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Action1.xml" ContentType="application/vnd.ms-office.inkAction+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3"/>
  </p:notesMasterIdLst>
  <p:sldIdLst>
    <p:sldId id="918" r:id="rId5"/>
    <p:sldId id="919" r:id="rId6"/>
    <p:sldId id="822" r:id="rId7"/>
    <p:sldId id="836" r:id="rId8"/>
    <p:sldId id="909" r:id="rId9"/>
    <p:sldId id="794" r:id="rId10"/>
    <p:sldId id="886" r:id="rId11"/>
    <p:sldId id="917" r:id="rId12"/>
    <p:sldId id="872" r:id="rId13"/>
    <p:sldId id="910" r:id="rId14"/>
    <p:sldId id="795" r:id="rId15"/>
    <p:sldId id="677" r:id="rId16"/>
    <p:sldId id="911" r:id="rId17"/>
    <p:sldId id="877" r:id="rId18"/>
    <p:sldId id="878" r:id="rId19"/>
    <p:sldId id="879" r:id="rId20"/>
    <p:sldId id="837" r:id="rId21"/>
    <p:sldId id="912" r:id="rId22"/>
    <p:sldId id="880" r:id="rId23"/>
    <p:sldId id="913" r:id="rId24"/>
    <p:sldId id="881" r:id="rId25"/>
    <p:sldId id="796" r:id="rId26"/>
    <p:sldId id="882" r:id="rId27"/>
    <p:sldId id="914" r:id="rId28"/>
    <p:sldId id="903" r:id="rId29"/>
    <p:sldId id="906" r:id="rId30"/>
    <p:sldId id="907" r:id="rId31"/>
    <p:sldId id="915" r:id="rId32"/>
    <p:sldId id="883" r:id="rId33"/>
    <p:sldId id="884" r:id="rId34"/>
    <p:sldId id="916" r:id="rId35"/>
    <p:sldId id="887" r:id="rId36"/>
    <p:sldId id="888" r:id="rId37"/>
    <p:sldId id="889" r:id="rId38"/>
    <p:sldId id="890" r:id="rId39"/>
    <p:sldId id="891" r:id="rId40"/>
    <p:sldId id="892" r:id="rId41"/>
    <p:sldId id="893" r:id="rId42"/>
    <p:sldId id="895" r:id="rId43"/>
    <p:sldId id="894" r:id="rId44"/>
    <p:sldId id="896" r:id="rId45"/>
    <p:sldId id="897" r:id="rId46"/>
    <p:sldId id="898" r:id="rId47"/>
    <p:sldId id="899" r:id="rId48"/>
    <p:sldId id="900" r:id="rId49"/>
    <p:sldId id="901" r:id="rId50"/>
    <p:sldId id="902" r:id="rId51"/>
    <p:sldId id="92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918"/>
            <p14:sldId id="919"/>
            <p14:sldId id="822"/>
            <p14:sldId id="836"/>
            <p14:sldId id="909"/>
            <p14:sldId id="794"/>
            <p14:sldId id="886"/>
            <p14:sldId id="917"/>
            <p14:sldId id="872"/>
            <p14:sldId id="910"/>
            <p14:sldId id="795"/>
            <p14:sldId id="677"/>
            <p14:sldId id="911"/>
            <p14:sldId id="877"/>
            <p14:sldId id="878"/>
            <p14:sldId id="879"/>
            <p14:sldId id="837"/>
            <p14:sldId id="912"/>
            <p14:sldId id="880"/>
            <p14:sldId id="913"/>
            <p14:sldId id="881"/>
            <p14:sldId id="796"/>
            <p14:sldId id="882"/>
            <p14:sldId id="914"/>
            <p14:sldId id="903"/>
            <p14:sldId id="906"/>
            <p14:sldId id="907"/>
            <p14:sldId id="915"/>
            <p14:sldId id="883"/>
            <p14:sldId id="884"/>
            <p14:sldId id="916"/>
            <p14:sldId id="887"/>
            <p14:sldId id="888"/>
            <p14:sldId id="889"/>
            <p14:sldId id="890"/>
            <p14:sldId id="891"/>
            <p14:sldId id="892"/>
            <p14:sldId id="893"/>
            <p14:sldId id="895"/>
            <p14:sldId id="894"/>
            <p14:sldId id="896"/>
            <p14:sldId id="897"/>
            <p14:sldId id="898"/>
            <p14:sldId id="899"/>
            <p14:sldId id="900"/>
            <p14:sldId id="901"/>
            <p14:sldId id="902"/>
            <p14:sldId id="92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512"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200" units="cm"/>
          <inkml:channel name="T" type="integer" max="2.14748E9" units="dev"/>
        </inkml:traceFormat>
        <inkml:channelProperties>
          <inkml:channelProperty channel="X" name="resolution" value="63.78738" units="1/cm"/>
          <inkml:channelProperty channel="Y" name="resolution" value="63.82979" units="1/cm"/>
          <inkml:channelProperty channel="T" name="resolution" value="1" units="1/dev"/>
        </inkml:channelProperties>
      </inkml:inkSource>
      <inkml:timestamp xml:id="ts0" timeString="2025-07-29T21:18:38.302"/>
    </inkml:context>
    <inkml:brush xml:id="br0">
      <inkml:brushProperty name="width" value="0.05292" units="cm"/>
      <inkml:brushProperty name="height" value="0.05292" units="cm"/>
      <inkml:brushProperty name="color" value="#FF0000"/>
    </inkml:brush>
    <inkml:brush xml:id="br1">
      <inkml:brushProperty name="width" value="0.055" units="cm"/>
      <inkml:brushProperty name="height" value="0.055" units="cm"/>
    </inkml:brush>
  </inkml:definitions>
  <iact:action type="add" startTime="61543">
    <iact:property name="dataType"/>
    <iact:actionData xml:id="d0">
      <inkml:trace xmlns:inkml="http://www.w3.org/2003/InkML" xml:id="stk0" contextRef="#ctx0" brushRef="#br0">23781 7284 0,'0'-22'91,"-44"22"-83,22 0 11,-22-22-7,-174-44 5,-23-21 0,44 65 0,66-22 0,43 44-1,23 0 1,21 0-1,22 0-15,-22 0 16,22 0 0,-43 0-1,21 0 2,0 0-2,22 0 16,-21 0-16,-1 22-14,-44-22 15,1 44-1,43-22 1,0-22 0,1 44-1,21-23 0,-44-21 1,66 22 0,-66 0 15,23-22-15,-1 22 0,0 0-1,22 0 0,-21-22 1,-1 22 20,22 0-24,0 21 4,-22 1-16,1 22 16,21-23-1,0-21 1,0 22 1,0 0-3,22-22 2,-44 21 0,1 1-1,21 0 1,0 21 0,0-43-1,22 22 0,22-22 17,0 0-16,0-22 0,-1 0-1,45 22 1,-22 21 0,0-43-1,-23 44 1,23-44-1,0 22 1,-22 0 0,22 0-1,-1-22 1,23 87 0,21-65 0,-43 0 0,22 0-1,-44 22 2,22-44 14,-1 0-15,-21 0-1,22 0-14,0 43 14,43-43 1,-21 22-1,-22-22 1,-23 0 0,23 44-1,0-44 17,-22 0-32,22 0 15,-23 0 0,23 0 1,22 0 0,-1 0-1,-21 0 1,22 0 2,-1 0-4,-21 0 1,22 0 1,0 0-1,-23 0 2,23 0-2,0 0 3,-23 0-6,23 0 6,43 0-3,-43 0 0,-22 0 2,43 0-3,-21-22 2,-22-22 0,-1 22 0,1-21 0,0 21-1,21-22 1,-65 22-2,110 0 3,-88-21-2,43 21 1,-43 0 0,0 0-1,0 22 1,0-22-1,-22-22 1,0-43 0,-22 21 1,-22 23-3,22-1 1,-21 0 1,-23-65 0,0 109-1,-21-44 1,21 0 0,1 44-1,-67-22 1,67-43 0,-45-23 0,45 66-1,21 1 0,-44-1 19,88-22 71</inkml:trace>
    </iact:actionData>
  </iact:action>
  <iact:action type="add" startTime="67479">
    <iact:property name="dataType"/>
    <iact:actionData xml:id="d1">
      <inkml:trace xmlns:inkml="http://www.w3.org/2003/InkML" xml:id="stk1" contextRef="#ctx0" brushRef="#br0">23628 9908 0,'0'-43'48,"-22"21"-22,-22 22-4,22-22-8,0 0 3,-21 22-16,-1 0 16,-22 0-1,1 0 1,-45 0 0,1-22 0,-23 0-1,-21 0 1,22 0-1,44 22 1,21-43 0,-22 43-1,-65 0 1,44 0 0,43 0-1,23 0 17,-23 0-32,22-22 15,22 22 17,0 0 0,0 0-31,-65-44 13,21 22 2,1-21 0,21 21-1,22-22 0,0 22 1,0 22 0,-21 0 0,-23-44 17,44 1-19,0 43 2,22-22-16,0-22 15,0 0 1,44 0 0,-44 1-1,22-1 1,22 0 0,-23 22 5,1 0-11,0 1 6,0-1 0,44-22-1,-44 22 16,-1 0-15,1 0-15,22 1 30,65-45-31,-43 22 15,-66 22 1,44 0-1,-22 22 0,43-21 2,-43-23-2,0 44 1,0 0 32,0 0-32,44 0 0,-1 0-1,1 0-15,-22 0 16,-1 0 15,1 22 1,0-22-16,-22 43 0,43-21-16,1 44 15,0-44 1,-23 0 0,1-22 0,0 0 31,-22 0-30,21 0 12,-21 0-11,22 22-1,0-1 31,-22-21-32,43 0-1,-21 22 1,-22-22 0,0 0 0,22 22-1,21 0 17,-65 0-12,44 0-8,-22 21 3,0-21 1,0 0-16,0 0 16,-1 22 0,1-22 15,-22 0-15,22-1-16,0 45 31,-22-22 1,0-22-32,22 43 15,0-65 2,-22 44 6,0-22 8,0 22-22,-44-22 7,44 21-1,0 1 17,0-22 31,-22 22-35,22-1 224,-22-21-187,0 0-53,22 0 3,-43-22 29,21 22-39</inkml:trace>
    </iact:actionData>
  </iact:action>
  <iact:action type="remove" startTime="72472">
    <iact:property name="style" value="instant"/>
    <iact:actionData xml:id="d2" ref="#d1"/>
  </iact:action>
  <iact:action type="remove" startTime="72944">
    <iact:property name="style" value="instant"/>
    <iact:actionData xml:id="d3" ref="#d0"/>
  </iact:action>
  <iact:action type="add" startTime="72475">
    <iact:property name="dataType" value="strokeEraser"/>
    <iact:actionData xml:id="d4">
      <inkml:trace xmlns:inkml="http://www.w3.org/2003/InkML" xml:id="stk2" contextRef="#ctx0" brushRef="#br1">27194 13954 0,'0'0'3,"-109"22"8,-88 0 1,65-22-10,67 43 2,21-21 4,0-22-1,66 0 58,22 0-50,22-22 1,21-43-7,88 43-2,88-44 1,43 66 0,44 0 0,0 0 1,0 0-1,-44 0-1,-43 0 1,-88-22 0,-110-21 1,1 21-1,-66-22 15,-22 44-15,-22 0 0,-131-22 1,-87 22-2,-44-65 1,-88-1 1,22-21-1,-22 21-1,44-43 1,-66 43 0,110 0 1,44 23-1,21-23-1,66 44 1,22-44 0,109 45 0,0-23 1,44 0-2,0 22 1,0-21 0,22-1 1,0 0 0,22-22-2,0-21 1,65 21 0,88-65 0,-44 22-1,22-1 1,0 45 0,109-45 0,-21 89 0,-44-23 1,-66 44-2,-44-44 1,-43 0 0,0 22 1,-88 22 47,-66 0-49,23 0 1,-67 22 0,-87 0 1,44-22-2,-65 0 3,-23-65-4,23-1 2,21 0 1,66 1-2,43 43 1,67 0 0,21 0 0,44 0 16,21 22-16,1 0 0,44 0 0,87 0 0,0 0 0,43 0 0,23 0 1,-153 44-1,-45-44-1,-21 22 17,-66-22-8,23 22-8,-23-22 0,-109 22 1,87 43-1,22-65-1,0 22 2</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30218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78921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596875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33415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18304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11115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2365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02081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microsoft.com/office/2011/relationships/inkAction" Target="../ink/inkAction1.xml"/><Relationship Id="rId5" Type="http://schemas.openxmlformats.org/officeDocument/2006/relationships/image" Target="../media/image5.png"/><Relationship Id="rId4" Type="http://schemas.openxmlformats.org/officeDocument/2006/relationships/image" Target="../media/image8.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kotterinc.com/methodology/8-steps/" TargetMode="Externa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hyperlink" Target="https://www.mindtools.com/al4u1y9/scenario-analysis" TargetMode="External"/><Relationship Id="rId2" Type="http://schemas.openxmlformats.org/officeDocument/2006/relationships/hyperlink" Target="https://www.mindtools.com/amtbj63/swot-analysis" TargetMode="Externa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indtools.com/aol0rms/stakeholder-analysis" TargetMode="Externa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hyperlink" Target="https://www.mindtools.com/azhch7u/developing-your-strategy" TargetMode="External"/><Relationship Id="rId2" Type="http://schemas.openxmlformats.org/officeDocument/2006/relationships/hyperlink" Target="https://www.mindtools.com/community/pages/article/newTED_85.php" TargetMode="Externa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indtools.com/a0yzeeu/communication-skills-start-here" TargetMode="Externa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indtools.com/aeouk1j/leading-by-example" TargetMode="Externa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indtools.com/a82m69s/achieving-quick-wins" TargetMode="Externa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indtools.com/atahfvp/rewarding-your-team" TargetMode="Externa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hyperlink" Target="https://www.mindtools.com/af0ltld/kaizen" TargetMode="External"/><Relationship Id="rId2" Type="http://schemas.openxmlformats.org/officeDocument/2006/relationships/hyperlink" Target="https://www.mindtools.com/azazlu3/lockes-goal-setting-theory" TargetMode="Externa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2.xml"/><Relationship Id="rId6" Type="http://schemas.openxmlformats.org/officeDocument/2006/relationships/image" Target="../media/image17.jpg"/><Relationship Id="rId5" Type="http://schemas.openxmlformats.org/officeDocument/2006/relationships/image" Target="../media/image5.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Ranya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57287366"/>
      </p:ext>
    </p:extLst>
  </p:cSld>
  <p:clrMapOvr>
    <a:masterClrMapping/>
  </p:clrMapOvr>
  <mc:AlternateContent xmlns:mc="http://schemas.openxmlformats.org/markup-compatibility/2006" xmlns:p14="http://schemas.microsoft.com/office/powerpoint/2010/main">
    <mc:Choice Requires="p14">
      <p:transition spd="slow" p14:dur="2000" advTm="32308"/>
    </mc:Choice>
    <mc:Fallback xmlns="">
      <p:transition spd="slow" advTm="323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2"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7" y="3701988"/>
            <a:ext cx="3602641" cy="105943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9</a:t>
            </a:r>
            <a:endParaRPr lang="en-US" sz="2800" b="1" dirty="0">
              <a:solidFill>
                <a:srgbClr val="000000"/>
              </a:solidFill>
              <a:latin typeface="Times New Roman" panose="02020603050405020304" pitchFamily="18" charset="0"/>
              <a:cs typeface="Times New Roman" panose="02020603050405020304" pitchFamily="18" charset="0"/>
            </a:endParaRPr>
          </a:p>
          <a:p>
            <a:pPr algn="ctr"/>
            <a:r>
              <a:rPr lang="en-US" sz="2800" b="1" dirty="0">
                <a:solidFill>
                  <a:srgbClr val="000000"/>
                </a:solidFill>
                <a:latin typeface="Times New Roman" panose="02020603050405020304" pitchFamily="18" charset="0"/>
                <a:cs typeface="Times New Roman" panose="02020603050405020304" pitchFamily="18" charset="0"/>
              </a:rPr>
              <a:t>Complex change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249094"/>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Ranya Mahfouz</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a:extLst>
              <a:ext uri="{FF2B5EF4-FFF2-40B4-BE49-F238E27FC236}">
                <a16:creationId xmlns:a16="http://schemas.microsoft.com/office/drawing/2014/main" id="{A068BE46-AC2C-4630-A95A-51F6DB8B7C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2094195"/>
      </p:ext>
    </p:extLst>
  </p:cSld>
  <p:clrMapOvr>
    <a:masterClrMapping/>
  </p:clrMapOvr>
  <mc:AlternateContent xmlns:mc="http://schemas.openxmlformats.org/markup-compatibility/2006" xmlns:p14="http://schemas.microsoft.com/office/powerpoint/2010/main">
    <mc:Choice Requires="p14">
      <p:transition spd="slow" p14:dur="2000" advTm="91160"/>
    </mc:Choice>
    <mc:Fallback xmlns="">
      <p:transition spd="slow" advTm="91160"/>
    </mc:Fallback>
  </mc:AlternateContent>
  <p:extLst>
    <p:ext uri="{3A86A75C-4F4B-4683-9AE1-C65F6400EC91}">
      <p14:laserTraceLst xmlns:p14="http://schemas.microsoft.com/office/powerpoint/2010/main">
        <p14:tracePtLst>
          <p14:tracePt t="3353" x="3295650" y="6483350"/>
          <p14:tracePt t="3591" x="4087813" y="6732588"/>
          <p14:tracePt t="3599" x="4348163" y="6669088"/>
          <p14:tracePt t="3607" x="4630738" y="6589713"/>
          <p14:tracePt t="3615" x="4859338" y="6527800"/>
          <p14:tracePt t="3622" x="5111750" y="6464300"/>
          <p14:tracePt t="3630" x="5380038" y="6369050"/>
          <p14:tracePt t="3639" x="5622925" y="6323013"/>
          <p14:tracePt t="3647" x="5891213" y="6235700"/>
          <p14:tracePt t="3656" x="6143625" y="6165850"/>
          <p14:tracePt t="3663" x="6340475" y="6110288"/>
          <p14:tracePt t="3671" x="6497638" y="6070600"/>
          <p14:tracePt t="3679" x="6654800" y="6038850"/>
          <p14:tracePt t="3687" x="6805613" y="5999163"/>
          <p14:tracePt t="3694" x="6946900" y="5961063"/>
          <p14:tracePt t="3703" x="7056438" y="5937250"/>
          <p14:tracePt t="3712" x="7143750" y="5905500"/>
          <p14:tracePt t="3719" x="7229475" y="5881688"/>
          <p14:tracePt t="3726" x="7340600" y="5865813"/>
          <p14:tracePt t="3735" x="7450138" y="5826125"/>
          <p14:tracePt t="3743" x="7553325" y="5786438"/>
          <p14:tracePt t="3751" x="7639050" y="5756275"/>
          <p14:tracePt t="3759" x="7718425" y="5716588"/>
          <p14:tracePt t="3767" x="7789863" y="5692775"/>
          <p14:tracePt t="3775" x="7843838" y="5684838"/>
          <p14:tracePt t="3783" x="7867650" y="5661025"/>
          <p14:tracePt t="3790" x="7907338" y="5629275"/>
          <p14:tracePt t="3799" x="7947025" y="5605463"/>
          <p14:tracePt t="3808" x="7978775" y="5589588"/>
          <p14:tracePt t="3815" x="7994650" y="5575300"/>
          <p14:tracePt t="3823" x="8002588" y="5559425"/>
          <p14:tracePt t="3831" x="8026400" y="5535613"/>
          <p14:tracePt t="3839" x="8056563" y="5511800"/>
          <p14:tracePt t="3846" x="8080375" y="5495925"/>
          <p14:tracePt t="3856" x="8096250" y="5480050"/>
          <p14:tracePt t="3863" x="8104188" y="5448300"/>
          <p14:tracePt t="3871" x="8120063" y="5424488"/>
          <p14:tracePt t="3879" x="8143875" y="5408613"/>
          <p14:tracePt t="3887" x="8159750" y="5378450"/>
          <p14:tracePt t="3895" x="8175625" y="5362575"/>
          <p14:tracePt t="3902" x="8183563" y="5346700"/>
          <p14:tracePt t="3911" x="8199438" y="5330825"/>
          <p14:tracePt t="3918" x="8207375" y="5314950"/>
          <p14:tracePt t="3927" x="8215313" y="5291138"/>
          <p14:tracePt t="3936" x="8229600" y="5275263"/>
          <p14:tracePt t="3943" x="8245475" y="5267325"/>
          <p14:tracePt t="3951" x="8253413" y="5235575"/>
          <p14:tracePt t="3959" x="8277225" y="5219700"/>
          <p14:tracePt t="3967" x="8277225" y="5211763"/>
          <p14:tracePt t="3975" x="8301038" y="5189538"/>
          <p14:tracePt t="3983" x="8332788" y="5173663"/>
          <p14:tracePt t="3991" x="8356600" y="5157788"/>
          <p14:tracePt t="3999" x="8380413" y="5118100"/>
          <p14:tracePt t="4008" x="8388350" y="5094288"/>
          <p14:tracePt t="4015" x="8404225" y="5086350"/>
          <p14:tracePt t="4023" x="8412163" y="5046663"/>
          <p14:tracePt t="4031" x="8428038" y="5030788"/>
          <p14:tracePt t="4040" x="8428038" y="5006975"/>
          <p14:tracePt t="4046" x="8428038" y="4992688"/>
          <p14:tracePt t="4056" x="8434388" y="4976813"/>
          <p14:tracePt t="4063" x="8442325" y="4953000"/>
          <p14:tracePt t="4071" x="8442325" y="4937125"/>
          <p14:tracePt t="4079" x="8442325" y="4921250"/>
          <p14:tracePt t="4087" x="8434388" y="4913313"/>
          <p14:tracePt t="4095" x="8420100" y="4897438"/>
          <p14:tracePt t="4102" x="8404225" y="4881563"/>
          <p14:tracePt t="4111" x="8380413" y="4857750"/>
          <p14:tracePt t="4118" x="8348663" y="4841875"/>
          <p14:tracePt t="4127" x="8324850" y="4841875"/>
          <p14:tracePt t="4135" x="8301038" y="4833938"/>
          <p14:tracePt t="4143" x="8285163" y="4826000"/>
          <p14:tracePt t="4151" x="8245475" y="4818063"/>
          <p14:tracePt t="4159" x="8215313" y="4818063"/>
          <p14:tracePt t="4167" x="8167688" y="4818063"/>
          <p14:tracePt t="4176" x="8143875" y="4818063"/>
          <p14:tracePt t="4182" x="8112125" y="4818063"/>
          <p14:tracePt t="4191" x="8080375" y="4818063"/>
          <p14:tracePt t="4198" x="8048625" y="4818063"/>
          <p14:tracePt t="4206" x="8018463" y="4818063"/>
          <p14:tracePt t="4215" x="7994650" y="4818063"/>
          <p14:tracePt t="4222" x="7962900" y="4818063"/>
          <p14:tracePt t="4230" x="7947025" y="4818063"/>
          <p14:tracePt t="4239" x="7931150" y="4818063"/>
          <p14:tracePt t="4247" x="7915275" y="4818063"/>
          <p14:tracePt t="4256" x="7899400" y="4818063"/>
          <p14:tracePt t="4263" x="7891463" y="4818063"/>
          <p14:tracePt t="4279" x="7883525" y="4818063"/>
          <p14:tracePt t="4311" x="7859713" y="4826000"/>
          <p14:tracePt t="4367" x="7875588" y="4826000"/>
          <p14:tracePt t="4375" x="7899400" y="4826000"/>
          <p14:tracePt t="4383" x="7962900" y="4833938"/>
          <p14:tracePt t="4390" x="8018463" y="4857750"/>
          <p14:tracePt t="4399" x="8080375" y="4865688"/>
          <p14:tracePt t="4407" x="8120063" y="4889500"/>
          <p14:tracePt t="4415" x="8175625" y="4897438"/>
          <p14:tracePt t="4422" x="8207375" y="4905375"/>
          <p14:tracePt t="4431" x="8237538" y="4913313"/>
          <p14:tracePt t="4439" x="8261350" y="4913313"/>
          <p14:tracePt t="4447" x="8269288" y="4921250"/>
          <p14:tracePt t="4519" x="8261350" y="4913313"/>
          <p14:tracePt t="4528" x="8245475" y="4913313"/>
          <p14:tracePt t="4535" x="8237538" y="4905375"/>
          <p14:tracePt t="4545" x="8223250" y="4905375"/>
          <p14:tracePt t="4551" x="8207375" y="4889500"/>
          <p14:tracePt t="4559" x="8183563" y="4881563"/>
          <p14:tracePt t="4567" x="8167688" y="4873625"/>
          <p14:tracePt t="4575" x="8151813" y="4857750"/>
          <p14:tracePt t="4583" x="8135938" y="4857750"/>
          <p14:tracePt t="4591" x="8120063" y="4849813"/>
          <p14:tracePt t="4599" x="8104188" y="4841875"/>
          <p14:tracePt t="5367" x="8120063" y="4841875"/>
          <p14:tracePt t="5383" x="8128000" y="4833938"/>
          <p14:tracePt t="5575" x="8128000" y="4818063"/>
          <p14:tracePt t="5703" x="8135938" y="4818063"/>
          <p14:tracePt t="5711" x="8143875" y="4810125"/>
          <p14:tracePt t="5759" x="8143875" y="4795838"/>
          <p14:tracePt t="6032" x="8151813" y="4787900"/>
          <p14:tracePt t="6039" x="8159750" y="4779963"/>
          <p14:tracePt t="6047" x="8167688" y="4779963"/>
          <p14:tracePt t="6055" x="8167688" y="4772025"/>
          <p14:tracePt t="6063" x="8167688" y="4756150"/>
          <p14:tracePt t="6071" x="8175625" y="4756150"/>
          <p14:tracePt t="6079" x="8183563" y="4748213"/>
          <p14:tracePt t="6087" x="8183563" y="4732338"/>
          <p14:tracePt t="6095" x="8191500" y="4724400"/>
          <p14:tracePt t="6119" x="8199438" y="4716463"/>
          <p14:tracePt t="6191" x="8215313" y="4716463"/>
          <p14:tracePt t="6345" x="8229600" y="4716463"/>
          <p14:tracePt t="6350" x="8229600" y="4724400"/>
          <p14:tracePt t="6359" x="8229600" y="4740275"/>
          <p14:tracePt t="6391" x="8229600" y="4756150"/>
          <p14:tracePt t="6407" x="8229600" y="4772025"/>
          <p14:tracePt t="6423" x="8229600" y="4787900"/>
          <p14:tracePt t="6471" x="8229600" y="4802188"/>
          <p14:tracePt t="6488" x="8229600" y="4810125"/>
          <p14:tracePt t="6495" x="8229600" y="4818063"/>
          <p14:tracePt t="6503" x="8229600" y="4826000"/>
          <p14:tracePt t="6512" x="8229600" y="4841875"/>
          <p14:tracePt t="6519" x="8229600" y="4849813"/>
          <p14:tracePt t="6527" x="8229600" y="4865688"/>
          <p14:tracePt t="6535" x="8229600" y="4881563"/>
          <p14:tracePt t="6543" x="8229600" y="4897438"/>
          <p14:tracePt t="6551" x="8229600" y="4913313"/>
          <p14:tracePt t="6566" x="8229600" y="4929188"/>
          <p14:tracePt t="6575" x="8229600" y="4937125"/>
          <p14:tracePt t="6591" x="8229600" y="4953000"/>
          <p14:tracePt t="6607" x="8229600" y="4960938"/>
          <p14:tracePt t="6679" x="8215313" y="4960938"/>
          <p14:tracePt t="6703" x="8207375" y="4960938"/>
          <p14:tracePt t="6711" x="8191500" y="4960938"/>
          <p14:tracePt t="6727" x="8175625" y="4960938"/>
          <p14:tracePt t="6735" x="8167688" y="4960938"/>
          <p14:tracePt t="6743" x="8151813" y="4960938"/>
          <p14:tracePt t="6750" x="8143875" y="4953000"/>
          <p14:tracePt t="6758" x="8135938" y="4945063"/>
          <p14:tracePt t="6766" x="8128000" y="4937125"/>
          <p14:tracePt t="6799" x="8104188" y="4929188"/>
          <p14:tracePt t="6814" x="8104188" y="4921250"/>
          <p14:tracePt t="6832" x="8104188" y="4913313"/>
          <p14:tracePt t="6848" x="8088313" y="4897438"/>
          <p14:tracePt t="6856" x="8088313" y="4889500"/>
          <p14:tracePt t="6871" x="8080375" y="4881563"/>
          <p14:tracePt t="6878" x="8072438" y="4865688"/>
          <p14:tracePt t="6887" x="8056563" y="4857750"/>
          <p14:tracePt t="6895" x="8048625" y="4849813"/>
          <p14:tracePt t="6903" x="8032750" y="4849813"/>
          <p14:tracePt t="6911" x="8026400" y="4841875"/>
          <p14:tracePt t="6919" x="8018463" y="4833938"/>
          <p14:tracePt t="6931" x="8002588" y="4818063"/>
          <p14:tracePt t="6935" x="7970838" y="4818063"/>
          <p14:tracePt t="6942" x="7931150" y="4810125"/>
          <p14:tracePt t="6951" x="7867650" y="4787900"/>
          <p14:tracePt t="6959" x="7813675" y="4779963"/>
          <p14:tracePt t="6967" x="7766050" y="4772025"/>
          <p14:tracePt t="6976" x="7694613" y="4756150"/>
          <p14:tracePt t="6983" x="7616825" y="4756150"/>
          <p14:tracePt t="6991" x="7521575" y="4756150"/>
          <p14:tracePt t="6999" x="7473950" y="4756150"/>
          <p14:tracePt t="7007" x="7412038" y="4756150"/>
          <p14:tracePt t="7016" x="7348538" y="4756150"/>
          <p14:tracePt t="7023" x="7292975" y="4764088"/>
          <p14:tracePt t="7032" x="7245350" y="4772025"/>
          <p14:tracePt t="7039" x="7207250" y="4779963"/>
          <p14:tracePt t="7048" x="7151688" y="4802188"/>
          <p14:tracePt t="7056" x="7104063" y="4802188"/>
          <p14:tracePt t="7063" x="7032625" y="4833938"/>
          <p14:tracePt t="7071" x="6978650" y="4865688"/>
          <p14:tracePt t="7078" x="6923088" y="4889500"/>
          <p14:tracePt t="7087" x="6859588" y="4913313"/>
          <p14:tracePt t="7096" x="6773863" y="4937125"/>
          <p14:tracePt t="7103" x="6694488" y="4945063"/>
          <p14:tracePt t="7111" x="6592888" y="4976813"/>
          <p14:tracePt t="7120" x="6497638" y="4999038"/>
          <p14:tracePt t="7126" x="6426200" y="5022850"/>
          <p14:tracePt t="7135" x="6332538" y="5046663"/>
          <p14:tracePt t="7142" x="6237288" y="5070475"/>
          <p14:tracePt t="7151" x="6135688" y="5094288"/>
          <p14:tracePt t="7158" x="6040438" y="5133975"/>
          <p14:tracePt t="7166" x="5907088" y="5173663"/>
          <p14:tracePt t="7175" x="5781675" y="5195888"/>
          <p14:tracePt t="7183" x="5670550" y="5219700"/>
          <p14:tracePt t="7191" x="5553075" y="5267325"/>
          <p14:tracePt t="7199" x="5402263" y="5322888"/>
          <p14:tracePt t="7207" x="5260975" y="5362575"/>
          <p14:tracePt t="7215" x="5159375" y="5416550"/>
          <p14:tracePt t="7223" x="5048250" y="5464175"/>
          <p14:tracePt t="7230" x="4930775" y="5527675"/>
          <p14:tracePt t="7238" x="4811713" y="5583238"/>
          <p14:tracePt t="7248" x="4686300" y="5645150"/>
          <p14:tracePt t="7255" x="4583113" y="5708650"/>
          <p14:tracePt t="7263" x="4497388" y="5756275"/>
          <p14:tracePt t="7271" x="4410075" y="5810250"/>
          <p14:tracePt t="7278" x="4356100" y="5865813"/>
          <p14:tracePt t="7287" x="4284663" y="5897563"/>
          <p14:tracePt t="7295" x="4213225" y="5937250"/>
          <p14:tracePt t="7303" x="4173538" y="5976938"/>
          <p14:tracePt t="7311" x="4111625" y="6022975"/>
          <p14:tracePt t="7319" x="4056063" y="6054725"/>
          <p14:tracePt t="7327" x="4024313" y="6094413"/>
          <p14:tracePt t="7335" x="4000500" y="6126163"/>
          <p14:tracePt t="7343" x="3962400" y="6157913"/>
          <p14:tracePt t="7350" x="3875088" y="6203950"/>
          <p14:tracePt t="7358" x="3827463" y="6243638"/>
          <p14:tracePt t="7366" x="3803650" y="6267450"/>
          <p14:tracePt t="7375" x="3787775" y="6275388"/>
          <p14:tracePt t="7383" x="3771900" y="6299200"/>
          <p14:tracePt t="7390" x="3763963" y="6323013"/>
          <p14:tracePt t="7400" x="3757613" y="6338888"/>
          <p14:tracePt t="7406" x="3749675" y="6354763"/>
          <p14:tracePt t="7415" x="3749675" y="6369050"/>
          <p14:tracePt t="7423" x="3749675" y="6400800"/>
          <p14:tracePt t="7431" x="3741738" y="6416675"/>
          <p14:tracePt t="7439" x="3709988" y="6432550"/>
          <p14:tracePt t="7448" x="3694113" y="6448425"/>
          <p14:tracePt t="7455" x="3678238" y="6464300"/>
          <p14:tracePt t="7463" x="3654425" y="6464300"/>
          <p14:tracePt t="7471" x="3622675" y="6472238"/>
          <p14:tracePt t="7480" x="3598863" y="6496050"/>
          <p14:tracePt t="7487" x="3559175" y="6511925"/>
          <p14:tracePt t="7496" x="3513138" y="6535738"/>
          <p14:tracePt t="7503" x="3465513" y="6565900"/>
          <p14:tracePt t="7511" x="3402013" y="6581775"/>
          <p14:tracePt t="7518" x="3362325" y="6597650"/>
          <p14:tracePt t="7528" x="3324225" y="6613525"/>
          <p14:tracePt t="7535" x="3284538" y="6637338"/>
          <p14:tracePt t="7543" x="3213100" y="6669088"/>
          <p14:tracePt t="7551" x="3165475" y="6692900"/>
          <p14:tracePt t="7559" x="3127375" y="6708775"/>
          <p14:tracePt t="7567" x="3071813" y="6732588"/>
          <p14:tracePt t="7576" x="3040063" y="6748463"/>
          <p14:tracePt t="7582" x="3000375" y="6778625"/>
          <p14:tracePt t="7591" x="2968625" y="6794500"/>
          <p14:tracePt t="7599" x="2946400" y="6802438"/>
          <p14:tracePt t="7607" x="2930525" y="6818313"/>
          <p14:tracePt t="7615" x="2906713" y="6834188"/>
          <p14:tracePt t="7623" x="2890838" y="6850063"/>
          <p14:tracePt t="44368" x="2787650" y="6748463"/>
          <p14:tracePt t="44375" x="2747963" y="6637338"/>
          <p14:tracePt t="44383" x="2670175" y="6519863"/>
          <p14:tracePt t="44391" x="2590800" y="6384925"/>
          <p14:tracePt t="44399" x="2497138" y="6235700"/>
          <p14:tracePt t="44406" x="2378075" y="6062663"/>
          <p14:tracePt t="44415" x="2252663" y="5897563"/>
          <p14:tracePt t="44423" x="2111375" y="5724525"/>
          <p14:tracePt t="44432" x="1952625" y="5551488"/>
          <p14:tracePt t="44439" x="1725613" y="5307013"/>
          <p14:tracePt t="44448" x="1512888" y="5094288"/>
          <p14:tracePt t="44455" x="1370013" y="4960938"/>
          <p14:tracePt t="44463" x="1220788" y="4810125"/>
          <p14:tracePt t="44471" x="1117600" y="4652963"/>
          <p14:tracePt t="44479" x="1023938" y="4519613"/>
          <p14:tracePt t="44487" x="944563" y="4386263"/>
          <p14:tracePt t="44497" x="850900" y="4251325"/>
          <p14:tracePt t="44503" x="739775" y="4117975"/>
          <p14:tracePt t="44511" x="638175" y="3960813"/>
          <p14:tracePt t="44519" x="566738" y="3881438"/>
          <p14:tracePt t="44527" x="527050" y="3803650"/>
          <p14:tracePt t="44536" x="457200" y="3740150"/>
          <p14:tracePt t="44543" x="354013" y="3660775"/>
          <p14:tracePt t="44551" x="268288" y="3575050"/>
          <p14:tracePt t="44559" x="173038" y="3471863"/>
          <p14:tracePt t="44567" x="87313" y="3370263"/>
          <p14:tracePt t="91160" x="196850" y="377825"/>
          <p14:tracePt t="91160" x="338138" y="503238"/>
          <p14:tracePt t="91160" x="574675" y="700088"/>
          <p14:tracePt t="91160" x="811213" y="881063"/>
          <p14:tracePt t="91160" x="1133475" y="1125538"/>
          <p14:tracePt t="91160" x="1449388" y="1322388"/>
          <p14:tracePt t="91160" x="1835150" y="1558925"/>
          <p14:tracePt t="91160" x="2212975" y="1787525"/>
          <p14:tracePt t="91160" x="2622550" y="2000250"/>
          <p14:tracePt t="91160" x="3063875" y="2266950"/>
          <p14:tracePt t="91160" x="3582988" y="2495550"/>
          <p14:tracePt t="91160" x="4111625" y="2724150"/>
          <p14:tracePt t="91160" x="4662488" y="2928938"/>
          <p14:tracePt t="91160" x="5181600" y="3109913"/>
          <p14:tracePt t="91160" x="5702300" y="3314700"/>
          <p14:tracePt t="91160" x="6308725" y="3479800"/>
          <p14:tracePt t="91160" x="6907213" y="3614738"/>
          <p14:tracePt t="91160" x="7513638" y="3779838"/>
          <p14:tracePt t="91160" x="8088313" y="3937000"/>
          <p14:tracePt t="91160" x="8726488" y="4102100"/>
          <p14:tracePt t="91160" x="9317038" y="4173538"/>
          <p14:tracePt t="91160" x="9923463" y="4173538"/>
          <p14:tracePt t="91160" x="10506075" y="4197350"/>
          <p14:tracePt t="91160" x="11050588" y="4219575"/>
          <p14:tracePt t="91160" x="11561763" y="4219575"/>
          <p14:tracePt t="91160" x="12066588" y="4141788"/>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401205"/>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2">
                    <a:lumMod val="10000"/>
                  </a:schemeClr>
                </a:solidFill>
              </a:rPr>
              <a:t>Introduction</a:t>
            </a:r>
            <a:r>
              <a:rPr lang="en-US" sz="2800" dirty="0">
                <a:solidFill>
                  <a:schemeClr val="bg2">
                    <a:lumMod val="10000"/>
                  </a:schemeClr>
                </a:solidFill>
              </a:rPr>
              <a:t>. </a:t>
            </a:r>
          </a:p>
          <a:p>
            <a:pPr marL="457200" indent="-457200">
              <a:buFont typeface="Wingdings" panose="05000000000000000000" pitchFamily="2" charset="2"/>
              <a:buChar char="Ø"/>
            </a:pPr>
            <a:r>
              <a:rPr lang="en-US" sz="2800" dirty="0">
                <a:solidFill>
                  <a:schemeClr val="bg2">
                    <a:lumMod val="10000"/>
                  </a:schemeClr>
                </a:solidFill>
              </a:rPr>
              <a:t>Complex change</a:t>
            </a:r>
          </a:p>
          <a:p>
            <a:pPr marL="457200" indent="-457200">
              <a:buFont typeface="Wingdings" panose="05000000000000000000" pitchFamily="2" charset="2"/>
              <a:buChar char="Ø"/>
            </a:pPr>
            <a:r>
              <a:rPr lang="en-US" sz="2800" dirty="0">
                <a:solidFill>
                  <a:schemeClr val="bg2">
                    <a:lumMod val="10000"/>
                  </a:schemeClr>
                </a:solidFill>
              </a:rPr>
              <a:t>The definition of Complex Change</a:t>
            </a:r>
          </a:p>
          <a:p>
            <a:pPr marL="457200" indent="-457200">
              <a:buFont typeface="Wingdings" panose="05000000000000000000" pitchFamily="2" charset="2"/>
              <a:buChar char="Ø"/>
            </a:pPr>
            <a:r>
              <a:rPr lang="en-US" sz="2800" dirty="0">
                <a:solidFill>
                  <a:schemeClr val="bg2">
                    <a:lumMod val="10000"/>
                  </a:schemeClr>
                </a:solidFill>
              </a:rPr>
              <a:t>Senior leaders and managers duties on Complex Change </a:t>
            </a:r>
          </a:p>
          <a:p>
            <a:pPr marL="457200" indent="-457200">
              <a:buFont typeface="Wingdings" panose="05000000000000000000" pitchFamily="2" charset="2"/>
              <a:buChar char="Ø"/>
            </a:pPr>
            <a:r>
              <a:rPr lang="en-US" sz="2800" dirty="0">
                <a:solidFill>
                  <a:schemeClr val="bg2">
                    <a:lumMod val="10000"/>
                  </a:schemeClr>
                </a:solidFill>
              </a:rPr>
              <a:t>Change Management Model Examples </a:t>
            </a:r>
          </a:p>
          <a:p>
            <a:pPr marL="457200" indent="-457200">
              <a:buFont typeface="Wingdings" panose="05000000000000000000" pitchFamily="2" charset="2"/>
              <a:buChar char="Ø"/>
            </a:pPr>
            <a:r>
              <a:rPr lang="en-US" sz="2800" dirty="0">
                <a:solidFill>
                  <a:schemeClr val="bg2">
                    <a:lumMod val="10000"/>
                  </a:schemeClr>
                </a:solidFill>
              </a:rPr>
              <a:t>Change Management Model Lippitt-</a:t>
            </a:r>
            <a:r>
              <a:rPr lang="en-US" sz="2800" dirty="0" err="1">
                <a:solidFill>
                  <a:schemeClr val="bg2">
                    <a:lumMod val="10000"/>
                  </a:schemeClr>
                </a:solidFill>
              </a:rPr>
              <a:t>Knoster</a:t>
            </a:r>
            <a:endParaRPr lang="en-US" sz="2800" dirty="0">
              <a:solidFill>
                <a:schemeClr val="bg2">
                  <a:lumMod val="10000"/>
                </a:schemeClr>
              </a:solidFill>
            </a:endParaRPr>
          </a:p>
          <a:p>
            <a:pPr marL="457200" indent="-457200">
              <a:buFont typeface="Wingdings" panose="05000000000000000000" pitchFamily="2" charset="2"/>
              <a:buChar char="Ø"/>
            </a:pPr>
            <a:r>
              <a:rPr lang="en-US" sz="2800" dirty="0">
                <a:solidFill>
                  <a:schemeClr val="bg2">
                    <a:lumMod val="10000"/>
                  </a:schemeClr>
                </a:solidFill>
              </a:rPr>
              <a:t>Change Management Model </a:t>
            </a:r>
            <a:r>
              <a:rPr lang="en-US" sz="2800" dirty="0" err="1">
                <a:solidFill>
                  <a:schemeClr val="bg2">
                    <a:lumMod val="10000"/>
                  </a:schemeClr>
                </a:solidFill>
              </a:rPr>
              <a:t>Lippitt-Knoster</a:t>
            </a:r>
            <a:r>
              <a:rPr lang="en-US" sz="2800" dirty="0">
                <a:solidFill>
                  <a:schemeClr val="bg2">
                    <a:lumMod val="10000"/>
                  </a:schemeClr>
                </a:solidFill>
              </a:rPr>
              <a:t> components</a:t>
            </a:r>
          </a:p>
          <a:p>
            <a:pPr marL="457200" indent="-457200">
              <a:buFont typeface="Wingdings" panose="05000000000000000000" pitchFamily="2" charset="2"/>
              <a:buChar char="Ø"/>
            </a:pPr>
            <a:r>
              <a:rPr lang="en-US" sz="2800" dirty="0">
                <a:solidFill>
                  <a:schemeClr val="bg2">
                    <a:lumMod val="10000"/>
                  </a:schemeClr>
                </a:solidFill>
              </a:rPr>
              <a:t>Change Management Model- Kotter model</a:t>
            </a:r>
          </a:p>
          <a:p>
            <a:pPr marL="457200" indent="-457200">
              <a:buFont typeface="Wingdings" panose="05000000000000000000" pitchFamily="2" charset="2"/>
              <a:buChar char="Ø"/>
            </a:pPr>
            <a:r>
              <a:rPr lang="en-US" sz="2800" dirty="0">
                <a:solidFill>
                  <a:schemeClr val="bg2">
                    <a:lumMod val="10000"/>
                  </a:schemeClr>
                </a:solidFill>
              </a:rPr>
              <a:t>Change Management Model- Kotter model Steps</a:t>
            </a:r>
          </a:p>
          <a:p>
            <a:endParaRPr lang="en-US" sz="2800" dirty="0">
              <a:solidFill>
                <a:schemeClr val="bg2">
                  <a:lumMod val="10000"/>
                </a:schemeClr>
              </a:solidFill>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4ED88713-5FF1-42BD-80E8-B8834AB1F3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8121011"/>
      </p:ext>
    </p:extLst>
  </p:cSld>
  <p:clrMapOvr>
    <a:masterClrMapping/>
  </p:clrMapOvr>
  <mc:AlternateContent xmlns:mc="http://schemas.openxmlformats.org/markup-compatibility/2006" xmlns:p14="http://schemas.microsoft.com/office/powerpoint/2010/main">
    <mc:Choice Requires="p14">
      <p:transition spd="slow" p14:dur="2000" advTm="155272"/>
    </mc:Choice>
    <mc:Fallback xmlns="">
      <p:transition spd="slow" advTm="155272"/>
    </mc:Fallback>
  </mc:AlternateContent>
  <p:extLst>
    <p:ext uri="{3A86A75C-4F4B-4683-9AE1-C65F6400EC91}">
      <p14:laserTraceLst xmlns:p14="http://schemas.microsoft.com/office/powerpoint/2010/main">
        <p14:tracePtLst>
          <p14:tracePt t="2005" x="3263900" y="6553200"/>
          <p14:tracePt t="2327" x="2946400" y="6756400"/>
          <p14:tracePt t="2335" x="3024188" y="6653213"/>
          <p14:tracePt t="2343" x="3111500" y="6519863"/>
          <p14:tracePt t="2352" x="3244850" y="6354763"/>
          <p14:tracePt t="2360" x="3425825" y="6196013"/>
          <p14:tracePt t="2368" x="3622675" y="5961063"/>
          <p14:tracePt t="2377" x="3803650" y="5780088"/>
          <p14:tracePt t="2383" x="4056063" y="5527675"/>
          <p14:tracePt t="2392" x="4268788" y="5314950"/>
          <p14:tracePt t="2400" x="4513263" y="5070475"/>
          <p14:tracePt t="2408" x="4725988" y="4857750"/>
          <p14:tracePt t="2416" x="4922838" y="4645025"/>
          <p14:tracePt t="2423" x="5143500" y="4402138"/>
          <p14:tracePt t="2431" x="5276850" y="4259263"/>
          <p14:tracePt t="2440" x="5372100" y="4125913"/>
          <p14:tracePt t="2447" x="5449888" y="3976688"/>
          <p14:tracePt t="2456" x="5473700" y="3833813"/>
          <p14:tracePt t="2463" x="5473700" y="3708400"/>
          <p14:tracePt t="2471" x="5457825" y="3575050"/>
          <p14:tracePt t="2480" x="5441950" y="3463925"/>
          <p14:tracePt t="2488" x="5418138" y="3338513"/>
          <p14:tracePt t="2495" x="5394325" y="3228975"/>
          <p14:tracePt t="2503" x="5372100" y="3125788"/>
          <p14:tracePt t="2512" x="5348288" y="3016250"/>
          <p14:tracePt t="2520" x="5324475" y="2928938"/>
          <p14:tracePt t="2527" x="5324475" y="2849563"/>
          <p14:tracePt t="2536" x="5324475" y="2755900"/>
          <p14:tracePt t="2544" x="5324475" y="2692400"/>
          <p14:tracePt t="2551" x="5324475" y="2614613"/>
          <p14:tracePt t="2560" x="5324475" y="2551113"/>
          <p14:tracePt t="2568" x="5308600" y="2479675"/>
          <p14:tracePt t="2576" x="5276850" y="2417763"/>
          <p14:tracePt t="2583" x="5229225" y="2346325"/>
          <p14:tracePt t="2591" x="5189538" y="2274888"/>
          <p14:tracePt t="2600" x="5167313" y="2244725"/>
          <p14:tracePt t="2608" x="5135563" y="2205038"/>
          <p14:tracePt t="2616" x="5087938" y="2149475"/>
          <p14:tracePt t="2624" x="5032375" y="2117725"/>
          <p14:tracePt t="2631" x="4992688" y="2093913"/>
          <p14:tracePt t="2640" x="4930775" y="2070100"/>
          <p14:tracePt t="2647" x="4875213" y="2062163"/>
          <p14:tracePt t="2656" x="4843463" y="2055813"/>
          <p14:tracePt t="2663" x="4803775" y="2055813"/>
          <p14:tracePt t="2671" x="4765675" y="2047875"/>
          <p14:tracePt t="2680" x="4749800" y="2039938"/>
          <p14:tracePt t="2688" x="4718050" y="2016125"/>
          <p14:tracePt t="2696" x="4686300" y="2008188"/>
          <p14:tracePt t="2703" x="4670425" y="1992313"/>
          <p14:tracePt t="2711" x="4646613" y="1976438"/>
          <p14:tracePt t="2720" x="4614863" y="1936750"/>
          <p14:tracePt t="2727" x="4598988" y="1897063"/>
          <p14:tracePt t="2736" x="4591050" y="1873250"/>
          <p14:tracePt t="2744" x="4568825" y="1843088"/>
          <p14:tracePt t="2752" x="4560888" y="1835150"/>
          <p14:tracePt t="2760" x="4552950" y="1827213"/>
          <p14:tracePt t="2768" x="4545013" y="1827213"/>
          <p14:tracePt t="2777" x="4529138" y="1803400"/>
          <p14:tracePt t="2783" x="4521200" y="1787525"/>
          <p14:tracePt t="2791" x="4505325" y="1771650"/>
          <p14:tracePt t="2800" x="4489450" y="1755775"/>
          <p14:tracePt t="2808" x="4457700" y="1747838"/>
          <p14:tracePt t="2816" x="4441825" y="1739900"/>
          <p14:tracePt t="2823" x="4418013" y="1731963"/>
          <p14:tracePt t="2831" x="4394200" y="1731963"/>
          <p14:tracePt t="2840" x="4364038" y="1731963"/>
          <p14:tracePt t="2848" x="4316413" y="1724025"/>
          <p14:tracePt t="2856" x="4284663" y="1716088"/>
          <p14:tracePt t="2863" x="4244975" y="1708150"/>
          <p14:tracePt t="2871" x="4221163" y="1708150"/>
          <p14:tracePt t="2880" x="4197350" y="1708150"/>
          <p14:tracePt t="2888" x="4165600" y="1708150"/>
          <p14:tracePt t="2896" x="4135438" y="1708150"/>
          <p14:tracePt t="2903" x="4095750" y="1708150"/>
          <p14:tracePt t="2911" x="4071938" y="1716088"/>
          <p14:tracePt t="2920" x="4048125" y="1716088"/>
          <p14:tracePt t="2927" x="4032250" y="1724025"/>
          <p14:tracePt t="2936" x="4024313" y="1731963"/>
          <p14:tracePt t="2943" x="4008438" y="1731963"/>
          <p14:tracePt t="2967" x="3992563" y="1731963"/>
          <p14:tracePt t="3008" x="4000500" y="1724025"/>
          <p14:tracePt t="3016" x="4032250" y="1716088"/>
          <p14:tracePt t="3023" x="4079875" y="1716088"/>
          <p14:tracePt t="3031" x="4159250" y="1708150"/>
          <p14:tracePt t="3040" x="4268788" y="1708150"/>
          <p14:tracePt t="3048" x="4378325" y="1708150"/>
          <p14:tracePt t="3056" x="4489450" y="1708150"/>
          <p14:tracePt t="3063" x="4583113" y="1708150"/>
          <p14:tracePt t="3071" x="4654550" y="1708150"/>
          <p14:tracePt t="3079" x="4718050" y="1708150"/>
          <p14:tracePt t="3088" x="4749800" y="1708150"/>
          <p14:tracePt t="3096" x="4765675" y="1708150"/>
          <p14:tracePt t="3120" x="4765675" y="1684338"/>
          <p14:tracePt t="3128" x="4749800" y="1684338"/>
          <p14:tracePt t="3136" x="4710113" y="1668463"/>
          <p14:tracePt t="3144" x="4614863" y="1646238"/>
          <p14:tracePt t="3151" x="4505325" y="1622425"/>
          <p14:tracePt t="3159" x="4370388" y="1582738"/>
          <p14:tracePt t="3167" x="4244975" y="1558925"/>
          <p14:tracePt t="3177" x="4119563" y="1519238"/>
          <p14:tracePt t="3183" x="4000500" y="1487488"/>
          <p14:tracePt t="3192" x="3938588" y="1479550"/>
          <p14:tracePt t="3200" x="3883025" y="1457325"/>
          <p14:tracePt t="3212" x="3867150" y="1457325"/>
          <p14:tracePt t="3239" x="3875088" y="1457325"/>
          <p14:tracePt t="3247" x="3890963" y="1457325"/>
          <p14:tracePt t="3255" x="3938588" y="1465263"/>
          <p14:tracePt t="3263" x="3984625" y="1465263"/>
          <p14:tracePt t="3272" x="4040188" y="1471613"/>
          <p14:tracePt t="3280" x="4087813" y="1479550"/>
          <p14:tracePt t="3288" x="4143375" y="1503363"/>
          <p14:tracePt t="3296" x="4159250" y="1503363"/>
          <p14:tracePt t="3303" x="4181475" y="1503363"/>
          <p14:tracePt t="3351" x="4189413" y="1503363"/>
          <p14:tracePt t="3376" x="4165600" y="1495425"/>
          <p14:tracePt t="3383" x="4151313" y="1495425"/>
          <p14:tracePt t="3392" x="4135438" y="1487488"/>
          <p14:tracePt t="3399" x="4119563" y="1479550"/>
          <p14:tracePt t="3407" x="4103688" y="1479550"/>
          <p14:tracePt t="3416" x="4095750" y="1471613"/>
          <p14:tracePt t="3472" x="4103688" y="1471613"/>
          <p14:tracePt t="3480" x="4127500" y="1471613"/>
          <p14:tracePt t="3488" x="4151313" y="1471613"/>
          <p14:tracePt t="3495" x="4189413" y="1471613"/>
          <p14:tracePt t="3503" x="4205288" y="1471613"/>
          <p14:tracePt t="3511" x="4252913" y="1471613"/>
          <p14:tracePt t="3520" x="4276725" y="1487488"/>
          <p14:tracePt t="3527" x="4292600" y="1487488"/>
          <p14:tracePt t="3536" x="4316413" y="1495425"/>
          <p14:tracePt t="3544" x="4348163" y="1503363"/>
          <p14:tracePt t="3552" x="4356100" y="1511300"/>
          <p14:tracePt t="3624" x="4364038" y="1503363"/>
          <p14:tracePt t="3728" x="4364038" y="1487488"/>
          <p14:tracePt t="3735" x="4356100" y="1479550"/>
          <p14:tracePt t="3753" x="4332288" y="1471613"/>
          <p14:tracePt t="3760" x="4324350" y="1465263"/>
          <p14:tracePt t="3895" x="4308475" y="1465263"/>
          <p14:tracePt t="4455" x="4316413" y="1465263"/>
          <p14:tracePt t="4464" x="4332288" y="1465263"/>
          <p14:tracePt t="4528" x="4348163" y="1471613"/>
          <p14:tracePt t="4535" x="4356100" y="1479550"/>
          <p14:tracePt t="4560" x="4370388" y="1487488"/>
          <p14:tracePt t="5416" x="4370388" y="1503363"/>
          <p14:tracePt t="8600" x="4348163" y="1511300"/>
          <p14:tracePt t="8608" x="4324350" y="1511300"/>
          <p14:tracePt t="8615" x="4205288" y="1495425"/>
          <p14:tracePt t="8623" x="4064000" y="1471613"/>
          <p14:tracePt t="8631" x="3906838" y="1433513"/>
          <p14:tracePt t="8640" x="3725863" y="1393825"/>
          <p14:tracePt t="8648" x="3521075" y="1314450"/>
          <p14:tracePt t="8656" x="3354388" y="1260475"/>
          <p14:tracePt t="8664" x="3127375" y="1189038"/>
          <p14:tracePt t="8672" x="2827338" y="1077913"/>
          <p14:tracePt t="8680" x="2536825" y="992188"/>
          <p14:tracePt t="8688" x="2252663" y="920750"/>
          <p14:tracePt t="8695" x="1984375" y="827088"/>
          <p14:tracePt t="8704" x="1795463" y="771525"/>
          <p14:tracePt t="8711" x="1527175" y="685800"/>
          <p14:tracePt t="8720" x="1244600" y="614363"/>
          <p14:tracePt t="8727" x="976313" y="503238"/>
          <p14:tracePt t="8736" x="709613" y="393700"/>
          <p14:tracePt t="8744" x="441325" y="292100"/>
          <p14:tracePt t="8753" x="149225" y="196850"/>
          <p14:tracePt t="11561" x="23813" y="1676400"/>
          <p14:tracePt t="11568" x="55563" y="1676400"/>
          <p14:tracePt t="11575" x="71438" y="1676400"/>
          <p14:tracePt t="11585" x="95250" y="1676400"/>
          <p14:tracePt t="11592" x="117475" y="1676400"/>
          <p14:tracePt t="11602" x="149225" y="1676400"/>
          <p14:tracePt t="11608" x="188913" y="1676400"/>
          <p14:tracePt t="11615" x="236538" y="1676400"/>
          <p14:tracePt t="11624" x="276225" y="1668463"/>
          <p14:tracePt t="11632" x="306388" y="1668463"/>
          <p14:tracePt t="11640" x="338138" y="1668463"/>
          <p14:tracePt t="11647" x="361950" y="1668463"/>
          <p14:tracePt t="11656" x="393700" y="1668463"/>
          <p14:tracePt t="11664" x="433388" y="1668463"/>
          <p14:tracePt t="11671" x="481013" y="1668463"/>
          <p14:tracePt t="11680" x="504825" y="1668463"/>
          <p14:tracePt t="11688" x="534988" y="1668463"/>
          <p14:tracePt t="11696" x="574675" y="1668463"/>
          <p14:tracePt t="11704" x="606425" y="1668463"/>
          <p14:tracePt t="11712" x="669925" y="1668463"/>
          <p14:tracePt t="11720" x="747713" y="1668463"/>
          <p14:tracePt t="11727" x="827088" y="1668463"/>
          <p14:tracePt t="11735" x="874713" y="1668463"/>
          <p14:tracePt t="11743" x="928688" y="1668463"/>
          <p14:tracePt t="11752" x="976313" y="1676400"/>
          <p14:tracePt t="11760" x="1047750" y="1692275"/>
          <p14:tracePt t="11768" x="1111250" y="1716088"/>
          <p14:tracePt t="11775" x="1165225" y="1724025"/>
          <p14:tracePt t="11786" x="1236663" y="1747838"/>
          <p14:tracePt t="11792" x="1316038" y="1755775"/>
          <p14:tracePt t="11800" x="1385888" y="1779588"/>
          <p14:tracePt t="11808" x="1465263" y="1803400"/>
          <p14:tracePt t="11815" x="1550988" y="1827213"/>
          <p14:tracePt t="11823" x="1614488" y="1865313"/>
          <p14:tracePt t="11832" x="1685925" y="1897063"/>
          <p14:tracePt t="11840" x="1739900" y="1928813"/>
          <p14:tracePt t="11847" x="1771650" y="1936750"/>
          <p14:tracePt t="11856" x="1787525" y="1944688"/>
          <p14:tracePt t="11864" x="1803400" y="1944688"/>
          <p14:tracePt t="11872" x="1803400" y="1952625"/>
          <p14:tracePt t="11944" x="1795463" y="1952625"/>
          <p14:tracePt t="12015" x="1795463" y="1944688"/>
          <p14:tracePt t="12023" x="1803400" y="1944688"/>
          <p14:tracePt t="12031" x="1811338" y="1944688"/>
          <p14:tracePt t="12040" x="1819275" y="1944688"/>
          <p14:tracePt t="12047" x="1835150" y="1944688"/>
          <p14:tracePt t="12055" x="1851025" y="1944688"/>
          <p14:tracePt t="12063" x="1866900" y="1944688"/>
          <p14:tracePt t="12071" x="1882775" y="1944688"/>
          <p14:tracePt t="12079" x="1890713" y="1944688"/>
          <p14:tracePt t="12151" x="1874838" y="1944688"/>
          <p14:tracePt t="12160" x="1866900" y="1936750"/>
          <p14:tracePt t="12168" x="1835150" y="1928813"/>
          <p14:tracePt t="12176" x="1795463" y="1912938"/>
          <p14:tracePt t="12184" x="1771650" y="1912938"/>
          <p14:tracePt t="12191" x="1755775" y="1905000"/>
          <p14:tracePt t="12202" x="1739900" y="1897063"/>
          <p14:tracePt t="12207" x="1725613" y="1897063"/>
          <p14:tracePt t="12218" x="1717675" y="1889125"/>
          <p14:tracePt t="12281" x="1731963" y="1889125"/>
          <p14:tracePt t="12287" x="1747838" y="1889125"/>
          <p14:tracePt t="12296" x="1763713" y="1889125"/>
          <p14:tracePt t="12304" x="1787525" y="1889125"/>
          <p14:tracePt t="12312" x="1819275" y="1889125"/>
          <p14:tracePt t="12319" x="1835150" y="1889125"/>
          <p14:tracePt t="12408" x="1811338" y="1889125"/>
          <p14:tracePt t="12416" x="1795463" y="1889125"/>
          <p14:tracePt t="12423" x="1787525" y="1889125"/>
          <p14:tracePt t="12431" x="1771650" y="1889125"/>
          <p14:tracePt t="12480" x="1763713" y="1881188"/>
          <p14:tracePt t="12487" x="1763713" y="1873250"/>
          <p14:tracePt t="12496" x="1771650" y="1873250"/>
          <p14:tracePt t="12503" x="1787525" y="1873250"/>
          <p14:tracePt t="12608" x="1779588" y="1873250"/>
          <p14:tracePt t="12968" x="1771650" y="1873250"/>
          <p14:tracePt t="13112" x="1763713" y="1889125"/>
          <p14:tracePt t="13168" x="1747838" y="1889125"/>
          <p14:tracePt t="13192" x="1731963" y="1889125"/>
          <p14:tracePt t="13208" x="1725613" y="1889125"/>
          <p14:tracePt t="13216" x="1709738" y="1889125"/>
          <p14:tracePt t="13224" x="1701800" y="1889125"/>
          <p14:tracePt t="13232" x="1685925" y="1889125"/>
          <p14:tracePt t="13241" x="1685925" y="1881188"/>
          <p14:tracePt t="13247" x="1677988" y="1873250"/>
          <p14:tracePt t="13385" x="1662113" y="1873250"/>
          <p14:tracePt t="13688" x="1654175" y="1873250"/>
          <p14:tracePt t="13696" x="1638300" y="1873250"/>
          <p14:tracePt t="13712" x="1622425" y="1873250"/>
          <p14:tracePt t="13727" x="1614488" y="1873250"/>
          <p14:tracePt t="13735" x="1606550" y="1873250"/>
          <p14:tracePt t="13775" x="1598613" y="1881188"/>
          <p14:tracePt t="13800" x="1590675" y="1889125"/>
          <p14:tracePt t="13808" x="1582738" y="1897063"/>
          <p14:tracePt t="13848" x="1574800" y="1897063"/>
          <p14:tracePt t="13856" x="1558925" y="1905000"/>
          <p14:tracePt t="13887" x="1550988" y="1912938"/>
          <p14:tracePt t="13912" x="1543050" y="1912938"/>
          <p14:tracePt t="13993" x="1535113" y="1912938"/>
          <p14:tracePt t="14768" x="1520825" y="1912938"/>
          <p14:tracePt t="14936" x="1512888" y="1912938"/>
          <p14:tracePt t="14944" x="1497013" y="1912938"/>
          <p14:tracePt t="14951" x="1489075" y="1912938"/>
          <p14:tracePt t="14968" x="1473200" y="1905000"/>
          <p14:tracePt t="14983" x="1465263" y="1897063"/>
          <p14:tracePt t="15320" x="1449388" y="1897063"/>
          <p14:tracePt t="15336" x="1441450" y="1889125"/>
          <p14:tracePt t="15368" x="1425575" y="1889125"/>
          <p14:tracePt t="15512" x="1409700" y="1881188"/>
          <p14:tracePt t="15544" x="1401763" y="1873250"/>
          <p14:tracePt t="15575" x="1385888" y="1873250"/>
          <p14:tracePt t="15584" x="1385888" y="1865313"/>
          <p14:tracePt t="17088" x="1370013" y="1865313"/>
          <p14:tracePt t="17095" x="1362075" y="1865313"/>
          <p14:tracePt t="17103" x="1346200" y="1865313"/>
          <p14:tracePt t="17111" x="1330325" y="1858963"/>
          <p14:tracePt t="17120" x="1308100" y="1851025"/>
          <p14:tracePt t="17127" x="1276350" y="1843088"/>
          <p14:tracePt t="17136" x="1268413" y="1843088"/>
          <p14:tracePt t="17152" x="1252538" y="1835150"/>
          <p14:tracePt t="17160" x="1244600" y="1827213"/>
          <p14:tracePt t="17208" x="1228725" y="1827213"/>
          <p14:tracePt t="17216" x="1220788" y="1827213"/>
          <p14:tracePt t="17224" x="1204913" y="1827213"/>
          <p14:tracePt t="17232" x="1196975" y="1827213"/>
          <p14:tracePt t="17240" x="1189038" y="1827213"/>
          <p14:tracePt t="17247" x="1181100" y="1827213"/>
          <p14:tracePt t="17256" x="1165225" y="1827213"/>
          <p14:tracePt t="17264" x="1149350" y="1827213"/>
          <p14:tracePt t="17272" x="1133475" y="1827213"/>
          <p14:tracePt t="17280" x="1117600" y="1827213"/>
          <p14:tracePt t="17288" x="1103313" y="1827213"/>
          <p14:tracePt t="17295" x="1079500" y="1819275"/>
          <p14:tracePt t="17304" x="1055688" y="1819275"/>
          <p14:tracePt t="17311" x="1023938" y="1811338"/>
          <p14:tracePt t="17320" x="1000125" y="1795463"/>
          <p14:tracePt t="17328" x="960438" y="1787525"/>
          <p14:tracePt t="17335" x="914400" y="1771650"/>
          <p14:tracePt t="17344" x="874713" y="1763713"/>
          <p14:tracePt t="17352" x="819150" y="1739900"/>
          <p14:tracePt t="17360" x="763588" y="1708150"/>
          <p14:tracePt t="17367" x="701675" y="1676400"/>
          <p14:tracePt t="17376" x="630238" y="1638300"/>
          <p14:tracePt t="17384" x="542925" y="1590675"/>
          <p14:tracePt t="17391" x="488950" y="1535113"/>
          <p14:tracePt t="17401" x="425450" y="1487488"/>
          <p14:tracePt t="17408" x="369888" y="1433513"/>
          <p14:tracePt t="17416" x="300038" y="1393825"/>
          <p14:tracePt t="17423" x="260350" y="1354138"/>
          <p14:tracePt t="17432" x="212725" y="1298575"/>
          <p14:tracePt t="17440" x="173038" y="1268413"/>
          <p14:tracePt t="17447" x="133350" y="1212850"/>
          <p14:tracePt t="17456" x="117475" y="1157288"/>
          <p14:tracePt t="17463" x="87313" y="1101725"/>
          <p14:tracePt t="17471" x="23813" y="1047750"/>
          <p14:tracePt t="29186" x="133350" y="2228850"/>
          <p14:tracePt t="29193" x="204788" y="2274888"/>
          <p14:tracePt t="29203" x="284163" y="2338388"/>
          <p14:tracePt t="29209" x="354013" y="2386013"/>
          <p14:tracePt t="29219" x="417513" y="2417763"/>
          <p14:tracePt t="29224" x="488950" y="2455863"/>
          <p14:tracePt t="29232" x="542925" y="2495550"/>
          <p14:tracePt t="29240" x="598488" y="2519363"/>
          <p14:tracePt t="29248" x="638175" y="2527300"/>
          <p14:tracePt t="29257" x="685800" y="2543175"/>
          <p14:tracePt t="29264" x="715963" y="2543175"/>
          <p14:tracePt t="29272" x="747713" y="2543175"/>
          <p14:tracePt t="29280" x="787400" y="2543175"/>
          <p14:tracePt t="29288" x="811213" y="2543175"/>
          <p14:tracePt t="29296" x="842963" y="2527300"/>
          <p14:tracePt t="29304" x="874713" y="2511425"/>
          <p14:tracePt t="29312" x="906463" y="2511425"/>
          <p14:tracePt t="29320" x="944563" y="2503488"/>
          <p14:tracePt t="29328" x="984250" y="2495550"/>
          <p14:tracePt t="29336" x="1008063" y="2487613"/>
          <p14:tracePt t="29344" x="1039813" y="2479675"/>
          <p14:tracePt t="29352" x="1079500" y="2463800"/>
          <p14:tracePt t="29361" x="1117600" y="2455863"/>
          <p14:tracePt t="29368" x="1149350" y="2455863"/>
          <p14:tracePt t="29376" x="1189038" y="2449513"/>
          <p14:tracePt t="29385" x="1228725" y="2433638"/>
          <p14:tracePt t="29392" x="1252538" y="2425700"/>
          <p14:tracePt t="29402" x="1276350" y="2409825"/>
          <p14:tracePt t="29408" x="1292225" y="2409825"/>
          <p14:tracePt t="29416" x="1308100" y="2409825"/>
          <p14:tracePt t="29424" x="1322388" y="2401888"/>
          <p14:tracePt t="29432" x="1338263" y="2401888"/>
          <p14:tracePt t="29441" x="1354138" y="2401888"/>
          <p14:tracePt t="29456" x="1370013" y="2401888"/>
          <p14:tracePt t="29464" x="1377950" y="2401888"/>
          <p14:tracePt t="29472" x="1393825" y="2401888"/>
          <p14:tracePt t="29488" x="1433513" y="2401888"/>
          <p14:tracePt t="29496" x="1465263" y="2401888"/>
          <p14:tracePt t="29504" x="1489075" y="2401888"/>
          <p14:tracePt t="29512" x="1512888" y="2401888"/>
          <p14:tracePt t="29520" x="1543050" y="2401888"/>
          <p14:tracePt t="29528" x="1566863" y="2401888"/>
          <p14:tracePt t="29536" x="1582738" y="2401888"/>
          <p14:tracePt t="29544" x="1598613" y="2401888"/>
          <p14:tracePt t="29553" x="1614488" y="2401888"/>
          <p14:tracePt t="29561" x="1638300" y="2401888"/>
          <p14:tracePt t="29568" x="1654175" y="2401888"/>
          <p14:tracePt t="29576" x="1670050" y="2401888"/>
          <p14:tracePt t="29588" x="1685925" y="2401888"/>
          <p14:tracePt t="29609" x="1701800" y="2401888"/>
          <p14:tracePt t="29633" x="1709738" y="2401888"/>
          <p14:tracePt t="29649" x="1731963" y="2401888"/>
          <p14:tracePt t="29656" x="1739900" y="2393950"/>
          <p14:tracePt t="29665" x="1747838" y="2386013"/>
          <p14:tracePt t="29672" x="1763713" y="2378075"/>
          <p14:tracePt t="29681" x="1779588" y="2370138"/>
          <p14:tracePt t="29688" x="1803400" y="2370138"/>
          <p14:tracePt t="29696" x="1835150" y="2370138"/>
          <p14:tracePt t="29704" x="1866900" y="2370138"/>
          <p14:tracePt t="29712" x="1890713" y="2370138"/>
          <p14:tracePt t="29720" x="1906588" y="2370138"/>
          <p14:tracePt t="29824" x="1914525" y="2362200"/>
          <p14:tracePt t="29832" x="1906588" y="2362200"/>
          <p14:tracePt t="29840" x="1898650" y="2362200"/>
          <p14:tracePt t="29848" x="1882775" y="2362200"/>
          <p14:tracePt t="29856" x="1866900" y="2354263"/>
          <p14:tracePt t="29864" x="1843088" y="2346325"/>
          <p14:tracePt t="29944" x="1851025" y="2346325"/>
          <p14:tracePt t="29968" x="1858963" y="2346325"/>
          <p14:tracePt t="30153" x="1866900" y="2346325"/>
          <p14:tracePt t="30176" x="1874838" y="2354263"/>
          <p14:tracePt t="30194" x="1882775" y="2362200"/>
          <p14:tracePt t="30328" x="1890713" y="2362200"/>
          <p14:tracePt t="30336" x="1898650" y="2370138"/>
          <p14:tracePt t="30344" x="1914525" y="2378075"/>
          <p14:tracePt t="30353" x="1930400" y="2386013"/>
          <p14:tracePt t="30360" x="1944688" y="2386013"/>
          <p14:tracePt t="30376" x="1952625" y="2401888"/>
          <p14:tracePt t="30833" x="1960563" y="2401888"/>
          <p14:tracePt t="31336" x="1952625" y="2393950"/>
          <p14:tracePt t="31721" x="1936750" y="2393950"/>
          <p14:tracePt t="31760" x="1930400" y="2386013"/>
          <p14:tracePt t="31768" x="1914525" y="2386013"/>
          <p14:tracePt t="36241" x="1906588" y="2378075"/>
          <p14:tracePt t="36248" x="1898650" y="2378075"/>
          <p14:tracePt t="36256" x="1882775" y="2378075"/>
          <p14:tracePt t="36264" x="1843088" y="2378075"/>
          <p14:tracePt t="36272" x="1811338" y="2370138"/>
          <p14:tracePt t="36280" x="1779588" y="2370138"/>
          <p14:tracePt t="36288" x="1763713" y="2362200"/>
          <p14:tracePt t="36296" x="1747838" y="2354263"/>
          <p14:tracePt t="36304" x="1747838" y="2346325"/>
          <p14:tracePt t="36344" x="1731963" y="2346325"/>
          <p14:tracePt t="36352" x="1725613" y="2338388"/>
          <p14:tracePt t="36368" x="1709738" y="2338388"/>
          <p14:tracePt t="36376" x="1701800" y="2330450"/>
          <p14:tracePt t="36385" x="1693863" y="2322513"/>
          <p14:tracePt t="36392" x="1685925" y="2322513"/>
          <p14:tracePt t="36401" x="1677988" y="2322513"/>
          <p14:tracePt t="36408" x="1662113" y="2322513"/>
          <p14:tracePt t="36418" x="1646238" y="2322513"/>
          <p14:tracePt t="36424" x="1638300" y="2322513"/>
          <p14:tracePt t="36432" x="1622425" y="2322513"/>
          <p14:tracePt t="36441" x="1614488" y="2322513"/>
          <p14:tracePt t="36448" x="1606550" y="2322513"/>
          <p14:tracePt t="36456" x="1598613" y="2322513"/>
          <p14:tracePt t="36464" x="1566863" y="2322513"/>
          <p14:tracePt t="36472" x="1550988" y="2322513"/>
          <p14:tracePt t="36480" x="1527175" y="2322513"/>
          <p14:tracePt t="36488" x="1512888" y="2322513"/>
          <p14:tracePt t="36496" x="1497013" y="2322513"/>
          <p14:tracePt t="36504" x="1481138" y="2322513"/>
          <p14:tracePt t="36512" x="1465263" y="2322513"/>
          <p14:tracePt t="36520" x="1457325" y="2322513"/>
          <p14:tracePt t="36527" x="1441450" y="2322513"/>
          <p14:tracePt t="36536" x="1433513" y="2322513"/>
          <p14:tracePt t="36544" x="1425575" y="2322513"/>
          <p14:tracePt t="36552" x="1417638" y="2322513"/>
          <p14:tracePt t="36560" x="1401763" y="2322513"/>
          <p14:tracePt t="36568" x="1393825" y="2322513"/>
          <p14:tracePt t="36585" x="1377950" y="2322513"/>
          <p14:tracePt t="36592" x="1370013" y="2322513"/>
          <p14:tracePt t="36601" x="1362075" y="2322513"/>
          <p14:tracePt t="36608" x="1354138" y="2314575"/>
          <p14:tracePt t="36617" x="1338263" y="2306638"/>
          <p14:tracePt t="36624" x="1316038" y="2306638"/>
          <p14:tracePt t="36632" x="1300163" y="2306638"/>
          <p14:tracePt t="36641" x="1284288" y="2298700"/>
          <p14:tracePt t="36648" x="1268413" y="2298700"/>
          <p14:tracePt t="36657" x="1260475" y="2298700"/>
          <p14:tracePt t="36664" x="1244600" y="2298700"/>
          <p14:tracePt t="36672" x="1236663" y="2298700"/>
          <p14:tracePt t="36681" x="1220788" y="2298700"/>
          <p14:tracePt t="36688" x="1212850" y="2298700"/>
          <p14:tracePt t="36696" x="1196975" y="2298700"/>
          <p14:tracePt t="36705" x="1165225" y="2298700"/>
          <p14:tracePt t="36713" x="1157288" y="2298700"/>
          <p14:tracePt t="36720" x="1125538" y="2298700"/>
          <p14:tracePt t="36728" x="1111250" y="2298700"/>
          <p14:tracePt t="36737" x="1087438" y="2306638"/>
          <p14:tracePt t="36744" x="1071563" y="2306638"/>
          <p14:tracePt t="36754" x="1055688" y="2306638"/>
          <p14:tracePt t="36760" x="1039813" y="2306638"/>
          <p14:tracePt t="36768" x="1023938" y="2306638"/>
          <p14:tracePt t="36776" x="1008063" y="2306638"/>
          <p14:tracePt t="36784" x="1000125" y="2306638"/>
          <p14:tracePt t="36792" x="984250" y="2306638"/>
          <p14:tracePt t="36802" x="968375" y="2306638"/>
          <p14:tracePt t="36808" x="960438" y="2306638"/>
          <p14:tracePt t="36818" x="944563" y="2306638"/>
          <p14:tracePt t="36824" x="936625" y="2306638"/>
          <p14:tracePt t="36841" x="920750" y="2306638"/>
          <p14:tracePt t="36848" x="914400" y="2306638"/>
          <p14:tracePt t="36856" x="906463" y="2314575"/>
          <p14:tracePt t="36864" x="898525" y="2322513"/>
          <p14:tracePt t="36881" x="882650" y="2322513"/>
          <p14:tracePt t="36888" x="874713" y="2330450"/>
          <p14:tracePt t="36913" x="858838" y="2330450"/>
          <p14:tracePt t="36936" x="850900" y="2330450"/>
          <p14:tracePt t="36944" x="842963" y="2330450"/>
          <p14:tracePt t="36984" x="835025" y="2330450"/>
          <p14:tracePt t="36992" x="819150" y="2330450"/>
          <p14:tracePt t="37040" x="811213" y="2338388"/>
          <p14:tracePt t="38730" x="819150" y="2338388"/>
          <p14:tracePt t="47912" x="819150" y="2330450"/>
          <p14:tracePt t="47921" x="819150" y="2322513"/>
          <p14:tracePt t="47927" x="803275" y="2306638"/>
          <p14:tracePt t="47937" x="747713" y="2282825"/>
          <p14:tracePt t="47945" x="701675" y="2274888"/>
          <p14:tracePt t="47956" x="661988" y="2266950"/>
          <p14:tracePt t="47961" x="598488" y="2252663"/>
          <p14:tracePt t="47968" x="574675" y="2236788"/>
          <p14:tracePt t="47976" x="550863" y="2220913"/>
          <p14:tracePt t="47984" x="527050" y="2205038"/>
          <p14:tracePt t="47993" x="504825" y="2189163"/>
          <p14:tracePt t="48001" x="488950" y="2181225"/>
          <p14:tracePt t="48008" x="481013" y="2157413"/>
          <p14:tracePt t="48017" x="473075" y="2157413"/>
          <p14:tracePt t="48024" x="465138" y="2141538"/>
          <p14:tracePt t="48035" x="449263" y="2133600"/>
          <p14:tracePt t="48040" x="441325" y="2101850"/>
          <p14:tracePt t="48048" x="409575" y="2078038"/>
          <p14:tracePt t="48056" x="401638" y="2055813"/>
          <p14:tracePt t="48064" x="377825" y="2024063"/>
          <p14:tracePt t="48072" x="354013" y="1984375"/>
          <p14:tracePt t="48081" x="314325" y="1944688"/>
          <p14:tracePt t="48088" x="284163" y="1889125"/>
          <p14:tracePt t="48096" x="252413" y="1858963"/>
          <p14:tracePt t="48104" x="236538" y="1819275"/>
          <p14:tracePt t="48112" x="188913" y="1763713"/>
          <p14:tracePt t="48121" x="165100" y="1724025"/>
          <p14:tracePt t="48128" x="133350" y="1684338"/>
          <p14:tracePt t="48136" x="117475" y="1646238"/>
          <p14:tracePt t="48144" x="95250" y="1606550"/>
          <p14:tracePt t="48154" x="79375" y="1550988"/>
          <p14:tracePt t="48161" x="55563" y="1503363"/>
          <p14:tracePt t="48169" x="47625" y="1433513"/>
          <p14:tracePt t="48176" x="23813" y="1370013"/>
          <p14:tracePt t="48185" x="7938" y="1314450"/>
          <p14:tracePt t="52649" x="71438" y="2598738"/>
          <p14:tracePt t="52656" x="101600" y="2614613"/>
          <p14:tracePt t="52664" x="141288" y="2652713"/>
          <p14:tracePt t="52672" x="196850" y="2684463"/>
          <p14:tracePt t="52680" x="236538" y="2716213"/>
          <p14:tracePt t="52688" x="276225" y="2732088"/>
          <p14:tracePt t="52696" x="300038" y="2763838"/>
          <p14:tracePt t="52704" x="330200" y="2779713"/>
          <p14:tracePt t="52712" x="346075" y="2779713"/>
          <p14:tracePt t="52721" x="346075" y="2787650"/>
          <p14:tracePt t="52727" x="361950" y="2795588"/>
          <p14:tracePt t="52849" x="361950" y="2811463"/>
          <p14:tracePt t="52912" x="354013" y="2819400"/>
          <p14:tracePt t="52936" x="346075" y="2819400"/>
          <p14:tracePt t="52944" x="338138" y="2819400"/>
          <p14:tracePt t="52952" x="322263" y="2819400"/>
          <p14:tracePt t="52961" x="314325" y="2819400"/>
          <p14:tracePt t="52968" x="292100" y="2819400"/>
          <p14:tracePt t="53008" x="276225" y="2811463"/>
          <p14:tracePt t="53017" x="268288" y="2803525"/>
          <p14:tracePt t="53024" x="260350" y="2795588"/>
          <p14:tracePt t="53035" x="260350" y="2787650"/>
          <p14:tracePt t="53040" x="244475" y="2779713"/>
          <p14:tracePt t="53048" x="204788" y="2771775"/>
          <p14:tracePt t="53056" x="157163" y="2763838"/>
          <p14:tracePt t="53064" x="101600" y="2755900"/>
          <p14:tracePt t="53072" x="23813" y="2732088"/>
          <p14:tracePt t="53257" x="55563" y="2905125"/>
          <p14:tracePt t="53264" x="87313" y="2921000"/>
          <p14:tracePt t="53272" x="117475" y="2944813"/>
          <p14:tracePt t="53280" x="157163" y="2944813"/>
          <p14:tracePt t="53288" x="188913" y="2952750"/>
          <p14:tracePt t="53296" x="220663" y="2968625"/>
          <p14:tracePt t="53304" x="252413" y="2976563"/>
          <p14:tracePt t="53312" x="322263" y="2992438"/>
          <p14:tracePt t="53321" x="385763" y="2992438"/>
          <p14:tracePt t="53328" x="465138" y="2992438"/>
          <p14:tracePt t="53336" x="527050" y="2992438"/>
          <p14:tracePt t="53344" x="606425" y="2992438"/>
          <p14:tracePt t="53352" x="701675" y="2992438"/>
          <p14:tracePt t="53360" x="779463" y="2992438"/>
          <p14:tracePt t="53368" x="850900" y="2984500"/>
          <p14:tracePt t="53376" x="898525" y="2984500"/>
          <p14:tracePt t="53384" x="944563" y="2984500"/>
          <p14:tracePt t="53393" x="1000125" y="2976563"/>
          <p14:tracePt t="53400" x="1023938" y="2960688"/>
          <p14:tracePt t="53408" x="1063625" y="2960688"/>
          <p14:tracePt t="53416" x="1087438" y="2952750"/>
          <p14:tracePt t="53426" x="1111250" y="2944813"/>
          <p14:tracePt t="53433" x="1133475" y="2928938"/>
          <p14:tracePt t="53442" x="1149350" y="2921000"/>
          <p14:tracePt t="53448" x="1181100" y="2913063"/>
          <p14:tracePt t="53456" x="1204913" y="2905125"/>
          <p14:tracePt t="53464" x="1244600" y="2905125"/>
          <p14:tracePt t="53473" x="1292225" y="2897188"/>
          <p14:tracePt t="53480" x="1322388" y="2889250"/>
          <p14:tracePt t="53488" x="1377950" y="2889250"/>
          <p14:tracePt t="53496" x="1401763" y="2889250"/>
          <p14:tracePt t="53504" x="1425575" y="2889250"/>
          <p14:tracePt t="53512" x="1441450" y="2889250"/>
          <p14:tracePt t="53520" x="1465263" y="2889250"/>
          <p14:tracePt t="53529" x="1489075" y="2889250"/>
          <p14:tracePt t="53536" x="1504950" y="2889250"/>
          <p14:tracePt t="53544" x="1520825" y="2889250"/>
          <p14:tracePt t="53552" x="1527175" y="2889250"/>
          <p14:tracePt t="53560" x="1543050" y="2889250"/>
          <p14:tracePt t="53576" x="1550988" y="2889250"/>
          <p14:tracePt t="53592" x="1558925" y="2889250"/>
          <p14:tracePt t="53600" x="1566863" y="2889250"/>
          <p14:tracePt t="53608" x="1582738" y="2889250"/>
          <p14:tracePt t="53616" x="1590675" y="2889250"/>
          <p14:tracePt t="53624" x="1606550" y="2889250"/>
          <p14:tracePt t="53632" x="1614488" y="2889250"/>
          <p14:tracePt t="53648" x="1622425" y="2889250"/>
          <p14:tracePt t="53776" x="1630363" y="2889250"/>
          <p14:tracePt t="53786" x="1646238" y="2889250"/>
          <p14:tracePt t="53791" x="1654175" y="2889250"/>
          <p14:tracePt t="53799" x="1670050" y="2889250"/>
          <p14:tracePt t="53808" x="1685925" y="2897188"/>
          <p14:tracePt t="53816" x="1701800" y="2905125"/>
          <p14:tracePt t="53824" x="1717675" y="2905125"/>
          <p14:tracePt t="53834" x="1725613" y="2905125"/>
          <p14:tracePt t="53840" x="1739900" y="2905125"/>
          <p14:tracePt t="53856" x="1755775" y="2905125"/>
          <p14:tracePt t="53864" x="1763713" y="2905125"/>
          <p14:tracePt t="53872" x="1779588" y="2905125"/>
          <p14:tracePt t="53880" x="1795463" y="2905125"/>
          <p14:tracePt t="53888" x="1811338" y="2905125"/>
          <p14:tracePt t="53896" x="1835150" y="2905125"/>
          <p14:tracePt t="53903" x="1851025" y="2905125"/>
          <p14:tracePt t="53911" x="1858963" y="2905125"/>
          <p14:tracePt t="53920" x="1866900" y="2905125"/>
          <p14:tracePt t="54025" x="1874838" y="2905125"/>
          <p14:tracePt t="54034" x="1890713" y="2905125"/>
          <p14:tracePt t="54040" x="1898650" y="2905125"/>
          <p14:tracePt t="54048" x="1914525" y="2905125"/>
          <p14:tracePt t="54055" x="1922463" y="2905125"/>
          <p14:tracePt t="54063" x="1944688" y="2905125"/>
          <p14:tracePt t="54071" x="1968500" y="2905125"/>
          <p14:tracePt t="54079" x="2016125" y="2905125"/>
          <p14:tracePt t="54087" x="2063750" y="2905125"/>
          <p14:tracePt t="54095" x="2111375" y="2905125"/>
          <p14:tracePt t="54103" x="2205038" y="2913063"/>
          <p14:tracePt t="54111" x="2324100" y="2928938"/>
          <p14:tracePt t="54120" x="2417763" y="2968625"/>
          <p14:tracePt t="54127" x="2505075" y="2992438"/>
          <p14:tracePt t="54136" x="2582863" y="3000375"/>
          <p14:tracePt t="54143" x="2654300" y="3024188"/>
          <p14:tracePt t="54152" x="2686050" y="3032125"/>
          <p14:tracePt t="54160" x="2717800" y="3038475"/>
          <p14:tracePt t="54168" x="2741613" y="3038475"/>
          <p14:tracePt t="54176" x="2755900" y="3038475"/>
          <p14:tracePt t="54185" x="2771775" y="3038475"/>
          <p14:tracePt t="54240" x="2787650" y="3038475"/>
          <p14:tracePt t="54248" x="2803525" y="3038475"/>
          <p14:tracePt t="54336" x="2811463" y="3032125"/>
          <p14:tracePt t="54352" x="2811463" y="3024188"/>
          <p14:tracePt t="54368" x="2811463" y="3016250"/>
          <p14:tracePt t="54376" x="2811463" y="3000375"/>
          <p14:tracePt t="54384" x="2811463" y="2984500"/>
          <p14:tracePt t="54392" x="2803525" y="2976563"/>
          <p14:tracePt t="54400" x="2803525" y="2968625"/>
          <p14:tracePt t="54407" x="2795588" y="2952750"/>
          <p14:tracePt t="54416" x="2787650" y="2936875"/>
          <p14:tracePt t="54424" x="2779713" y="2936875"/>
          <p14:tracePt t="54433" x="2779713" y="2921000"/>
          <p14:tracePt t="54440" x="2771775" y="2905125"/>
          <p14:tracePt t="54448" x="2763838" y="2889250"/>
          <p14:tracePt t="54456" x="2747963" y="2881313"/>
          <p14:tracePt t="54464" x="2747963" y="2865438"/>
          <p14:tracePt t="54471" x="2733675" y="2857500"/>
          <p14:tracePt t="54480" x="2725738" y="2849563"/>
          <p14:tracePt t="54504" x="2717800" y="2841625"/>
          <p14:tracePt t="54528" x="2701925" y="2841625"/>
          <p14:tracePt t="54576" x="2693988" y="2827338"/>
          <p14:tracePt t="54736" x="2686050" y="2819400"/>
          <p14:tracePt t="54776" x="2701925" y="2819400"/>
          <p14:tracePt t="54784" x="2709863" y="2819400"/>
          <p14:tracePt t="54792" x="2725738" y="2819400"/>
          <p14:tracePt t="54816" x="2741613" y="2819400"/>
          <p14:tracePt t="54824" x="2747963" y="2819400"/>
          <p14:tracePt t="54832" x="2763838" y="2819400"/>
          <p14:tracePt t="54841" x="2771775" y="2819400"/>
          <p14:tracePt t="54856" x="2787650" y="2819400"/>
          <p14:tracePt t="54879" x="2803525" y="2819400"/>
          <p14:tracePt t="54887" x="2811463" y="2819400"/>
          <p14:tracePt t="54908" x="2835275" y="2819400"/>
          <p14:tracePt t="54911" x="2851150" y="2819400"/>
          <p14:tracePt t="54920" x="2859088" y="2819400"/>
          <p14:tracePt t="54927" x="2882900" y="2811463"/>
          <p14:tracePt t="54936" x="2890838" y="2803525"/>
          <p14:tracePt t="54944" x="2898775" y="2803525"/>
          <p14:tracePt t="54960" x="2914650" y="2803525"/>
          <p14:tracePt t="54968" x="2922588" y="2803525"/>
          <p14:tracePt t="54975" x="2938463" y="2795588"/>
          <p14:tracePt t="55016" x="2946400" y="2795588"/>
          <p14:tracePt t="55041" x="2960688" y="2795588"/>
          <p14:tracePt t="55056" x="2968625" y="2795588"/>
          <p14:tracePt t="55145" x="2976563" y="2795588"/>
          <p14:tracePt t="55168" x="2984500" y="2795588"/>
          <p14:tracePt t="55193" x="3000375" y="2795588"/>
          <p14:tracePt t="55200" x="3008313" y="2795588"/>
          <p14:tracePt t="55216" x="3024188" y="2795588"/>
          <p14:tracePt t="55224" x="3032125" y="2795588"/>
          <p14:tracePt t="55232" x="3040063" y="2795588"/>
          <p14:tracePt t="55244" x="3048000" y="2795588"/>
          <p14:tracePt t="55247" x="3063875" y="2795588"/>
          <p14:tracePt t="55256" x="3071813" y="2795588"/>
          <p14:tracePt t="55263" x="3087688" y="2795588"/>
          <p14:tracePt t="55271" x="3103563" y="2803525"/>
          <p14:tracePt t="55280" x="3119438" y="2803525"/>
          <p14:tracePt t="55296" x="3135313" y="2811463"/>
          <p14:tracePt t="55392" x="3143250" y="2819400"/>
          <p14:tracePt t="55441" x="3149600" y="2819400"/>
          <p14:tracePt t="55448" x="3157538" y="2819400"/>
          <p14:tracePt t="55456" x="3173413" y="2819400"/>
          <p14:tracePt t="55473" x="3181350" y="2819400"/>
          <p14:tracePt t="55496" x="3197225" y="2819400"/>
          <p14:tracePt t="55504" x="3205163" y="2819400"/>
          <p14:tracePt t="55512" x="3213100" y="2819400"/>
          <p14:tracePt t="55520" x="3221038" y="2819400"/>
          <p14:tracePt t="55528" x="3244850" y="2819400"/>
          <p14:tracePt t="55536" x="3268663" y="2819400"/>
          <p14:tracePt t="55544" x="3300413" y="2819400"/>
          <p14:tracePt t="55552" x="3324225" y="2819400"/>
          <p14:tracePt t="55560" x="3348038" y="2819400"/>
          <p14:tracePt t="55567" x="3370263" y="2819400"/>
          <p14:tracePt t="55575" x="3394075" y="2819400"/>
          <p14:tracePt t="55584" x="3425825" y="2819400"/>
          <p14:tracePt t="55594" x="3449638" y="2819400"/>
          <p14:tracePt t="55600" x="3465513" y="2819400"/>
          <p14:tracePt t="55607" x="3489325" y="2819400"/>
          <p14:tracePt t="55616" x="3513138" y="2819400"/>
          <p14:tracePt t="55625" x="3536950" y="2819400"/>
          <p14:tracePt t="55632" x="3567113" y="2819400"/>
          <p14:tracePt t="55642" x="3575050" y="2819400"/>
          <p14:tracePt t="55648" x="3606800" y="2819400"/>
          <p14:tracePt t="55656" x="3630613" y="2819400"/>
          <p14:tracePt t="55663" x="3654425" y="2819400"/>
          <p14:tracePt t="55672" x="3678238" y="2819400"/>
          <p14:tracePt t="55680" x="3717925" y="2819400"/>
          <p14:tracePt t="55687" x="3763963" y="2827338"/>
          <p14:tracePt t="55695" x="3803650" y="2827338"/>
          <p14:tracePt t="55704" x="3851275" y="2827338"/>
          <p14:tracePt t="55712" x="3883025" y="2827338"/>
          <p14:tracePt t="55721" x="3914775" y="2827338"/>
          <p14:tracePt t="55728" x="3938588" y="2827338"/>
          <p14:tracePt t="55735" x="3954463" y="2827338"/>
          <p14:tracePt t="55744" x="3976688" y="2827338"/>
          <p14:tracePt t="55752" x="3992563" y="2827338"/>
          <p14:tracePt t="55776" x="4008438" y="2827338"/>
          <p14:tracePt t="55791" x="4016375" y="2827338"/>
          <p14:tracePt t="55800" x="4024313" y="2827338"/>
          <p14:tracePt t="55808" x="4032250" y="2827338"/>
          <p14:tracePt t="55816" x="4048125" y="2827338"/>
          <p14:tracePt t="55825" x="4056063" y="2827338"/>
          <p14:tracePt t="55832" x="4071938" y="2827338"/>
          <p14:tracePt t="55843" x="4079875" y="2827338"/>
          <p14:tracePt t="55848" x="4087813" y="2827338"/>
          <p14:tracePt t="55856" x="4095750" y="2827338"/>
          <p14:tracePt t="55864" x="4119563" y="2827338"/>
          <p14:tracePt t="55872" x="4135438" y="2827338"/>
          <p14:tracePt t="55880" x="4143375" y="2827338"/>
          <p14:tracePt t="55888" x="4159250" y="2827338"/>
          <p14:tracePt t="55907" x="4173538" y="2827338"/>
          <p14:tracePt t="55911" x="4181475" y="2827338"/>
          <p14:tracePt t="55920" x="4205288" y="2835275"/>
          <p14:tracePt t="55927" x="4213225" y="2841625"/>
          <p14:tracePt t="55936" x="4221163" y="2849563"/>
          <p14:tracePt t="55967" x="4229100" y="2849563"/>
          <p14:tracePt t="56162" x="4244975" y="2849563"/>
          <p14:tracePt t="56184" x="4260850" y="2849563"/>
          <p14:tracePt t="56208" x="4268788" y="2849563"/>
          <p14:tracePt t="56912" x="4252913" y="2849563"/>
          <p14:tracePt t="57064" x="4244975" y="2849563"/>
          <p14:tracePt t="57080" x="4229100" y="2849563"/>
          <p14:tracePt t="57087" x="4221163" y="2849563"/>
          <p14:tracePt t="57104" x="4205288" y="2849563"/>
          <p14:tracePt t="57209" x="4197350" y="2849563"/>
          <p14:tracePt t="57345" x="4181475" y="2849563"/>
          <p14:tracePt t="57536" x="4165600" y="2849563"/>
          <p14:tracePt t="57543" x="4159250" y="2849563"/>
          <p14:tracePt t="57552" x="4143375" y="2849563"/>
          <p14:tracePt t="57560" x="4135438" y="2849563"/>
          <p14:tracePt t="57567" x="4111625" y="2849563"/>
          <p14:tracePt t="57575" x="4087813" y="2849563"/>
          <p14:tracePt t="57583" x="4056063" y="2841625"/>
          <p14:tracePt t="57592" x="4024313" y="2841625"/>
          <p14:tracePt t="57600" x="4000500" y="2835275"/>
          <p14:tracePt t="57607" x="3976688" y="2827338"/>
          <p14:tracePt t="57615" x="3938588" y="2819400"/>
          <p14:tracePt t="57624" x="3914775" y="2819400"/>
          <p14:tracePt t="57632" x="3890963" y="2811463"/>
          <p14:tracePt t="57642" x="3851275" y="2803525"/>
          <p14:tracePt t="57647" x="3811588" y="2787650"/>
          <p14:tracePt t="57656" x="3803650" y="2787650"/>
          <p14:tracePt t="57663" x="3787775" y="2787650"/>
          <p14:tracePt t="57672" x="3749675" y="2779713"/>
          <p14:tracePt t="57680" x="3709988" y="2771775"/>
          <p14:tracePt t="57687" x="3686175" y="2771775"/>
          <p14:tracePt t="57696" x="3654425" y="2771775"/>
          <p14:tracePt t="57704" x="3622675" y="2771775"/>
          <p14:tracePt t="57712" x="3598863" y="2771775"/>
          <p14:tracePt t="57721" x="3575050" y="2771775"/>
          <p14:tracePt t="57727" x="3552825" y="2755900"/>
          <p14:tracePt t="57736" x="3536950" y="2747963"/>
          <p14:tracePt t="57745" x="3505200" y="2747963"/>
          <p14:tracePt t="57752" x="3481388" y="2747963"/>
          <p14:tracePt t="57760" x="3449638" y="2740025"/>
          <p14:tracePt t="57767" x="3433763" y="2740025"/>
          <p14:tracePt t="57775" x="3402013" y="2732088"/>
          <p14:tracePt t="57784" x="3370263" y="2716213"/>
          <p14:tracePt t="57792" x="3348038" y="2716213"/>
          <p14:tracePt t="57801" x="3316288" y="2716213"/>
          <p14:tracePt t="57808" x="3292475" y="2716213"/>
          <p14:tracePt t="57816" x="3244850" y="2716213"/>
          <p14:tracePt t="57825" x="3181350" y="2716213"/>
          <p14:tracePt t="57832" x="3119438" y="2716213"/>
          <p14:tracePt t="57841" x="3071813" y="2716213"/>
          <p14:tracePt t="57848" x="3024188" y="2716213"/>
          <p14:tracePt t="57856" x="2968625" y="2716213"/>
          <p14:tracePt t="57863" x="2906713" y="2716213"/>
          <p14:tracePt t="57872" x="2859088" y="2716213"/>
          <p14:tracePt t="57880" x="2795588" y="2716213"/>
          <p14:tracePt t="57888" x="2771775" y="2716213"/>
          <p14:tracePt t="57909" x="2709863" y="2716213"/>
          <p14:tracePt t="57912" x="2686050" y="2716213"/>
          <p14:tracePt t="57920" x="2662238" y="2716213"/>
          <p14:tracePt t="57928" x="2646363" y="2708275"/>
          <p14:tracePt t="57936" x="2630488" y="2708275"/>
          <p14:tracePt t="57943" x="2598738" y="2700338"/>
          <p14:tracePt t="57952" x="2574925" y="2692400"/>
          <p14:tracePt t="57960" x="2559050" y="2692400"/>
          <p14:tracePt t="57968" x="2528888" y="2692400"/>
          <p14:tracePt t="57975" x="2497138" y="2692400"/>
          <p14:tracePt t="57983" x="2489200" y="2692400"/>
          <p14:tracePt t="57992" x="2457450" y="2692400"/>
          <p14:tracePt t="58000" x="2425700" y="2692400"/>
          <p14:tracePt t="58010" x="2401888" y="2692400"/>
          <p14:tracePt t="58016" x="2386013" y="2692400"/>
          <p14:tracePt t="58026" x="2354263" y="2692400"/>
          <p14:tracePt t="58032" x="2332038" y="2692400"/>
          <p14:tracePt t="58042" x="2316163" y="2692400"/>
          <p14:tracePt t="58047" x="2300288" y="2692400"/>
          <p14:tracePt t="58064" x="2284413" y="2692400"/>
          <p14:tracePt t="58072" x="2276475" y="2692400"/>
          <p14:tracePt t="58088" x="2260600" y="2692400"/>
          <p14:tracePt t="58105" x="2252663" y="2692400"/>
          <p14:tracePt t="58112" x="2236788" y="2692400"/>
          <p14:tracePt t="58136" x="2220913" y="2692400"/>
          <p14:tracePt t="58144" x="2212975" y="2692400"/>
          <p14:tracePt t="58152" x="2197100" y="2692400"/>
          <p14:tracePt t="58159" x="2189163" y="2692400"/>
          <p14:tracePt t="58168" x="2173288" y="2692400"/>
          <p14:tracePt t="58184" x="2157413" y="2692400"/>
          <p14:tracePt t="58192" x="2149475" y="2692400"/>
          <p14:tracePt t="58200" x="2133600" y="2692400"/>
          <p14:tracePt t="58208" x="2127250" y="2692400"/>
          <p14:tracePt t="58215" x="2111375" y="2692400"/>
          <p14:tracePt t="58231" x="2095500" y="2692400"/>
          <p14:tracePt t="58247" x="2087563" y="2692400"/>
          <p14:tracePt t="58258" x="2071688" y="2692400"/>
          <p14:tracePt t="58263" x="2063750" y="2692400"/>
          <p14:tracePt t="58271" x="2047875" y="2692400"/>
          <p14:tracePt t="58288" x="2032000" y="2692400"/>
          <p14:tracePt t="58296" x="2016125" y="2700338"/>
          <p14:tracePt t="58303" x="2000250" y="2708275"/>
          <p14:tracePt t="58320" x="1984375" y="2708275"/>
          <p14:tracePt t="58336" x="1976438" y="2708275"/>
          <p14:tracePt t="58343" x="1960563" y="2716213"/>
          <p14:tracePt t="58359" x="1952625" y="2716213"/>
          <p14:tracePt t="58368" x="1930400" y="2724150"/>
          <p14:tracePt t="58376" x="1922463" y="2732088"/>
          <p14:tracePt t="58384" x="1914525" y="2732088"/>
          <p14:tracePt t="58393" x="1898650" y="2732088"/>
          <p14:tracePt t="58400" x="1890713" y="2732088"/>
          <p14:tracePt t="58409" x="1874838" y="2732088"/>
          <p14:tracePt t="58416" x="1858963" y="2740025"/>
          <p14:tracePt t="58425" x="1843088" y="2740025"/>
          <p14:tracePt t="58432" x="1827213" y="2747963"/>
          <p14:tracePt t="58441" x="1811338" y="2755900"/>
          <p14:tracePt t="58448" x="1787525" y="2763838"/>
          <p14:tracePt t="58455" x="1771650" y="2763838"/>
          <p14:tracePt t="58463" x="1755775" y="2771775"/>
          <p14:tracePt t="58471" x="1739900" y="2779713"/>
          <p14:tracePt t="58480" x="1709738" y="2779713"/>
          <p14:tracePt t="58488" x="1693863" y="2779713"/>
          <p14:tracePt t="58496" x="1677988" y="2787650"/>
          <p14:tracePt t="58503" x="1662113" y="2787650"/>
          <p14:tracePt t="58512" x="1654175" y="2787650"/>
          <p14:tracePt t="58528" x="1638300" y="2787650"/>
          <p14:tracePt t="58536" x="1630363" y="2787650"/>
          <p14:tracePt t="58544" x="1614488" y="2787650"/>
          <p14:tracePt t="58552" x="1606550" y="2787650"/>
          <p14:tracePt t="58559" x="1590675" y="2787650"/>
          <p14:tracePt t="58568" x="1582738" y="2787650"/>
          <p14:tracePt t="58575" x="1574800" y="2787650"/>
          <p14:tracePt t="58583" x="1566863" y="2787650"/>
          <p14:tracePt t="58592" x="1550988" y="2787650"/>
          <p14:tracePt t="58599" x="1543050" y="2787650"/>
          <p14:tracePt t="58607" x="1527175" y="2787650"/>
          <p14:tracePt t="58616" x="1520825" y="2787650"/>
          <p14:tracePt t="58631" x="1504950" y="2787650"/>
          <p14:tracePt t="58848" x="1489075" y="2787650"/>
          <p14:tracePt t="58863" x="1481138" y="2787650"/>
          <p14:tracePt t="58871" x="1465263" y="2787650"/>
          <p14:tracePt t="58887" x="1457325" y="2787650"/>
          <p14:tracePt t="58896" x="1441450" y="2787650"/>
          <p14:tracePt t="58904" x="1425575" y="2779713"/>
          <p14:tracePt t="58911" x="1409700" y="2771775"/>
          <p14:tracePt t="58936" x="1393825" y="2771775"/>
          <p14:tracePt t="58960" x="1385888" y="2771775"/>
          <p14:tracePt t="58992" x="1377950" y="2771775"/>
          <p14:tracePt t="59016" x="1370013" y="2771775"/>
          <p14:tracePt t="59480" x="1354138" y="2771775"/>
          <p14:tracePt t="59496" x="1346200" y="2771775"/>
          <p14:tracePt t="59504" x="1330325" y="2763838"/>
          <p14:tracePt t="62535" x="1316038" y="2755900"/>
          <p14:tracePt t="62600" x="1300163" y="2747963"/>
          <p14:tracePt t="63016" x="1292225" y="2724150"/>
          <p14:tracePt t="63456" x="1276350" y="2716213"/>
          <p14:tracePt t="63463" x="1260475" y="2716213"/>
          <p14:tracePt t="63472" x="1252538" y="2716213"/>
          <p14:tracePt t="63479" x="1236663" y="2716213"/>
          <p14:tracePt t="63496" x="1220788" y="2716213"/>
          <p14:tracePt t="63504" x="1212850" y="2716213"/>
          <p14:tracePt t="63512" x="1196975" y="2716213"/>
          <p14:tracePt t="63520" x="1189038" y="2716213"/>
          <p14:tracePt t="63535" x="1173163" y="2716213"/>
          <p14:tracePt t="63543" x="1173163" y="2724150"/>
          <p14:tracePt t="63552" x="1165225" y="2732088"/>
          <p14:tracePt t="63560" x="1149350" y="2732088"/>
          <p14:tracePt t="63567" x="1133475" y="2732088"/>
          <p14:tracePt t="63576" x="1125538" y="2740025"/>
          <p14:tracePt t="63583" x="1111250" y="2740025"/>
          <p14:tracePt t="63592" x="1103313" y="2740025"/>
          <p14:tracePt t="63599" x="1095375" y="2740025"/>
          <p14:tracePt t="63608" x="1087438" y="2740025"/>
          <p14:tracePt t="63616" x="1071563" y="2740025"/>
          <p14:tracePt t="63624" x="1063625" y="2740025"/>
          <p14:tracePt t="63632" x="1047750" y="2740025"/>
          <p14:tracePt t="63640" x="1039813" y="2740025"/>
          <p14:tracePt t="63650" x="1031875" y="2740025"/>
          <p14:tracePt t="63656" x="1023938" y="2740025"/>
          <p14:tracePt t="63664" x="1008063" y="2740025"/>
          <p14:tracePt t="63672" x="1000125" y="2740025"/>
          <p14:tracePt t="63696" x="984250" y="2740025"/>
          <p14:tracePt t="63704" x="976313" y="2740025"/>
          <p14:tracePt t="63720" x="968375" y="2740025"/>
          <p14:tracePt t="63736" x="960438" y="2740025"/>
          <p14:tracePt t="63744" x="936625" y="2747963"/>
          <p14:tracePt t="63752" x="928688" y="2755900"/>
          <p14:tracePt t="63760" x="914400" y="2755900"/>
          <p14:tracePt t="63767" x="906463" y="2763838"/>
          <p14:tracePt t="63786" x="898525" y="2763838"/>
          <p14:tracePt t="63880" x="882650" y="2763838"/>
          <p14:tracePt t="63896" x="874713" y="2763838"/>
          <p14:tracePt t="63928" x="858838" y="2763838"/>
          <p14:tracePt t="63952" x="850900" y="2763838"/>
          <p14:tracePt t="64009" x="835025" y="2763838"/>
          <p14:tracePt t="64048" x="827088" y="2763838"/>
          <p14:tracePt t="68433" x="819150" y="2763838"/>
          <p14:tracePt t="68440" x="811213" y="2763838"/>
          <p14:tracePt t="68448" x="795338" y="2763838"/>
          <p14:tracePt t="68456" x="779463" y="2771775"/>
          <p14:tracePt t="68465" x="763588" y="2779713"/>
          <p14:tracePt t="68520" x="747713" y="2779713"/>
          <p14:tracePt t="68544" x="739775" y="2779713"/>
          <p14:tracePt t="68609" x="723900" y="2787650"/>
          <p14:tracePt t="68648" x="715963" y="2803525"/>
          <p14:tracePt t="68673" x="709613" y="2811463"/>
          <p14:tracePt t="68696" x="701675" y="2827338"/>
          <p14:tracePt t="68712" x="701675" y="2835275"/>
          <p14:tracePt t="68721" x="701675" y="2849563"/>
          <p14:tracePt t="68736" x="677863" y="2857500"/>
          <p14:tracePt t="68752" x="677863" y="2873375"/>
          <p14:tracePt t="68784" x="677863" y="2889250"/>
          <p14:tracePt t="68800" x="677863" y="2897188"/>
          <p14:tracePt t="68808" x="677863" y="2905125"/>
          <p14:tracePt t="68816" x="677863" y="2913063"/>
          <p14:tracePt t="68825" x="677863" y="2928938"/>
          <p14:tracePt t="68832" x="677863" y="2936875"/>
          <p14:tracePt t="68842" x="677863" y="2960688"/>
          <p14:tracePt t="68848" x="677863" y="2984500"/>
          <p14:tracePt t="68858" x="669925" y="3008313"/>
          <p14:tracePt t="68864" x="669925" y="3024188"/>
          <p14:tracePt t="68873" x="669925" y="3032125"/>
          <p14:tracePt t="68880" x="669925" y="3046413"/>
          <p14:tracePt t="68888" x="661988" y="3062288"/>
          <p14:tracePt t="68896" x="654050" y="3078163"/>
          <p14:tracePt t="68912" x="654050" y="3094038"/>
          <p14:tracePt t="68920" x="654050" y="3101975"/>
          <p14:tracePt t="68928" x="654050" y="3117850"/>
          <p14:tracePt t="68936" x="654050" y="3133725"/>
          <p14:tracePt t="68944" x="661988" y="3149600"/>
          <p14:tracePt t="68952" x="677863" y="3157538"/>
          <p14:tracePt t="68960" x="685800" y="3165475"/>
          <p14:tracePt t="68967" x="693738" y="3165475"/>
          <p14:tracePt t="68976" x="701675" y="3165475"/>
          <p14:tracePt t="68984" x="715963" y="3165475"/>
          <p14:tracePt t="68993" x="731838" y="3173413"/>
          <p14:tracePt t="69000" x="747713" y="3173413"/>
          <p14:tracePt t="69009" x="763588" y="3173413"/>
          <p14:tracePt t="69016" x="771525" y="3173413"/>
          <p14:tracePt t="69025" x="779463" y="3173413"/>
          <p14:tracePt t="69032" x="795338" y="3173413"/>
          <p14:tracePt t="69042" x="819150" y="3173413"/>
          <p14:tracePt t="69048" x="835025" y="3173413"/>
          <p14:tracePt t="69058" x="866775" y="3173413"/>
          <p14:tracePt t="69064" x="882650" y="3173413"/>
          <p14:tracePt t="69072" x="890588" y="3173413"/>
          <p14:tracePt t="69080" x="906463" y="3173413"/>
          <p14:tracePt t="69088" x="936625" y="3173413"/>
          <p14:tracePt t="69096" x="968375" y="3189288"/>
          <p14:tracePt t="69104" x="992188" y="3189288"/>
          <p14:tracePt t="69112" x="1023938" y="3197225"/>
          <p14:tracePt t="69120" x="1055688" y="3205163"/>
          <p14:tracePt t="69128" x="1087438" y="3213100"/>
          <p14:tracePt t="69135" x="1111250" y="3213100"/>
          <p14:tracePt t="69144" x="1125538" y="3213100"/>
          <p14:tracePt t="69152" x="1141413" y="3213100"/>
          <p14:tracePt t="69160" x="1157288" y="3213100"/>
          <p14:tracePt t="69176" x="1173163" y="3213100"/>
          <p14:tracePt t="69193" x="1181100" y="3213100"/>
          <p14:tracePt t="69208" x="1196975" y="3213100"/>
          <p14:tracePt t="69232" x="1204913" y="3213100"/>
          <p14:tracePt t="69248" x="1220788" y="3213100"/>
          <p14:tracePt t="69264" x="1244600" y="3221038"/>
          <p14:tracePt t="69272" x="1260475" y="3221038"/>
          <p14:tracePt t="69280" x="1284288" y="3221038"/>
          <p14:tracePt t="69288" x="1316038" y="3228975"/>
          <p14:tracePt t="69296" x="1338263" y="3243263"/>
          <p14:tracePt t="69304" x="1362075" y="3243263"/>
          <p14:tracePt t="69312" x="1377950" y="3243263"/>
          <p14:tracePt t="69320" x="1393825" y="3243263"/>
          <p14:tracePt t="69336" x="1409700" y="3243263"/>
          <p14:tracePt t="69360" x="1417638" y="3243263"/>
          <p14:tracePt t="69368" x="1433513" y="3243263"/>
          <p14:tracePt t="69376" x="1441450" y="3243263"/>
          <p14:tracePt t="69384" x="1449388" y="3243263"/>
          <p14:tracePt t="69392" x="1457325" y="3243263"/>
          <p14:tracePt t="69400" x="1473200" y="3243263"/>
          <p14:tracePt t="69409" x="1481138" y="3243263"/>
          <p14:tracePt t="69416" x="1497013" y="3243263"/>
          <p14:tracePt t="69544" x="1504950" y="3243263"/>
          <p14:tracePt t="69552" x="1520825" y="3243263"/>
          <p14:tracePt t="69568" x="1535113" y="3251200"/>
          <p14:tracePt t="69576" x="1550988" y="3267075"/>
          <p14:tracePt t="69584" x="1582738" y="3275013"/>
          <p14:tracePt t="69593" x="1598613" y="3282950"/>
          <p14:tracePt t="69601" x="1614488" y="3282950"/>
          <p14:tracePt t="69625" x="1630363" y="3282950"/>
          <p14:tracePt t="69664" x="1638300" y="3282950"/>
          <p14:tracePt t="69681" x="1654175" y="3282950"/>
          <p14:tracePt t="69728" x="1662113" y="3282950"/>
          <p14:tracePt t="71345" x="1677988" y="3282950"/>
          <p14:tracePt t="71351" x="1685925" y="3282950"/>
          <p14:tracePt t="71361" x="1693863" y="3282950"/>
          <p14:tracePt t="71375" x="1709738" y="3282950"/>
          <p14:tracePt t="71375" x="1731963" y="3282950"/>
          <p14:tracePt t="71384" x="1763713" y="3282950"/>
          <p14:tracePt t="71392" x="1787525" y="3282950"/>
          <p14:tracePt t="71400" x="1803400" y="3282950"/>
          <p14:tracePt t="71408" x="1827213" y="3282950"/>
          <p14:tracePt t="71417" x="1866900" y="3282950"/>
          <p14:tracePt t="71424" x="1890713" y="3282950"/>
          <p14:tracePt t="71433" x="1922463" y="3282950"/>
          <p14:tracePt t="71440" x="1960563" y="3282950"/>
          <p14:tracePt t="71450" x="1984375" y="3282950"/>
          <p14:tracePt t="71456" x="2008188" y="3282950"/>
          <p14:tracePt t="71463" x="2032000" y="3282950"/>
          <p14:tracePt t="71472" x="2055813" y="3282950"/>
          <p14:tracePt t="71480" x="2087563" y="3282950"/>
          <p14:tracePt t="71488" x="2103438" y="3282950"/>
          <p14:tracePt t="71504" x="2119313" y="3282950"/>
          <p14:tracePt t="71512" x="2127250" y="3282950"/>
          <p14:tracePt t="71528" x="2141538" y="3282950"/>
          <p14:tracePt t="71536" x="2149475" y="3282950"/>
          <p14:tracePt t="71544" x="2165350" y="3282950"/>
          <p14:tracePt t="71560" x="2189163" y="3275013"/>
          <p14:tracePt t="71570" x="2220913" y="3267075"/>
          <p14:tracePt t="71575" x="2244725" y="3259138"/>
          <p14:tracePt t="71584" x="2260600" y="3259138"/>
          <p14:tracePt t="71592" x="2284413" y="3259138"/>
          <p14:tracePt t="71600" x="2308225" y="3259138"/>
          <p14:tracePt t="71608" x="2346325" y="3259138"/>
          <p14:tracePt t="71617" x="2378075" y="3259138"/>
          <p14:tracePt t="71624" x="2409825" y="3259138"/>
          <p14:tracePt t="71633" x="2417763" y="3259138"/>
          <p14:tracePt t="71640" x="2433638" y="3259138"/>
          <p14:tracePt t="71649" x="2449513" y="3259138"/>
          <p14:tracePt t="71656" x="2473325" y="3259138"/>
          <p14:tracePt t="71664" x="2489200" y="3259138"/>
          <p14:tracePt t="71672" x="2505075" y="3259138"/>
          <p14:tracePt t="71680" x="2513013" y="3259138"/>
          <p14:tracePt t="71688" x="2536825" y="3259138"/>
          <p14:tracePt t="71696" x="2559050" y="3259138"/>
          <p14:tracePt t="71704" x="2598738" y="3259138"/>
          <p14:tracePt t="71712" x="2622550" y="3259138"/>
          <p14:tracePt t="71721" x="2654300" y="3259138"/>
          <p14:tracePt t="71728" x="2693988" y="3259138"/>
          <p14:tracePt t="71736" x="2725738" y="3259138"/>
          <p14:tracePt t="71744" x="2763838" y="3259138"/>
          <p14:tracePt t="71752" x="2819400" y="3298825"/>
          <p14:tracePt t="71760" x="2874963" y="3314700"/>
          <p14:tracePt t="71768" x="2898775" y="3338513"/>
          <p14:tracePt t="71776" x="2922588" y="3338513"/>
          <p14:tracePt t="71786" x="2952750" y="3338513"/>
          <p14:tracePt t="71800" x="2968625" y="3346450"/>
          <p14:tracePt t="71808" x="2984500" y="3346450"/>
          <p14:tracePt t="71816" x="3008313" y="3346450"/>
          <p14:tracePt t="71824" x="3024188" y="3346450"/>
          <p14:tracePt t="71833" x="3055938" y="3346450"/>
          <p14:tracePt t="71840" x="3063875" y="3346450"/>
          <p14:tracePt t="71849" x="3095625" y="3346450"/>
          <p14:tracePt t="71856" x="3119438" y="3346450"/>
          <p14:tracePt t="71864" x="3135313" y="3346450"/>
          <p14:tracePt t="71872" x="3157538" y="3346450"/>
          <p14:tracePt t="71881" x="3181350" y="3346450"/>
          <p14:tracePt t="71889" x="3205163" y="3346450"/>
          <p14:tracePt t="71896" x="3236913" y="3346450"/>
          <p14:tracePt t="71905" x="3260725" y="3346450"/>
          <p14:tracePt t="71912" x="3284538" y="3346450"/>
          <p14:tracePt t="71920" x="3300413" y="3346450"/>
          <p14:tracePt t="71928" x="3324225" y="3346450"/>
          <p14:tracePt t="71936" x="3340100" y="3346450"/>
          <p14:tracePt t="71944" x="3354388" y="3346450"/>
          <p14:tracePt t="71952" x="3362325" y="3346450"/>
          <p14:tracePt t="71960" x="3378200" y="3346450"/>
          <p14:tracePt t="71968" x="3386138" y="3346450"/>
          <p14:tracePt t="71976" x="3394075" y="3346450"/>
          <p14:tracePt t="71984" x="3402013" y="3346450"/>
          <p14:tracePt t="71992" x="3417888" y="3346450"/>
          <p14:tracePt t="72000" x="3433763" y="3346450"/>
          <p14:tracePt t="72008" x="3457575" y="3346450"/>
          <p14:tracePt t="72016" x="3473450" y="3346450"/>
          <p14:tracePt t="72037" x="3513138" y="3346450"/>
          <p14:tracePt t="72040" x="3521075" y="3346450"/>
          <p14:tracePt t="72049" x="3536950" y="3338513"/>
          <p14:tracePt t="72056" x="3544888" y="3338513"/>
          <p14:tracePt t="72072" x="3559175" y="3330575"/>
          <p14:tracePt t="72083" x="3575050" y="3330575"/>
          <p14:tracePt t="72088" x="3598863" y="3330575"/>
          <p14:tracePt t="72095" x="3614738" y="3330575"/>
          <p14:tracePt t="72104" x="3638550" y="3330575"/>
          <p14:tracePt t="72112" x="3670300" y="3330575"/>
          <p14:tracePt t="72120" x="3686175" y="3322638"/>
          <p14:tracePt t="72128" x="3709988" y="3314700"/>
          <p14:tracePt t="72136" x="3717925" y="3314700"/>
          <p14:tracePt t="72144" x="3733800" y="3298825"/>
          <p14:tracePt t="72152" x="3749675" y="3298825"/>
          <p14:tracePt t="72161" x="3757613" y="3298825"/>
          <p14:tracePt t="72168" x="3763963" y="3290888"/>
          <p14:tracePt t="72176" x="3787775" y="3290888"/>
          <p14:tracePt t="72184" x="3803650" y="3282950"/>
          <p14:tracePt t="72193" x="3819525" y="3282950"/>
          <p14:tracePt t="72201" x="3827463" y="3282950"/>
          <p14:tracePt t="72208" x="3843338" y="3282950"/>
          <p14:tracePt t="72216" x="3859213" y="3275013"/>
          <p14:tracePt t="72224" x="3875088" y="3267075"/>
          <p14:tracePt t="72241" x="3890963" y="3259138"/>
          <p14:tracePt t="72281" x="3898900" y="3259138"/>
          <p14:tracePt t="72288" x="3906838" y="3259138"/>
          <p14:tracePt t="72304" x="3914775" y="3259138"/>
          <p14:tracePt t="72312" x="3930650" y="3251200"/>
          <p14:tracePt t="72320" x="3946525" y="3243263"/>
          <p14:tracePt t="72328" x="3968750" y="3243263"/>
          <p14:tracePt t="72336" x="4000500" y="3243263"/>
          <p14:tracePt t="72344" x="4016375" y="3243263"/>
          <p14:tracePt t="72352" x="4024313" y="3243263"/>
          <p14:tracePt t="72360" x="4064000" y="3243263"/>
          <p14:tracePt t="72368" x="4095750" y="3243263"/>
          <p14:tracePt t="72376" x="4135438" y="3243263"/>
          <p14:tracePt t="72385" x="4159250" y="3243263"/>
          <p14:tracePt t="72392" x="4197350" y="3243263"/>
          <p14:tracePt t="72399" x="4229100" y="3243263"/>
          <p14:tracePt t="72408" x="4244975" y="3243263"/>
          <p14:tracePt t="72416" x="4260850" y="3243263"/>
          <p14:tracePt t="72424" x="4276725" y="3243263"/>
          <p14:tracePt t="72433" x="4308475" y="3243263"/>
          <p14:tracePt t="72441" x="4324350" y="3243263"/>
          <p14:tracePt t="72450" x="4364038" y="3243263"/>
          <p14:tracePt t="72456" x="4394200" y="3243263"/>
          <p14:tracePt t="72464" x="4441825" y="3243263"/>
          <p14:tracePt t="72472" x="4465638" y="3243263"/>
          <p14:tracePt t="72480" x="4505325" y="3243263"/>
          <p14:tracePt t="72488" x="4568825" y="3243263"/>
          <p14:tracePt t="72496" x="4598988" y="3243263"/>
          <p14:tracePt t="72504" x="4646613" y="3243263"/>
          <p14:tracePt t="72512" x="4694238" y="3243263"/>
          <p14:tracePt t="72520" x="4718050" y="3243263"/>
          <p14:tracePt t="72528" x="4733925" y="3243263"/>
          <p14:tracePt t="72537" x="4749800" y="3243263"/>
          <p14:tracePt t="72552" x="4765675" y="3235325"/>
          <p14:tracePt t="72568" x="4773613" y="3235325"/>
          <p14:tracePt t="72576" x="4787900" y="3235325"/>
          <p14:tracePt t="72585" x="4795838" y="3228975"/>
          <p14:tracePt t="72592" x="4803775" y="3221038"/>
          <p14:tracePt t="72600" x="4811713" y="3221038"/>
          <p14:tracePt t="72608" x="4819650" y="3213100"/>
          <p14:tracePt t="72616" x="4835525" y="3213100"/>
          <p14:tracePt t="72624" x="4851400" y="3205163"/>
          <p14:tracePt t="72633" x="4859338" y="3197225"/>
          <p14:tracePt t="72649" x="4875213" y="3197225"/>
          <p14:tracePt t="72656" x="4883150" y="3197225"/>
          <p14:tracePt t="72664" x="4899025" y="3189288"/>
          <p14:tracePt t="72688" x="4914900" y="3189288"/>
          <p14:tracePt t="72696" x="4922838" y="3181350"/>
          <p14:tracePt t="72705" x="4930775" y="3181350"/>
          <p14:tracePt t="72712" x="4946650" y="3181350"/>
          <p14:tracePt t="72721" x="4962525" y="3181350"/>
          <p14:tracePt t="72728" x="4970463" y="3181350"/>
          <p14:tracePt t="72737" x="4978400" y="3181350"/>
          <p14:tracePt t="72744" x="4984750" y="3181350"/>
          <p14:tracePt t="72752" x="5000625" y="3181350"/>
          <p14:tracePt t="72760" x="5008563" y="3181350"/>
          <p14:tracePt t="72768" x="5024438" y="3181350"/>
          <p14:tracePt t="72785" x="5032375" y="3181350"/>
          <p14:tracePt t="72792" x="5040313" y="3181350"/>
          <p14:tracePt t="72800" x="5048250" y="3181350"/>
          <p14:tracePt t="72816" x="5064125" y="3181350"/>
          <p14:tracePt t="72824" x="5072063" y="3181350"/>
          <p14:tracePt t="72834" x="5087938" y="3181350"/>
          <p14:tracePt t="72849" x="5095875" y="3181350"/>
          <p14:tracePt t="72866" x="5103813" y="3181350"/>
          <p14:tracePt t="72880" x="5111750" y="3181350"/>
          <p14:tracePt t="72888" x="5127625" y="3173413"/>
          <p14:tracePt t="72944" x="5135563" y="3173413"/>
          <p14:tracePt t="72968" x="5151438" y="3165475"/>
          <p14:tracePt t="72984" x="5159375" y="3157538"/>
          <p14:tracePt t="73000" x="5167313" y="3157538"/>
          <p14:tracePt t="73008" x="5175250" y="3157538"/>
          <p14:tracePt t="73017" x="5189538" y="3157538"/>
          <p14:tracePt t="73024" x="5197475" y="3157538"/>
          <p14:tracePt t="73033" x="5213350" y="3157538"/>
          <p14:tracePt t="73040" x="5221288" y="3157538"/>
          <p14:tracePt t="73049" x="5245100" y="3157538"/>
          <p14:tracePt t="73056" x="5276850" y="3157538"/>
          <p14:tracePt t="73064" x="5300663" y="3157538"/>
          <p14:tracePt t="73072" x="5316538" y="3165475"/>
          <p14:tracePt t="73080" x="5324475" y="3173413"/>
          <p14:tracePt t="73088" x="5356225" y="3181350"/>
          <p14:tracePt t="73096" x="5386388" y="3189288"/>
          <p14:tracePt t="73104" x="5418138" y="3197225"/>
          <p14:tracePt t="73112" x="5473700" y="3205163"/>
          <p14:tracePt t="73120" x="5497513" y="3205163"/>
          <p14:tracePt t="73128" x="5529263" y="3205163"/>
          <p14:tracePt t="73136" x="5561013" y="3205163"/>
          <p14:tracePt t="73144" x="5568950" y="3205163"/>
          <p14:tracePt t="73152" x="5576888" y="3205163"/>
          <p14:tracePt t="73161" x="5591175" y="3205163"/>
          <p14:tracePt t="73168" x="5599113" y="3205163"/>
          <p14:tracePt t="73176" x="5622925" y="3205163"/>
          <p14:tracePt t="73184" x="5654675" y="3205163"/>
          <p14:tracePt t="73192" x="5670550" y="3205163"/>
          <p14:tracePt t="73202" x="5686425" y="3197225"/>
          <p14:tracePt t="73208" x="5718175" y="3197225"/>
          <p14:tracePt t="73217" x="5741988" y="3197225"/>
          <p14:tracePt t="73224" x="5757863" y="3189288"/>
          <p14:tracePt t="73233" x="5773738" y="3181350"/>
          <p14:tracePt t="73241" x="5789613" y="3181350"/>
          <p14:tracePt t="73249" x="5811838" y="3181350"/>
          <p14:tracePt t="73256" x="5851525" y="3181350"/>
          <p14:tracePt t="73264" x="5883275" y="3181350"/>
          <p14:tracePt t="73272" x="5907088" y="3181350"/>
          <p14:tracePt t="73281" x="5946775" y="3181350"/>
          <p14:tracePt t="73288" x="5962650" y="3181350"/>
          <p14:tracePt t="73296" x="5978525" y="3181350"/>
          <p14:tracePt t="73304" x="5994400" y="3181350"/>
          <p14:tracePt t="73312" x="6008688" y="3189288"/>
          <p14:tracePt t="73320" x="6024563" y="3197225"/>
          <p14:tracePt t="73384" x="6040438" y="3197225"/>
          <p14:tracePt t="73400" x="6056313" y="3197225"/>
          <p14:tracePt t="73408" x="6072188" y="3197225"/>
          <p14:tracePt t="73895" x="6064250" y="3197225"/>
          <p14:tracePt t="73903" x="6048375" y="3197225"/>
          <p14:tracePt t="73911" x="6040438" y="3197225"/>
          <p14:tracePt t="73920" x="6024563" y="3197225"/>
          <p14:tracePt t="74040" x="6032500" y="3197225"/>
          <p14:tracePt t="74048" x="6040438" y="3197225"/>
          <p14:tracePt t="74056" x="6056313" y="3197225"/>
          <p14:tracePt t="74063" x="6072188" y="3197225"/>
          <p14:tracePt t="74072" x="6088063" y="3197225"/>
          <p14:tracePt t="74080" x="6119813" y="3197225"/>
          <p14:tracePt t="74088" x="6159500" y="3197225"/>
          <p14:tracePt t="74096" x="6183313" y="3197225"/>
          <p14:tracePt t="74104" x="6205538" y="3197225"/>
          <p14:tracePt t="74112" x="6245225" y="3197225"/>
          <p14:tracePt t="74120" x="6269038" y="3197225"/>
          <p14:tracePt t="74128" x="6284913" y="3197225"/>
          <p14:tracePt t="74136" x="6300788" y="3197225"/>
          <p14:tracePt t="74143" x="6324600" y="3197225"/>
          <p14:tracePt t="74152" x="6348413" y="3197225"/>
          <p14:tracePt t="74159" x="6372225" y="3197225"/>
          <p14:tracePt t="74167" x="6388100" y="3197225"/>
          <p14:tracePt t="74175" x="6402388" y="3197225"/>
          <p14:tracePt t="74184" x="6418263" y="3197225"/>
          <p14:tracePt t="74192" x="6442075" y="3197225"/>
          <p14:tracePt t="74200" x="6481763" y="3197225"/>
          <p14:tracePt t="74207" x="6513513" y="3197225"/>
          <p14:tracePt t="74216" x="6553200" y="3197225"/>
          <p14:tracePt t="74224" x="6600825" y="3197225"/>
          <p14:tracePt t="74232" x="6630988" y="3197225"/>
          <p14:tracePt t="74241" x="6670675" y="3197225"/>
          <p14:tracePt t="74247" x="6694488" y="3189288"/>
          <p14:tracePt t="74257" x="6742113" y="3181350"/>
          <p14:tracePt t="74264" x="6789738" y="3181350"/>
          <p14:tracePt t="74272" x="6827838" y="3181350"/>
          <p14:tracePt t="74280" x="6875463" y="3181350"/>
          <p14:tracePt t="74288" x="6899275" y="3181350"/>
          <p14:tracePt t="74296" x="6931025" y="3181350"/>
          <p14:tracePt t="74304" x="6978650" y="3181350"/>
          <p14:tracePt t="74312" x="7010400" y="3181350"/>
          <p14:tracePt t="74320" x="7040563" y="3181350"/>
          <p14:tracePt t="74328" x="7080250" y="3181350"/>
          <p14:tracePt t="74336" x="7088188" y="3181350"/>
          <p14:tracePt t="74344" x="7119938" y="3181350"/>
          <p14:tracePt t="74352" x="7143750" y="3181350"/>
          <p14:tracePt t="74360" x="7159625" y="3181350"/>
          <p14:tracePt t="74367" x="7175500" y="3181350"/>
          <p14:tracePt t="74375" x="7199313" y="3181350"/>
          <p14:tracePt t="74383" x="7221538" y="3181350"/>
          <p14:tracePt t="74391" x="7237413" y="3181350"/>
          <p14:tracePt t="74400" x="7253288" y="3181350"/>
          <p14:tracePt t="74408" x="7277100" y="3181350"/>
          <p14:tracePt t="74416" x="7292975" y="3181350"/>
          <p14:tracePt t="74425" x="7316788" y="3181350"/>
          <p14:tracePt t="74432" x="7340600" y="3181350"/>
          <p14:tracePt t="74440" x="7356475" y="3181350"/>
          <p14:tracePt t="74448" x="7372350" y="3181350"/>
          <p14:tracePt t="74456" x="7380288" y="3181350"/>
          <p14:tracePt t="74536" x="7396163" y="3181350"/>
          <p14:tracePt t="74584" x="7380288" y="3181350"/>
          <p14:tracePt t="74616" x="7364413" y="3181350"/>
          <p14:tracePt t="74769" x="7364413" y="3197225"/>
          <p14:tracePt t="74776" x="7380288" y="3205163"/>
          <p14:tracePt t="74784" x="7388225" y="3205163"/>
          <p14:tracePt t="74792" x="7404100" y="3213100"/>
          <p14:tracePt t="74799" x="7404100" y="3221038"/>
          <p14:tracePt t="74807" x="7418388" y="3221038"/>
          <p14:tracePt t="74815" x="7442200" y="3221038"/>
          <p14:tracePt t="74824" x="7458075" y="3228975"/>
          <p14:tracePt t="74831" x="7489825" y="3228975"/>
          <p14:tracePt t="74839" x="7513638" y="3235325"/>
          <p14:tracePt t="74848" x="7537450" y="3243263"/>
          <p14:tracePt t="74856" x="7561263" y="3243263"/>
          <p14:tracePt t="74863" x="7577138" y="3243263"/>
          <p14:tracePt t="74871" x="7593013" y="3243263"/>
          <p14:tracePt t="74880" x="7600950" y="3243263"/>
          <p14:tracePt t="74890" x="7616825" y="3243263"/>
          <p14:tracePt t="74896" x="7623175" y="3243263"/>
          <p14:tracePt t="74903" x="7646988" y="3243263"/>
          <p14:tracePt t="74912" x="7662863" y="3243263"/>
          <p14:tracePt t="75136" x="7678738" y="3251200"/>
          <p14:tracePt t="75562" x="7678738" y="3267075"/>
          <p14:tracePt t="76104" x="7678738" y="3275013"/>
          <p14:tracePt t="76135" x="7678738" y="3290888"/>
          <p14:tracePt t="77921" x="7678738" y="3306763"/>
          <p14:tracePt t="77936" x="7678738" y="3314700"/>
          <p14:tracePt t="77944" x="7670800" y="3322638"/>
          <p14:tracePt t="77952" x="7631113" y="3338513"/>
          <p14:tracePt t="77960" x="7585075" y="3338513"/>
          <p14:tracePt t="77967" x="7513638" y="3338513"/>
          <p14:tracePt t="77976" x="7434263" y="3338513"/>
          <p14:tracePt t="77984" x="7356475" y="3338513"/>
          <p14:tracePt t="77992" x="7277100" y="3338513"/>
          <p14:tracePt t="77999" x="7183438" y="3322638"/>
          <p14:tracePt t="78008" x="7112000" y="3314700"/>
          <p14:tracePt t="78016" x="7002463" y="3259138"/>
          <p14:tracePt t="78024" x="6899275" y="3235325"/>
          <p14:tracePt t="78031" x="6819900" y="3213100"/>
          <p14:tracePt t="78040" x="6718300" y="3189288"/>
          <p14:tracePt t="78048" x="6592888" y="3149600"/>
          <p14:tracePt t="78056" x="6450013" y="3109913"/>
          <p14:tracePt t="78064" x="6284913" y="3054350"/>
          <p14:tracePt t="78072" x="6119813" y="3000375"/>
          <p14:tracePt t="78081" x="5954713" y="2960688"/>
          <p14:tracePt t="78087" x="5702300" y="2897188"/>
          <p14:tracePt t="78096" x="5481638" y="2849563"/>
          <p14:tracePt t="78104" x="5260975" y="2787650"/>
          <p14:tracePt t="78112" x="5056188" y="2708275"/>
          <p14:tracePt t="78120" x="4827588" y="2644775"/>
          <p14:tracePt t="78127" x="4686300" y="2574925"/>
          <p14:tracePt t="78136" x="4521200" y="2535238"/>
          <p14:tracePt t="78144" x="4410075" y="2503488"/>
          <p14:tracePt t="78152" x="4308475" y="2463800"/>
          <p14:tracePt t="78160" x="4221163" y="2417763"/>
          <p14:tracePt t="78168" x="4135438" y="2354263"/>
          <p14:tracePt t="78176" x="4056063" y="2314575"/>
          <p14:tracePt t="78183" x="3976688" y="2259013"/>
          <p14:tracePt t="78192" x="3875088" y="2181225"/>
          <p14:tracePt t="78199" x="3763963" y="2101850"/>
          <p14:tracePt t="78208" x="3630613" y="2039938"/>
          <p14:tracePt t="78215" x="3497263" y="1944688"/>
          <p14:tracePt t="78223" x="3348038" y="1858963"/>
          <p14:tracePt t="78232" x="3213100" y="1771650"/>
          <p14:tracePt t="78240" x="3063875" y="1668463"/>
          <p14:tracePt t="78249" x="2906713" y="1582738"/>
          <p14:tracePt t="78256" x="2755900" y="1503363"/>
          <p14:tracePt t="78266" x="2622550" y="1425575"/>
          <p14:tracePt t="78272" x="2505075" y="1362075"/>
          <p14:tracePt t="78280" x="2401888" y="1306513"/>
          <p14:tracePt t="78288" x="2316163" y="1236663"/>
          <p14:tracePt t="78296" x="2212975" y="1157288"/>
          <p14:tracePt t="78303" x="2157413" y="1101725"/>
          <p14:tracePt t="78312" x="2071688" y="1047750"/>
          <p14:tracePt t="78320" x="1984375" y="976313"/>
          <p14:tracePt t="78327" x="1898650" y="928688"/>
          <p14:tracePt t="78336" x="1827213" y="881063"/>
          <p14:tracePt t="78343" x="1755775" y="842963"/>
          <p14:tracePt t="78351" x="1701800" y="811213"/>
          <p14:tracePt t="78360" x="1646238" y="779463"/>
          <p14:tracePt t="78368" x="1574800" y="731838"/>
          <p14:tracePt t="78376" x="1504950" y="692150"/>
          <p14:tracePt t="78384" x="1433513" y="661988"/>
          <p14:tracePt t="78392" x="1346200" y="598488"/>
          <p14:tracePt t="78400" x="1252538" y="550863"/>
          <p14:tracePt t="78407" x="1165225" y="495300"/>
          <p14:tracePt t="78415" x="1079500" y="433388"/>
          <p14:tracePt t="78423" x="992188" y="385763"/>
          <p14:tracePt t="78432" x="890588" y="314325"/>
          <p14:tracePt t="78440" x="731838" y="212725"/>
          <p14:tracePt t="78448" x="614363" y="109538"/>
          <p14:tracePt t="78456" x="496888" y="31750"/>
          <p14:tracePt t="85960" x="95250" y="3338513"/>
          <p14:tracePt t="85968" x="133350" y="3370263"/>
          <p14:tracePt t="85975" x="204788" y="3409950"/>
          <p14:tracePt t="85984" x="260350" y="3440113"/>
          <p14:tracePt t="85992" x="306388" y="3463925"/>
          <p14:tracePt t="86000" x="361950" y="3495675"/>
          <p14:tracePt t="86008" x="417513" y="3527425"/>
          <p14:tracePt t="86016" x="449263" y="3559175"/>
          <p14:tracePt t="86023" x="504825" y="3575050"/>
          <p14:tracePt t="86032" x="550863" y="3575050"/>
          <p14:tracePt t="86040" x="598488" y="3590925"/>
          <p14:tracePt t="86048" x="630238" y="3606800"/>
          <p14:tracePt t="86056" x="661988" y="3614738"/>
          <p14:tracePt t="86064" x="731838" y="3622675"/>
          <p14:tracePt t="86074" x="779463" y="3622675"/>
          <p14:tracePt t="86081" x="819150" y="3636963"/>
          <p14:tracePt t="86088" x="866775" y="3636963"/>
          <p14:tracePt t="86096" x="914400" y="3636963"/>
          <p14:tracePt t="86104" x="992188" y="3644900"/>
          <p14:tracePt t="86112" x="1111250" y="3668713"/>
          <p14:tracePt t="86121" x="1204913" y="3684588"/>
          <p14:tracePt t="86128" x="1292225" y="3716338"/>
          <p14:tracePt t="86136" x="1385888" y="3740150"/>
          <p14:tracePt t="86144" x="1433513" y="3740150"/>
          <p14:tracePt t="86152" x="1473200" y="3740150"/>
          <p14:tracePt t="86160" x="1504950" y="3740150"/>
          <p14:tracePt t="86167" x="1527175" y="3740150"/>
          <p14:tracePt t="86176" x="1543050" y="3732213"/>
          <p14:tracePt t="86184" x="1574800" y="3724275"/>
          <p14:tracePt t="86192" x="1598613" y="3700463"/>
          <p14:tracePt t="86200" x="1654175" y="3684588"/>
          <p14:tracePt t="86207" x="1701800" y="3676650"/>
          <p14:tracePt t="86216" x="1755775" y="3668713"/>
          <p14:tracePt t="86224" x="1819275" y="3644900"/>
          <p14:tracePt t="86232" x="1890713" y="3636963"/>
          <p14:tracePt t="86241" x="1952625" y="3614738"/>
          <p14:tracePt t="86248" x="2039938" y="3598863"/>
          <p14:tracePt t="86257" x="2149475" y="3575050"/>
          <p14:tracePt t="86264" x="2260600" y="3575050"/>
          <p14:tracePt t="86273" x="2370138" y="3575050"/>
          <p14:tracePt t="86280" x="2513013" y="3575050"/>
          <p14:tracePt t="86288" x="2670175" y="3575050"/>
          <p14:tracePt t="86296" x="2811463" y="3582988"/>
          <p14:tracePt t="86304" x="2922588" y="3606800"/>
          <p14:tracePt t="86312" x="3024188" y="3629025"/>
          <p14:tracePt t="86320" x="3103563" y="3636963"/>
          <p14:tracePt t="86327" x="3149600" y="3652838"/>
          <p14:tracePt t="86336" x="3205163" y="3652838"/>
          <p14:tracePt t="86343" x="3228975" y="3652838"/>
          <p14:tracePt t="86352" x="3252788" y="3652838"/>
          <p14:tracePt t="86360" x="3268663" y="3652838"/>
          <p14:tracePt t="86367" x="3284538" y="3652838"/>
          <p14:tracePt t="86375" x="3300413" y="3652838"/>
          <p14:tracePt t="86384" x="3316288" y="3644900"/>
          <p14:tracePt t="86392" x="3324225" y="3636963"/>
          <p14:tracePt t="86400" x="3340100" y="3636963"/>
          <p14:tracePt t="86409" x="3354388" y="3636963"/>
          <p14:tracePt t="86424" x="3370263" y="3636963"/>
          <p14:tracePt t="86512" x="3362325" y="3636963"/>
          <p14:tracePt t="86520" x="3332163" y="3636963"/>
          <p14:tracePt t="86528" x="3236913" y="3622675"/>
          <p14:tracePt t="86536" x="3127375" y="3606800"/>
          <p14:tracePt t="86543" x="3024188" y="3575050"/>
          <p14:tracePt t="86552" x="2930525" y="3551238"/>
          <p14:tracePt t="86560" x="2827338" y="3519488"/>
          <p14:tracePt t="86567" x="2733675" y="3495675"/>
          <p14:tracePt t="86575" x="2646363" y="3471863"/>
          <p14:tracePt t="86584" x="2582863" y="3463925"/>
          <p14:tracePt t="86592" x="2559050" y="3455988"/>
          <p14:tracePt t="86624" x="2551113" y="3455988"/>
          <p14:tracePt t="86640" x="2551113" y="3471863"/>
          <p14:tracePt t="86656" x="2551113" y="3487738"/>
          <p14:tracePt t="86663" x="2566988" y="3495675"/>
          <p14:tracePt t="86673" x="2590800" y="3503613"/>
          <p14:tracePt t="86680" x="2630488" y="3527425"/>
          <p14:tracePt t="86687" x="2662238" y="3535363"/>
          <p14:tracePt t="86696" x="2693988" y="3543300"/>
          <p14:tracePt t="86752" x="2686050" y="3543300"/>
          <p14:tracePt t="86760" x="2654300" y="3543300"/>
          <p14:tracePt t="86767" x="2622550" y="3543300"/>
          <p14:tracePt t="86775" x="2543175" y="3543300"/>
          <p14:tracePt t="86784" x="2465388" y="3543300"/>
          <p14:tracePt t="86792" x="2386013" y="3543300"/>
          <p14:tracePt t="86800" x="2324100" y="3543300"/>
          <p14:tracePt t="86808" x="2276475" y="3543300"/>
          <p14:tracePt t="86816" x="2205038" y="3543300"/>
          <p14:tracePt t="86824" x="2173288" y="3543300"/>
          <p14:tracePt t="86832" x="2157413" y="3543300"/>
          <p14:tracePt t="87096" x="2149475" y="3543300"/>
          <p14:tracePt t="87143" x="2149475" y="3559175"/>
          <p14:tracePt t="87151" x="2149475" y="3567113"/>
          <p14:tracePt t="87159" x="2157413" y="3575050"/>
          <p14:tracePt t="87168" x="2173288" y="3590925"/>
          <p14:tracePt t="87176" x="2189163" y="3590925"/>
          <p14:tracePt t="87183" x="2197100" y="3598863"/>
          <p14:tracePt t="87224" x="2212975" y="3598863"/>
          <p14:tracePt t="87232" x="2220913" y="3606800"/>
          <p14:tracePt t="87239" x="2252663" y="3606800"/>
          <p14:tracePt t="87247" x="2276475" y="3606800"/>
          <p14:tracePt t="87257" x="2300288" y="3606800"/>
          <p14:tracePt t="87264" x="2332038" y="3606800"/>
          <p14:tracePt t="87274" x="2354263" y="3614738"/>
          <p14:tracePt t="87280" x="2393950" y="3622675"/>
          <p14:tracePt t="87288" x="2425700" y="3622675"/>
          <p14:tracePt t="87296" x="2449513" y="3622675"/>
          <p14:tracePt t="87305" x="2497138" y="3622675"/>
          <p14:tracePt t="87312" x="2543175" y="3622675"/>
          <p14:tracePt t="87320" x="2582863" y="3622675"/>
          <p14:tracePt t="87328" x="2630488" y="3622675"/>
          <p14:tracePt t="87336" x="2646363" y="3622675"/>
          <p14:tracePt t="87343" x="2670175" y="3622675"/>
          <p14:tracePt t="87353" x="2686050" y="3622675"/>
          <p14:tracePt t="87359" x="2701925" y="3622675"/>
          <p14:tracePt t="87367" x="2741613" y="3614738"/>
          <p14:tracePt t="87376" x="2763838" y="3606800"/>
          <p14:tracePt t="87384" x="2787650" y="3598863"/>
          <p14:tracePt t="87392" x="2835275" y="3598863"/>
          <p14:tracePt t="87400" x="2859088" y="3590925"/>
          <p14:tracePt t="87408" x="2898775" y="3582988"/>
          <p14:tracePt t="87416" x="2960688" y="3582988"/>
          <p14:tracePt t="87424" x="3008313" y="3582988"/>
          <p14:tracePt t="87432" x="3048000" y="3582988"/>
          <p14:tracePt t="87440" x="3079750" y="3582988"/>
          <p14:tracePt t="87448" x="3111500" y="3575050"/>
          <p14:tracePt t="87456" x="3127375" y="3575050"/>
          <p14:tracePt t="87463" x="3135313" y="3575050"/>
          <p14:tracePt t="87473" x="3149600" y="3567113"/>
          <p14:tracePt t="87480" x="3181350" y="3559175"/>
          <p14:tracePt t="87488" x="3197225" y="3559175"/>
          <p14:tracePt t="87496" x="3221038" y="3551238"/>
          <p14:tracePt t="87503" x="3252788" y="3551238"/>
          <p14:tracePt t="87512" x="3284538" y="3535363"/>
          <p14:tracePt t="87520" x="3316288" y="3527425"/>
          <p14:tracePt t="87528" x="3348038" y="3527425"/>
          <p14:tracePt t="87536" x="3378200" y="3527425"/>
          <p14:tracePt t="87544" x="3441700" y="3535363"/>
          <p14:tracePt t="87552" x="3489325" y="3535363"/>
          <p14:tracePt t="87560" x="3513138" y="3535363"/>
          <p14:tracePt t="87567" x="3529013" y="3535363"/>
          <p14:tracePt t="87575" x="3552825" y="3535363"/>
          <p14:tracePt t="87584" x="3567113" y="3535363"/>
          <p14:tracePt t="87592" x="3575050" y="3535363"/>
          <p14:tracePt t="87608" x="3590925" y="3543300"/>
          <p14:tracePt t="87624" x="3606800" y="3551238"/>
          <p14:tracePt t="87632" x="3622675" y="3551238"/>
          <p14:tracePt t="87640" x="3646488" y="3551238"/>
          <p14:tracePt t="87647" x="3662363" y="3551238"/>
          <p14:tracePt t="87656" x="3678238" y="3551238"/>
          <p14:tracePt t="87664" x="3686175" y="3551238"/>
          <p14:tracePt t="87674" x="3702050" y="3551238"/>
          <p14:tracePt t="87680" x="3709988" y="3551238"/>
          <p14:tracePt t="87687" x="3741738" y="3559175"/>
          <p14:tracePt t="87696" x="3757613" y="3567113"/>
          <p14:tracePt t="87712" x="3757613" y="3575050"/>
          <p14:tracePt t="87728" x="3771900" y="3582988"/>
          <p14:tracePt t="87736" x="3771900" y="3598863"/>
          <p14:tracePt t="87752" x="3787775" y="3606800"/>
          <p14:tracePt t="87776" x="3795713" y="3614738"/>
          <p14:tracePt t="87801" x="3803650" y="3622675"/>
          <p14:tracePt t="87808" x="3819525" y="3629025"/>
          <p14:tracePt t="87816" x="3827463" y="3636963"/>
          <p14:tracePt t="87824" x="3843338" y="3636963"/>
          <p14:tracePt t="87832" x="3859213" y="3644900"/>
          <p14:tracePt t="87841" x="3875088" y="3644900"/>
          <p14:tracePt t="87848" x="3898900" y="3644900"/>
          <p14:tracePt t="87856" x="3914775" y="3652838"/>
          <p14:tracePt t="87864" x="3930650" y="3668713"/>
          <p14:tracePt t="87873" x="3946525" y="3676650"/>
          <p14:tracePt t="87880" x="3962400" y="3684588"/>
          <p14:tracePt t="87888" x="3984625" y="3692525"/>
          <p14:tracePt t="87912" x="4000500" y="3692525"/>
          <p14:tracePt t="87926" x="4008438" y="3692525"/>
          <p14:tracePt t="87929" x="4024313" y="3692525"/>
          <p14:tracePt t="87944" x="4032250" y="3692525"/>
          <p14:tracePt t="87952" x="4048125" y="3692525"/>
          <p14:tracePt t="87968" x="4064000" y="3692525"/>
          <p14:tracePt t="87976" x="4079875" y="3692525"/>
          <p14:tracePt t="87984" x="4111625" y="3692525"/>
          <p14:tracePt t="87991" x="4119563" y="3692525"/>
          <p14:tracePt t="88016" x="4143375" y="3684588"/>
          <p14:tracePt t="88104" x="4159250" y="3676650"/>
          <p14:tracePt t="88120" x="4165600" y="3668713"/>
          <p14:tracePt t="88136" x="4181475" y="3660775"/>
          <p14:tracePt t="88143" x="4189413" y="3652838"/>
          <p14:tracePt t="88151" x="4197350" y="3652838"/>
          <p14:tracePt t="88160" x="4213225" y="3652838"/>
          <p14:tracePt t="88168" x="4221163" y="3652838"/>
          <p14:tracePt t="88176" x="4229100" y="3652838"/>
          <p14:tracePt t="88183" x="4252913" y="3644900"/>
          <p14:tracePt t="88191" x="4268788" y="3644900"/>
          <p14:tracePt t="88200" x="4308475" y="3629025"/>
          <p14:tracePt t="88207" x="4348163" y="3614738"/>
          <p14:tracePt t="88216" x="4370388" y="3614738"/>
          <p14:tracePt t="88224" x="4402138" y="3606800"/>
          <p14:tracePt t="88232" x="4441825" y="3582988"/>
          <p14:tracePt t="88241" x="4497388" y="3575050"/>
          <p14:tracePt t="88247" x="4537075" y="3567113"/>
          <p14:tracePt t="88256" x="4568825" y="3567113"/>
          <p14:tracePt t="88264" x="4591050" y="3567113"/>
          <p14:tracePt t="88273" x="4622800" y="3559175"/>
          <p14:tracePt t="88280" x="4630738" y="3559175"/>
          <p14:tracePt t="88288" x="4654550" y="3551238"/>
          <p14:tracePt t="88296" x="4670425" y="3543300"/>
          <p14:tracePt t="88312" x="4670425" y="3535363"/>
          <p14:tracePt t="88327" x="4678363" y="3535363"/>
          <p14:tracePt t="88343" x="4694238" y="3535363"/>
          <p14:tracePt t="88352" x="4702175" y="3535363"/>
          <p14:tracePt t="88360" x="4718050" y="3535363"/>
          <p14:tracePt t="88367" x="4725988" y="3535363"/>
          <p14:tracePt t="88376" x="4749800" y="3527425"/>
          <p14:tracePt t="88384" x="4749800" y="3519488"/>
          <p14:tracePt t="88392" x="4765675" y="3519488"/>
          <p14:tracePt t="88416" x="4779963" y="3519488"/>
          <p14:tracePt t="88424" x="4787900" y="3519488"/>
          <p14:tracePt t="88432" x="4803775" y="3519488"/>
          <p14:tracePt t="88441" x="4811713" y="3519488"/>
          <p14:tracePt t="88448" x="4819650" y="3519488"/>
          <p14:tracePt t="88456" x="4827588" y="3519488"/>
          <p14:tracePt t="88463" x="4843463" y="3519488"/>
          <p14:tracePt t="88473" x="4867275" y="3519488"/>
          <p14:tracePt t="88480" x="4883150" y="3519488"/>
          <p14:tracePt t="88488" x="4914900" y="3527425"/>
          <p14:tracePt t="88496" x="4938713" y="3543300"/>
          <p14:tracePt t="88504" x="4962525" y="3559175"/>
          <p14:tracePt t="88512" x="4992688" y="3567113"/>
          <p14:tracePt t="88520" x="5016500" y="3567113"/>
          <p14:tracePt t="88527" x="5032375" y="3575050"/>
          <p14:tracePt t="88543" x="5048250" y="3575050"/>
          <p14:tracePt t="88552" x="5056188" y="3575050"/>
          <p14:tracePt t="88560" x="5064125" y="3575050"/>
          <p14:tracePt t="88568" x="5080000" y="3575050"/>
          <p14:tracePt t="88576" x="5095875" y="3575050"/>
          <p14:tracePt t="88584" x="5119688" y="3575050"/>
          <p14:tracePt t="88592" x="5151438" y="3575050"/>
          <p14:tracePt t="88600" x="5175250" y="3575050"/>
          <p14:tracePt t="88607" x="5197475" y="3575050"/>
          <p14:tracePt t="88615" x="5221288" y="3575050"/>
          <p14:tracePt t="88624" x="5237163" y="3575050"/>
          <p14:tracePt t="88632" x="5245100" y="3575050"/>
          <p14:tracePt t="88640" x="5260975" y="3575050"/>
          <p14:tracePt t="88648" x="5268913" y="3575050"/>
          <p14:tracePt t="88657" x="5284788" y="3575050"/>
          <p14:tracePt t="88704" x="5300663" y="3575050"/>
          <p14:tracePt t="88712" x="5308600" y="3575050"/>
          <p14:tracePt t="88720" x="5324475" y="3575050"/>
          <p14:tracePt t="88728" x="5332413" y="3575050"/>
          <p14:tracePt t="88736" x="5348288" y="3575050"/>
          <p14:tracePt t="88752" x="5372100" y="3567113"/>
          <p14:tracePt t="88760" x="5402263" y="3567113"/>
          <p14:tracePt t="88767" x="5434013" y="3559175"/>
          <p14:tracePt t="88776" x="5489575" y="3543300"/>
          <p14:tracePt t="88784" x="5537200" y="3543300"/>
          <p14:tracePt t="88792" x="5584825" y="3543300"/>
          <p14:tracePt t="88800" x="5646738" y="3543300"/>
          <p14:tracePt t="88807" x="5694363" y="3543300"/>
          <p14:tracePt t="88816" x="5749925" y="3543300"/>
          <p14:tracePt t="88824" x="5781675" y="3543300"/>
          <p14:tracePt t="88832" x="5827713" y="3543300"/>
          <p14:tracePt t="88839" x="5851525" y="3543300"/>
          <p14:tracePt t="88848" x="5875338" y="3543300"/>
          <p14:tracePt t="88856" x="5907088" y="3543300"/>
          <p14:tracePt t="88863" x="5930900" y="3543300"/>
          <p14:tracePt t="88874" x="5946775" y="3543300"/>
          <p14:tracePt t="88880" x="5962650" y="3543300"/>
          <p14:tracePt t="88893" x="5978525" y="3543300"/>
          <p14:tracePt t="88904" x="5994400" y="3543300"/>
          <p14:tracePt t="88912" x="6000750" y="3543300"/>
          <p14:tracePt t="88920" x="6016625" y="3543300"/>
          <p14:tracePt t="88928" x="6024563" y="3543300"/>
          <p14:tracePt t="88936" x="6048375" y="3535363"/>
          <p14:tracePt t="88952" x="6064250" y="3535363"/>
          <p14:tracePt t="88968" x="6072188" y="3527425"/>
          <p14:tracePt t="89152" x="6088063" y="3527425"/>
          <p14:tracePt t="89168" x="6103938" y="3527425"/>
          <p14:tracePt t="89176" x="6111875" y="3527425"/>
          <p14:tracePt t="89216" x="6127750" y="3527425"/>
          <p14:tracePt t="89344" x="6135688" y="3527425"/>
          <p14:tracePt t="89352" x="6135688" y="3543300"/>
          <p14:tracePt t="89375" x="6135688" y="3559175"/>
          <p14:tracePt t="89392" x="6135688" y="3567113"/>
          <p14:tracePt t="89761" x="6135688" y="3582988"/>
          <p14:tracePt t="89792" x="6127750" y="3582988"/>
          <p14:tracePt t="89799" x="6111875" y="3582988"/>
          <p14:tracePt t="89807" x="6103938" y="3582988"/>
          <p14:tracePt t="90032" x="6088063" y="3582988"/>
          <p14:tracePt t="90047" x="6080125" y="3567113"/>
          <p14:tracePt t="90065" x="6072188" y="3559175"/>
          <p14:tracePt t="90083" x="6072188" y="3551238"/>
          <p14:tracePt t="90088" x="6072188" y="3535363"/>
          <p14:tracePt t="90184" x="6064250" y="3535363"/>
          <p14:tracePt t="90192" x="6048375" y="3527425"/>
          <p14:tracePt t="90199" x="6032500" y="3511550"/>
          <p14:tracePt t="90208" x="6016625" y="3503613"/>
          <p14:tracePt t="90216" x="6000750" y="3487738"/>
          <p14:tracePt t="90224" x="5978525" y="3479800"/>
          <p14:tracePt t="90233" x="5954713" y="3463925"/>
          <p14:tracePt t="90240" x="5938838" y="3463925"/>
          <p14:tracePt t="90345" x="5930900" y="3448050"/>
          <p14:tracePt t="90352" x="5915025" y="3448050"/>
          <p14:tracePt t="90368" x="5907088" y="3440113"/>
          <p14:tracePt t="90384" x="5899150" y="3440113"/>
          <p14:tracePt t="90520" x="5899150" y="3425825"/>
          <p14:tracePt t="90527" x="5891213" y="3417888"/>
          <p14:tracePt t="90535" x="5875338" y="3409950"/>
          <p14:tracePt t="90544" x="5875338" y="3394075"/>
          <p14:tracePt t="90552" x="5867400" y="3386138"/>
          <p14:tracePt t="90559" x="5851525" y="3370263"/>
          <p14:tracePt t="90576" x="5835650" y="3370263"/>
          <p14:tracePt t="90583" x="5827713" y="3370263"/>
          <p14:tracePt t="90592" x="5819775" y="3362325"/>
          <p14:tracePt t="92848" x="5811838" y="3362325"/>
          <p14:tracePt t="92856" x="5803900" y="3354388"/>
          <p14:tracePt t="92865" x="5795963" y="3346450"/>
          <p14:tracePt t="92872" x="5789613" y="3338513"/>
          <p14:tracePt t="92880" x="5773738" y="3338513"/>
          <p14:tracePt t="92888" x="5765800" y="3338513"/>
          <p14:tracePt t="92905" x="5757863" y="3330575"/>
          <p14:tracePt t="93744" x="5749925" y="3330575"/>
          <p14:tracePt t="93768" x="5734050" y="3330575"/>
          <p14:tracePt t="93905" x="5726113" y="3330575"/>
          <p14:tracePt t="93912" x="5710238" y="3330575"/>
          <p14:tracePt t="94136" x="5702300" y="3330575"/>
          <p14:tracePt t="94152" x="5694363" y="3330575"/>
          <p14:tracePt t="94159" x="5686425" y="3330575"/>
          <p14:tracePt t="94352" x="5670550" y="3330575"/>
          <p14:tracePt t="94361" x="5662613" y="3330575"/>
          <p14:tracePt t="94367" x="5646738" y="3330575"/>
          <p14:tracePt t="94375" x="5638800" y="3330575"/>
          <p14:tracePt t="94384" x="5630863" y="3330575"/>
          <p14:tracePt t="94391" x="5622925" y="3330575"/>
          <p14:tracePt t="94400" x="5607050" y="3322638"/>
          <p14:tracePt t="94408" x="5599113" y="3314700"/>
          <p14:tracePt t="94504" x="5584825" y="3314700"/>
          <p14:tracePt t="94520" x="5576888" y="3314700"/>
          <p14:tracePt t="94544" x="5561013" y="3314700"/>
          <p14:tracePt t="94592" x="5545138" y="3314700"/>
          <p14:tracePt t="94599" x="5537200" y="3314700"/>
          <p14:tracePt t="94608" x="5521325" y="3314700"/>
          <p14:tracePt t="94615" x="5513388" y="3314700"/>
          <p14:tracePt t="94623" x="5497513" y="3314700"/>
          <p14:tracePt t="94640" x="5481638" y="3314700"/>
          <p14:tracePt t="94647" x="5473700" y="3314700"/>
          <p14:tracePt t="94656" x="5457825" y="3314700"/>
          <p14:tracePt t="94664" x="5441950" y="3314700"/>
          <p14:tracePt t="94672" x="5426075" y="3314700"/>
          <p14:tracePt t="94681" x="5402263" y="3322638"/>
          <p14:tracePt t="94688" x="5386388" y="3322638"/>
          <p14:tracePt t="94696" x="5380038" y="3322638"/>
          <p14:tracePt t="94703" x="5364163" y="3330575"/>
          <p14:tracePt t="94728" x="5356225" y="3330575"/>
          <p14:tracePt t="94752" x="5348288" y="3338513"/>
          <p14:tracePt t="94768" x="5340350" y="3354388"/>
          <p14:tracePt t="94776" x="5332413" y="3362325"/>
          <p14:tracePt t="94784" x="5324475" y="3370263"/>
          <p14:tracePt t="94791" x="5324475" y="3386138"/>
          <p14:tracePt t="94799" x="5316538" y="3394075"/>
          <p14:tracePt t="94808" x="5316538" y="3409950"/>
          <p14:tracePt t="94816" x="5300663" y="3417888"/>
          <p14:tracePt t="94823" x="5300663" y="3425825"/>
          <p14:tracePt t="94831" x="5292725" y="3432175"/>
          <p14:tracePt t="94840" x="5284788" y="3440113"/>
          <p14:tracePt t="94848" x="5276850" y="3448050"/>
          <p14:tracePt t="94856" x="5268913" y="3463925"/>
          <p14:tracePt t="94865" x="5268913" y="3471863"/>
          <p14:tracePt t="94872" x="5268913" y="3487738"/>
          <p14:tracePt t="94881" x="5260975" y="3495675"/>
          <p14:tracePt t="94896" x="5260975" y="3503613"/>
          <p14:tracePt t="94912" x="5253038" y="3511550"/>
          <p14:tracePt t="94944" x="5253038" y="3527425"/>
          <p14:tracePt t="94952" x="5253038" y="3535363"/>
          <p14:tracePt t="94960" x="5253038" y="3551238"/>
          <p14:tracePt t="94967" x="5253038" y="3559175"/>
          <p14:tracePt t="94984" x="5253038" y="3567113"/>
          <p14:tracePt t="94992" x="5253038" y="3575050"/>
          <p14:tracePt t="95000" x="5260975" y="3590925"/>
          <p14:tracePt t="95008" x="5276850" y="3598863"/>
          <p14:tracePt t="95024" x="5284788" y="3598863"/>
          <p14:tracePt t="95033" x="5300663" y="3606800"/>
          <p14:tracePt t="95040" x="5316538" y="3614738"/>
          <p14:tracePt t="95047" x="5356225" y="3614738"/>
          <p14:tracePt t="95056" x="5402263" y="3622675"/>
          <p14:tracePt t="95064" x="5441950" y="3629025"/>
          <p14:tracePt t="95071" x="5473700" y="3644900"/>
          <p14:tracePt t="95081" x="5505450" y="3652838"/>
          <p14:tracePt t="95087" x="5553075" y="3684588"/>
          <p14:tracePt t="95097" x="5591175" y="3716338"/>
          <p14:tracePt t="95103" x="5630863" y="3716338"/>
          <p14:tracePt t="95112" x="5646738" y="3724275"/>
          <p14:tracePt t="95120" x="5662613" y="3732213"/>
          <p14:tracePt t="95127" x="5678488" y="3732213"/>
          <p14:tracePt t="95136" x="5694363" y="3740150"/>
          <p14:tracePt t="95143" x="5710238" y="3740150"/>
          <p14:tracePt t="95151" x="5726113" y="3740150"/>
          <p14:tracePt t="95160" x="5749925" y="3740150"/>
          <p14:tracePt t="95167" x="5765800" y="3740150"/>
          <p14:tracePt t="95176" x="5781675" y="3740150"/>
          <p14:tracePt t="95183" x="5795963" y="3740150"/>
          <p14:tracePt t="95192" x="5827713" y="3740150"/>
          <p14:tracePt t="95199" x="5851525" y="3740150"/>
          <p14:tracePt t="95208" x="5867400" y="3740150"/>
          <p14:tracePt t="95216" x="5899150" y="3740150"/>
          <p14:tracePt t="95224" x="5922963" y="3732213"/>
          <p14:tracePt t="95232" x="5946775" y="3732213"/>
          <p14:tracePt t="95240" x="5970588" y="3732213"/>
          <p14:tracePt t="95248" x="5986463" y="3732213"/>
          <p14:tracePt t="95256" x="6000750" y="3724275"/>
          <p14:tracePt t="95264" x="6016625" y="3724275"/>
          <p14:tracePt t="95272" x="6024563" y="3724275"/>
          <p14:tracePt t="95281" x="6040438" y="3724275"/>
          <p14:tracePt t="95287" x="6048375" y="3724275"/>
          <p14:tracePt t="95296" x="6080125" y="3724275"/>
          <p14:tracePt t="95303" x="6103938" y="3724275"/>
          <p14:tracePt t="95311" x="6127750" y="3724275"/>
          <p14:tracePt t="95320" x="6175375" y="3716338"/>
          <p14:tracePt t="95328" x="6205538" y="3700463"/>
          <p14:tracePt t="95336" x="6229350" y="3700463"/>
          <p14:tracePt t="95344" x="6261100" y="3700463"/>
          <p14:tracePt t="95352" x="6300788" y="3700463"/>
          <p14:tracePt t="95360" x="6332538" y="3692525"/>
          <p14:tracePt t="95367" x="6388100" y="3684588"/>
          <p14:tracePt t="95375" x="6418263" y="3684588"/>
          <p14:tracePt t="95384" x="6465888" y="3684588"/>
          <p14:tracePt t="95391" x="6521450" y="3684588"/>
          <p14:tracePt t="95399" x="6584950" y="3684588"/>
          <p14:tracePt t="95408" x="6646863" y="3692525"/>
          <p14:tracePt t="95415" x="6718300" y="3708400"/>
          <p14:tracePt t="95423" x="6765925" y="3708400"/>
          <p14:tracePt t="95431" x="6811963" y="3708400"/>
          <p14:tracePt t="95440" x="6835775" y="3708400"/>
          <p14:tracePt t="95447" x="6883400" y="3708400"/>
          <p14:tracePt t="95456" x="6923088" y="3708400"/>
          <p14:tracePt t="95464" x="6946900" y="3692525"/>
          <p14:tracePt t="95472" x="6962775" y="3684588"/>
          <p14:tracePt t="95481" x="6994525" y="3676650"/>
          <p14:tracePt t="95487" x="7010400" y="3668713"/>
          <p14:tracePt t="95495" x="7010400" y="3652838"/>
          <p14:tracePt t="95512" x="7016750" y="3636963"/>
          <p14:tracePt t="95520" x="7024688" y="3622675"/>
          <p14:tracePt t="95528" x="7032625" y="3614738"/>
          <p14:tracePt t="95536" x="7040563" y="3606800"/>
          <p14:tracePt t="95543" x="7048500" y="3590925"/>
          <p14:tracePt t="95551" x="7056438" y="3582988"/>
          <p14:tracePt t="95560" x="7072313" y="3559175"/>
          <p14:tracePt t="95568" x="7072313" y="3543300"/>
          <p14:tracePt t="95576" x="7080250" y="3527425"/>
          <p14:tracePt t="95584" x="7088188" y="3511550"/>
          <p14:tracePt t="95593" x="7088188" y="3495675"/>
          <p14:tracePt t="95600" x="7088188" y="3479800"/>
          <p14:tracePt t="95615" x="7088188" y="3455988"/>
          <p14:tracePt t="95624" x="7080250" y="3448050"/>
          <p14:tracePt t="95632" x="7064375" y="3432175"/>
          <p14:tracePt t="95639" x="7056438" y="3425825"/>
          <p14:tracePt t="95647" x="7032625" y="3409950"/>
          <p14:tracePt t="95656" x="7010400" y="3402013"/>
          <p14:tracePt t="95664" x="6986588" y="3386138"/>
          <p14:tracePt t="95672" x="6962775" y="3386138"/>
          <p14:tracePt t="95682" x="6907213" y="3370263"/>
          <p14:tracePt t="95688" x="6843713" y="3354388"/>
          <p14:tracePt t="95696" x="6789738" y="3338513"/>
          <p14:tracePt t="95704" x="6750050" y="3322638"/>
          <p14:tracePt t="95712" x="6686550" y="3306763"/>
          <p14:tracePt t="95720" x="6615113" y="3298825"/>
          <p14:tracePt t="95727" x="6584950" y="3290888"/>
          <p14:tracePt t="95735" x="6545263" y="3290888"/>
          <p14:tracePt t="95743" x="6497638" y="3267075"/>
          <p14:tracePt t="95751" x="6426200" y="3243263"/>
          <p14:tracePt t="95760" x="6364288" y="3221038"/>
          <p14:tracePt t="95768" x="6308725" y="3221038"/>
          <p14:tracePt t="95776" x="6245225" y="3213100"/>
          <p14:tracePt t="95783" x="6183313" y="3205163"/>
          <p14:tracePt t="95791" x="6103938" y="3205163"/>
          <p14:tracePt t="95800" x="6032500" y="3205163"/>
          <p14:tracePt t="95808" x="5954713" y="3205163"/>
          <p14:tracePt t="95816" x="5843588" y="3205163"/>
          <p14:tracePt t="95823" x="5734050" y="3205163"/>
          <p14:tracePt t="95832" x="5638800" y="3189288"/>
          <p14:tracePt t="95840" x="5545138" y="3189288"/>
          <p14:tracePt t="95847" x="5449888" y="3189288"/>
          <p14:tracePt t="95856" x="5324475" y="3181350"/>
          <p14:tracePt t="95864" x="5229225" y="3149600"/>
          <p14:tracePt t="95871" x="5127625" y="3149600"/>
          <p14:tracePt t="95881" x="5048250" y="3149600"/>
          <p14:tracePt t="95888" x="4954588" y="3149600"/>
          <p14:tracePt t="95896" x="4875213" y="3149600"/>
          <p14:tracePt t="95903" x="4811713" y="3149600"/>
          <p14:tracePt t="95912" x="4765675" y="3149600"/>
          <p14:tracePt t="95920" x="4718050" y="3149600"/>
          <p14:tracePt t="95928" x="4654550" y="3149600"/>
          <p14:tracePt t="95936" x="4583113" y="3149600"/>
          <p14:tracePt t="95944" x="4537075" y="3149600"/>
          <p14:tracePt t="95951" x="4505325" y="3149600"/>
          <p14:tracePt t="95967" x="4457700" y="3149600"/>
          <p14:tracePt t="95968" x="4402138" y="3157538"/>
          <p14:tracePt t="95976" x="4340225" y="3181350"/>
          <p14:tracePt t="95983" x="4300538" y="3189288"/>
          <p14:tracePt t="95992" x="4276725" y="3197225"/>
          <p14:tracePt t="96000" x="4252913" y="3197225"/>
          <p14:tracePt t="96008" x="4221163" y="3205163"/>
          <p14:tracePt t="96016" x="4197350" y="3213100"/>
          <p14:tracePt t="96023" x="4181475" y="3221038"/>
          <p14:tracePt t="96032" x="4165600" y="3228975"/>
          <p14:tracePt t="96040" x="4159250" y="3243263"/>
          <p14:tracePt t="96047" x="4151313" y="3251200"/>
          <p14:tracePt t="96056" x="4151313" y="3275013"/>
          <p14:tracePt t="96064" x="4151313" y="3290888"/>
          <p14:tracePt t="96071" x="4151313" y="3306763"/>
          <p14:tracePt t="96081" x="4151313" y="3330575"/>
          <p14:tracePt t="96088" x="4151313" y="3354388"/>
          <p14:tracePt t="96096" x="4159250" y="3394075"/>
          <p14:tracePt t="96104" x="4189413" y="3417888"/>
          <p14:tracePt t="96112" x="4213225" y="3440113"/>
          <p14:tracePt t="96120" x="4252913" y="3455988"/>
          <p14:tracePt t="96127" x="4292600" y="3487738"/>
          <p14:tracePt t="96136" x="4332288" y="3519488"/>
          <p14:tracePt t="96143" x="4370388" y="3535363"/>
          <p14:tracePt t="96151" x="4386263" y="3551238"/>
          <p14:tracePt t="96160" x="4418013" y="3575050"/>
          <p14:tracePt t="96167" x="4457700" y="3590925"/>
          <p14:tracePt t="96176" x="4489450" y="3598863"/>
          <p14:tracePt t="96183" x="4545013" y="3622675"/>
          <p14:tracePt t="96192" x="4591050" y="3622675"/>
          <p14:tracePt t="96200" x="4662488" y="3629025"/>
          <p14:tracePt t="96207" x="4702175" y="3652838"/>
          <p14:tracePt t="96216" x="4749800" y="3660775"/>
          <p14:tracePt t="96224" x="4803775" y="3684588"/>
          <p14:tracePt t="96233" x="4883150" y="3692525"/>
          <p14:tracePt t="96240" x="4954588" y="3716338"/>
          <p14:tracePt t="96247" x="5008563" y="3740150"/>
          <p14:tracePt t="96255" x="5087938" y="3748088"/>
          <p14:tracePt t="96264" x="5167313" y="3748088"/>
          <p14:tracePt t="96271" x="5245100" y="3748088"/>
          <p14:tracePt t="96281" x="5292725" y="3748088"/>
          <p14:tracePt t="96288" x="5332413" y="3748088"/>
          <p14:tracePt t="96296" x="5380038" y="3748088"/>
          <p14:tracePt t="96303" x="5410200" y="3748088"/>
          <p14:tracePt t="96312" x="5449888" y="3740150"/>
          <p14:tracePt t="96320" x="5473700" y="3732213"/>
          <p14:tracePt t="96327" x="5505450" y="3724275"/>
          <p14:tracePt t="96336" x="5529263" y="3716338"/>
          <p14:tracePt t="96343" x="5553075" y="3716338"/>
          <p14:tracePt t="96351" x="5591175" y="3708400"/>
          <p14:tracePt t="96360" x="5630863" y="3684588"/>
          <p14:tracePt t="96367" x="5662613" y="3676650"/>
          <p14:tracePt t="96376" x="5702300" y="3668713"/>
          <p14:tracePt t="96384" x="5726113" y="3660775"/>
          <p14:tracePt t="96391" x="5765800" y="3660775"/>
          <p14:tracePt t="96400" x="5795963" y="3652838"/>
          <p14:tracePt t="96408" x="5811838" y="3644900"/>
          <p14:tracePt t="96416" x="5827713" y="3644900"/>
          <p14:tracePt t="96423" x="5835650" y="3644900"/>
          <p14:tracePt t="97072" x="5827713" y="3636963"/>
          <p14:tracePt t="97088" x="5819775" y="3636963"/>
          <p14:tracePt t="97095" x="5803900" y="3629025"/>
          <p14:tracePt t="97103" x="5789613" y="3622675"/>
          <p14:tracePt t="97111" x="5773738" y="3622675"/>
          <p14:tracePt t="97119" x="5757863" y="3614738"/>
          <p14:tracePt t="97127" x="5741988" y="3614738"/>
          <p14:tracePt t="97208" x="5726113" y="3614738"/>
          <p14:tracePt t="97375" x="5718175" y="3606800"/>
          <p14:tracePt t="97384" x="5710238" y="3598863"/>
          <p14:tracePt t="97400" x="5694363" y="3598863"/>
          <p14:tracePt t="97415" x="5678488" y="3590925"/>
          <p14:tracePt t="97432" x="5670550" y="3590925"/>
          <p14:tracePt t="97440" x="5662613" y="3590925"/>
          <p14:tracePt t="97447" x="5638800" y="3582988"/>
          <p14:tracePt t="97456" x="5622925" y="3575050"/>
          <p14:tracePt t="97464" x="5622925" y="3567113"/>
          <p14:tracePt t="97471" x="5607050" y="3567113"/>
          <p14:tracePt t="97480" x="5599113" y="3559175"/>
          <p14:tracePt t="97488" x="5584825" y="3551238"/>
          <p14:tracePt t="97497" x="5568950" y="3551238"/>
          <p14:tracePt t="97503" x="5561013" y="3551238"/>
          <p14:tracePt t="97512" x="5545138" y="3543300"/>
          <p14:tracePt t="97527" x="5529263" y="3543300"/>
          <p14:tracePt t="97536" x="5521325" y="3543300"/>
          <p14:tracePt t="97543" x="5505450" y="3543300"/>
          <p14:tracePt t="97551" x="5489575" y="3543300"/>
          <p14:tracePt t="97560" x="5473700" y="3543300"/>
          <p14:tracePt t="97567" x="5457825" y="3543300"/>
          <p14:tracePt t="97576" x="5441950" y="3543300"/>
          <p14:tracePt t="97584" x="5418138" y="3543300"/>
          <p14:tracePt t="97592" x="5394325" y="3543300"/>
          <p14:tracePt t="97600" x="5348288" y="3543300"/>
          <p14:tracePt t="97608" x="5300663" y="3543300"/>
          <p14:tracePt t="97615" x="5253038" y="3543300"/>
          <p14:tracePt t="97623" x="5197475" y="3543300"/>
          <p14:tracePt t="97632" x="5151438" y="3543300"/>
          <p14:tracePt t="97640" x="5087938" y="3543300"/>
          <p14:tracePt t="97647" x="5056188" y="3543300"/>
          <p14:tracePt t="97656" x="5016500" y="3543300"/>
          <p14:tracePt t="97664" x="4970463" y="3543300"/>
          <p14:tracePt t="97672" x="4906963" y="3543300"/>
          <p14:tracePt t="97682" x="4843463" y="3543300"/>
          <p14:tracePt t="97688" x="4795838" y="3543300"/>
          <p14:tracePt t="97697" x="4733925" y="3543300"/>
          <p14:tracePt t="97703" x="4646613" y="3543300"/>
          <p14:tracePt t="97711" x="4537075" y="3543300"/>
          <p14:tracePt t="97720" x="4441825" y="3543300"/>
          <p14:tracePt t="97728" x="4348163" y="3535363"/>
          <p14:tracePt t="97736" x="4237038" y="3519488"/>
          <p14:tracePt t="97744" x="4111625" y="3519488"/>
          <p14:tracePt t="97751" x="4000500" y="3519488"/>
          <p14:tracePt t="97760" x="3890963" y="3511550"/>
          <p14:tracePt t="97768" x="3779838" y="3511550"/>
          <p14:tracePt t="97776" x="3670300" y="3511550"/>
          <p14:tracePt t="97783" x="3575050" y="3511550"/>
          <p14:tracePt t="97791" x="3481388" y="3511550"/>
          <p14:tracePt t="97799" x="3354388" y="3511550"/>
          <p14:tracePt t="97808" x="3244850" y="3495675"/>
          <p14:tracePt t="97816" x="3149600" y="3479800"/>
          <p14:tracePt t="97824" x="3024188" y="3479800"/>
          <p14:tracePt t="97832" x="2898775" y="3479800"/>
          <p14:tracePt t="97839" x="2787650" y="3479800"/>
          <p14:tracePt t="97848" x="2646363" y="3479800"/>
          <p14:tracePt t="97856" x="2505075" y="3479800"/>
          <p14:tracePt t="97864" x="2362200" y="3487738"/>
          <p14:tracePt t="97872" x="2205038" y="3487738"/>
          <p14:tracePt t="97881" x="2079625" y="3487738"/>
          <p14:tracePt t="97899" x="1811338" y="3487738"/>
          <p14:tracePt t="97903" x="1701800" y="3487738"/>
          <p14:tracePt t="97912" x="1606550" y="3487738"/>
          <p14:tracePt t="97920" x="1512888" y="3487738"/>
          <p14:tracePt t="97928" x="1449388" y="3487738"/>
          <p14:tracePt t="97935" x="1385888" y="3487738"/>
          <p14:tracePt t="97943" x="1322388" y="3487738"/>
          <p14:tracePt t="97951" x="1260475" y="3487738"/>
          <p14:tracePt t="97960" x="1189038" y="3495675"/>
          <p14:tracePt t="97967" x="1149350" y="3519488"/>
          <p14:tracePt t="97976" x="1117600" y="3527425"/>
          <p14:tracePt t="97983" x="1047750" y="3567113"/>
          <p14:tracePt t="97992" x="1008063" y="3590925"/>
          <p14:tracePt t="98000" x="976313" y="3622675"/>
          <p14:tracePt t="98008" x="936625" y="3636963"/>
          <p14:tracePt t="98016" x="914400" y="3652838"/>
          <p14:tracePt t="98023" x="898525" y="3668713"/>
          <p14:tracePt t="98032" x="882650" y="3668713"/>
          <p14:tracePt t="98048" x="874713" y="3684588"/>
          <p14:tracePt t="98056" x="858838" y="3684588"/>
          <p14:tracePt t="98072" x="850900" y="3692525"/>
          <p14:tracePt t="98282" x="842963" y="3692525"/>
          <p14:tracePt t="98289" x="835025" y="3700463"/>
          <p14:tracePt t="98304" x="819150" y="3700463"/>
          <p14:tracePt t="98320" x="795338" y="3700463"/>
          <p14:tracePt t="98327" x="771525" y="3700463"/>
          <p14:tracePt t="98336" x="739775" y="3700463"/>
          <p14:tracePt t="98343" x="715963" y="3700463"/>
          <p14:tracePt t="98352" x="701675" y="3700463"/>
          <p14:tracePt t="98360" x="693738" y="3700463"/>
          <p14:tracePt t="98368" x="685800" y="3700463"/>
          <p14:tracePt t="98375" x="669925" y="3700463"/>
          <p14:tracePt t="98384" x="654050" y="3700463"/>
          <p14:tracePt t="98392" x="638175" y="3700463"/>
          <p14:tracePt t="98400" x="606425" y="3708400"/>
          <p14:tracePt t="98407" x="582613" y="3708400"/>
          <p14:tracePt t="98416" x="558800" y="3716338"/>
          <p14:tracePt t="98424" x="534988" y="3732213"/>
          <p14:tracePt t="98432" x="496888" y="3740150"/>
          <p14:tracePt t="98439" x="449263" y="3740150"/>
          <p14:tracePt t="98448" x="409575" y="3740150"/>
          <p14:tracePt t="98455" x="377825" y="3740150"/>
          <p14:tracePt t="98463" x="338138" y="3740150"/>
          <p14:tracePt t="98472" x="314325" y="3740150"/>
          <p14:tracePt t="98480" x="292100" y="3724275"/>
          <p14:tracePt t="98488" x="268288" y="3724275"/>
          <p14:tracePt t="98496" x="252413" y="3716338"/>
          <p14:tracePt t="98503" x="220663" y="3708400"/>
          <p14:tracePt t="98511" x="204788" y="3708400"/>
          <p14:tracePt t="98520" x="204788" y="3700463"/>
          <p14:tracePt t="98527" x="188913" y="3700463"/>
          <p14:tracePt t="98536" x="173038" y="3700463"/>
          <p14:tracePt t="98544" x="165100" y="3700463"/>
          <p14:tracePt t="98552" x="157163" y="3692525"/>
          <p14:tracePt t="98576" x="141288" y="3692525"/>
          <p14:tracePt t="98632" x="133350" y="3684588"/>
          <p14:tracePt t="98639" x="133350" y="3676650"/>
          <p14:tracePt t="98655" x="133350" y="3660775"/>
          <p14:tracePt t="98688" x="133350" y="3644900"/>
          <p14:tracePt t="98696" x="133350" y="3636963"/>
          <p14:tracePt t="98705" x="133350" y="3629025"/>
          <p14:tracePt t="98712" x="125413" y="3622675"/>
          <p14:tracePt t="98720" x="125413" y="3606800"/>
          <p14:tracePt t="98728" x="125413" y="3590925"/>
          <p14:tracePt t="98736" x="125413" y="3567113"/>
          <p14:tracePt t="98743" x="125413" y="3543300"/>
          <p14:tracePt t="98751" x="117475" y="3527425"/>
          <p14:tracePt t="98760" x="109538" y="3495675"/>
          <p14:tracePt t="98768" x="109538" y="3471863"/>
          <p14:tracePt t="98776" x="109538" y="3455988"/>
          <p14:tracePt t="98783" x="109538" y="3425825"/>
          <p14:tracePt t="98792" x="117475" y="3386138"/>
          <p14:tracePt t="98800" x="125413" y="3362325"/>
          <p14:tracePt t="98808" x="133350" y="3330575"/>
          <p14:tracePt t="98816" x="141288" y="3306763"/>
          <p14:tracePt t="98824" x="149225" y="3282950"/>
          <p14:tracePt t="98832" x="149225" y="3267075"/>
          <p14:tracePt t="98839" x="157163" y="3259138"/>
          <p14:tracePt t="98848" x="157163" y="3243263"/>
          <p14:tracePt t="98863" x="157163" y="3228975"/>
          <p14:tracePt t="98872" x="157163" y="3213100"/>
          <p14:tracePt t="98880" x="157163" y="3181350"/>
          <p14:tracePt t="98889" x="149225" y="3149600"/>
          <p14:tracePt t="98906" x="117475" y="3062288"/>
          <p14:tracePt t="98911" x="101600" y="3016250"/>
          <p14:tracePt t="98920" x="63500" y="2960688"/>
          <p14:tracePt t="98927" x="15875" y="2873375"/>
          <p14:tracePt t="103624" x="212725" y="3149600"/>
          <p14:tracePt t="103631" x="346075" y="3243263"/>
          <p14:tracePt t="103639" x="449263" y="3314700"/>
          <p14:tracePt t="103648" x="566738" y="3386138"/>
          <p14:tracePt t="103657" x="669925" y="3448050"/>
          <p14:tracePt t="103664" x="771525" y="3495675"/>
          <p14:tracePt t="103674" x="850900" y="3535363"/>
          <p14:tracePt t="103680" x="936625" y="3543300"/>
          <p14:tracePt t="103689" x="1047750" y="3582988"/>
          <p14:tracePt t="103696" x="1157288" y="3606800"/>
          <p14:tracePt t="103705" x="1260475" y="3622675"/>
          <p14:tracePt t="103712" x="1338263" y="3629025"/>
          <p14:tracePt t="103720" x="1465263" y="3629025"/>
          <p14:tracePt t="103728" x="1574800" y="3629025"/>
          <p14:tracePt t="103736" x="1654175" y="3629025"/>
          <p14:tracePt t="103744" x="1747838" y="3629025"/>
          <p14:tracePt t="103752" x="1858963" y="3629025"/>
          <p14:tracePt t="103760" x="1968500" y="3629025"/>
          <p14:tracePt t="103767" x="2079625" y="3644900"/>
          <p14:tracePt t="103776" x="2205038" y="3668713"/>
          <p14:tracePt t="103784" x="2324100" y="3708400"/>
          <p14:tracePt t="103792" x="2433638" y="3732213"/>
          <p14:tracePt t="103800" x="2566988" y="3756025"/>
          <p14:tracePt t="103808" x="2678113" y="3779838"/>
          <p14:tracePt t="103816" x="2787650" y="3811588"/>
          <p14:tracePt t="103826" x="2874963" y="3841750"/>
          <p14:tracePt t="103832" x="2952750" y="3865563"/>
          <p14:tracePt t="103841" x="3040063" y="3865563"/>
          <p14:tracePt t="103848" x="3135313" y="3881438"/>
          <p14:tracePt t="103855" x="3205163" y="3913188"/>
          <p14:tracePt t="103863" x="3284538" y="3929063"/>
          <p14:tracePt t="103873" x="3394075" y="3929063"/>
          <p14:tracePt t="103880" x="3489325" y="3937000"/>
          <p14:tracePt t="103889" x="3590925" y="3960813"/>
          <p14:tracePt t="103896" x="3686175" y="3976688"/>
          <p14:tracePt t="103904" x="3763963" y="3984625"/>
          <p14:tracePt t="103912" x="3835400" y="4008438"/>
          <p14:tracePt t="103920" x="3883025" y="4022725"/>
          <p14:tracePt t="103928" x="3922713" y="4030663"/>
          <p14:tracePt t="103936" x="3976688" y="4038600"/>
          <p14:tracePt t="103944" x="3992563" y="4046538"/>
          <p14:tracePt t="103952" x="4016375" y="4054475"/>
          <p14:tracePt t="103960" x="4024313" y="4062413"/>
          <p14:tracePt t="103976" x="4032250" y="4062413"/>
          <p14:tracePt t="103984" x="4040188" y="4062413"/>
          <p14:tracePt t="103992" x="4048125" y="4062413"/>
          <p14:tracePt t="104000" x="4064000" y="4062413"/>
          <p14:tracePt t="104007" x="4079875" y="4062413"/>
          <p14:tracePt t="104016" x="4119563" y="4062413"/>
          <p14:tracePt t="104023" x="4143375" y="4062413"/>
          <p14:tracePt t="104032" x="4165600" y="4062413"/>
          <p14:tracePt t="104040" x="4213225" y="4062413"/>
          <p14:tracePt t="104047" x="4276725" y="4062413"/>
          <p14:tracePt t="104055" x="4356100" y="4062413"/>
          <p14:tracePt t="104064" x="4433888" y="4062413"/>
          <p14:tracePt t="104072" x="4497388" y="4062413"/>
          <p14:tracePt t="104080" x="4568825" y="4062413"/>
          <p14:tracePt t="104089" x="4630738" y="4062413"/>
          <p14:tracePt t="104106" x="4702175" y="4086225"/>
          <p14:tracePt t="104111" x="4725988" y="4086225"/>
          <p14:tracePt t="104121" x="4757738" y="4086225"/>
          <p14:tracePt t="104128" x="4773613" y="4086225"/>
          <p14:tracePt t="104136" x="4779963" y="4086225"/>
          <p14:tracePt t="104143" x="4811713" y="4078288"/>
          <p14:tracePt t="104160" x="4827588" y="4078288"/>
          <p14:tracePt t="104167" x="4835525" y="4078288"/>
          <p14:tracePt t="104176" x="4851400" y="4078288"/>
          <p14:tracePt t="104184" x="4891088" y="4078288"/>
          <p14:tracePt t="104192" x="4938713" y="4078288"/>
          <p14:tracePt t="104200" x="5032375" y="4086225"/>
          <p14:tracePt t="104207" x="5143500" y="4110038"/>
          <p14:tracePt t="104216" x="5213350" y="4149725"/>
          <p14:tracePt t="104224" x="5268913" y="4157663"/>
          <p14:tracePt t="104232" x="5292725" y="4157663"/>
          <p14:tracePt t="104239" x="5316538" y="4157663"/>
          <p14:tracePt t="104248" x="5332413" y="4157663"/>
          <p14:tracePt t="104264" x="5348288" y="4157663"/>
          <p14:tracePt t="104352" x="5332413" y="4157663"/>
          <p14:tracePt t="104416" x="5340350" y="4157663"/>
          <p14:tracePt t="104481" x="5332413" y="4157663"/>
          <p14:tracePt t="104489" x="5324475" y="4157663"/>
          <p14:tracePt t="104496" x="5292725" y="4157663"/>
          <p14:tracePt t="104504" x="5237163" y="4133850"/>
          <p14:tracePt t="104511" x="5151438" y="4110038"/>
          <p14:tracePt t="104520" x="5064125" y="4086225"/>
          <p14:tracePt t="104527" x="4984750" y="4078288"/>
          <p14:tracePt t="104536" x="4922838" y="4062413"/>
          <p14:tracePt t="104543" x="4867275" y="4054475"/>
          <p14:tracePt t="104552" x="4835525" y="4046538"/>
          <p14:tracePt t="104560" x="4819650" y="4038600"/>
          <p14:tracePt t="104600" x="4819650" y="4030663"/>
          <p14:tracePt t="104624" x="4835525" y="4030663"/>
          <p14:tracePt t="104632" x="4859338" y="4030663"/>
          <p14:tracePt t="104639" x="4875213" y="4038600"/>
          <p14:tracePt t="104648" x="4891088" y="4038600"/>
          <p14:tracePt t="104728" x="4875213" y="4038600"/>
          <p14:tracePt t="104736" x="4867275" y="4038600"/>
          <p14:tracePt t="104784" x="4883150" y="4030663"/>
          <p14:tracePt t="104792" x="4906963" y="4022725"/>
          <p14:tracePt t="104799" x="4922838" y="4008438"/>
          <p14:tracePt t="104807" x="4938713" y="4008438"/>
          <p14:tracePt t="104936" x="4946650" y="4008438"/>
          <p14:tracePt t="104943" x="4962525" y="4008438"/>
          <p14:tracePt t="105072" x="4978400" y="4008438"/>
          <p14:tracePt t="105080" x="4992688" y="4000500"/>
          <p14:tracePt t="105088" x="5008563" y="3992563"/>
          <p14:tracePt t="105096" x="5024438" y="3992563"/>
          <p14:tracePt t="105104" x="5048250" y="3992563"/>
          <p14:tracePt t="105111" x="5064125" y="3992563"/>
          <p14:tracePt t="105120" x="5103813" y="3992563"/>
          <p14:tracePt t="105128" x="5135563" y="3992563"/>
          <p14:tracePt t="105136" x="5197475" y="4000500"/>
          <p14:tracePt t="105144" x="5245100" y="4000500"/>
          <p14:tracePt t="105152" x="5300663" y="4008438"/>
          <p14:tracePt t="105160" x="5340350" y="4030663"/>
          <p14:tracePt t="105168" x="5372100" y="4030663"/>
          <p14:tracePt t="105175" x="5418138" y="4030663"/>
          <p14:tracePt t="105183" x="5457825" y="4030663"/>
          <p14:tracePt t="105191" x="5505450" y="4030663"/>
          <p14:tracePt t="105200" x="5529263" y="4030663"/>
          <p14:tracePt t="105208" x="5553075" y="4030663"/>
          <p14:tracePt t="105216" x="5576888" y="4030663"/>
          <p14:tracePt t="105223" x="5607050" y="4022725"/>
          <p14:tracePt t="105232" x="5638800" y="4022725"/>
          <p14:tracePt t="105240" x="5678488" y="4016375"/>
          <p14:tracePt t="105248" x="5702300" y="4016375"/>
          <p14:tracePt t="105256" x="5734050" y="4016375"/>
          <p14:tracePt t="105264" x="5765800" y="4016375"/>
          <p14:tracePt t="105272" x="5789613" y="4016375"/>
          <p14:tracePt t="105280" x="5811838" y="4016375"/>
          <p14:tracePt t="105289" x="5835650" y="4016375"/>
          <p14:tracePt t="105296" x="5859463" y="4016375"/>
          <p14:tracePt t="105304" x="5875338" y="4016375"/>
          <p14:tracePt t="105312" x="5891213" y="4016375"/>
          <p14:tracePt t="105336" x="5907088" y="4016375"/>
          <p14:tracePt t="105343" x="5915025" y="4016375"/>
          <p14:tracePt t="105360" x="5930900" y="4016375"/>
          <p14:tracePt t="105376" x="5938838" y="4008438"/>
          <p14:tracePt t="105383" x="5946775" y="4008438"/>
          <p14:tracePt t="105576" x="5954713" y="4008438"/>
          <p14:tracePt t="105592" x="5970588" y="4008438"/>
          <p14:tracePt t="105600" x="5986463" y="4008438"/>
          <p14:tracePt t="105608" x="6000750" y="4008438"/>
          <p14:tracePt t="105615" x="6016625" y="4008438"/>
          <p14:tracePt t="105624" x="6024563" y="4008438"/>
          <p14:tracePt t="105632" x="6040438" y="4008438"/>
          <p14:tracePt t="105641" x="6064250" y="4008438"/>
          <p14:tracePt t="105648" x="6088063" y="4008438"/>
          <p14:tracePt t="105656" x="6111875" y="4008438"/>
          <p14:tracePt t="105663" x="6151563" y="4008438"/>
          <p14:tracePt t="105672" x="6191250" y="4016375"/>
          <p14:tracePt t="105682" x="6205538" y="4022725"/>
          <p14:tracePt t="105688" x="6205538" y="4030663"/>
          <p14:tracePt t="105904" x="6213475" y="4030663"/>
          <p14:tracePt t="105912" x="6221413" y="4030663"/>
          <p14:tracePt t="105920" x="6237288" y="4038600"/>
          <p14:tracePt t="105927" x="6245225" y="4038600"/>
          <p14:tracePt t="105936" x="6261100" y="4038600"/>
          <p14:tracePt t="105943" x="6276975" y="4038600"/>
          <p14:tracePt t="105952" x="6300788" y="4054475"/>
          <p14:tracePt t="105960" x="6332538" y="4054475"/>
          <p14:tracePt t="105968" x="6364288" y="4054475"/>
          <p14:tracePt t="105975" x="6396038" y="4054475"/>
          <p14:tracePt t="105984" x="6457950" y="4054475"/>
          <p14:tracePt t="105991" x="6505575" y="4054475"/>
          <p14:tracePt t="106000" x="6529388" y="4054475"/>
          <p14:tracePt t="106007" x="6577013" y="4054475"/>
          <p14:tracePt t="106016" x="6623050" y="4054475"/>
          <p14:tracePt t="106024" x="6686550" y="4054475"/>
          <p14:tracePt t="106032" x="6750050" y="4054475"/>
          <p14:tracePt t="106040" x="6805613" y="4046538"/>
          <p14:tracePt t="106048" x="6843713" y="4038600"/>
          <p14:tracePt t="106056" x="6891338" y="4038600"/>
          <p14:tracePt t="106064" x="6915150" y="4030663"/>
          <p14:tracePt t="106073" x="6954838" y="4022725"/>
          <p14:tracePt t="106080" x="7002463" y="4022725"/>
          <p14:tracePt t="106088" x="7024688" y="4022725"/>
          <p14:tracePt t="106096" x="7064375" y="4022725"/>
          <p14:tracePt t="106104" x="7112000" y="4022725"/>
          <p14:tracePt t="106112" x="7159625" y="4022725"/>
          <p14:tracePt t="106120" x="7213600" y="4030663"/>
          <p14:tracePt t="106128" x="7261225" y="4054475"/>
          <p14:tracePt t="106136" x="7292975" y="4054475"/>
          <p14:tracePt t="106143" x="7308850" y="4054475"/>
          <p14:tracePt t="106152" x="7332663" y="4054475"/>
          <p14:tracePt t="106160" x="7348538" y="4054475"/>
          <p14:tracePt t="106168" x="7372350" y="4062413"/>
          <p14:tracePt t="106175" x="7380288" y="4070350"/>
          <p14:tracePt t="106192" x="7396163" y="4070350"/>
          <p14:tracePt t="106200" x="7396163" y="4078288"/>
          <p14:tracePt t="106207" x="7412038" y="4078288"/>
          <p14:tracePt t="106216" x="7418388" y="4086225"/>
          <p14:tracePt t="106225" x="7434263" y="4094163"/>
          <p14:tracePt t="106248" x="7450138" y="4094163"/>
          <p14:tracePt t="106280" x="7458075" y="4094163"/>
          <p14:tracePt t="106335" x="7473950" y="4102100"/>
          <p14:tracePt t="106905" x="7458075" y="4102100"/>
          <p14:tracePt t="106920" x="7450138" y="4094163"/>
          <p14:tracePt t="106976" x="7434263" y="4094163"/>
          <p14:tracePt t="107032" x="7426325" y="4094163"/>
          <p14:tracePt t="107039" x="7418388" y="4094163"/>
          <p14:tracePt t="107055" x="7412038" y="4094163"/>
          <p14:tracePt t="107063" x="7396163" y="4094163"/>
          <p14:tracePt t="107072" x="7388225" y="4094163"/>
          <p14:tracePt t="107127" x="7372350" y="4094163"/>
          <p14:tracePt t="107136" x="7364413" y="4086225"/>
          <p14:tracePt t="107143" x="7364413" y="4078288"/>
          <p14:tracePt t="107151" x="7348538" y="4078288"/>
          <p14:tracePt t="107160" x="7332663" y="4078288"/>
          <p14:tracePt t="107167" x="7316788" y="4070350"/>
          <p14:tracePt t="107176" x="7292975" y="4070350"/>
          <p14:tracePt t="107184" x="7261225" y="4062413"/>
          <p14:tracePt t="107191" x="7237413" y="4054475"/>
          <p14:tracePt t="107200" x="7213600" y="4046538"/>
          <p14:tracePt t="107207" x="7175500" y="4046538"/>
          <p14:tracePt t="107215" x="7151688" y="4038600"/>
          <p14:tracePt t="107224" x="7112000" y="4016375"/>
          <p14:tracePt t="107231" x="7064375" y="4016375"/>
          <p14:tracePt t="107240" x="7024688" y="4008438"/>
          <p14:tracePt t="107247" x="6994525" y="4000500"/>
          <p14:tracePt t="107255" x="6954838" y="3992563"/>
          <p14:tracePt t="107264" x="6938963" y="3992563"/>
          <p14:tracePt t="107272" x="6915150" y="3992563"/>
          <p14:tracePt t="107280" x="6899275" y="3984625"/>
          <p14:tracePt t="107288" x="6883400" y="3976688"/>
          <p14:tracePt t="107296" x="6867525" y="3976688"/>
          <p14:tracePt t="107306" x="6851650" y="3976688"/>
          <p14:tracePt t="107312" x="6835775" y="3968750"/>
          <p14:tracePt t="107321" x="6819900" y="3968750"/>
          <p14:tracePt t="107328" x="6797675" y="3968750"/>
          <p14:tracePt t="107336" x="6773863" y="3968750"/>
          <p14:tracePt t="107344" x="6734175" y="3968750"/>
          <p14:tracePt t="107352" x="6710363" y="3968750"/>
          <p14:tracePt t="107360" x="6670675" y="3960813"/>
          <p14:tracePt t="107368" x="6623050" y="3944938"/>
          <p14:tracePt t="107375" x="6577013" y="3944938"/>
          <p14:tracePt t="107383" x="6537325" y="3944938"/>
          <p14:tracePt t="107391" x="6505575" y="3944938"/>
          <p14:tracePt t="107400" x="6465888" y="3944938"/>
          <p14:tracePt t="107408" x="6450013" y="3944938"/>
          <p14:tracePt t="107416" x="6434138" y="3944938"/>
          <p14:tracePt t="107424" x="6410325" y="3944938"/>
          <p14:tracePt t="107432" x="6388100" y="3944938"/>
          <p14:tracePt t="107440" x="6372225" y="3944938"/>
          <p14:tracePt t="107447" x="6332538" y="3944938"/>
          <p14:tracePt t="107455" x="6308725" y="3944938"/>
          <p14:tracePt t="107463" x="6284913" y="3944938"/>
          <p14:tracePt t="107473" x="6261100" y="3944938"/>
          <p14:tracePt t="107480" x="6237288" y="3944938"/>
          <p14:tracePt t="107488" x="6197600" y="3944938"/>
          <p14:tracePt t="107496" x="6143625" y="3944938"/>
          <p14:tracePt t="107504" x="6072188" y="3944938"/>
          <p14:tracePt t="107512" x="6024563" y="3944938"/>
          <p14:tracePt t="107520" x="5994400" y="3944938"/>
          <p14:tracePt t="107528" x="5954713" y="3944938"/>
          <p14:tracePt t="107536" x="5930900" y="3944938"/>
          <p14:tracePt t="107544" x="5915025" y="3944938"/>
          <p14:tracePt t="107552" x="5899150" y="3944938"/>
          <p14:tracePt t="107560" x="5875338" y="3944938"/>
          <p14:tracePt t="107567" x="5859463" y="3944938"/>
          <p14:tracePt t="107576" x="5843588" y="3952875"/>
          <p14:tracePt t="107583" x="5827713" y="3960813"/>
          <p14:tracePt t="107592" x="5811838" y="3968750"/>
          <p14:tracePt t="107600" x="5795963" y="3968750"/>
          <p14:tracePt t="107616" x="5781675" y="3968750"/>
          <p14:tracePt t="107624" x="5773738" y="3968750"/>
          <p14:tracePt t="107640" x="5757863" y="3976688"/>
          <p14:tracePt t="107648" x="5749925" y="3984625"/>
          <p14:tracePt t="107664" x="5741988" y="3984625"/>
          <p14:tracePt t="107680" x="5734050" y="3984625"/>
          <p14:tracePt t="107689" x="5718175" y="3984625"/>
          <p14:tracePt t="107696" x="5710238" y="3984625"/>
          <p14:tracePt t="107704" x="5694363" y="3984625"/>
          <p14:tracePt t="107712" x="5686425" y="3984625"/>
          <p14:tracePt t="107721" x="5678488" y="3984625"/>
          <p14:tracePt t="107728" x="5670550" y="3984625"/>
          <p14:tracePt t="107735" x="5654675" y="3984625"/>
          <p14:tracePt t="107752" x="5646738" y="3984625"/>
          <p14:tracePt t="107768" x="5630863" y="3984625"/>
          <p14:tracePt t="107784" x="5622925" y="3984625"/>
          <p14:tracePt t="107800" x="5614988" y="3992563"/>
          <p14:tracePt t="107840" x="5607050" y="3992563"/>
          <p14:tracePt t="108041" x="5591175" y="3992563"/>
          <p14:tracePt t="108071" x="5584825" y="3992563"/>
          <p14:tracePt t="108272" x="5568950" y="3992563"/>
          <p14:tracePt t="108280" x="5561013" y="3992563"/>
          <p14:tracePt t="108287" x="5545138" y="3992563"/>
          <p14:tracePt t="108297" x="5545138" y="3984625"/>
          <p14:tracePt t="108609" x="5529263" y="3976688"/>
          <p14:tracePt t="108640" x="5521325" y="3976688"/>
          <p14:tracePt t="108721" x="5513388" y="3968750"/>
          <p14:tracePt t="108743" x="5497513" y="3968750"/>
          <p14:tracePt t="108752" x="5489575" y="3960813"/>
          <p14:tracePt t="108767" x="5473700" y="3952875"/>
          <p14:tracePt t="108776" x="5473700" y="3944938"/>
          <p14:tracePt t="108784" x="5457825" y="3944938"/>
          <p14:tracePt t="108800" x="5449888" y="3929063"/>
          <p14:tracePt t="108816" x="5434013" y="3929063"/>
          <p14:tracePt t="108856" x="5418138" y="3929063"/>
          <p14:tracePt t="108864" x="5410200" y="3921125"/>
          <p14:tracePt t="108881" x="5394325" y="3913188"/>
          <p14:tracePt t="108888" x="5386388" y="3905250"/>
          <p14:tracePt t="108904" x="5372100" y="3905250"/>
          <p14:tracePt t="109104" x="5372100" y="3889375"/>
          <p14:tracePt t="109112" x="5364163" y="3881438"/>
          <p14:tracePt t="109120" x="5356225" y="3873500"/>
          <p14:tracePt t="109128" x="5348288" y="3865563"/>
          <p14:tracePt t="109472" x="5332413" y="3865563"/>
          <p14:tracePt t="109479" x="5324475" y="3865563"/>
          <p14:tracePt t="109496" x="5316538" y="3865563"/>
          <p14:tracePt t="109536" x="5308600" y="3857625"/>
          <p14:tracePt t="109575" x="5292725" y="3857625"/>
          <p14:tracePt t="109721" x="5284788" y="3849688"/>
          <p14:tracePt t="109729" x="5276850" y="3841750"/>
          <p14:tracePt t="109736" x="5260975" y="3841750"/>
          <p14:tracePt t="109743" x="5245100" y="3833813"/>
          <p14:tracePt t="109776" x="5229225" y="3833813"/>
          <p14:tracePt t="109783" x="5221288" y="3825875"/>
          <p14:tracePt t="109791" x="5213350" y="3819525"/>
          <p14:tracePt t="109816" x="5197475" y="3819525"/>
          <p14:tracePt t="109864" x="5189538" y="3803650"/>
          <p14:tracePt t="110192" x="5181600" y="3795713"/>
          <p14:tracePt t="110416" x="5175250" y="3787775"/>
          <p14:tracePt t="110423" x="5175250" y="3779838"/>
          <p14:tracePt t="110432" x="5159375" y="3771900"/>
          <p14:tracePt t="110569" x="5143500" y="3771900"/>
          <p14:tracePt t="111216" x="5135563" y="3771900"/>
          <p14:tracePt t="111488" x="5119688" y="3771900"/>
          <p14:tracePt t="111497" x="5111750" y="3763963"/>
          <p14:tracePt t="111503" x="5103813" y="3763963"/>
          <p14:tracePt t="111512" x="5103813" y="3756025"/>
          <p14:tracePt t="111527" x="5095875" y="3740150"/>
          <p14:tracePt t="111576" x="5087938" y="3732213"/>
          <p14:tracePt t="112105" x="5072063" y="3732213"/>
          <p14:tracePt t="112120" x="5056188" y="3732213"/>
          <p14:tracePt t="112128" x="5048250" y="3732213"/>
          <p14:tracePt t="112136" x="5032375" y="3732213"/>
          <p14:tracePt t="112151" x="5016500" y="3732213"/>
          <p14:tracePt t="112168" x="5008563" y="3732213"/>
          <p14:tracePt t="112176" x="4992688" y="3732213"/>
          <p14:tracePt t="112184" x="4984750" y="3732213"/>
          <p14:tracePt t="112192" x="4962525" y="3740150"/>
          <p14:tracePt t="112200" x="4946650" y="3740150"/>
          <p14:tracePt t="112208" x="4930775" y="3740150"/>
          <p14:tracePt t="112216" x="4906963" y="3740150"/>
          <p14:tracePt t="112224" x="4891088" y="3740150"/>
          <p14:tracePt t="112231" x="4875213" y="3740150"/>
          <p14:tracePt t="112240" x="4859338" y="3740150"/>
          <p14:tracePt t="112248" x="4835525" y="3740150"/>
          <p14:tracePt t="112256" x="4811713" y="3740150"/>
          <p14:tracePt t="112264" x="4795838" y="3740150"/>
          <p14:tracePt t="112272" x="4779963" y="3740150"/>
          <p14:tracePt t="112280" x="4765675" y="3748088"/>
          <p14:tracePt t="112288" x="4749800" y="3756025"/>
          <p14:tracePt t="112296" x="4733925" y="3756025"/>
          <p14:tracePt t="112304" x="4710113" y="3763963"/>
          <p14:tracePt t="112314" x="4686300" y="3771900"/>
          <p14:tracePt t="112320" x="4646613" y="3779838"/>
          <p14:tracePt t="112328" x="4606925" y="3787775"/>
          <p14:tracePt t="112335" x="4583113" y="3787775"/>
          <p14:tracePt t="112344" x="4560888" y="3795713"/>
          <p14:tracePt t="112352" x="4537075" y="3811588"/>
          <p14:tracePt t="112360" x="4521200" y="3819525"/>
          <p14:tracePt t="112368" x="4505325" y="3819525"/>
          <p14:tracePt t="112376" x="4489450" y="3825875"/>
          <p14:tracePt t="112383" x="4473575" y="3833813"/>
          <p14:tracePt t="112391" x="4457700" y="3833813"/>
          <p14:tracePt t="112400" x="4449763" y="3833813"/>
          <p14:tracePt t="112408" x="4433888" y="3833813"/>
          <p14:tracePt t="112416" x="4425950" y="3841750"/>
          <p14:tracePt t="112431" x="4418013" y="3849688"/>
          <p14:tracePt t="112464" x="4410075" y="3857625"/>
          <p14:tracePt t="112576" x="4394200" y="3857625"/>
          <p14:tracePt t="112584" x="4386263" y="3857625"/>
          <p14:tracePt t="112592" x="4364038" y="3865563"/>
          <p14:tracePt t="112600" x="4348163" y="3873500"/>
          <p14:tracePt t="112607" x="4324350" y="3881438"/>
          <p14:tracePt t="112616" x="4284663" y="3881438"/>
          <p14:tracePt t="112624" x="4237038" y="3881438"/>
          <p14:tracePt t="112633" x="4197350" y="3889375"/>
          <p14:tracePt t="112640" x="4151313" y="3913188"/>
          <p14:tracePt t="112648" x="4095750" y="3921125"/>
          <p14:tracePt t="112656" x="4040188" y="3944938"/>
          <p14:tracePt t="112663" x="3992563" y="3952875"/>
          <p14:tracePt t="112671" x="3954463" y="3968750"/>
          <p14:tracePt t="112681" x="3890963" y="3976688"/>
          <p14:tracePt t="112688" x="3851275" y="3984625"/>
          <p14:tracePt t="112696" x="3835400" y="4000500"/>
          <p14:tracePt t="112704" x="3819525" y="4000500"/>
          <p14:tracePt t="112712" x="3795713" y="4008438"/>
          <p14:tracePt t="112720" x="3779838" y="4022725"/>
          <p14:tracePt t="112727" x="3763963" y="4022725"/>
          <p14:tracePt t="112744" x="3749675" y="4022725"/>
          <p14:tracePt t="112768" x="3741738" y="4030663"/>
          <p14:tracePt t="112784" x="3733800" y="4038600"/>
          <p14:tracePt t="112816" x="3717925" y="4046538"/>
          <p14:tracePt t="112831" x="3702050" y="4054475"/>
          <p14:tracePt t="112840" x="3694113" y="4062413"/>
          <p14:tracePt t="112856" x="3686175" y="4070350"/>
          <p14:tracePt t="112864" x="3662363" y="4078288"/>
          <p14:tracePt t="112872" x="3646488" y="4086225"/>
          <p14:tracePt t="112880" x="3630613" y="4086225"/>
          <p14:tracePt t="112897" x="3614738" y="4086225"/>
          <p14:tracePt t="112903" x="3590925" y="4094163"/>
          <p14:tracePt t="112912" x="3559175" y="4094163"/>
          <p14:tracePt t="112920" x="3536950" y="4094163"/>
          <p14:tracePt t="112928" x="3513138" y="4102100"/>
          <p14:tracePt t="112936" x="3481388" y="4117975"/>
          <p14:tracePt t="112944" x="3473450" y="4117975"/>
          <p14:tracePt t="112952" x="3449638" y="4125913"/>
          <p14:tracePt t="113016" x="3449638" y="4133850"/>
          <p14:tracePt t="113432" x="3441700" y="4141788"/>
          <p14:tracePt t="113464" x="3449638" y="4141788"/>
          <p14:tracePt t="113864" x="3457575" y="4141788"/>
          <p14:tracePt t="113920" x="3457575" y="4133850"/>
          <p14:tracePt t="114112" x="3441700" y="4133850"/>
          <p14:tracePt t="114121" x="3433763" y="4133850"/>
          <p14:tracePt t="114401" x="3417888" y="4141788"/>
          <p14:tracePt t="114464" x="3409950" y="4141788"/>
          <p14:tracePt t="114609" x="3425825" y="4141788"/>
          <p14:tracePt t="114616" x="3425825" y="4149725"/>
          <p14:tracePt t="114624" x="3425825" y="4157663"/>
          <p14:tracePt t="114631" x="3441700" y="4157663"/>
          <p14:tracePt t="114647" x="3457575" y="4165600"/>
          <p14:tracePt t="114792" x="3465513" y="4165600"/>
          <p14:tracePt t="114807" x="3473450" y="4165600"/>
          <p14:tracePt t="114816" x="3481388" y="4165600"/>
          <p14:tracePt t="114824" x="3505200" y="4173538"/>
          <p14:tracePt t="114832" x="3521075" y="4189413"/>
          <p14:tracePt t="114839" x="3552825" y="4197350"/>
          <p14:tracePt t="114847" x="3582988" y="4219575"/>
          <p14:tracePt t="114855" x="3654425" y="4235450"/>
          <p14:tracePt t="114864" x="3725863" y="4275138"/>
          <p14:tracePt t="114872" x="3835400" y="4314825"/>
          <p14:tracePt t="114880" x="3954463" y="4354513"/>
          <p14:tracePt t="114888" x="4095750" y="4394200"/>
          <p14:tracePt t="114896" x="4260850" y="4440238"/>
          <p14:tracePt t="114905" x="4529138" y="4551363"/>
          <p14:tracePt t="114912" x="4757738" y="4613275"/>
          <p14:tracePt t="114919" x="4914900" y="4652963"/>
          <p14:tracePt t="114928" x="5072063" y="4692650"/>
          <p14:tracePt t="114936" x="5205413" y="4732338"/>
          <p14:tracePt t="114944" x="5332413" y="4764088"/>
          <p14:tracePt t="114952" x="5426075" y="4772025"/>
          <p14:tracePt t="114960" x="5513388" y="4810125"/>
          <p14:tracePt t="114968" x="5568950" y="4826000"/>
          <p14:tracePt t="114975" x="5599113" y="4826000"/>
          <p14:tracePt t="114983" x="5622925" y="4826000"/>
          <p14:tracePt t="114991" x="5654675" y="4826000"/>
          <p14:tracePt t="115000" x="5686425" y="4826000"/>
          <p14:tracePt t="115007" x="5702300" y="4826000"/>
          <p14:tracePt t="115016" x="5718175" y="4826000"/>
          <p14:tracePt t="115023" x="5765800" y="4826000"/>
          <p14:tracePt t="115032" x="5827713" y="4826000"/>
          <p14:tracePt t="115039" x="5907088" y="4826000"/>
          <p14:tracePt t="115048" x="5970588" y="4841875"/>
          <p14:tracePt t="115056" x="6040438" y="4849813"/>
          <p14:tracePt t="115064" x="6119813" y="4849813"/>
          <p14:tracePt t="115072" x="6183313" y="4849813"/>
          <p14:tracePt t="115080" x="6245225" y="4849813"/>
          <p14:tracePt t="115088" x="6284913" y="4849813"/>
          <p14:tracePt t="115096" x="6316663" y="4849813"/>
          <p14:tracePt t="115105" x="6356350" y="4849813"/>
          <p14:tracePt t="115112" x="6402388" y="4849813"/>
          <p14:tracePt t="115120" x="6434138" y="4849813"/>
          <p14:tracePt t="115128" x="6481763" y="4849813"/>
          <p14:tracePt t="115136" x="6521450" y="4841875"/>
          <p14:tracePt t="115143" x="6561138" y="4833938"/>
          <p14:tracePt t="115152" x="6584950" y="4826000"/>
          <p14:tracePt t="115160" x="6607175" y="4826000"/>
          <p14:tracePt t="115167" x="6623050" y="4818063"/>
          <p14:tracePt t="115177" x="6646863" y="4787900"/>
          <p14:tracePt t="115184" x="6662738" y="4779963"/>
          <p14:tracePt t="115192" x="6678613" y="4772025"/>
          <p14:tracePt t="115200" x="6686550" y="4764088"/>
          <p14:tracePt t="115207" x="6686550" y="4748213"/>
          <p14:tracePt t="115224" x="6694488" y="4748213"/>
          <p14:tracePt t="115239" x="6694488" y="4732338"/>
          <p14:tracePt t="115312" x="6694488" y="4716463"/>
          <p14:tracePt t="115328" x="6694488" y="4708525"/>
          <p14:tracePt t="115344" x="6694488" y="4692650"/>
          <p14:tracePt t="115352" x="6694488" y="4684713"/>
          <p14:tracePt t="115376" x="6694488" y="4676775"/>
          <p14:tracePt t="115400" x="6694488" y="4668838"/>
          <p14:tracePt t="115407" x="6694488" y="4652963"/>
          <p14:tracePt t="115416" x="6694488" y="4645025"/>
          <p14:tracePt t="115424" x="6686550" y="4629150"/>
          <p14:tracePt t="115432" x="6670675" y="4621213"/>
          <p14:tracePt t="115439" x="6662738" y="4613275"/>
          <p14:tracePt t="115448" x="6646863" y="4598988"/>
          <p14:tracePt t="115456" x="6630988" y="4583113"/>
          <p14:tracePt t="115464" x="6607175" y="4567238"/>
          <p14:tracePt t="115473" x="6592888" y="4551363"/>
          <p14:tracePt t="115480" x="6569075" y="4543425"/>
          <p14:tracePt t="115488" x="6569075" y="4527550"/>
          <p14:tracePt t="115496" x="6561138" y="4519613"/>
          <p14:tracePt t="115504" x="6553200" y="4503738"/>
          <p14:tracePt t="115520" x="6545263" y="4495800"/>
          <p14:tracePt t="115528" x="6545263" y="4487863"/>
          <p14:tracePt t="115536" x="6537325" y="4487863"/>
          <p14:tracePt t="115544" x="6521450" y="4487863"/>
          <p14:tracePt t="115552" x="6497638" y="4471988"/>
          <p14:tracePt t="115559" x="6465888" y="4464050"/>
          <p14:tracePt t="115568" x="6450013" y="4464050"/>
          <p14:tracePt t="115576" x="6426200" y="4464050"/>
          <p14:tracePt t="115584" x="6372225" y="4464050"/>
          <p14:tracePt t="115592" x="6332538" y="4464050"/>
          <p14:tracePt t="115600" x="6284913" y="4464050"/>
          <p14:tracePt t="115608" x="6237288" y="4464050"/>
          <p14:tracePt t="115616" x="6197600" y="4464050"/>
          <p14:tracePt t="115624" x="6143625" y="4464050"/>
          <p14:tracePt t="115632" x="6072188" y="4471988"/>
          <p14:tracePt t="115640" x="6008688" y="4471988"/>
          <p14:tracePt t="115648" x="5962650" y="4471988"/>
          <p14:tracePt t="115656" x="5915025" y="4471988"/>
          <p14:tracePt t="115664" x="5875338" y="4471988"/>
          <p14:tracePt t="115673" x="5827713" y="4471988"/>
          <p14:tracePt t="115680" x="5765800" y="4456113"/>
          <p14:tracePt t="115688" x="5710238" y="4448175"/>
          <p14:tracePt t="115696" x="5662613" y="4440238"/>
          <p14:tracePt t="115706" x="5614988" y="4440238"/>
          <p14:tracePt t="115712" x="5561013" y="4440238"/>
          <p14:tracePt t="115720" x="5529263" y="4440238"/>
          <p14:tracePt t="115727" x="5505450" y="4440238"/>
          <p14:tracePt t="115736" x="5473700" y="4440238"/>
          <p14:tracePt t="115744" x="5449888" y="4448175"/>
          <p14:tracePt t="115752" x="5410200" y="4471988"/>
          <p14:tracePt t="115760" x="5386388" y="4503738"/>
          <p14:tracePt t="115767" x="5356225" y="4519613"/>
          <p14:tracePt t="115776" x="5332413" y="4527550"/>
          <p14:tracePt t="115784" x="5316538" y="4535488"/>
          <p14:tracePt t="115792" x="5300663" y="4535488"/>
          <p14:tracePt t="115800" x="5292725" y="4543425"/>
          <p14:tracePt t="115816" x="5276850" y="4543425"/>
          <p14:tracePt t="115865" x="5268913" y="4543425"/>
          <p14:tracePt t="115873" x="5260975" y="4543425"/>
          <p14:tracePt t="115880" x="5245100" y="4543425"/>
          <p14:tracePt t="115888" x="5237163" y="4543425"/>
          <p14:tracePt t="115896" x="5221288" y="4543425"/>
          <p14:tracePt t="115904" x="5213350" y="4543425"/>
          <p14:tracePt t="115911" x="5205413" y="4543425"/>
          <p14:tracePt t="115920" x="5189538" y="4543425"/>
          <p14:tracePt t="115928" x="5159375" y="4543425"/>
          <p14:tracePt t="115936" x="5127625" y="4551363"/>
          <p14:tracePt t="115944" x="5103813" y="4559300"/>
          <p14:tracePt t="115956" x="5072063" y="4567238"/>
          <p14:tracePt t="115960" x="5056188" y="4567238"/>
          <p14:tracePt t="115968" x="5032375" y="4583113"/>
          <p14:tracePt t="115976" x="5016500" y="4591050"/>
          <p14:tracePt t="116032" x="5000625" y="4598988"/>
          <p14:tracePt t="116056" x="5016500" y="4605338"/>
          <p14:tracePt t="116064" x="5048250" y="4621213"/>
          <p14:tracePt t="116072" x="5143500" y="4629150"/>
          <p14:tracePt t="116080" x="5229225" y="4652963"/>
          <p14:tracePt t="116088" x="5308600" y="4668838"/>
          <p14:tracePt t="116096" x="5410200" y="4700588"/>
          <p14:tracePt t="116105" x="5505450" y="4716463"/>
          <p14:tracePt t="116112" x="5584825" y="4724400"/>
          <p14:tracePt t="116120" x="5638800" y="4740275"/>
          <p14:tracePt t="116127" x="5654675" y="4748213"/>
          <p14:tracePt t="116135" x="5670550" y="4748213"/>
          <p14:tracePt t="116192" x="5670550" y="4732338"/>
          <p14:tracePt t="116200" x="5662613" y="4732338"/>
          <p14:tracePt t="116208" x="5638800" y="4732338"/>
          <p14:tracePt t="116216" x="5591175" y="4724400"/>
          <p14:tracePt t="116225" x="5529263" y="4708525"/>
          <p14:tracePt t="116232" x="5426075" y="4684713"/>
          <p14:tracePt t="116240" x="5332413" y="4660900"/>
          <p14:tracePt t="116248" x="5221288" y="4637088"/>
          <p14:tracePt t="116256" x="5135563" y="4613275"/>
          <p14:tracePt t="116264" x="5072063" y="4598988"/>
          <p14:tracePt t="116272" x="5000625" y="4591050"/>
          <p14:tracePt t="116280" x="4970463" y="4583113"/>
          <p14:tracePt t="116288" x="4962525" y="4575175"/>
          <p14:tracePt t="116307" x="4962525" y="4567238"/>
          <p14:tracePt t="116312" x="4962525" y="4559300"/>
          <p14:tracePt t="116320" x="4978400" y="4559300"/>
          <p14:tracePt t="116328" x="4992688" y="4559300"/>
          <p14:tracePt t="116336" x="5032375" y="4559300"/>
          <p14:tracePt t="116344" x="5080000" y="4559300"/>
          <p14:tracePt t="116352" x="5127625" y="4559300"/>
          <p14:tracePt t="116360" x="5189538" y="4559300"/>
          <p14:tracePt t="116367" x="5237163" y="4567238"/>
          <p14:tracePt t="116375" x="5276850" y="4575175"/>
          <p14:tracePt t="116384" x="5300663" y="4575175"/>
          <p14:tracePt t="116424" x="5276850" y="4575175"/>
          <p14:tracePt t="116432" x="5221288" y="4575175"/>
          <p14:tracePt t="116440" x="5175250" y="4559300"/>
          <p14:tracePt t="116448" x="5127625" y="4559300"/>
          <p14:tracePt t="116456" x="5095875" y="4551363"/>
          <p14:tracePt t="116463" x="5080000" y="4543425"/>
          <p14:tracePt t="116504" x="5095875" y="4543425"/>
          <p14:tracePt t="116512" x="5103813" y="4543425"/>
          <p14:tracePt t="116521" x="5135563" y="4543425"/>
          <p14:tracePt t="116528" x="5159375" y="4543425"/>
          <p14:tracePt t="116536" x="5181600" y="4543425"/>
          <p14:tracePt t="116544" x="5197475" y="4543425"/>
          <p14:tracePt t="116552" x="5213350" y="4543425"/>
          <p14:tracePt t="116656" x="5221288" y="4543425"/>
          <p14:tracePt t="116664" x="5237163" y="4543425"/>
          <p14:tracePt t="116673" x="5245100" y="4543425"/>
          <p14:tracePt t="116680" x="5253038" y="4543425"/>
          <p14:tracePt t="116689" x="5260975" y="4543425"/>
          <p14:tracePt t="116696" x="5276850" y="4543425"/>
          <p14:tracePt t="116752" x="5284788" y="4543425"/>
          <p14:tracePt t="116849" x="5300663" y="4543425"/>
          <p14:tracePt t="116856" x="5308600" y="4543425"/>
          <p14:tracePt t="116865" x="5332413" y="4543425"/>
          <p14:tracePt t="116873" x="5364163" y="4551363"/>
          <p14:tracePt t="116880" x="5402263" y="4559300"/>
          <p14:tracePt t="116887" x="5426075" y="4567238"/>
          <p14:tracePt t="116904" x="5473700" y="4567238"/>
          <p14:tracePt t="116912" x="5513388" y="4567238"/>
          <p14:tracePt t="116920" x="5576888" y="4567238"/>
          <p14:tracePt t="116928" x="5607050" y="4567238"/>
          <p14:tracePt t="116935" x="5654675" y="4567238"/>
          <p14:tracePt t="116944" x="5694363" y="4567238"/>
          <p14:tracePt t="116951" x="5726113" y="4567238"/>
          <p14:tracePt t="116960" x="5749925" y="4575175"/>
          <p14:tracePt t="116967" x="5781675" y="4591050"/>
          <p14:tracePt t="116976" x="5811838" y="4591050"/>
          <p14:tracePt t="116983" x="5859463" y="4591050"/>
          <p14:tracePt t="116992" x="5899150" y="4591050"/>
          <p14:tracePt t="117000" x="5946775" y="4598988"/>
          <p14:tracePt t="117008" x="5978525" y="4598988"/>
          <p14:tracePt t="117016" x="6040438" y="4598988"/>
          <p14:tracePt t="117024" x="6088063" y="4598988"/>
          <p14:tracePt t="117032" x="6119813" y="4598988"/>
          <p14:tracePt t="117040" x="6167438" y="4598988"/>
          <p14:tracePt t="117047" x="6221413" y="4598988"/>
          <p14:tracePt t="117056" x="6300788" y="4598988"/>
          <p14:tracePt t="117064" x="6380163" y="4598988"/>
          <p14:tracePt t="117073" x="6457950" y="4598988"/>
          <p14:tracePt t="117080" x="6537325" y="4598988"/>
          <p14:tracePt t="117089" x="6615113" y="4605338"/>
          <p14:tracePt t="117096" x="6702425" y="4621213"/>
          <p14:tracePt t="117105" x="6765925" y="4621213"/>
          <p14:tracePt t="117112" x="6811963" y="4621213"/>
          <p14:tracePt t="117123" x="6843713" y="4621213"/>
          <p14:tracePt t="117128" x="6875463" y="4621213"/>
          <p14:tracePt t="117137" x="6899275" y="4621213"/>
          <p14:tracePt t="117143" x="6923088" y="4621213"/>
          <p14:tracePt t="117152" x="6946900" y="4621213"/>
          <p14:tracePt t="117160" x="6970713" y="4621213"/>
          <p14:tracePt t="117167" x="7002463" y="4621213"/>
          <p14:tracePt t="117176" x="7032625" y="4621213"/>
          <p14:tracePt t="117184" x="7056438" y="4621213"/>
          <p14:tracePt t="117191" x="7088188" y="4621213"/>
          <p14:tracePt t="117200" x="7119938" y="4621213"/>
          <p14:tracePt t="117208" x="7159625" y="4621213"/>
          <p14:tracePt t="117215" x="7183438" y="4621213"/>
          <p14:tracePt t="117224" x="7213600" y="4621213"/>
          <p14:tracePt t="117232" x="7237413" y="4621213"/>
          <p14:tracePt t="117240" x="7269163" y="4621213"/>
          <p14:tracePt t="117247" x="7292975" y="4621213"/>
          <p14:tracePt t="117255" x="7316788" y="4621213"/>
          <p14:tracePt t="117264" x="7356475" y="4621213"/>
          <p14:tracePt t="117273" x="7388225" y="4621213"/>
          <p14:tracePt t="117280" x="7404100" y="4621213"/>
          <p14:tracePt t="117288" x="7426325" y="4621213"/>
          <p14:tracePt t="117296" x="7473950" y="4621213"/>
          <p14:tracePt t="117304" x="7521575" y="4621213"/>
          <p14:tracePt t="117311" x="7585075" y="4621213"/>
          <p14:tracePt t="117321" x="7654925" y="4621213"/>
          <p14:tracePt t="117327" x="7686675" y="4629150"/>
          <p14:tracePt t="117336" x="7742238" y="4637088"/>
          <p14:tracePt t="117344" x="7773988" y="4645025"/>
          <p14:tracePt t="117352" x="7813675" y="4645025"/>
          <p14:tracePt t="117360" x="7859713" y="4645025"/>
          <p14:tracePt t="117367" x="7883525" y="4645025"/>
          <p14:tracePt t="117375" x="7907338" y="4645025"/>
          <p14:tracePt t="117384" x="7923213" y="4645025"/>
          <p14:tracePt t="117392" x="7962900" y="4645025"/>
          <p14:tracePt t="117400" x="7986713" y="4645025"/>
          <p14:tracePt t="117408" x="8018463" y="4645025"/>
          <p14:tracePt t="117416" x="8064500" y="4645025"/>
          <p14:tracePt t="117425" x="8104188" y="4645025"/>
          <p14:tracePt t="117432" x="8151813" y="4645025"/>
          <p14:tracePt t="117439" x="8167688" y="4645025"/>
          <p14:tracePt t="117448" x="8191500" y="4645025"/>
          <p14:tracePt t="117456" x="8215313" y="4645025"/>
          <p14:tracePt t="117464" x="8253413" y="4660900"/>
          <p14:tracePt t="117473" x="8269288" y="4660900"/>
          <p14:tracePt t="117480" x="8293100" y="4660900"/>
          <p14:tracePt t="117488" x="8308975" y="4660900"/>
          <p14:tracePt t="117496" x="8324850" y="4660900"/>
          <p14:tracePt t="117512" x="8332788" y="4660900"/>
          <p14:tracePt t="118065" x="8316913" y="4660900"/>
          <p14:tracePt t="118129" x="8316913" y="4652963"/>
          <p14:tracePt t="118145" x="8308975" y="4645025"/>
          <p14:tracePt t="118167" x="8308975" y="4629150"/>
          <p14:tracePt t="118183" x="8301038" y="4621213"/>
          <p14:tracePt t="118208" x="8301038" y="4605338"/>
          <p14:tracePt t="118240" x="8293100" y="4591050"/>
          <p14:tracePt t="118296" x="8285163" y="4591050"/>
          <p14:tracePt t="118376" x="8301038" y="4591050"/>
          <p14:tracePt t="118383" x="8308975" y="4583113"/>
          <p14:tracePt t="118392" x="8316913" y="4575175"/>
          <p14:tracePt t="118416" x="8324850" y="4575175"/>
          <p14:tracePt t="118487" x="8293100" y="4567238"/>
          <p14:tracePt t="118496" x="8237538" y="4559300"/>
          <p14:tracePt t="118505" x="8183563" y="4535488"/>
          <p14:tracePt t="118512" x="8151813" y="4535488"/>
          <p14:tracePt t="118521" x="8128000" y="4527550"/>
          <p14:tracePt t="118527" x="8120063" y="4519613"/>
          <p14:tracePt t="118536" x="8104188" y="4519613"/>
          <p14:tracePt t="118576" x="8104188" y="4511675"/>
          <p14:tracePt t="118601" x="8112125" y="4511675"/>
          <p14:tracePt t="118607" x="8128000" y="4511675"/>
          <p14:tracePt t="119032" x="8143875" y="4511675"/>
          <p14:tracePt t="119065" x="8151813" y="4511675"/>
          <p14:tracePt t="119087" x="8167688" y="4511675"/>
          <p14:tracePt t="119104" x="8175625" y="4511675"/>
          <p14:tracePt t="119560" x="8191500" y="4511675"/>
          <p14:tracePt t="123616" x="8191500" y="4495800"/>
          <p14:tracePt t="124136" x="8191500" y="4487863"/>
          <p14:tracePt t="124153" x="8183563" y="4487863"/>
          <p14:tracePt t="124160" x="8167688" y="4487863"/>
          <p14:tracePt t="124167" x="8151813" y="4487863"/>
          <p14:tracePt t="124176" x="8143875" y="4487863"/>
          <p14:tracePt t="124183" x="8128000" y="4487863"/>
          <p14:tracePt t="124200" x="8120063" y="4487863"/>
          <p14:tracePt t="124216" x="8104188" y="4487863"/>
          <p14:tracePt t="124240" x="8088313" y="4487863"/>
          <p14:tracePt t="124256" x="8080375" y="4487863"/>
          <p14:tracePt t="124280" x="8064500" y="4487863"/>
          <p14:tracePt t="124296" x="8056563" y="4487863"/>
          <p14:tracePt t="124312" x="8040688" y="4487863"/>
          <p14:tracePt t="124360" x="8026400" y="4487863"/>
          <p14:tracePt t="124368" x="8018463" y="4487863"/>
          <p14:tracePt t="124376" x="8002588" y="4487863"/>
          <p14:tracePt t="124392" x="7994650" y="4487863"/>
          <p14:tracePt t="124400" x="7978775" y="4487863"/>
          <p14:tracePt t="124416" x="7962900" y="4487863"/>
          <p14:tracePt t="124424" x="7954963" y="4487863"/>
          <p14:tracePt t="124432" x="7939088" y="4487863"/>
          <p14:tracePt t="124440" x="7931150" y="4487863"/>
          <p14:tracePt t="124447" x="7915275" y="4487863"/>
          <p14:tracePt t="124464" x="7899400" y="4487863"/>
          <p14:tracePt t="124472" x="7891463" y="4487863"/>
          <p14:tracePt t="124480" x="7875588" y="4487863"/>
          <p14:tracePt t="124487" x="7867650" y="4487863"/>
          <p14:tracePt t="124496" x="7851775" y="4487863"/>
          <p14:tracePt t="124512" x="7835900" y="4487863"/>
          <p14:tracePt t="124523" x="7827963" y="4487863"/>
          <p14:tracePt t="124528" x="7805738" y="4487863"/>
          <p14:tracePt t="124536" x="7789863" y="4487863"/>
          <p14:tracePt t="124544" x="7766050" y="4479925"/>
          <p14:tracePt t="124552" x="7750175" y="4471988"/>
          <p14:tracePt t="124560" x="7726363" y="4471988"/>
          <p14:tracePt t="124568" x="7702550" y="4464050"/>
          <p14:tracePt t="124576" x="7694613" y="4464050"/>
          <p14:tracePt t="124585" x="7686675" y="4464050"/>
          <p14:tracePt t="124592" x="7662863" y="4464050"/>
          <p14:tracePt t="124600" x="7646988" y="4464050"/>
          <p14:tracePt t="124608" x="7639050" y="4464050"/>
          <p14:tracePt t="124616" x="7616825" y="4464050"/>
          <p14:tracePt t="124624" x="7593013" y="4464050"/>
          <p14:tracePt t="124632" x="7577138" y="4464050"/>
          <p14:tracePt t="124640" x="7561263" y="4464050"/>
          <p14:tracePt t="124647" x="7537450" y="4464050"/>
          <p14:tracePt t="124655" x="7497763" y="4464050"/>
          <p14:tracePt t="124664" x="7466013" y="4464050"/>
          <p14:tracePt t="124672" x="7426325" y="4464050"/>
          <p14:tracePt t="124680" x="7418388" y="4464050"/>
          <p14:tracePt t="124687" x="7404100" y="4464050"/>
          <p14:tracePt t="124696" x="7396163" y="4464050"/>
          <p14:tracePt t="124704" x="7380288" y="4464050"/>
          <p14:tracePt t="124761" x="7388225" y="4464050"/>
          <p14:tracePt t="124768" x="7396163" y="4464050"/>
          <p14:tracePt t="124775" x="7426325" y="4471988"/>
          <p14:tracePt t="124784" x="7458075" y="4471988"/>
          <p14:tracePt t="124792" x="7473950" y="4479925"/>
          <p14:tracePt t="124800" x="7481888" y="4487863"/>
          <p14:tracePt t="124872" x="7473950" y="4487863"/>
          <p14:tracePt t="124881" x="7466013" y="4487863"/>
          <p14:tracePt t="124889" x="7442200" y="4487863"/>
          <p14:tracePt t="124896" x="7396163" y="4487863"/>
          <p14:tracePt t="124906" x="7348538" y="4487863"/>
          <p14:tracePt t="124912" x="7300913" y="4487863"/>
          <p14:tracePt t="124922" x="7221538" y="4479925"/>
          <p14:tracePt t="124928" x="7167563" y="4471988"/>
          <p14:tracePt t="124935" x="7112000" y="4448175"/>
          <p14:tracePt t="124944" x="7088188" y="4448175"/>
          <p14:tracePt t="124952" x="7072313" y="4448175"/>
          <p14:tracePt t="125096" x="7064375" y="4448175"/>
          <p14:tracePt t="125112" x="7040563" y="4448175"/>
          <p14:tracePt t="125120" x="6994525" y="4440238"/>
          <p14:tracePt t="125128" x="6954838" y="4432300"/>
          <p14:tracePt t="125136" x="6931025" y="4432300"/>
          <p14:tracePt t="125144" x="6915150" y="4432300"/>
          <p14:tracePt t="125152" x="6899275" y="4432300"/>
          <p14:tracePt t="125200" x="6907213" y="4440238"/>
          <p14:tracePt t="125207" x="6915150" y="4456113"/>
          <p14:tracePt t="125215" x="6954838" y="4471988"/>
          <p14:tracePt t="125223" x="6986588" y="4503738"/>
          <p14:tracePt t="125232" x="7002463" y="4511675"/>
          <p14:tracePt t="125240" x="7010400" y="4511675"/>
          <p14:tracePt t="125264" x="7010400" y="4519613"/>
          <p14:tracePt t="125272" x="6994525" y="4519613"/>
          <p14:tracePt t="125280" x="6978650" y="4519613"/>
          <p14:tracePt t="125288" x="6931025" y="4519613"/>
          <p14:tracePt t="125297" x="6883400" y="4519613"/>
          <p14:tracePt t="125304" x="6843713" y="4519613"/>
          <p14:tracePt t="125314" x="6827838" y="4519613"/>
          <p14:tracePt t="125352" x="6835775" y="4527550"/>
          <p14:tracePt t="125360" x="6851650" y="4535488"/>
          <p14:tracePt t="125368" x="6867525" y="4551363"/>
          <p14:tracePt t="125376" x="6883400" y="4551363"/>
          <p14:tracePt t="125416" x="6875463" y="4551363"/>
          <p14:tracePt t="125424" x="6867525" y="4551363"/>
          <p14:tracePt t="125431" x="6859588" y="4551363"/>
          <p14:tracePt t="125441" x="6819900" y="4551363"/>
          <p14:tracePt t="125447" x="6781800" y="4543425"/>
          <p14:tracePt t="125456" x="6765925" y="4543425"/>
          <p14:tracePt t="125512" x="6773863" y="4543425"/>
          <p14:tracePt t="125520" x="6797675" y="4543425"/>
          <p14:tracePt t="125560" x="6797675" y="4551363"/>
          <p14:tracePt t="125568" x="6781800" y="4551363"/>
          <p14:tracePt t="125576" x="6765925" y="4551363"/>
          <p14:tracePt t="125584" x="6742113" y="4551363"/>
          <p14:tracePt t="125592" x="6694488" y="4543425"/>
          <p14:tracePt t="125600" x="6654800" y="4527550"/>
          <p14:tracePt t="125608" x="6607175" y="4511675"/>
          <p14:tracePt t="125615" x="6569075" y="4511675"/>
          <p14:tracePt t="125624" x="6545263" y="4503738"/>
          <p14:tracePt t="125631" x="6529388" y="4495800"/>
          <p14:tracePt t="125640" x="6505575" y="4495800"/>
          <p14:tracePt t="125648" x="6489700" y="4495800"/>
          <p14:tracePt t="125656" x="6457950" y="4495800"/>
          <p14:tracePt t="125664" x="6434138" y="4495800"/>
          <p14:tracePt t="125672" x="6410325" y="4495800"/>
          <p14:tracePt t="125680" x="6364288" y="4495800"/>
          <p14:tracePt t="125688" x="6292850" y="4503738"/>
          <p14:tracePt t="125696" x="6197600" y="4543425"/>
          <p14:tracePt t="125704" x="6103938" y="4551363"/>
          <p14:tracePt t="125714" x="5986463" y="4583113"/>
          <p14:tracePt t="125720" x="5859463" y="4605338"/>
          <p14:tracePt t="125727" x="5749925" y="4629150"/>
          <p14:tracePt t="125736" x="5607050" y="4645025"/>
          <p14:tracePt t="125744" x="5465763" y="4645025"/>
          <p14:tracePt t="125752" x="5356225" y="4645025"/>
          <p14:tracePt t="125760" x="5245100" y="4645025"/>
          <p14:tracePt t="125768" x="5151438" y="4637088"/>
          <p14:tracePt t="125776" x="5080000" y="4629150"/>
          <p14:tracePt t="125783" x="5040313" y="4621213"/>
          <p14:tracePt t="125792" x="4992688" y="4605338"/>
          <p14:tracePt t="125800" x="4978400" y="4598988"/>
          <p14:tracePt t="125808" x="4962525" y="4598988"/>
          <p14:tracePt t="125848" x="4970463" y="4598988"/>
          <p14:tracePt t="125855" x="4978400" y="4598988"/>
          <p14:tracePt t="125863" x="4992688" y="4598988"/>
          <p14:tracePt t="125872" x="5024438" y="4598988"/>
          <p14:tracePt t="125881" x="5072063" y="4605338"/>
          <p14:tracePt t="125888" x="5103813" y="4605338"/>
          <p14:tracePt t="125895" x="5151438" y="4613275"/>
          <p14:tracePt t="125914" x="5245100" y="4629150"/>
          <p14:tracePt t="125920" x="5292725" y="4629150"/>
          <p14:tracePt t="125928" x="5316538" y="4629150"/>
          <p14:tracePt t="125936" x="5364163" y="4629150"/>
          <p14:tracePt t="125944" x="5410200" y="4629150"/>
          <p14:tracePt t="125951" x="5449888" y="4629150"/>
          <p14:tracePt t="125960" x="5481638" y="4629150"/>
          <p14:tracePt t="125967" x="5505450" y="4629150"/>
          <p14:tracePt t="125976" x="5537200" y="4629150"/>
          <p14:tracePt t="125983" x="5553075" y="4629150"/>
          <p14:tracePt t="125992" x="5568950" y="4629150"/>
          <p14:tracePt t="126000" x="5584825" y="4621213"/>
          <p14:tracePt t="126024" x="5584825" y="4605338"/>
          <p14:tracePt t="126048" x="5584825" y="4598988"/>
          <p14:tracePt t="126056" x="5568950" y="4598988"/>
          <p14:tracePt t="126064" x="5545138" y="4583113"/>
          <p14:tracePt t="126072" x="5513388" y="4583113"/>
          <p14:tracePt t="126080" x="5489575" y="4583113"/>
          <p14:tracePt t="126088" x="5465763" y="4575175"/>
          <p14:tracePt t="126232" x="5465763" y="4567238"/>
          <p14:tracePt t="126464" x="5473700" y="4575175"/>
          <p14:tracePt t="126487" x="5489575" y="4591050"/>
          <p14:tracePt t="126872" x="5505450" y="4591050"/>
          <p14:tracePt t="126904" x="5513388" y="4591050"/>
          <p14:tracePt t="127521" x="5529263" y="4591050"/>
          <p14:tracePt t="127560" x="5529263" y="4605338"/>
          <p14:tracePt t="127576" x="5537200" y="4613275"/>
          <p14:tracePt t="127583" x="5545138" y="4621213"/>
          <p14:tracePt t="127600" x="5553075" y="4629150"/>
          <p14:tracePt t="127976" x="5553075" y="4621213"/>
          <p14:tracePt t="127992" x="5553075" y="4613275"/>
          <p14:tracePt t="128000" x="5545138" y="4605338"/>
          <p14:tracePt t="128007" x="5545138" y="4598988"/>
          <p14:tracePt t="128015" x="5537200" y="4591050"/>
          <p14:tracePt t="128023" x="5521325" y="4575175"/>
          <p14:tracePt t="128032" x="5513388" y="4559300"/>
          <p14:tracePt t="128040" x="5505450" y="4543425"/>
          <p14:tracePt t="128047" x="5497513" y="4535488"/>
          <p14:tracePt t="128056" x="5497513" y="4527550"/>
          <p14:tracePt t="128063" x="5489575" y="4519613"/>
          <p14:tracePt t="128080" x="5481638" y="4519613"/>
          <p14:tracePt t="128112" x="5465763" y="4519613"/>
          <p14:tracePt t="128145" x="5465763" y="4527550"/>
          <p14:tracePt t="128152" x="5465763" y="4543425"/>
          <p14:tracePt t="128215" x="5465763" y="4551363"/>
          <p14:tracePt t="128240" x="5465763" y="4559300"/>
          <p14:tracePt t="128256" x="5465763" y="4567238"/>
          <p14:tracePt t="128264" x="5465763" y="4591050"/>
          <p14:tracePt t="128304" x="5473700" y="4598988"/>
          <p14:tracePt t="128656" x="5465763" y="4598988"/>
          <p14:tracePt t="128672" x="5457825" y="4598988"/>
          <p14:tracePt t="128680" x="5441950" y="4598988"/>
          <p14:tracePt t="128688" x="5434013" y="4598988"/>
          <p14:tracePt t="128696" x="5418138" y="4598988"/>
          <p14:tracePt t="128703" x="5386388" y="4598988"/>
          <p14:tracePt t="128712" x="5364163" y="4598988"/>
          <p14:tracePt t="128720" x="5332413" y="4598988"/>
          <p14:tracePt t="128728" x="5292725" y="4598988"/>
          <p14:tracePt t="128736" x="5253038" y="4575175"/>
          <p14:tracePt t="128745" x="5229225" y="4567238"/>
          <p14:tracePt t="128751" x="5221288" y="4567238"/>
          <p14:tracePt t="128760" x="5197475" y="4567238"/>
          <p14:tracePt t="128768" x="5181600" y="4567238"/>
          <p14:tracePt t="128776" x="5175250" y="4559300"/>
          <p14:tracePt t="128783" x="5159375" y="4559300"/>
          <p14:tracePt t="128808" x="5151438" y="4559300"/>
          <p14:tracePt t="128824" x="5143500" y="4559300"/>
          <p14:tracePt t="128831" x="5127625" y="4559300"/>
          <p14:tracePt t="128840" x="5119688" y="4559300"/>
          <p14:tracePt t="128856" x="5103813" y="4559300"/>
          <p14:tracePt t="128865" x="5095875" y="4559300"/>
          <p14:tracePt t="128882" x="5087938" y="4559300"/>
          <p14:tracePt t="128887" x="5080000" y="4559300"/>
          <p14:tracePt t="128976" x="5064125" y="4559300"/>
          <p14:tracePt t="128984" x="5056188" y="4559300"/>
          <p14:tracePt t="129000" x="5040313" y="4559300"/>
          <p14:tracePt t="129007" x="5032375" y="4559300"/>
          <p14:tracePt t="129024" x="5024438" y="4559300"/>
          <p14:tracePt t="129064" x="5016500" y="4559300"/>
          <p14:tracePt t="129072" x="5000625" y="4559300"/>
          <p14:tracePt t="129080" x="4992688" y="4559300"/>
          <p14:tracePt t="129087" x="4978400" y="4559300"/>
          <p14:tracePt t="129096" x="4970463" y="4559300"/>
          <p14:tracePt t="129344" x="4962525" y="4559300"/>
          <p14:tracePt t="129352" x="4954588" y="4559300"/>
          <p14:tracePt t="129359" x="4930775" y="4551363"/>
          <p14:tracePt t="129368" x="4922838" y="4543425"/>
          <p14:tracePt t="129376" x="4899025" y="4535488"/>
          <p14:tracePt t="129384" x="4883150" y="4527550"/>
          <p14:tracePt t="129391" x="4875213" y="4519613"/>
          <p14:tracePt t="129400" x="4859338" y="4519613"/>
          <p14:tracePt t="129408" x="4843463" y="4519613"/>
          <p14:tracePt t="129424" x="4827588" y="4519613"/>
          <p14:tracePt t="129432" x="4819650" y="4519613"/>
          <p14:tracePt t="129440" x="4803775" y="4519613"/>
          <p14:tracePt t="129448" x="4779963" y="4527550"/>
          <p14:tracePt t="129455" x="4741863" y="4559300"/>
          <p14:tracePt t="129463" x="4710113" y="4583113"/>
          <p14:tracePt t="129472" x="4686300" y="4605338"/>
          <p14:tracePt t="129480" x="4622800" y="4621213"/>
          <p14:tracePt t="129488" x="4568825" y="4668838"/>
          <p14:tracePt t="129496" x="4513263" y="4716463"/>
          <p14:tracePt t="129504" x="4457700" y="4748213"/>
          <p14:tracePt t="129512" x="4386263" y="4795838"/>
          <p14:tracePt t="129522" x="4332288" y="4826000"/>
          <p14:tracePt t="129527" x="4300538" y="4857750"/>
          <p14:tracePt t="129536" x="4284663" y="4873625"/>
          <p14:tracePt t="129543" x="4268788" y="4881563"/>
          <p14:tracePt t="129552" x="4260850" y="4889500"/>
          <p14:tracePt t="129560" x="4244975" y="4889500"/>
          <p14:tracePt t="129728" x="4252913" y="4889500"/>
          <p14:tracePt t="129735" x="4268788" y="4889500"/>
          <p14:tracePt t="129743" x="4276725" y="4889500"/>
          <p14:tracePt t="129752" x="4292600" y="4889500"/>
          <p14:tracePt t="129760" x="4348163" y="4897438"/>
          <p14:tracePt t="129768" x="4378325" y="4905375"/>
          <p14:tracePt t="129776" x="4449763" y="4921250"/>
          <p14:tracePt t="129784" x="4513263" y="4929188"/>
          <p14:tracePt t="129791" x="4583113" y="4953000"/>
          <p14:tracePt t="129800" x="4646613" y="4953000"/>
          <p14:tracePt t="129808" x="4694238" y="4960938"/>
          <p14:tracePt t="129816" x="4725988" y="4968875"/>
          <p14:tracePt t="129824" x="4773613" y="4976813"/>
          <p14:tracePt t="129832" x="4819650" y="4976813"/>
          <p14:tracePt t="129840" x="4867275" y="4976813"/>
          <p14:tracePt t="129847" x="4906963" y="4976813"/>
          <p14:tracePt t="129856" x="4938713" y="4992688"/>
          <p14:tracePt t="129864" x="4978400" y="5006975"/>
          <p14:tracePt t="129872" x="5032375" y="5014913"/>
          <p14:tracePt t="129880" x="5111750" y="5038725"/>
          <p14:tracePt t="129888" x="5197475" y="5054600"/>
          <p14:tracePt t="129896" x="5276850" y="5078413"/>
          <p14:tracePt t="129905" x="5356225" y="5086350"/>
          <p14:tracePt t="129912" x="5441950" y="5110163"/>
          <p14:tracePt t="129922" x="5489575" y="5110163"/>
          <p14:tracePt t="129928" x="5529263" y="5110163"/>
          <p14:tracePt t="129936" x="5576888" y="5110163"/>
          <p14:tracePt t="129944" x="5599113" y="5110163"/>
          <p14:tracePt t="129952" x="5614988" y="5110163"/>
          <p14:tracePt t="129960" x="5638800" y="5102225"/>
          <p14:tracePt t="129973" x="5654675" y="5102225"/>
          <p14:tracePt t="129976" x="5662613" y="5086350"/>
          <p14:tracePt t="129984" x="5670550" y="5078413"/>
          <p14:tracePt t="129992" x="5678488" y="5070475"/>
          <p14:tracePt t="130000" x="5686425" y="5070475"/>
          <p14:tracePt t="130007" x="5702300" y="5070475"/>
          <p14:tracePt t="130016" x="5702300" y="5062538"/>
          <p14:tracePt t="130032" x="5718175" y="5062538"/>
          <p14:tracePt t="130121" x="5734050" y="5062538"/>
          <p14:tracePt t="130136" x="5741988" y="5062538"/>
          <p14:tracePt t="130160" x="5757863" y="5062538"/>
          <p14:tracePt t="130192" x="5765800" y="5062538"/>
          <p14:tracePt t="130496" x="5773738" y="5062538"/>
          <p14:tracePt t="130504" x="5781675" y="5062538"/>
          <p14:tracePt t="130521" x="5795963" y="5062538"/>
          <p14:tracePt t="130528" x="5803900" y="5062538"/>
          <p14:tracePt t="130543" x="5819775" y="5062538"/>
          <p14:tracePt t="130551" x="5827713" y="5062538"/>
          <p14:tracePt t="130560" x="5835650" y="5062538"/>
          <p14:tracePt t="130568" x="5843588" y="5062538"/>
          <p14:tracePt t="130576" x="5859463" y="5062538"/>
          <p14:tracePt t="130591" x="5867400" y="5062538"/>
          <p14:tracePt t="130600" x="5883275" y="5062538"/>
          <p14:tracePt t="130608" x="5891213" y="5062538"/>
          <p14:tracePt t="130615" x="5899150" y="5054600"/>
          <p14:tracePt t="130624" x="5907088" y="5046663"/>
          <p14:tracePt t="130632" x="5922963" y="5046663"/>
          <p14:tracePt t="130640" x="5930900" y="5046663"/>
          <p14:tracePt t="130648" x="5946775" y="5046663"/>
          <p14:tracePt t="130664" x="5954713" y="5046663"/>
          <p14:tracePt t="130688" x="5962650" y="5046663"/>
          <p14:tracePt t="130952" x="5970588" y="5038725"/>
          <p14:tracePt t="131200" x="5946775" y="5030788"/>
          <p14:tracePt t="131280" x="5946775" y="5022850"/>
          <p14:tracePt t="131584" x="5946775" y="5014913"/>
          <p14:tracePt t="131785" x="5930900" y="5014913"/>
          <p14:tracePt t="131802" x="5922963" y="5014913"/>
          <p14:tracePt t="131808" x="5907088" y="5014913"/>
          <p14:tracePt t="131816" x="5899150" y="5014913"/>
          <p14:tracePt t="131823" x="5875338" y="5014913"/>
          <p14:tracePt t="131831" x="5827713" y="5006975"/>
          <p14:tracePt t="131840" x="5795963" y="4999038"/>
          <p14:tracePt t="131848" x="5741988" y="4992688"/>
          <p14:tracePt t="131855" x="5710238" y="4976813"/>
          <p14:tracePt t="131863" x="5654675" y="4968875"/>
          <p14:tracePt t="131871" x="5607050" y="4968875"/>
          <p14:tracePt t="131880" x="5545138" y="4968875"/>
          <p14:tracePt t="131889" x="5481638" y="4968875"/>
          <p14:tracePt t="131907" x="5364163" y="4968875"/>
          <p14:tracePt t="131911" x="5316538" y="4960938"/>
          <p14:tracePt t="131921" x="5292725" y="4960938"/>
          <p14:tracePt t="131928" x="5260975" y="4953000"/>
          <p14:tracePt t="132080" x="5253038" y="4953000"/>
          <p14:tracePt t="132088" x="5245100" y="4953000"/>
          <p14:tracePt t="132095" x="5237163" y="4953000"/>
          <p14:tracePt t="132104" x="5229225" y="4953000"/>
          <p14:tracePt t="132113" x="5213350" y="4953000"/>
          <p14:tracePt t="132128" x="5205413" y="4960938"/>
          <p14:tracePt t="132152" x="5189538" y="4960938"/>
          <p14:tracePt t="132168" x="5175250" y="4960938"/>
          <p14:tracePt t="132192" x="5159375" y="4968875"/>
          <p14:tracePt t="132200" x="5151438" y="4976813"/>
          <p14:tracePt t="132216" x="5135563" y="4976813"/>
          <p14:tracePt t="132224" x="5127625" y="4984750"/>
          <p14:tracePt t="132368" x="5111750" y="4992688"/>
          <p14:tracePt t="132416" x="5111750" y="5006975"/>
          <p14:tracePt t="132642" x="5111750" y="5022850"/>
          <p14:tracePt t="132656" x="5095875" y="5030788"/>
          <p14:tracePt t="132664" x="5080000" y="5030788"/>
          <p14:tracePt t="132672" x="5064125" y="5030788"/>
          <p14:tracePt t="132680" x="5056188" y="5030788"/>
          <p14:tracePt t="132688" x="5040313" y="5030788"/>
          <p14:tracePt t="132696" x="5024438" y="5030788"/>
          <p14:tracePt t="132704" x="5008563" y="5030788"/>
          <p14:tracePt t="132712" x="4984750" y="5030788"/>
          <p14:tracePt t="132720" x="4970463" y="5030788"/>
          <p14:tracePt t="132729" x="4954588" y="5030788"/>
          <p14:tracePt t="132736" x="4938713" y="5030788"/>
          <p14:tracePt t="132752" x="4922838" y="5030788"/>
          <p14:tracePt t="132784" x="4906963" y="5030788"/>
          <p14:tracePt t="132792" x="4899025" y="5038725"/>
          <p14:tracePt t="132800" x="4891088" y="5046663"/>
          <p14:tracePt t="132807" x="4875213" y="5046663"/>
          <p14:tracePt t="132817" x="4875213" y="5054600"/>
          <p14:tracePt t="132824" x="4859338" y="5054600"/>
          <p14:tracePt t="132832" x="4851400" y="5054600"/>
          <p14:tracePt t="132840" x="4835525" y="5062538"/>
          <p14:tracePt t="132856" x="4827588" y="5070475"/>
          <p14:tracePt t="132872" x="4811713" y="5078413"/>
          <p14:tracePt t="132896" x="4803775" y="5094288"/>
          <p14:tracePt t="132913" x="4795838" y="5102225"/>
          <p14:tracePt t="132920" x="4795838" y="5110163"/>
          <p14:tracePt t="132936" x="4795838" y="5118100"/>
          <p14:tracePt t="132944" x="4795838" y="5133975"/>
          <p14:tracePt t="132952" x="4787900" y="5133975"/>
          <p14:tracePt t="132960" x="4779963" y="5141913"/>
          <p14:tracePt t="132968" x="4773613" y="5157788"/>
          <p14:tracePt t="132976" x="4765675" y="5173663"/>
          <p14:tracePt t="132983" x="4757738" y="5181600"/>
          <p14:tracePt t="132992" x="4749800" y="5195888"/>
          <p14:tracePt t="133000" x="4749800" y="5203825"/>
          <p14:tracePt t="133008" x="4741863" y="5219700"/>
          <p14:tracePt t="133016" x="4733925" y="5227638"/>
          <p14:tracePt t="133023" x="4733925" y="5235575"/>
          <p14:tracePt t="133032" x="4725988" y="5251450"/>
          <p14:tracePt t="133040" x="4725988" y="5267325"/>
          <p14:tracePt t="133048" x="4725988" y="5283200"/>
          <p14:tracePt t="133056" x="4718050" y="5299075"/>
          <p14:tracePt t="133064" x="4710113" y="5314950"/>
          <p14:tracePt t="133072" x="4702175" y="5322888"/>
          <p14:tracePt t="133080" x="4694238" y="5338763"/>
          <p14:tracePt t="133088" x="4694238" y="5346700"/>
          <p14:tracePt t="133095" x="4694238" y="5362575"/>
          <p14:tracePt t="133104" x="4694238" y="5378450"/>
          <p14:tracePt t="133114" x="4694238" y="5386388"/>
          <p14:tracePt t="133120" x="4694238" y="5392738"/>
          <p14:tracePt t="133128" x="4702175" y="5400675"/>
          <p14:tracePt t="133136" x="4710113" y="5400675"/>
          <p14:tracePt t="133144" x="4725988" y="5400675"/>
          <p14:tracePt t="133152" x="4733925" y="5400675"/>
          <p14:tracePt t="133160" x="4757738" y="5408613"/>
          <p14:tracePt t="133168" x="4765675" y="5416550"/>
          <p14:tracePt t="133176" x="4779963" y="5416550"/>
          <p14:tracePt t="133183" x="4795838" y="5424488"/>
          <p14:tracePt t="133192" x="4811713" y="5424488"/>
          <p14:tracePt t="133200" x="4819650" y="5424488"/>
          <p14:tracePt t="133208" x="4851400" y="5432425"/>
          <p14:tracePt t="133217" x="4883150" y="5440363"/>
          <p14:tracePt t="133224" x="4891088" y="5440363"/>
          <p14:tracePt t="133232" x="4922838" y="5448300"/>
          <p14:tracePt t="133241" x="4978400" y="5448300"/>
          <p14:tracePt t="133249" x="5032375" y="5448300"/>
          <p14:tracePt t="133256" x="5080000" y="5448300"/>
          <p14:tracePt t="133264" x="5127625" y="5448300"/>
          <p14:tracePt t="133272" x="5175250" y="5448300"/>
          <p14:tracePt t="133280" x="5221288" y="5448300"/>
          <p14:tracePt t="133288" x="5300663" y="5448300"/>
          <p14:tracePt t="133296" x="5380038" y="5448300"/>
          <p14:tracePt t="133304" x="5434013" y="5448300"/>
          <p14:tracePt t="133313" x="5481638" y="5448300"/>
          <p14:tracePt t="133320" x="5529263" y="5448300"/>
          <p14:tracePt t="133327" x="5576888" y="5448300"/>
          <p14:tracePt t="133336" x="5630863" y="5448300"/>
          <p14:tracePt t="133344" x="5662613" y="5448300"/>
          <p14:tracePt t="133352" x="5694363" y="5440363"/>
          <p14:tracePt t="133360" x="5726113" y="5432425"/>
          <p14:tracePt t="133368" x="5795963" y="5416550"/>
          <p14:tracePt t="133376" x="5827713" y="5408613"/>
          <p14:tracePt t="133383" x="5867400" y="5400675"/>
          <p14:tracePt t="133392" x="5899150" y="5392738"/>
          <p14:tracePt t="133400" x="5938838" y="5386388"/>
          <p14:tracePt t="133408" x="5978525" y="5386388"/>
          <p14:tracePt t="133416" x="6008688" y="5386388"/>
          <p14:tracePt t="133424" x="6048375" y="5386388"/>
          <p14:tracePt t="133432" x="6072188" y="5386388"/>
          <p14:tracePt t="133440" x="6103938" y="5386388"/>
          <p14:tracePt t="133448" x="6127750" y="5386388"/>
          <p14:tracePt t="133456" x="6159500" y="5386388"/>
          <p14:tracePt t="133464" x="6191250" y="5386388"/>
          <p14:tracePt t="133472" x="6229350" y="5386388"/>
          <p14:tracePt t="133480" x="6261100" y="5386388"/>
          <p14:tracePt t="133487" x="6284913" y="5386388"/>
          <p14:tracePt t="133495" x="6316663" y="5386388"/>
          <p14:tracePt t="133503" x="6348413" y="5386388"/>
          <p14:tracePt t="133513" x="6372225" y="5386388"/>
          <p14:tracePt t="133520" x="6388100" y="5386388"/>
          <p14:tracePt t="133528" x="6426200" y="5378450"/>
          <p14:tracePt t="133536" x="6481763" y="5354638"/>
          <p14:tracePt t="133545" x="6513513" y="5346700"/>
          <p14:tracePt t="133552" x="6569075" y="5330825"/>
          <p14:tracePt t="133560" x="6592888" y="5330825"/>
          <p14:tracePt t="133568" x="6615113" y="5330825"/>
          <p14:tracePt t="133576" x="6654800" y="5330825"/>
          <p14:tracePt t="133584" x="6702425" y="5330825"/>
          <p14:tracePt t="133592" x="6734175" y="5330825"/>
          <p14:tracePt t="133600" x="6797675" y="5346700"/>
          <p14:tracePt t="133607" x="6843713" y="5354638"/>
          <p14:tracePt t="133615" x="6883400" y="5370513"/>
          <p14:tracePt t="133624" x="6946900" y="5378450"/>
          <p14:tracePt t="133632" x="7002463" y="5400675"/>
          <p14:tracePt t="133640" x="7040563" y="5408613"/>
          <p14:tracePt t="133648" x="7080250" y="5424488"/>
          <p14:tracePt t="133656" x="7127875" y="5440363"/>
          <p14:tracePt t="133665" x="7199313" y="5448300"/>
          <p14:tracePt t="133672" x="7261225" y="5472113"/>
          <p14:tracePt t="133680" x="7316788" y="5480050"/>
          <p14:tracePt t="133688" x="7364413" y="5487988"/>
          <p14:tracePt t="133695" x="7418388" y="5503863"/>
          <p14:tracePt t="133703" x="7466013" y="5511800"/>
          <p14:tracePt t="133713" x="7505700" y="5511800"/>
          <p14:tracePt t="133720" x="7529513" y="5511800"/>
          <p14:tracePt t="133728" x="7545388" y="5511800"/>
          <p14:tracePt t="133736" x="7561263" y="5511800"/>
          <p14:tracePt t="133752" x="7577138" y="5511800"/>
          <p14:tracePt t="133768" x="7593013" y="5511800"/>
          <p14:tracePt t="133776" x="7600950" y="5511800"/>
          <p14:tracePt t="133784" x="7608888" y="5511800"/>
          <p14:tracePt t="133792" x="7639050" y="5511800"/>
          <p14:tracePt t="133800" x="7662863" y="5511800"/>
          <p14:tracePt t="133807" x="7686675" y="5503863"/>
          <p14:tracePt t="133816" x="7726363" y="5495925"/>
          <p14:tracePt t="133824" x="7750175" y="5487988"/>
          <p14:tracePt t="133831" x="7773988" y="5480050"/>
          <p14:tracePt t="133841" x="7813675" y="5464175"/>
          <p14:tracePt t="133848" x="7835900" y="5456238"/>
          <p14:tracePt t="133856" x="7875588" y="5448300"/>
          <p14:tracePt t="133863" x="7899400" y="5440363"/>
          <p14:tracePt t="133872" x="7915275" y="5432425"/>
          <p14:tracePt t="133881" x="7931150" y="5432425"/>
          <p14:tracePt t="133888" x="7939088" y="5424488"/>
          <p14:tracePt t="133895" x="7962900" y="5416550"/>
          <p14:tracePt t="133904" x="7986713" y="5408613"/>
          <p14:tracePt t="133913" x="8002588" y="5408613"/>
          <p14:tracePt t="133920" x="8018463" y="5408613"/>
          <p14:tracePt t="133928" x="8032750" y="5408613"/>
          <p14:tracePt t="133936" x="8048625" y="5400675"/>
          <p14:tracePt t="133945" x="8064500" y="5392738"/>
          <p14:tracePt t="133952" x="8080375" y="5386388"/>
          <p14:tracePt t="133964" x="8096250" y="5386388"/>
          <p14:tracePt t="133968" x="8112125" y="5386388"/>
          <p14:tracePt t="133975" x="8120063" y="5386388"/>
          <p14:tracePt t="133983" x="8135938" y="5386388"/>
          <p14:tracePt t="133992" x="8143875" y="5386388"/>
          <p14:tracePt t="134008" x="8151813" y="5386388"/>
          <p14:tracePt t="134105" x="8135938" y="5386388"/>
          <p14:tracePt t="134113" x="8088313" y="5386388"/>
          <p14:tracePt t="134120" x="8032750" y="5378450"/>
          <p14:tracePt t="134129" x="7986713" y="5362575"/>
          <p14:tracePt t="134136" x="7915275" y="5354638"/>
          <p14:tracePt t="134144" x="7883525" y="5346700"/>
          <p14:tracePt t="134152" x="7867650" y="5338763"/>
          <p14:tracePt t="134760" x="7851775" y="5338763"/>
          <p14:tracePt t="134776" x="7843838" y="5338763"/>
          <p14:tracePt t="134784" x="7827963" y="5330825"/>
          <p14:tracePt t="134936" x="7821613" y="5330825"/>
          <p14:tracePt t="135009" x="7805738" y="5330825"/>
          <p14:tracePt t="135016" x="7805738" y="5322888"/>
          <p14:tracePt t="135040" x="7797800" y="5314950"/>
          <p14:tracePt t="135768" x="7789863" y="5307013"/>
          <p14:tracePt t="135776" x="7781925" y="5299075"/>
          <p14:tracePt t="136048" x="7773988" y="5299075"/>
          <p14:tracePt t="136081" x="7766050" y="5291138"/>
          <p14:tracePt t="136128" x="7758113" y="5291138"/>
          <p14:tracePt t="136609" x="7750175" y="5291138"/>
          <p14:tracePt t="136632" x="7742238" y="5291138"/>
          <p14:tracePt t="136640" x="7726363" y="5291138"/>
          <p14:tracePt t="136656" x="7718425" y="5291138"/>
          <p14:tracePt t="137162" x="7702550" y="5291138"/>
          <p14:tracePt t="137169" x="7694613" y="5291138"/>
          <p14:tracePt t="137576" x="7686675" y="5299075"/>
          <p14:tracePt t="137583" x="7678738" y="5307013"/>
          <p14:tracePt t="137592" x="7662863" y="5314950"/>
          <p14:tracePt t="137600" x="7654925" y="5314950"/>
          <p14:tracePt t="137608" x="7639050" y="5314950"/>
          <p14:tracePt t="137616" x="7623175" y="5314950"/>
          <p14:tracePt t="137623" x="7600950" y="5314950"/>
          <p14:tracePt t="137632" x="7569200" y="5314950"/>
          <p14:tracePt t="137640" x="7529513" y="5314950"/>
          <p14:tracePt t="137648" x="7505700" y="5314950"/>
          <p14:tracePt t="137656" x="7489825" y="5314950"/>
          <p14:tracePt t="137663" x="7473950" y="5314950"/>
          <p14:tracePt t="137672" x="7458075" y="5314950"/>
          <p14:tracePt t="137680" x="7442200" y="5314950"/>
          <p14:tracePt t="137688" x="7434263" y="5314950"/>
          <p14:tracePt t="137880" x="7426325" y="5314950"/>
          <p14:tracePt t="137888" x="7418388" y="5314950"/>
          <p14:tracePt t="137896" x="7404100" y="5314950"/>
          <p14:tracePt t="137904" x="7396163" y="5314950"/>
          <p14:tracePt t="137912" x="7380288" y="5314950"/>
          <p14:tracePt t="137922" x="7372350" y="5314950"/>
          <p14:tracePt t="137928" x="7356475" y="5314950"/>
          <p14:tracePt t="137937" x="7340600" y="5314950"/>
          <p14:tracePt t="137944" x="7308850" y="5307013"/>
          <p14:tracePt t="137952" x="7285038" y="5307013"/>
          <p14:tracePt t="137960" x="7253288" y="5307013"/>
          <p14:tracePt t="137968" x="7199313" y="5299075"/>
          <p14:tracePt t="137976" x="7175500" y="5291138"/>
          <p14:tracePt t="137984" x="7127875" y="5291138"/>
          <p14:tracePt t="137992" x="7096125" y="5291138"/>
          <p14:tracePt t="138000" x="7064375" y="5291138"/>
          <p14:tracePt t="138008" x="7040563" y="5291138"/>
          <p14:tracePt t="138016" x="7016750" y="5291138"/>
          <p14:tracePt t="138023" x="6994525" y="5291138"/>
          <p14:tracePt t="138032" x="6970713" y="5291138"/>
          <p14:tracePt t="138040" x="6938963" y="5291138"/>
          <p14:tracePt t="138047" x="6931025" y="5291138"/>
          <p14:tracePt t="138056" x="6915150" y="5291138"/>
          <p14:tracePt t="138096" x="6899275" y="5291138"/>
          <p14:tracePt t="138104" x="6891338" y="5291138"/>
          <p14:tracePt t="138121" x="6875463" y="5291138"/>
          <p14:tracePt t="138136" x="6867525" y="5291138"/>
          <p14:tracePt t="138152" x="6851650" y="5291138"/>
          <p14:tracePt t="138176" x="6835775" y="5291138"/>
          <p14:tracePt t="138184" x="6827838" y="5291138"/>
          <p14:tracePt t="138192" x="6811963" y="5291138"/>
          <p14:tracePt t="138200" x="6797675" y="5291138"/>
          <p14:tracePt t="138209" x="6773863" y="5291138"/>
          <p14:tracePt t="138216" x="6757988" y="5291138"/>
          <p14:tracePt t="138224" x="6734175" y="5291138"/>
          <p14:tracePt t="138231" x="6718300" y="5291138"/>
          <p14:tracePt t="138240" x="6710363" y="5291138"/>
          <p14:tracePt t="138248" x="6686550" y="5291138"/>
          <p14:tracePt t="138256" x="6662738" y="5291138"/>
          <p14:tracePt t="138264" x="6646863" y="5291138"/>
          <p14:tracePt t="138271" x="6638925" y="5291138"/>
          <p14:tracePt t="138280" x="6623050" y="5291138"/>
          <p14:tracePt t="138287" x="6615113" y="5291138"/>
          <p14:tracePt t="138296" x="6607175" y="5291138"/>
          <p14:tracePt t="138305" x="6600825" y="5291138"/>
          <p14:tracePt t="138312" x="6584950" y="5291138"/>
          <p14:tracePt t="138328" x="6577013" y="5291138"/>
          <p14:tracePt t="138392" x="6561138" y="5291138"/>
          <p14:tracePt t="138568" x="6553200" y="5291138"/>
          <p14:tracePt t="138656" x="6545263" y="5291138"/>
          <p14:tracePt t="138664" x="6537325" y="5291138"/>
          <p14:tracePt t="138672" x="6521450" y="5291138"/>
          <p14:tracePt t="138688" x="6513513" y="5291138"/>
          <p14:tracePt t="138696" x="6497638" y="5291138"/>
          <p14:tracePt t="138720" x="6489700" y="5291138"/>
          <p14:tracePt t="138744" x="6481763" y="5291138"/>
          <p14:tracePt t="138752" x="6473825" y="5291138"/>
          <p14:tracePt t="138768" x="6457950" y="5291138"/>
          <p14:tracePt t="138776" x="6450013" y="5291138"/>
          <p14:tracePt t="138783" x="6434138" y="5291138"/>
          <p14:tracePt t="138800" x="6426200" y="5291138"/>
          <p14:tracePt t="138808" x="6418263" y="5291138"/>
          <p14:tracePt t="138824" x="6410325" y="5291138"/>
          <p14:tracePt t="138832" x="6396038" y="5291138"/>
          <p14:tracePt t="138840" x="6388100" y="5291138"/>
          <p14:tracePt t="138848" x="6372225" y="5291138"/>
          <p14:tracePt t="138856" x="6364288" y="5291138"/>
          <p14:tracePt t="138864" x="6348413" y="5291138"/>
          <p14:tracePt t="138873" x="6332538" y="5291138"/>
          <p14:tracePt t="138889" x="6308725" y="5291138"/>
          <p14:tracePt t="138895" x="6300788" y="5291138"/>
          <p14:tracePt t="138904" x="6276975" y="5291138"/>
          <p14:tracePt t="138912" x="6261100" y="5291138"/>
          <p14:tracePt t="138921" x="6253163" y="5291138"/>
          <p14:tracePt t="138927" x="6245225" y="5291138"/>
          <p14:tracePt t="138938" x="6237288" y="5291138"/>
          <p14:tracePt t="138944" x="6213475" y="5291138"/>
          <p14:tracePt t="138952" x="6191250" y="5291138"/>
          <p14:tracePt t="138960" x="6175375" y="5291138"/>
          <p14:tracePt t="138967" x="6159500" y="5291138"/>
          <p14:tracePt t="138976" x="6135688" y="5291138"/>
          <p14:tracePt t="138984" x="6119813" y="5291138"/>
          <p14:tracePt t="138991" x="6103938" y="5291138"/>
          <p14:tracePt t="139000" x="6096000" y="5291138"/>
          <p14:tracePt t="139024" x="6080125" y="5291138"/>
          <p14:tracePt t="139056" x="6072188" y="5291138"/>
          <p14:tracePt t="139063" x="6056313" y="5291138"/>
          <p14:tracePt t="139096" x="6040438" y="5291138"/>
          <p14:tracePt t="139136" x="6032500" y="5291138"/>
          <p14:tracePt t="139168" x="6016625" y="5291138"/>
          <p14:tracePt t="139200" x="6008688" y="5291138"/>
          <p14:tracePt t="139232" x="5994400" y="5291138"/>
          <p14:tracePt t="139264" x="5978525" y="5291138"/>
          <p14:tracePt t="139271" x="5970588" y="5291138"/>
          <p14:tracePt t="139296" x="5954713" y="5291138"/>
          <p14:tracePt t="139304" x="5946775" y="5299075"/>
          <p14:tracePt t="139312" x="5938838" y="5299075"/>
          <p14:tracePt t="139344" x="5930900" y="5299075"/>
          <p14:tracePt t="139481" x="5922963" y="5307013"/>
          <p14:tracePt t="139488" x="5915025" y="5314950"/>
          <p14:tracePt t="139649" x="5907088" y="5330825"/>
          <p14:tracePt t="139672" x="5891213" y="5338763"/>
          <p14:tracePt t="139680" x="5883275" y="5346700"/>
          <p14:tracePt t="139712" x="5867400" y="5346700"/>
          <p14:tracePt t="139721" x="5859463" y="5346700"/>
          <p14:tracePt t="139753" x="5851525" y="5346700"/>
          <p14:tracePt t="139776" x="5843588" y="5346700"/>
          <p14:tracePt t="139855" x="5827713" y="5346700"/>
          <p14:tracePt t="139960" x="5819775" y="5346700"/>
          <p14:tracePt t="139976" x="5803900" y="5346700"/>
          <p14:tracePt t="140008" x="5795963" y="5346700"/>
          <p14:tracePt t="140176" x="5789613" y="5346700"/>
          <p14:tracePt t="141032" x="5765800" y="5354638"/>
          <p14:tracePt t="142527" x="5757863" y="5354638"/>
          <p14:tracePt t="142537" x="5749925" y="5362575"/>
          <p14:tracePt t="142544" x="5734050" y="5370513"/>
          <p14:tracePt t="142625" x="5718175" y="5370513"/>
          <p14:tracePt t="142672" x="5710238" y="5370513"/>
          <p14:tracePt t="142728" x="5702300" y="5378450"/>
          <p14:tracePt t="144185" x="5694363" y="5378450"/>
          <p14:tracePt t="144202" x="5686425" y="5378450"/>
          <p14:tracePt t="144216" x="5678488" y="5378450"/>
          <p14:tracePt t="144223" x="5662613" y="5378450"/>
          <p14:tracePt t="144321" x="5654675" y="5378450"/>
          <p14:tracePt t="144327" x="5646738" y="5378450"/>
          <p14:tracePt t="144336" x="5630863" y="5378450"/>
          <p14:tracePt t="144343" x="5622925" y="5378450"/>
          <p14:tracePt t="144352" x="5614988" y="5386388"/>
          <p14:tracePt t="144360" x="5607050" y="5392738"/>
          <p14:tracePt t="144376" x="5576888" y="5400675"/>
          <p14:tracePt t="144384" x="5568950" y="5408613"/>
          <p14:tracePt t="144415" x="5561013" y="5408613"/>
          <p14:tracePt t="144786" x="5545138" y="5408613"/>
          <p14:tracePt t="145001" x="5537200" y="5408613"/>
          <p14:tracePt t="145112" x="5521325" y="5400675"/>
          <p14:tracePt t="145128" x="5513388" y="5400675"/>
          <p14:tracePt t="145137" x="5505450" y="5392738"/>
          <p14:tracePt t="145144" x="5489575" y="5392738"/>
          <p14:tracePt t="145152" x="5481638" y="5378450"/>
          <p14:tracePt t="145160" x="5473700" y="5378450"/>
          <p14:tracePt t="145184" x="5465763" y="5370513"/>
          <p14:tracePt t="145352" x="5457825" y="5370513"/>
          <p14:tracePt t="145672" x="5457825" y="5378450"/>
          <p14:tracePt t="145786" x="5457825" y="5386388"/>
          <p14:tracePt t="146136" x="5449888" y="5392738"/>
          <p14:tracePt t="146305" x="5434013" y="5392738"/>
          <p14:tracePt t="146321" x="5426075" y="5392738"/>
          <p14:tracePt t="146328" x="5410200" y="5392738"/>
          <p14:tracePt t="146344" x="5394325" y="5392738"/>
          <p14:tracePt t="146352" x="5386388" y="5392738"/>
          <p14:tracePt t="146360" x="5372100" y="5392738"/>
          <p14:tracePt t="146368" x="5356225" y="5386388"/>
          <p14:tracePt t="146376" x="5332413" y="5386388"/>
          <p14:tracePt t="146383" x="5308600" y="5378450"/>
          <p14:tracePt t="146392" x="5276850" y="5370513"/>
          <p14:tracePt t="146400" x="5253038" y="5362575"/>
          <p14:tracePt t="146408" x="5237163" y="5362575"/>
          <p14:tracePt t="146416" x="5221288" y="5354638"/>
          <p14:tracePt t="146424" x="5213350" y="5346700"/>
          <p14:tracePt t="146448" x="5197475" y="5346700"/>
          <p14:tracePt t="146472" x="5181600" y="5338763"/>
          <p14:tracePt t="146495" x="5175250" y="5338763"/>
          <p14:tracePt t="146504" x="5159375" y="5338763"/>
          <p14:tracePt t="146512" x="5151438" y="5338763"/>
          <p14:tracePt t="146520" x="5135563" y="5338763"/>
          <p14:tracePt t="146528" x="5127625" y="5338763"/>
          <p14:tracePt t="146536" x="5119688" y="5330825"/>
          <p14:tracePt t="146552" x="5111750" y="5322888"/>
          <p14:tracePt t="146592" x="5095875" y="5314950"/>
          <p14:tracePt t="146656" x="5087938" y="5314950"/>
          <p14:tracePt t="146688" x="5072063" y="5314950"/>
          <p14:tracePt t="146704" x="5064125" y="5314950"/>
          <p14:tracePt t="146721" x="5056188" y="5314950"/>
          <p14:tracePt t="146736" x="5048250" y="5314950"/>
          <p14:tracePt t="146752" x="5024438" y="5314950"/>
          <p14:tracePt t="146776" x="5008563" y="5314950"/>
          <p14:tracePt t="146792" x="5000625" y="5322888"/>
          <p14:tracePt t="146808" x="4978400" y="5330825"/>
          <p14:tracePt t="146824" x="4978400" y="5346700"/>
          <p14:tracePt t="146840" x="4962525" y="5354638"/>
          <p14:tracePt t="146848" x="4954588" y="5370513"/>
          <p14:tracePt t="146863" x="4946650" y="5378450"/>
          <p14:tracePt t="146879" x="4930775" y="5386388"/>
          <p14:tracePt t="146888" x="4922838" y="5392738"/>
          <p14:tracePt t="146896" x="4914900" y="5392738"/>
          <p14:tracePt t="146914" x="4914900" y="5408613"/>
          <p14:tracePt t="146920" x="4906963" y="5408613"/>
          <p14:tracePt t="146928" x="4891088" y="5408613"/>
          <p14:tracePt t="146936" x="4875213" y="5424488"/>
          <p14:tracePt t="146945" x="4867275" y="5424488"/>
          <p14:tracePt t="146952" x="4843463" y="5432425"/>
          <p14:tracePt t="146968" x="4819650" y="5440363"/>
          <p14:tracePt t="146976" x="4811713" y="5448300"/>
          <p14:tracePt t="147016" x="4795838" y="5448300"/>
          <p14:tracePt t="147040" x="4779963" y="5448300"/>
          <p14:tracePt t="147048" x="4773613" y="5448300"/>
          <p14:tracePt t="147064" x="4765675" y="5448300"/>
          <p14:tracePt t="147079" x="4757738" y="5448300"/>
          <p14:tracePt t="147087" x="4741863" y="5448300"/>
          <p14:tracePt t="147104" x="4733925" y="5448300"/>
          <p14:tracePt t="147128" x="4718050" y="5448300"/>
          <p14:tracePt t="147160" x="4710113" y="5448300"/>
          <p14:tracePt t="147192" x="4702175" y="5448300"/>
          <p14:tracePt t="147208" x="4694238" y="5448300"/>
          <p14:tracePt t="147440" x="4678363" y="5448300"/>
          <p14:tracePt t="147456" x="4670425" y="5448300"/>
          <p14:tracePt t="147464" x="4654550" y="5448300"/>
          <p14:tracePt t="147480" x="4646613" y="5448300"/>
          <p14:tracePt t="147487" x="4638675" y="5448300"/>
          <p14:tracePt t="147496" x="4630738" y="5448300"/>
          <p14:tracePt t="147505" x="4614863" y="5448300"/>
          <p14:tracePt t="147511" x="4606925" y="5448300"/>
          <p14:tracePt t="147536" x="4591050" y="5448300"/>
          <p14:tracePt t="147552" x="4583113" y="5448300"/>
          <p14:tracePt t="147568" x="4575175" y="5448300"/>
          <p14:tracePt t="147584" x="4568825" y="5448300"/>
          <p14:tracePt t="147600" x="4552950" y="5448300"/>
          <p14:tracePt t="147608" x="4545013" y="5448300"/>
          <p14:tracePt t="147615" x="4529138" y="5448300"/>
          <p14:tracePt t="147632" x="4521200" y="5448300"/>
          <p14:tracePt t="147648" x="4505325" y="5448300"/>
          <p14:tracePt t="147801" x="4489450" y="5448300"/>
          <p14:tracePt t="147856" x="4481513" y="5448300"/>
          <p14:tracePt t="147864" x="4473575" y="5440363"/>
          <p14:tracePt t="148120" x="4457700" y="5440363"/>
          <p14:tracePt t="148208" x="4441825" y="5440363"/>
          <p14:tracePt t="148232" x="4433888" y="5440363"/>
          <p14:tracePt t="148416" x="4433888" y="5432425"/>
          <p14:tracePt t="148465" x="4433888" y="5424488"/>
          <p14:tracePt t="148479" x="4433888" y="5408613"/>
          <p14:tracePt t="148680" x="4441825" y="5400675"/>
          <p14:tracePt t="149049" x="4441825" y="5408613"/>
          <p14:tracePt t="149088" x="4441825" y="5416550"/>
          <p14:tracePt t="149104" x="4433888" y="5440363"/>
          <p14:tracePt t="149136" x="4418013" y="5448300"/>
          <p14:tracePt t="149144" x="4410075" y="5456238"/>
          <p14:tracePt t="149152" x="4402138" y="5456238"/>
          <p14:tracePt t="149160" x="4386263" y="5464175"/>
          <p14:tracePt t="149168" x="4356100" y="5464175"/>
          <p14:tracePt t="149176" x="4340225" y="5464175"/>
          <p14:tracePt t="149183" x="4324350" y="5472113"/>
          <p14:tracePt t="149191" x="4300538" y="5480050"/>
          <p14:tracePt t="149200" x="4276725" y="5480050"/>
          <p14:tracePt t="149208" x="4260850" y="5480050"/>
          <p14:tracePt t="149216" x="4244975" y="5480050"/>
          <p14:tracePt t="149224" x="4229100" y="5480050"/>
          <p14:tracePt t="149232" x="4213225" y="5480050"/>
          <p14:tracePt t="149240" x="4197350" y="5480050"/>
          <p14:tracePt t="149256" x="4181475" y="5480050"/>
          <p14:tracePt t="149263" x="4173538" y="5480050"/>
          <p14:tracePt t="149271" x="4165600" y="5480050"/>
          <p14:tracePt t="149280" x="4159250" y="5480050"/>
          <p14:tracePt t="149289" x="4143375" y="5480050"/>
          <p14:tracePt t="149296" x="4135438" y="5480050"/>
          <p14:tracePt t="149304" x="4119563" y="5480050"/>
          <p14:tracePt t="149312" x="4111625" y="5480050"/>
          <p14:tracePt t="149322" x="4103688" y="5480050"/>
          <p14:tracePt t="149328" x="4095750" y="5480050"/>
          <p14:tracePt t="149336" x="4079875" y="5480050"/>
          <p14:tracePt t="149344" x="4071938" y="5480050"/>
          <p14:tracePt t="149353" x="4056063" y="5480050"/>
          <p14:tracePt t="149641" x="4048125" y="5480050"/>
          <p14:tracePt t="149647" x="4040188" y="5480050"/>
          <p14:tracePt t="149657" x="4032250" y="5480050"/>
          <p14:tracePt t="149664" x="4016375" y="5480050"/>
          <p14:tracePt t="149672" x="4008438" y="5480050"/>
          <p14:tracePt t="149688" x="3992563" y="5480050"/>
          <p14:tracePt t="149912" x="3984625" y="5480050"/>
          <p14:tracePt t="150424" x="3984625" y="5472113"/>
          <p14:tracePt t="150432" x="3976688" y="5464175"/>
          <p14:tracePt t="150439" x="3968750" y="5456238"/>
          <p14:tracePt t="150456" x="3954463" y="5456238"/>
          <p14:tracePt t="150472" x="3946525" y="5456238"/>
          <p14:tracePt t="150480" x="3930650" y="5456238"/>
          <p14:tracePt t="150536" x="3922713" y="5448300"/>
          <p14:tracePt t="150552" x="3914775" y="5440363"/>
          <p14:tracePt t="150672" x="3938588" y="5440363"/>
          <p14:tracePt t="150681" x="3984625" y="5440363"/>
          <p14:tracePt t="150688" x="4032250" y="5448300"/>
          <p14:tracePt t="150695" x="4103688" y="5472113"/>
          <p14:tracePt t="150706" x="4173538" y="5495925"/>
          <p14:tracePt t="150712" x="4252913" y="5519738"/>
          <p14:tracePt t="150721" x="4332288" y="5535613"/>
          <p14:tracePt t="150728" x="4402138" y="5559425"/>
          <p14:tracePt t="150737" x="4497388" y="5567363"/>
          <p14:tracePt t="150744" x="4598988" y="5613400"/>
          <p14:tracePt t="150754" x="4702175" y="5668963"/>
          <p14:tracePt t="150760" x="4811713" y="5708650"/>
          <p14:tracePt t="150767" x="4946650" y="5732463"/>
          <p14:tracePt t="150776" x="5087938" y="5772150"/>
          <p14:tracePt t="150783" x="5229225" y="5810250"/>
          <p14:tracePt t="150791" x="5386388" y="5849938"/>
          <p14:tracePt t="150800" x="5599113" y="5913438"/>
          <p14:tracePt t="150808" x="5827713" y="5991225"/>
          <p14:tracePt t="150816" x="6040438" y="6022975"/>
          <p14:tracePt t="150824" x="6269038" y="6086475"/>
          <p14:tracePt t="150832" x="6489700" y="6134100"/>
          <p14:tracePt t="150840" x="6734175" y="6180138"/>
          <p14:tracePt t="150847" x="6994525" y="6251575"/>
          <p14:tracePt t="150855" x="7237413" y="6283325"/>
          <p14:tracePt t="150864" x="7473950" y="6299200"/>
          <p14:tracePt t="150872" x="7726363" y="6299200"/>
          <p14:tracePt t="150880" x="7962900" y="6315075"/>
          <p14:tracePt t="150889" x="8261350" y="6330950"/>
          <p14:tracePt t="150896" x="8521700" y="6330950"/>
          <p14:tracePt t="150904" x="8813800" y="6354763"/>
          <p14:tracePt t="150912" x="9104313" y="6354763"/>
          <p14:tracePt t="150920" x="9428163" y="6354763"/>
          <p14:tracePt t="150928" x="9750425" y="6354763"/>
          <p14:tracePt t="150936" x="10112375" y="6369050"/>
          <p14:tracePt t="150944" x="10466388" y="6384925"/>
          <p14:tracePt t="150954" x="10821988" y="6384925"/>
          <p14:tracePt t="150961" x="11112500" y="6384925"/>
          <p14:tracePt t="150968" x="11285538" y="6384925"/>
          <p14:tracePt t="150976" x="11412538" y="6384925"/>
          <p14:tracePt t="150984" x="11506200" y="6384925"/>
          <p14:tracePt t="150992" x="11609388" y="6362700"/>
          <p14:tracePt t="151001" x="11649075" y="6330950"/>
          <p14:tracePt t="151008" x="11687175" y="6299200"/>
          <p14:tracePt t="151016" x="11726863" y="6283325"/>
          <p14:tracePt t="151023" x="11766550" y="6251575"/>
          <p14:tracePt t="151032" x="11806238" y="6219825"/>
          <p14:tracePt t="151039" x="11869738" y="6172200"/>
          <p14:tracePt t="151047" x="11923713" y="6126163"/>
          <p14:tracePt t="151056" x="11979275" y="6078538"/>
          <p14:tracePt t="151064" x="12018963" y="6038850"/>
          <p14:tracePt t="151071" x="12066588" y="5999163"/>
          <p14:tracePt t="151080" x="12090400" y="5969000"/>
          <p14:tracePt t="151088" x="12112625" y="5953125"/>
          <p14:tracePt t="151096" x="12128500" y="5937250"/>
          <p14:tracePt t="151104" x="12136438" y="5913438"/>
          <p14:tracePt t="151112" x="12152313" y="5889625"/>
          <p14:tracePt t="151121" x="12160250" y="5889625"/>
          <p14:tracePt t="151128" x="12168188" y="5865813"/>
          <p14:tracePt t="151137" x="12168188" y="5834063"/>
          <p14:tracePt t="151143" x="12168188" y="5810250"/>
          <p14:tracePt t="151152" x="12168188" y="5794375"/>
          <p14:tracePt t="151160" x="12168188" y="5780088"/>
          <p14:tracePt t="151167" x="12168188" y="5764213"/>
          <p14:tracePt t="151176" x="12168188" y="5740400"/>
          <p14:tracePt t="151184" x="12160250" y="5716588"/>
          <p14:tracePt t="151192" x="12144375" y="5700713"/>
          <p14:tracePt t="151201" x="12144375" y="5684838"/>
          <p14:tracePt t="151208" x="12136438" y="5668963"/>
          <p14:tracePt t="151216" x="12136438" y="5645150"/>
          <p14:tracePt t="151224" x="12136438" y="5629275"/>
          <p14:tracePt t="151232" x="12136438" y="5613400"/>
          <p14:tracePt t="151240" x="12136438" y="5605463"/>
          <p14:tracePt t="151247" x="12136438" y="5589588"/>
          <p14:tracePt t="151256" x="12136438" y="5583238"/>
          <p14:tracePt t="151263" x="12136438" y="5559425"/>
          <p14:tracePt t="151271" x="12136438" y="5535613"/>
          <p14:tracePt t="151280" x="12136438" y="5511800"/>
          <p14:tracePt t="151288" x="12152313" y="5464175"/>
          <p14:tracePt t="151296" x="12168188" y="5424488"/>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4832092"/>
          </a:xfrm>
          <a:prstGeom prst="rect">
            <a:avLst/>
          </a:prstGeom>
          <a:noFill/>
        </p:spPr>
        <p:txBody>
          <a:bodyPr wrap="square" rtlCol="0">
            <a:spAutoFit/>
          </a:bodyPr>
          <a:lstStyle/>
          <a:p>
            <a:pPr algn="just"/>
            <a:r>
              <a:rPr lang="en-US" sz="2800" dirty="0">
                <a:solidFill>
                  <a:schemeClr val="bg2">
                    <a:lumMod val="10000"/>
                  </a:schemeClr>
                </a:solidFill>
              </a:rPr>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3548325051"/>
      </p:ext>
    </p:extLst>
  </p:cSld>
  <p:clrMapOvr>
    <a:masterClrMapping/>
  </p:clrMapOvr>
  <mc:AlternateContent xmlns:mc="http://schemas.openxmlformats.org/markup-compatibility/2006" xmlns:p14="http://schemas.microsoft.com/office/powerpoint/2010/main">
    <mc:Choice Requires="p14">
      <p:transition spd="slow" p14:dur="2000" advTm="103756"/>
    </mc:Choice>
    <mc:Fallback xmlns="">
      <p:transition spd="slow" advTm="103756"/>
    </mc:Fallback>
  </mc:AlternateContent>
  <p:extLst>
    <p:ext uri="{3A86A75C-4F4B-4683-9AE1-C65F6400EC91}">
      <p14:laserTraceLst xmlns:p14="http://schemas.microsoft.com/office/powerpoint/2010/main">
        <p14:tracePtLst>
          <p14:tracePt t="970" x="12050713" y="3386138"/>
          <p14:tracePt t="978" x="11963400" y="3362325"/>
          <p14:tracePt t="986" x="11931650" y="3354388"/>
          <p14:tracePt t="995" x="11915775" y="3354388"/>
          <p14:tracePt t="1107" x="11915775" y="3338513"/>
          <p14:tracePt t="1115" x="11923713" y="3338513"/>
          <p14:tracePt t="1122" x="11931650" y="3354388"/>
          <p14:tracePt t="1130" x="11947525" y="3362325"/>
          <p14:tracePt t="1138" x="11971338" y="3370263"/>
          <p14:tracePt t="1147" x="11971338" y="3386138"/>
          <p14:tracePt t="1154" x="11987213" y="3394075"/>
          <p14:tracePt t="1387" x="11995150" y="3402013"/>
          <p14:tracePt t="1410" x="12003088" y="3409950"/>
          <p14:tracePt t="1435" x="12011025" y="3417888"/>
          <p14:tracePt t="1450" x="12026900" y="3417888"/>
          <p14:tracePt t="1458" x="12034838" y="3417888"/>
          <p14:tracePt t="1466" x="12082463" y="3417888"/>
          <p14:tracePt t="1475" x="12112625" y="3409950"/>
          <p14:tracePt t="1484" x="12168188" y="3402013"/>
          <p14:tracePt t="1755" x="12026900" y="3251200"/>
          <p14:tracePt t="1762" x="11877675" y="3181350"/>
          <p14:tracePt t="1770" x="11695113" y="3125788"/>
          <p14:tracePt t="1778" x="11420475" y="3000375"/>
          <p14:tracePt t="1786" x="11096625" y="2881313"/>
          <p14:tracePt t="1794" x="10702925" y="2740025"/>
          <p14:tracePt t="1803" x="10309225" y="2590800"/>
          <p14:tracePt t="1811" x="9955213" y="2495550"/>
          <p14:tracePt t="1818" x="9640888" y="2425700"/>
          <p14:tracePt t="1827" x="9309100" y="2306638"/>
          <p14:tracePt t="1835" x="9048750" y="2220913"/>
          <p14:tracePt t="1842" x="8829675" y="2173288"/>
          <p14:tracePt t="1850" x="8609013" y="2125663"/>
          <p14:tracePt t="1858" x="8450263" y="2085975"/>
          <p14:tracePt t="1866" x="8293100" y="2047875"/>
          <p14:tracePt t="1875" x="8151813" y="2008188"/>
          <p14:tracePt t="1892" x="7835900" y="1912938"/>
          <p14:tracePt t="1898" x="7686675" y="1873250"/>
          <p14:tracePt t="1906" x="7529513" y="1819275"/>
          <p14:tracePt t="1914" x="7380288" y="1803400"/>
          <p14:tracePt t="1922" x="7221538" y="1779588"/>
          <p14:tracePt t="1930" x="7080250" y="1739900"/>
          <p14:tracePt t="1938" x="6954838" y="1708150"/>
          <p14:tracePt t="1946" x="6827838" y="1708150"/>
          <p14:tracePt t="1954" x="6718300" y="1708150"/>
          <p14:tracePt t="1962" x="6638925" y="1700213"/>
          <p14:tracePt t="1970" x="6537325" y="1676400"/>
          <p14:tracePt t="1979" x="6442075" y="1662113"/>
          <p14:tracePt t="1986" x="6372225" y="1638300"/>
          <p14:tracePt t="1994" x="6324600" y="1630363"/>
          <p14:tracePt t="2003" x="6269038" y="1606550"/>
          <p14:tracePt t="2010" x="6245225" y="1606550"/>
          <p14:tracePt t="2018" x="6205538" y="1598613"/>
          <p14:tracePt t="2027" x="6167438" y="1582738"/>
          <p14:tracePt t="2035" x="6143625" y="1574800"/>
          <p14:tracePt t="2042" x="6119813" y="1566863"/>
          <p14:tracePt t="2050" x="6088063" y="1566863"/>
          <p14:tracePt t="2058" x="6072188" y="1558925"/>
          <p14:tracePt t="2083" x="6056313" y="1558925"/>
          <p14:tracePt t="2090" x="6056313" y="1550988"/>
          <p14:tracePt t="2098" x="6056313" y="1535113"/>
          <p14:tracePt t="2106" x="6056313" y="1527175"/>
          <p14:tracePt t="2114" x="6056313" y="1511300"/>
          <p14:tracePt t="2123" x="6072188" y="1495425"/>
          <p14:tracePt t="2130" x="6111875" y="1479550"/>
          <p14:tracePt t="2138" x="6183313" y="1457325"/>
          <p14:tracePt t="2146" x="6221413" y="1433513"/>
          <p14:tracePt t="2155" x="6276975" y="1417638"/>
          <p14:tracePt t="2162" x="6324600" y="1393825"/>
          <p14:tracePt t="2170" x="6356350" y="1377950"/>
          <p14:tracePt t="2178" x="6380163" y="1370013"/>
          <p14:tracePt t="2186" x="6402388" y="1354138"/>
          <p14:tracePt t="2194" x="6434138" y="1346200"/>
          <p14:tracePt t="2203" x="6457950" y="1338263"/>
          <p14:tracePt t="2211" x="6473825" y="1330325"/>
          <p14:tracePt t="2218" x="6489700" y="1314450"/>
          <p14:tracePt t="2227" x="6497638" y="1306513"/>
          <p14:tracePt t="2234" x="6513513" y="1298575"/>
          <p14:tracePt t="2242" x="6521450" y="1290638"/>
          <p14:tracePt t="2250" x="6529388" y="1290638"/>
          <p14:tracePt t="2259" x="6529388" y="1274763"/>
          <p14:tracePt t="2266" x="6529388" y="1260475"/>
          <p14:tracePt t="2277" x="6497638" y="1252538"/>
          <p14:tracePt t="2282" x="6481763" y="1252538"/>
          <p14:tracePt t="2290" x="6473825" y="1252538"/>
          <p14:tracePt t="2298" x="6426200" y="1244600"/>
          <p14:tracePt t="2307" x="6356350" y="1220788"/>
          <p14:tracePt t="2314" x="6292850" y="1204913"/>
          <p14:tracePt t="2323" x="6205538" y="1181100"/>
          <p14:tracePt t="2330" x="6127750" y="1181100"/>
          <p14:tracePt t="2338" x="6064250" y="1181100"/>
          <p14:tracePt t="2346" x="6024563" y="1173163"/>
          <p14:tracePt t="2355" x="6000750" y="1165225"/>
          <p14:tracePt t="2362" x="5986463" y="1165225"/>
          <p14:tracePt t="2394" x="5994400" y="1165225"/>
          <p14:tracePt t="2403" x="6000750" y="1165225"/>
          <p14:tracePt t="2410" x="6008688" y="1165225"/>
          <p14:tracePt t="2419" x="6048375" y="1165225"/>
          <p14:tracePt t="2427" x="6111875" y="1165225"/>
          <p14:tracePt t="2435" x="6175375" y="1165225"/>
          <p14:tracePt t="2443" x="6237288" y="1165225"/>
          <p14:tracePt t="2450" x="6269038" y="1165225"/>
          <p14:tracePt t="2459" x="6324600" y="1165225"/>
          <p14:tracePt t="2467" x="6348413" y="1165225"/>
          <p14:tracePt t="2476" x="6364288" y="1165225"/>
          <p14:tracePt t="2515" x="6356350" y="1165225"/>
          <p14:tracePt t="2523" x="6348413" y="1165225"/>
          <p14:tracePt t="2530" x="6324600" y="1165225"/>
          <p14:tracePt t="2538" x="6292850" y="1165225"/>
          <p14:tracePt t="2546" x="6245225" y="1165225"/>
          <p14:tracePt t="2554" x="6191250" y="1165225"/>
          <p14:tracePt t="2562" x="6127750" y="1165225"/>
          <p14:tracePt t="2570" x="6080125" y="1165225"/>
          <p14:tracePt t="2578" x="6064250" y="1165225"/>
          <p14:tracePt t="2586" x="6048375" y="1165225"/>
          <p14:tracePt t="2610" x="6056313" y="1165225"/>
          <p14:tracePt t="2618" x="6064250" y="1165225"/>
          <p14:tracePt t="2626" x="6096000" y="1165225"/>
          <p14:tracePt t="2635" x="6119813" y="1165225"/>
          <p14:tracePt t="2642" x="6143625" y="1165225"/>
          <p14:tracePt t="2650" x="6167438" y="1165225"/>
          <p14:tracePt t="2658" x="6183313" y="1165225"/>
          <p14:tracePt t="2666" x="6191250" y="1165225"/>
          <p14:tracePt t="2691" x="6191250" y="1157288"/>
          <p14:tracePt t="2698" x="6183313" y="1157288"/>
          <p14:tracePt t="2706" x="6175375" y="1157288"/>
          <p14:tracePt t="2714" x="6159500" y="1157288"/>
          <p14:tracePt t="2723" x="6135688" y="1157288"/>
          <p14:tracePt t="2730" x="6096000" y="1157288"/>
          <p14:tracePt t="2738" x="6048375" y="1157288"/>
          <p14:tracePt t="2746" x="6024563" y="1157288"/>
          <p14:tracePt t="2754" x="6000750" y="1157288"/>
          <p14:tracePt t="2762" x="5970588" y="1157288"/>
          <p14:tracePt t="2770" x="5962650" y="1157288"/>
          <p14:tracePt t="2778" x="5946775" y="1157288"/>
          <p14:tracePt t="2954" x="5938838" y="1157288"/>
          <p14:tracePt t="2962" x="5930900" y="1149350"/>
          <p14:tracePt t="2970" x="5922963" y="1141413"/>
          <p14:tracePt t="2978" x="5915025" y="1133475"/>
          <p14:tracePt t="2986" x="5899150" y="1117600"/>
          <p14:tracePt t="2994" x="5883275" y="1117600"/>
          <p14:tracePt t="3002" x="5859463" y="1101725"/>
          <p14:tracePt t="3010" x="5843588" y="1093788"/>
          <p14:tracePt t="3018" x="5835650" y="1085850"/>
          <p14:tracePt t="3219" x="5827713" y="1085850"/>
          <p14:tracePt t="3387" x="5819775" y="1085850"/>
          <p14:tracePt t="3458" x="5819775" y="1101725"/>
          <p14:tracePt t="3476" x="5803900" y="1109663"/>
          <p14:tracePt t="3482" x="5795963" y="1109663"/>
          <p14:tracePt t="3498" x="5789613" y="1109663"/>
          <p14:tracePt t="3508" x="5781675" y="1117600"/>
          <p14:tracePt t="3546" x="5765800" y="1117600"/>
          <p14:tracePt t="3563" x="5757863" y="1117600"/>
          <p14:tracePt t="3571" x="5741988" y="1117600"/>
          <p14:tracePt t="3915" x="5734050" y="1125538"/>
          <p14:tracePt t="4115" x="5734050" y="1141413"/>
          <p14:tracePt t="4138" x="5741988" y="1149350"/>
          <p14:tracePt t="4146" x="5749925" y="1165225"/>
          <p14:tracePt t="4154" x="5765800" y="1165225"/>
          <p14:tracePt t="4163" x="5781675" y="1165225"/>
          <p14:tracePt t="4170" x="5789613" y="1165225"/>
          <p14:tracePt t="4178" x="5803900" y="1165225"/>
          <p14:tracePt t="4187" x="5803900" y="1173163"/>
          <p14:tracePt t="4194" x="5811838" y="1173163"/>
          <p14:tracePt t="4202" x="5827713" y="1173163"/>
          <p14:tracePt t="4226" x="5843588" y="1181100"/>
          <p14:tracePt t="4242" x="5851525" y="1181100"/>
          <p14:tracePt t="4250" x="5867400" y="1181100"/>
          <p14:tracePt t="4258" x="5875338" y="1181100"/>
          <p14:tracePt t="4267" x="5891213" y="1189038"/>
          <p14:tracePt t="4274" x="5891213" y="1196975"/>
          <p14:tracePt t="4298" x="5907088" y="1204913"/>
          <p14:tracePt t="4443" x="5907088" y="1220788"/>
          <p14:tracePt t="4466" x="5915025" y="1228725"/>
          <p14:tracePt t="4482" x="5922963" y="1244600"/>
          <p14:tracePt t="4490" x="5930900" y="1252538"/>
          <p14:tracePt t="4498" x="5938838" y="1260475"/>
          <p14:tracePt t="4506" x="5946775" y="1268413"/>
          <p14:tracePt t="4515" x="5962650" y="1268413"/>
          <p14:tracePt t="4530" x="5970588" y="1274763"/>
          <p14:tracePt t="5283" x="5970588" y="1282700"/>
          <p14:tracePt t="5298" x="5954713" y="1282700"/>
          <p14:tracePt t="5322" x="5938838" y="1282700"/>
          <p14:tracePt t="5370" x="5930900" y="1282700"/>
          <p14:tracePt t="5378" x="5915025" y="1290638"/>
          <p14:tracePt t="5403" x="5915025" y="1306513"/>
          <p14:tracePt t="5410" x="5907088" y="1314450"/>
          <p14:tracePt t="5418" x="5907088" y="1330325"/>
          <p14:tracePt t="5426" x="5907088" y="1338263"/>
          <p14:tracePt t="5443" x="5907088" y="1346200"/>
          <p14:tracePt t="5451" x="5907088" y="1354138"/>
          <p14:tracePt t="5467" x="5899150" y="1370013"/>
          <p14:tracePt t="5483" x="5899150" y="1377950"/>
          <p14:tracePt t="5506" x="5891213" y="1385888"/>
          <p14:tracePt t="5514" x="5883275" y="1393825"/>
          <p14:tracePt t="5522" x="5875338" y="1393825"/>
          <p14:tracePt t="5530" x="5867400" y="1393825"/>
          <p14:tracePt t="5538" x="5851525" y="1393825"/>
          <p14:tracePt t="5546" x="5843588" y="1393825"/>
          <p14:tracePt t="5554" x="5811838" y="1401763"/>
          <p14:tracePt t="5562" x="5781675" y="1417638"/>
          <p14:tracePt t="5570" x="5757863" y="1425575"/>
          <p14:tracePt t="5578" x="5718175" y="1433513"/>
          <p14:tracePt t="5586" x="5662613" y="1441450"/>
          <p14:tracePt t="5594" x="5638800" y="1449388"/>
          <p14:tracePt t="5602" x="5607050" y="1449388"/>
          <p14:tracePt t="5610" x="5545138" y="1449388"/>
          <p14:tracePt t="5618" x="5481638" y="1449388"/>
          <p14:tracePt t="5626" x="5402263" y="1449388"/>
          <p14:tracePt t="5634" x="5340350" y="1449388"/>
          <p14:tracePt t="5642" x="5276850" y="1449388"/>
          <p14:tracePt t="5650" x="5189538" y="1449388"/>
          <p14:tracePt t="5658" x="5095875" y="1449388"/>
          <p14:tracePt t="5666" x="5016500" y="1449388"/>
          <p14:tracePt t="5674" x="4922838" y="1449388"/>
          <p14:tracePt t="5684" x="4827588" y="1449388"/>
          <p14:tracePt t="5690" x="4718050" y="1449388"/>
          <p14:tracePt t="5699" x="4622800" y="1449388"/>
          <p14:tracePt t="5706" x="4529138" y="1449388"/>
          <p14:tracePt t="5715" x="4449763" y="1449388"/>
          <p14:tracePt t="5722" x="4356100" y="1449388"/>
          <p14:tracePt t="5730" x="4292600" y="1449388"/>
          <p14:tracePt t="5738" x="4229100" y="1449388"/>
          <p14:tracePt t="5746" x="4143375" y="1433513"/>
          <p14:tracePt t="5754" x="4032250" y="1433513"/>
          <p14:tracePt t="5763" x="3938588" y="1433513"/>
          <p14:tracePt t="5770" x="3875088" y="1441450"/>
          <p14:tracePt t="5778" x="3803650" y="1449388"/>
          <p14:tracePt t="5786" x="3741738" y="1465263"/>
          <p14:tracePt t="5794" x="3670300" y="1479550"/>
          <p14:tracePt t="5802" x="3622675" y="1495425"/>
          <p14:tracePt t="5810" x="3544888" y="1503363"/>
          <p14:tracePt t="5818" x="3473450" y="1519238"/>
          <p14:tracePt t="5826" x="3409950" y="1519238"/>
          <p14:tracePt t="5834" x="3332163" y="1519238"/>
          <p14:tracePt t="5843" x="3252788" y="1519238"/>
          <p14:tracePt t="5850" x="3143250" y="1519238"/>
          <p14:tracePt t="5858" x="3032125" y="1519238"/>
          <p14:tracePt t="5867" x="2938463" y="1519238"/>
          <p14:tracePt t="5874" x="2811463" y="1519238"/>
          <p14:tracePt t="5884" x="2701925" y="1519238"/>
          <p14:tracePt t="5891" x="2606675" y="1519238"/>
          <p14:tracePt t="5901" x="2481263" y="1519238"/>
          <p14:tracePt t="5906" x="2370138" y="1527175"/>
          <p14:tracePt t="5914" x="2252663" y="1550988"/>
          <p14:tracePt t="5923" x="2141538" y="1550988"/>
          <p14:tracePt t="5930" x="2032000" y="1550988"/>
          <p14:tracePt t="5939" x="1906588" y="1550988"/>
          <p14:tracePt t="5946" x="1787525" y="1550988"/>
          <p14:tracePt t="5954" x="1677988" y="1550988"/>
          <p14:tracePt t="5963" x="1550988" y="1550988"/>
          <p14:tracePt t="5970" x="1441450" y="1550988"/>
          <p14:tracePt t="5978" x="1330325" y="1550988"/>
          <p14:tracePt t="5986" x="1204913" y="1550988"/>
          <p14:tracePt t="5995" x="1079500" y="1550988"/>
          <p14:tracePt t="6002" x="968375" y="1550988"/>
          <p14:tracePt t="6010" x="882650" y="1550988"/>
          <p14:tracePt t="6018" x="819150" y="1550988"/>
          <p14:tracePt t="6026" x="755650" y="1550988"/>
          <p14:tracePt t="6035" x="709613" y="1550988"/>
          <p14:tracePt t="6043" x="677863" y="1550988"/>
          <p14:tracePt t="6050" x="614363" y="1550988"/>
          <p14:tracePt t="6058" x="566738" y="1550988"/>
          <p14:tracePt t="6067" x="527050" y="1550988"/>
          <p14:tracePt t="6074" x="465138" y="1558925"/>
          <p14:tracePt t="6083" x="409575" y="1582738"/>
          <p14:tracePt t="6090" x="385763" y="1590675"/>
          <p14:tracePt t="6098" x="346075" y="1622425"/>
          <p14:tracePt t="6106" x="300038" y="1654175"/>
          <p14:tracePt t="6115" x="260350" y="1684338"/>
          <p14:tracePt t="6123" x="236538" y="1700213"/>
          <p14:tracePt t="6130" x="212725" y="1708150"/>
          <p14:tracePt t="6138" x="173038" y="1739900"/>
          <p14:tracePt t="6146" x="133350" y="1755775"/>
          <p14:tracePt t="6154" x="101600" y="1771650"/>
          <p14:tracePt t="6163" x="79375" y="1803400"/>
          <p14:tracePt t="6170" x="63500" y="1819275"/>
          <p14:tracePt t="6178" x="47625" y="1835150"/>
          <p14:tracePt t="6186" x="39688" y="1851025"/>
          <p14:tracePt t="6194" x="31750" y="1865313"/>
          <p14:tracePt t="6202" x="7938" y="1881188"/>
          <p14:tracePt t="6210" x="0" y="1897063"/>
          <p14:tracePt t="6218" x="0" y="1905000"/>
          <p14:tracePt t="6284" x="23813" y="2047875"/>
          <p14:tracePt t="6290" x="39688" y="2078038"/>
          <p14:tracePt t="6298" x="71438" y="2109788"/>
          <p14:tracePt t="6306" x="87313" y="2117725"/>
          <p14:tracePt t="6315" x="95250" y="2141538"/>
          <p14:tracePt t="6322" x="117475" y="2173288"/>
          <p14:tracePt t="6330" x="157163" y="2189163"/>
          <p14:tracePt t="6338" x="180975" y="2197100"/>
          <p14:tracePt t="6346" x="212725" y="2220913"/>
          <p14:tracePt t="6354" x="260350" y="2220913"/>
          <p14:tracePt t="6363" x="322263" y="2228850"/>
          <p14:tracePt t="6370" x="393700" y="2252663"/>
          <p14:tracePt t="6378" x="457200" y="2259013"/>
          <p14:tracePt t="6386" x="542925" y="2274888"/>
          <p14:tracePt t="6394" x="606425" y="2282825"/>
          <p14:tracePt t="6403" x="669925" y="2290763"/>
          <p14:tracePt t="6410" x="755650" y="2306638"/>
          <p14:tracePt t="6418" x="835025" y="2314575"/>
          <p14:tracePt t="6426" x="890588" y="2330450"/>
          <p14:tracePt t="6434" x="952500" y="2338388"/>
          <p14:tracePt t="6442" x="984250" y="2338388"/>
          <p14:tracePt t="6450" x="1023938" y="2338388"/>
          <p14:tracePt t="6458" x="1047750" y="2338388"/>
          <p14:tracePt t="6466" x="1071563" y="2338388"/>
          <p14:tracePt t="6475" x="1111250" y="2338388"/>
          <p14:tracePt t="6483" x="1133475" y="2338388"/>
          <p14:tracePt t="6490" x="1149350" y="2338388"/>
          <p14:tracePt t="6498" x="1165225" y="2338388"/>
          <p14:tracePt t="6506" x="1189038" y="2338388"/>
          <p14:tracePt t="6515" x="1212850" y="2338388"/>
          <p14:tracePt t="6523" x="1244600" y="2338388"/>
          <p14:tracePt t="6530" x="1276350" y="2330450"/>
          <p14:tracePt t="6538" x="1300163" y="2314575"/>
          <p14:tracePt t="6546" x="1346200" y="2314575"/>
          <p14:tracePt t="6554" x="1401763" y="2298700"/>
          <p14:tracePt t="6563" x="1449388" y="2290763"/>
          <p14:tracePt t="6570" x="1504950" y="2290763"/>
          <p14:tracePt t="6578" x="1535113" y="2290763"/>
          <p14:tracePt t="6586" x="1558925" y="2290763"/>
          <p14:tracePt t="6594" x="1598613" y="2290763"/>
          <p14:tracePt t="6602" x="1630363" y="2290763"/>
          <p14:tracePt t="6610" x="1662113" y="2290763"/>
          <p14:tracePt t="6618" x="1685925" y="2290763"/>
          <p14:tracePt t="6626" x="1709738" y="2290763"/>
          <p14:tracePt t="6634" x="1731963" y="2290763"/>
          <p14:tracePt t="6643" x="1755775" y="2290763"/>
          <p14:tracePt t="6651" x="1787525" y="2290763"/>
          <p14:tracePt t="6658" x="1795463" y="2290763"/>
          <p14:tracePt t="6667" x="1819275" y="2290763"/>
          <p14:tracePt t="6674" x="1843088" y="2290763"/>
          <p14:tracePt t="6684" x="1858963" y="2290763"/>
          <p14:tracePt t="6690" x="1882775" y="2290763"/>
          <p14:tracePt t="6699" x="1906588" y="2290763"/>
          <p14:tracePt t="6706" x="1922463" y="2290763"/>
          <p14:tracePt t="6715" x="1944688" y="2290763"/>
          <p14:tracePt t="6722" x="1968500" y="2290763"/>
          <p14:tracePt t="6730" x="1984375" y="2290763"/>
          <p14:tracePt t="6738" x="2000250" y="2290763"/>
          <p14:tracePt t="6746" x="2032000" y="2282825"/>
          <p14:tracePt t="6754" x="2047875" y="2282825"/>
          <p14:tracePt t="6763" x="2063750" y="2274888"/>
          <p14:tracePt t="6770" x="2079625" y="2266950"/>
          <p14:tracePt t="6778" x="2103438" y="2266950"/>
          <p14:tracePt t="6786" x="2119313" y="2266950"/>
          <p14:tracePt t="6794" x="2133600" y="2266950"/>
          <p14:tracePt t="6802" x="2149475" y="2266950"/>
          <p14:tracePt t="6810" x="2165350" y="2266950"/>
          <p14:tracePt t="6818" x="2173288" y="2266950"/>
          <p14:tracePt t="6826" x="2181225" y="2266950"/>
          <p14:tracePt t="6834" x="2197100" y="2266950"/>
          <p14:tracePt t="6843" x="2205038" y="2266950"/>
          <p14:tracePt t="6850" x="2236788" y="2266950"/>
          <p14:tracePt t="6858" x="2252663" y="2266950"/>
          <p14:tracePt t="6868" x="2276475" y="2266950"/>
          <p14:tracePt t="6874" x="2300288" y="2266950"/>
          <p14:tracePt t="6884" x="2316163" y="2266950"/>
          <p14:tracePt t="6890" x="2324100" y="2266950"/>
          <p14:tracePt t="6899" x="2338388" y="2266950"/>
          <p14:tracePt t="6971" x="2332038" y="2266950"/>
          <p14:tracePt t="6987" x="2324100" y="2266950"/>
          <p14:tracePt t="6995" x="2308225" y="2266950"/>
          <p14:tracePt t="7010" x="2292350" y="2266950"/>
          <p14:tracePt t="7018" x="2268538" y="2266950"/>
          <p14:tracePt t="7026" x="2236788" y="2266950"/>
          <p14:tracePt t="7034" x="2205038" y="2266950"/>
          <p14:tracePt t="7042" x="2181225" y="2266950"/>
          <p14:tracePt t="7050" x="2141538" y="2266950"/>
          <p14:tracePt t="7058" x="2095500" y="2266950"/>
          <p14:tracePt t="7067" x="2063750" y="2266950"/>
          <p14:tracePt t="7074" x="2016125" y="2266950"/>
          <p14:tracePt t="7083" x="1976438" y="2266950"/>
          <p14:tracePt t="7090" x="1936750" y="2259013"/>
          <p14:tracePt t="7098" x="1906588" y="2259013"/>
          <p14:tracePt t="7106" x="1882775" y="2244725"/>
          <p14:tracePt t="7114" x="1851025" y="2244725"/>
          <p14:tracePt t="7122" x="1835150" y="2236788"/>
          <p14:tracePt t="7130" x="1827213" y="2236788"/>
          <p14:tracePt t="7210" x="1843088" y="2236788"/>
          <p14:tracePt t="7218" x="1858963" y="2244725"/>
          <p14:tracePt t="7226" x="1882775" y="2252663"/>
          <p14:tracePt t="7234" x="1922463" y="2266950"/>
          <p14:tracePt t="7243" x="1968500" y="2274888"/>
          <p14:tracePt t="7250" x="2024063" y="2298700"/>
          <p14:tracePt t="7258" x="2071688" y="2298700"/>
          <p14:tracePt t="7267" x="2103438" y="2298700"/>
          <p14:tracePt t="7274" x="2127250" y="2306638"/>
          <p14:tracePt t="7283" x="2141538" y="2314575"/>
          <p14:tracePt t="7290" x="2157413" y="2314575"/>
          <p14:tracePt t="7363" x="2149475" y="2314575"/>
          <p14:tracePt t="7379" x="2133600" y="2314575"/>
          <p14:tracePt t="8123" x="2119313" y="2314575"/>
          <p14:tracePt t="8170" x="2111375" y="2314575"/>
          <p14:tracePt t="8362" x="2111375" y="2306638"/>
          <p14:tracePt t="8395" x="2119313" y="2298700"/>
          <p14:tracePt t="8466" x="2127250" y="2298700"/>
          <p14:tracePt t="10067" x="2127250" y="2290763"/>
          <p14:tracePt t="10731" x="2127250" y="2282825"/>
          <p14:tracePt t="11378" x="2111375" y="2282825"/>
          <p14:tracePt t="11443" x="2103438" y="2274888"/>
          <p14:tracePt t="11685" x="2095500" y="2266950"/>
          <p14:tracePt t="12155" x="2103438" y="2274888"/>
          <p14:tracePt t="12162" x="2111375" y="2274888"/>
          <p14:tracePt t="12178" x="2119313" y="2274888"/>
          <p14:tracePt t="12187" x="2127250" y="2282825"/>
          <p14:tracePt t="12194" x="2133600" y="2290763"/>
          <p14:tracePt t="12202" x="2141538" y="2298700"/>
          <p14:tracePt t="12211" x="2157413" y="2298700"/>
          <p14:tracePt t="12218" x="2165350" y="2314575"/>
          <p14:tracePt t="12226" x="2173288" y="2322513"/>
          <p14:tracePt t="12234" x="2189163" y="2322513"/>
          <p14:tracePt t="12242" x="2205038" y="2330450"/>
          <p14:tracePt t="12250" x="2205038" y="2346325"/>
          <p14:tracePt t="12258" x="2220913" y="2354263"/>
          <p14:tracePt t="12266" x="2244725" y="2362200"/>
          <p14:tracePt t="12276" x="2268538" y="2370138"/>
          <p14:tracePt t="12282" x="2308225" y="2370138"/>
          <p14:tracePt t="12292" x="2338388" y="2378075"/>
          <p14:tracePt t="12298" x="2378075" y="2386013"/>
          <p14:tracePt t="12307" x="2393950" y="2393950"/>
          <p14:tracePt t="12314" x="2417763" y="2393950"/>
          <p14:tracePt t="12322" x="2449513" y="2393950"/>
          <p14:tracePt t="12330" x="2473325" y="2393950"/>
          <p14:tracePt t="12338" x="2505075" y="2393950"/>
          <p14:tracePt t="12346" x="2536825" y="2409825"/>
          <p14:tracePt t="12355" x="2582863" y="2425700"/>
          <p14:tracePt t="12362" x="2646363" y="2433638"/>
          <p14:tracePt t="12370" x="2717800" y="2449513"/>
          <p14:tracePt t="12379" x="2779713" y="2449513"/>
          <p14:tracePt t="12386" x="2843213" y="2455863"/>
          <p14:tracePt t="12394" x="2882900" y="2455863"/>
          <p14:tracePt t="12402" x="2930525" y="2455863"/>
          <p14:tracePt t="12410" x="2960688" y="2455863"/>
          <p14:tracePt t="12418" x="3008313" y="2455863"/>
          <p14:tracePt t="12426" x="3063875" y="2455863"/>
          <p14:tracePt t="12434" x="3127375" y="2455863"/>
          <p14:tracePt t="12442" x="3173413" y="2455863"/>
          <p14:tracePt t="12450" x="3205163" y="2455863"/>
          <p14:tracePt t="12458" x="3268663" y="2455863"/>
          <p14:tracePt t="12466" x="3332163" y="2455863"/>
          <p14:tracePt t="12475" x="3394075" y="2455863"/>
          <p14:tracePt t="12483" x="3457575" y="2455863"/>
          <p14:tracePt t="12491" x="3513138" y="2455863"/>
          <p14:tracePt t="12498" x="3544888" y="2455863"/>
          <p14:tracePt t="12507" x="3590925" y="2455863"/>
          <p14:tracePt t="12514" x="3614738" y="2455863"/>
          <p14:tracePt t="12523" x="3646488" y="2455863"/>
          <p14:tracePt t="12530" x="3662363" y="2463800"/>
          <p14:tracePt t="12538" x="3678238" y="2471738"/>
          <p14:tracePt t="12546" x="3686175" y="2471738"/>
          <p14:tracePt t="12586" x="3678238" y="2471738"/>
          <p14:tracePt t="12594" x="3662363" y="2471738"/>
          <p14:tracePt t="12603" x="3614738" y="2471738"/>
          <p14:tracePt t="12610" x="3552825" y="2471738"/>
          <p14:tracePt t="12618" x="3457575" y="2471738"/>
          <p14:tracePt t="12627" x="3348038" y="2471738"/>
          <p14:tracePt t="12635" x="3252788" y="2471738"/>
          <p14:tracePt t="12642" x="3143250" y="2471738"/>
          <p14:tracePt t="12650" x="3032125" y="2471738"/>
          <p14:tracePt t="12659" x="2906713" y="2471738"/>
          <p14:tracePt t="12666" x="2827338" y="2471738"/>
          <p14:tracePt t="12676" x="2755900" y="2471738"/>
          <p14:tracePt t="12683" x="2693988" y="2471738"/>
          <p14:tracePt t="12691" x="2630488" y="2471738"/>
          <p14:tracePt t="12698" x="2566988" y="2471738"/>
          <p14:tracePt t="12707" x="2528888" y="2471738"/>
          <p14:tracePt t="12715" x="2497138" y="2471738"/>
          <p14:tracePt t="12722" x="2449513" y="2471738"/>
          <p14:tracePt t="12731" x="2401888" y="2471738"/>
          <p14:tracePt t="12738" x="2332038" y="2471738"/>
          <p14:tracePt t="12746" x="2284413" y="2471738"/>
          <p14:tracePt t="12754" x="2244725" y="2487613"/>
          <p14:tracePt t="12762" x="2197100" y="2503488"/>
          <p14:tracePt t="12770" x="2141538" y="2519363"/>
          <p14:tracePt t="12778" x="2087563" y="2543175"/>
          <p14:tracePt t="12786" x="2039938" y="2551113"/>
          <p14:tracePt t="12794" x="2000250" y="2566988"/>
          <p14:tracePt t="12802" x="1960563" y="2574925"/>
          <p14:tracePt t="12810" x="1922463" y="2590800"/>
          <p14:tracePt t="12818" x="1898650" y="2622550"/>
          <p14:tracePt t="12826" x="1858963" y="2638425"/>
          <p14:tracePt t="12834" x="1835150" y="2652713"/>
          <p14:tracePt t="12842" x="1819275" y="2652713"/>
          <p14:tracePt t="12850" x="1787525" y="2660650"/>
          <p14:tracePt t="12858" x="1771650" y="2684463"/>
          <p14:tracePt t="12867" x="1755775" y="2684463"/>
          <p14:tracePt t="12876" x="1739900" y="2692400"/>
          <p14:tracePt t="12892" x="1709738" y="2700338"/>
          <p14:tracePt t="12898" x="1709738" y="2708275"/>
          <p14:tracePt t="12906" x="1693863" y="2708275"/>
          <p14:tracePt t="12914" x="1677988" y="2708275"/>
          <p14:tracePt t="12930" x="1662113" y="2716213"/>
          <p14:tracePt t="12938" x="1646238" y="2724150"/>
          <p14:tracePt t="12946" x="1638300" y="2724150"/>
          <p14:tracePt t="12954" x="1622425" y="2724150"/>
          <p14:tracePt t="12963" x="1614488" y="2732088"/>
          <p14:tracePt t="12970" x="1598613" y="2740025"/>
          <p14:tracePt t="12986" x="1582738" y="2740025"/>
          <p14:tracePt t="13010" x="1566863" y="2740025"/>
          <p14:tracePt t="13018" x="1558925" y="2740025"/>
          <p14:tracePt t="13026" x="1543050" y="2740025"/>
          <p14:tracePt t="13034" x="1535113" y="2740025"/>
          <p14:tracePt t="13043" x="1520825" y="2740025"/>
          <p14:tracePt t="13058" x="1504950" y="2740025"/>
          <p14:tracePt t="13066" x="1473200" y="2740025"/>
          <p14:tracePt t="13076" x="1465263" y="2740025"/>
          <p14:tracePt t="13083" x="1449388" y="2740025"/>
          <p14:tracePt t="13092" x="1433513" y="2740025"/>
          <p14:tracePt t="13098" x="1425575" y="2740025"/>
          <p14:tracePt t="13203" x="1449388" y="2740025"/>
          <p14:tracePt t="13210" x="1481138" y="2740025"/>
          <p14:tracePt t="13219" x="1520825" y="2740025"/>
          <p14:tracePt t="13227" x="1550988" y="2740025"/>
          <p14:tracePt t="13235" x="1574800" y="2740025"/>
          <p14:tracePt t="13242" x="1614488" y="2740025"/>
          <p14:tracePt t="13250" x="1646238" y="2740025"/>
          <p14:tracePt t="13259" x="1685925" y="2740025"/>
          <p14:tracePt t="13266" x="1709738" y="2740025"/>
          <p14:tracePt t="13276" x="1739900" y="2740025"/>
          <p14:tracePt t="13283" x="1787525" y="2740025"/>
          <p14:tracePt t="13291" x="1827213" y="2740025"/>
          <p14:tracePt t="13298" x="1874838" y="2740025"/>
          <p14:tracePt t="13307" x="1898650" y="2740025"/>
          <p14:tracePt t="13315" x="1930400" y="2740025"/>
          <p14:tracePt t="13323" x="1952625" y="2732088"/>
          <p14:tracePt t="13330" x="1976438" y="2724150"/>
          <p14:tracePt t="13338" x="2000250" y="2724150"/>
          <p14:tracePt t="13346" x="2016125" y="2724150"/>
          <p14:tracePt t="13427" x="2008188" y="2724150"/>
          <p14:tracePt t="13442" x="1984375" y="2724150"/>
          <p14:tracePt t="13450" x="1944688" y="2724150"/>
          <p14:tracePt t="13458" x="1898650" y="2716213"/>
          <p14:tracePt t="13466" x="1874838" y="2716213"/>
          <p14:tracePt t="13507" x="1874838" y="2700338"/>
          <p14:tracePt t="13514" x="1890713" y="2700338"/>
          <p14:tracePt t="13522" x="1922463" y="2700338"/>
          <p14:tracePt t="13530" x="1968500" y="2700338"/>
          <p14:tracePt t="13538" x="2032000" y="2700338"/>
          <p14:tracePt t="13546" x="2103438" y="2700338"/>
          <p14:tracePt t="13554" x="2133600" y="2700338"/>
          <p14:tracePt t="13562" x="2149475" y="2700338"/>
          <p14:tracePt t="13603" x="2141538" y="2700338"/>
          <p14:tracePt t="13610" x="2133600" y="2700338"/>
          <p14:tracePt t="13618" x="2111375" y="2700338"/>
          <p14:tracePt t="13626" x="2087563" y="2700338"/>
          <p14:tracePt t="13635" x="2071688" y="2700338"/>
          <p14:tracePt t="13643" x="2063750" y="2700338"/>
          <p14:tracePt t="13683" x="2055813" y="2700338"/>
          <p14:tracePt t="13786" x="2047875" y="2700338"/>
          <p14:tracePt t="13803" x="2032000" y="2700338"/>
          <p14:tracePt t="13811" x="2024063" y="2700338"/>
          <p14:tracePt t="14004" x="2008188" y="2700338"/>
          <p14:tracePt t="14010" x="2000250" y="2700338"/>
          <p14:tracePt t="14618" x="1992313" y="2700338"/>
          <p14:tracePt t="14626" x="1984375" y="2700338"/>
          <p14:tracePt t="14635" x="1968500" y="2700338"/>
          <p14:tracePt t="14642" x="1944688" y="2692400"/>
          <p14:tracePt t="14650" x="1914525" y="2676525"/>
          <p14:tracePt t="14658" x="1890713" y="2668588"/>
          <p14:tracePt t="14666" x="1866900" y="2668588"/>
          <p14:tracePt t="14675" x="1835150" y="2660650"/>
          <p14:tracePt t="14682" x="1827213" y="2660650"/>
          <p14:tracePt t="14691" x="1811338" y="2660650"/>
          <p14:tracePt t="14995" x="1803400" y="2644775"/>
          <p14:tracePt t="15002" x="1787525" y="2644775"/>
          <p14:tracePt t="15010" x="1779588" y="2644775"/>
          <p14:tracePt t="15026" x="1763713" y="2644775"/>
          <p14:tracePt t="15771" x="1747838" y="2644775"/>
          <p14:tracePt t="16875" x="1739900" y="2644775"/>
          <p14:tracePt t="16883" x="1717675" y="2644775"/>
          <p14:tracePt t="16891" x="1701800" y="2644775"/>
          <p14:tracePt t="16898" x="1670050" y="2638425"/>
          <p14:tracePt t="16906" x="1614488" y="2630488"/>
          <p14:tracePt t="16914" x="1574800" y="2606675"/>
          <p14:tracePt t="16922" x="1543050" y="2606675"/>
          <p14:tracePt t="16930" x="1520825" y="2606675"/>
          <p14:tracePt t="16938" x="1504950" y="2606675"/>
          <p14:tracePt t="16946" x="1489075" y="2606675"/>
          <p14:tracePt t="17204" x="1481138" y="2606675"/>
          <p14:tracePt t="17266" x="1465263" y="2606675"/>
          <p14:tracePt t="17275" x="1457325" y="2606675"/>
          <p14:tracePt t="17290" x="1441450" y="2614613"/>
          <p14:tracePt t="17307" x="1441450" y="2622550"/>
          <p14:tracePt t="17315" x="1433513" y="2630488"/>
          <p14:tracePt t="17322" x="1417638" y="2630488"/>
          <p14:tracePt t="17338" x="1409700" y="2630488"/>
          <p14:tracePt t="17355" x="1393825" y="2630488"/>
          <p14:tracePt t="17426" x="1385888" y="2652713"/>
          <p14:tracePt t="17434" x="1377950" y="2652713"/>
          <p14:tracePt t="17523" x="1362075" y="2652713"/>
          <p14:tracePt t="17530" x="1354138" y="2660650"/>
          <p14:tracePt t="17603" x="1354138" y="2676525"/>
          <p14:tracePt t="17626" x="1346200" y="2692400"/>
          <p14:tracePt t="17643" x="1338263" y="2700338"/>
          <p14:tracePt t="17675" x="1338263" y="2716213"/>
          <p14:tracePt t="17690" x="1338263" y="2724150"/>
          <p14:tracePt t="17716" x="1338263" y="2732088"/>
          <p14:tracePt t="17722" x="1338263" y="2740025"/>
          <p14:tracePt t="17922" x="1338263" y="2755900"/>
          <p14:tracePt t="18187" x="1346200" y="2763838"/>
          <p14:tracePt t="18428" x="1354138" y="2763838"/>
          <p14:tracePt t="18435" x="1370013" y="2763838"/>
          <p14:tracePt t="18442" x="1377950" y="2771775"/>
          <p14:tracePt t="18451" x="1401763" y="2779713"/>
          <p14:tracePt t="18458" x="1489075" y="2819400"/>
          <p14:tracePt t="18466" x="1574800" y="2857500"/>
          <p14:tracePt t="18475" x="1646238" y="2865438"/>
          <p14:tracePt t="18484" x="1739900" y="2905125"/>
          <p14:tracePt t="18490" x="1858963" y="2928938"/>
          <p14:tracePt t="18500" x="1952625" y="2928938"/>
          <p14:tracePt t="18506" x="2032000" y="2944813"/>
          <p14:tracePt t="18515" x="2111375" y="2968625"/>
          <p14:tracePt t="18523" x="2197100" y="2976563"/>
          <p14:tracePt t="18530" x="2276475" y="2992438"/>
          <p14:tracePt t="18539" x="2354263" y="2984500"/>
          <p14:tracePt t="18546" x="2409825" y="2984500"/>
          <p14:tracePt t="18554" x="2473325" y="2960688"/>
          <p14:tracePt t="18562" x="2559050" y="2936875"/>
          <p14:tracePt t="18570" x="2614613" y="2905125"/>
          <p14:tracePt t="18578" x="2678113" y="2881313"/>
          <p14:tracePt t="18586" x="2779713" y="2873375"/>
          <p14:tracePt t="18595" x="2859088" y="2849563"/>
          <p14:tracePt t="18602" x="2938463" y="2835275"/>
          <p14:tracePt t="18610" x="3024188" y="2803525"/>
          <p14:tracePt t="18618" x="3111500" y="2779713"/>
          <p14:tracePt t="18626" x="3189288" y="2763838"/>
          <p14:tracePt t="18634" x="3260725" y="2740025"/>
          <p14:tracePt t="18642" x="3308350" y="2732088"/>
          <p14:tracePt t="18651" x="3362325" y="2708275"/>
          <p14:tracePt t="18658" x="3425825" y="2708275"/>
          <p14:tracePt t="18666" x="3489325" y="2708275"/>
          <p14:tracePt t="18674" x="3552825" y="2708275"/>
          <p14:tracePt t="18683" x="3622675" y="2708275"/>
          <p14:tracePt t="18690" x="3702050" y="2708275"/>
          <p14:tracePt t="18699" x="3795713" y="2708275"/>
          <p14:tracePt t="18707" x="3859213" y="2708275"/>
          <p14:tracePt t="18716" x="3922713" y="2716213"/>
          <p14:tracePt t="18723" x="4000500" y="2716213"/>
          <p14:tracePt t="18730" x="4079875" y="2716213"/>
          <p14:tracePt t="18738" x="4151313" y="2716213"/>
          <p14:tracePt t="18747" x="4197350" y="2716213"/>
          <p14:tracePt t="18754" x="4221163" y="2724150"/>
          <p14:tracePt t="18763" x="4260850" y="2724150"/>
          <p14:tracePt t="18771" x="4292600" y="2732088"/>
          <p14:tracePt t="18778" x="4316413" y="2740025"/>
          <p14:tracePt t="18786" x="4348163" y="2747963"/>
          <p14:tracePt t="18794" x="4370388" y="2755900"/>
          <p14:tracePt t="18802" x="4386263" y="2763838"/>
          <p14:tracePt t="18810" x="4402138" y="2763838"/>
          <p14:tracePt t="18818" x="4425950" y="2771775"/>
          <p14:tracePt t="18826" x="4449763" y="2771775"/>
          <p14:tracePt t="18835" x="4481513" y="2771775"/>
          <p14:tracePt t="18843" x="4497388" y="2771775"/>
          <p14:tracePt t="18850" x="4513263" y="2771775"/>
          <p14:tracePt t="18858" x="4521200" y="2771775"/>
          <p14:tracePt t="18868" x="4537075" y="2771775"/>
          <p14:tracePt t="18875" x="4552950" y="2771775"/>
          <p14:tracePt t="18886" x="4568825" y="2771775"/>
          <p14:tracePt t="18890" x="4575175" y="2771775"/>
          <p14:tracePt t="18915" x="4591050" y="2771775"/>
          <p14:tracePt t="18954" x="4583113" y="2771775"/>
          <p14:tracePt t="18963" x="4575175" y="2771775"/>
          <p14:tracePt t="18970" x="4568825" y="2771775"/>
          <p14:tracePt t="18978" x="4552950" y="2771775"/>
          <p14:tracePt t="18986" x="4513263" y="2771775"/>
          <p14:tracePt t="18994" x="4481513" y="2763838"/>
          <p14:tracePt t="19003" x="4441825" y="2755900"/>
          <p14:tracePt t="19010" x="4386263" y="2747963"/>
          <p14:tracePt t="19019" x="4356100" y="2740025"/>
          <p14:tracePt t="19026" x="4316413" y="2724150"/>
          <p14:tracePt t="19034" x="4284663" y="2716213"/>
          <p14:tracePt t="19043" x="4268788" y="2716213"/>
          <p14:tracePt t="19050" x="4252913" y="2716213"/>
          <p14:tracePt t="19106" x="4260850" y="2716213"/>
          <p14:tracePt t="19114" x="4300538" y="2716213"/>
          <p14:tracePt t="19122" x="4340225" y="2724150"/>
          <p14:tracePt t="19130" x="4386263" y="2747963"/>
          <p14:tracePt t="19138" x="4425950" y="2755900"/>
          <p14:tracePt t="19146" x="4449763" y="2771775"/>
          <p14:tracePt t="19387" x="4465638" y="2779713"/>
          <p14:tracePt t="19466" x="4473575" y="2787650"/>
          <p14:tracePt t="19483" x="4489450" y="2787650"/>
          <p14:tracePt t="19650" x="4497388" y="2787650"/>
          <p14:tracePt t="20011" x="4481513" y="2787650"/>
          <p14:tracePt t="20027" x="4473575" y="2787650"/>
          <p14:tracePt t="20034" x="4465638" y="2787650"/>
          <p14:tracePt t="20075" x="4441825" y="2779713"/>
          <p14:tracePt t="20098" x="4433888" y="2771775"/>
          <p14:tracePt t="20130" x="4425950" y="2771775"/>
          <p14:tracePt t="20138" x="4410075" y="2763838"/>
          <p14:tracePt t="20162" x="4402138" y="2755900"/>
          <p14:tracePt t="20195" x="4394200" y="2747963"/>
          <p14:tracePt t="20378" x="4378325" y="2747963"/>
          <p14:tracePt t="20802" x="4370388" y="2747963"/>
          <p14:tracePt t="20827" x="4364038" y="2747963"/>
          <p14:tracePt t="20842" x="4348163" y="2747963"/>
          <p14:tracePt t="20858" x="4340225" y="2747963"/>
          <p14:tracePt t="20866" x="4324350" y="2740025"/>
          <p14:tracePt t="20875" x="4316413" y="2732088"/>
          <p14:tracePt t="20883" x="4300538" y="2724150"/>
          <p14:tracePt t="21196" x="4284663" y="2724150"/>
          <p14:tracePt t="21211" x="4276725" y="2724150"/>
          <p14:tracePt t="21219" x="4260850" y="2724150"/>
          <p14:tracePt t="21243" x="4252913" y="2724150"/>
          <p14:tracePt t="21250" x="4237038" y="2724150"/>
          <p14:tracePt t="22195" x="4221163" y="2724150"/>
          <p14:tracePt t="22202" x="4213225" y="2724150"/>
          <p14:tracePt t="22210" x="4197350" y="2724150"/>
          <p14:tracePt t="22219" x="4189413" y="2724150"/>
          <p14:tracePt t="22226" x="4173538" y="2724150"/>
          <p14:tracePt t="22243" x="4151313" y="2724150"/>
          <p14:tracePt t="22250" x="4135438" y="2724150"/>
          <p14:tracePt t="23075" x="4127500" y="2716213"/>
          <p14:tracePt t="23363" x="4127500" y="2708275"/>
          <p14:tracePt t="23386" x="4119563" y="2684463"/>
          <p14:tracePt t="24173" x="4119563" y="2708275"/>
          <p14:tracePt t="24178" x="4135438" y="2716213"/>
          <p14:tracePt t="24187" x="4151313" y="2747963"/>
          <p14:tracePt t="24194" x="4165600" y="2763838"/>
          <p14:tracePt t="24202" x="4181475" y="2779713"/>
          <p14:tracePt t="24210" x="4189413" y="2795588"/>
          <p14:tracePt t="24218" x="4205288" y="2811463"/>
          <p14:tracePt t="24427" x="4205288" y="2819400"/>
          <p14:tracePt t="24451" x="4181475" y="2819400"/>
          <p14:tracePt t="24458" x="4173538" y="2811463"/>
          <p14:tracePt t="24466" x="4151313" y="2811463"/>
          <p14:tracePt t="24474" x="4127500" y="2803525"/>
          <p14:tracePt t="24482" x="4103688" y="2803525"/>
          <p14:tracePt t="24490" x="4071938" y="2795588"/>
          <p14:tracePt t="24500" x="4056063" y="2779713"/>
          <p14:tracePt t="24506" x="4048125" y="2771775"/>
          <p14:tracePt t="24514" x="4032250" y="2763838"/>
          <p14:tracePt t="24682" x="4032250" y="2755900"/>
          <p14:tracePt t="24738" x="4032250" y="2740025"/>
          <p14:tracePt t="24778" x="4032250" y="2732088"/>
          <p14:tracePt t="25147" x="4032250" y="2724150"/>
          <p14:tracePt t="25170" x="4032250" y="2716213"/>
          <p14:tracePt t="25203" x="4032250" y="2700338"/>
          <p14:tracePt t="25226" x="4032250" y="2692400"/>
          <p14:tracePt t="27779" x="4032250" y="2676525"/>
          <p14:tracePt t="27850" x="4016375" y="2676525"/>
          <p14:tracePt t="27930" x="4000500" y="2676525"/>
          <p14:tracePt t="27938" x="3992563" y="2676525"/>
          <p14:tracePt t="27947" x="3976688" y="2676525"/>
          <p14:tracePt t="27955" x="3968750" y="2676525"/>
          <p14:tracePt t="27962" x="3954463" y="2676525"/>
          <p14:tracePt t="27978" x="3930650" y="2676525"/>
          <p14:tracePt t="27987" x="3898900" y="2676525"/>
          <p14:tracePt t="27994" x="3867150" y="2668588"/>
          <p14:tracePt t="28002" x="3843338" y="2668588"/>
          <p14:tracePt t="28010" x="3811588" y="2668588"/>
          <p14:tracePt t="28018" x="3803650" y="2668588"/>
          <p14:tracePt t="28026" x="3787775" y="2668588"/>
          <p14:tracePt t="28035" x="3779838" y="2668588"/>
          <p14:tracePt t="28042" x="3763963" y="2668588"/>
          <p14:tracePt t="28050" x="3757613" y="2668588"/>
          <p14:tracePt t="28059" x="3741738" y="2668588"/>
          <p14:tracePt t="28066" x="3733800" y="2668588"/>
          <p14:tracePt t="28082" x="3725863" y="2668588"/>
          <p14:tracePt t="28091" x="3717925" y="2668588"/>
          <p14:tracePt t="28098" x="3702050" y="2668588"/>
          <p14:tracePt t="28108" x="3694113" y="2668588"/>
          <p14:tracePt t="28115" x="3678238" y="2668588"/>
          <p14:tracePt t="28122" x="3662363" y="2668588"/>
          <p14:tracePt t="28131" x="3646488" y="2668588"/>
          <p14:tracePt t="28138" x="3638550" y="2668588"/>
          <p14:tracePt t="28147" x="3622675" y="2668588"/>
          <p14:tracePt t="28154" x="3590925" y="2668588"/>
          <p14:tracePt t="28163" x="3575050" y="2668588"/>
          <p14:tracePt t="28170" x="3567113" y="2668588"/>
          <p14:tracePt t="28178" x="3559175" y="2668588"/>
          <p14:tracePt t="28186" x="3536950" y="2668588"/>
          <p14:tracePt t="28194" x="3521075" y="2668588"/>
          <p14:tracePt t="28202" x="3513138" y="2668588"/>
          <p14:tracePt t="28210" x="3489325" y="2668588"/>
          <p14:tracePt t="28218" x="3457575" y="2668588"/>
          <p14:tracePt t="28226" x="3425825" y="2668588"/>
          <p14:tracePt t="28235" x="3402013" y="2668588"/>
          <p14:tracePt t="28242" x="3370263" y="2668588"/>
          <p14:tracePt t="28250" x="3340100" y="2668588"/>
          <p14:tracePt t="28260" x="3316288" y="2668588"/>
          <p14:tracePt t="28266" x="3292475" y="2668588"/>
          <p14:tracePt t="28275" x="3276600" y="2668588"/>
          <p14:tracePt t="28283" x="3252788" y="2668588"/>
          <p14:tracePt t="28291" x="3228975" y="2668588"/>
          <p14:tracePt t="28298" x="3205163" y="2668588"/>
          <p14:tracePt t="28308" x="3173413" y="2668588"/>
          <p14:tracePt t="28314" x="3157538" y="2668588"/>
          <p14:tracePt t="28323" x="3143250" y="2676525"/>
          <p14:tracePt t="28330" x="3127375" y="2676525"/>
          <p14:tracePt t="28338" x="3127375" y="2684463"/>
          <p14:tracePt t="28347" x="3119438" y="2692400"/>
          <p14:tracePt t="28354" x="3103563" y="2692400"/>
          <p14:tracePt t="28363" x="3095625" y="2700338"/>
          <p14:tracePt t="28379" x="3079750" y="2700338"/>
          <p14:tracePt t="28395" x="3071813" y="2700338"/>
          <p14:tracePt t="28403" x="3063875" y="2708275"/>
          <p14:tracePt t="28411" x="3055938" y="2716213"/>
          <p14:tracePt t="28419" x="3040063" y="2716213"/>
          <p14:tracePt t="28427" x="3032125" y="2716213"/>
          <p14:tracePt t="28435" x="3000375" y="2724150"/>
          <p14:tracePt t="28443" x="2984500" y="2724150"/>
          <p14:tracePt t="28450" x="2976563" y="2732088"/>
          <p14:tracePt t="28459" x="2952750" y="2732088"/>
          <p14:tracePt t="28466" x="2946400" y="2740025"/>
          <p14:tracePt t="28474" x="2946400" y="2747963"/>
          <p14:tracePt t="28482" x="2938463" y="2755900"/>
          <p14:tracePt t="28492" x="2922588" y="2763838"/>
          <p14:tracePt t="28499" x="2914650" y="2771775"/>
          <p14:tracePt t="28508" x="2898775" y="2779713"/>
          <p14:tracePt t="28628" x="2890838" y="2787650"/>
          <p14:tracePt t="28683" x="2882900" y="2787650"/>
          <p14:tracePt t="28691" x="2882900" y="2795588"/>
          <p14:tracePt t="28699" x="2859088" y="2795588"/>
          <p14:tracePt t="28708" x="2843213" y="2795588"/>
          <p14:tracePt t="28715" x="2835275" y="2795588"/>
          <p14:tracePt t="28722" x="2803525" y="2795588"/>
          <p14:tracePt t="28730" x="2763838" y="2795588"/>
          <p14:tracePt t="28739" x="2717800" y="2795588"/>
          <p14:tracePt t="28746" x="2670175" y="2811463"/>
          <p14:tracePt t="28755" x="2614613" y="2819400"/>
          <p14:tracePt t="28762" x="2582863" y="2835275"/>
          <p14:tracePt t="28770" x="2528888" y="2849563"/>
          <p14:tracePt t="28778" x="2489200" y="2857500"/>
          <p14:tracePt t="28786" x="2449513" y="2873375"/>
          <p14:tracePt t="28795" x="2433638" y="2881313"/>
          <p14:tracePt t="28802" x="2417763" y="2889250"/>
          <p14:tracePt t="28810" x="2393950" y="2889250"/>
          <p14:tracePt t="28818" x="2378075" y="2897188"/>
          <p14:tracePt t="28826" x="2362200" y="2897188"/>
          <p14:tracePt t="28834" x="2346325" y="2897188"/>
          <p14:tracePt t="28842" x="2332038" y="2905125"/>
          <p14:tracePt t="28850" x="2316163" y="2913063"/>
          <p14:tracePt t="28882" x="2300288" y="2913063"/>
          <p14:tracePt t="28890" x="2292350" y="2921000"/>
          <p14:tracePt t="28930" x="2292350" y="2928938"/>
          <p14:tracePt t="28938" x="2292350" y="2936875"/>
          <p14:tracePt t="28946" x="2292350" y="2952750"/>
          <p14:tracePt t="28954" x="2308225" y="2968625"/>
          <p14:tracePt t="28962" x="2346325" y="2992438"/>
          <p14:tracePt t="28970" x="2386013" y="3008313"/>
          <p14:tracePt t="28978" x="2441575" y="3038475"/>
          <p14:tracePt t="28986" x="2513013" y="3062288"/>
          <p14:tracePt t="28994" x="2622550" y="3086100"/>
          <p14:tracePt t="29002" x="2725738" y="3109913"/>
          <p14:tracePt t="29011" x="2803525" y="3133725"/>
          <p14:tracePt t="29018" x="2938463" y="3173413"/>
          <p14:tracePt t="29026" x="3032125" y="3189288"/>
          <p14:tracePt t="29034" x="3157538" y="3213100"/>
          <p14:tracePt t="29042" x="3276600" y="3251200"/>
          <p14:tracePt t="29050" x="3370263" y="3267075"/>
          <p14:tracePt t="29058" x="3481388" y="3267075"/>
          <p14:tracePt t="29066" x="3575050" y="3267075"/>
          <p14:tracePt t="29074" x="3638550" y="3267075"/>
          <p14:tracePt t="29082" x="3717925" y="3267075"/>
          <p14:tracePt t="29091" x="3779838" y="3267075"/>
          <p14:tracePt t="29098" x="3803650" y="3267075"/>
          <p14:tracePt t="29107" x="3843338" y="3259138"/>
          <p14:tracePt t="29114" x="3883025" y="3251200"/>
          <p14:tracePt t="29122" x="3906838" y="3243263"/>
          <p14:tracePt t="29130" x="3922713" y="3235325"/>
          <p14:tracePt t="29138" x="3938588" y="3235325"/>
          <p14:tracePt t="29146" x="3946525" y="3235325"/>
          <p14:tracePt t="29154" x="3968750" y="3228975"/>
          <p14:tracePt t="29162" x="3976688" y="3221038"/>
          <p14:tracePt t="29170" x="3984625" y="3213100"/>
          <p14:tracePt t="29178" x="3992563" y="3205163"/>
          <p14:tracePt t="29186" x="4008438" y="3205163"/>
          <p14:tracePt t="29210" x="4016375" y="3189288"/>
          <p14:tracePt t="29226" x="4024313" y="3165475"/>
          <p14:tracePt t="29234" x="4032250" y="3149600"/>
          <p14:tracePt t="29258" x="4040188" y="3133725"/>
          <p14:tracePt t="29274" x="4048125" y="3117850"/>
          <p14:tracePt t="29290" x="4048125" y="3101975"/>
          <p14:tracePt t="29314" x="4048125" y="3086100"/>
          <p14:tracePt t="29322" x="4048125" y="3078163"/>
          <p14:tracePt t="29330" x="4040188" y="3054350"/>
          <p14:tracePt t="29338" x="4024313" y="3046413"/>
          <p14:tracePt t="29346" x="4016375" y="3032125"/>
          <p14:tracePt t="29354" x="4000500" y="3032125"/>
          <p14:tracePt t="29362" x="4000500" y="3024188"/>
          <p14:tracePt t="29370" x="3962400" y="3000375"/>
          <p14:tracePt t="29378" x="3938588" y="2968625"/>
          <p14:tracePt t="29386" x="3906838" y="2952750"/>
          <p14:tracePt t="29394" x="3883025" y="2936875"/>
          <p14:tracePt t="29402" x="3859213" y="2921000"/>
          <p14:tracePt t="29410" x="3827463" y="2905125"/>
          <p14:tracePt t="29418" x="3819525" y="2905125"/>
          <p14:tracePt t="29475" x="3819525" y="2889250"/>
          <p14:tracePt t="29483" x="3803650" y="2889250"/>
          <p14:tracePt t="29491" x="3787775" y="2889250"/>
          <p14:tracePt t="29498" x="3779838" y="2889250"/>
          <p14:tracePt t="29508" x="3757613" y="2889250"/>
          <p14:tracePt t="29515" x="3733800" y="2889250"/>
          <p14:tracePt t="29524" x="3694113" y="2889250"/>
          <p14:tracePt t="29530" x="3662363" y="2889250"/>
          <p14:tracePt t="29538" x="3622675" y="2889250"/>
          <p14:tracePt t="29546" x="3606800" y="2889250"/>
          <p14:tracePt t="29554" x="3590925" y="2889250"/>
          <p14:tracePt t="29562" x="3567113" y="2889250"/>
          <p14:tracePt t="29570" x="3536950" y="2889250"/>
          <p14:tracePt t="29578" x="3505200" y="2897188"/>
          <p14:tracePt t="29586" x="3481388" y="2913063"/>
          <p14:tracePt t="29594" x="3457575" y="2913063"/>
          <p14:tracePt t="29603" x="3433763" y="2921000"/>
          <p14:tracePt t="29610" x="3409950" y="2936875"/>
          <p14:tracePt t="29618" x="3386138" y="2944813"/>
          <p14:tracePt t="29626" x="3370263" y="2968625"/>
          <p14:tracePt t="29634" x="3362325" y="2968625"/>
          <p14:tracePt t="29642" x="3340100" y="2976563"/>
          <p14:tracePt t="29650" x="3332163" y="2984500"/>
          <p14:tracePt t="29658" x="3324225" y="2992438"/>
          <p14:tracePt t="29666" x="3324225" y="3000375"/>
          <p14:tracePt t="29675" x="3308350" y="3000375"/>
          <p14:tracePt t="29682" x="3300413" y="3008313"/>
          <p14:tracePt t="29690" x="3292475" y="3016250"/>
          <p14:tracePt t="29715" x="3284538" y="3024188"/>
          <p14:tracePt t="29746" x="3284538" y="3038475"/>
          <p14:tracePt t="29754" x="3276600" y="3054350"/>
          <p14:tracePt t="29762" x="3268663" y="3070225"/>
          <p14:tracePt t="29770" x="3268663" y="3086100"/>
          <p14:tracePt t="29778" x="3268663" y="3094038"/>
          <p14:tracePt t="29787" x="3268663" y="3109913"/>
          <p14:tracePt t="29803" x="3268663" y="3117850"/>
          <p14:tracePt t="29810" x="3268663" y="3133725"/>
          <p14:tracePt t="29818" x="3268663" y="3149600"/>
          <p14:tracePt t="29826" x="3276600" y="3149600"/>
          <p14:tracePt t="29834" x="3284538" y="3157538"/>
          <p14:tracePt t="29842" x="3292475" y="3165475"/>
          <p14:tracePt t="29850" x="3300413" y="3181350"/>
          <p14:tracePt t="29858" x="3316288" y="3189288"/>
          <p14:tracePt t="29866" x="3324225" y="3205163"/>
          <p14:tracePt t="29874" x="3348038" y="3213100"/>
          <p14:tracePt t="29882" x="3362325" y="3221038"/>
          <p14:tracePt t="29892" x="3378200" y="3228975"/>
          <p14:tracePt t="29898" x="3394075" y="3235325"/>
          <p14:tracePt t="29907" x="3425825" y="3267075"/>
          <p14:tracePt t="29914" x="3449638" y="3275013"/>
          <p14:tracePt t="29923" x="3473450" y="3282950"/>
          <p14:tracePt t="29930" x="3489325" y="3282950"/>
          <p14:tracePt t="29938" x="3505200" y="3290888"/>
          <p14:tracePt t="29946" x="3521075" y="3306763"/>
          <p14:tracePt t="29955" x="3552825" y="3314700"/>
          <p14:tracePt t="29963" x="3575050" y="3322638"/>
          <p14:tracePt t="29970" x="3590925" y="3330575"/>
          <p14:tracePt t="29978" x="3598863" y="3338513"/>
          <p14:tracePt t="29986" x="3614738" y="3346450"/>
          <p14:tracePt t="29994" x="3630613" y="3346450"/>
          <p14:tracePt t="30003" x="3654425" y="3354388"/>
          <p14:tracePt t="30010" x="3678238" y="3354388"/>
          <p14:tracePt t="30018" x="3702050" y="3354388"/>
          <p14:tracePt t="30027" x="3741738" y="3362325"/>
          <p14:tracePt t="30035" x="3787775" y="3378200"/>
          <p14:tracePt t="30042" x="3827463" y="3378200"/>
          <p14:tracePt t="30050" x="3890963" y="3378200"/>
          <p14:tracePt t="30058" x="3954463" y="3378200"/>
          <p14:tracePt t="30066" x="4016375" y="3378200"/>
          <p14:tracePt t="30074" x="4064000" y="3378200"/>
          <p14:tracePt t="30082" x="4103688" y="3378200"/>
          <p14:tracePt t="30090" x="4151313" y="3378200"/>
          <p14:tracePt t="30098" x="4181475" y="3378200"/>
          <p14:tracePt t="30107" x="4229100" y="3378200"/>
          <p14:tracePt t="30114" x="4260850" y="3378200"/>
          <p14:tracePt t="30123" x="4300538" y="3378200"/>
          <p14:tracePt t="30130" x="4324350" y="3378200"/>
          <p14:tracePt t="30138" x="4340225" y="3378200"/>
          <p14:tracePt t="30146" x="4356100" y="3378200"/>
          <p14:tracePt t="30154" x="4378325" y="3378200"/>
          <p14:tracePt t="30162" x="4402138" y="3378200"/>
          <p14:tracePt t="30170" x="4433888" y="3378200"/>
          <p14:tracePt t="30178" x="4465638" y="3378200"/>
          <p14:tracePt t="30186" x="4505325" y="3362325"/>
          <p14:tracePt t="30194" x="4529138" y="3346450"/>
          <p14:tracePt t="30203" x="4552950" y="3346450"/>
          <p14:tracePt t="30210" x="4583113" y="3338513"/>
          <p14:tracePt t="30218" x="4606925" y="3330575"/>
          <p14:tracePt t="30226" x="4630738" y="3322638"/>
          <p14:tracePt t="30234" x="4654550" y="3322638"/>
          <p14:tracePt t="30242" x="4686300" y="3314700"/>
          <p14:tracePt t="30250" x="4718050" y="3306763"/>
          <p14:tracePt t="30258" x="4733925" y="3298825"/>
          <p14:tracePt t="30266" x="4765675" y="3298825"/>
          <p14:tracePt t="30275" x="4787900" y="3298825"/>
          <p14:tracePt t="30283" x="4811713" y="3298825"/>
          <p14:tracePt t="30290" x="4835525" y="3282950"/>
          <p14:tracePt t="30298" x="4851400" y="3275013"/>
          <p14:tracePt t="30307" x="4867275" y="3267075"/>
          <p14:tracePt t="30314" x="4899025" y="3259138"/>
          <p14:tracePt t="30323" x="4914900" y="3251200"/>
          <p14:tracePt t="30331" x="4930775" y="3235325"/>
          <p14:tracePt t="30338" x="4938713" y="3228975"/>
          <p14:tracePt t="30346" x="4954588" y="3221038"/>
          <p14:tracePt t="30363" x="4970463" y="3213100"/>
          <p14:tracePt t="30378" x="4978400" y="3205163"/>
          <p14:tracePt t="30395" x="4984750" y="3197225"/>
          <p14:tracePt t="30410" x="4984750" y="3181350"/>
          <p14:tracePt t="30426" x="4978400" y="3173413"/>
          <p14:tracePt t="30434" x="4962525" y="3165475"/>
          <p14:tracePt t="30442" x="4954588" y="3157538"/>
          <p14:tracePt t="30450" x="4938713" y="3157538"/>
          <p14:tracePt t="30458" x="4930775" y="3149600"/>
          <p14:tracePt t="30466" x="4922838" y="3141663"/>
          <p14:tracePt t="30476" x="4906963" y="3141663"/>
          <p14:tracePt t="30483" x="4867275" y="3133725"/>
          <p14:tracePt t="30491" x="4835525" y="3133725"/>
          <p14:tracePt t="30498" x="4803775" y="3125788"/>
          <p14:tracePt t="30508" x="4773613" y="3117850"/>
          <p14:tracePt t="30515" x="4741863" y="3109913"/>
          <p14:tracePt t="30524" x="4718050" y="3109913"/>
          <p14:tracePt t="30530" x="4694238" y="3109913"/>
          <p14:tracePt t="30540" x="4670425" y="3109913"/>
          <p14:tracePt t="30546" x="4654550" y="3109913"/>
          <p14:tracePt t="30555" x="4630738" y="3109913"/>
          <p14:tracePt t="30563" x="4614863" y="3109913"/>
          <p14:tracePt t="30571" x="4598988" y="3109913"/>
          <p14:tracePt t="30579" x="4591050" y="3117850"/>
          <p14:tracePt t="30587" x="4575175" y="3117850"/>
          <p14:tracePt t="30595" x="4568825" y="3125788"/>
          <p14:tracePt t="30602" x="4560888" y="3141663"/>
          <p14:tracePt t="30610" x="4537075" y="3141663"/>
          <p14:tracePt t="30618" x="4521200" y="3149600"/>
          <p14:tracePt t="30626" x="4513263" y="3165475"/>
          <p14:tracePt t="30634" x="4497388" y="3173413"/>
          <p14:tracePt t="30642" x="4497388" y="3189288"/>
          <p14:tracePt t="30650" x="4489450" y="3189288"/>
          <p14:tracePt t="30658" x="4473575" y="3205163"/>
          <p14:tracePt t="30666" x="4465638" y="3221038"/>
          <p14:tracePt t="30675" x="4449763" y="3221038"/>
          <p14:tracePt t="30683" x="4449763" y="3228975"/>
          <p14:tracePt t="30691" x="4441825" y="3243263"/>
          <p14:tracePt t="30698" x="4433888" y="3251200"/>
          <p14:tracePt t="30708" x="4433888" y="3259138"/>
          <p14:tracePt t="30714" x="4433888" y="3282950"/>
          <p14:tracePt t="30725" x="4433888" y="3306763"/>
          <p14:tracePt t="30730" x="4433888" y="3322638"/>
          <p14:tracePt t="30738" x="4433888" y="3338513"/>
          <p14:tracePt t="30746" x="4433888" y="3362325"/>
          <p14:tracePt t="30754" x="4433888" y="3378200"/>
          <p14:tracePt t="30762" x="4433888" y="3402013"/>
          <p14:tracePt t="30770" x="4433888" y="3425825"/>
          <p14:tracePt t="30778" x="4433888" y="3440113"/>
          <p14:tracePt t="30786" x="4449763" y="3448050"/>
          <p14:tracePt t="30794" x="4465638" y="3463925"/>
          <p14:tracePt t="30802" x="4473575" y="3487738"/>
          <p14:tracePt t="30810" x="4489450" y="3503613"/>
          <p14:tracePt t="30818" x="4505325" y="3519488"/>
          <p14:tracePt t="30827" x="4521200" y="3527425"/>
          <p14:tracePt t="30834" x="4552950" y="3543300"/>
          <p14:tracePt t="30842" x="4568825" y="3551238"/>
          <p14:tracePt t="30850" x="4583113" y="3567113"/>
          <p14:tracePt t="30858" x="4606925" y="3575050"/>
          <p14:tracePt t="30866" x="4646613" y="3598863"/>
          <p14:tracePt t="30875" x="4678363" y="3598863"/>
          <p14:tracePt t="30883" x="4718050" y="3606800"/>
          <p14:tracePt t="30891" x="4757738" y="3622675"/>
          <p14:tracePt t="30907" x="4819650" y="3629025"/>
          <p14:tracePt t="30914" x="4851400" y="3652838"/>
          <p14:tracePt t="30923" x="4891088" y="3652838"/>
          <p14:tracePt t="30930" x="4938713" y="3660775"/>
          <p14:tracePt t="30938" x="4978400" y="3684588"/>
          <p14:tracePt t="30946" x="5008563" y="3684588"/>
          <p14:tracePt t="30954" x="5040313" y="3692525"/>
          <p14:tracePt t="30963" x="5087938" y="3700463"/>
          <p14:tracePt t="30970" x="5135563" y="3700463"/>
          <p14:tracePt t="30978" x="5159375" y="3700463"/>
          <p14:tracePt t="30986" x="5205413" y="3700463"/>
          <p14:tracePt t="30994" x="5245100" y="3700463"/>
          <p14:tracePt t="31003" x="5268913" y="3700463"/>
          <p14:tracePt t="31010" x="5308600" y="3700463"/>
          <p14:tracePt t="31018" x="5340350" y="3700463"/>
          <p14:tracePt t="31026" x="5380038" y="3700463"/>
          <p14:tracePt t="31034" x="5402263" y="3700463"/>
          <p14:tracePt t="31042" x="5426075" y="3692525"/>
          <p14:tracePt t="31050" x="5465763" y="3668713"/>
          <p14:tracePt t="31058" x="5513388" y="3668713"/>
          <p14:tracePt t="31066" x="5529263" y="3660775"/>
          <p14:tracePt t="31075" x="5568950" y="3644900"/>
          <p14:tracePt t="31083" x="5591175" y="3636963"/>
          <p14:tracePt t="31090" x="5614988" y="3629025"/>
          <p14:tracePt t="31099" x="5646738" y="3622675"/>
          <p14:tracePt t="31107" x="5678488" y="3622675"/>
          <p14:tracePt t="31114" x="5710238" y="3606800"/>
          <p14:tracePt t="31124" x="5734050" y="3598863"/>
          <p14:tracePt t="31130" x="5757863" y="3590925"/>
          <p14:tracePt t="31138" x="5773738" y="3590925"/>
          <p14:tracePt t="31146" x="5789613" y="3582988"/>
          <p14:tracePt t="31154" x="5811838" y="3575050"/>
          <p14:tracePt t="31162" x="5827713" y="3567113"/>
          <p14:tracePt t="31170" x="5843588" y="3567113"/>
          <p14:tracePt t="31178" x="5859463" y="3559175"/>
          <p14:tracePt t="31186" x="5891213" y="3551238"/>
          <p14:tracePt t="31195" x="5907088" y="3551238"/>
          <p14:tracePt t="31203" x="5915025" y="3535363"/>
          <p14:tracePt t="31210" x="5930900" y="3527425"/>
          <p14:tracePt t="31219" x="5930900" y="3511550"/>
          <p14:tracePt t="31227" x="5938838" y="3495675"/>
          <p14:tracePt t="31235" x="5954713" y="3487738"/>
          <p14:tracePt t="31244" x="5962650" y="3471863"/>
          <p14:tracePt t="31250" x="5970588" y="3455988"/>
          <p14:tracePt t="31259" x="5970588" y="3440113"/>
          <p14:tracePt t="31266" x="5978525" y="3425825"/>
          <p14:tracePt t="31274" x="5978525" y="3409950"/>
          <p14:tracePt t="31283" x="5978525" y="3402013"/>
          <p14:tracePt t="31290" x="5978525" y="3386138"/>
          <p14:tracePt t="31298" x="5978525" y="3378200"/>
          <p14:tracePt t="31308" x="5970588" y="3370263"/>
          <p14:tracePt t="31314" x="5954713" y="3338513"/>
          <p14:tracePt t="31323" x="5915025" y="3322638"/>
          <p14:tracePt t="31331" x="5875338" y="3290888"/>
          <p14:tracePt t="31338" x="5835650" y="3259138"/>
          <p14:tracePt t="31346" x="5795963" y="3251200"/>
          <p14:tracePt t="31354" x="5741988" y="3228975"/>
          <p14:tracePt t="31363" x="5702300" y="3213100"/>
          <p14:tracePt t="31370" x="5654675" y="3197225"/>
          <p14:tracePt t="31378" x="5614988" y="3181350"/>
          <p14:tracePt t="31386" x="5576888" y="3173413"/>
          <p14:tracePt t="31394" x="5521325" y="3149600"/>
          <p14:tracePt t="31402" x="5457825" y="3149600"/>
          <p14:tracePt t="31410" x="5410200" y="3141663"/>
          <p14:tracePt t="31418" x="5372100" y="3117850"/>
          <p14:tracePt t="31426" x="5316538" y="3109913"/>
          <p14:tracePt t="31434" x="5268913" y="3101975"/>
          <p14:tracePt t="31444" x="5213350" y="3086100"/>
          <p14:tracePt t="31450" x="5167313" y="3086100"/>
          <p14:tracePt t="31458" x="5135563" y="3086100"/>
          <p14:tracePt t="31466" x="5072063" y="3078163"/>
          <p14:tracePt t="31475" x="5032375" y="3070225"/>
          <p14:tracePt t="31483" x="5008563" y="3070225"/>
          <p14:tracePt t="31490" x="4978400" y="3070225"/>
          <p14:tracePt t="31498" x="4946650" y="3070225"/>
          <p14:tracePt t="31507" x="4914900" y="3070225"/>
          <p14:tracePt t="31514" x="4875213" y="3070225"/>
          <p14:tracePt t="31524" x="4843463" y="3078163"/>
          <p14:tracePt t="31530" x="4827588" y="3086100"/>
          <p14:tracePt t="31538" x="4787900" y="3094038"/>
          <p14:tracePt t="31546" x="4765675" y="3101975"/>
          <p14:tracePt t="31555" x="4733925" y="3109913"/>
          <p14:tracePt t="31563" x="4702175" y="3133725"/>
          <p14:tracePt t="31570" x="4646613" y="3157538"/>
          <p14:tracePt t="31578" x="4614863" y="3165475"/>
          <p14:tracePt t="31586" x="4591050" y="3173413"/>
          <p14:tracePt t="31594" x="4575175" y="3181350"/>
          <p14:tracePt t="31603" x="4545013" y="3181350"/>
          <p14:tracePt t="31610" x="4513263" y="3189288"/>
          <p14:tracePt t="31618" x="4489450" y="3197225"/>
          <p14:tracePt t="31626" x="4473575" y="3205163"/>
          <p14:tracePt t="31634" x="4441825" y="3205163"/>
          <p14:tracePt t="31642" x="4410075" y="3213100"/>
          <p14:tracePt t="31650" x="4394200" y="3221038"/>
          <p14:tracePt t="31658" x="4378325" y="3221038"/>
          <p14:tracePt t="31666" x="4364038" y="3221038"/>
          <p14:tracePt t="31674" x="4356100" y="3228975"/>
          <p14:tracePt t="31683" x="4348163" y="3228975"/>
          <p14:tracePt t="31691" x="4340225" y="3228975"/>
          <p14:tracePt t="31698" x="4324350" y="3235325"/>
          <p14:tracePt t="31708" x="4316413" y="3243263"/>
          <p14:tracePt t="31723" x="4300538" y="3251200"/>
          <p14:tracePt t="31738" x="4292600" y="3259138"/>
          <p14:tracePt t="31763" x="4292600" y="3267075"/>
          <p14:tracePt t="31810" x="4292600" y="3282950"/>
          <p14:tracePt t="31826" x="4292600" y="3290888"/>
          <p14:tracePt t="31842" x="4292600" y="3314700"/>
          <p14:tracePt t="31850" x="4300538" y="3330575"/>
          <p14:tracePt t="31858" x="4308475" y="3346450"/>
          <p14:tracePt t="31866" x="4332288" y="3362325"/>
          <p14:tracePt t="31874" x="4340225" y="3394075"/>
          <p14:tracePt t="31892" x="4364038" y="3417888"/>
          <p14:tracePt t="31898" x="4378325" y="3425825"/>
          <p14:tracePt t="31907" x="4386263" y="3448050"/>
          <p14:tracePt t="31914" x="4402138" y="3463925"/>
          <p14:tracePt t="31924" x="4410075" y="3479800"/>
          <p14:tracePt t="31930" x="4425950" y="3511550"/>
          <p14:tracePt t="31938" x="4433888" y="3527425"/>
          <p14:tracePt t="31946" x="4449763" y="3543300"/>
          <p14:tracePt t="31954" x="4465638" y="3551238"/>
          <p14:tracePt t="31962" x="4497388" y="3567113"/>
          <p14:tracePt t="31970" x="4513263" y="3575050"/>
          <p14:tracePt t="31978" x="4537075" y="3606800"/>
          <p14:tracePt t="31986" x="4552950" y="3622675"/>
          <p14:tracePt t="31994" x="4568825" y="3622675"/>
          <p14:tracePt t="32002" x="4598988" y="3629025"/>
          <p14:tracePt t="32010" x="4622800" y="3636963"/>
          <p14:tracePt t="32018" x="4646613" y="3636963"/>
          <p14:tracePt t="32026" x="4686300" y="3644900"/>
          <p14:tracePt t="32034" x="4710113" y="3652838"/>
          <p14:tracePt t="32042" x="4725988" y="3660775"/>
          <p14:tracePt t="32050" x="4749800" y="3660775"/>
          <p14:tracePt t="32058" x="4765675" y="3660775"/>
          <p14:tracePt t="32066" x="4779963" y="3660775"/>
          <p14:tracePt t="32074" x="4795838" y="3660775"/>
          <p14:tracePt t="32082" x="4803775" y="3660775"/>
          <p14:tracePt t="32090" x="4819650" y="3660775"/>
          <p14:tracePt t="32098" x="4827588" y="3660775"/>
          <p14:tracePt t="32108" x="4835525" y="3660775"/>
          <p14:tracePt t="32114" x="4843463" y="3660775"/>
          <p14:tracePt t="32124" x="4867275" y="3660775"/>
          <p14:tracePt t="32130" x="4891088" y="3660775"/>
          <p14:tracePt t="32138" x="4922838" y="3660775"/>
          <p14:tracePt t="32146" x="4954588" y="3660775"/>
          <p14:tracePt t="32154" x="4978400" y="3660775"/>
          <p14:tracePt t="32163" x="5016500" y="3660775"/>
          <p14:tracePt t="32170" x="5048250" y="3660775"/>
          <p14:tracePt t="32178" x="5087938" y="3660775"/>
          <p14:tracePt t="32186" x="5119688" y="3660775"/>
          <p14:tracePt t="32194" x="5181600" y="3660775"/>
          <p14:tracePt t="32203" x="5213350" y="3660775"/>
          <p14:tracePt t="32210" x="5260975" y="3660775"/>
          <p14:tracePt t="32218" x="5292725" y="3660775"/>
          <p14:tracePt t="32226" x="5316538" y="3660775"/>
          <p14:tracePt t="32235" x="5332413" y="3660775"/>
          <p14:tracePt t="32242" x="5356225" y="3652838"/>
          <p14:tracePt t="32250" x="5380038" y="3629025"/>
          <p14:tracePt t="32258" x="5410200" y="3629025"/>
          <p14:tracePt t="32266" x="5426075" y="3622675"/>
          <p14:tracePt t="32275" x="5434013" y="3622675"/>
          <p14:tracePt t="32282" x="5441950" y="3622675"/>
          <p14:tracePt t="32290" x="5457825" y="3614738"/>
          <p14:tracePt t="32298" x="5473700" y="3614738"/>
          <p14:tracePt t="32307" x="5497513" y="3614738"/>
          <p14:tracePt t="32314" x="5521325" y="3606800"/>
          <p14:tracePt t="32323" x="5537200" y="3598863"/>
          <p14:tracePt t="32330" x="5553075" y="3590925"/>
          <p14:tracePt t="32338" x="5584825" y="3590925"/>
          <p14:tracePt t="32346" x="5599113" y="3575050"/>
          <p14:tracePt t="32355" x="5622925" y="3567113"/>
          <p14:tracePt t="32363" x="5646738" y="3559175"/>
          <p14:tracePt t="32370" x="5670550" y="3551238"/>
          <p14:tracePt t="32378" x="5678488" y="3535363"/>
          <p14:tracePt t="32386" x="5694363" y="3535363"/>
          <p14:tracePt t="32394" x="5702300" y="3527425"/>
          <p14:tracePt t="32402" x="5710238" y="3511550"/>
          <p14:tracePt t="32419" x="5718175" y="3503613"/>
          <p14:tracePt t="32426" x="5734050" y="3487738"/>
          <p14:tracePt t="32434" x="5734050" y="3471863"/>
          <p14:tracePt t="32442" x="5741988" y="3463925"/>
          <p14:tracePt t="32450" x="5749925" y="3448050"/>
          <p14:tracePt t="32458" x="5757863" y="3440113"/>
          <p14:tracePt t="32466" x="5757863" y="3432175"/>
          <p14:tracePt t="32474" x="5773738" y="3425825"/>
          <p14:tracePt t="32483" x="5781675" y="3417888"/>
          <p14:tracePt t="32490" x="5789613" y="3402013"/>
          <p14:tracePt t="32498" x="5803900" y="3394075"/>
          <p14:tracePt t="32507" x="5803900" y="3386138"/>
          <p14:tracePt t="32514" x="5811838" y="3370263"/>
          <p14:tracePt t="32524" x="5819775" y="3362325"/>
          <p14:tracePt t="32530" x="5819775" y="3346450"/>
          <p14:tracePt t="32546" x="5819775" y="3338513"/>
          <p14:tracePt t="32570" x="5819775" y="3322638"/>
          <p14:tracePt t="32594" x="5811838" y="3298825"/>
          <p14:tracePt t="32610" x="5795963" y="3298825"/>
          <p14:tracePt t="32618" x="5789613" y="3290888"/>
          <p14:tracePt t="32626" x="5773738" y="3282950"/>
          <p14:tracePt t="32634" x="5765800" y="3275013"/>
          <p14:tracePt t="32642" x="5741988" y="3275013"/>
          <p14:tracePt t="32650" x="5710238" y="3259138"/>
          <p14:tracePt t="32658" x="5678488" y="3243263"/>
          <p14:tracePt t="32666" x="5654675" y="3235325"/>
          <p14:tracePt t="32674" x="5614988" y="3228975"/>
          <p14:tracePt t="32683" x="5568950" y="3221038"/>
          <p14:tracePt t="32691" x="5529263" y="3213100"/>
          <p14:tracePt t="32698" x="5473700" y="3189288"/>
          <p14:tracePt t="32708" x="5441950" y="3181350"/>
          <p14:tracePt t="32715" x="5386388" y="3173413"/>
          <p14:tracePt t="32725" x="5348288" y="3149600"/>
          <p14:tracePt t="32730" x="5284788" y="3141663"/>
          <p14:tracePt t="32738" x="5229225" y="3125788"/>
          <p14:tracePt t="32746" x="5197475" y="3125788"/>
          <p14:tracePt t="32754" x="5159375" y="3117850"/>
          <p14:tracePt t="32763" x="5135563" y="3109913"/>
          <p14:tracePt t="32770" x="5119688" y="3109913"/>
          <p14:tracePt t="32778" x="5103813" y="3109913"/>
          <p14:tracePt t="32786" x="5087938" y="3109913"/>
          <p14:tracePt t="32794" x="5072063" y="3109913"/>
          <p14:tracePt t="32802" x="5056188" y="3109913"/>
          <p14:tracePt t="32818" x="5040313" y="3109913"/>
          <p14:tracePt t="32826" x="5032375" y="3109913"/>
          <p14:tracePt t="32834" x="5016500" y="3109913"/>
          <p14:tracePt t="32842" x="5008563" y="3109913"/>
          <p14:tracePt t="32850" x="4984750" y="3109913"/>
          <p14:tracePt t="32858" x="4962525" y="3109913"/>
          <p14:tracePt t="32866" x="4930775" y="3109913"/>
          <p14:tracePt t="32875" x="4914900" y="3109913"/>
          <p14:tracePt t="32883" x="4875213" y="3109913"/>
          <p14:tracePt t="32892" x="4843463" y="3109913"/>
          <p14:tracePt t="32898" x="4795838" y="3109913"/>
          <p14:tracePt t="32908" x="4749800" y="3109913"/>
          <p14:tracePt t="32914" x="4694238" y="3109913"/>
          <p14:tracePt t="32924" x="4646613" y="3109913"/>
          <p14:tracePt t="32930" x="4614863" y="3109913"/>
          <p14:tracePt t="32938" x="4552950" y="3109913"/>
          <p14:tracePt t="32946" x="4521200" y="3109913"/>
          <p14:tracePt t="32954" x="4489450" y="3109913"/>
          <p14:tracePt t="32963" x="4457700" y="3109913"/>
          <p14:tracePt t="32970" x="4433888" y="3109913"/>
          <p14:tracePt t="32978" x="4402138" y="3117850"/>
          <p14:tracePt t="32986" x="4386263" y="3125788"/>
          <p14:tracePt t="32994" x="4370388" y="3133725"/>
          <p14:tracePt t="33010" x="4364038" y="3133725"/>
          <p14:tracePt t="33018" x="4356100" y="3133725"/>
          <p14:tracePt t="33026" x="4348163" y="3141663"/>
          <p14:tracePt t="33034" x="4332288" y="3149600"/>
          <p14:tracePt t="33042" x="4316413" y="3157538"/>
          <p14:tracePt t="33050" x="4300538" y="3165475"/>
          <p14:tracePt t="33058" x="4292600" y="3173413"/>
          <p14:tracePt t="33066" x="4268788" y="3181350"/>
          <p14:tracePt t="33075" x="4260850" y="3189288"/>
          <p14:tracePt t="33083" x="4252913" y="3205163"/>
          <p14:tracePt t="33090" x="4237038" y="3213100"/>
          <p14:tracePt t="33107" x="4237038" y="3228975"/>
          <p14:tracePt t="33114" x="4229100" y="3235325"/>
          <p14:tracePt t="33130" x="4229100" y="3243263"/>
          <p14:tracePt t="33138" x="4229100" y="3259138"/>
          <p14:tracePt t="33146" x="4229100" y="3275013"/>
          <p14:tracePt t="33154" x="4229100" y="3290888"/>
          <p14:tracePt t="33171" x="4229100" y="3306763"/>
          <p14:tracePt t="33178" x="4260850" y="3338513"/>
          <p14:tracePt t="33187" x="4276725" y="3354388"/>
          <p14:tracePt t="33194" x="4284663" y="3370263"/>
          <p14:tracePt t="33202" x="4300538" y="3378200"/>
          <p14:tracePt t="33210" x="4308475" y="3394075"/>
          <p14:tracePt t="33218" x="4324350" y="3409950"/>
          <p14:tracePt t="33226" x="4340225" y="3425825"/>
          <p14:tracePt t="33234" x="4348163" y="3455988"/>
          <p14:tracePt t="33244" x="4364038" y="3471863"/>
          <p14:tracePt t="33250" x="4386263" y="3479800"/>
          <p14:tracePt t="33259" x="4410075" y="3495675"/>
          <p14:tracePt t="33266" x="4425950" y="3503613"/>
          <p14:tracePt t="33274" x="4441825" y="3527425"/>
          <p14:tracePt t="33283" x="4457700" y="3535363"/>
          <p14:tracePt t="33290" x="4489450" y="3559175"/>
          <p14:tracePt t="33298" x="4505325" y="3567113"/>
          <p14:tracePt t="33308" x="4529138" y="3567113"/>
          <p14:tracePt t="33314" x="4545013" y="3575050"/>
          <p14:tracePt t="33324" x="4552950" y="3582988"/>
          <p14:tracePt t="33331" x="4568825" y="3582988"/>
          <p14:tracePt t="33338" x="4583113" y="3590925"/>
          <p14:tracePt t="33346" x="4598988" y="3590925"/>
          <p14:tracePt t="33354" x="4614863" y="3606800"/>
          <p14:tracePt t="33362" x="4622800" y="3606800"/>
          <p14:tracePt t="33370" x="4638675" y="3606800"/>
          <p14:tracePt t="33378" x="4654550" y="3614738"/>
          <p14:tracePt t="33386" x="4686300" y="3614738"/>
          <p14:tracePt t="33394" x="4718050" y="3629025"/>
          <p14:tracePt t="33403" x="4749800" y="3636963"/>
          <p14:tracePt t="33410" x="4773613" y="3636963"/>
          <p14:tracePt t="33418" x="4787900" y="3636963"/>
          <p14:tracePt t="33427" x="4811713" y="3636963"/>
          <p14:tracePt t="33434" x="4843463" y="3636963"/>
          <p14:tracePt t="33442" x="4875213" y="3636963"/>
          <p14:tracePt t="33450" x="4899025" y="3636963"/>
          <p14:tracePt t="33458" x="4922838" y="3636963"/>
          <p14:tracePt t="33466" x="4946650" y="3636963"/>
          <p14:tracePt t="33474" x="4984750" y="3636963"/>
          <p14:tracePt t="33483" x="5008563" y="3636963"/>
          <p14:tracePt t="33491" x="5040313" y="3636963"/>
          <p14:tracePt t="33498" x="5080000" y="3636963"/>
          <p14:tracePt t="33507" x="5103813" y="3636963"/>
          <p14:tracePt t="33514" x="5127625" y="3636963"/>
          <p14:tracePt t="33523" x="5151438" y="3636963"/>
          <p14:tracePt t="33531" x="5189538" y="3636963"/>
          <p14:tracePt t="33538" x="5221288" y="3636963"/>
          <p14:tracePt t="33546" x="5268913" y="3636963"/>
          <p14:tracePt t="33554" x="5300663" y="3636963"/>
          <p14:tracePt t="33563" x="5348288" y="3636963"/>
          <p14:tracePt t="33570" x="5380038" y="3636963"/>
          <p14:tracePt t="33578" x="5402263" y="3636963"/>
          <p14:tracePt t="33586" x="5441950" y="3636963"/>
          <p14:tracePt t="33594" x="5489575" y="3636963"/>
          <p14:tracePt t="33602" x="5521325" y="3636963"/>
          <p14:tracePt t="33610" x="5561013" y="3636963"/>
          <p14:tracePt t="33618" x="5584825" y="3636963"/>
          <p14:tracePt t="33626" x="5607050" y="3636963"/>
          <p14:tracePt t="33634" x="5638800" y="3622675"/>
          <p14:tracePt t="33642" x="5662613" y="3614738"/>
          <p14:tracePt t="33651" x="5694363" y="3614738"/>
          <p14:tracePt t="33658" x="5710238" y="3614738"/>
          <p14:tracePt t="33666" x="5749925" y="3606800"/>
          <p14:tracePt t="33674" x="5765800" y="3598863"/>
          <p14:tracePt t="33683" x="5789613" y="3590925"/>
          <p14:tracePt t="33690" x="5803900" y="3582988"/>
          <p14:tracePt t="33698" x="5819775" y="3582988"/>
          <p14:tracePt t="33707" x="5835650" y="3575050"/>
          <p14:tracePt t="33714" x="5851525" y="3567113"/>
          <p14:tracePt t="33724" x="5867400" y="3559175"/>
          <p14:tracePt t="33730" x="5875338" y="3551238"/>
          <p14:tracePt t="33738" x="5883275" y="3543300"/>
          <p14:tracePt t="33746" x="5899150" y="3535363"/>
          <p14:tracePt t="33754" x="5907088" y="3527425"/>
          <p14:tracePt t="33762" x="5922963" y="3519488"/>
          <p14:tracePt t="33770" x="5930900" y="3487738"/>
          <p14:tracePt t="33778" x="5938838" y="3479800"/>
          <p14:tracePt t="33786" x="5946775" y="3471863"/>
          <p14:tracePt t="33794" x="5954713" y="3448050"/>
          <p14:tracePt t="33826" x="5954713" y="3432175"/>
          <p14:tracePt t="33834" x="5962650" y="3417888"/>
          <p14:tracePt t="33850" x="5962650" y="3402013"/>
          <p14:tracePt t="33866" x="5962650" y="3386138"/>
          <p14:tracePt t="33875" x="5962650" y="3378200"/>
          <p14:tracePt t="33883" x="5962650" y="3362325"/>
          <p14:tracePt t="33890" x="5954713" y="3346450"/>
          <p14:tracePt t="33908" x="5954713" y="3330575"/>
          <p14:tracePt t="33914" x="5938838" y="3322638"/>
          <p14:tracePt t="33930" x="5938838" y="3306763"/>
          <p14:tracePt t="33938" x="5938838" y="3298825"/>
          <p14:tracePt t="33946" x="5930900" y="3298825"/>
          <p14:tracePt t="33954" x="5922963" y="3290888"/>
          <p14:tracePt t="33963" x="5915025" y="3282950"/>
          <p14:tracePt t="33970" x="5907088" y="3267075"/>
          <p14:tracePt t="33978" x="5891213" y="3259138"/>
          <p14:tracePt t="33986" x="5867400" y="3259138"/>
          <p14:tracePt t="33994" x="5827713" y="3251200"/>
          <p14:tracePt t="34002" x="5811838" y="3243263"/>
          <p14:tracePt t="34010" x="5795963" y="3235325"/>
          <p14:tracePt t="34019" x="5757863" y="3205163"/>
          <p14:tracePt t="34026" x="5726113" y="3197225"/>
          <p14:tracePt t="34034" x="5686425" y="3189288"/>
          <p14:tracePt t="34042" x="5662613" y="3189288"/>
          <p14:tracePt t="34050" x="5630863" y="3181350"/>
          <p14:tracePt t="34058" x="5607050" y="3157538"/>
          <p14:tracePt t="34066" x="5561013" y="3157538"/>
          <p14:tracePt t="34075" x="5521325" y="3149600"/>
          <p14:tracePt t="34083" x="5497513" y="3133725"/>
          <p14:tracePt t="34091" x="5473700" y="3133725"/>
          <p14:tracePt t="34098" x="5449888" y="3125788"/>
          <p14:tracePt t="34107" x="5410200" y="3109913"/>
          <p14:tracePt t="34114" x="5364163" y="3109913"/>
          <p14:tracePt t="34124" x="5324475" y="3109913"/>
          <p14:tracePt t="34130" x="5276850" y="3094038"/>
          <p14:tracePt t="34138" x="5253038" y="3086100"/>
          <p14:tracePt t="34146" x="5213350" y="3086100"/>
          <p14:tracePt t="34154" x="5167313" y="3086100"/>
          <p14:tracePt t="34163" x="5119688" y="3086100"/>
          <p14:tracePt t="34170" x="5072063" y="3086100"/>
          <p14:tracePt t="34178" x="5024438" y="3086100"/>
          <p14:tracePt t="34186" x="4992688" y="3086100"/>
          <p14:tracePt t="34194" x="4962525" y="3086100"/>
          <p14:tracePt t="34203" x="4914900" y="3086100"/>
          <p14:tracePt t="34210" x="4891088" y="3086100"/>
          <p14:tracePt t="34218" x="4851400" y="3086100"/>
          <p14:tracePt t="34226" x="4819650" y="3086100"/>
          <p14:tracePt t="34234" x="4779963" y="3086100"/>
          <p14:tracePt t="34242" x="4757738" y="3086100"/>
          <p14:tracePt t="34250" x="4741863" y="3086100"/>
          <p14:tracePt t="34258" x="4725988" y="3086100"/>
          <p14:tracePt t="34266" x="4702175" y="3086100"/>
          <p14:tracePt t="34275" x="4686300" y="3086100"/>
          <p14:tracePt t="34283" x="4678363" y="3094038"/>
          <p14:tracePt t="34290" x="4670425" y="3101975"/>
          <p14:tracePt t="34299" x="4646613" y="3101975"/>
          <p14:tracePt t="34308" x="4630738" y="3109913"/>
          <p14:tracePt t="34315" x="4614863" y="3109913"/>
          <p14:tracePt t="34330" x="4591050" y="3117850"/>
          <p14:tracePt t="34338" x="4583113" y="3125788"/>
          <p14:tracePt t="34346" x="4568825" y="3125788"/>
          <p14:tracePt t="34363" x="4568825" y="3133725"/>
          <p14:tracePt t="34370" x="4560888" y="3157538"/>
          <p14:tracePt t="34378" x="4552950" y="3157538"/>
          <p14:tracePt t="34386" x="4545013" y="3181350"/>
          <p14:tracePt t="34394" x="4545013" y="3213100"/>
          <p14:tracePt t="34403" x="4537075" y="3235325"/>
          <p14:tracePt t="34410" x="4529138" y="3259138"/>
          <p14:tracePt t="34418" x="4521200" y="3282950"/>
          <p14:tracePt t="34426" x="4521200" y="3298825"/>
          <p14:tracePt t="34434" x="4513263" y="3306763"/>
          <p14:tracePt t="34442" x="4505325" y="3322638"/>
          <p14:tracePt t="34450" x="4505325" y="3338513"/>
          <p14:tracePt t="34458" x="4497388" y="3354388"/>
          <p14:tracePt t="34466" x="4497388" y="3370263"/>
          <p14:tracePt t="34475" x="4489450" y="3378200"/>
          <p14:tracePt t="34482" x="4481513" y="3394075"/>
          <p14:tracePt t="34490" x="4473575" y="3402013"/>
          <p14:tracePt t="34507" x="4465638" y="3409950"/>
          <p14:tracePt t="34514" x="4457700" y="3417888"/>
          <p14:tracePt t="34523" x="4457700" y="3432175"/>
          <p14:tracePt t="34530" x="4441825" y="3440113"/>
          <p14:tracePt t="34538" x="4441825" y="3455988"/>
          <p14:tracePt t="34546" x="4433888" y="3463925"/>
          <p14:tracePt t="34554" x="4433888" y="3479800"/>
          <p14:tracePt t="34570" x="4433888" y="3495675"/>
          <p14:tracePt t="34586" x="4433888" y="3519488"/>
          <p14:tracePt t="34594" x="4441825" y="3535363"/>
          <p14:tracePt t="34603" x="4449763" y="3543300"/>
          <p14:tracePt t="34610" x="4457700" y="3551238"/>
          <p14:tracePt t="34618" x="4465638" y="3559175"/>
          <p14:tracePt t="34627" x="4465638" y="3567113"/>
          <p14:tracePt t="34635" x="4481513" y="3575050"/>
          <p14:tracePt t="34642" x="4497388" y="3590925"/>
          <p14:tracePt t="34650" x="4513263" y="3598863"/>
          <p14:tracePt t="34658" x="4545013" y="3614738"/>
          <p14:tracePt t="34666" x="4568825" y="3622675"/>
          <p14:tracePt t="34674" x="4591050" y="3629025"/>
          <p14:tracePt t="34683" x="4622800" y="3636963"/>
          <p14:tracePt t="34690" x="4646613" y="3644900"/>
          <p14:tracePt t="34698" x="4670425" y="3660775"/>
          <p14:tracePt t="34708" x="4686300" y="3668713"/>
          <p14:tracePt t="34715" x="4718050" y="3676650"/>
          <p14:tracePt t="34724" x="4741863" y="3684588"/>
          <p14:tracePt t="34730" x="4757738" y="3684588"/>
          <p14:tracePt t="34738" x="4773613" y="3684588"/>
          <p14:tracePt t="34746" x="4795838" y="3692525"/>
          <p14:tracePt t="34754" x="4819650" y="3692525"/>
          <p14:tracePt t="34762" x="4835525" y="3692525"/>
          <p14:tracePt t="34771" x="4851400" y="3692525"/>
          <p14:tracePt t="34778" x="4891088" y="3692525"/>
          <p14:tracePt t="34787" x="4922838" y="3692525"/>
          <p14:tracePt t="34794" x="4962525" y="3692525"/>
          <p14:tracePt t="34802" x="4984750" y="3692525"/>
          <p14:tracePt t="34810" x="5016500" y="3692525"/>
          <p14:tracePt t="34819" x="5056188" y="3692525"/>
          <p14:tracePt t="34826" x="5080000" y="3684588"/>
          <p14:tracePt t="34835" x="5103813" y="3684588"/>
          <p14:tracePt t="34842" x="5143500" y="3684588"/>
          <p14:tracePt t="34850" x="5167313" y="3684588"/>
          <p14:tracePt t="34859" x="5189538" y="3684588"/>
          <p14:tracePt t="34866" x="5205413" y="3684588"/>
          <p14:tracePt t="34874" x="5221288" y="3684588"/>
          <p14:tracePt t="34883" x="5237163" y="3684588"/>
          <p14:tracePt t="34890" x="5245100" y="3684588"/>
          <p14:tracePt t="34898" x="5260975" y="3684588"/>
          <p14:tracePt t="34909" x="5268913" y="3684588"/>
          <p14:tracePt t="34914" x="5276850" y="3684588"/>
          <p14:tracePt t="34922" x="5284788" y="3684588"/>
          <p14:tracePt t="34930" x="5300663" y="3684588"/>
          <p14:tracePt t="34938" x="5308600" y="3684588"/>
          <p14:tracePt t="34946" x="5324475" y="3684588"/>
          <p14:tracePt t="34954" x="5332413" y="3676650"/>
          <p14:tracePt t="34962" x="5332413" y="3668713"/>
          <p14:tracePt t="34970" x="5348288" y="3668713"/>
          <p14:tracePt t="34979" x="5364163" y="3668713"/>
          <p14:tracePt t="35098" x="5372100" y="3668713"/>
          <p14:tracePt t="35108" x="5386388" y="3668713"/>
          <p14:tracePt t="35115" x="5394325" y="3668713"/>
          <p14:tracePt t="35130" x="5402263" y="3668713"/>
          <p14:tracePt t="35140" x="5410200" y="3668713"/>
          <p14:tracePt t="35154" x="5426075" y="3668713"/>
          <p14:tracePt t="35628" x="5426075" y="3660775"/>
          <p14:tracePt t="35818" x="5410200" y="3652838"/>
          <p14:tracePt t="35850" x="5410200" y="3644900"/>
          <p14:tracePt t="35874" x="5394325" y="3644900"/>
          <p14:tracePt t="35882" x="5386388" y="3636963"/>
          <p14:tracePt t="35890" x="5372100" y="3636963"/>
          <p14:tracePt t="35898" x="5364163" y="3636963"/>
          <p14:tracePt t="35907" x="5348288" y="3636963"/>
          <p14:tracePt t="35923" x="5300663" y="3629025"/>
          <p14:tracePt t="35930" x="5276850" y="3614738"/>
          <p14:tracePt t="35938" x="5253038" y="3606800"/>
          <p14:tracePt t="35946" x="5197475" y="3590925"/>
          <p14:tracePt t="35954" x="5119688" y="3575050"/>
          <p14:tracePt t="35963" x="5032375" y="3551238"/>
          <p14:tracePt t="35970" x="4954588" y="3543300"/>
          <p14:tracePt t="35978" x="4867275" y="3519488"/>
          <p14:tracePt t="35987" x="4773613" y="3503613"/>
          <p14:tracePt t="35994" x="4718050" y="3479800"/>
          <p14:tracePt t="36003" x="4654550" y="3479800"/>
          <p14:tracePt t="36010" x="4606925" y="3479800"/>
          <p14:tracePt t="36018" x="4575175" y="3479800"/>
          <p14:tracePt t="36026" x="4537075" y="3479800"/>
          <p14:tracePt t="36034" x="4505325" y="3479800"/>
          <p14:tracePt t="36042" x="4473575" y="3479800"/>
          <p14:tracePt t="36050" x="4465638" y="3479800"/>
          <p14:tracePt t="36058" x="4449763" y="3479800"/>
          <p14:tracePt t="36066" x="4433888" y="3479800"/>
          <p14:tracePt t="36074" x="4402138" y="3479800"/>
          <p14:tracePt t="36082" x="4394200" y="3479800"/>
          <p14:tracePt t="36090" x="4364038" y="3479800"/>
          <p14:tracePt t="36098" x="4340225" y="3479800"/>
          <p14:tracePt t="36107" x="4324350" y="3479800"/>
          <p14:tracePt t="36114" x="4308475" y="3479800"/>
          <p14:tracePt t="36124" x="4276725" y="3479800"/>
          <p14:tracePt t="36130" x="4237038" y="3479800"/>
          <p14:tracePt t="36138" x="4213225" y="3479800"/>
          <p14:tracePt t="36146" x="4181475" y="3479800"/>
          <p14:tracePt t="36154" x="4151313" y="3479800"/>
          <p14:tracePt t="36162" x="4119563" y="3479800"/>
          <p14:tracePt t="36170" x="4071938" y="3479800"/>
          <p14:tracePt t="36178" x="4048125" y="3479800"/>
          <p14:tracePt t="36186" x="4024313" y="3479800"/>
          <p14:tracePt t="36194" x="3992563" y="3479800"/>
          <p14:tracePt t="36202" x="3976688" y="3479800"/>
          <p14:tracePt t="36210" x="3968750" y="3479800"/>
          <p14:tracePt t="36218" x="3954463" y="3479800"/>
          <p14:tracePt t="36226" x="3922713" y="3479800"/>
          <p14:tracePt t="36234" x="3898900" y="3479800"/>
          <p14:tracePt t="36242" x="3867150" y="3495675"/>
          <p14:tracePt t="36250" x="3827463" y="3511550"/>
          <p14:tracePt t="36258" x="3803650" y="3527425"/>
          <p14:tracePt t="36266" x="3787775" y="3543300"/>
          <p14:tracePt t="36275" x="3763963" y="3551238"/>
          <p14:tracePt t="36283" x="3741738" y="3575050"/>
          <p14:tracePt t="36290" x="3702050" y="3590925"/>
          <p14:tracePt t="36298" x="3678238" y="3598863"/>
          <p14:tracePt t="36307" x="3662363" y="3606800"/>
          <p14:tracePt t="36314" x="3646488" y="3622675"/>
          <p14:tracePt t="36331" x="3630613" y="3629025"/>
          <p14:tracePt t="36338" x="3630613" y="3644900"/>
          <p14:tracePt t="36371" x="3614738" y="3652838"/>
          <p14:tracePt t="36386" x="3606800" y="3660775"/>
          <p14:tracePt t="36395" x="3598863" y="3668713"/>
          <p14:tracePt t="36410" x="3582988" y="3668713"/>
          <p14:tracePt t="36418" x="3575050" y="3684588"/>
          <p14:tracePt t="36426" x="3559175" y="3684588"/>
          <p14:tracePt t="36434" x="3552825" y="3692525"/>
          <p14:tracePt t="36442" x="3552825" y="3700463"/>
          <p14:tracePt t="36451" x="3544888" y="3708400"/>
          <p14:tracePt t="36458" x="3513138" y="3724275"/>
          <p14:tracePt t="36466" x="3489325" y="3740150"/>
          <p14:tracePt t="36474" x="3465513" y="3740150"/>
          <p14:tracePt t="36482" x="3457575" y="3748088"/>
          <p14:tracePt t="36595" x="3441700" y="3756025"/>
          <p14:tracePt t="36627" x="3425825" y="3756025"/>
          <p14:tracePt t="36667" x="3417888" y="3756025"/>
          <p14:tracePt t="39762" x="3402013" y="3756025"/>
          <p14:tracePt t="39803" x="3386138" y="3756025"/>
          <p14:tracePt t="39818" x="3378200" y="3756025"/>
          <p14:tracePt t="40347" x="3362325" y="3756025"/>
          <p14:tracePt t="40363" x="3354388" y="3748088"/>
          <p14:tracePt t="41267" x="3348038" y="3740150"/>
          <p14:tracePt t="41298" x="3340100" y="3740150"/>
          <p14:tracePt t="43723" x="3332163" y="3732213"/>
          <p14:tracePt t="43747" x="3316288" y="3732213"/>
          <p14:tracePt t="43787" x="3308350" y="3716338"/>
          <p14:tracePt t="43996" x="3300413" y="3708400"/>
          <p14:tracePt t="44178" x="3292475" y="3708400"/>
          <p14:tracePt t="44188" x="3276600" y="3708400"/>
          <p14:tracePt t="44194" x="3268663" y="3708400"/>
          <p14:tracePt t="44202" x="3260725" y="3716338"/>
          <p14:tracePt t="44226" x="3252788" y="3724275"/>
          <p14:tracePt t="44250" x="3244850" y="3740150"/>
          <p14:tracePt t="44258" x="3236913" y="3748088"/>
          <p14:tracePt t="44275" x="3236913" y="3756025"/>
          <p14:tracePt t="44298" x="3236913" y="3771900"/>
          <p14:tracePt t="44307" x="3236913" y="3779838"/>
          <p14:tracePt t="44316" x="3244850" y="3795713"/>
          <p14:tracePt t="44323" x="3252788" y="3803650"/>
          <p14:tracePt t="44330" x="3252788" y="3819525"/>
          <p14:tracePt t="44338" x="3260725" y="3833813"/>
          <p14:tracePt t="44346" x="3260725" y="3857625"/>
          <p14:tracePt t="44354" x="3260725" y="3881438"/>
          <p14:tracePt t="44363" x="3260725" y="3897313"/>
          <p14:tracePt t="44370" x="3260725" y="3921125"/>
          <p14:tracePt t="44378" x="3260725" y="3960813"/>
          <p14:tracePt t="44386" x="3260725" y="3976688"/>
          <p14:tracePt t="44394" x="3260725" y="3992563"/>
          <p14:tracePt t="44403" x="3260725" y="4008438"/>
          <p14:tracePt t="44410" x="3260725" y="4022725"/>
          <p14:tracePt t="44466" x="3252788" y="4030663"/>
          <p14:tracePt t="44475" x="3244850" y="4030663"/>
          <p14:tracePt t="44483" x="3228975" y="4030663"/>
          <p14:tracePt t="44490" x="3213100" y="4030663"/>
          <p14:tracePt t="44499" x="3197225" y="4030663"/>
          <p14:tracePt t="44506" x="3165475" y="4030663"/>
          <p14:tracePt t="44516" x="3119438" y="4030663"/>
          <p14:tracePt t="44523" x="3079750" y="4030663"/>
          <p14:tracePt t="44530" x="3048000" y="4030663"/>
          <p14:tracePt t="44538" x="3008313" y="4030663"/>
          <p14:tracePt t="44547" x="2976563" y="4030663"/>
          <p14:tracePt t="44554" x="2952750" y="4030663"/>
          <p14:tracePt t="44563" x="2938463" y="4030663"/>
          <p14:tracePt t="44570" x="2914650" y="4030663"/>
          <p14:tracePt t="44578" x="2882900" y="4030663"/>
          <p14:tracePt t="44586" x="2874963" y="4030663"/>
          <p14:tracePt t="44595" x="2843213" y="4030663"/>
          <p14:tracePt t="44602" x="2819400" y="4030663"/>
          <p14:tracePt t="44610" x="2795588" y="4030663"/>
          <p14:tracePt t="44618" x="2771775" y="4030663"/>
          <p14:tracePt t="44627" x="2755900" y="4030663"/>
          <p14:tracePt t="44635" x="2733675" y="4030663"/>
          <p14:tracePt t="44643" x="2701925" y="4030663"/>
          <p14:tracePt t="44650" x="2686050" y="4030663"/>
          <p14:tracePt t="44659" x="2662238" y="4030663"/>
          <p14:tracePt t="44666" x="2638425" y="4030663"/>
          <p14:tracePt t="44675" x="2622550" y="4030663"/>
          <p14:tracePt t="44691" x="2606675" y="4030663"/>
          <p14:tracePt t="44699" x="2598738" y="4030663"/>
          <p14:tracePt t="44827" x="2582863" y="4030663"/>
          <p14:tracePt t="44842" x="2566988" y="4030663"/>
          <p14:tracePt t="44851" x="2551113" y="4030663"/>
          <p14:tracePt t="44858" x="2536825" y="4030663"/>
          <p14:tracePt t="44866" x="2520950" y="4030663"/>
          <p14:tracePt t="44875" x="2505075" y="4030663"/>
          <p14:tracePt t="44882" x="2481263" y="4022725"/>
          <p14:tracePt t="44890" x="2465388" y="4016375"/>
          <p14:tracePt t="45195" x="2449513" y="4016375"/>
          <p14:tracePt t="45235" x="2441575" y="4016375"/>
          <p14:tracePt t="45290" x="2425700" y="4016375"/>
          <p14:tracePt t="45330" x="2417763" y="4008438"/>
          <p14:tracePt t="45387" x="2401888" y="4000500"/>
          <p14:tracePt t="45491" x="2393950" y="4000500"/>
          <p14:tracePt t="45891" x="2401888" y="4008438"/>
          <p14:tracePt t="45898" x="2409825" y="4016375"/>
          <p14:tracePt t="45908" x="2425700" y="4022725"/>
          <p14:tracePt t="45924" x="2425700" y="4038600"/>
          <p14:tracePt t="45994" x="2417763" y="4038600"/>
          <p14:tracePt t="46003" x="2409825" y="4038600"/>
          <p14:tracePt t="46010" x="2401888" y="4038600"/>
          <p14:tracePt t="46018" x="2386013" y="4038600"/>
          <p14:tracePt t="46026" x="2378075" y="4038600"/>
          <p14:tracePt t="46035" x="2362200" y="4038600"/>
          <p14:tracePt t="46042" x="2354263" y="4038600"/>
          <p14:tracePt t="46050" x="2346325" y="4038600"/>
          <p14:tracePt t="46058" x="2338388" y="4038600"/>
          <p14:tracePt t="46066" x="2324100" y="4038600"/>
          <p14:tracePt t="46075" x="2316163" y="4046538"/>
          <p14:tracePt t="46083" x="2308225" y="4054475"/>
          <p14:tracePt t="46090" x="2292350" y="4054475"/>
          <p14:tracePt t="46098" x="2284413" y="4054475"/>
          <p14:tracePt t="46107" x="2276475" y="4054475"/>
          <p14:tracePt t="46114" x="2260600" y="4054475"/>
          <p14:tracePt t="46124" x="2252663" y="4054475"/>
          <p14:tracePt t="46131" x="2228850" y="4062413"/>
          <p14:tracePt t="46138" x="2212975" y="4070350"/>
          <p14:tracePt t="46147" x="2189163" y="4070350"/>
          <p14:tracePt t="46154" x="2173288" y="4070350"/>
          <p14:tracePt t="46163" x="2149475" y="4070350"/>
          <p14:tracePt t="46170" x="2111375" y="4070350"/>
          <p14:tracePt t="46178" x="2087563" y="4062413"/>
          <p14:tracePt t="46186" x="2055813" y="4046538"/>
          <p14:tracePt t="46194" x="2039938" y="4046538"/>
          <p14:tracePt t="46203" x="2024063" y="4046538"/>
          <p14:tracePt t="46362" x="2016125" y="4038600"/>
          <p14:tracePt t="46370" x="2008188" y="4030663"/>
          <p14:tracePt t="46378" x="1992313" y="4030663"/>
          <p14:tracePt t="46387" x="1968500" y="4030663"/>
          <p14:tracePt t="46394" x="1936750" y="4022725"/>
          <p14:tracePt t="46403" x="1930400" y="4022725"/>
          <p14:tracePt t="46411" x="1906588" y="4016375"/>
          <p14:tracePt t="46419" x="1906588" y="4008438"/>
          <p14:tracePt t="46426" x="1898650" y="4008438"/>
          <p14:tracePt t="46466" x="1890713" y="4016375"/>
          <p14:tracePt t="46523" x="1890713" y="4022725"/>
          <p14:tracePt t="46539" x="1906588" y="4022725"/>
          <p14:tracePt t="46547" x="1922463" y="4022725"/>
          <p14:tracePt t="46555" x="1922463" y="4016375"/>
          <p14:tracePt t="46570" x="1936750" y="4008438"/>
          <p14:tracePt t="46938" x="1944688" y="4000500"/>
          <p14:tracePt t="46955" x="1952625" y="4000500"/>
          <p14:tracePt t="47091" x="1960563" y="4000500"/>
          <p14:tracePt t="47427" x="1976438" y="4000500"/>
          <p14:tracePt t="47443" x="1984375" y="4000500"/>
          <p14:tracePt t="47450" x="1992313" y="4000500"/>
          <p14:tracePt t="47458" x="2008188" y="4000500"/>
          <p14:tracePt t="47466" x="2032000" y="4000500"/>
          <p14:tracePt t="47474" x="2063750" y="4000500"/>
          <p14:tracePt t="47482" x="2095500" y="4000500"/>
          <p14:tracePt t="47490" x="2133600" y="4000500"/>
          <p14:tracePt t="47499" x="2157413" y="4000500"/>
          <p14:tracePt t="47506" x="2173288" y="4000500"/>
          <p14:tracePt t="47516" x="2189163" y="4000500"/>
          <p14:tracePt t="47523" x="2205038" y="4000500"/>
          <p14:tracePt t="47907" x="2189163" y="4000500"/>
          <p14:tracePt t="47922" x="2181225" y="4000500"/>
          <p14:tracePt t="47938" x="2165350" y="4000500"/>
          <p14:tracePt t="48027" x="2157413" y="4000500"/>
          <p14:tracePt t="48050" x="2149475" y="4000500"/>
          <p14:tracePt t="48227" x="2141538" y="4000500"/>
          <p14:tracePt t="48250" x="2133600" y="3992563"/>
          <p14:tracePt t="48267" x="2127250" y="3984625"/>
          <p14:tracePt t="48274" x="2111375" y="3984625"/>
          <p14:tracePt t="48306" x="2095500" y="3984625"/>
          <p14:tracePt t="48330" x="2087563" y="3984625"/>
          <p14:tracePt t="48346" x="2079625" y="3984625"/>
          <p14:tracePt t="49291" x="2071688" y="3984625"/>
          <p14:tracePt t="49298" x="2055813" y="3984625"/>
          <p14:tracePt t="49308" x="2047875" y="3984625"/>
          <p14:tracePt t="49315" x="2032000" y="3992563"/>
          <p14:tracePt t="49324" x="2024063" y="4000500"/>
          <p14:tracePt t="49331" x="2008188" y="4008438"/>
          <p14:tracePt t="49347" x="2000250" y="4008438"/>
          <p14:tracePt t="49355" x="1992313" y="4008438"/>
          <p14:tracePt t="49362" x="1984375" y="4008438"/>
          <p14:tracePt t="49370" x="1960563" y="4016375"/>
          <p14:tracePt t="49379" x="1944688" y="4022725"/>
          <p14:tracePt t="49386" x="1930400" y="4030663"/>
          <p14:tracePt t="49394" x="1906588" y="4030663"/>
          <p14:tracePt t="49403" x="1890713" y="4030663"/>
          <p14:tracePt t="49411" x="1874838" y="4030663"/>
          <p14:tracePt t="49419" x="1858963" y="4030663"/>
          <p14:tracePt t="49426" x="1843088" y="4030663"/>
          <p14:tracePt t="49434" x="1827213" y="4030663"/>
          <p14:tracePt t="49443" x="1811338" y="4030663"/>
          <p14:tracePt t="49450" x="1795463" y="4030663"/>
          <p14:tracePt t="49467" x="1771650" y="4038600"/>
          <p14:tracePt t="49476" x="1763713" y="4046538"/>
          <p14:tracePt t="49483" x="1747838" y="4046538"/>
          <p14:tracePt t="49490" x="1731963" y="4054475"/>
          <p14:tracePt t="49498" x="1717675" y="4054475"/>
          <p14:tracePt t="49509" x="1701800" y="4054475"/>
          <p14:tracePt t="49515" x="1677988" y="4062413"/>
          <p14:tracePt t="49525" x="1670050" y="4070350"/>
          <p14:tracePt t="49531" x="1654175" y="4070350"/>
          <p14:tracePt t="49547" x="1638300" y="4070350"/>
          <p14:tracePt t="49571" x="1622425" y="4070350"/>
          <p14:tracePt t="49587" x="1614488" y="4070350"/>
          <p14:tracePt t="49595" x="1598613" y="4078288"/>
          <p14:tracePt t="49627" x="1590675" y="4078288"/>
          <p14:tracePt t="49659" x="1574800" y="4078288"/>
          <p14:tracePt t="49667" x="1574800" y="4086225"/>
          <p14:tracePt t="49715" x="1566863" y="4094163"/>
          <p14:tracePt t="49802" x="1558925" y="4102100"/>
          <p14:tracePt t="49834" x="1566863" y="4110038"/>
          <p14:tracePt t="49850" x="1574800" y="4117975"/>
          <p14:tracePt t="49859" x="1590675" y="4125913"/>
          <p14:tracePt t="49866" x="1598613" y="4133850"/>
          <p14:tracePt t="49875" x="1614488" y="4133850"/>
          <p14:tracePt t="49882" x="1622425" y="4133850"/>
          <p14:tracePt t="49891" x="1646238" y="4141788"/>
          <p14:tracePt t="49908" x="1685925" y="4141788"/>
          <p14:tracePt t="49916" x="1693863" y="4141788"/>
          <p14:tracePt t="49931" x="1709738" y="4141788"/>
          <p14:tracePt t="49938" x="1717675" y="4141788"/>
          <p14:tracePt t="49947" x="1731963" y="4149725"/>
          <p14:tracePt t="49955" x="1731963" y="4157663"/>
          <p14:tracePt t="49971" x="1747838" y="4157663"/>
          <p14:tracePt t="49979" x="1755775" y="4157663"/>
          <p14:tracePt t="50002" x="1771650" y="4157663"/>
          <p14:tracePt t="50050" x="1779588" y="4157663"/>
          <p14:tracePt t="50075" x="1795463" y="4157663"/>
          <p14:tracePt t="50107" x="1811338" y="4157663"/>
          <p14:tracePt t="50124" x="1819275" y="4157663"/>
          <p14:tracePt t="50138" x="1835150" y="4157663"/>
          <p14:tracePt t="50154" x="1843088" y="4157663"/>
          <p14:tracePt t="50162" x="1858963" y="4157663"/>
          <p14:tracePt t="50428" x="1866900" y="4157663"/>
          <p14:tracePt t="50459" x="1874838" y="4157663"/>
          <p14:tracePt t="50763" x="1882775" y="4157663"/>
          <p14:tracePt t="50770" x="1906588" y="4149725"/>
          <p14:tracePt t="50779" x="1914525" y="4141788"/>
          <p14:tracePt t="50787" x="1930400" y="4141788"/>
          <p14:tracePt t="50795" x="1930400" y="4133850"/>
          <p14:tracePt t="50803" x="1944688" y="4133850"/>
          <p14:tracePt t="50818" x="1960563" y="4133850"/>
          <p14:tracePt t="50827" x="1968500" y="4133850"/>
          <p14:tracePt t="50835" x="1984375" y="4133850"/>
          <p14:tracePt t="50842" x="1992313" y="4133850"/>
          <p14:tracePt t="50850" x="2008188" y="4133850"/>
          <p14:tracePt t="50866" x="2032000" y="4133850"/>
          <p14:tracePt t="50874" x="2047875" y="4141788"/>
          <p14:tracePt t="50955" x="2055813" y="4141788"/>
          <p14:tracePt t="51059" x="2039938" y="4141788"/>
          <p14:tracePt t="51067" x="2032000" y="4141788"/>
          <p14:tracePt t="51074" x="2016125" y="4141788"/>
          <p14:tracePt t="51082" x="2008188" y="4141788"/>
          <p14:tracePt t="51090" x="1992313" y="4141788"/>
          <p14:tracePt t="51187" x="1976438" y="4141788"/>
          <p14:tracePt t="51459" x="1984375" y="4141788"/>
          <p14:tracePt t="51467" x="2000250" y="4141788"/>
          <p14:tracePt t="51475" x="2016125" y="4141788"/>
          <p14:tracePt t="51483" x="2039938" y="4141788"/>
          <p14:tracePt t="51490" x="2079625" y="4141788"/>
          <p14:tracePt t="51499" x="2111375" y="4141788"/>
          <p14:tracePt t="51506" x="2157413" y="4141788"/>
          <p14:tracePt t="51516" x="2205038" y="4141788"/>
          <p14:tracePt t="51523" x="2244725" y="4141788"/>
          <p14:tracePt t="51532" x="2300288" y="4141788"/>
          <p14:tracePt t="51539" x="2370138" y="4141788"/>
          <p14:tracePt t="51546" x="2449513" y="4141788"/>
          <p14:tracePt t="51554" x="2497138" y="4141788"/>
          <p14:tracePt t="51563" x="2574925" y="4141788"/>
          <p14:tracePt t="51571" x="2654300" y="4141788"/>
          <p14:tracePt t="51578" x="2747963" y="4141788"/>
          <p14:tracePt t="51587" x="2827338" y="4141788"/>
          <p14:tracePt t="51595" x="2938463" y="4141788"/>
          <p14:tracePt t="51603" x="3048000" y="4141788"/>
          <p14:tracePt t="51610" x="3173413" y="4141788"/>
          <p14:tracePt t="51619" x="3284538" y="4141788"/>
          <p14:tracePt t="51627" x="3394075" y="4141788"/>
          <p14:tracePt t="51634" x="3521075" y="4141788"/>
          <p14:tracePt t="51643" x="3662363" y="4141788"/>
          <p14:tracePt t="51650" x="3771900" y="4149725"/>
          <p14:tracePt t="51658" x="3898900" y="4165600"/>
          <p14:tracePt t="51667" x="4008438" y="4189413"/>
          <p14:tracePt t="51675" x="4119563" y="4189413"/>
          <p14:tracePt t="51682" x="4244975" y="4189413"/>
          <p14:tracePt t="51690" x="4348163" y="4181475"/>
          <p14:tracePt t="51699" x="4441825" y="4181475"/>
          <p14:tracePt t="51707" x="4537075" y="4173538"/>
          <p14:tracePt t="51715" x="4630738" y="4157663"/>
          <p14:tracePt t="51723" x="4733925" y="4133850"/>
          <p14:tracePt t="51732" x="4795838" y="4125913"/>
          <p14:tracePt t="51739" x="4883150" y="4102100"/>
          <p14:tracePt t="51747" x="4930775" y="4086225"/>
          <p14:tracePt t="51754" x="4984750" y="4070350"/>
          <p14:tracePt t="51762" x="5016500" y="4062413"/>
          <p14:tracePt t="51770" x="5056188" y="4046538"/>
          <p14:tracePt t="51778" x="5072063" y="4038600"/>
          <p14:tracePt t="51787" x="5111750" y="4038600"/>
          <p14:tracePt t="51794" x="5127625" y="4030663"/>
          <p14:tracePt t="51803" x="5151438" y="4022725"/>
          <p14:tracePt t="51810" x="5167313" y="4022725"/>
          <p14:tracePt t="51819" x="5181600" y="4022725"/>
          <p14:tracePt t="51827" x="5189538" y="4022725"/>
          <p14:tracePt t="51834" x="5197475" y="4022725"/>
          <p14:tracePt t="51842" x="5205413" y="4022725"/>
          <p14:tracePt t="51850" x="5229225" y="4022725"/>
          <p14:tracePt t="51858" x="5245100" y="4022725"/>
          <p14:tracePt t="51867" x="5260975" y="4022725"/>
          <p14:tracePt t="51875" x="5284788" y="4022725"/>
          <p14:tracePt t="51882" x="5300663" y="4022725"/>
          <p14:tracePt t="51900" x="5340350" y="4022725"/>
          <p14:tracePt t="51906" x="5348288" y="4022725"/>
          <p14:tracePt t="51923" x="5364163" y="4022725"/>
          <p14:tracePt t="51932" x="5372100" y="4022725"/>
          <p14:tracePt t="51938" x="5386388" y="4022725"/>
          <p14:tracePt t="51955" x="5402263" y="4022725"/>
          <p14:tracePt t="51963" x="5418138" y="4030663"/>
          <p14:tracePt t="51970" x="5434013" y="4038600"/>
          <p14:tracePt t="51987" x="5441950" y="4046538"/>
          <p14:tracePt t="51995" x="5457825" y="4054475"/>
          <p14:tracePt t="52004" x="5465763" y="4062413"/>
          <p14:tracePt t="52010" x="5481638" y="4062413"/>
          <p14:tracePt t="52019" x="5489575" y="4070350"/>
          <p14:tracePt t="52027" x="5513388" y="4070350"/>
          <p14:tracePt t="52034" x="5521325" y="4070350"/>
          <p14:tracePt t="52042" x="5537200" y="4070350"/>
          <p14:tracePt t="52050" x="5553075" y="4070350"/>
          <p14:tracePt t="52059" x="5568950" y="4070350"/>
          <p14:tracePt t="52123" x="5568950" y="4086225"/>
          <p14:tracePt t="52147" x="5561013" y="4086225"/>
          <p14:tracePt t="52155" x="5553075" y="4086225"/>
          <p14:tracePt t="52170" x="5545138" y="4086225"/>
          <p14:tracePt t="52307" x="5529263" y="4094163"/>
          <p14:tracePt t="52414" x="5553075" y="4102100"/>
          <p14:tracePt t="52420" x="5553075" y="4110038"/>
          <p14:tracePt t="52427" x="5568950" y="4110038"/>
          <p14:tracePt t="52435" x="5576888" y="4110038"/>
          <p14:tracePt t="52451" x="5591175" y="4110038"/>
          <p14:tracePt t="52467" x="5607050" y="4110038"/>
          <p14:tracePt t="52475" x="5614988" y="4117975"/>
          <p14:tracePt t="52483" x="5622925" y="4125913"/>
          <p14:tracePt t="52491" x="5630863" y="4125913"/>
          <p14:tracePt t="52508" x="5646738" y="4125913"/>
          <p14:tracePt t="52515" x="5654675" y="4125913"/>
          <p14:tracePt t="52523" x="5670550" y="4125913"/>
          <p14:tracePt t="52530" x="5678488" y="4125913"/>
          <p14:tracePt t="52539" x="5694363" y="4125913"/>
          <p14:tracePt t="52578" x="5710238" y="4125913"/>
          <p14:tracePt t="52594" x="5718175" y="4125913"/>
          <p14:tracePt t="52731" x="5710238" y="4133850"/>
          <p14:tracePt t="52787" x="5702300" y="4133850"/>
          <p14:tracePt t="52803" x="5694363" y="4133850"/>
          <p14:tracePt t="52818" x="5678488" y="4133850"/>
          <p14:tracePt t="52843" x="5670550" y="4133850"/>
          <p14:tracePt t="52859" x="5654675" y="4133850"/>
          <p14:tracePt t="52875" x="5646738" y="4133850"/>
          <p14:tracePt t="52891" x="5638800" y="4133850"/>
          <p14:tracePt t="52947" x="5622925" y="4141788"/>
          <p14:tracePt t="52971" x="5607050" y="4149725"/>
          <p14:tracePt t="53003" x="5591175" y="4149725"/>
          <p14:tracePt t="53010" x="5584825" y="4149725"/>
          <p14:tracePt t="53019" x="5568950" y="4149725"/>
          <p14:tracePt t="53026" x="5561013" y="4133850"/>
          <p14:tracePt t="53043" x="5553075" y="4125913"/>
          <p14:tracePt t="53051" x="5545138" y="4117975"/>
          <p14:tracePt t="53059" x="5537200" y="4110038"/>
          <p14:tracePt t="53082" x="5529263" y="4110038"/>
          <p14:tracePt t="53091" x="5529263" y="4102100"/>
          <p14:tracePt t="53099" x="5521325" y="4094163"/>
          <p14:tracePt t="53155" x="5521325" y="4086225"/>
          <p14:tracePt t="53179" x="5521325" y="4070350"/>
          <p14:tracePt t="53194" x="5521325" y="4062413"/>
          <p14:tracePt t="53210" x="5521325" y="4054475"/>
          <p14:tracePt t="53219" x="5521325" y="4046538"/>
          <p14:tracePt t="53226" x="5521325" y="4030663"/>
          <p14:tracePt t="53242" x="5521325" y="4022725"/>
          <p14:tracePt t="53251" x="5521325" y="4008438"/>
          <p14:tracePt t="53258" x="5521325" y="4000500"/>
          <p14:tracePt t="53266" x="5521325" y="3976688"/>
          <p14:tracePt t="53274" x="5521325" y="3968750"/>
          <p14:tracePt t="53282" x="5521325" y="3952875"/>
          <p14:tracePt t="53291" x="5521325" y="3921125"/>
          <p14:tracePt t="53299" x="5521325" y="3889375"/>
          <p14:tracePt t="53306" x="5521325" y="3849688"/>
          <p14:tracePt t="53316" x="5521325" y="3841750"/>
          <p14:tracePt t="53323" x="5521325" y="3811588"/>
          <p14:tracePt t="53333" x="5521325" y="3779838"/>
          <p14:tracePt t="53339" x="5497513" y="3763963"/>
          <p14:tracePt t="53346" x="5481638" y="3740150"/>
          <p14:tracePt t="53355" x="5441950" y="3716338"/>
          <p14:tracePt t="53363" x="5418138" y="3708400"/>
          <p14:tracePt t="53371" x="5394325" y="3700463"/>
          <p14:tracePt t="53379" x="5356225" y="3684588"/>
          <p14:tracePt t="53386" x="5308600" y="3676650"/>
          <p14:tracePt t="53395" x="5253038" y="3668713"/>
          <p14:tracePt t="53403" x="5189538" y="3652838"/>
          <p14:tracePt t="53411" x="5119688" y="3644900"/>
          <p14:tracePt t="53420" x="5056188" y="3644900"/>
          <p14:tracePt t="53427" x="4962525" y="3644900"/>
          <p14:tracePt t="53435" x="4851400" y="3644900"/>
          <p14:tracePt t="53442" x="4741863" y="3644900"/>
          <p14:tracePt t="53450" x="4630738" y="3652838"/>
          <p14:tracePt t="53458" x="4505325" y="3676650"/>
          <p14:tracePt t="53467" x="4356100" y="3716338"/>
          <p14:tracePt t="53475" x="4229100" y="3756025"/>
          <p14:tracePt t="53484" x="4071938" y="3795713"/>
          <p14:tracePt t="53491" x="3938588" y="3833813"/>
          <p14:tracePt t="53499" x="3811588" y="3857625"/>
          <p14:tracePt t="53507" x="3702050" y="3897313"/>
          <p14:tracePt t="53515" x="3614738" y="3929063"/>
          <p14:tracePt t="53522" x="3529013" y="3984625"/>
          <p14:tracePt t="53533" x="3441700" y="4030663"/>
          <p14:tracePt t="53538" x="3354388" y="4078288"/>
          <p14:tracePt t="53547" x="3284538" y="4110038"/>
          <p14:tracePt t="53554" x="3189288" y="4149725"/>
          <p14:tracePt t="53562" x="3087688" y="4205288"/>
          <p14:tracePt t="53570" x="2992438" y="4227513"/>
          <p14:tracePt t="53578" x="2906713" y="4251325"/>
          <p14:tracePt t="53587" x="2827338" y="4259263"/>
          <p14:tracePt t="53594" x="2741613" y="4283075"/>
          <p14:tracePt t="53603" x="2678113" y="4298950"/>
          <p14:tracePt t="53610" x="2606675" y="4306888"/>
          <p14:tracePt t="53619" x="2543175" y="4306888"/>
          <p14:tracePt t="53626" x="2497138" y="4306888"/>
          <p14:tracePt t="53635" x="2449513" y="4306888"/>
          <p14:tracePt t="53643" x="2409825" y="4306888"/>
          <p14:tracePt t="53650" x="2378075" y="4314825"/>
          <p14:tracePt t="53658" x="2354263" y="4314825"/>
          <p14:tracePt t="53667" x="2324100" y="4322763"/>
          <p14:tracePt t="53675" x="2308225" y="4338638"/>
          <p14:tracePt t="53691" x="2300288" y="4346575"/>
          <p14:tracePt t="53700" x="2292350" y="4354513"/>
          <p14:tracePt t="53803" x="2292350" y="4338638"/>
          <p14:tracePt t="53811" x="2292350" y="4330700"/>
          <p14:tracePt t="53820" x="2292350" y="4322763"/>
          <p14:tracePt t="53826" x="2300288" y="4306888"/>
          <p14:tracePt t="53835" x="2324100" y="4283075"/>
          <p14:tracePt t="53842" x="2332038" y="4267200"/>
          <p14:tracePt t="53858" x="2332038" y="4251325"/>
          <p14:tracePt t="53867" x="2332038" y="4243388"/>
          <p14:tracePt t="53875" x="2332038" y="4227513"/>
          <p14:tracePt t="53899" x="2332038" y="4205288"/>
          <p14:tracePt t="53906" x="2332038" y="4189413"/>
          <p14:tracePt t="53916" x="2324100" y="4173538"/>
          <p14:tracePt t="53923" x="2308225" y="4173538"/>
          <p14:tracePt t="53932" x="2292350" y="4165600"/>
          <p14:tracePt t="53938" x="2268538" y="4157663"/>
          <p14:tracePt t="53947" x="2244725" y="4157663"/>
          <p14:tracePt t="53955" x="2205038" y="4149725"/>
          <p14:tracePt t="53964" x="2173288" y="4149725"/>
          <p14:tracePt t="53971" x="2133600" y="4141788"/>
          <p14:tracePt t="53978" x="2103438" y="4133850"/>
          <p14:tracePt t="53986" x="2063750" y="4133850"/>
          <p14:tracePt t="53995" x="2039938" y="4133850"/>
          <p14:tracePt t="54002" x="2000250" y="4125913"/>
          <p14:tracePt t="54010" x="1968500" y="4125913"/>
          <p14:tracePt t="54019" x="1922463" y="4125913"/>
          <p14:tracePt t="54027" x="1874838" y="4125913"/>
          <p14:tracePt t="54035" x="1811338" y="4125913"/>
          <p14:tracePt t="54042" x="1755775" y="4125913"/>
          <p14:tracePt t="54050" x="1709738" y="4125913"/>
          <p14:tracePt t="54058" x="1662113" y="4125913"/>
          <p14:tracePt t="54068" x="1598613" y="4125913"/>
          <p14:tracePt t="54074" x="1527175" y="4125913"/>
          <p14:tracePt t="54082" x="1481138" y="4125913"/>
          <p14:tracePt t="54091" x="1433513" y="4125913"/>
          <p14:tracePt t="54099" x="1385888" y="4125913"/>
          <p14:tracePt t="54107" x="1338263" y="4125913"/>
          <p14:tracePt t="54115" x="1284288" y="4125913"/>
          <p14:tracePt t="54123" x="1252538" y="4133850"/>
          <p14:tracePt t="54131" x="1204913" y="4133850"/>
          <p14:tracePt t="54138" x="1173163" y="4133850"/>
          <p14:tracePt t="54146" x="1141413" y="4133850"/>
          <p14:tracePt t="54154" x="1095375" y="4133850"/>
          <p14:tracePt t="54162" x="1055688" y="4133850"/>
          <p14:tracePt t="54170" x="1023938" y="4133850"/>
          <p14:tracePt t="54178" x="984250" y="4133850"/>
          <p14:tracePt t="54186" x="952500" y="4133850"/>
          <p14:tracePt t="54195" x="914400" y="4133850"/>
          <p14:tracePt t="54202" x="874713" y="4133850"/>
          <p14:tracePt t="54210" x="835025" y="4141788"/>
          <p14:tracePt t="54218" x="795338" y="4165600"/>
          <p14:tracePt t="54226" x="755650" y="4173538"/>
          <p14:tracePt t="54234" x="715963" y="4189413"/>
          <p14:tracePt t="54242" x="701675" y="4189413"/>
          <p14:tracePt t="54250" x="685800" y="4197350"/>
          <p14:tracePt t="54258" x="661988" y="4227513"/>
          <p14:tracePt t="54266" x="646113" y="4243388"/>
          <p14:tracePt t="54274" x="638175" y="4259263"/>
          <p14:tracePt t="54283" x="630238" y="4275138"/>
          <p14:tracePt t="54290" x="630238" y="4298950"/>
          <p14:tracePt t="54298" x="630238" y="4322763"/>
          <p14:tracePt t="54306" x="630238" y="4338638"/>
          <p14:tracePt t="54315" x="630238" y="4354513"/>
          <p14:tracePt t="54323" x="638175" y="4370388"/>
          <p14:tracePt t="54332" x="646113" y="4402138"/>
          <p14:tracePt t="54338" x="661988" y="4424363"/>
          <p14:tracePt t="54347" x="677863" y="4448175"/>
          <p14:tracePt t="54354" x="715963" y="4495800"/>
          <p14:tracePt t="54363" x="771525" y="4511675"/>
          <p14:tracePt t="54371" x="803275" y="4527550"/>
          <p14:tracePt t="54378" x="827088" y="4543425"/>
          <p14:tracePt t="54386" x="850900" y="4559300"/>
          <p14:tracePt t="54394" x="866775" y="4567238"/>
          <p14:tracePt t="54402" x="898525" y="4583113"/>
          <p14:tracePt t="54410" x="914400" y="4583113"/>
          <p14:tracePt t="54418" x="936625" y="4583113"/>
          <p14:tracePt t="54426" x="968375" y="4583113"/>
          <p14:tracePt t="54434" x="992188" y="4583113"/>
          <p14:tracePt t="54443" x="1031875" y="4583113"/>
          <p14:tracePt t="54450" x="1063625" y="4583113"/>
          <p14:tracePt t="54458" x="1125538" y="4583113"/>
          <p14:tracePt t="54467" x="1181100" y="4575175"/>
          <p14:tracePt t="54474" x="1228725" y="4559300"/>
          <p14:tracePt t="54483" x="1284288" y="4535488"/>
          <p14:tracePt t="54490" x="1346200" y="4535488"/>
          <p14:tracePt t="54498" x="1425575" y="4527550"/>
          <p14:tracePt t="54506" x="1481138" y="4503738"/>
          <p14:tracePt t="54515" x="1543050" y="4503738"/>
          <p14:tracePt t="54523" x="1582738" y="4503738"/>
          <p14:tracePt t="54531" x="1614488" y="4503738"/>
          <p14:tracePt t="54538" x="1654175" y="4495800"/>
          <p14:tracePt t="54546" x="1701800" y="4487863"/>
          <p14:tracePt t="54554" x="1731963" y="4487863"/>
          <p14:tracePt t="54563" x="1763713" y="4487863"/>
          <p14:tracePt t="54570" x="1803400" y="4487863"/>
          <p14:tracePt t="54578" x="1827213" y="4487863"/>
          <p14:tracePt t="54586" x="1851025" y="4487863"/>
          <p14:tracePt t="54594" x="1874838" y="4487863"/>
          <p14:tracePt t="54603" x="1914525" y="4487863"/>
          <p14:tracePt t="54610" x="1936750" y="4495800"/>
          <p14:tracePt t="54618" x="1976438" y="4503738"/>
          <p14:tracePt t="54626" x="2024063" y="4503738"/>
          <p14:tracePt t="54634" x="2055813" y="4503738"/>
          <p14:tracePt t="54643" x="2103438" y="4503738"/>
          <p14:tracePt t="54650" x="2157413" y="4503738"/>
          <p14:tracePt t="54658" x="2189163" y="4503738"/>
          <p14:tracePt t="54667" x="2212975" y="4503738"/>
          <p14:tracePt t="54674" x="2252663" y="4503738"/>
          <p14:tracePt t="54683" x="2292350" y="4495800"/>
          <p14:tracePt t="54690" x="2316163" y="4487863"/>
          <p14:tracePt t="54698" x="2338388" y="4479925"/>
          <p14:tracePt t="54707" x="2362200" y="4479925"/>
          <p14:tracePt t="54716" x="2378075" y="4471988"/>
          <p14:tracePt t="54723" x="2386013" y="4464050"/>
          <p14:tracePt t="54732" x="2401888" y="4456113"/>
          <p14:tracePt t="54738" x="2417763" y="4456113"/>
          <p14:tracePt t="54747" x="2441575" y="4456113"/>
          <p14:tracePt t="54754" x="2457450" y="4448175"/>
          <p14:tracePt t="54763" x="2473325" y="4440238"/>
          <p14:tracePt t="54770" x="2481263" y="4432300"/>
          <p14:tracePt t="54778" x="2497138" y="4424363"/>
          <p14:tracePt t="54786" x="2505075" y="4408488"/>
          <p14:tracePt t="54795" x="2520950" y="4402138"/>
          <p14:tracePt t="54803" x="2536825" y="4394200"/>
          <p14:tracePt t="54811" x="2551113" y="4378325"/>
          <p14:tracePt t="54818" x="2582863" y="4370388"/>
          <p14:tracePt t="54826" x="2606675" y="4362450"/>
          <p14:tracePt t="54834" x="2630488" y="4362450"/>
          <p14:tracePt t="54843" x="2654300" y="4338638"/>
          <p14:tracePt t="54851" x="2678113" y="4330700"/>
          <p14:tracePt t="54858" x="2678113" y="4322763"/>
          <p14:tracePt t="54867" x="2693988" y="4322763"/>
          <p14:tracePt t="54874" x="2701925" y="4314825"/>
          <p14:tracePt t="54883" x="2709863" y="4306888"/>
          <p14:tracePt t="54900" x="2733675" y="4259263"/>
          <p14:tracePt t="54906" x="2733675" y="4243388"/>
          <p14:tracePt t="54915" x="2733675" y="4213225"/>
          <p14:tracePt t="54923" x="2725738" y="4197350"/>
          <p14:tracePt t="54931" x="2717800" y="4189413"/>
          <p14:tracePt t="54938" x="2709863" y="4189413"/>
          <p14:tracePt t="54947" x="2693988" y="4165600"/>
          <p14:tracePt t="54954" x="2678113" y="4149725"/>
          <p14:tracePt t="54963" x="2662238" y="4149725"/>
          <p14:tracePt t="54970" x="2654300" y="4141788"/>
          <p14:tracePt t="54978" x="2638425" y="4133850"/>
          <p14:tracePt t="54986" x="2638425" y="4125913"/>
          <p14:tracePt t="54994" x="2622550" y="4117975"/>
          <p14:tracePt t="55002" x="2606675" y="4110038"/>
          <p14:tracePt t="55010" x="2590800" y="4110038"/>
          <p14:tracePt t="55018" x="2574925" y="4102100"/>
          <p14:tracePt t="55026" x="2559050" y="4094163"/>
          <p14:tracePt t="55034" x="2528888" y="4078288"/>
          <p14:tracePt t="55043" x="2497138" y="4062413"/>
          <p14:tracePt t="55050" x="2465388" y="4046538"/>
          <p14:tracePt t="55058" x="2449513" y="4038600"/>
          <p14:tracePt t="55067" x="2409825" y="4022725"/>
          <p14:tracePt t="55074" x="2378075" y="4016375"/>
          <p14:tracePt t="55082" x="2338388" y="4000500"/>
          <p14:tracePt t="55090" x="2324100" y="3992563"/>
          <p14:tracePt t="55098" x="2292350" y="3992563"/>
          <p14:tracePt t="55106" x="2276475" y="3992563"/>
          <p14:tracePt t="55117" x="2244725" y="3984625"/>
          <p14:tracePt t="55123" x="2220913" y="3976688"/>
          <p14:tracePt t="55131" x="2205038" y="3976688"/>
          <p14:tracePt t="55138" x="2181225" y="3976688"/>
          <p14:tracePt t="55146" x="2133600" y="3976688"/>
          <p14:tracePt t="55154" x="2095500" y="3992563"/>
          <p14:tracePt t="55163" x="2032000" y="4000500"/>
          <p14:tracePt t="55170" x="1952625" y="4000500"/>
          <p14:tracePt t="55178" x="1890713" y="4000500"/>
          <p14:tracePt t="55186" x="1811338" y="4000500"/>
          <p14:tracePt t="55194" x="1717675" y="4000500"/>
          <p14:tracePt t="55202" x="1622425" y="4000500"/>
          <p14:tracePt t="55210" x="1535113" y="4000500"/>
          <p14:tracePt t="55218" x="1457325" y="4000500"/>
          <p14:tracePt t="55226" x="1362075" y="4000500"/>
          <p14:tracePt t="55234" x="1300163" y="4000500"/>
          <p14:tracePt t="55243" x="1236663" y="4000500"/>
          <p14:tracePt t="55250" x="1189038" y="4000500"/>
          <p14:tracePt t="55258" x="1125538" y="4000500"/>
          <p14:tracePt t="55266" x="1079500" y="4000500"/>
          <p14:tracePt t="55274" x="1023938" y="4000500"/>
          <p14:tracePt t="55282" x="976313" y="4000500"/>
          <p14:tracePt t="55290" x="944563" y="4000500"/>
          <p14:tracePt t="55299" x="914400" y="4000500"/>
          <p14:tracePt t="55307" x="890588" y="4008438"/>
          <p14:tracePt t="55315" x="874713" y="4008438"/>
          <p14:tracePt t="55322" x="866775" y="4016375"/>
          <p14:tracePt t="55331" x="842963" y="4022725"/>
          <p14:tracePt t="55338" x="827088" y="4030663"/>
          <p14:tracePt t="55355" x="811213" y="4030663"/>
          <p14:tracePt t="55363" x="795338" y="4038600"/>
          <p14:tracePt t="55370" x="779463" y="4046538"/>
          <p14:tracePt t="55378" x="771525" y="4062413"/>
          <p14:tracePt t="55386" x="747713" y="4070350"/>
          <p14:tracePt t="55394" x="723900" y="4086225"/>
          <p14:tracePt t="55403" x="693738" y="4110038"/>
          <p14:tracePt t="55410" x="669925" y="4117975"/>
          <p14:tracePt t="55418" x="646113" y="4141788"/>
          <p14:tracePt t="55426" x="630238" y="4149725"/>
          <p14:tracePt t="55434" x="622300" y="4157663"/>
          <p14:tracePt t="55443" x="606425" y="4165600"/>
          <p14:tracePt t="55450" x="598488" y="4181475"/>
          <p14:tracePt t="55458" x="582613" y="4197350"/>
          <p14:tracePt t="55467" x="582613" y="4213225"/>
          <p14:tracePt t="55474" x="582613" y="4227513"/>
          <p14:tracePt t="55482" x="574675" y="4243388"/>
          <p14:tracePt t="55490" x="566738" y="4259263"/>
          <p14:tracePt t="55498" x="566738" y="4283075"/>
          <p14:tracePt t="55506" x="566738" y="4298950"/>
          <p14:tracePt t="55514" x="566738" y="4314825"/>
          <p14:tracePt t="55522" x="574675" y="4346575"/>
          <p14:tracePt t="55531" x="582613" y="4370388"/>
          <p14:tracePt t="55538" x="590550" y="4394200"/>
          <p14:tracePt t="55546" x="598488" y="4408488"/>
          <p14:tracePt t="55554" x="614363" y="4440238"/>
          <p14:tracePt t="55562" x="622300" y="4456113"/>
          <p14:tracePt t="55570" x="638175" y="4464050"/>
          <p14:tracePt t="55578" x="661988" y="4487863"/>
          <p14:tracePt t="55586" x="677863" y="4495800"/>
          <p14:tracePt t="55594" x="701675" y="4503738"/>
          <p14:tracePt t="55602" x="715963" y="4503738"/>
          <p14:tracePt t="55618" x="731838" y="4503738"/>
          <p14:tracePt t="55626" x="739775" y="4503738"/>
          <p14:tracePt t="55634" x="755650" y="4503738"/>
          <p14:tracePt t="55642" x="795338" y="4503738"/>
          <p14:tracePt t="55650" x="842963" y="4511675"/>
          <p14:tracePt t="55658" x="898525" y="4527550"/>
          <p14:tracePt t="55667" x="928688" y="4527550"/>
          <p14:tracePt t="55674" x="992188" y="4535488"/>
          <p14:tracePt t="55682" x="1023938" y="4535488"/>
          <p14:tracePt t="55690" x="1071563" y="4535488"/>
          <p14:tracePt t="55698" x="1133475" y="4535488"/>
          <p14:tracePt t="55706" x="1189038" y="4535488"/>
          <p14:tracePt t="55715" x="1220788" y="4535488"/>
          <p14:tracePt t="55723" x="1268413" y="4535488"/>
          <p14:tracePt t="55730" x="1292225" y="4535488"/>
          <p14:tracePt t="55738" x="1330325" y="4535488"/>
          <p14:tracePt t="55746" x="1362075" y="4535488"/>
          <p14:tracePt t="55754" x="1385888" y="4535488"/>
          <p14:tracePt t="55763" x="1417638" y="4535488"/>
          <p14:tracePt t="55770" x="1433513" y="4535488"/>
          <p14:tracePt t="55778" x="1449388" y="4535488"/>
          <p14:tracePt t="55786" x="1465263" y="4535488"/>
          <p14:tracePt t="55794" x="1481138" y="4535488"/>
          <p14:tracePt t="55810" x="1481138" y="4527550"/>
          <p14:tracePt t="55826" x="1497013" y="4527550"/>
          <p14:tracePt t="55898" x="1512888" y="4527550"/>
          <p14:tracePt t="55906" x="1520825" y="4527550"/>
          <p14:tracePt t="55915" x="1535113" y="4527550"/>
          <p14:tracePt t="55923" x="1543050" y="4527550"/>
          <p14:tracePt t="55931" x="1550988" y="4527550"/>
          <p14:tracePt t="55938" x="1558925" y="4527550"/>
          <p14:tracePt t="55955" x="1574800" y="4527550"/>
          <p14:tracePt t="56082" x="1566863" y="4527550"/>
          <p14:tracePt t="56090" x="1566863" y="4519613"/>
          <p14:tracePt t="56138" x="1566863" y="4511675"/>
          <p14:tracePt t="56395" x="1558925" y="4511675"/>
          <p14:tracePt t="57013" x="1543050" y="4511675"/>
          <p14:tracePt t="57019" x="1535113" y="4511675"/>
          <p14:tracePt t="57027" x="1520825" y="4503738"/>
          <p14:tracePt t="57090" x="1512888" y="4503738"/>
          <p14:tracePt t="57163" x="1497013" y="4503738"/>
          <p14:tracePt t="57178" x="1489075" y="4503738"/>
          <p14:tracePt t="57186" x="1481138" y="4503738"/>
          <p14:tracePt t="57194" x="1473200" y="4503738"/>
          <p14:tracePt t="57203" x="1457325" y="4503738"/>
          <p14:tracePt t="57218" x="1449388" y="4503738"/>
          <p14:tracePt t="57226" x="1433513" y="4503738"/>
          <p14:tracePt t="57234" x="1425575" y="4503738"/>
          <p14:tracePt t="57250" x="1417638" y="4503738"/>
          <p14:tracePt t="57315" x="1409700" y="4503738"/>
          <p14:tracePt t="57499" x="1393825" y="4503738"/>
          <p14:tracePt t="57515" x="1385888" y="4503738"/>
          <p14:tracePt t="58211" x="1385888" y="4495800"/>
          <p14:tracePt t="58227" x="1385888" y="4479925"/>
          <p14:tracePt t="58578" x="1385888" y="4464050"/>
          <p14:tracePt t="58651" x="1385888" y="4448175"/>
          <p14:tracePt t="58667" x="1385888" y="4440238"/>
          <p14:tracePt t="58738" x="1377950" y="4424363"/>
          <p14:tracePt t="58915" x="1362075" y="4424363"/>
          <p14:tracePt t="59010" x="1354138" y="4416425"/>
          <p14:tracePt t="59018" x="1346200" y="4416425"/>
          <p14:tracePt t="59026" x="1338263" y="4402138"/>
          <p14:tracePt t="59035" x="1322388" y="4402138"/>
          <p14:tracePt t="59050" x="1308100" y="4402138"/>
          <p14:tracePt t="59058" x="1300163" y="4402138"/>
          <p14:tracePt t="59066" x="1284288" y="4402138"/>
          <p14:tracePt t="59227" x="1276350" y="4402138"/>
          <p14:tracePt t="59235" x="1260475" y="4402138"/>
          <p14:tracePt t="59242" x="1252538" y="4402138"/>
          <p14:tracePt t="59251" x="1244600" y="4402138"/>
          <p14:tracePt t="59258" x="1228725" y="4402138"/>
          <p14:tracePt t="59266" x="1212850" y="4402138"/>
          <p14:tracePt t="59274" x="1204913" y="4408488"/>
          <p14:tracePt t="59282" x="1189038" y="4416425"/>
          <p14:tracePt t="59435" x="1204913" y="4424363"/>
          <p14:tracePt t="59442" x="1220788" y="4432300"/>
          <p14:tracePt t="59450" x="1236663" y="4456113"/>
          <p14:tracePt t="59458" x="1276350" y="4487863"/>
          <p14:tracePt t="59466" x="1316038" y="4519613"/>
          <p14:tracePt t="59474" x="1330325" y="4535488"/>
          <p14:tracePt t="59483" x="1346200" y="4543425"/>
          <p14:tracePt t="59490" x="1377950" y="4559300"/>
          <p14:tracePt t="59498" x="1401763" y="4567238"/>
          <p14:tracePt t="59506" x="1409700" y="4583113"/>
          <p14:tracePt t="59514" x="1425575" y="4591050"/>
          <p14:tracePt t="59523" x="1441450" y="4598988"/>
          <p14:tracePt t="59530" x="1465263" y="4598988"/>
          <p14:tracePt t="59539" x="1497013" y="4598988"/>
          <p14:tracePt t="59546" x="1520825" y="4598988"/>
          <p14:tracePt t="59555" x="1550988" y="4598988"/>
          <p14:tracePt t="59562" x="1574800" y="4598988"/>
          <p14:tracePt t="59570" x="1606550" y="4598988"/>
          <p14:tracePt t="59578" x="1630363" y="4598988"/>
          <p14:tracePt t="59586" x="1654175" y="4598988"/>
          <p14:tracePt t="59594" x="1677988" y="4598988"/>
          <p14:tracePt t="59603" x="1701800" y="4598988"/>
          <p14:tracePt t="59610" x="1717675" y="4598988"/>
          <p14:tracePt t="59618" x="1747838" y="4598988"/>
          <p14:tracePt t="59626" x="1771650" y="4598988"/>
          <p14:tracePt t="59634" x="1795463" y="4598988"/>
          <p14:tracePt t="59642" x="1827213" y="4598988"/>
          <p14:tracePt t="59650" x="1843088" y="4598988"/>
          <p14:tracePt t="59658" x="1874838" y="4598988"/>
          <p14:tracePt t="59666" x="1890713" y="4598988"/>
          <p14:tracePt t="59674" x="1906588" y="4605338"/>
          <p14:tracePt t="59698" x="1922463" y="4605338"/>
          <p14:tracePt t="59707" x="1936750" y="4613275"/>
          <p14:tracePt t="59714" x="1952625" y="4621213"/>
          <p14:tracePt t="59724" x="1968500" y="4621213"/>
          <p14:tracePt t="59730" x="1976438" y="4621213"/>
          <p14:tracePt t="59739" x="2000250" y="4629150"/>
          <p14:tracePt t="59746" x="2016125" y="4629150"/>
          <p14:tracePt t="59755" x="2039938" y="4629150"/>
          <p14:tracePt t="59763" x="2055813" y="4629150"/>
          <p14:tracePt t="59770" x="2071688" y="4637088"/>
          <p14:tracePt t="59778" x="2087563" y="4645025"/>
          <p14:tracePt t="59786" x="2103438" y="4645025"/>
          <p14:tracePt t="59794" x="2119313" y="4652963"/>
          <p14:tracePt t="59803" x="2133600" y="4668838"/>
          <p14:tracePt t="59810" x="2165350" y="4684713"/>
          <p14:tracePt t="59818" x="2189163" y="4692650"/>
          <p14:tracePt t="59826" x="2212975" y="4708525"/>
          <p14:tracePt t="59834" x="2236788" y="4724400"/>
          <p14:tracePt t="59842" x="2260600" y="4732338"/>
          <p14:tracePt t="59850" x="2284413" y="4740275"/>
          <p14:tracePt t="59858" x="2316163" y="4764088"/>
          <p14:tracePt t="59866" x="2338388" y="4779963"/>
          <p14:tracePt t="59874" x="2362200" y="4795838"/>
          <p14:tracePt t="59882" x="2393950" y="4810125"/>
          <p14:tracePt t="59890" x="2417763" y="4818063"/>
          <p14:tracePt t="59907" x="2457450" y="4849813"/>
          <p14:tracePt t="59914" x="2465388" y="4857750"/>
          <p14:tracePt t="59923" x="2473325" y="4857750"/>
          <p14:tracePt t="59939" x="2481263" y="4865688"/>
          <p14:tracePt t="59955" x="2481263" y="4881563"/>
          <p14:tracePt t="59978" x="2481263" y="4897438"/>
          <p14:tracePt t="59986" x="2473325" y="4905375"/>
          <p14:tracePt t="59994" x="2457450" y="4913313"/>
          <p14:tracePt t="60003" x="2449513" y="4921250"/>
          <p14:tracePt t="60010" x="2425700" y="4921250"/>
          <p14:tracePt t="60018" x="2409825" y="4921250"/>
          <p14:tracePt t="60034" x="2393950" y="4921250"/>
          <p14:tracePt t="60042" x="2378075" y="4921250"/>
          <p14:tracePt t="60075" x="2354263" y="4913313"/>
          <p14:tracePt t="60090" x="2354263" y="4905375"/>
          <p14:tracePt t="60098" x="2362200" y="4905375"/>
          <p14:tracePt t="60107" x="2378075" y="4905375"/>
          <p14:tracePt t="60114" x="2401888" y="4905375"/>
          <p14:tracePt t="60123" x="2441575" y="4897438"/>
          <p14:tracePt t="60131" x="2481263" y="4889500"/>
          <p14:tracePt t="60139" x="2513013" y="4873625"/>
          <p14:tracePt t="60146" x="2551113" y="4873625"/>
          <p14:tracePt t="60155" x="2598738" y="4873625"/>
          <p14:tracePt t="60163" x="2630488" y="4873625"/>
          <p14:tracePt t="60170" x="2709863" y="4881563"/>
          <p14:tracePt t="60178" x="2771775" y="4881563"/>
          <p14:tracePt t="60186" x="2803525" y="4881563"/>
          <p14:tracePt t="60194" x="2843213" y="4881563"/>
          <p14:tracePt t="60203" x="2890838" y="4881563"/>
          <p14:tracePt t="60210" x="2906713" y="4881563"/>
          <p14:tracePt t="60218" x="2930525" y="4881563"/>
          <p14:tracePt t="60226" x="2946400" y="4881563"/>
          <p14:tracePt t="60235" x="2960688" y="4881563"/>
          <p14:tracePt t="60258" x="2976563" y="4881563"/>
          <p14:tracePt t="60266" x="2984500" y="4881563"/>
          <p14:tracePt t="60274" x="3000375" y="4881563"/>
          <p14:tracePt t="60283" x="3008313" y="4881563"/>
          <p14:tracePt t="60299" x="3024188" y="4881563"/>
          <p14:tracePt t="60314" x="3063875" y="4873625"/>
          <p14:tracePt t="60323" x="3087688" y="4873625"/>
          <p14:tracePt t="60330" x="3111500" y="4865688"/>
          <p14:tracePt t="60340" x="3135313" y="4857750"/>
          <p14:tracePt t="60347" x="3173413" y="4857750"/>
          <p14:tracePt t="60355" x="3205163" y="4857750"/>
          <p14:tracePt t="60363" x="3228975" y="4857750"/>
          <p14:tracePt t="60370" x="3260725" y="4857750"/>
          <p14:tracePt t="60378" x="3308350" y="4857750"/>
          <p14:tracePt t="60386" x="3332163" y="4857750"/>
          <p14:tracePt t="60394" x="3362325" y="4857750"/>
          <p14:tracePt t="60403" x="3402013" y="4857750"/>
          <p14:tracePt t="60410" x="3433763" y="4857750"/>
          <p14:tracePt t="60418" x="3473450" y="4857750"/>
          <p14:tracePt t="60426" x="3505200" y="4857750"/>
          <p14:tracePt t="60434" x="3536950" y="4857750"/>
          <p14:tracePt t="60442" x="3567113" y="4857750"/>
          <p14:tracePt t="60450" x="3614738" y="4857750"/>
          <p14:tracePt t="60458" x="3646488" y="4857750"/>
          <p14:tracePt t="60466" x="3686175" y="4857750"/>
          <p14:tracePt t="60474" x="3733800" y="4857750"/>
          <p14:tracePt t="60483" x="3757613" y="4857750"/>
          <p14:tracePt t="60490" x="3803650" y="4857750"/>
          <p14:tracePt t="60498" x="3851275" y="4857750"/>
          <p14:tracePt t="60507" x="3898900" y="4857750"/>
          <p14:tracePt t="60515" x="3954463" y="4857750"/>
          <p14:tracePt t="60524" x="3984625" y="4857750"/>
          <p14:tracePt t="60530" x="4008438" y="4857750"/>
          <p14:tracePt t="60540" x="4040188" y="4857750"/>
          <p14:tracePt t="60547" x="4064000" y="4857750"/>
          <p14:tracePt t="60555" x="4079875" y="4857750"/>
          <p14:tracePt t="60563" x="4095750" y="4857750"/>
          <p14:tracePt t="60931" x="4111625" y="4849813"/>
          <p14:tracePt t="61452" x="4111625" y="4833938"/>
          <p14:tracePt t="61468" x="4111625" y="4826000"/>
          <p14:tracePt t="61498" x="4111625" y="4810125"/>
          <p14:tracePt t="61675" x="4111625" y="4802188"/>
          <p14:tracePt t="61955" x="4111625" y="4787900"/>
          <p14:tracePt t="62067" x="4111625" y="4779963"/>
          <p14:tracePt t="62538" x="4119563" y="4772025"/>
          <p14:tracePt t="63499" x="4135438" y="4764088"/>
          <p14:tracePt t="66051" x="4143375" y="4764088"/>
          <p14:tracePt t="66058" x="4151313" y="4764088"/>
          <p14:tracePt t="66066" x="4159250" y="4772025"/>
          <p14:tracePt t="66074" x="4181475" y="4779963"/>
          <p14:tracePt t="66083" x="4221163" y="4779963"/>
          <p14:tracePt t="66091" x="4244975" y="4787900"/>
          <p14:tracePt t="66098" x="4268788" y="4787900"/>
          <p14:tracePt t="66107" x="4308475" y="4795838"/>
          <p14:tracePt t="66115" x="4332288" y="4818063"/>
          <p14:tracePt t="66122" x="4370388" y="4818063"/>
          <p14:tracePt t="66130" x="4418013" y="4826000"/>
          <p14:tracePt t="66139" x="4457700" y="4841875"/>
          <p14:tracePt t="66146" x="4537075" y="4841875"/>
          <p14:tracePt t="66156" x="4598988" y="4857750"/>
          <p14:tracePt t="66163" x="4686300" y="4865688"/>
          <p14:tracePt t="66170" x="4749800" y="4865688"/>
          <p14:tracePt t="66178" x="4811713" y="4865688"/>
          <p14:tracePt t="66186" x="4906963" y="4865688"/>
          <p14:tracePt t="66194" x="4984750" y="4865688"/>
          <p14:tracePt t="66203" x="5048250" y="4865688"/>
          <p14:tracePt t="66210" x="5111750" y="4865688"/>
          <p14:tracePt t="66218" x="5175250" y="4865688"/>
          <p14:tracePt t="66226" x="5213350" y="4865688"/>
          <p14:tracePt t="66234" x="5245100" y="4865688"/>
          <p14:tracePt t="66242" x="5276850" y="4865688"/>
          <p14:tracePt t="66250" x="5300663" y="4865688"/>
          <p14:tracePt t="66258" x="5316538" y="4865688"/>
          <p14:tracePt t="66266" x="5340350" y="4865688"/>
          <p14:tracePt t="66290" x="5356225" y="4865688"/>
          <p14:tracePt t="66475" x="5348288" y="4865688"/>
          <p14:tracePt t="66482" x="5324475" y="4865688"/>
          <p14:tracePt t="66490" x="5276850" y="4865688"/>
          <p14:tracePt t="66499" x="5245100" y="4865688"/>
          <p14:tracePt t="66507" x="5175250" y="4865688"/>
          <p14:tracePt t="66515" x="5103813" y="4865688"/>
          <p14:tracePt t="66523" x="5040313" y="4865688"/>
          <p14:tracePt t="66531" x="4962525" y="4865688"/>
          <p14:tracePt t="66538" x="4867275" y="4865688"/>
          <p14:tracePt t="66549" x="4787900" y="4865688"/>
          <p14:tracePt t="66555" x="4710113" y="4865688"/>
          <p14:tracePt t="66563" x="4630738" y="4865688"/>
          <p14:tracePt t="66570" x="4583113" y="4865688"/>
          <p14:tracePt t="66578" x="4505325" y="4865688"/>
          <p14:tracePt t="66586" x="4441825" y="4865688"/>
          <p14:tracePt t="66594" x="4402138" y="4865688"/>
          <p14:tracePt t="66603" x="4332288" y="4881563"/>
          <p14:tracePt t="66610" x="4252913" y="4889500"/>
          <p14:tracePt t="66618" x="4181475" y="4929188"/>
          <p14:tracePt t="66626" x="4127500" y="4968875"/>
          <p14:tracePt t="66634" x="4056063" y="5006975"/>
          <p14:tracePt t="66643" x="4000500" y="5054600"/>
          <p14:tracePt t="66650" x="3946525" y="5110163"/>
          <p14:tracePt t="66658" x="3875088" y="5141913"/>
          <p14:tracePt t="66666" x="3819525" y="5181600"/>
          <p14:tracePt t="66675" x="3749675" y="5211763"/>
          <p14:tracePt t="66682" x="3694113" y="5235575"/>
          <p14:tracePt t="66690" x="3638550" y="5251450"/>
          <p14:tracePt t="66698" x="3590925" y="5267325"/>
          <p14:tracePt t="66706" x="3536950" y="5275263"/>
          <p14:tracePt t="66714" x="3489325" y="5275263"/>
          <p14:tracePt t="66723" x="3441700" y="5275263"/>
          <p14:tracePt t="66731" x="3409950" y="5275263"/>
          <p14:tracePt t="66738" x="3370263" y="5275263"/>
          <p14:tracePt t="66748" x="3324225" y="5275263"/>
          <p14:tracePt t="66754" x="3276600" y="5275263"/>
          <p14:tracePt t="66764" x="3213100" y="5275263"/>
          <p14:tracePt t="66771" x="3165475" y="5275263"/>
          <p14:tracePt t="66779" x="3135313" y="5275263"/>
          <p14:tracePt t="66787" x="3087688" y="5275263"/>
          <p14:tracePt t="66795" x="3024188" y="5283200"/>
          <p14:tracePt t="66802" x="2960688" y="5299075"/>
          <p14:tracePt t="66810" x="2859088" y="5307013"/>
          <p14:tracePt t="66818" x="2779713" y="5307013"/>
          <p14:tracePt t="66827" x="2701925" y="5322888"/>
          <p14:tracePt t="66834" x="2622550" y="5330825"/>
          <p14:tracePt t="66842" x="2536825" y="5346700"/>
          <p14:tracePt t="66850" x="2473325" y="5354638"/>
          <p14:tracePt t="66858" x="2401888" y="5370513"/>
          <p14:tracePt t="66867" x="2354263" y="5378450"/>
          <p14:tracePt t="66875" x="2292350" y="5378450"/>
          <p14:tracePt t="66882" x="2244725" y="5378450"/>
          <p14:tracePt t="66899" x="2165350" y="5386388"/>
          <p14:tracePt t="66906" x="2157413" y="5386388"/>
          <p14:tracePt t="66986" x="2141538" y="5386388"/>
          <p14:tracePt t="67002" x="2133600" y="5386388"/>
          <p14:tracePt t="67043" x="2119313" y="5386388"/>
          <p14:tracePt t="67051" x="2111375" y="5386388"/>
          <p14:tracePt t="67058" x="2095500" y="5386388"/>
          <p14:tracePt t="67067" x="2087563" y="5386388"/>
          <p14:tracePt t="67075" x="2079625" y="5386388"/>
          <p14:tracePt t="67082" x="2071688" y="5386388"/>
          <p14:tracePt t="67090" x="2047875" y="5386388"/>
          <p14:tracePt t="67098" x="2024063" y="5386388"/>
          <p14:tracePt t="67106" x="1984375" y="5386388"/>
          <p14:tracePt t="67114" x="1960563" y="5386388"/>
          <p14:tracePt t="67123" x="1930400" y="5386388"/>
          <p14:tracePt t="67130" x="1866900" y="5386388"/>
          <p14:tracePt t="67138" x="1827213" y="5386388"/>
          <p14:tracePt t="67149" x="1795463" y="5386388"/>
          <p14:tracePt t="67154" x="1779588" y="5386388"/>
          <p14:tracePt t="67162" x="1763713" y="5386388"/>
          <p14:tracePt t="67170" x="1755775" y="5386388"/>
          <p14:tracePt t="67178" x="1739900" y="5386388"/>
          <p14:tracePt t="67818" x="1739900" y="5392738"/>
          <p14:tracePt t="67827" x="1739900" y="5400675"/>
          <p14:tracePt t="67898" x="1739900" y="5408613"/>
          <p14:tracePt t="67930" x="1755775" y="5408613"/>
          <p14:tracePt t="67947" x="1763713" y="5408613"/>
          <p14:tracePt t="67955" x="1779588" y="5408613"/>
          <p14:tracePt t="67962" x="1803400" y="5408613"/>
          <p14:tracePt t="67970" x="1835150" y="5408613"/>
          <p14:tracePt t="67978" x="1866900" y="5408613"/>
          <p14:tracePt t="67986" x="1898650" y="5408613"/>
          <p14:tracePt t="67995" x="1922463" y="5408613"/>
          <p14:tracePt t="68003" x="1952625" y="5408613"/>
          <p14:tracePt t="68010" x="1976438" y="5408613"/>
          <p14:tracePt t="68018" x="2024063" y="5408613"/>
          <p14:tracePt t="68026" x="2087563" y="5408613"/>
          <p14:tracePt t="68034" x="2133600" y="5408613"/>
          <p14:tracePt t="68043" x="2197100" y="5408613"/>
          <p14:tracePt t="68050" x="2260600" y="5408613"/>
          <p14:tracePt t="68058" x="2346325" y="5416550"/>
          <p14:tracePt t="68066" x="2393950" y="5424488"/>
          <p14:tracePt t="68074" x="2433638" y="5424488"/>
          <p14:tracePt t="68082" x="2465388" y="5424488"/>
          <p14:tracePt t="68090" x="2481263" y="5424488"/>
          <p14:tracePt t="68098" x="2497138" y="5424488"/>
          <p14:tracePt t="68122" x="2505075" y="5424488"/>
          <p14:tracePt t="68139" x="2520950" y="5424488"/>
          <p14:tracePt t="68146" x="2528888" y="5424488"/>
          <p14:tracePt t="68156" x="2543175" y="5424488"/>
          <p14:tracePt t="68163" x="2582863" y="5424488"/>
          <p14:tracePt t="68170" x="2614613" y="5424488"/>
          <p14:tracePt t="68178" x="2646363" y="5416550"/>
          <p14:tracePt t="68186" x="2678113" y="5408613"/>
          <p14:tracePt t="68194" x="2733675" y="5408613"/>
          <p14:tracePt t="68203" x="2763838" y="5408613"/>
          <p14:tracePt t="68210" x="2811463" y="5408613"/>
          <p14:tracePt t="68218" x="2851150" y="5408613"/>
          <p14:tracePt t="68226" x="2890838" y="5408613"/>
          <p14:tracePt t="68234" x="2930525" y="5408613"/>
          <p14:tracePt t="68242" x="2960688" y="5408613"/>
          <p14:tracePt t="68250" x="3000375" y="5408613"/>
          <p14:tracePt t="68258" x="3048000" y="5408613"/>
          <p14:tracePt t="68266" x="3111500" y="5408613"/>
          <p14:tracePt t="68274" x="3173413" y="5400675"/>
          <p14:tracePt t="68283" x="3260725" y="5386388"/>
          <p14:tracePt t="68291" x="3340100" y="5378450"/>
          <p14:tracePt t="68298" x="3417888" y="5378450"/>
          <p14:tracePt t="68307" x="3497263" y="5378450"/>
          <p14:tracePt t="68315" x="3590925" y="5378450"/>
          <p14:tracePt t="68322" x="3686175" y="5378450"/>
          <p14:tracePt t="68330" x="3779838" y="5378450"/>
          <p14:tracePt t="68339" x="3890963" y="5378450"/>
          <p14:tracePt t="68346" x="3968750" y="5378450"/>
          <p14:tracePt t="68356" x="4040188" y="5378450"/>
          <p14:tracePt t="68362" x="4103688" y="5362575"/>
          <p14:tracePt t="68370" x="4151313" y="5362575"/>
          <p14:tracePt t="68378" x="4189413" y="5362575"/>
          <p14:tracePt t="68387" x="4237038" y="5354638"/>
          <p14:tracePt t="68395" x="4260850" y="5346700"/>
          <p14:tracePt t="68403" x="4300538" y="5338763"/>
          <p14:tracePt t="68410" x="4332288" y="5330825"/>
          <p14:tracePt t="68418" x="4370388" y="5314950"/>
          <p14:tracePt t="68426" x="4425950" y="5299075"/>
          <p14:tracePt t="68434" x="4457700" y="5291138"/>
          <p14:tracePt t="68442" x="4489450" y="5291138"/>
          <p14:tracePt t="68450" x="4513263" y="5275263"/>
          <p14:tracePt t="68458" x="4529138" y="5267325"/>
          <p14:tracePt t="68466" x="4545013" y="5259388"/>
          <p14:tracePt t="68474" x="4560888" y="5259388"/>
          <p14:tracePt t="68483" x="4568825" y="5259388"/>
          <p14:tracePt t="68490" x="4583113" y="5259388"/>
          <p14:tracePt t="68498" x="4606925" y="5243513"/>
          <p14:tracePt t="68507" x="4622800" y="5235575"/>
          <p14:tracePt t="68515" x="4646613" y="5227638"/>
          <p14:tracePt t="68522" x="4662488" y="5227638"/>
          <p14:tracePt t="68530" x="4686300" y="5219700"/>
          <p14:tracePt t="68539" x="4694238" y="5211763"/>
          <p14:tracePt t="68546" x="4710113" y="5203825"/>
          <p14:tracePt t="68611" x="4686300" y="5203825"/>
          <p14:tracePt t="68618" x="4654550" y="5203825"/>
          <p14:tracePt t="68626" x="4622800" y="5203825"/>
          <p14:tracePt t="68634" x="4575175" y="5203825"/>
          <p14:tracePt t="68643" x="4513263" y="5203825"/>
          <p14:tracePt t="68650" x="4449763" y="5203825"/>
          <p14:tracePt t="68659" x="4370388" y="5203825"/>
          <p14:tracePt t="68667" x="4300538" y="5203825"/>
          <p14:tracePt t="68674" x="4268788" y="5203825"/>
          <p14:tracePt t="68683" x="4221163" y="5203825"/>
          <p14:tracePt t="68690" x="4197350" y="5203825"/>
          <p14:tracePt t="68698" x="4159250" y="5203825"/>
          <p14:tracePt t="68707" x="4135438" y="5203825"/>
          <p14:tracePt t="68715" x="4119563" y="5203825"/>
          <p14:tracePt t="68723" x="4103688" y="5203825"/>
          <p14:tracePt t="68730" x="4071938" y="5211763"/>
          <p14:tracePt t="68739" x="4056063" y="5211763"/>
          <p14:tracePt t="68746" x="4040188" y="5219700"/>
          <p14:tracePt t="68757" x="4032250" y="5219700"/>
          <p14:tracePt t="68803" x="4024313" y="5219700"/>
          <p14:tracePt t="68810" x="4024313" y="5227638"/>
          <p14:tracePt t="68818" x="4040188" y="5227638"/>
          <p14:tracePt t="68826" x="4056063" y="5227638"/>
          <p14:tracePt t="68835" x="4079875" y="5235575"/>
          <p14:tracePt t="68842" x="4127500" y="5235575"/>
          <p14:tracePt t="68850" x="4173538" y="5251450"/>
          <p14:tracePt t="68858" x="4244975" y="5275263"/>
          <p14:tracePt t="68867" x="4284663" y="5283200"/>
          <p14:tracePt t="68874" x="4308475" y="5299075"/>
          <p14:tracePt t="68883" x="4324350" y="5299075"/>
          <p14:tracePt t="68915" x="4324350" y="5314950"/>
          <p14:tracePt t="68922" x="4316413" y="5314950"/>
          <p14:tracePt t="68930" x="4300538" y="5314950"/>
          <p14:tracePt t="68939" x="4276725" y="5314950"/>
          <p14:tracePt t="68946" x="4229100" y="5314950"/>
          <p14:tracePt t="68955" x="4197350" y="5314950"/>
          <p14:tracePt t="68962" x="4151313" y="5314950"/>
          <p14:tracePt t="68970" x="4111625" y="5314950"/>
          <p14:tracePt t="68978" x="4064000" y="5314950"/>
          <p14:tracePt t="68986" x="4024313" y="5314950"/>
          <p14:tracePt t="68994" x="4016375" y="5314950"/>
          <p14:tracePt t="69035" x="4024313" y="5314950"/>
          <p14:tracePt t="69042" x="4040188" y="5314950"/>
          <p14:tracePt t="69050" x="4079875" y="5314950"/>
          <p14:tracePt t="69058" x="4111625" y="5314950"/>
          <p14:tracePt t="69067" x="4151313" y="5314950"/>
          <p14:tracePt t="69074" x="4173538" y="5314950"/>
          <p14:tracePt t="69083" x="4181475" y="5314950"/>
          <p14:tracePt t="69106" x="4165600" y="5314950"/>
          <p14:tracePt t="69115" x="4143375" y="5314950"/>
          <p14:tracePt t="69123" x="4071938" y="5314950"/>
          <p14:tracePt t="69130" x="4000500" y="5314950"/>
          <p14:tracePt t="69139" x="3954463" y="5291138"/>
          <p14:tracePt t="69146" x="3883025" y="5283200"/>
          <p14:tracePt t="69156" x="3835400" y="5283200"/>
          <p14:tracePt t="69163" x="3803650" y="5283200"/>
          <p14:tracePt t="69170" x="3795713" y="5275263"/>
          <p14:tracePt t="69186" x="3795713" y="5267325"/>
          <p14:tracePt t="69194" x="3803650" y="5267325"/>
          <p14:tracePt t="69203" x="3811588" y="5267325"/>
          <p14:tracePt t="69210" x="3835400" y="5267325"/>
          <p14:tracePt t="69218" x="3883025" y="5275263"/>
          <p14:tracePt t="69226" x="3922713" y="5283200"/>
          <p14:tracePt t="69234" x="3962400" y="5299075"/>
          <p14:tracePt t="69242" x="3968750" y="5299075"/>
          <p14:tracePt t="69283" x="3938588" y="5299075"/>
          <p14:tracePt t="69290" x="3898900" y="5291138"/>
          <p14:tracePt t="69298" x="3867150" y="5283200"/>
          <p14:tracePt t="69307" x="3811588" y="5283200"/>
          <p14:tracePt t="69315" x="3787775" y="5275263"/>
          <p14:tracePt t="69323" x="3771900" y="5267325"/>
          <p14:tracePt t="69387" x="3787775" y="5267325"/>
          <p14:tracePt t="69427" x="3787775" y="5283200"/>
          <p14:tracePt t="69443" x="3779838" y="5283200"/>
          <p14:tracePt t="69450" x="3763963" y="5283200"/>
          <p14:tracePt t="69458" x="3757613" y="5283200"/>
          <p14:tracePt t="69466" x="3733800" y="5283200"/>
          <p14:tracePt t="69474" x="3709988" y="5283200"/>
          <p14:tracePt t="69482" x="3686175" y="5283200"/>
          <p14:tracePt t="69490" x="3646488" y="5283200"/>
          <p14:tracePt t="69498" x="3598863" y="5283200"/>
          <p14:tracePt t="69507" x="3552825" y="5283200"/>
          <p14:tracePt t="69514" x="3505200" y="5283200"/>
          <p14:tracePt t="69522" x="3457575" y="5283200"/>
          <p14:tracePt t="69530" x="3354388" y="5307013"/>
          <p14:tracePt t="69538" x="3260725" y="5322888"/>
          <p14:tracePt t="69546" x="3197225" y="5330825"/>
          <p14:tracePt t="69555" x="3111500" y="5338763"/>
          <p14:tracePt t="69563" x="3032125" y="5362575"/>
          <p14:tracePt t="69570" x="2976563" y="5378450"/>
          <p14:tracePt t="69578" x="2952750" y="5392738"/>
          <p14:tracePt t="69586" x="2914650" y="5400675"/>
          <p14:tracePt t="69594" x="2867025" y="5424488"/>
          <p14:tracePt t="69603" x="2835275" y="5424488"/>
          <p14:tracePt t="69610" x="2811463" y="5440363"/>
          <p14:tracePt t="69618" x="2787650" y="5448300"/>
          <p14:tracePt t="69626" x="2755900" y="5464175"/>
          <p14:tracePt t="69634" x="2741613" y="5480050"/>
          <p14:tracePt t="69642" x="2725738" y="5487988"/>
          <p14:tracePt t="69650" x="2717800" y="5503863"/>
          <p14:tracePt t="69658" x="2693988" y="5511800"/>
          <p14:tracePt t="69666" x="2678113" y="5527675"/>
          <p14:tracePt t="69675" x="2662238" y="5527675"/>
          <p14:tracePt t="69683" x="2638425" y="5535613"/>
          <p14:tracePt t="69690" x="2614613" y="5559425"/>
          <p14:tracePt t="69698" x="2590800" y="5567363"/>
          <p14:tracePt t="69706" x="2574925" y="5589588"/>
          <p14:tracePt t="69714" x="2559050" y="5605463"/>
          <p14:tracePt t="69722" x="2536825" y="5613400"/>
          <p14:tracePt t="69730" x="2520950" y="5621338"/>
          <p14:tracePt t="69739" x="2489200" y="5629275"/>
          <p14:tracePt t="69746" x="2473325" y="5637213"/>
          <p14:tracePt t="69756" x="2457450" y="5653088"/>
          <p14:tracePt t="69762" x="2441575" y="5653088"/>
          <p14:tracePt t="69770" x="2417763" y="5653088"/>
          <p14:tracePt t="69778" x="2393950" y="5661025"/>
          <p14:tracePt t="69786" x="2362200" y="5661025"/>
          <p14:tracePt t="69794" x="2338388" y="5668963"/>
          <p14:tracePt t="69803" x="2324100" y="5668963"/>
          <p14:tracePt t="69818" x="2308225" y="5668963"/>
          <p14:tracePt t="69826" x="2300288" y="5668963"/>
          <p14:tracePt t="69842" x="2292350" y="5668963"/>
          <p14:tracePt t="69850" x="2284413" y="5668963"/>
          <p14:tracePt t="69858" x="2268538" y="5668963"/>
          <p14:tracePt t="69866" x="2260600" y="5668963"/>
          <p14:tracePt t="69874" x="2228850" y="5668963"/>
          <p14:tracePt t="69883" x="2205038" y="5668963"/>
          <p14:tracePt t="69890" x="2165350" y="5668963"/>
          <p14:tracePt t="69909" x="2127250" y="5668963"/>
          <p14:tracePt t="69914" x="2103438" y="5668963"/>
          <p14:tracePt t="69922" x="2079625" y="5668963"/>
          <p14:tracePt t="69930" x="2063750" y="5668963"/>
          <p14:tracePt t="69939" x="2047875" y="5668963"/>
          <p14:tracePt t="69947" x="2024063" y="5668963"/>
          <p14:tracePt t="69956" x="2008188" y="5668963"/>
          <p14:tracePt t="69963" x="1984375" y="5668963"/>
          <p14:tracePt t="69971" x="1952625" y="5668963"/>
          <p14:tracePt t="69978" x="1922463" y="5668963"/>
          <p14:tracePt t="69987" x="1906588" y="5668963"/>
          <p14:tracePt t="69994" x="1874838" y="5668963"/>
          <p14:tracePt t="70004" x="1827213" y="5668963"/>
          <p14:tracePt t="70011" x="1771650" y="5668963"/>
          <p14:tracePt t="70018" x="1725613" y="5668963"/>
          <p14:tracePt t="70026" x="1677988" y="5668963"/>
          <p14:tracePt t="70035" x="1646238" y="5668963"/>
          <p14:tracePt t="70042" x="1606550" y="5668963"/>
          <p14:tracePt t="70050" x="1566863" y="5668963"/>
          <p14:tracePt t="70058" x="1543050" y="5668963"/>
          <p14:tracePt t="70066" x="1520825" y="5668963"/>
          <p14:tracePt t="70075" x="1504950" y="5676900"/>
          <p14:tracePt t="70083" x="1489075" y="5676900"/>
          <p14:tracePt t="70090" x="1465263" y="5676900"/>
          <p14:tracePt t="70098" x="1449388" y="5684838"/>
          <p14:tracePt t="70106" x="1433513" y="5692775"/>
          <p14:tracePt t="70130" x="1417638" y="5692775"/>
          <p14:tracePt t="70355" x="1409700" y="5700713"/>
          <p14:tracePt t="70362" x="1393825" y="5708650"/>
          <p14:tracePt t="70370" x="1385888" y="5716588"/>
          <p14:tracePt t="70378" x="1362075" y="5724525"/>
          <p14:tracePt t="70386" x="1316038" y="5724525"/>
          <p14:tracePt t="70394" x="1284288" y="5732463"/>
          <p14:tracePt t="70402" x="1244600" y="5756275"/>
          <p14:tracePt t="70410" x="1204913" y="5764213"/>
          <p14:tracePt t="70418" x="1181100" y="5780088"/>
          <p14:tracePt t="70426" x="1165225" y="5780088"/>
          <p14:tracePt t="70434" x="1157288" y="5786438"/>
          <p14:tracePt t="70442" x="1157288" y="5794375"/>
          <p14:tracePt t="70450" x="1173163" y="5794375"/>
          <p14:tracePt t="70458" x="1181100" y="5794375"/>
          <p14:tracePt t="70466" x="1196975" y="5794375"/>
          <p14:tracePt t="70475" x="1244600" y="5794375"/>
          <p14:tracePt t="70482" x="1300163" y="5794375"/>
          <p14:tracePt t="70490" x="1330325" y="5794375"/>
          <p14:tracePt t="70498" x="1370013" y="5794375"/>
          <p14:tracePt t="70506" x="1393825" y="5794375"/>
          <p14:tracePt t="70514" x="1409700" y="5794375"/>
          <p14:tracePt t="70771" x="1417638" y="5794375"/>
          <p14:tracePt t="70786" x="1425575" y="5794375"/>
          <p14:tracePt t="70851" x="1417638" y="5794375"/>
          <p14:tracePt t="70858" x="1393825" y="5794375"/>
          <p14:tracePt t="70867" x="1354138" y="5794375"/>
          <p14:tracePt t="70874" x="1322388" y="5794375"/>
          <p14:tracePt t="70882" x="1276350" y="5794375"/>
          <p14:tracePt t="70891" x="1252538" y="5794375"/>
          <p14:tracePt t="70899" x="1228725" y="5794375"/>
          <p14:tracePt t="70955" x="1244600" y="5794375"/>
          <p14:tracePt t="70963" x="1252538" y="5794375"/>
          <p14:tracePt t="70970" x="1268413" y="5794375"/>
          <p14:tracePt t="70978" x="1276350" y="5794375"/>
          <p14:tracePt t="70986" x="1284288" y="5794375"/>
          <p14:tracePt t="71051" x="1292225" y="5794375"/>
          <p14:tracePt t="71058" x="1308100" y="5794375"/>
          <p14:tracePt t="71227" x="1316038" y="5794375"/>
          <p14:tracePt t="71235" x="1330325" y="5794375"/>
          <p14:tracePt t="71242" x="1338263" y="5794375"/>
          <p14:tracePt t="71250" x="1346200" y="5794375"/>
          <p14:tracePt t="71258" x="1354138" y="5794375"/>
          <p14:tracePt t="71266" x="1370013" y="5794375"/>
          <p14:tracePt t="71274" x="1377950" y="5794375"/>
          <p14:tracePt t="72915" x="1393825" y="5786438"/>
          <p14:tracePt t="73539" x="1401763" y="5780088"/>
          <p14:tracePt t="73546" x="1409700" y="5780088"/>
          <p14:tracePt t="73555" x="1417638" y="5780088"/>
          <p14:tracePt t="73562" x="1457325" y="5786438"/>
          <p14:tracePt t="73570" x="1512888" y="5810250"/>
          <p14:tracePt t="73578" x="1574800" y="5818188"/>
          <p14:tracePt t="73586" x="1654175" y="5834063"/>
          <p14:tracePt t="73594" x="1739900" y="5842000"/>
          <p14:tracePt t="73602" x="1835150" y="5865813"/>
          <p14:tracePt t="73610" x="1906588" y="5881688"/>
          <p14:tracePt t="73618" x="1968500" y="5889625"/>
          <p14:tracePt t="73626" x="2024063" y="5913438"/>
          <p14:tracePt t="73634" x="2071688" y="5913438"/>
          <p14:tracePt t="73642" x="2087563" y="5921375"/>
          <p14:tracePt t="73650" x="2111375" y="5929313"/>
          <p14:tracePt t="73691" x="2127250" y="5929313"/>
          <p14:tracePt t="73708" x="2141538" y="5929313"/>
          <p14:tracePt t="73714" x="2149475" y="5929313"/>
          <p14:tracePt t="73722" x="2173288" y="5929313"/>
          <p14:tracePt t="73730" x="2197100" y="5929313"/>
          <p14:tracePt t="73738" x="2244725" y="5929313"/>
          <p14:tracePt t="73747" x="2276475" y="5921375"/>
          <p14:tracePt t="73755" x="2308225" y="5913438"/>
          <p14:tracePt t="73762" x="2346325" y="5897563"/>
          <p14:tracePt t="73770" x="2370138" y="5889625"/>
          <p14:tracePt t="73778" x="2393950" y="5881688"/>
          <p14:tracePt t="73786" x="2425700" y="5873750"/>
          <p14:tracePt t="73794" x="2449513" y="5873750"/>
          <p14:tracePt t="73802" x="2481263" y="5865813"/>
          <p14:tracePt t="73810" x="2520950" y="5842000"/>
          <p14:tracePt t="73818" x="2574925" y="5834063"/>
          <p14:tracePt t="73826" x="2598738" y="5826125"/>
          <p14:tracePt t="73835" x="2646363" y="5818188"/>
          <p14:tracePt t="73842" x="2717800" y="5802313"/>
          <p14:tracePt t="73850" x="2779713" y="5786438"/>
          <p14:tracePt t="73858" x="2835275" y="5764213"/>
          <p14:tracePt t="73866" x="2922588" y="5740400"/>
          <p14:tracePt t="73874" x="2984500" y="5716588"/>
          <p14:tracePt t="73882" x="3040063" y="5716588"/>
          <p14:tracePt t="73891" x="3103563" y="5708650"/>
          <p14:tracePt t="73898" x="3143250" y="5692775"/>
          <p14:tracePt t="73906" x="3165475" y="5692775"/>
          <p14:tracePt t="73914" x="3197225" y="5684838"/>
          <p14:tracePt t="73922" x="3213100" y="5684838"/>
          <p14:tracePt t="73930" x="3244850" y="5684838"/>
          <p14:tracePt t="73938" x="3260725" y="5684838"/>
          <p14:tracePt t="73946" x="3268663" y="5684838"/>
          <p14:tracePt t="73956" x="3276600" y="5676900"/>
          <p14:tracePt t="73963" x="3284538" y="5668963"/>
          <p14:tracePt t="73970" x="3300413" y="5668963"/>
          <p14:tracePt t="73978" x="3316288" y="5668963"/>
          <p14:tracePt t="73986" x="3324225" y="5668963"/>
          <p14:tracePt t="74011" x="3340100" y="5668963"/>
          <p14:tracePt t="74034" x="3354388" y="5668963"/>
          <p14:tracePt t="74043" x="3362325" y="5668963"/>
          <p14:tracePt t="74050" x="3378200" y="5668963"/>
          <p14:tracePt t="74058" x="3386138" y="5668963"/>
          <p14:tracePt t="74066" x="3402013" y="5668963"/>
          <p14:tracePt t="74083" x="3425825" y="5668963"/>
          <p14:tracePt t="74090" x="3465513" y="5676900"/>
          <p14:tracePt t="74098" x="3505200" y="5684838"/>
          <p14:tracePt t="74107" x="3536950" y="5692775"/>
          <p14:tracePt t="74114" x="3590925" y="5700713"/>
          <p14:tracePt t="74122" x="3622675" y="5708650"/>
          <p14:tracePt t="74130" x="3678238" y="5732463"/>
          <p14:tracePt t="74139" x="3725863" y="5732463"/>
          <p14:tracePt t="74146" x="3795713" y="5748338"/>
          <p14:tracePt t="74157" x="3843338" y="5756275"/>
          <p14:tracePt t="74162" x="3883025" y="5756275"/>
          <p14:tracePt t="74170" x="3930650" y="5756275"/>
          <p14:tracePt t="74178" x="3962400" y="5756275"/>
          <p14:tracePt t="74186" x="4000500" y="5756275"/>
          <p14:tracePt t="74194" x="4024313" y="5756275"/>
          <p14:tracePt t="74203" x="4040188" y="5756275"/>
          <p14:tracePt t="74210" x="4064000" y="5756275"/>
          <p14:tracePt t="74218" x="4087813" y="5756275"/>
          <p14:tracePt t="74226" x="4103688" y="5756275"/>
          <p14:tracePt t="74234" x="4119563" y="5756275"/>
          <p14:tracePt t="74242" x="4143375" y="5756275"/>
          <p14:tracePt t="74250" x="4173538" y="5756275"/>
          <p14:tracePt t="74258" x="4197350" y="5756275"/>
          <p14:tracePt t="74267" x="4213225" y="5756275"/>
          <p14:tracePt t="74274" x="4237038" y="5756275"/>
          <p14:tracePt t="74283" x="4252913" y="5756275"/>
          <p14:tracePt t="74290" x="4268788" y="5756275"/>
          <p14:tracePt t="74298" x="4284663" y="5756275"/>
          <p14:tracePt t="74306" x="4300538" y="5756275"/>
          <p14:tracePt t="74763" x="4308475" y="5764213"/>
          <p14:tracePt t="75084" x="4316413" y="5764213"/>
          <p14:tracePt t="75251" x="4324350" y="5764213"/>
          <p14:tracePt t="75258" x="4332288" y="5756275"/>
          <p14:tracePt t="75435" x="4332288" y="5740400"/>
          <p14:tracePt t="75451" x="4332288" y="5732463"/>
          <p14:tracePt t="75458" x="4332288" y="5716588"/>
          <p14:tracePt t="75563" x="4324350" y="5716588"/>
          <p14:tracePt t="75571" x="4316413" y="5708650"/>
          <p14:tracePt t="75578" x="4316413" y="5700713"/>
          <p14:tracePt t="75586" x="4300538" y="5700713"/>
          <p14:tracePt t="75594" x="4292600" y="5700713"/>
          <p14:tracePt t="75602" x="4276725" y="5700713"/>
          <p14:tracePt t="75610" x="4237038" y="5692775"/>
          <p14:tracePt t="75618" x="4205288" y="5684838"/>
          <p14:tracePt t="75626" x="4165600" y="5661025"/>
          <p14:tracePt t="75634" x="4127500" y="5653088"/>
          <p14:tracePt t="75642" x="4079875" y="5645150"/>
          <p14:tracePt t="75650" x="4048125" y="5637213"/>
          <p14:tracePt t="75659" x="4024313" y="5637213"/>
          <p14:tracePt t="75666" x="4016375" y="5629275"/>
          <p14:tracePt t="75674" x="4016375" y="5621338"/>
          <p14:tracePt t="75787" x="4024313" y="5621338"/>
          <p14:tracePt t="75795" x="4040188" y="5629275"/>
          <p14:tracePt t="75802" x="4048125" y="5637213"/>
          <p14:tracePt t="75811" x="4056063" y="5637213"/>
          <p14:tracePt t="75842" x="4071938" y="5637213"/>
          <p14:tracePt t="76027" x="4064000" y="5637213"/>
          <p14:tracePt t="76035" x="4048125" y="5637213"/>
          <p14:tracePt t="76042" x="4040188" y="5637213"/>
          <p14:tracePt t="76051" x="4024313" y="5637213"/>
          <p14:tracePt t="76058" x="3992563" y="5637213"/>
          <p14:tracePt t="76066" x="3976688" y="5637213"/>
          <p14:tracePt t="76082" x="3962400" y="5637213"/>
          <p14:tracePt t="76090" x="3954463" y="5637213"/>
          <p14:tracePt t="76130" x="3938588" y="5637213"/>
          <p14:tracePt t="76147" x="3930650" y="5637213"/>
          <p14:tracePt t="76155" x="3914775" y="5637213"/>
          <p14:tracePt t="76803" x="3906838" y="5637213"/>
          <p14:tracePt t="76843" x="3906838" y="5653088"/>
          <p14:tracePt t="76850" x="3906838" y="5661025"/>
          <p14:tracePt t="76875" x="3906838" y="5676900"/>
          <p14:tracePt t="76890" x="3906838" y="5684838"/>
          <p14:tracePt t="76906" x="3898900" y="5692775"/>
          <p14:tracePt t="76922" x="3890963" y="5692775"/>
          <p14:tracePt t="76938" x="3875088" y="5700713"/>
          <p14:tracePt t="77082" x="3867150" y="5700713"/>
          <p14:tracePt t="77098" x="3851275" y="5708650"/>
          <p14:tracePt t="77267" x="3843338" y="5716588"/>
          <p14:tracePt t="77443" x="3843338" y="5724525"/>
          <p14:tracePt t="78548" x="3843338" y="5732463"/>
          <p14:tracePt t="78556" x="3835400" y="5740400"/>
          <p14:tracePt t="78587" x="3827463" y="5740400"/>
          <p14:tracePt t="78618" x="3811588" y="5748338"/>
          <p14:tracePt t="78778" x="3803650" y="5748338"/>
          <p14:tracePt t="78786" x="3787775" y="5756275"/>
          <p14:tracePt t="78875" x="3787775" y="5764213"/>
          <p14:tracePt t="78922" x="3779838" y="5786438"/>
          <p14:tracePt t="78970" x="3771900" y="5786438"/>
          <p14:tracePt t="79003" x="3763963" y="5786438"/>
          <p14:tracePt t="79018" x="3757613" y="5802313"/>
          <p14:tracePt t="79026" x="3741738" y="5802313"/>
          <p14:tracePt t="79043" x="3733800" y="5810250"/>
          <p14:tracePt t="79050" x="3717925" y="5810250"/>
          <p14:tracePt t="79058" x="3709988" y="5826125"/>
          <p14:tracePt t="79066" x="3694113" y="5826125"/>
          <p14:tracePt t="79074" x="3686175" y="5834063"/>
          <p14:tracePt t="79083" x="3678238" y="5842000"/>
          <p14:tracePt t="79090" x="3662363" y="5849938"/>
          <p14:tracePt t="79098" x="3654425" y="5849938"/>
          <p14:tracePt t="79108" x="3646488" y="5857875"/>
          <p14:tracePt t="79114" x="3622675" y="5857875"/>
          <p14:tracePt t="79123" x="3590925" y="5865813"/>
          <p14:tracePt t="79130" x="3567113" y="5873750"/>
          <p14:tracePt t="79138" x="3552825" y="5873750"/>
          <p14:tracePt t="79146" x="3536950" y="5881688"/>
          <p14:tracePt t="79156" x="3529013" y="5881688"/>
          <p14:tracePt t="79163" x="3521075" y="5881688"/>
          <p14:tracePt t="79170" x="3513138" y="5881688"/>
          <p14:tracePt t="79178" x="3497263" y="5881688"/>
          <p14:tracePt t="79186" x="3481388" y="5889625"/>
          <p14:tracePt t="79194" x="3465513" y="5897563"/>
          <p14:tracePt t="79202" x="3449638" y="5897563"/>
          <p14:tracePt t="79210" x="3433763" y="5905500"/>
          <p14:tracePt t="79218" x="3417888" y="5905500"/>
          <p14:tracePt t="79226" x="3402013" y="5905500"/>
          <p14:tracePt t="79235" x="3386138" y="5905500"/>
          <p14:tracePt t="79243" x="3362325" y="5905500"/>
          <p14:tracePt t="79250" x="3348038" y="5905500"/>
          <p14:tracePt t="79258" x="3332163" y="5905500"/>
          <p14:tracePt t="79267" x="3316288" y="5905500"/>
          <p14:tracePt t="79274" x="3300413" y="5905500"/>
          <p14:tracePt t="79282" x="3284538" y="5905500"/>
          <p14:tracePt t="79290" x="3260725" y="5905500"/>
          <p14:tracePt t="79298" x="3244850" y="5905500"/>
          <p14:tracePt t="79306" x="3221038" y="5905500"/>
          <p14:tracePt t="79314" x="3205163" y="5905500"/>
          <p14:tracePt t="79322" x="3197225" y="5889625"/>
          <p14:tracePt t="79330" x="3181350" y="5881688"/>
          <p14:tracePt t="79346" x="3173413" y="5873750"/>
          <p14:tracePt t="79357" x="3157538" y="5873750"/>
          <p14:tracePt t="79378" x="3149600" y="5857875"/>
          <p14:tracePt t="79426" x="3135313" y="5857875"/>
          <p14:tracePt t="79443" x="3119438" y="5857875"/>
          <p14:tracePt t="79450" x="3111500" y="5865813"/>
          <p14:tracePt t="79458" x="3103563" y="5881688"/>
          <p14:tracePt t="79466" x="3103563" y="5889625"/>
          <p14:tracePt t="79474" x="3095625" y="5905500"/>
          <p14:tracePt t="79483" x="3095625" y="5913438"/>
          <p14:tracePt t="79490" x="3095625" y="5929313"/>
          <p14:tracePt t="79498" x="3095625" y="5961063"/>
          <p14:tracePt t="79507" x="3087688" y="5976938"/>
          <p14:tracePt t="79514" x="3079750" y="5991225"/>
          <p14:tracePt t="79522" x="3063875" y="6015038"/>
          <p14:tracePt t="79531" x="3055938" y="6030913"/>
          <p14:tracePt t="79539" x="3040063" y="6054725"/>
          <p14:tracePt t="79546" x="3032125" y="6086475"/>
          <p14:tracePt t="79556" x="3024188" y="6102350"/>
          <p14:tracePt t="79563" x="3008313" y="6110288"/>
          <p14:tracePt t="79570" x="3000375" y="6126163"/>
          <p14:tracePt t="79578" x="2984500" y="6134100"/>
          <p14:tracePt t="79587" x="2960688" y="6149975"/>
          <p14:tracePt t="79594" x="2930525" y="6157913"/>
          <p14:tracePt t="79603" x="2906713" y="6188075"/>
          <p14:tracePt t="79610" x="2882900" y="6196013"/>
          <p14:tracePt t="79618" x="2843213" y="6203950"/>
          <p14:tracePt t="79626" x="2795588" y="6203950"/>
          <p14:tracePt t="79634" x="2717800" y="6203950"/>
          <p14:tracePt t="79643" x="2638425" y="6203950"/>
          <p14:tracePt t="79650" x="2551113" y="6203950"/>
          <p14:tracePt t="79658" x="2457450" y="6203950"/>
          <p14:tracePt t="79666" x="2362200" y="6203950"/>
          <p14:tracePt t="79674" x="2268538" y="6203950"/>
          <p14:tracePt t="79683" x="2189163" y="6203950"/>
          <p14:tracePt t="79690" x="2095500" y="6203950"/>
          <p14:tracePt t="79699" x="2032000" y="6203950"/>
          <p14:tracePt t="79706" x="1984375" y="6203950"/>
          <p14:tracePt t="79714" x="1936750" y="6203950"/>
          <p14:tracePt t="79722" x="1922463" y="6203950"/>
          <p14:tracePt t="79730" x="1906588" y="6203950"/>
          <p14:tracePt t="79771" x="1890713" y="6203950"/>
          <p14:tracePt t="79787" x="1882775" y="6203950"/>
          <p14:tracePt t="79795" x="1866900" y="6203950"/>
          <p14:tracePt t="79875" x="1874838" y="6203950"/>
          <p14:tracePt t="79884" x="1890713" y="6203950"/>
          <p14:tracePt t="79890" x="1922463" y="6203950"/>
          <p14:tracePt t="79898" x="1984375" y="6203950"/>
          <p14:tracePt t="79907" x="2047875" y="6203950"/>
          <p14:tracePt t="79915" x="2111375" y="6203950"/>
          <p14:tracePt t="79922" x="2157413" y="6203950"/>
          <p14:tracePt t="79930" x="2212975" y="6203950"/>
          <p14:tracePt t="79938" x="2260600" y="6203950"/>
          <p14:tracePt t="79946" x="2284413" y="6203950"/>
          <p14:tracePt t="79955" x="2300288" y="6203950"/>
          <p14:tracePt t="79963" x="2316163" y="6203950"/>
          <p14:tracePt t="79978" x="2332038" y="6203950"/>
          <p14:tracePt t="80307" x="2324100" y="6203950"/>
          <p14:tracePt t="80338" x="2316163" y="6203950"/>
          <p14:tracePt t="80362" x="2300288" y="6203950"/>
          <p14:tracePt t="80371" x="2292350" y="6203950"/>
          <p14:tracePt t="80378" x="2284413" y="6203950"/>
          <p14:tracePt t="80387" x="2276475" y="6203950"/>
          <p14:tracePt t="80411" x="2260600" y="6203950"/>
          <p14:tracePt t="80618" x="2252663" y="6203950"/>
          <p14:tracePt t="80658" x="2244725" y="6196013"/>
          <p14:tracePt t="80875" x="2236788" y="6188075"/>
          <p14:tracePt t="80882" x="2236788" y="6180138"/>
          <p14:tracePt t="81267" x="2252663" y="6180138"/>
          <p14:tracePt t="81275" x="2260600" y="6180138"/>
          <p14:tracePt t="81306" x="2276475" y="6180138"/>
          <p14:tracePt t="81803" x="2284413" y="6180138"/>
          <p14:tracePt t="82018" x="2300288" y="6188075"/>
          <p14:tracePt t="82411" x="2300288" y="6196013"/>
          <p14:tracePt t="82731" x="2308225" y="6203950"/>
          <p14:tracePt t="82747" x="2324100" y="6203950"/>
          <p14:tracePt t="82778" x="2332038" y="6203950"/>
          <p14:tracePt t="83235" x="2338388" y="6196013"/>
          <p14:tracePt t="83258" x="2346325" y="6180138"/>
          <p14:tracePt t="83722" x="2354263" y="6172200"/>
          <p14:tracePt t="83754" x="2354263" y="6157913"/>
          <p14:tracePt t="87498" x="2354263" y="6165850"/>
          <p14:tracePt t="87555" x="2354263" y="6172200"/>
          <p14:tracePt t="87755" x="2354263" y="6180138"/>
          <p14:tracePt t="87763" x="2346325" y="6188075"/>
          <p14:tracePt t="87803" x="2346325" y="6203950"/>
          <p14:tracePt t="87826" x="2338388" y="6211888"/>
          <p14:tracePt t="87843" x="2338388" y="6227763"/>
          <p14:tracePt t="87866" x="2332038" y="6243638"/>
          <p14:tracePt t="87884" x="2324100" y="6243638"/>
          <p14:tracePt t="87939" x="2324100" y="6259513"/>
          <p14:tracePt t="87971" x="2338388" y="6267450"/>
          <p14:tracePt t="88003" x="2346325" y="6267450"/>
          <p14:tracePt t="88010" x="2362200" y="6267450"/>
          <p14:tracePt t="88018" x="2370138" y="6267450"/>
          <p14:tracePt t="88026" x="2378075" y="6267450"/>
          <p14:tracePt t="88034" x="2393950" y="6267450"/>
          <p14:tracePt t="88042" x="2425700" y="6267450"/>
          <p14:tracePt t="88050" x="2449513" y="6267450"/>
          <p14:tracePt t="88059" x="2473325" y="6275388"/>
          <p14:tracePt t="88067" x="2497138" y="6291263"/>
          <p14:tracePt t="88074" x="2513013" y="6299200"/>
          <p14:tracePt t="88083" x="2528888" y="6299200"/>
          <p14:tracePt t="88090" x="2536825" y="6299200"/>
          <p14:tracePt t="88098" x="2543175" y="6307138"/>
          <p14:tracePt t="88106" x="2559050" y="6315075"/>
          <p14:tracePt t="88115" x="2566988" y="6323013"/>
          <p14:tracePt t="88123" x="2582863" y="6330950"/>
          <p14:tracePt t="88130" x="2582863" y="6338888"/>
          <p14:tracePt t="88251" x="2582863" y="6354763"/>
          <p14:tracePt t="88258" x="2582863" y="6362700"/>
          <p14:tracePt t="88274" x="2582863" y="6369050"/>
          <p14:tracePt t="88298" x="2582863" y="6376988"/>
          <p14:tracePt t="88322" x="2582863" y="6392863"/>
          <p14:tracePt t="88330" x="2590800" y="6400800"/>
          <p14:tracePt t="88338" x="2598738" y="6416675"/>
          <p14:tracePt t="88346" x="2606675" y="6424613"/>
          <p14:tracePt t="88356" x="2622550" y="6424613"/>
          <p14:tracePt t="88363" x="2630488" y="6440488"/>
          <p14:tracePt t="88372" x="2638425" y="6440488"/>
          <p14:tracePt t="88378" x="2646363" y="6440488"/>
          <p14:tracePt t="88387" x="2662238" y="6448425"/>
          <p14:tracePt t="88394" x="2662238" y="6456363"/>
          <p14:tracePt t="88858" x="2678113" y="6456363"/>
          <p14:tracePt t="88866" x="2686050" y="6456363"/>
          <p14:tracePt t="88874" x="2725738" y="6456363"/>
          <p14:tracePt t="88883" x="2787650" y="6456363"/>
          <p14:tracePt t="88897" x="2898775" y="6456363"/>
          <p14:tracePt t="88898" x="3008313" y="6456363"/>
          <p14:tracePt t="88906" x="3149600" y="6456363"/>
          <p14:tracePt t="88914" x="3324225" y="6456363"/>
          <p14:tracePt t="88923" x="3497263" y="6456363"/>
          <p14:tracePt t="88930" x="3670300" y="6456363"/>
          <p14:tracePt t="88938" x="3835400" y="6456363"/>
          <p14:tracePt t="88947" x="4008438" y="6456363"/>
          <p14:tracePt t="88955" x="4151313" y="6456363"/>
          <p14:tracePt t="88963" x="4276725" y="6456363"/>
          <p14:tracePt t="88970" x="4449763" y="6456363"/>
          <p14:tracePt t="88980" x="4622800" y="6424613"/>
          <p14:tracePt t="88986" x="4773613" y="6384925"/>
          <p14:tracePt t="88995" x="4954588" y="6346825"/>
          <p14:tracePt t="89002" x="5111750" y="6307138"/>
          <p14:tracePt t="89011" x="5268913" y="6275388"/>
          <p14:tracePt t="89019" x="5481638" y="6219825"/>
          <p14:tracePt t="89026" x="5726113" y="6172200"/>
          <p14:tracePt t="89034" x="6016625" y="6094413"/>
          <p14:tracePt t="89042" x="6308725" y="6007100"/>
          <p14:tracePt t="89050" x="6646863" y="5953125"/>
          <p14:tracePt t="89058" x="6962775" y="5873750"/>
          <p14:tracePt t="89066" x="7316788" y="5780088"/>
          <p14:tracePt t="89075" x="7694613" y="5700713"/>
          <p14:tracePt t="89083" x="8018463" y="5583238"/>
          <p14:tracePt t="89090" x="8340725" y="5487988"/>
          <p14:tracePt t="89098" x="8686800" y="5408613"/>
          <p14:tracePt t="89106" x="9034463" y="5330825"/>
          <p14:tracePt t="89114" x="9324975" y="5259388"/>
          <p14:tracePt t="89123" x="9609138" y="5189538"/>
          <p14:tracePt t="89130" x="9867900" y="5126038"/>
          <p14:tracePt t="89138" x="10112375" y="5070475"/>
          <p14:tracePt t="89146" x="10301288" y="5030788"/>
          <p14:tracePt t="89154" x="10498138" y="4968875"/>
          <p14:tracePt t="89163" x="10687050" y="4921250"/>
          <p14:tracePt t="89170" x="10853738" y="4865688"/>
          <p14:tracePt t="89178" x="10987088" y="4826000"/>
          <p14:tracePt t="89186" x="11128375" y="4787900"/>
          <p14:tracePt t="89194" x="11247438" y="4764088"/>
          <p14:tracePt t="89203" x="11356975" y="4756150"/>
          <p14:tracePt t="89210" x="11452225" y="4740275"/>
          <p14:tracePt t="89218" x="11545888" y="4716463"/>
          <p14:tracePt t="89226" x="11617325" y="4716463"/>
          <p14:tracePt t="89234" x="11680825" y="4716463"/>
          <p14:tracePt t="89242" x="11742738" y="4716463"/>
          <p14:tracePt t="89251" x="11822113" y="4716463"/>
          <p14:tracePt t="89258" x="11885613" y="4708525"/>
          <p14:tracePt t="89266" x="11939588" y="4692650"/>
          <p14:tracePt t="89274" x="11987213" y="4684713"/>
          <p14:tracePt t="89282" x="12042775" y="4676775"/>
          <p14:tracePt t="89290" x="12096750" y="4652963"/>
          <p14:tracePt t="89298" x="12160250" y="4645025"/>
          <p14:tracePt t="90282" x="12066588" y="4567238"/>
          <p14:tracePt t="90290" x="12018963" y="4591050"/>
          <p14:tracePt t="90298" x="11963400" y="4598988"/>
          <p14:tracePt t="90307" x="11885613" y="4605338"/>
          <p14:tracePt t="90314" x="11814175" y="4621213"/>
          <p14:tracePt t="90323" x="11766550" y="4629150"/>
          <p14:tracePt t="90330" x="11726863" y="4637088"/>
          <p14:tracePt t="90338" x="11695113" y="4645025"/>
          <p14:tracePt t="90347" x="11657013" y="4660900"/>
          <p14:tracePt t="90354" x="11633200" y="4668838"/>
          <p14:tracePt t="90363" x="11617325" y="4668838"/>
          <p14:tracePt t="90370" x="11609388" y="4668838"/>
          <p14:tracePt t="90379" x="11593513" y="4676775"/>
          <p14:tracePt t="90387" x="11593513" y="4692650"/>
          <p14:tracePt t="90394" x="11585575" y="4708525"/>
          <p14:tracePt t="90403" x="11577638" y="4716463"/>
          <p14:tracePt t="90410" x="11569700" y="4724400"/>
          <p14:tracePt t="90418" x="11561763" y="4732338"/>
          <p14:tracePt t="90426" x="11561763" y="4740275"/>
          <p14:tracePt t="90443" x="11553825" y="4756150"/>
          <p14:tracePt t="90458" x="11545888" y="4764088"/>
          <p14:tracePt t="90466" x="11530013" y="4764088"/>
          <p14:tracePt t="90475" x="11522075" y="4764088"/>
          <p14:tracePt t="90482" x="11498263" y="4772025"/>
          <p14:tracePt t="90491" x="11468100" y="4772025"/>
          <p14:tracePt t="90498" x="11420475" y="4772025"/>
          <p14:tracePt t="90507" x="11364913" y="4772025"/>
          <p14:tracePt t="90515" x="11285538" y="4772025"/>
          <p14:tracePt t="90523" x="11191875" y="4772025"/>
          <p14:tracePt t="90530" x="11080750" y="4772025"/>
          <p14:tracePt t="90538" x="10971213" y="4772025"/>
          <p14:tracePt t="90547" x="10861675" y="4772025"/>
          <p14:tracePt t="90554" x="10734675" y="4787900"/>
          <p14:tracePt t="90563" x="10609263" y="4802188"/>
          <p14:tracePt t="90570" x="10466388" y="4841875"/>
          <p14:tracePt t="90579" x="10325100" y="4865688"/>
          <p14:tracePt t="90586" x="10191750" y="4889500"/>
          <p14:tracePt t="90595" x="10050463" y="4913313"/>
          <p14:tracePt t="90603" x="9907588" y="4953000"/>
          <p14:tracePt t="90610" x="9726613" y="4999038"/>
          <p14:tracePt t="90618" x="9529763" y="5054600"/>
          <p14:tracePt t="90626" x="9277350" y="5110163"/>
          <p14:tracePt t="90634" x="9056688" y="5157788"/>
          <p14:tracePt t="90643" x="8782050" y="5203825"/>
          <p14:tracePt t="90650" x="8521700" y="5275263"/>
          <p14:tracePt t="90658" x="8223250" y="5314950"/>
          <p14:tracePt t="90666" x="7986713" y="5330825"/>
          <p14:tracePt t="90674" x="7813675" y="5338763"/>
          <p14:tracePt t="90683" x="7654925" y="5370513"/>
          <p14:tracePt t="90690" x="7513638" y="5392738"/>
          <p14:tracePt t="90698" x="7412038" y="5432425"/>
          <p14:tracePt t="90706" x="7316788" y="5440363"/>
          <p14:tracePt t="90715" x="7261225" y="5448300"/>
          <p14:tracePt t="90723" x="7221538" y="5472113"/>
          <p14:tracePt t="90731" x="7199313" y="5487988"/>
          <p14:tracePt t="90738" x="7175500" y="5519738"/>
          <p14:tracePt t="90746" x="7151688" y="5535613"/>
          <p14:tracePt t="90755" x="7143750" y="5551488"/>
          <p14:tracePt t="90762" x="7143750" y="5559425"/>
          <p14:tracePt t="90770" x="7135813" y="5575300"/>
          <p14:tracePt t="90786" x="7127875" y="5589588"/>
          <p14:tracePt t="90795" x="7119938" y="5589588"/>
          <p14:tracePt t="90803" x="7112000" y="5597525"/>
          <p14:tracePt t="90811" x="7104063" y="5613400"/>
          <p14:tracePt t="90818" x="7088188" y="5629275"/>
          <p14:tracePt t="90827" x="7080250" y="5661025"/>
          <p14:tracePt t="90834" x="7064375" y="5684838"/>
          <p14:tracePt t="90842" x="7048500" y="5700713"/>
          <p14:tracePt t="90850" x="7024688" y="5716588"/>
          <p14:tracePt t="90858" x="7010400" y="5748338"/>
          <p14:tracePt t="90866" x="7002463" y="5772150"/>
          <p14:tracePt t="90874" x="6986588" y="5786438"/>
          <p14:tracePt t="90882" x="6978650" y="5810250"/>
          <p14:tracePt t="90896" x="6946900" y="5834063"/>
          <p14:tracePt t="90898" x="6907213" y="5857875"/>
          <p14:tracePt t="90906" x="6867525" y="5881688"/>
          <p14:tracePt t="90914" x="6819900" y="5905500"/>
          <p14:tracePt t="90922" x="6765925" y="5921375"/>
          <p14:tracePt t="90930" x="6726238" y="5953125"/>
          <p14:tracePt t="90938" x="6686550" y="5976938"/>
          <p14:tracePt t="90946" x="6615113" y="5983288"/>
          <p14:tracePt t="90954" x="6561138" y="6007100"/>
          <p14:tracePt t="90963" x="6537325" y="6007100"/>
          <p14:tracePt t="90970" x="6513513" y="6015038"/>
          <p14:tracePt t="90980" x="6473825" y="6022975"/>
          <p14:tracePt t="90986" x="6442075" y="6030913"/>
          <p14:tracePt t="90995" x="6410325" y="6030913"/>
          <p14:tracePt t="91002" x="6388100" y="6038850"/>
          <p14:tracePt t="91010" x="6364288" y="6054725"/>
          <p14:tracePt t="91018" x="6340475" y="6054725"/>
          <p14:tracePt t="91026" x="6308725" y="6070600"/>
          <p14:tracePt t="91035" x="6292850" y="6094413"/>
          <p14:tracePt t="91043" x="6276975" y="6110288"/>
          <p14:tracePt t="91050" x="6253163" y="6126163"/>
          <p14:tracePt t="91058" x="6229350" y="6134100"/>
          <p14:tracePt t="91066" x="6213475" y="6149975"/>
          <p14:tracePt t="91075" x="6205538" y="6180138"/>
          <p14:tracePt t="91082" x="6183313" y="6203950"/>
          <p14:tracePt t="91090" x="6175375" y="6219825"/>
          <p14:tracePt t="91098" x="6167438" y="6235700"/>
          <p14:tracePt t="91107" x="6159500" y="6243638"/>
          <p14:tracePt t="91114" x="6143625" y="6251575"/>
          <p14:tracePt t="91123" x="6143625" y="6267450"/>
          <p14:tracePt t="91131" x="6135688" y="6275388"/>
          <p14:tracePt t="91139" x="6127750" y="6283325"/>
          <p14:tracePt t="91155" x="6119813" y="6299200"/>
          <p14:tracePt t="91179" x="6111875" y="6307138"/>
          <p14:tracePt t="91187" x="6103938" y="6315075"/>
          <p14:tracePt t="91203" x="6103938" y="6323013"/>
          <p14:tracePt t="91210" x="6096000" y="6338888"/>
          <p14:tracePt t="91218" x="6080125" y="6338888"/>
          <p14:tracePt t="91227" x="6072188" y="6346825"/>
          <p14:tracePt t="91355" x="6056313" y="6346825"/>
          <p14:tracePt t="91370" x="6032500" y="6354763"/>
          <p14:tracePt t="91394" x="6024563" y="6362700"/>
          <p14:tracePt t="91538" x="6008688" y="6362700"/>
          <p14:tracePt t="91555" x="5994400" y="6369050"/>
          <p14:tracePt t="91586" x="5986463" y="6376988"/>
          <p14:tracePt t="92178" x="5986463" y="6384925"/>
          <p14:tracePt t="92186" x="5986463" y="6392863"/>
          <p14:tracePt t="92195" x="5994400" y="6400800"/>
          <p14:tracePt t="92203" x="6008688" y="6408738"/>
          <p14:tracePt t="92210" x="6024563" y="6408738"/>
          <p14:tracePt t="92218" x="6040438" y="6408738"/>
          <p14:tracePt t="92234" x="6056313" y="6408738"/>
          <p14:tracePt t="92434" x="6064250" y="6416675"/>
          <p14:tracePt t="92491" x="6064250" y="6424613"/>
          <p14:tracePt t="92643" x="6056313" y="6432550"/>
          <p14:tracePt t="102202" x="6040438" y="6432550"/>
          <p14:tracePt t="102210" x="6048375" y="6432550"/>
          <p14:tracePt t="102218" x="6135688" y="6432550"/>
          <p14:tracePt t="102226" x="6372225" y="6432550"/>
          <p14:tracePt t="102234" x="6726238" y="6432550"/>
          <p14:tracePt t="102242" x="7088188" y="6416675"/>
          <p14:tracePt t="102250" x="7450138" y="6376988"/>
          <p14:tracePt t="102258" x="7797800" y="6323013"/>
          <p14:tracePt t="102266" x="7954963" y="6283325"/>
          <p14:tracePt t="102274" x="8064500" y="6259513"/>
          <p14:tracePt t="102282" x="8104188" y="6235700"/>
          <p14:tracePt t="102290" x="8120063" y="6227763"/>
          <p14:tracePt t="102298" x="8128000" y="6219825"/>
          <p14:tracePt t="102338" x="8135938" y="6219825"/>
          <p14:tracePt t="102346" x="8151813" y="6219825"/>
          <p14:tracePt t="102354" x="8199438" y="6219825"/>
          <p14:tracePt t="102362" x="8308975" y="6219825"/>
          <p14:tracePt t="102370" x="8442325" y="6219825"/>
          <p14:tracePt t="102379" x="8569325" y="6219825"/>
          <p14:tracePt t="102386" x="8710613" y="6219825"/>
          <p14:tracePt t="102396" x="8851900" y="6219825"/>
          <p14:tracePt t="102402" x="9026525" y="6203950"/>
          <p14:tracePt t="102410" x="9245600" y="6188075"/>
          <p14:tracePt t="102418" x="9505950" y="6102350"/>
          <p14:tracePt t="102426" x="9859963" y="6007100"/>
          <p14:tracePt t="102434" x="10183813" y="5913438"/>
          <p14:tracePt t="102443" x="10545763" y="5772150"/>
          <p14:tracePt t="102450" x="10829925" y="5597525"/>
          <p14:tracePt t="102458" x="11026775" y="5448300"/>
          <p14:tracePt t="102466" x="11247438" y="5314950"/>
          <p14:tracePt t="102474" x="11468100" y="5195888"/>
          <p14:tracePt t="102482" x="11633200" y="5078413"/>
          <p14:tracePt t="102490" x="11766550" y="4992688"/>
          <p14:tracePt t="102498" x="11869738" y="4929188"/>
          <p14:tracePt t="102507" x="11939588" y="4873625"/>
          <p14:tracePt t="102514" x="11995150" y="4841875"/>
          <p14:tracePt t="102523" x="12018963" y="4818063"/>
          <p14:tracePt t="102532" x="12050713" y="4795838"/>
          <p14:tracePt t="102538" x="12074525" y="4779963"/>
          <p14:tracePt t="102547" x="12112625" y="4764088"/>
          <p14:tracePt t="102555" x="12136438" y="4748213"/>
          <p14:tracePt t="102563" x="12152313" y="4732338"/>
          <p14:tracePt t="102570" x="12168188" y="4724400"/>
          <p14:tracePt t="102579" x="12184063" y="47164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462760"/>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b="1"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3200" dirty="0"/>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pic>
        <p:nvPicPr>
          <p:cNvPr id="9" name="Graphic 21">
            <a:extLst>
              <a:ext uri="{FF2B5EF4-FFF2-40B4-BE49-F238E27FC236}">
                <a16:creationId xmlns:a16="http://schemas.microsoft.com/office/drawing/2014/main" id="{D755F32E-FA4F-4398-98E8-2411A2E16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5131148"/>
      </p:ext>
    </p:extLst>
  </p:cSld>
  <p:clrMapOvr>
    <a:masterClrMapping/>
  </p:clrMapOvr>
  <mc:AlternateContent xmlns:mc="http://schemas.openxmlformats.org/markup-compatibility/2006" xmlns:p14="http://schemas.microsoft.com/office/powerpoint/2010/main">
    <mc:Choice Requires="p14">
      <p:transition spd="slow" p14:dur="2000" advTm="710691"/>
    </mc:Choice>
    <mc:Fallback xmlns="">
      <p:transition spd="slow" advTm="710691"/>
    </mc:Fallback>
  </mc:AlternateContent>
  <p:extLst>
    <p:ext uri="{3A86A75C-4F4B-4683-9AE1-C65F6400EC91}">
      <p14:laserTraceLst xmlns:p14="http://schemas.microsoft.com/office/powerpoint/2010/main">
        <p14:tracePtLst>
          <p14:tracePt t="1045" x="12011025" y="2747963"/>
          <p14:tracePt t="1051" x="11845925" y="2708275"/>
          <p14:tracePt t="1059" x="11687175" y="2668588"/>
          <p14:tracePt t="1067" x="11506200" y="2630488"/>
          <p14:tracePt t="1074" x="11364913" y="2590800"/>
          <p14:tracePt t="1083" x="11239500" y="2574925"/>
          <p14:tracePt t="1091" x="11128375" y="2582863"/>
          <p14:tracePt t="1099" x="11026775" y="2590800"/>
          <p14:tracePt t="1106" x="10947400" y="2630488"/>
          <p14:tracePt t="1115" x="10845800" y="2652713"/>
          <p14:tracePt t="1122" x="10782300" y="2660650"/>
          <p14:tracePt t="1131" x="10726738" y="2700338"/>
          <p14:tracePt t="1138" x="10656888" y="2747963"/>
          <p14:tracePt t="1147" x="10585450" y="2779713"/>
          <p14:tracePt t="1154" x="10482263" y="2803525"/>
          <p14:tracePt t="1163" x="10404475" y="2827338"/>
          <p14:tracePt t="1171" x="10301288" y="2849563"/>
          <p14:tracePt t="1179" x="10191750" y="2865438"/>
          <p14:tracePt t="1187" x="10064750" y="2865438"/>
          <p14:tracePt t="1195" x="9907588" y="2865438"/>
          <p14:tracePt t="1203" x="9734550" y="2841625"/>
          <p14:tracePt t="1210" x="9553575" y="2819400"/>
          <p14:tracePt t="1219" x="9396413" y="2779713"/>
          <p14:tracePt t="1228" x="9253538" y="2747963"/>
          <p14:tracePt t="1235" x="9088438" y="2708275"/>
          <p14:tracePt t="1243" x="8947150" y="2684463"/>
          <p14:tracePt t="1251" x="8821738" y="2684463"/>
          <p14:tracePt t="1258" x="8710613" y="2676525"/>
          <p14:tracePt t="1267" x="8655050" y="2652713"/>
          <p14:tracePt t="1274" x="8609013" y="2652713"/>
          <p14:tracePt t="1283" x="8585200" y="2644775"/>
          <p14:tracePt t="1363" x="8569325" y="2638425"/>
          <p14:tracePt t="1371" x="8553450" y="2638425"/>
          <p14:tracePt t="1403" x="8545513" y="2638425"/>
          <p14:tracePt t="1411" x="8537575" y="2638425"/>
          <p14:tracePt t="1484" x="8529638" y="2644775"/>
          <p14:tracePt t="1499" x="8513763" y="2644775"/>
          <p14:tracePt t="1515" x="8489950" y="2638425"/>
          <p14:tracePt t="1523" x="8466138" y="2622550"/>
          <p14:tracePt t="1531" x="8442325" y="2614613"/>
          <p14:tracePt t="1539" x="8420100" y="2590800"/>
          <p14:tracePt t="1548" x="8388350" y="2566988"/>
          <p14:tracePt t="1555" x="8372475" y="2559050"/>
          <p14:tracePt t="1563" x="8356600" y="2543175"/>
          <p14:tracePt t="1571" x="8348663" y="2535238"/>
          <p14:tracePt t="1595" x="8340725" y="2527300"/>
          <p14:tracePt t="1756" x="8356600" y="2527300"/>
          <p14:tracePt t="1771" x="8364538" y="2527300"/>
          <p14:tracePt t="1778" x="8380413" y="2527300"/>
          <p14:tracePt t="1787" x="8388350" y="2527300"/>
          <p14:tracePt t="1796" x="8396288" y="2527300"/>
          <p14:tracePt t="1803" x="8404225" y="2527300"/>
          <p14:tracePt t="1811" x="8420100" y="2527300"/>
          <p14:tracePt t="1819" x="8428038" y="2527300"/>
          <p14:tracePt t="1828" x="8442325" y="2527300"/>
          <p14:tracePt t="1835" x="8450263" y="2527300"/>
          <p14:tracePt t="1845" x="8466138" y="2527300"/>
          <p14:tracePt t="1851" x="8482013" y="2527300"/>
          <p14:tracePt t="1859" x="8497888" y="2535238"/>
          <p14:tracePt t="1866" x="8521700" y="2559050"/>
          <p14:tracePt t="1875" x="8537575" y="2566988"/>
          <p14:tracePt t="1883" x="8553450" y="2582863"/>
          <p14:tracePt t="1890" x="8577263" y="2590800"/>
          <p14:tracePt t="1899" x="8593138" y="2614613"/>
          <p14:tracePt t="1907" x="8601075" y="2622550"/>
          <p14:tracePt t="1915" x="8624888" y="2638425"/>
          <p14:tracePt t="1922" x="8639175" y="2644775"/>
          <p14:tracePt t="1931" x="8655050" y="2660650"/>
          <p14:tracePt t="1939" x="8670925" y="2668588"/>
          <p14:tracePt t="1947" x="8678863" y="2676525"/>
          <p14:tracePt t="1954" x="8678863" y="2692400"/>
          <p14:tracePt t="1963" x="8686800" y="2700338"/>
          <p14:tracePt t="1970" x="8694738" y="2716213"/>
          <p14:tracePt t="1979" x="8702675" y="2716213"/>
          <p14:tracePt t="1987" x="8710613" y="2724150"/>
          <p14:tracePt t="2003" x="8710613" y="2740025"/>
          <p14:tracePt t="2267" x="8726488" y="2747963"/>
          <p14:tracePt t="2275" x="8726488" y="2763838"/>
          <p14:tracePt t="2331" x="8734425" y="2779713"/>
          <p14:tracePt t="2803" x="8726488" y="2779713"/>
          <p14:tracePt t="2811" x="8718550" y="2763838"/>
          <p14:tracePt t="2819" x="8678863" y="2724150"/>
          <p14:tracePt t="2828" x="8624888" y="2684463"/>
          <p14:tracePt t="2836" x="8553450" y="2630488"/>
          <p14:tracePt t="2843" x="8466138" y="2582863"/>
          <p14:tracePt t="2851" x="8364538" y="2535238"/>
          <p14:tracePt t="2859" x="8261350" y="2487613"/>
          <p14:tracePt t="2867" x="8120063" y="2433638"/>
          <p14:tracePt t="2875" x="7978775" y="2378075"/>
          <p14:tracePt t="2883" x="7797800" y="2338388"/>
          <p14:tracePt t="2891" x="7631113" y="2298700"/>
          <p14:tracePt t="2908" x="7221538" y="2189163"/>
          <p14:tracePt t="2915" x="7032625" y="2149475"/>
          <p14:tracePt t="2923" x="6859588" y="2117725"/>
          <p14:tracePt t="2930" x="6678613" y="2093913"/>
          <p14:tracePt t="2938" x="6521450" y="2093913"/>
          <p14:tracePt t="2947" x="6364288" y="2093913"/>
          <p14:tracePt t="2954" x="6221413" y="2093913"/>
          <p14:tracePt t="2963" x="6080125" y="2093913"/>
          <p14:tracePt t="2972" x="6000750" y="2093913"/>
          <p14:tracePt t="2978" x="5938838" y="2093913"/>
          <p14:tracePt t="2987" x="5891213" y="2093913"/>
          <p14:tracePt t="2995" x="5819775" y="2093913"/>
          <p14:tracePt t="3004" x="5773738" y="2093913"/>
          <p14:tracePt t="3011" x="5749925" y="2093913"/>
          <p14:tracePt t="3019" x="5710238" y="2093913"/>
          <p14:tracePt t="3027" x="5670550" y="2093913"/>
          <p14:tracePt t="3036" x="5614988" y="2093913"/>
          <p14:tracePt t="3043" x="5553075" y="2078038"/>
          <p14:tracePt t="3051" x="5481638" y="2055813"/>
          <p14:tracePt t="3059" x="5372100" y="2032000"/>
          <p14:tracePt t="3067" x="5221288" y="1992313"/>
          <p14:tracePt t="3075" x="5095875" y="1968500"/>
          <p14:tracePt t="3082" x="4954588" y="1944688"/>
          <p14:tracePt t="3090" x="4827588" y="1912938"/>
          <p14:tracePt t="3098" x="4678363" y="1889125"/>
          <p14:tracePt t="3107" x="4537075" y="1865313"/>
          <p14:tracePt t="3114" x="4394200" y="1865313"/>
          <p14:tracePt t="3123" x="4260850" y="1865313"/>
          <p14:tracePt t="3130" x="4159250" y="1865313"/>
          <p14:tracePt t="3138" x="4048125" y="1865313"/>
          <p14:tracePt t="3147" x="3946525" y="1865313"/>
          <p14:tracePt t="3155" x="3859213" y="1851025"/>
          <p14:tracePt t="3163" x="3795713" y="1843088"/>
          <p14:tracePt t="3171" x="3725863" y="1835150"/>
          <p14:tracePt t="3180" x="3678238" y="1835150"/>
          <p14:tracePt t="3187" x="3654425" y="1835150"/>
          <p14:tracePt t="3195" x="3630613" y="1835150"/>
          <p14:tracePt t="3204" x="3598863" y="1835150"/>
          <p14:tracePt t="3211" x="3575050" y="1843088"/>
          <p14:tracePt t="3219" x="3552825" y="1858963"/>
          <p14:tracePt t="3227" x="3536950" y="1873250"/>
          <p14:tracePt t="3235" x="3505200" y="1905000"/>
          <p14:tracePt t="3243" x="3497263" y="1928813"/>
          <p14:tracePt t="3251" x="3489325" y="1936750"/>
          <p14:tracePt t="3259" x="3481388" y="1952625"/>
          <p14:tracePt t="3267" x="3465513" y="1976438"/>
          <p14:tracePt t="3275" x="3465513" y="1992313"/>
          <p14:tracePt t="3291" x="3465513" y="2008188"/>
          <p14:tracePt t="3298" x="3457575" y="2024063"/>
          <p14:tracePt t="3307" x="3449638" y="2039938"/>
          <p14:tracePt t="3315" x="3457575" y="2047875"/>
          <p14:tracePt t="3323" x="3465513" y="2062163"/>
          <p14:tracePt t="3331" x="3481388" y="2078038"/>
          <p14:tracePt t="3339" x="3513138" y="2109788"/>
          <p14:tracePt t="3347" x="3536950" y="2133600"/>
          <p14:tracePt t="3355" x="3575050" y="2165350"/>
          <p14:tracePt t="3363" x="3622675" y="2197100"/>
          <p14:tracePt t="3371" x="3662363" y="2212975"/>
          <p14:tracePt t="3378" x="3686175" y="2244725"/>
          <p14:tracePt t="3388" x="3709988" y="2259013"/>
          <p14:tracePt t="3394" x="3725863" y="2259013"/>
          <p14:tracePt t="3451" x="3725863" y="2252663"/>
          <p14:tracePt t="3459" x="3702050" y="2244725"/>
          <p14:tracePt t="3467" x="3646488" y="2220913"/>
          <p14:tracePt t="3475" x="3590925" y="2181225"/>
          <p14:tracePt t="3484" x="3505200" y="2149475"/>
          <p14:tracePt t="3491" x="3409950" y="2125663"/>
          <p14:tracePt t="3499" x="3362325" y="2109788"/>
          <p14:tracePt t="3507" x="3276600" y="2085975"/>
          <p14:tracePt t="3515" x="3197225" y="2078038"/>
          <p14:tracePt t="3523" x="3127375" y="2055813"/>
          <p14:tracePt t="3530" x="3087688" y="2047875"/>
          <p14:tracePt t="3540" x="3055938" y="2039938"/>
          <p14:tracePt t="3547" x="3040063" y="2039938"/>
          <p14:tracePt t="3579" x="3055938" y="2039938"/>
          <p14:tracePt t="3586" x="3087688" y="2047875"/>
          <p14:tracePt t="3594" x="3143250" y="2062163"/>
          <p14:tracePt t="3604" x="3236913" y="2093913"/>
          <p14:tracePt t="3611" x="3370263" y="2117725"/>
          <p14:tracePt t="3619" x="3513138" y="2165350"/>
          <p14:tracePt t="3627" x="3622675" y="2197100"/>
          <p14:tracePt t="3636" x="3725863" y="2220913"/>
          <p14:tracePt t="3643" x="3803650" y="2220913"/>
          <p14:tracePt t="3651" x="3851275" y="2228850"/>
          <p14:tracePt t="3659" x="3875088" y="2236788"/>
          <p14:tracePt t="3666" x="3883025" y="2236788"/>
          <p14:tracePt t="3691" x="3898900" y="2236788"/>
          <p14:tracePt t="3707" x="3906838" y="2236788"/>
          <p14:tracePt t="3739" x="3898900" y="2236788"/>
          <p14:tracePt t="3747" x="3883025" y="2236788"/>
          <p14:tracePt t="3755" x="3843338" y="2236788"/>
          <p14:tracePt t="3763" x="3811588" y="2236788"/>
          <p14:tracePt t="3772" x="3749675" y="2228850"/>
          <p14:tracePt t="3779" x="3709988" y="2220913"/>
          <p14:tracePt t="3789" x="3662363" y="2220913"/>
          <p14:tracePt t="3795" x="3638550" y="2212975"/>
          <p14:tracePt t="3806" x="3622675" y="2212975"/>
          <p14:tracePt t="3819" x="3614738" y="2205038"/>
          <p14:tracePt t="3827" x="3614738" y="2197100"/>
          <p14:tracePt t="3836" x="3630613" y="2197100"/>
          <p14:tracePt t="3843" x="3678238" y="2197100"/>
          <p14:tracePt t="3853" x="3741738" y="2197100"/>
          <p14:tracePt t="3859" x="3803650" y="2197100"/>
          <p14:tracePt t="3867" x="3867150" y="2197100"/>
          <p14:tracePt t="3875" x="3946525" y="2197100"/>
          <p14:tracePt t="3884" x="4024313" y="2197100"/>
          <p14:tracePt t="3891" x="4071938" y="2197100"/>
          <p14:tracePt t="3899" x="4103688" y="2189163"/>
          <p14:tracePt t="3907" x="4119563" y="2189163"/>
          <p14:tracePt t="3915" x="4143375" y="2181225"/>
          <p14:tracePt t="3923" x="4151313" y="2165350"/>
          <p14:tracePt t="3931" x="4151313" y="2157413"/>
          <p14:tracePt t="3939" x="4143375" y="2133600"/>
          <p14:tracePt t="3947" x="4095750" y="2101850"/>
          <p14:tracePt t="3955" x="4024313" y="2070100"/>
          <p14:tracePt t="3963" x="3922713" y="2047875"/>
          <p14:tracePt t="3972" x="3811588" y="2016125"/>
          <p14:tracePt t="3978" x="3725863" y="1992313"/>
          <p14:tracePt t="3987" x="3630613" y="1960563"/>
          <p14:tracePt t="3995" x="3513138" y="1920875"/>
          <p14:tracePt t="4003" x="3433763" y="1897063"/>
          <p14:tracePt t="4011" x="3348038" y="1873250"/>
          <p14:tracePt t="4019" x="3268663" y="1851025"/>
          <p14:tracePt t="4027" x="3197225" y="1827213"/>
          <p14:tracePt t="4036" x="3165475" y="1827213"/>
          <p14:tracePt t="4044" x="3111500" y="1819275"/>
          <p14:tracePt t="4053" x="3079750" y="1811338"/>
          <p14:tracePt t="4059" x="3040063" y="1795463"/>
          <p14:tracePt t="4066" x="2992438" y="1795463"/>
          <p14:tracePt t="4075" x="2914650" y="1795463"/>
          <p14:tracePt t="4083" x="2835275" y="1795463"/>
          <p14:tracePt t="4092" x="2725738" y="1795463"/>
          <p14:tracePt t="4098" x="2646363" y="1803400"/>
          <p14:tracePt t="4107" x="2559050" y="1803400"/>
          <p14:tracePt t="4114" x="2481263" y="1803400"/>
          <p14:tracePt t="4123" x="2401888" y="1803400"/>
          <p14:tracePt t="4131" x="2354263" y="1803400"/>
          <p14:tracePt t="4139" x="2324100" y="1803400"/>
          <p14:tracePt t="4147" x="2260600" y="1803400"/>
          <p14:tracePt t="4156" x="2228850" y="1803400"/>
          <p14:tracePt t="4163" x="2189163" y="1803400"/>
          <p14:tracePt t="4171" x="2165350" y="1803400"/>
          <p14:tracePt t="4179" x="2127250" y="1803400"/>
          <p14:tracePt t="4188" x="2095500" y="1803400"/>
          <p14:tracePt t="4195" x="2071688" y="1803400"/>
          <p14:tracePt t="4204" x="2039938" y="1803400"/>
          <p14:tracePt t="4211" x="2008188" y="1803400"/>
          <p14:tracePt t="4219" x="1984375" y="1803400"/>
          <p14:tracePt t="4227" x="1952625" y="1811338"/>
          <p14:tracePt t="4240" x="1922463" y="1811338"/>
          <p14:tracePt t="4243" x="1882775" y="1811338"/>
          <p14:tracePt t="4252" x="1858963" y="1819275"/>
          <p14:tracePt t="4259" x="1835150" y="1835150"/>
          <p14:tracePt t="4267" x="1811338" y="1835150"/>
          <p14:tracePt t="4275" x="1779588" y="1858963"/>
          <p14:tracePt t="4285" x="1755775" y="1865313"/>
          <p14:tracePt t="4292" x="1739900" y="1881188"/>
          <p14:tracePt t="4299" x="1725613" y="1897063"/>
          <p14:tracePt t="4307" x="1709738" y="1912938"/>
          <p14:tracePt t="4315" x="1685925" y="1928813"/>
          <p14:tracePt t="4323" x="1685925" y="1952625"/>
          <p14:tracePt t="4331" x="1685925" y="1968500"/>
          <p14:tracePt t="4340" x="1677988" y="1984375"/>
          <p14:tracePt t="4347" x="1670050" y="2000250"/>
          <p14:tracePt t="4356" x="1670050" y="2032000"/>
          <p14:tracePt t="4363" x="1670050" y="2055813"/>
          <p14:tracePt t="4371" x="1693863" y="2078038"/>
          <p14:tracePt t="4379" x="1709738" y="2117725"/>
          <p14:tracePt t="4388" x="1747838" y="2149475"/>
          <p14:tracePt t="4395" x="1787525" y="2165350"/>
          <p14:tracePt t="4404" x="1843088" y="2189163"/>
          <p14:tracePt t="4411" x="1882775" y="2212975"/>
          <p14:tracePt t="4420" x="1922463" y="2228850"/>
          <p14:tracePt t="4427" x="1976438" y="2252663"/>
          <p14:tracePt t="4436" x="2032000" y="2266950"/>
          <p14:tracePt t="4443" x="2079625" y="2266950"/>
          <p14:tracePt t="4454" x="2127250" y="2282825"/>
          <p14:tracePt t="4459" x="2228850" y="2306638"/>
          <p14:tracePt t="4467" x="2324100" y="2306638"/>
          <p14:tracePt t="4475" x="2433638" y="2306638"/>
          <p14:tracePt t="4484" x="2543175" y="2306638"/>
          <p14:tracePt t="4491" x="2654300" y="2306638"/>
          <p14:tracePt t="4499" x="2803525" y="2306638"/>
          <p14:tracePt t="4507" x="2930525" y="2306638"/>
          <p14:tracePt t="4515" x="3055938" y="2306638"/>
          <p14:tracePt t="4524" x="3165475" y="2306638"/>
          <p14:tracePt t="4531" x="3260725" y="2306638"/>
          <p14:tracePt t="4539" x="3370263" y="2306638"/>
          <p14:tracePt t="4546" x="3449638" y="2306638"/>
          <p14:tracePt t="4555" x="3521075" y="2306638"/>
          <p14:tracePt t="4563" x="3567113" y="2306638"/>
          <p14:tracePt t="4570" x="3598863" y="2306638"/>
          <p14:tracePt t="4579" x="3662363" y="2306638"/>
          <p14:tracePt t="4587" x="3725863" y="2314575"/>
          <p14:tracePt t="4595" x="3779838" y="2338388"/>
          <p14:tracePt t="4604" x="3827463" y="2338388"/>
          <p14:tracePt t="4611" x="3875088" y="2338388"/>
          <p14:tracePt t="4618" x="3930650" y="2338388"/>
          <p14:tracePt t="4627" x="3954463" y="2338388"/>
          <p14:tracePt t="4636" x="3984625" y="2338388"/>
          <p14:tracePt t="4643" x="4032250" y="2338388"/>
          <p14:tracePt t="4653" x="4071938" y="2338388"/>
          <p14:tracePt t="4659" x="4119563" y="2338388"/>
          <p14:tracePt t="4667" x="4143375" y="2330450"/>
          <p14:tracePt t="4675" x="4173538" y="2322513"/>
          <p14:tracePt t="4684" x="4205288" y="2298700"/>
          <p14:tracePt t="4691" x="4260850" y="2298700"/>
          <p14:tracePt t="4698" x="4284663" y="2290763"/>
          <p14:tracePt t="4707" x="4308475" y="2282825"/>
          <p14:tracePt t="4715" x="4324350" y="2274888"/>
          <p14:tracePt t="4723" x="4340225" y="2274888"/>
          <p14:tracePt t="4747" x="4348163" y="2266950"/>
          <p14:tracePt t="4906" x="4340225" y="2266950"/>
          <p14:tracePt t="5091" x="4348163" y="2266950"/>
          <p14:tracePt t="5114" x="4356100" y="2266950"/>
          <p14:tracePt t="5123" x="4370388" y="2266950"/>
          <p14:tracePt t="5131" x="4378325" y="2266950"/>
          <p14:tracePt t="5138" x="4386263" y="2266950"/>
          <p14:tracePt t="5147" x="4402138" y="2266950"/>
          <p14:tracePt t="5155" x="4425950" y="2266950"/>
          <p14:tracePt t="5163" x="4457700" y="2266950"/>
          <p14:tracePt t="5171" x="4473575" y="2266950"/>
          <p14:tracePt t="5178" x="4489450" y="2282825"/>
          <p14:tracePt t="5187" x="4505325" y="2290763"/>
          <p14:tracePt t="5196" x="4521200" y="2298700"/>
          <p14:tracePt t="5203" x="4537075" y="2306638"/>
          <p14:tracePt t="5211" x="4560888" y="2306638"/>
          <p14:tracePt t="5219" x="4575175" y="2306638"/>
          <p14:tracePt t="5228" x="4583113" y="2314575"/>
          <p14:tracePt t="5234" x="4606925" y="2322513"/>
          <p14:tracePt t="5244" x="4630738" y="2322513"/>
          <p14:tracePt t="5251" x="4670425" y="2322513"/>
          <p14:tracePt t="5258" x="4694238" y="2330450"/>
          <p14:tracePt t="5267" x="4725988" y="2330450"/>
          <p14:tracePt t="5274" x="4779963" y="2346325"/>
          <p14:tracePt t="5282" x="4803775" y="2362200"/>
          <p14:tracePt t="5290" x="4851400" y="2370138"/>
          <p14:tracePt t="5298" x="4922838" y="2393950"/>
          <p14:tracePt t="5306" x="4984750" y="2393950"/>
          <p14:tracePt t="5314" x="5048250" y="2401888"/>
          <p14:tracePt t="5322" x="5103813" y="2425700"/>
          <p14:tracePt t="5331" x="5167313" y="2433638"/>
          <p14:tracePt t="5338" x="5221288" y="2449513"/>
          <p14:tracePt t="5346" x="5253038" y="2449513"/>
          <p14:tracePt t="5354" x="5308600" y="2455863"/>
          <p14:tracePt t="5363" x="5332413" y="2455863"/>
          <p14:tracePt t="5370" x="5364163" y="2455863"/>
          <p14:tracePt t="5378" x="5402263" y="2463800"/>
          <p14:tracePt t="5386" x="5441950" y="2471738"/>
          <p14:tracePt t="5394" x="5449888" y="2471738"/>
          <p14:tracePt t="5402" x="5465763" y="2471738"/>
          <p14:tracePt t="5571" x="5465763" y="2455863"/>
          <p14:tracePt t="5578" x="5449888" y="2455863"/>
          <p14:tracePt t="5587" x="5441950" y="2455863"/>
          <p14:tracePt t="5595" x="5418138" y="2449513"/>
          <p14:tracePt t="5603" x="5410200" y="2441575"/>
          <p14:tracePt t="5611" x="5394325" y="2433638"/>
          <p14:tracePt t="5618" x="5386388" y="2425700"/>
          <p14:tracePt t="5626" x="5364163" y="2417763"/>
          <p14:tracePt t="5634" x="5340350" y="2409825"/>
          <p14:tracePt t="5644" x="5324475" y="2409825"/>
          <p14:tracePt t="5651" x="5300663" y="2409825"/>
          <p14:tracePt t="5658" x="5276850" y="2401888"/>
          <p14:tracePt t="5667" x="5245100" y="2393950"/>
          <p14:tracePt t="5674" x="5213350" y="2393950"/>
          <p14:tracePt t="5683" x="5167313" y="2386013"/>
          <p14:tracePt t="5691" x="5119688" y="2386013"/>
          <p14:tracePt t="5698" x="5087938" y="2386013"/>
          <p14:tracePt t="5706" x="5056188" y="2386013"/>
          <p14:tracePt t="5714" x="5032375" y="2386013"/>
          <p14:tracePt t="5723" x="5016500" y="2386013"/>
          <p14:tracePt t="5731" x="4992688" y="2386013"/>
          <p14:tracePt t="5739" x="4962525" y="2386013"/>
          <p14:tracePt t="5747" x="4938713" y="2386013"/>
          <p14:tracePt t="5754" x="4922838" y="2386013"/>
          <p14:tracePt t="5763" x="4906963" y="2386013"/>
          <p14:tracePt t="5771" x="4891088" y="2386013"/>
          <p14:tracePt t="5778" x="4875213" y="2378075"/>
          <p14:tracePt t="5787" x="4859338" y="2370138"/>
          <p14:tracePt t="5795" x="4843463" y="2362200"/>
          <p14:tracePt t="5803" x="4827588" y="2362200"/>
          <p14:tracePt t="5810" x="4811713" y="2362200"/>
          <p14:tracePt t="5819" x="4795838" y="2354263"/>
          <p14:tracePt t="5827" x="4779963" y="2330450"/>
          <p14:tracePt t="5834" x="4757738" y="2322513"/>
          <p14:tracePt t="5844" x="4733925" y="2298700"/>
          <p14:tracePt t="5851" x="4710113" y="2282825"/>
          <p14:tracePt t="5859" x="4694238" y="2274888"/>
          <p14:tracePt t="5867" x="4678363" y="2259013"/>
          <p14:tracePt t="5874" x="4662488" y="2252663"/>
          <p14:tracePt t="5883" x="4654550" y="2236788"/>
          <p14:tracePt t="5891" x="4630738" y="2236788"/>
          <p14:tracePt t="5898" x="4614863" y="2220913"/>
          <p14:tracePt t="5907" x="4614863" y="2212975"/>
          <p14:tracePt t="5914" x="4598988" y="2205038"/>
          <p14:tracePt t="5923" x="4591050" y="2197100"/>
          <p14:tracePt t="5931" x="4591050" y="2189163"/>
          <p14:tracePt t="5938" x="4583113" y="2173288"/>
          <p14:tracePt t="5946" x="4575175" y="2165350"/>
          <p14:tracePt t="5955" x="4568825" y="2157413"/>
          <p14:tracePt t="5962" x="4568825" y="2133600"/>
          <p14:tracePt t="5971" x="4560888" y="2109788"/>
          <p14:tracePt t="5980" x="4552950" y="2070100"/>
          <p14:tracePt t="5986" x="4545013" y="2024063"/>
          <p14:tracePt t="5994" x="4529138" y="1960563"/>
          <p14:tracePt t="6003" x="4497388" y="1889125"/>
          <p14:tracePt t="6011" x="4457700" y="1787525"/>
          <p14:tracePt t="6018" x="4410075" y="1700213"/>
          <p14:tracePt t="6027" x="4348163" y="1598613"/>
          <p14:tracePt t="6034" x="4268788" y="1511300"/>
          <p14:tracePt t="6044" x="4213225" y="1457325"/>
          <p14:tracePt t="6051" x="4151313" y="1385888"/>
          <p14:tracePt t="6058" x="4119563" y="1338263"/>
          <p14:tracePt t="6067" x="4064000" y="1306513"/>
          <p14:tracePt t="6074" x="4008438" y="1260475"/>
          <p14:tracePt t="6082" x="3954463" y="1228725"/>
          <p14:tracePt t="6091" x="3914775" y="1196975"/>
          <p14:tracePt t="6099" x="3851275" y="1189038"/>
          <p14:tracePt t="6107" x="3779838" y="1189038"/>
          <p14:tracePt t="6114" x="3702050" y="1173163"/>
          <p14:tracePt t="6122" x="3638550" y="1165225"/>
          <p14:tracePt t="6131" x="3559175" y="1165225"/>
          <p14:tracePt t="6138" x="3449638" y="1165225"/>
          <p14:tracePt t="6146" x="3354388" y="1165225"/>
          <p14:tracePt t="6155" x="3276600" y="1165225"/>
          <p14:tracePt t="6163" x="3157538" y="1149350"/>
          <p14:tracePt t="6171" x="3048000" y="1141413"/>
          <p14:tracePt t="6179" x="2952750" y="1101725"/>
          <p14:tracePt t="6187" x="2835275" y="1063625"/>
          <p14:tracePt t="6195" x="2725738" y="1039813"/>
          <p14:tracePt t="6203" x="2606675" y="1016000"/>
          <p14:tracePt t="6211" x="2497138" y="976313"/>
          <p14:tracePt t="6218" x="2417763" y="968375"/>
          <p14:tracePt t="6227" x="2324100" y="968375"/>
          <p14:tracePt t="6234" x="2236788" y="968375"/>
          <p14:tracePt t="6244" x="2141538" y="968375"/>
          <p14:tracePt t="6251" x="2095500" y="968375"/>
          <p14:tracePt t="6259" x="2047875" y="968375"/>
          <p14:tracePt t="6267" x="2000250" y="968375"/>
          <p14:tracePt t="6275" x="1930400" y="976313"/>
          <p14:tracePt t="6282" x="1858963" y="1000125"/>
          <p14:tracePt t="6291" x="1803400" y="1031875"/>
          <p14:tracePt t="6298" x="1739900" y="1071563"/>
          <p14:tracePt t="6306" x="1670050" y="1101725"/>
          <p14:tracePt t="6314" x="1614488" y="1149350"/>
          <p14:tracePt t="6323" x="1550988" y="1196975"/>
          <p14:tracePt t="6331" x="1481138" y="1244600"/>
          <p14:tracePt t="6338" x="1409700" y="1290638"/>
          <p14:tracePt t="6347" x="1338263" y="1362075"/>
          <p14:tracePt t="6355" x="1268413" y="1441450"/>
          <p14:tracePt t="6363" x="1181100" y="1495425"/>
          <p14:tracePt t="6371" x="1117600" y="1558925"/>
          <p14:tracePt t="6378" x="1063625" y="1630363"/>
          <p14:tracePt t="6387" x="984250" y="1716088"/>
          <p14:tracePt t="6395" x="920750" y="1803400"/>
          <p14:tracePt t="6403" x="874713" y="1873250"/>
          <p14:tracePt t="6411" x="811213" y="1960563"/>
          <p14:tracePt t="6419" x="763588" y="2047875"/>
          <p14:tracePt t="6428" x="701675" y="2133600"/>
          <p14:tracePt t="6435" x="669925" y="2220913"/>
          <p14:tracePt t="6444" x="630238" y="2306638"/>
          <p14:tracePt t="6451" x="574675" y="2417763"/>
          <p14:tracePt t="6459" x="527050" y="2519363"/>
          <p14:tracePt t="6467" x="481013" y="2638425"/>
          <p14:tracePt t="6474" x="409575" y="2747963"/>
          <p14:tracePt t="6483" x="377825" y="2849563"/>
          <p14:tracePt t="6491" x="354013" y="2944813"/>
          <p14:tracePt t="6498" x="322263" y="3062288"/>
          <p14:tracePt t="6507" x="314325" y="3141663"/>
          <p14:tracePt t="6514" x="300038" y="3235325"/>
          <p14:tracePt t="6523" x="276225" y="3354388"/>
          <p14:tracePt t="6531" x="276225" y="3448050"/>
          <p14:tracePt t="6539" x="276225" y="3543300"/>
          <p14:tracePt t="6546" x="276225" y="3636963"/>
          <p14:tracePt t="6554" x="268288" y="3732213"/>
          <p14:tracePt t="6563" x="252413" y="3825875"/>
          <p14:tracePt t="6570" x="252413" y="3921125"/>
          <p14:tracePt t="6578" x="252413" y="4016375"/>
          <p14:tracePt t="6587" x="252413" y="4094163"/>
          <p14:tracePt t="6595" x="268288" y="4197350"/>
          <p14:tracePt t="6602" x="284163" y="4275138"/>
          <p14:tracePt t="6611" x="306388" y="4378325"/>
          <p14:tracePt t="6619" x="330200" y="4440238"/>
          <p14:tracePt t="6628" x="338138" y="4511675"/>
          <p14:tracePt t="6635" x="346075" y="4575175"/>
          <p14:tracePt t="6644" x="361950" y="4637088"/>
          <p14:tracePt t="6651" x="369888" y="4708525"/>
          <p14:tracePt t="6658" x="393700" y="4787900"/>
          <p14:tracePt t="6667" x="393700" y="4865688"/>
          <p14:tracePt t="6674" x="409575" y="4937125"/>
          <p14:tracePt t="6683" x="417513" y="5030788"/>
          <p14:tracePt t="6691" x="417513" y="5110163"/>
          <p14:tracePt t="6699" x="417513" y="5203825"/>
          <p14:tracePt t="6706" x="417513" y="5314950"/>
          <p14:tracePt t="6715" x="441325" y="5432425"/>
          <p14:tracePt t="6723" x="473075" y="5543550"/>
          <p14:tracePt t="6731" x="496888" y="5668963"/>
          <p14:tracePt t="6738" x="542925" y="5772150"/>
          <p14:tracePt t="6746" x="598488" y="5889625"/>
          <p14:tracePt t="6755" x="638175" y="5999163"/>
          <p14:tracePt t="6763" x="661988" y="6126163"/>
          <p14:tracePt t="6771" x="685800" y="6243638"/>
          <p14:tracePt t="6778" x="739775" y="6354763"/>
          <p14:tracePt t="6787" x="803275" y="6456363"/>
          <p14:tracePt t="6795" x="850900" y="6559550"/>
          <p14:tracePt t="6803" x="898525" y="6661150"/>
          <p14:tracePt t="6811" x="952500" y="6748463"/>
          <p14:tracePt t="6819" x="1000125" y="6826250"/>
          <p14:tracePt t="53116" x="39688" y="6748463"/>
          <p14:tracePt t="53123" x="15875" y="6645275"/>
          <p14:tracePt t="53131" x="15875" y="6565900"/>
          <p14:tracePt t="53139" x="0" y="64722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a:t>You can tell whether a man is clever by his answers.</a:t>
            </a:r>
          </a:p>
          <a:p>
            <a:r>
              <a:rPr lang="en-US" sz="2800" dirty="0"/>
              <a:t>You can tell whether a man is wise by his questions.</a:t>
            </a:r>
          </a:p>
          <a:p>
            <a:endParaRPr lang="en-US" sz="2800" dirty="0"/>
          </a:p>
          <a:p>
            <a:endParaRPr lang="en-US" sz="2800" dirty="0"/>
          </a:p>
          <a:p>
            <a:pPr algn="ctr"/>
            <a:r>
              <a:rPr lang="en-US" sz="2800" dirty="0" err="1"/>
              <a:t>Naguib</a:t>
            </a:r>
            <a:r>
              <a:rPr lang="en-US" sz="2800" dirty="0"/>
              <a:t> Mahfouz (Nobel Prize Winner)</a:t>
            </a:r>
            <a:endParaRPr lang="en-US" sz="2800" b="1" dirty="0">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4"/>
          <a:stretch>
            <a:fillRect/>
          </a:stretch>
        </p:blipFill>
        <p:spPr>
          <a:xfrm>
            <a:off x="697645" y="2452736"/>
            <a:ext cx="2686425" cy="2467319"/>
          </a:xfrm>
          <a:prstGeom prst="rect">
            <a:avLst/>
          </a:prstGeom>
        </p:spPr>
      </p:pic>
      <p:pic>
        <p:nvPicPr>
          <p:cNvPr id="15" name="Graphic 21">
            <a:extLst>
              <a:ext uri="{FF2B5EF4-FFF2-40B4-BE49-F238E27FC236}">
                <a16:creationId xmlns:a16="http://schemas.microsoft.com/office/drawing/2014/main" id="{23BE0C64-F09D-4DFB-86E6-F66E9EC2B5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3" name="Ink 2">
                <a:extLst>
                  <a:ext uri="{FF2B5EF4-FFF2-40B4-BE49-F238E27FC236}">
                    <a16:creationId xmlns:a16="http://schemas.microsoft.com/office/drawing/2014/main" id="{360A3570-6568-46EE-8576-65ACC1CD5667}"/>
                  </a:ext>
                </a:extLst>
              </p14:cNvPr>
              <p14:cNvContentPartPr/>
              <p14:nvPr>
                <p:extLst>
                  <p:ext uri="{42D2F446-02D8-4167-A562-619A0277C38B}">
                    <p15:isNarration xmlns:p15="http://schemas.microsoft.com/office/powerpoint/2012/main" val="1"/>
                  </p:ext>
                </p:extLst>
              </p14:nvPr>
            </p14:nvContentPartPr>
            <p14:xfrm>
              <a:off x="9136259" y="3795299"/>
              <a:ext cx="2" cy="2"/>
            </p14:xfrm>
          </p:contentPart>
        </mc:Choice>
        <mc:Fallback xmlns="">
          <p:pic>
            <p:nvPicPr>
              <p:cNvPr id="3" name="Ink 2">
                <a:extLst>
                  <a:ext uri="{FF2B5EF4-FFF2-40B4-BE49-F238E27FC236}">
                    <a16:creationId xmlns:a16="http://schemas.microsoft.com/office/drawing/2014/main" id="{360A3570-6568-46EE-8576-65ACC1CD5667}"/>
                  </a:ext>
                </a:extLst>
              </p:cNvPr>
              <p:cNvPicPr>
                <a:picLocks noGrp="1" noRot="1" noChangeAspect="1" noMove="1" noResize="1" noEditPoints="1" noAdjustHandles="1" noChangeArrowheads="1" noChangeShapeType="1"/>
              </p:cNvPicPr>
              <p:nvPr/>
            </p:nvPicPr>
            <p:blipFill>
              <a:blip r:embed="rId9"/>
              <a:stretch>
                <a:fillRect/>
              </a:stretch>
            </p:blipFill>
            <p:spPr>
              <a:xfrm>
                <a:off x="9136259" y="3795299"/>
                <a:ext cx="2" cy="2"/>
              </a:xfrm>
              <a:prstGeom prst="rect">
                <a:avLst/>
              </a:prstGeom>
            </p:spPr>
          </p:pic>
        </mc:Fallback>
      </mc:AlternateContent>
    </p:spTree>
    <p:extLst>
      <p:ext uri="{BB962C8B-B14F-4D97-AF65-F5344CB8AC3E}">
        <p14:creationId xmlns:p14="http://schemas.microsoft.com/office/powerpoint/2010/main" val="1195252826"/>
      </p:ext>
    </p:extLst>
  </p:cSld>
  <p:clrMapOvr>
    <a:masterClrMapping/>
  </p:clrMapOvr>
  <mc:AlternateContent xmlns:mc="http://schemas.openxmlformats.org/markup-compatibility/2006" xmlns:p14="http://schemas.microsoft.com/office/powerpoint/2010/main">
    <mc:Choice Requires="p14">
      <p:transition spd="slow" p14:dur="2000" advTm="196659"/>
    </mc:Choice>
    <mc:Fallback xmlns="">
      <p:transition spd="slow" advTm="196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md type="call" cmd="playFrom(0.0)">
                                      <p:cBhvr>
                                        <p:cTn id="7"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56512" x="260350" y="2133600"/>
          <p14:tracePt t="56520" x="433388" y="2338388"/>
          <p14:tracePt t="56528" x="614363" y="2598738"/>
          <p14:tracePt t="56536" x="842963" y="2841625"/>
          <p14:tracePt t="56543" x="1079500" y="3046413"/>
          <p14:tracePt t="56552" x="1346200" y="3251200"/>
          <p14:tracePt t="56562" x="1566863" y="3409950"/>
          <p14:tracePt t="56568" x="1827213" y="3575050"/>
          <p14:tracePt t="56576" x="2055813" y="3732213"/>
          <p14:tracePt t="56584" x="2300288" y="3849688"/>
          <p14:tracePt t="56593" x="2441575" y="3921125"/>
          <p14:tracePt t="56600" x="2638425" y="3992563"/>
          <p14:tracePt t="56607" x="2827338" y="4054475"/>
          <p14:tracePt t="56616" x="2960688" y="4078288"/>
          <p14:tracePt t="56626" x="3071813" y="4102100"/>
          <p14:tracePt t="56632" x="3165475" y="4125913"/>
          <p14:tracePt t="56640" x="3221038" y="4149725"/>
          <p14:tracePt t="56648" x="3276600" y="4157663"/>
          <p14:tracePt t="56656" x="3324225" y="4173538"/>
          <p14:tracePt t="56663" x="3378200" y="4181475"/>
          <p14:tracePt t="56672" x="3402013" y="4197350"/>
          <p14:tracePt t="56680" x="3441700" y="4205288"/>
          <p14:tracePt t="56687" x="3505200" y="4219575"/>
          <p14:tracePt t="56695" x="3606800" y="4243388"/>
          <p14:tracePt t="56704" x="3686175" y="4267200"/>
          <p14:tracePt t="56712" x="3779838" y="4275138"/>
          <p14:tracePt t="56719" x="3922713" y="4291013"/>
          <p14:tracePt t="56728" x="4079875" y="4291013"/>
          <p14:tracePt t="56735" x="4252913" y="4291013"/>
          <p14:tracePt t="56744" x="4425950" y="4291013"/>
          <p14:tracePt t="56752" x="4598988" y="4291013"/>
          <p14:tracePt t="56760" x="4749800" y="4291013"/>
          <p14:tracePt t="56768" x="4891088" y="4291013"/>
          <p14:tracePt t="56776" x="5032375" y="4291013"/>
          <p14:tracePt t="56784" x="5189538" y="4275138"/>
          <p14:tracePt t="56793" x="5372100" y="4243388"/>
          <p14:tracePt t="56800" x="5529263" y="4219575"/>
          <p14:tracePt t="56808" x="5670550" y="4197350"/>
          <p14:tracePt t="56816" x="5827713" y="4165600"/>
          <p14:tracePt t="56825" x="5970588" y="4141788"/>
          <p14:tracePt t="56832" x="6135688" y="4117975"/>
          <p14:tracePt t="56840" x="6261100" y="4078288"/>
          <p14:tracePt t="56848" x="6388100" y="4046538"/>
          <p14:tracePt t="56856" x="6513513" y="4022725"/>
          <p14:tracePt t="56863" x="6630988" y="4000500"/>
          <p14:tracePt t="56871" x="6726238" y="3960813"/>
          <p14:tracePt t="56880" x="6859588" y="3913188"/>
          <p14:tracePt t="56893" x="6962775" y="3873500"/>
          <p14:tracePt t="56896" x="7048500" y="3811588"/>
          <p14:tracePt t="56904" x="7119938" y="3763963"/>
          <p14:tracePt t="56911" x="7191375" y="3716338"/>
          <p14:tracePt t="56920" x="7261225" y="3668713"/>
          <p14:tracePt t="56928" x="7332663" y="3636963"/>
          <p14:tracePt t="56936" x="7426325" y="3606800"/>
          <p14:tracePt t="56946" x="7505700" y="3582988"/>
          <p14:tracePt t="56952" x="7593013" y="3559175"/>
          <p14:tracePt t="56961" x="7702550" y="3559175"/>
          <p14:tracePt t="56968" x="7781925" y="3559175"/>
          <p14:tracePt t="56976" x="7843838" y="3559175"/>
          <p14:tracePt t="56984" x="7907338" y="3559175"/>
          <p14:tracePt t="56991" x="7978775" y="3559175"/>
          <p14:tracePt t="56999" x="8040688" y="3559175"/>
          <p14:tracePt t="57008" x="8088313" y="3559175"/>
          <p14:tracePt t="57015" x="8120063" y="3559175"/>
          <p14:tracePt t="57026" x="8167688" y="3551238"/>
          <p14:tracePt t="57032" x="8223250" y="3543300"/>
          <p14:tracePt t="57040" x="8285163" y="3535363"/>
          <p14:tracePt t="57048" x="8356600" y="3511550"/>
          <p14:tracePt t="57056" x="8412163" y="3495675"/>
          <p14:tracePt t="57064" x="8458200" y="3487738"/>
          <p14:tracePt t="57071" x="8513763" y="3479800"/>
          <p14:tracePt t="57080" x="8577263" y="3463925"/>
          <p14:tracePt t="57088" x="8647113" y="3440113"/>
          <p14:tracePt t="57096" x="8694738" y="3432175"/>
          <p14:tracePt t="57104" x="8750300" y="3409950"/>
          <p14:tracePt t="57112" x="8766175" y="3402013"/>
          <p14:tracePt t="57120" x="8789988" y="3394075"/>
          <p14:tracePt t="57128" x="8821738" y="3386138"/>
          <p14:tracePt t="57136" x="8837613" y="3378200"/>
          <p14:tracePt t="57144" x="8837613" y="3370263"/>
          <p14:tracePt t="57152" x="8851900" y="3362325"/>
          <p14:tracePt t="57161" x="8867775" y="3362325"/>
          <p14:tracePt t="57168" x="8875713" y="3362325"/>
          <p14:tracePt t="57177" x="8883650" y="3346450"/>
          <p14:tracePt t="57184" x="8899525" y="3346450"/>
          <p14:tracePt t="57247" x="8891588" y="3338513"/>
          <p14:tracePt t="57255" x="8867775" y="3330575"/>
          <p14:tracePt t="57264" x="8821738" y="3322638"/>
          <p14:tracePt t="57272" x="8774113" y="3306763"/>
          <p14:tracePt t="57279" x="8686800" y="3282950"/>
          <p14:tracePt t="57287" x="8609013" y="3259138"/>
          <p14:tracePt t="57295" x="8521700" y="3228975"/>
          <p14:tracePt t="57303" x="8434388" y="3189288"/>
          <p14:tracePt t="57312" x="8340725" y="3149600"/>
          <p14:tracePt t="57319" x="8253413" y="3117850"/>
          <p14:tracePt t="57328" x="8199438" y="3094038"/>
          <p14:tracePt t="57335" x="8143875" y="3070225"/>
          <p14:tracePt t="57344" x="8120063" y="3062288"/>
          <p14:tracePt t="57352" x="8104188" y="3046413"/>
          <p14:tracePt t="57392" x="8096250" y="3046413"/>
          <p14:tracePt t="57408" x="8104188" y="3054350"/>
          <p14:tracePt t="57416" x="8128000" y="3062288"/>
          <p14:tracePt t="57426" x="8175625" y="3078163"/>
          <p14:tracePt t="57432" x="8223250" y="3094038"/>
          <p14:tracePt t="57441" x="8277225" y="3109913"/>
          <p14:tracePt t="57448" x="8316913" y="3133725"/>
          <p14:tracePt t="57456" x="8356600" y="3149600"/>
          <p14:tracePt t="57464" x="8380413" y="3157538"/>
          <p14:tracePt t="57472" x="8404225" y="3165475"/>
          <p14:tracePt t="57528" x="8396288" y="3165475"/>
          <p14:tracePt t="57536" x="8388350" y="3165475"/>
          <p14:tracePt t="57544" x="8340725" y="3165475"/>
          <p14:tracePt t="57551" x="8277225" y="3157538"/>
          <p14:tracePt t="57560" x="8191500" y="3133725"/>
          <p14:tracePt t="57567" x="8143875" y="3109913"/>
          <p14:tracePt t="57576" x="8088313" y="3086100"/>
          <p14:tracePt t="57584" x="8040688" y="3086100"/>
          <p14:tracePt t="57592" x="8010525" y="3078163"/>
          <p14:tracePt t="57616" x="8018463" y="3078163"/>
          <p14:tracePt t="57625" x="8032750" y="3078163"/>
          <p14:tracePt t="57632" x="8048625" y="3078163"/>
          <p14:tracePt t="57640" x="8112125" y="3078163"/>
          <p14:tracePt t="57648" x="8175625" y="3086100"/>
          <p14:tracePt t="57657" x="8229600" y="3109913"/>
          <p14:tracePt t="57664" x="8261350" y="3109913"/>
          <p14:tracePt t="57672" x="8277225" y="3109913"/>
          <p14:tracePt t="57736" x="8269288" y="3109913"/>
          <p14:tracePt t="57744" x="8261350" y="3109913"/>
          <p14:tracePt t="57752" x="8229600" y="3109913"/>
          <p14:tracePt t="57761" x="8199438" y="3109913"/>
          <p14:tracePt t="57768" x="8159750" y="3101975"/>
          <p14:tracePt t="57776" x="8135938" y="3101975"/>
          <p14:tracePt t="57784" x="8112125" y="3101975"/>
          <p14:tracePt t="57792" x="8096250" y="3094038"/>
          <p14:tracePt t="57816" x="8096250" y="3086100"/>
          <p14:tracePt t="57826" x="8104188" y="3086100"/>
          <p14:tracePt t="57832" x="8112125" y="3094038"/>
          <p14:tracePt t="57840" x="8128000" y="3101975"/>
          <p14:tracePt t="57848" x="8159750" y="3101975"/>
          <p14:tracePt t="57856" x="8175625" y="3109913"/>
          <p14:tracePt t="57888" x="8175625" y="3125788"/>
          <p14:tracePt t="57896" x="8159750" y="3125788"/>
          <p14:tracePt t="57904" x="8120063" y="3125788"/>
          <p14:tracePt t="57912" x="8096250" y="3125788"/>
          <p14:tracePt t="57920" x="8072438" y="3125788"/>
          <p14:tracePt t="57928" x="8056563" y="3117850"/>
          <p14:tracePt t="57960" x="8056563" y="3109913"/>
          <p14:tracePt t="57968" x="8064500" y="3109913"/>
          <p14:tracePt t="57975" x="8096250" y="3109913"/>
          <p14:tracePt t="57984" x="8143875" y="3109913"/>
          <p14:tracePt t="57992" x="8159750" y="3117850"/>
          <p14:tracePt t="58000" x="8175625" y="3125788"/>
          <p14:tracePt t="58105" x="8191500" y="3125788"/>
          <p14:tracePt t="58136" x="8199438" y="3125788"/>
          <p14:tracePt t="58144" x="8215313" y="3117850"/>
          <p14:tracePt t="58153" x="8215313" y="3109913"/>
          <p14:tracePt t="58168" x="8229600" y="3109913"/>
          <p14:tracePt t="58177" x="8237538" y="3109913"/>
          <p14:tracePt t="58184" x="8253413" y="3109913"/>
          <p14:tracePt t="58192" x="8261350" y="3109913"/>
          <p14:tracePt t="58200" x="8285163" y="3109913"/>
          <p14:tracePt t="58208" x="8301038" y="3109913"/>
          <p14:tracePt t="58241" x="8308975" y="3117850"/>
          <p14:tracePt t="58256" x="8308975" y="3133725"/>
          <p14:tracePt t="58280" x="8308975" y="3141663"/>
          <p14:tracePt t="58344" x="8301038" y="3149600"/>
          <p14:tracePt t="58360" x="8293100" y="3149600"/>
          <p14:tracePt t="58367" x="8277225" y="3149600"/>
          <p14:tracePt t="58376" x="8269288" y="3141663"/>
          <p14:tracePt t="58384" x="8261350" y="3133725"/>
          <p14:tracePt t="58457" x="8253413" y="3125788"/>
          <p14:tracePt t="58464" x="8237538" y="3125788"/>
          <p14:tracePt t="58480" x="8223250" y="3125788"/>
          <p14:tracePt t="58487" x="8215313" y="3125788"/>
          <p14:tracePt t="58496" x="8199438" y="3125788"/>
          <p14:tracePt t="58504" x="8191500" y="3125788"/>
          <p14:tracePt t="58512" x="8183563" y="3125788"/>
          <p14:tracePt t="58544" x="8175625" y="3125788"/>
          <p14:tracePt t="58560" x="8159750" y="3125788"/>
          <p14:tracePt t="58568" x="8151813" y="3125788"/>
          <p14:tracePt t="58576" x="8135938" y="3125788"/>
          <p14:tracePt t="58584" x="8128000" y="3125788"/>
          <p14:tracePt t="58592" x="8120063" y="3125788"/>
          <p14:tracePt t="58599" x="8088313" y="3133725"/>
          <p14:tracePt t="58608" x="8064500" y="3133725"/>
          <p14:tracePt t="58615" x="8018463" y="3141663"/>
          <p14:tracePt t="58624" x="7931150" y="3181350"/>
          <p14:tracePt t="58632" x="7821613" y="3221038"/>
          <p14:tracePt t="58639" x="7718425" y="3228975"/>
          <p14:tracePt t="58648" x="7623175" y="3251200"/>
          <p14:tracePt t="58656" x="7513638" y="3290888"/>
          <p14:tracePt t="58664" x="7380288" y="3314700"/>
          <p14:tracePt t="58672" x="7253288" y="3346450"/>
          <p14:tracePt t="58680" x="7135813" y="3409950"/>
          <p14:tracePt t="58687" x="7016750" y="3487738"/>
          <p14:tracePt t="58696" x="6891338" y="3567113"/>
          <p14:tracePt t="58704" x="6781800" y="3652838"/>
          <p14:tracePt t="58712" x="6623050" y="3787775"/>
          <p14:tracePt t="58720" x="6505575" y="3905250"/>
          <p14:tracePt t="58728" x="6396038" y="4046538"/>
          <p14:tracePt t="58736" x="6292850" y="4165600"/>
          <p14:tracePt t="58743" x="6183313" y="4298950"/>
          <p14:tracePt t="58752" x="6088063" y="4416425"/>
          <p14:tracePt t="58762" x="5994400" y="4535488"/>
          <p14:tracePt t="58768" x="5922963" y="4652963"/>
          <p14:tracePt t="58776" x="5843588" y="4756150"/>
          <p14:tracePt t="58784" x="5765800" y="4857750"/>
          <p14:tracePt t="58791" x="5686425" y="4976813"/>
          <p14:tracePt t="58800" x="5584825" y="5078413"/>
          <p14:tracePt t="58808" x="5489575" y="5195888"/>
          <p14:tracePt t="58816" x="5410200" y="5314950"/>
          <p14:tracePt t="58825" x="5324475" y="5416550"/>
          <p14:tracePt t="58832" x="5245100" y="5535613"/>
          <p14:tracePt t="58841" x="5167313" y="5653088"/>
          <p14:tracePt t="58848" x="5087938" y="5764213"/>
          <p14:tracePt t="58855" x="5008563" y="5881688"/>
          <p14:tracePt t="58864" x="4930775" y="5999163"/>
          <p14:tracePt t="58871" x="4851400" y="6118225"/>
          <p14:tracePt t="58880" x="4779963" y="6203950"/>
          <p14:tracePt t="58887" x="4718050" y="6291263"/>
          <p14:tracePt t="58896" x="4654550" y="6376988"/>
          <p14:tracePt t="58903" x="4622800" y="6448425"/>
          <p14:tracePt t="58911" x="4575175" y="6519863"/>
          <p14:tracePt t="58928" x="4513263" y="6589713"/>
          <p14:tracePt t="58929" x="4465638" y="6661150"/>
          <p14:tracePt t="58936" x="4402138" y="6748463"/>
          <p14:tracePt t="58945" x="4340225" y="6826250"/>
          <p14:tracePt t="59865"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527402C-3F97-690D-9C20-A459E375AEB7}"/>
              </a:ext>
            </a:extLst>
          </p:cNvPr>
          <p:cNvSpPr txBox="1"/>
          <p:nvPr/>
        </p:nvSpPr>
        <p:spPr>
          <a:xfrm>
            <a:off x="3385474" y="2588399"/>
            <a:ext cx="8630096" cy="954107"/>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"Change is the only constant."–</a:t>
            </a:r>
          </a:p>
          <a:p>
            <a:pPr algn="ctr"/>
            <a:r>
              <a:rPr lang="en-US" sz="2800" dirty="0">
                <a:effectLst>
                  <a:outerShdw blurRad="38100" dist="38100" dir="2700000" algn="tl">
                    <a:srgbClr val="000000">
                      <a:alpha val="43137"/>
                    </a:srgbClr>
                  </a:outerShdw>
                </a:effectLst>
              </a:rPr>
              <a:t> Heraclitus, Greek philosopher</a:t>
            </a:r>
          </a:p>
        </p:txBody>
      </p:sp>
      <p:pic>
        <p:nvPicPr>
          <p:cNvPr id="3" name="Picture 2"/>
          <p:cNvPicPr>
            <a:picLocks noChangeAspect="1"/>
          </p:cNvPicPr>
          <p:nvPr/>
        </p:nvPicPr>
        <p:blipFill>
          <a:blip r:embed="rId4"/>
          <a:stretch>
            <a:fillRect/>
          </a:stretch>
        </p:blipFill>
        <p:spPr>
          <a:xfrm>
            <a:off x="4154905" y="3658600"/>
            <a:ext cx="7725920" cy="2472305"/>
          </a:xfrm>
          <a:prstGeom prst="rect">
            <a:avLst/>
          </a:prstGeom>
        </p:spPr>
      </p:pic>
      <p:pic>
        <p:nvPicPr>
          <p:cNvPr id="15" name="Graphic 21">
            <a:extLst>
              <a:ext uri="{FF2B5EF4-FFF2-40B4-BE49-F238E27FC236}">
                <a16:creationId xmlns:a16="http://schemas.microsoft.com/office/drawing/2014/main" id="{B8EC9959-0793-4249-9893-0B6B00BCCDE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03074356"/>
      </p:ext>
    </p:extLst>
  </p:cSld>
  <p:clrMapOvr>
    <a:masterClrMapping/>
  </p:clrMapOvr>
  <mc:AlternateContent xmlns:mc="http://schemas.openxmlformats.org/markup-compatibility/2006" xmlns:p14="http://schemas.microsoft.com/office/powerpoint/2010/main">
    <mc:Choice Requires="p14">
      <p:transition spd="slow" p14:dur="2000" advTm="82579"/>
    </mc:Choice>
    <mc:Fallback xmlns="">
      <p:transition spd="slow" advTm="82579"/>
    </mc:Fallback>
  </mc:AlternateContent>
  <p:extLst>
    <p:ext uri="{3A86A75C-4F4B-4683-9AE1-C65F6400EC91}">
      <p14:laserTraceLst xmlns:p14="http://schemas.microsoft.com/office/powerpoint/2010/main">
        <p14:tracePtLst>
          <p14:tracePt t="504" x="2952750" y="6810375"/>
          <p14:tracePt t="512" x="2968625" y="6778625"/>
          <p14:tracePt t="521" x="2992438" y="6756400"/>
          <p14:tracePt t="529" x="3016250" y="6716713"/>
          <p14:tracePt t="536" x="3048000" y="6677025"/>
          <p14:tracePt t="544" x="3079750" y="6621463"/>
          <p14:tracePt t="552" x="3111500" y="6565900"/>
          <p14:tracePt t="560" x="3157538" y="6496050"/>
          <p14:tracePt t="568" x="3221038" y="6424613"/>
          <p14:tracePt t="578" x="3292475" y="6338888"/>
          <p14:tracePt t="584" x="3354388" y="6259513"/>
          <p14:tracePt t="592" x="3441700" y="6227763"/>
          <p14:tracePt t="600" x="3497263" y="6180138"/>
          <p14:tracePt t="608" x="3552825" y="6134100"/>
          <p14:tracePt t="617" x="3598863" y="6078538"/>
          <p14:tracePt t="624" x="3670300" y="6015038"/>
          <p14:tracePt t="633" x="3725863" y="5976938"/>
          <p14:tracePt t="640" x="3787775" y="5913438"/>
          <p14:tracePt t="649" x="3859213" y="5857875"/>
          <p14:tracePt t="656" x="3922713" y="5780088"/>
          <p14:tracePt t="664" x="4008438" y="5708650"/>
          <p14:tracePt t="673" x="4111625" y="5613400"/>
          <p14:tracePt t="681" x="4213225" y="5511800"/>
          <p14:tracePt t="688" x="4300538" y="5448300"/>
          <p14:tracePt t="696" x="4386263" y="5378450"/>
          <p14:tracePt t="704" x="4457700" y="5314950"/>
          <p14:tracePt t="712" x="4537075" y="5251450"/>
          <p14:tracePt t="720" x="4606925" y="5195888"/>
          <p14:tracePt t="729" x="4678363" y="5118100"/>
          <p14:tracePt t="736" x="4733925" y="5078413"/>
          <p14:tracePt t="744" x="4795838" y="5014913"/>
          <p14:tracePt t="752" x="4835525" y="4960938"/>
          <p14:tracePt t="761" x="4906963" y="4929188"/>
          <p14:tracePt t="768" x="4962525" y="4881563"/>
          <p14:tracePt t="776" x="5008563" y="4833938"/>
          <p14:tracePt t="784" x="5080000" y="4802188"/>
          <p14:tracePt t="792" x="5135563" y="4756150"/>
          <p14:tracePt t="800" x="5175250" y="4724400"/>
          <p14:tracePt t="808" x="5229225" y="4692650"/>
          <p14:tracePt t="815" x="5268913" y="4660900"/>
          <p14:tracePt t="824" x="5316538" y="4629150"/>
          <p14:tracePt t="833" x="5356225" y="4598988"/>
          <p14:tracePt t="841" x="5380038" y="4583113"/>
          <p14:tracePt t="848" x="5418138" y="4551363"/>
          <p14:tracePt t="856" x="5457825" y="4527550"/>
          <p14:tracePt t="864" x="5505450" y="4495800"/>
          <p14:tracePt t="873" x="5561013" y="4456113"/>
          <p14:tracePt t="880" x="5630863" y="4408488"/>
          <p14:tracePt t="889" x="5702300" y="4362450"/>
          <p14:tracePt t="901" x="5781675" y="4314825"/>
          <p14:tracePt t="904" x="5867400" y="4267200"/>
          <p14:tracePt t="912" x="5954713" y="4227513"/>
          <p14:tracePt t="920" x="6056313" y="4197350"/>
          <p14:tracePt t="929" x="6167438" y="4165600"/>
          <p14:tracePt t="936" x="6253163" y="4133850"/>
          <p14:tracePt t="944" x="6316663" y="4110038"/>
          <p14:tracePt t="952" x="6372225" y="4102100"/>
          <p14:tracePt t="961" x="6442075" y="4078288"/>
          <p14:tracePt t="968" x="6489700" y="4054475"/>
          <p14:tracePt t="976" x="6537325" y="4022725"/>
          <p14:tracePt t="985" x="6592888" y="3992563"/>
          <p14:tracePt t="992" x="6630988" y="3960813"/>
          <p14:tracePt t="1000" x="6670675" y="3929063"/>
          <p14:tracePt t="1008" x="6710363" y="3897313"/>
          <p14:tracePt t="1017" x="6734175" y="3889375"/>
          <p14:tracePt t="1024" x="6765925" y="3881438"/>
          <p14:tracePt t="1033" x="6789738" y="3865563"/>
          <p14:tracePt t="1040" x="6811963" y="3857625"/>
          <p14:tracePt t="1049" x="6843713" y="3849688"/>
          <p14:tracePt t="1056" x="6867525" y="3841750"/>
          <p14:tracePt t="1064" x="6891338" y="3841750"/>
          <p14:tracePt t="1072" x="6907213" y="3841750"/>
          <p14:tracePt t="1080" x="6923088" y="3825875"/>
          <p14:tracePt t="1088" x="6931025" y="3825875"/>
          <p14:tracePt t="1096" x="6946900" y="3825875"/>
          <p14:tracePt t="1161" x="6946900" y="3819525"/>
          <p14:tracePt t="1176" x="6938963" y="3819525"/>
          <p14:tracePt t="1184" x="6907213" y="3811588"/>
          <p14:tracePt t="1192" x="6851650" y="3787775"/>
          <p14:tracePt t="1200" x="6805613" y="3763963"/>
          <p14:tracePt t="1209" x="6750050" y="3756025"/>
          <p14:tracePt t="1216" x="6670675" y="3748088"/>
          <p14:tracePt t="1226" x="6584950" y="3724275"/>
          <p14:tracePt t="1233" x="6505575" y="3708400"/>
          <p14:tracePt t="1241" x="6402388" y="3684588"/>
          <p14:tracePt t="1250" x="6324600" y="3668713"/>
          <p14:tracePt t="1256" x="6269038" y="3652838"/>
          <p14:tracePt t="1265" x="6221413" y="3652838"/>
          <p14:tracePt t="1272" x="6191250" y="3652838"/>
          <p14:tracePt t="1280" x="6151563" y="3652838"/>
          <p14:tracePt t="1288" x="6135688" y="3652838"/>
          <p14:tracePt t="1361" x="6159500" y="3652838"/>
          <p14:tracePt t="1368" x="6205538" y="3652838"/>
          <p14:tracePt t="1376" x="6284913" y="3652838"/>
          <p14:tracePt t="1384" x="6396038" y="3652838"/>
          <p14:tracePt t="1392" x="6521450" y="3652838"/>
          <p14:tracePt t="1400" x="6615113" y="3652838"/>
          <p14:tracePt t="1409" x="6694488" y="3652838"/>
          <p14:tracePt t="1416" x="6789738" y="3652838"/>
          <p14:tracePt t="1424" x="6835775" y="3652838"/>
          <p14:tracePt t="1434" x="6875463" y="3652838"/>
          <p14:tracePt t="1441" x="6891338" y="3652838"/>
          <p14:tracePt t="1448" x="6891338" y="3644900"/>
          <p14:tracePt t="1456" x="6891338" y="3629025"/>
          <p14:tracePt t="1472" x="6883400" y="3629025"/>
          <p14:tracePt t="1480" x="6867525" y="3622675"/>
          <p14:tracePt t="1489" x="6843713" y="3606800"/>
          <p14:tracePt t="1496" x="6819900" y="3606800"/>
          <p14:tracePt t="1504" x="6789738" y="3606800"/>
          <p14:tracePt t="1512" x="6757988" y="3606800"/>
          <p14:tracePt t="1520" x="6718300" y="3606800"/>
          <p14:tracePt t="1529" x="6670675" y="3606800"/>
          <p14:tracePt t="1536" x="6638925" y="3606800"/>
          <p14:tracePt t="1544" x="6592888" y="3606800"/>
          <p14:tracePt t="1552" x="6553200" y="3606800"/>
          <p14:tracePt t="1560" x="6521450" y="3606800"/>
          <p14:tracePt t="1568" x="6497638" y="3606800"/>
          <p14:tracePt t="1625" x="6505575" y="3606800"/>
          <p14:tracePt t="1633" x="6537325" y="3606800"/>
          <p14:tracePt t="1640" x="6607175" y="3614738"/>
          <p14:tracePt t="1649" x="6694488" y="3629025"/>
          <p14:tracePt t="1656" x="6789738" y="3636963"/>
          <p14:tracePt t="1664" x="6875463" y="3660775"/>
          <p14:tracePt t="1672" x="6954838" y="3676650"/>
          <p14:tracePt t="1681" x="6986588" y="3676650"/>
          <p14:tracePt t="1689" x="7002463" y="3676650"/>
          <p14:tracePt t="1729" x="6978650" y="3676650"/>
          <p14:tracePt t="1737" x="6915150" y="3676650"/>
          <p14:tracePt t="1744" x="6851650" y="3660775"/>
          <p14:tracePt t="1752" x="6765925" y="3636963"/>
          <p14:tracePt t="1761" x="6686550" y="3636963"/>
          <p14:tracePt t="1768" x="6592888" y="3636963"/>
          <p14:tracePt t="1776" x="6529388" y="3636963"/>
          <p14:tracePt t="1784" x="6450013" y="3636963"/>
          <p14:tracePt t="1792" x="6388100" y="3636963"/>
          <p14:tracePt t="1800" x="6348413" y="3636963"/>
          <p14:tracePt t="1833" x="6332538" y="3636963"/>
          <p14:tracePt t="1856" x="6348413" y="3636963"/>
          <p14:tracePt t="1864" x="6372225" y="3644900"/>
          <p14:tracePt t="1872" x="6396038" y="3644900"/>
          <p14:tracePt t="1888" x="6434138" y="3660775"/>
          <p14:tracePt t="1896" x="6450013" y="3660775"/>
          <p14:tracePt t="1952" x="6434138" y="3660775"/>
          <p14:tracePt t="1960" x="6410325" y="3660775"/>
          <p14:tracePt t="1968" x="6364288" y="3660775"/>
          <p14:tracePt t="1977" x="6332538" y="3660775"/>
          <p14:tracePt t="1985" x="6300788" y="3660775"/>
          <p14:tracePt t="1992" x="6269038" y="3660775"/>
          <p14:tracePt t="2000" x="6237288" y="3660775"/>
          <p14:tracePt t="2041" x="6229350" y="3668713"/>
          <p14:tracePt t="2049" x="6237288" y="3668713"/>
          <p14:tracePt t="2056" x="6269038" y="3676650"/>
          <p14:tracePt t="2064" x="6316663" y="3692525"/>
          <p14:tracePt t="2073" x="6380163" y="3708400"/>
          <p14:tracePt t="2080" x="6465888" y="3724275"/>
          <p14:tracePt t="2089" x="6529388" y="3732213"/>
          <p14:tracePt t="2096" x="6545263" y="3732213"/>
          <p14:tracePt t="2129" x="6537325" y="3732213"/>
          <p14:tracePt t="2136" x="6529388" y="3732213"/>
          <p14:tracePt t="2144" x="6513513" y="3732213"/>
          <p14:tracePt t="2152" x="6489700" y="3724275"/>
          <p14:tracePt t="2160" x="6457950" y="3724275"/>
          <p14:tracePt t="2168" x="6418263" y="3716338"/>
          <p14:tracePt t="2176" x="6380163" y="3708400"/>
          <p14:tracePt t="2185" x="6364288" y="3700463"/>
          <p14:tracePt t="2192" x="6340475" y="3700463"/>
          <p14:tracePt t="2200" x="6324600" y="3700463"/>
          <p14:tracePt t="2258" x="6348413" y="3700463"/>
          <p14:tracePt t="2265" x="6372225" y="3700463"/>
          <p14:tracePt t="2273" x="6418263" y="3700463"/>
          <p14:tracePt t="2281" x="6481763" y="3700463"/>
          <p14:tracePt t="2289" x="6545263" y="3700463"/>
          <p14:tracePt t="2296" x="6584950" y="3692525"/>
          <p14:tracePt t="2304" x="6607175" y="3676650"/>
          <p14:tracePt t="2313" x="6646863" y="3668713"/>
          <p14:tracePt t="2321" x="6670675" y="3652838"/>
          <p14:tracePt t="2329" x="6686550" y="3644900"/>
          <p14:tracePt t="2344" x="6694488" y="3644900"/>
          <p14:tracePt t="2361" x="6694488" y="3629025"/>
          <p14:tracePt t="2368" x="6694488" y="3622675"/>
          <p14:tracePt t="2376" x="6694488" y="3614738"/>
          <p14:tracePt t="2384" x="6686550" y="3606800"/>
          <p14:tracePt t="2392" x="6662738" y="3598863"/>
          <p14:tracePt t="2400" x="6623050" y="3582988"/>
          <p14:tracePt t="2409" x="6569075" y="3567113"/>
          <p14:tracePt t="2416" x="6521450" y="3551238"/>
          <p14:tracePt t="2424" x="6450013" y="3551238"/>
          <p14:tracePt t="2433" x="6388100" y="3551238"/>
          <p14:tracePt t="2441" x="6348413" y="3551238"/>
          <p14:tracePt t="2449" x="6324600" y="3551238"/>
          <p14:tracePt t="2496" x="6332538" y="3551238"/>
          <p14:tracePt t="2505" x="6348413" y="3551238"/>
          <p14:tracePt t="2512" x="6388100" y="3559175"/>
          <p14:tracePt t="2521" x="6410325" y="3559175"/>
          <p14:tracePt t="2529" x="6434138" y="3567113"/>
          <p14:tracePt t="2536" x="6450013" y="3575050"/>
          <p14:tracePt t="2584" x="6442075" y="3575050"/>
          <p14:tracePt t="2593" x="6442075" y="3582988"/>
          <p14:tracePt t="2600" x="6426200" y="3582988"/>
          <p14:tracePt t="2609" x="6418263" y="3590925"/>
          <p14:tracePt t="2616" x="6410325" y="3598863"/>
          <p14:tracePt t="2625" x="6396038" y="3598863"/>
          <p14:tracePt t="2768" x="6380163" y="3606800"/>
          <p14:tracePt t="2832" x="6372225" y="3622675"/>
          <p14:tracePt t="3440" x="6380163" y="3606800"/>
          <p14:tracePt t="4273" x="6396038" y="3598863"/>
          <p14:tracePt t="4345" x="6402388" y="3598863"/>
          <p14:tracePt t="4368" x="6418263" y="3598863"/>
          <p14:tracePt t="4401" x="6434138" y="3598863"/>
          <p14:tracePt t="4408" x="6442075" y="3598863"/>
          <p14:tracePt t="4416" x="6457950" y="3598863"/>
          <p14:tracePt t="4425" x="6465888" y="3598863"/>
          <p14:tracePt t="4553" x="6450013" y="3598863"/>
          <p14:tracePt t="4560" x="6450013" y="3590925"/>
          <p14:tracePt t="4568" x="6450013" y="3582988"/>
          <p14:tracePt t="4584" x="6434138" y="3582988"/>
          <p14:tracePt t="4599" x="6418263" y="3575050"/>
          <p14:tracePt t="6505" x="6410325" y="3575050"/>
          <p14:tracePt t="6552" x="6402388" y="3575050"/>
          <p14:tracePt t="6585" x="6396038" y="3575050"/>
          <p14:tracePt t="6601" x="6380163" y="3582988"/>
          <p14:tracePt t="6760" x="6372225" y="3582988"/>
          <p14:tracePt t="6768" x="6348413" y="3590925"/>
          <p14:tracePt t="6784" x="6340475" y="3598863"/>
          <p14:tracePt t="6792" x="6332538" y="3606800"/>
          <p14:tracePt t="6896" x="6324600" y="3606800"/>
          <p14:tracePt t="6904" x="6316663" y="3606800"/>
          <p14:tracePt t="6920" x="6308725" y="3598863"/>
          <p14:tracePt t="7024" x="6292850" y="3590925"/>
          <p14:tracePt t="7049" x="6284913" y="3582988"/>
          <p14:tracePt t="7185" x="6284913" y="3598863"/>
          <p14:tracePt t="7217" x="6276975" y="3606800"/>
          <p14:tracePt t="7241" x="6261100" y="3606800"/>
          <p14:tracePt t="7249" x="6253163" y="3622675"/>
          <p14:tracePt t="7257" x="6237288" y="3622675"/>
          <p14:tracePt t="7272" x="6221413" y="3622675"/>
          <p14:tracePt t="7289" x="6205538" y="3622675"/>
          <p14:tracePt t="7296" x="6197600" y="3629025"/>
          <p14:tracePt t="7321" x="6183313" y="3629025"/>
          <p14:tracePt t="7336" x="6175375" y="3629025"/>
          <p14:tracePt t="7361" x="6159500" y="3629025"/>
          <p14:tracePt t="7392" x="6143625" y="3629025"/>
          <p14:tracePt t="7408" x="6135688" y="3629025"/>
          <p14:tracePt t="7417" x="6119813" y="3636963"/>
          <p14:tracePt t="7425" x="6111875" y="3636963"/>
          <p14:tracePt t="7432" x="6096000" y="3636963"/>
          <p14:tracePt t="7464" x="6080125" y="3636963"/>
          <p14:tracePt t="7488" x="6072188" y="3636963"/>
          <p14:tracePt t="7552" x="6056313" y="3636963"/>
          <p14:tracePt t="7569" x="6048375" y="3636963"/>
          <p14:tracePt t="7617" x="6048375" y="3629025"/>
          <p14:tracePt t="7633" x="6048375" y="3622675"/>
          <p14:tracePt t="7648" x="6048375" y="3606800"/>
          <p14:tracePt t="7656" x="6048375" y="3598863"/>
          <p14:tracePt t="7664" x="6056313" y="3582988"/>
          <p14:tracePt t="7672" x="6064250" y="3582988"/>
          <p14:tracePt t="7681" x="6080125" y="3582988"/>
          <p14:tracePt t="7689" x="6088063" y="3575050"/>
          <p14:tracePt t="7697" x="6096000" y="3559175"/>
          <p14:tracePt t="7704" x="6103938" y="3551238"/>
          <p14:tracePt t="7712" x="6119813" y="3543300"/>
          <p14:tracePt t="7720" x="6127750" y="3535363"/>
          <p14:tracePt t="7729" x="6143625" y="3527425"/>
          <p14:tracePt t="7736" x="6143625" y="3511550"/>
          <p14:tracePt t="7744" x="6159500" y="3503613"/>
          <p14:tracePt t="7753" x="6159500" y="3487738"/>
          <p14:tracePt t="7761" x="6167438" y="3479800"/>
          <p14:tracePt t="7769" x="6167438" y="3471863"/>
          <p14:tracePt t="7785" x="6183313" y="3463925"/>
          <p14:tracePt t="7792" x="6191250" y="3455988"/>
          <p14:tracePt t="7801" x="6191250" y="3448050"/>
          <p14:tracePt t="7809" x="6191250" y="3432175"/>
          <p14:tracePt t="7816" x="6191250" y="3425825"/>
          <p14:tracePt t="7824" x="6197600" y="3402013"/>
          <p14:tracePt t="7833" x="6205538" y="3394075"/>
          <p14:tracePt t="7841" x="6205538" y="3386138"/>
          <p14:tracePt t="7880" x="6205538" y="3370263"/>
          <p14:tracePt t="7896" x="6205538" y="3362325"/>
          <p14:tracePt t="7912" x="6205538" y="3346450"/>
          <p14:tracePt t="7928" x="6205538" y="3338513"/>
          <p14:tracePt t="7944" x="6205538" y="3322638"/>
          <p14:tracePt t="7993" x="6205538" y="3306763"/>
          <p14:tracePt t="8008" x="6205538" y="3298825"/>
          <p14:tracePt t="8057" x="6213475" y="3282950"/>
          <p14:tracePt t="8176" x="6205538" y="3282950"/>
          <p14:tracePt t="8192" x="6191250" y="3282950"/>
          <p14:tracePt t="8200" x="6183313" y="3282950"/>
          <p14:tracePt t="8208" x="6167438" y="3282950"/>
          <p14:tracePt t="8216" x="6143625" y="3282950"/>
          <p14:tracePt t="8224" x="6127750" y="3282950"/>
          <p14:tracePt t="8296" x="6111875" y="3282950"/>
          <p14:tracePt t="8312" x="6096000" y="3290888"/>
          <p14:tracePt t="8320" x="6088063" y="3298825"/>
          <p14:tracePt t="8370" x="6072188" y="3298825"/>
          <p14:tracePt t="8384" x="6064250" y="3298825"/>
          <p14:tracePt t="8416" x="6056313" y="3298825"/>
          <p14:tracePt t="8424" x="6048375" y="3298825"/>
          <p14:tracePt t="8440" x="6032500" y="3298825"/>
          <p14:tracePt t="8448" x="6024563" y="3298825"/>
          <p14:tracePt t="8456" x="6008688" y="3298825"/>
          <p14:tracePt t="8472" x="6000750" y="3298825"/>
          <p14:tracePt t="8496" x="5994400" y="3298825"/>
          <p14:tracePt t="8512" x="5986463" y="3298825"/>
          <p14:tracePt t="8640" x="6000750" y="3298825"/>
          <p14:tracePt t="8649" x="6016625" y="3290888"/>
          <p14:tracePt t="8656" x="6032500" y="3282950"/>
          <p14:tracePt t="8664" x="6048375" y="3282950"/>
          <p14:tracePt t="8672" x="6064250" y="3275013"/>
          <p14:tracePt t="8680" x="6096000" y="3275013"/>
          <p14:tracePt t="8688" x="6111875" y="3267075"/>
          <p14:tracePt t="8696" x="6111875" y="3259138"/>
          <p14:tracePt t="8704" x="6119813" y="3251200"/>
          <p14:tracePt t="8712" x="6135688" y="3243263"/>
          <p14:tracePt t="8720" x="6159500" y="3235325"/>
          <p14:tracePt t="8728" x="6191250" y="3228975"/>
          <p14:tracePt t="8736" x="6213475" y="3228975"/>
          <p14:tracePt t="8744" x="6253163" y="3221038"/>
          <p14:tracePt t="8752" x="6276975" y="3213100"/>
          <p14:tracePt t="8760" x="6300788" y="3205163"/>
          <p14:tracePt t="8768" x="6324600" y="3205163"/>
          <p14:tracePt t="8776" x="6356350" y="3197225"/>
          <p14:tracePt t="8784" x="6372225" y="3189288"/>
          <p14:tracePt t="8792" x="6396038" y="3181350"/>
          <p14:tracePt t="8800" x="6434138" y="3165475"/>
          <p14:tracePt t="8808" x="6457950" y="3157538"/>
          <p14:tracePt t="8816" x="6481763" y="3149600"/>
          <p14:tracePt t="8824" x="6497638" y="3149600"/>
          <p14:tracePt t="8833" x="6521450" y="3149600"/>
          <p14:tracePt t="8840" x="6537325" y="3149600"/>
          <p14:tracePt t="8849" x="6553200" y="3141663"/>
          <p14:tracePt t="8856" x="6561138" y="3133725"/>
          <p14:tracePt t="8880" x="6577013" y="3133725"/>
          <p14:tracePt t="8896" x="6584950" y="3133725"/>
          <p14:tracePt t="8920" x="6600825" y="3125788"/>
          <p14:tracePt t="8960" x="6607175" y="3125788"/>
          <p14:tracePt t="8968" x="6615113" y="3125788"/>
          <p14:tracePt t="8976" x="6623050" y="3125788"/>
          <p14:tracePt t="8984" x="6638925" y="3125788"/>
          <p14:tracePt t="8992" x="6646863" y="3125788"/>
          <p14:tracePt t="9000" x="6662738" y="3125788"/>
          <p14:tracePt t="9008" x="6678613" y="3125788"/>
          <p14:tracePt t="9016" x="6702425" y="3133725"/>
          <p14:tracePt t="9024" x="6718300" y="3133725"/>
          <p14:tracePt t="9032" x="6742113" y="3133725"/>
          <p14:tracePt t="9040" x="6781800" y="3133725"/>
          <p14:tracePt t="9049" x="6789738" y="3133725"/>
          <p14:tracePt t="9066" x="6835775" y="3133725"/>
          <p14:tracePt t="9072" x="6859588" y="3133725"/>
          <p14:tracePt t="9080" x="6875463" y="3133725"/>
          <p14:tracePt t="9088" x="6899275" y="3133725"/>
          <p14:tracePt t="9096" x="6923088" y="3133725"/>
          <p14:tracePt t="9104" x="6938963" y="3133725"/>
          <p14:tracePt t="9112" x="6954838" y="3133725"/>
          <p14:tracePt t="9120" x="6962775" y="3133725"/>
          <p14:tracePt t="9128" x="6986588" y="3133725"/>
          <p14:tracePt t="9136" x="7002463" y="3133725"/>
          <p14:tracePt t="9144" x="7016750" y="3133725"/>
          <p14:tracePt t="9153" x="7040563" y="3133725"/>
          <p14:tracePt t="9160" x="7064375" y="3133725"/>
          <p14:tracePt t="9169" x="7088188" y="3133725"/>
          <p14:tracePt t="9176" x="7104063" y="3133725"/>
          <p14:tracePt t="9184" x="7127875" y="3133725"/>
          <p14:tracePt t="9192" x="7143750" y="3133725"/>
          <p14:tracePt t="9201" x="7151688" y="3133725"/>
          <p14:tracePt t="9321" x="7167563" y="3133725"/>
          <p14:tracePt t="9329" x="7175500" y="3133725"/>
          <p14:tracePt t="9336" x="7191375" y="3133725"/>
          <p14:tracePt t="9352" x="7213600" y="3133725"/>
          <p14:tracePt t="9360" x="7229475" y="3133725"/>
          <p14:tracePt t="9368" x="7253288" y="3133725"/>
          <p14:tracePt t="9376" x="7300913" y="3133725"/>
          <p14:tracePt t="9385" x="7332663" y="3133725"/>
          <p14:tracePt t="9392" x="7364413" y="3133725"/>
          <p14:tracePt t="9400" x="7426325" y="3133725"/>
          <p14:tracePt t="9408" x="7473950" y="3133725"/>
          <p14:tracePt t="9416" x="7505700" y="3133725"/>
          <p14:tracePt t="9424" x="7569200" y="3133725"/>
          <p14:tracePt t="9433" x="7616825" y="3133725"/>
          <p14:tracePt t="9441" x="7654925" y="3133725"/>
          <p14:tracePt t="9450" x="7686675" y="3133725"/>
          <p14:tracePt t="9456" x="7710488" y="3133725"/>
          <p14:tracePt t="9465" x="7726363" y="3133725"/>
          <p14:tracePt t="9472" x="7734300" y="3141663"/>
          <p14:tracePt t="9481" x="7742238" y="3149600"/>
          <p14:tracePt t="9489" x="7758113" y="3149600"/>
          <p14:tracePt t="9497" x="7773988" y="3149600"/>
          <p14:tracePt t="9504" x="7781925" y="3149600"/>
          <p14:tracePt t="9512" x="7789863" y="3149600"/>
          <p14:tracePt t="9521" x="7797800" y="3149600"/>
          <p14:tracePt t="9529" x="7813675" y="3149600"/>
          <p14:tracePt t="9536" x="7821613" y="3149600"/>
          <p14:tracePt t="9544" x="7835900" y="3149600"/>
          <p14:tracePt t="9560" x="7843838" y="3149600"/>
          <p14:tracePt t="9577" x="7859713" y="3149600"/>
          <p14:tracePt t="9593" x="7875588" y="3141663"/>
          <p14:tracePt t="9601" x="7883525" y="3133725"/>
          <p14:tracePt t="9641" x="7899400" y="3133725"/>
          <p14:tracePt t="9650" x="7907338" y="3133725"/>
          <p14:tracePt t="9666" x="7923213" y="3133725"/>
          <p14:tracePt t="9681" x="7931150" y="3133725"/>
          <p14:tracePt t="9953" x="7939088" y="3133725"/>
          <p14:tracePt t="9960" x="7947025" y="3133725"/>
          <p14:tracePt t="9968" x="7962900" y="3133725"/>
          <p14:tracePt t="9976" x="7970838" y="3125788"/>
          <p14:tracePt t="9985" x="7986713" y="3125788"/>
          <p14:tracePt t="9993" x="8010525" y="3125788"/>
          <p14:tracePt t="10000" x="8026400" y="3117850"/>
          <p14:tracePt t="10008" x="8040688" y="3109913"/>
          <p14:tracePt t="10016" x="8056563" y="3109913"/>
          <p14:tracePt t="10024" x="8072438" y="3109913"/>
          <p14:tracePt t="10032" x="8096250" y="3109913"/>
          <p14:tracePt t="10041" x="8128000" y="3125788"/>
          <p14:tracePt t="10048" x="8151813" y="3141663"/>
          <p14:tracePt t="10056" x="8175625" y="3141663"/>
          <p14:tracePt t="10065" x="8215313" y="3149600"/>
          <p14:tracePt t="10072" x="8253413" y="3165475"/>
          <p14:tracePt t="10080" x="8301038" y="3165475"/>
          <p14:tracePt t="10088" x="8324850" y="3173413"/>
          <p14:tracePt t="10096" x="8348663" y="3189288"/>
          <p14:tracePt t="10104" x="8380413" y="3189288"/>
          <p14:tracePt t="10112" x="8404225" y="3189288"/>
          <p14:tracePt t="10120" x="8428038" y="3189288"/>
          <p14:tracePt t="10128" x="8442325" y="3189288"/>
          <p14:tracePt t="10136" x="8458200" y="3189288"/>
          <p14:tracePt t="10152" x="8474075" y="3189288"/>
          <p14:tracePt t="10160" x="8482013" y="3189288"/>
          <p14:tracePt t="10168" x="8497888" y="3189288"/>
          <p14:tracePt t="10184" x="8521700" y="3189288"/>
          <p14:tracePt t="10192" x="8545513" y="3189288"/>
          <p14:tracePt t="10201" x="8577263" y="3189288"/>
          <p14:tracePt t="10208" x="8609013" y="3189288"/>
          <p14:tracePt t="10216" x="8632825" y="3189288"/>
          <p14:tracePt t="10224" x="8670925" y="3189288"/>
          <p14:tracePt t="10232" x="8734425" y="3197225"/>
          <p14:tracePt t="10241" x="8758238" y="3197225"/>
          <p14:tracePt t="10249" x="8789988" y="3197225"/>
          <p14:tracePt t="10257" x="8829675" y="3197225"/>
          <p14:tracePt t="10264" x="8859838" y="3197225"/>
          <p14:tracePt t="10272" x="8883650" y="3197225"/>
          <p14:tracePt t="10281" x="8923338" y="3197225"/>
          <p14:tracePt t="10288" x="8955088" y="3197225"/>
          <p14:tracePt t="10296" x="8994775" y="3197225"/>
          <p14:tracePt t="10304" x="9018588" y="3197225"/>
          <p14:tracePt t="10312" x="9034463" y="3197225"/>
          <p14:tracePt t="10321" x="9056688" y="3197225"/>
          <p14:tracePt t="10329" x="9080500" y="3197225"/>
          <p14:tracePt t="10337" x="9112250" y="3197225"/>
          <p14:tracePt t="10344" x="9128125" y="3197225"/>
          <p14:tracePt t="10352" x="9136063" y="3197225"/>
          <p14:tracePt t="10361" x="9144000" y="3197225"/>
          <p14:tracePt t="10369" x="9159875" y="3197225"/>
          <p14:tracePt t="10401" x="9167813" y="3197225"/>
          <p14:tracePt t="10424" x="9183688" y="3197225"/>
          <p14:tracePt t="10433" x="9191625" y="3197225"/>
          <p14:tracePt t="10481" x="9199563" y="3197225"/>
          <p14:tracePt t="10488" x="9207500" y="3189288"/>
          <p14:tracePt t="10848" x="9223375" y="3181350"/>
          <p14:tracePt t="10880" x="9223375" y="3173413"/>
          <p14:tracePt t="11033" x="9215438" y="3165475"/>
          <p14:tracePt t="11520" x="9207500" y="3165475"/>
          <p14:tracePt t="11840" x="9191625" y="3165475"/>
          <p14:tracePt t="11848" x="9183688" y="3165475"/>
          <p14:tracePt t="11857" x="9175750" y="3165475"/>
          <p14:tracePt t="11864" x="9167813" y="3173413"/>
          <p14:tracePt t="11904" x="9151938" y="3181350"/>
          <p14:tracePt t="11985" x="9136063" y="3189288"/>
          <p14:tracePt t="12728" x="9144000" y="3173413"/>
          <p14:tracePt t="12752" x="9159875" y="3165475"/>
          <p14:tracePt t="12768" x="9175750" y="3157538"/>
          <p14:tracePt t="12776" x="9191625" y="3149600"/>
          <p14:tracePt t="12984" x="9175750" y="3149600"/>
          <p14:tracePt t="12997" x="9159875" y="3149600"/>
          <p14:tracePt t="13000" x="9120188" y="3149600"/>
          <p14:tracePt t="13008" x="9064625" y="3149600"/>
          <p14:tracePt t="13016" x="9026525" y="3157538"/>
          <p14:tracePt t="21128" x="9018588" y="3173413"/>
          <p14:tracePt t="21136" x="9010650" y="3213100"/>
          <p14:tracePt t="21144" x="8970963" y="3322638"/>
          <p14:tracePt t="21153" x="8947150" y="3455988"/>
          <p14:tracePt t="21160" x="8899525" y="3543300"/>
          <p14:tracePt t="21168" x="8851900" y="3598863"/>
          <p14:tracePt t="21176" x="8789988" y="3668713"/>
          <p14:tracePt t="21184" x="8758238" y="3724275"/>
          <p14:tracePt t="21193" x="8702675" y="3771900"/>
          <p14:tracePt t="21201" x="8616950" y="3833813"/>
          <p14:tracePt t="21208" x="8513763" y="3897313"/>
          <p14:tracePt t="21216" x="8428038" y="3968750"/>
          <p14:tracePt t="21224" x="8324850" y="4046538"/>
          <p14:tracePt t="21232" x="8237538" y="4110038"/>
          <p14:tracePt t="21240" x="8135938" y="4173538"/>
          <p14:tracePt t="21248" x="8064500" y="4235450"/>
          <p14:tracePt t="21257" x="7978775" y="4306888"/>
          <p14:tracePt t="21264" x="7875588" y="4370388"/>
          <p14:tracePt t="21274" x="7813675" y="4416425"/>
          <p14:tracePt t="21281" x="7726363" y="4479925"/>
          <p14:tracePt t="21289" x="7662863" y="4511675"/>
          <p14:tracePt t="21296" x="7608888" y="4535488"/>
          <p14:tracePt t="21304" x="7521575" y="4559300"/>
          <p14:tracePt t="21312" x="7442200" y="4567238"/>
          <p14:tracePt t="21321" x="7356475" y="4621213"/>
          <p14:tracePt t="21329" x="7277100" y="4645025"/>
          <p14:tracePt t="21336" x="7207250" y="4692650"/>
          <p14:tracePt t="21344" x="7135813" y="4740275"/>
          <p14:tracePt t="21353" x="7040563" y="4802188"/>
          <p14:tracePt t="21361" x="6946900" y="4849813"/>
          <p14:tracePt t="21368" x="6875463" y="4913313"/>
          <p14:tracePt t="21376" x="6797675" y="4968875"/>
          <p14:tracePt t="21384" x="6750050" y="5038725"/>
          <p14:tracePt t="21392" x="6678613" y="5118100"/>
          <p14:tracePt t="21402" x="6623050" y="5149850"/>
          <p14:tracePt t="21408" x="6569075" y="5165725"/>
          <p14:tracePt t="21416" x="6521450" y="5165725"/>
          <p14:tracePt t="21425" x="6473825" y="5165725"/>
          <p14:tracePt t="21432" x="6396038" y="5165725"/>
          <p14:tracePt t="21441" x="6300788" y="5165725"/>
          <p14:tracePt t="21449" x="6205538" y="5165725"/>
          <p14:tracePt t="21458" x="6103938" y="5165725"/>
          <p14:tracePt t="21464" x="6040438" y="5165725"/>
          <p14:tracePt t="21474" x="5994400" y="5165725"/>
          <p14:tracePt t="21480" x="5946775" y="5165725"/>
          <p14:tracePt t="21489" x="5907088" y="5165725"/>
          <p14:tracePt t="21496" x="5891213" y="5165725"/>
          <p14:tracePt t="21504" x="5875338" y="5173663"/>
          <p14:tracePt t="21512" x="5843588" y="5195888"/>
          <p14:tracePt t="21520" x="5789613" y="5195888"/>
          <p14:tracePt t="21528" x="5757863" y="5203825"/>
          <p14:tracePt t="21536" x="5686425" y="5211763"/>
          <p14:tracePt t="21544" x="5638800" y="5211763"/>
          <p14:tracePt t="21552" x="5561013" y="5211763"/>
          <p14:tracePt t="21561" x="5465763" y="5211763"/>
          <p14:tracePt t="21569" x="5356225" y="5211763"/>
          <p14:tracePt t="21576" x="5276850" y="5211763"/>
          <p14:tracePt t="21584" x="5197475" y="5227638"/>
          <p14:tracePt t="21592" x="5127625" y="5235575"/>
          <p14:tracePt t="21601" x="5064125" y="5259388"/>
          <p14:tracePt t="21608" x="5008563" y="5267325"/>
          <p14:tracePt t="21616" x="4938713" y="5291138"/>
          <p14:tracePt t="21625" x="4891088" y="5299075"/>
          <p14:tracePt t="21633" x="4835525" y="5338763"/>
          <p14:tracePt t="21640" x="4765675" y="5354638"/>
          <p14:tracePt t="21649" x="4718050" y="5370513"/>
          <p14:tracePt t="21656" x="4646613" y="5378450"/>
          <p14:tracePt t="21664" x="4598988" y="5378450"/>
          <p14:tracePt t="21672" x="4537075" y="5378450"/>
          <p14:tracePt t="21681" x="4473575" y="5378450"/>
          <p14:tracePt t="21688" x="4433888" y="5378450"/>
          <p14:tracePt t="21696" x="4386263" y="5378450"/>
          <p14:tracePt t="21704" x="4370388" y="5378450"/>
          <p14:tracePt t="21713" x="4364038" y="5378450"/>
          <p14:tracePt t="21721" x="4356100" y="5378450"/>
          <p14:tracePt t="21728" x="4340225" y="5378450"/>
          <p14:tracePt t="21777" x="4324350" y="5378450"/>
          <p14:tracePt t="21785" x="4316413" y="5370513"/>
          <p14:tracePt t="21792" x="4300538" y="5362575"/>
          <p14:tracePt t="21800" x="4284663" y="5362575"/>
          <p14:tracePt t="21808" x="4260850" y="5362575"/>
          <p14:tracePt t="21816" x="4244975" y="5362575"/>
          <p14:tracePt t="21824" x="4229100" y="5362575"/>
          <p14:tracePt t="21832" x="4213225" y="5362575"/>
          <p14:tracePt t="21840" x="4197350" y="5362575"/>
          <p14:tracePt t="22000" x="4205288" y="5362575"/>
          <p14:tracePt t="22008" x="4221163" y="5362575"/>
          <p14:tracePt t="22016" x="4244975" y="5370513"/>
          <p14:tracePt t="22024" x="4276725" y="5378450"/>
          <p14:tracePt t="22032" x="4300538" y="5386388"/>
          <p14:tracePt t="22041" x="4324350" y="5392738"/>
          <p14:tracePt t="22049" x="4348163" y="5392738"/>
          <p14:tracePt t="22056" x="4364038" y="5392738"/>
          <p14:tracePt t="22066" x="4386263" y="5392738"/>
          <p14:tracePt t="22072" x="4402138" y="5392738"/>
          <p14:tracePt t="22081" x="4418013" y="5392738"/>
          <p14:tracePt t="22089" x="4425950" y="5392738"/>
          <p14:tracePt t="22096" x="4441825" y="5392738"/>
          <p14:tracePt t="22104" x="4449763" y="5392738"/>
          <p14:tracePt t="22113" x="4481513" y="5392738"/>
          <p14:tracePt t="22120" x="4497388" y="5392738"/>
          <p14:tracePt t="22129" x="4505325" y="5386388"/>
          <p14:tracePt t="22136" x="4513263" y="5386388"/>
          <p14:tracePt t="22144" x="4529138" y="5386388"/>
          <p14:tracePt t="22153" x="4537075" y="5386388"/>
          <p14:tracePt t="22161" x="4552950" y="5386388"/>
          <p14:tracePt t="22168" x="4568825" y="5386388"/>
          <p14:tracePt t="22176" x="4583113" y="5386388"/>
          <p14:tracePt t="22185" x="4598988" y="5386388"/>
          <p14:tracePt t="22192" x="4606925" y="5386388"/>
          <p14:tracePt t="22200" x="4630738" y="5386388"/>
          <p14:tracePt t="22208" x="4638675" y="5386388"/>
          <p14:tracePt t="22217" x="4646613" y="5386388"/>
          <p14:tracePt t="22225" x="4662488" y="5386388"/>
          <p14:tracePt t="22232" x="4678363" y="5386388"/>
          <p14:tracePt t="22241" x="4694238" y="5386388"/>
          <p14:tracePt t="22249" x="4718050" y="5386388"/>
          <p14:tracePt t="22256" x="4733925" y="5386388"/>
          <p14:tracePt t="22265" x="4749800" y="5386388"/>
          <p14:tracePt t="22272" x="4795838" y="5386388"/>
          <p14:tracePt t="22281" x="4835525" y="5386388"/>
          <p14:tracePt t="22289" x="4867275" y="5378450"/>
          <p14:tracePt t="22297" x="4899025" y="5354638"/>
          <p14:tracePt t="22304" x="4922838" y="5346700"/>
          <p14:tracePt t="22312" x="4946650" y="5338763"/>
          <p14:tracePt t="22321" x="4984750" y="5330825"/>
          <p14:tracePt t="22329" x="5032375" y="5330825"/>
          <p14:tracePt t="22336" x="5056188" y="5330825"/>
          <p14:tracePt t="22344" x="5095875" y="5322888"/>
          <p14:tracePt t="22353" x="5127625" y="5314950"/>
          <p14:tracePt t="22360" x="5143500" y="5314950"/>
          <p14:tracePt t="22368" x="5159375" y="5314950"/>
          <p14:tracePt t="22376" x="5189538" y="5314950"/>
          <p14:tracePt t="22384" x="5221288" y="5314950"/>
          <p14:tracePt t="22393" x="5268913" y="5314950"/>
          <p14:tracePt t="22400" x="5300663" y="5314950"/>
          <p14:tracePt t="22409" x="5348288" y="5314950"/>
          <p14:tracePt t="22417" x="5386388" y="5314950"/>
          <p14:tracePt t="22425" x="5434013" y="5314950"/>
          <p14:tracePt t="22432" x="5497513" y="5314950"/>
          <p14:tracePt t="22441" x="5576888" y="5314950"/>
          <p14:tracePt t="22448" x="5646738" y="5314950"/>
          <p14:tracePt t="22456" x="5694363" y="5314950"/>
          <p14:tracePt t="22465" x="5741988" y="5314950"/>
          <p14:tracePt t="22472" x="5789613" y="5314950"/>
          <p14:tracePt t="22480" x="5835650" y="5314950"/>
          <p14:tracePt t="22489" x="5875338" y="5314950"/>
          <p14:tracePt t="22496" x="5930900" y="5314950"/>
          <p14:tracePt t="22504" x="5986463" y="5314950"/>
          <p14:tracePt t="22512" x="6032500" y="5314950"/>
          <p14:tracePt t="22521" x="6096000" y="5314950"/>
          <p14:tracePt t="22529" x="6175375" y="5299075"/>
          <p14:tracePt t="22537" x="6276975" y="5291138"/>
          <p14:tracePt t="22546" x="6348413" y="5251450"/>
          <p14:tracePt t="22553" x="6410325" y="5235575"/>
          <p14:tracePt t="22561" x="6465888" y="5219700"/>
          <p14:tracePt t="22568" x="6529388" y="5195888"/>
          <p14:tracePt t="22576" x="6584950" y="5189538"/>
          <p14:tracePt t="22584" x="6600825" y="5173663"/>
          <p14:tracePt t="22592" x="6623050" y="5165725"/>
          <p14:tracePt t="22600" x="6638925" y="5157788"/>
          <p14:tracePt t="22609" x="6646863" y="5149850"/>
          <p14:tracePt t="22616" x="6662738" y="5149850"/>
          <p14:tracePt t="22625" x="6678613" y="5149850"/>
          <p14:tracePt t="22633" x="6686550" y="5149850"/>
          <p14:tracePt t="22640" x="6702425" y="5149850"/>
          <p14:tracePt t="22649" x="6718300" y="5141913"/>
          <p14:tracePt t="22656" x="6734175" y="5133975"/>
          <p14:tracePt t="22666" x="6750050" y="5133975"/>
          <p14:tracePt t="22672" x="6757988" y="5133975"/>
          <p14:tracePt t="22721" x="6765925" y="5133975"/>
          <p14:tracePt t="22737" x="6773863" y="5133975"/>
          <p14:tracePt t="22744" x="6789738" y="5141913"/>
          <p14:tracePt t="22752" x="6797675" y="5149850"/>
          <p14:tracePt t="22760" x="6811963" y="5149850"/>
          <p14:tracePt t="22768" x="6819900" y="5149850"/>
          <p14:tracePt t="22777" x="6843713" y="5157788"/>
          <p14:tracePt t="22784" x="6851650" y="5157788"/>
          <p14:tracePt t="22792" x="6867525" y="5165725"/>
          <p14:tracePt t="22800" x="6899275" y="5173663"/>
          <p14:tracePt t="22809" x="6923088" y="5181600"/>
          <p14:tracePt t="22816" x="6938963" y="5181600"/>
          <p14:tracePt t="22824" x="6962775" y="5189538"/>
          <p14:tracePt t="22832" x="6994525" y="5195888"/>
          <p14:tracePt t="22841" x="7010400" y="5203825"/>
          <p14:tracePt t="22848" x="7032625" y="5203825"/>
          <p14:tracePt t="22856" x="7048500" y="5203825"/>
          <p14:tracePt t="22865" x="7064375" y="5211763"/>
          <p14:tracePt t="22873" x="7072313" y="5219700"/>
          <p14:tracePt t="22880" x="7088188" y="5227638"/>
          <p14:tracePt t="22901" x="7112000" y="5235575"/>
          <p14:tracePt t="22904" x="7119938" y="5243513"/>
          <p14:tracePt t="22912" x="7127875" y="5243513"/>
          <p14:tracePt t="22929" x="7151688" y="5251450"/>
          <p14:tracePt t="22944" x="7167563" y="5259388"/>
          <p14:tracePt t="22952" x="7175500" y="5267325"/>
          <p14:tracePt t="22993" x="7175500" y="5283200"/>
          <p14:tracePt t="23009" x="7167563" y="5283200"/>
          <p14:tracePt t="23016" x="7159625" y="5283200"/>
          <p14:tracePt t="23024" x="7151688" y="5283200"/>
          <p14:tracePt t="23032" x="7127875" y="5283200"/>
          <p14:tracePt t="23041" x="7088188" y="5283200"/>
          <p14:tracePt t="23048" x="7040563" y="5283200"/>
          <p14:tracePt t="23056" x="6946900" y="5299075"/>
          <p14:tracePt t="23066" x="6883400" y="5307013"/>
          <p14:tracePt t="23073" x="6827838" y="5330825"/>
          <p14:tracePt t="23080" x="6765925" y="5330825"/>
          <p14:tracePt t="23089" x="6710363" y="5354638"/>
          <p14:tracePt t="23097" x="6630988" y="5362575"/>
          <p14:tracePt t="23104" x="6577013" y="5370513"/>
          <p14:tracePt t="23112" x="6529388" y="5386388"/>
          <p14:tracePt t="23120" x="6473825" y="5392738"/>
          <p14:tracePt t="23128" x="6426200" y="5400675"/>
          <p14:tracePt t="23136" x="6356350" y="5416550"/>
          <p14:tracePt t="23143" x="6292850" y="5416550"/>
          <p14:tracePt t="23152" x="6229350" y="5416550"/>
          <p14:tracePt t="23160" x="6151563" y="5416550"/>
          <p14:tracePt t="23168" x="6072188" y="5416550"/>
          <p14:tracePt t="23176" x="5978525" y="5416550"/>
          <p14:tracePt t="23184" x="5915025" y="5416550"/>
          <p14:tracePt t="23192" x="5859463" y="5424488"/>
          <p14:tracePt t="23200" x="5811838" y="5432425"/>
          <p14:tracePt t="23208" x="5781675" y="5456238"/>
          <p14:tracePt t="23218" x="5757863" y="5456238"/>
          <p14:tracePt t="23224" x="5718175" y="5464175"/>
          <p14:tracePt t="23232" x="5694363" y="5472113"/>
          <p14:tracePt t="23241" x="5686425" y="5480050"/>
          <p14:tracePt t="23251" x="5662613" y="5480050"/>
          <p14:tracePt t="23256" x="5646738" y="5480050"/>
          <p14:tracePt t="23266" x="5622925" y="5487988"/>
          <p14:tracePt t="23272" x="5614988" y="5495925"/>
          <p14:tracePt t="23280" x="5599113" y="5495925"/>
          <p14:tracePt t="23377" x="5614988" y="5495925"/>
          <p14:tracePt t="23384" x="5630863" y="5495925"/>
          <p14:tracePt t="23393" x="5654675" y="5495925"/>
          <p14:tracePt t="23400" x="5702300" y="5495925"/>
          <p14:tracePt t="23408" x="5749925" y="5495925"/>
          <p14:tracePt t="23416" x="5819775" y="5495925"/>
          <p14:tracePt t="23424" x="5867400" y="5495925"/>
          <p14:tracePt t="23432" x="5915025" y="5495925"/>
          <p14:tracePt t="23440" x="5962650" y="5503863"/>
          <p14:tracePt t="23449" x="6016625" y="5511800"/>
          <p14:tracePt t="23457" x="6072188" y="5535613"/>
          <p14:tracePt t="23466" x="6096000" y="5535613"/>
          <p14:tracePt t="23472" x="6111875" y="5543550"/>
          <p14:tracePt t="23480" x="6127750" y="5551488"/>
          <p14:tracePt t="23544" x="6103938" y="5551488"/>
          <p14:tracePt t="23552" x="6080125" y="5551488"/>
          <p14:tracePt t="23560" x="6048375" y="5551488"/>
          <p14:tracePt t="23568" x="5986463" y="5543550"/>
          <p14:tracePt t="23576" x="5930900" y="5519738"/>
          <p14:tracePt t="23584" x="5891213" y="5511800"/>
          <p14:tracePt t="23592" x="5867400" y="5487988"/>
          <p14:tracePt t="23601" x="5851525" y="5487988"/>
          <p14:tracePt t="23656" x="5867400" y="5487988"/>
          <p14:tracePt t="23672" x="5883275" y="5487988"/>
          <p14:tracePt t="23680" x="5891213" y="5487988"/>
          <p14:tracePt t="23688" x="5907088" y="5487988"/>
          <p14:tracePt t="23848" x="5907088" y="5495925"/>
          <p14:tracePt t="23865" x="5891213" y="5495925"/>
          <p14:tracePt t="23872" x="5875338" y="5503863"/>
          <p14:tracePt t="23881" x="5859463" y="5527675"/>
          <p14:tracePt t="23900" x="5795963" y="5543550"/>
          <p14:tracePt t="23904" x="5773738" y="5559425"/>
          <p14:tracePt t="23913" x="5718175" y="5583238"/>
          <p14:tracePt t="23921" x="5670550" y="5583238"/>
          <p14:tracePt t="23929" x="5622925" y="5589588"/>
          <p14:tracePt t="23936" x="5553075" y="5613400"/>
          <p14:tracePt t="23944" x="5505450" y="5621338"/>
          <p14:tracePt t="23952" x="5434013" y="5645150"/>
          <p14:tracePt t="23961" x="5364163" y="5653088"/>
          <p14:tracePt t="23968" x="5316538" y="5676900"/>
          <p14:tracePt t="23976" x="5276850" y="5684838"/>
          <p14:tracePt t="23984" x="5221288" y="5708650"/>
          <p14:tracePt t="23992" x="5189538" y="5708650"/>
          <p14:tracePt t="24000" x="5127625" y="5732463"/>
          <p14:tracePt t="24008" x="5072063" y="5748338"/>
          <p14:tracePt t="24016" x="5048250" y="5772150"/>
          <p14:tracePt t="24025" x="5016500" y="5786438"/>
          <p14:tracePt t="24033" x="4978400" y="5818188"/>
          <p14:tracePt t="24041" x="4922838" y="5849938"/>
          <p14:tracePt t="24049" x="4875213" y="5857875"/>
          <p14:tracePt t="24056" x="4835525" y="5865813"/>
          <p14:tracePt t="24065" x="4795838" y="5889625"/>
          <p14:tracePt t="24072" x="4749800" y="5897563"/>
          <p14:tracePt t="24080" x="4710113" y="5929313"/>
          <p14:tracePt t="24088" x="4654550" y="5961063"/>
          <p14:tracePt t="24096" x="4606925" y="5991225"/>
          <p14:tracePt t="24105" x="4560888" y="6015038"/>
          <p14:tracePt t="24112" x="4505325" y="6046788"/>
          <p14:tracePt t="24121" x="4425950" y="6110288"/>
          <p14:tracePt t="24128" x="4370388" y="6149975"/>
          <p14:tracePt t="24136" x="4300538" y="6196013"/>
          <p14:tracePt t="24144" x="4244975" y="6243638"/>
          <p14:tracePt t="24152" x="4205288" y="6291263"/>
          <p14:tracePt t="24161" x="4127500" y="6346825"/>
          <p14:tracePt t="24168" x="4071938" y="6392863"/>
          <p14:tracePt t="24176" x="4000500" y="6440488"/>
          <p14:tracePt t="24184" x="3930650" y="6488113"/>
          <p14:tracePt t="24193" x="3890963" y="6527800"/>
          <p14:tracePt t="24201" x="3819525" y="6573838"/>
          <p14:tracePt t="24208" x="3741738" y="6637338"/>
          <p14:tracePt t="24218" x="3670300" y="6700838"/>
          <p14:tracePt t="24224" x="3614738" y="6748463"/>
          <p14:tracePt t="24231" x="3544888" y="6818313"/>
          <p14:tracePt t="25385"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"Change is the only constant."–</a:t>
            </a:r>
          </a:p>
          <a:p>
            <a:pPr algn="ctr"/>
            <a:r>
              <a:rPr lang="en-US" sz="2800" b="1" dirty="0">
                <a:effectLst>
                  <a:outerShdw blurRad="38100" dist="38100" dir="2700000" algn="tl">
                    <a:srgbClr val="000000">
                      <a:alpha val="43137"/>
                    </a:srgbClr>
                  </a:outerShdw>
                </a:effectLst>
              </a:rPr>
              <a:t> Heraclitus, Greek philosopher</a:t>
            </a:r>
          </a:p>
          <a:p>
            <a:r>
              <a:rPr lang="en-US" sz="2800" dirty="0"/>
              <a:t>What was true more than 2,000 years ago is just as true today. We live in a world where "business as usual" is change. New initiatives, project-based working, technology improvements, staying ahead of the competition – these things come together to drive ongoing changes to the way we work.</a:t>
            </a:r>
            <a:endParaRPr lang="en-US" sz="2800" b="1" dirty="0">
              <a:effectLst>
                <a:outerShdw blurRad="38100" dist="38100" dir="2700000" algn="tl">
                  <a:srgbClr val="000000">
                    <a:alpha val="43137"/>
                  </a:srgbClr>
                </a:outerShdw>
              </a:effectLst>
            </a:endParaRPr>
          </a:p>
        </p:txBody>
      </p:sp>
      <p:pic>
        <p:nvPicPr>
          <p:cNvPr id="13" name="Graphic 21">
            <a:extLst>
              <a:ext uri="{FF2B5EF4-FFF2-40B4-BE49-F238E27FC236}">
                <a16:creationId xmlns:a16="http://schemas.microsoft.com/office/drawing/2014/main" id="{0B9840EA-1069-43DA-9CE4-8434D206A8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2396374"/>
      </p:ext>
    </p:extLst>
  </p:cSld>
  <p:clrMapOvr>
    <a:masterClrMapping/>
  </p:clrMapOvr>
  <mc:AlternateContent xmlns:mc="http://schemas.openxmlformats.org/markup-compatibility/2006" xmlns:p14="http://schemas.microsoft.com/office/powerpoint/2010/main">
    <mc:Choice Requires="p14">
      <p:transition spd="slow" p14:dur="2000" advTm="182634"/>
    </mc:Choice>
    <mc:Fallback xmlns="">
      <p:transition spd="slow" advTm="182634"/>
    </mc:Fallback>
  </mc:AlternateContent>
  <p:extLst>
    <p:ext uri="{3A86A75C-4F4B-4683-9AE1-C65F6400EC91}">
      <p14:laserTraceLst xmlns:p14="http://schemas.microsoft.com/office/powerpoint/2010/main">
        <p14:tracePtLst>
          <p14:tracePt t="2959" x="3111500" y="6553200"/>
          <p14:tracePt t="3521" x="1851025" y="6810375"/>
          <p14:tracePt t="3529" x="1725613" y="6770688"/>
          <p14:tracePt t="3537" x="1582738" y="6748463"/>
          <p14:tracePt t="3545" x="1465263" y="6708775"/>
          <p14:tracePt t="3553" x="1385888" y="6684963"/>
          <p14:tracePt t="3562" x="1308100" y="6684963"/>
          <p14:tracePt t="3569" x="1260475" y="6684963"/>
          <p14:tracePt t="3579" x="1220788" y="6684963"/>
          <p14:tracePt t="3585" x="1173163" y="6684963"/>
          <p14:tracePt t="3594" x="1157288" y="6684963"/>
          <p14:tracePt t="3601" x="1133475" y="6684963"/>
          <p14:tracePt t="3610" x="1111250" y="6684963"/>
          <p14:tracePt t="3658" x="1095375" y="6684963"/>
          <p14:tracePt t="3674" x="1079500" y="6684963"/>
          <p14:tracePt t="3706" x="1071563" y="6677025"/>
          <p14:tracePt t="3746" x="1063625" y="6669088"/>
          <p14:tracePt t="3753" x="1055688" y="6661150"/>
          <p14:tracePt t="3779" x="1047750" y="6653213"/>
          <p14:tracePt t="3801" x="1047750" y="6645275"/>
          <p14:tracePt t="3890" x="1047750" y="6629400"/>
          <p14:tracePt t="3897" x="1055688" y="6621463"/>
          <p14:tracePt t="3906" x="1079500" y="6613525"/>
          <p14:tracePt t="3914" x="1141413" y="6589713"/>
          <p14:tracePt t="3921" x="1220788" y="6581775"/>
          <p14:tracePt t="3929" x="1322388" y="6543675"/>
          <p14:tracePt t="3938" x="1417638" y="6519863"/>
          <p14:tracePt t="3946" x="1535113" y="6496050"/>
          <p14:tracePt t="3954" x="1677988" y="6456363"/>
          <p14:tracePt t="3963" x="1819275" y="6416675"/>
          <p14:tracePt t="3978" x="1984375" y="6362700"/>
          <p14:tracePt t="3980" x="2276475" y="6267450"/>
          <p14:tracePt t="3985" x="2513013" y="6188075"/>
          <p14:tracePt t="3994" x="2747963" y="6086475"/>
          <p14:tracePt t="4001" x="2992438" y="5961063"/>
          <p14:tracePt t="4010" x="3189288" y="5834063"/>
          <p14:tracePt t="4018" x="3370263" y="5740400"/>
          <p14:tracePt t="4025" x="3559175" y="5629275"/>
          <p14:tracePt t="4033" x="3725863" y="5511800"/>
          <p14:tracePt t="4041" x="3827463" y="5432425"/>
          <p14:tracePt t="4050" x="3930650" y="5362575"/>
          <p14:tracePt t="4057" x="3992563" y="5275263"/>
          <p14:tracePt t="4065" x="4040188" y="5189538"/>
          <p14:tracePt t="4073" x="4087813" y="5102225"/>
          <p14:tracePt t="4081" x="4135438" y="5030788"/>
          <p14:tracePt t="4090" x="4181475" y="4960938"/>
          <p14:tracePt t="4100" x="4213225" y="4889500"/>
          <p14:tracePt t="4105" x="4237038" y="4849813"/>
          <p14:tracePt t="4113" x="4244975" y="4826000"/>
          <p14:tracePt t="4121" x="4268788" y="4795838"/>
          <p14:tracePt t="4130" x="4284663" y="4772025"/>
          <p14:tracePt t="4138" x="4284663" y="4756150"/>
          <p14:tracePt t="4146" x="4284663" y="4732338"/>
          <p14:tracePt t="4154" x="4284663" y="4716463"/>
          <p14:tracePt t="4162" x="4284663" y="4700588"/>
          <p14:tracePt t="4170" x="4284663" y="4692650"/>
          <p14:tracePt t="4178" x="4284663" y="4676775"/>
          <p14:tracePt t="4186" x="4284663" y="4668838"/>
          <p14:tracePt t="4194" x="4284663" y="4652963"/>
          <p14:tracePt t="4209" x="4276725" y="4629150"/>
          <p14:tracePt t="4217" x="4260850" y="4613275"/>
          <p14:tracePt t="4234" x="4252913" y="4605338"/>
          <p14:tracePt t="4242" x="4237038" y="4598988"/>
          <p14:tracePt t="4249" x="4229100" y="4583113"/>
          <p14:tracePt t="4258" x="4213225" y="4567238"/>
          <p14:tracePt t="4266" x="4205288" y="4551363"/>
          <p14:tracePt t="4274" x="4189413" y="4527550"/>
          <p14:tracePt t="4281" x="4181475" y="4511675"/>
          <p14:tracePt t="4289" x="4159250" y="4495800"/>
          <p14:tracePt t="4298" x="4143375" y="4471988"/>
          <p14:tracePt t="4306" x="4103688" y="4416425"/>
          <p14:tracePt t="4314" x="4056063" y="4378325"/>
          <p14:tracePt t="4322" x="4040188" y="4362450"/>
          <p14:tracePt t="4329" x="4032250" y="4330700"/>
          <p14:tracePt t="4338" x="4016375" y="4298950"/>
          <p14:tracePt t="4345" x="4008438" y="4283075"/>
          <p14:tracePt t="4353" x="3992563" y="4259263"/>
          <p14:tracePt t="4362" x="3984625" y="4243388"/>
          <p14:tracePt t="4370" x="3976688" y="4227513"/>
          <p14:tracePt t="4379" x="3976688" y="4213225"/>
          <p14:tracePt t="4386" x="3976688" y="4205288"/>
          <p14:tracePt t="4394" x="3976688" y="4173538"/>
          <p14:tracePt t="4402" x="3984625" y="4165600"/>
          <p14:tracePt t="4410" x="3992563" y="4157663"/>
          <p14:tracePt t="4418" x="4016375" y="4149725"/>
          <p14:tracePt t="4426" x="4032250" y="4133850"/>
          <p14:tracePt t="4433" x="4048125" y="4125913"/>
          <p14:tracePt t="4442" x="4056063" y="4110038"/>
          <p14:tracePt t="4450" x="4071938" y="4102100"/>
          <p14:tracePt t="4498" x="4071938" y="4086225"/>
          <p14:tracePt t="4522" x="4056063" y="4086225"/>
          <p14:tracePt t="4529" x="4024313" y="4078288"/>
          <p14:tracePt t="4538" x="3984625" y="4070350"/>
          <p14:tracePt t="4545" x="3930650" y="4062413"/>
          <p14:tracePt t="4553" x="3906838" y="4054475"/>
          <p14:tracePt t="4562" x="3883025" y="4030663"/>
          <p14:tracePt t="4569" x="3867150" y="4030663"/>
          <p14:tracePt t="4578" x="3851275" y="4030663"/>
          <p14:tracePt t="4970" x="3851275" y="4016375"/>
          <p14:tracePt t="4993" x="3859213" y="4016375"/>
          <p14:tracePt t="5001" x="3875088" y="4016375"/>
          <p14:tracePt t="5026" x="3890963" y="4016375"/>
          <p14:tracePt t="5034" x="3898900" y="4016375"/>
          <p14:tracePt t="5041" x="3914775" y="4016375"/>
          <p14:tracePt t="5049" x="3922713" y="4016375"/>
          <p14:tracePt t="5058" x="3938588" y="4016375"/>
          <p14:tracePt t="5074" x="3954463" y="4016375"/>
          <p14:tracePt t="5082" x="3968750" y="4016375"/>
          <p14:tracePt t="5090" x="3992563" y="4016375"/>
          <p14:tracePt t="5097" x="4024313" y="4016375"/>
          <p14:tracePt t="5105" x="4048125" y="4016375"/>
          <p14:tracePt t="5116" x="4071938" y="4016375"/>
          <p14:tracePt t="5122" x="4095750" y="4016375"/>
          <p14:tracePt t="5130" x="4111625" y="4016375"/>
          <p14:tracePt t="5146" x="4127500" y="4016375"/>
          <p14:tracePt t="5154" x="4135438" y="4008438"/>
          <p14:tracePt t="5178" x="4151313" y="4008438"/>
          <p14:tracePt t="5185" x="4159250" y="4008438"/>
          <p14:tracePt t="5194" x="4189413" y="4000500"/>
          <p14:tracePt t="5201" x="4213225" y="3992563"/>
          <p14:tracePt t="5210" x="4244975" y="3992563"/>
          <p14:tracePt t="5218" x="4276725" y="3992563"/>
          <p14:tracePt t="5225" x="4308475" y="3992563"/>
          <p14:tracePt t="5233" x="4332288" y="3992563"/>
          <p14:tracePt t="5242" x="4348163" y="3992563"/>
          <p14:tracePt t="5250" x="4370388" y="3992563"/>
          <p14:tracePt t="5258" x="4394200" y="4000500"/>
          <p14:tracePt t="5265" x="4418013" y="4008438"/>
          <p14:tracePt t="5273" x="4433888" y="4008438"/>
          <p14:tracePt t="5282" x="4449763" y="4008438"/>
          <p14:tracePt t="5290" x="4465638" y="4008438"/>
          <p14:tracePt t="5297" x="4489450" y="4008438"/>
          <p14:tracePt t="5306" x="4505325" y="4008438"/>
          <p14:tracePt t="5314" x="4521200" y="4008438"/>
          <p14:tracePt t="5321" x="4529138" y="4008438"/>
          <p14:tracePt t="5329" x="4537075" y="4008438"/>
          <p14:tracePt t="5338" x="4545013" y="4008438"/>
          <p14:tracePt t="5347" x="4560888" y="4008438"/>
          <p14:tracePt t="5353" x="4568825" y="4008438"/>
          <p14:tracePt t="5362" x="4583113" y="4008438"/>
          <p14:tracePt t="5370" x="4598988" y="4008438"/>
          <p14:tracePt t="5378" x="4630738" y="4008438"/>
          <p14:tracePt t="5386" x="4670425" y="4008438"/>
          <p14:tracePt t="5393" x="4718050" y="4022725"/>
          <p14:tracePt t="5402" x="4733925" y="4030663"/>
          <p14:tracePt t="5409" x="4765675" y="4038600"/>
          <p14:tracePt t="5418" x="4803775" y="4038600"/>
          <p14:tracePt t="5425" x="4835525" y="4038600"/>
          <p14:tracePt t="5433" x="4875213" y="4046538"/>
          <p14:tracePt t="5441" x="4891088" y="4054475"/>
          <p14:tracePt t="5451" x="4914900" y="4062413"/>
          <p14:tracePt t="5458" x="4930775" y="4062413"/>
          <p14:tracePt t="5466" x="4946650" y="4062413"/>
          <p14:tracePt t="5474" x="4954588" y="4070350"/>
          <p14:tracePt t="5482" x="4970463" y="4070350"/>
          <p14:tracePt t="5490" x="4978400" y="4070350"/>
          <p14:tracePt t="5497" x="5008563" y="4078288"/>
          <p14:tracePt t="5506" x="5024438" y="4086225"/>
          <p14:tracePt t="5514" x="5048250" y="4086225"/>
          <p14:tracePt t="5522" x="5080000" y="4086225"/>
          <p14:tracePt t="5530" x="5111750" y="4086225"/>
          <p14:tracePt t="5538" x="5135563" y="4086225"/>
          <p14:tracePt t="5545" x="5159375" y="4086225"/>
          <p14:tracePt t="5554" x="5175250" y="4086225"/>
          <p14:tracePt t="5562" x="5189538" y="4086225"/>
          <p14:tracePt t="5570" x="5197475" y="4086225"/>
          <p14:tracePt t="5578" x="5213350" y="4086225"/>
          <p14:tracePt t="5610" x="5229225" y="4086225"/>
          <p14:tracePt t="5618" x="5237163" y="4086225"/>
          <p14:tracePt t="5626" x="5260975" y="4086225"/>
          <p14:tracePt t="5633" x="5276850" y="4086225"/>
          <p14:tracePt t="5641" x="5300663" y="4086225"/>
          <p14:tracePt t="5650" x="5340350" y="4086225"/>
          <p14:tracePt t="5658" x="5372100" y="4086225"/>
          <p14:tracePt t="5666" x="5410200" y="4086225"/>
          <p14:tracePt t="5673" x="5441950" y="4086225"/>
          <p14:tracePt t="5681" x="5457825" y="4086225"/>
          <p14:tracePt t="5690" x="5465763" y="4086225"/>
          <p14:tracePt t="5698" x="5489575" y="4086225"/>
          <p14:tracePt t="5706" x="5513388" y="4086225"/>
          <p14:tracePt t="5713" x="5561013" y="4086225"/>
          <p14:tracePt t="5722" x="5599113" y="4078288"/>
          <p14:tracePt t="5730" x="5622925" y="4062413"/>
          <p14:tracePt t="5738" x="5646738" y="4054475"/>
          <p14:tracePt t="5745" x="5670550" y="4054475"/>
          <p14:tracePt t="5753" x="5686425" y="4046538"/>
          <p14:tracePt t="5762" x="5718175" y="4030663"/>
          <p14:tracePt t="5770" x="5749925" y="4030663"/>
          <p14:tracePt t="5779" x="5789613" y="4030663"/>
          <p14:tracePt t="5786" x="5811838" y="4030663"/>
          <p14:tracePt t="5794" x="5827713" y="4022725"/>
          <p14:tracePt t="5802" x="5843588" y="4016375"/>
          <p14:tracePt t="5810" x="5859463" y="4008438"/>
          <p14:tracePt t="5818" x="5875338" y="4008438"/>
          <p14:tracePt t="5825" x="5891213" y="4000500"/>
          <p14:tracePt t="5834" x="5899150" y="3984625"/>
          <p14:tracePt t="5841" x="5915025" y="3984625"/>
          <p14:tracePt t="5849" x="5946775" y="3976688"/>
          <p14:tracePt t="5858" x="5970588" y="3968750"/>
          <p14:tracePt t="5865" x="5994400" y="3968750"/>
          <p14:tracePt t="5874" x="6008688" y="3960813"/>
          <p14:tracePt t="5881" x="6024563" y="3960813"/>
          <p14:tracePt t="5890" x="6040438" y="3952875"/>
          <p14:tracePt t="5898" x="6056313" y="3937000"/>
          <p14:tracePt t="5906" x="6072188" y="3937000"/>
          <p14:tracePt t="5921" x="6103938" y="3921125"/>
          <p14:tracePt t="5969" x="6119813" y="3921125"/>
          <p14:tracePt t="5986" x="6135688" y="3913188"/>
          <p14:tracePt t="6018" x="6143625" y="3905250"/>
          <p14:tracePt t="6058" x="6151563" y="3897313"/>
          <p14:tracePt t="6066" x="6167438" y="3897313"/>
          <p14:tracePt t="6090" x="6183313" y="3897313"/>
          <p14:tracePt t="6097" x="6191250" y="3897313"/>
          <p14:tracePt t="6106" x="6197600" y="3897313"/>
          <p14:tracePt t="6114" x="6205538" y="3897313"/>
          <p14:tracePt t="6121" x="6221413" y="3897313"/>
          <p14:tracePt t="6129" x="6229350" y="3897313"/>
          <p14:tracePt t="6137" x="6245225" y="3897313"/>
          <p14:tracePt t="6146" x="6261100" y="3897313"/>
          <p14:tracePt t="6153" x="6276975" y="3897313"/>
          <p14:tracePt t="6162" x="6292850" y="3897313"/>
          <p14:tracePt t="6178" x="6316663" y="3905250"/>
          <p14:tracePt t="6185" x="6348413" y="3913188"/>
          <p14:tracePt t="6193" x="6380163" y="3921125"/>
          <p14:tracePt t="6202" x="6410325" y="3929063"/>
          <p14:tracePt t="6210" x="6434138" y="3937000"/>
          <p14:tracePt t="6218" x="6465888" y="3944938"/>
          <p14:tracePt t="6226" x="6497638" y="3944938"/>
          <p14:tracePt t="6233" x="6513513" y="3960813"/>
          <p14:tracePt t="6241" x="6537325" y="3968750"/>
          <p14:tracePt t="6249" x="6553200" y="3968750"/>
          <p14:tracePt t="6258" x="6569075" y="3968750"/>
          <p14:tracePt t="6265" x="6577013" y="3968750"/>
          <p14:tracePt t="6282" x="6584950" y="3968750"/>
          <p14:tracePt t="6290" x="6592888" y="3968750"/>
          <p14:tracePt t="6297" x="6607175" y="3968750"/>
          <p14:tracePt t="6306" x="6615113" y="3968750"/>
          <p14:tracePt t="6313" x="6630988" y="3968750"/>
          <p14:tracePt t="6322" x="6638925" y="3968750"/>
          <p14:tracePt t="6329" x="6646863" y="3968750"/>
          <p14:tracePt t="6338" x="6654800" y="3968750"/>
          <p14:tracePt t="6345" x="6670675" y="3968750"/>
          <p14:tracePt t="6353" x="6678613" y="3968750"/>
          <p14:tracePt t="6379" x="6694488" y="3968750"/>
          <p14:tracePt t="6546" x="6702425" y="3968750"/>
          <p14:tracePt t="6562" x="6694488" y="3968750"/>
          <p14:tracePt t="6570" x="6678613" y="3968750"/>
          <p14:tracePt t="6626" x="6670675" y="3960813"/>
          <p14:tracePt t="6658" x="6670675" y="3944938"/>
          <p14:tracePt t="6673" x="6678613" y="3937000"/>
          <p14:tracePt t="6690" x="6686550" y="3929063"/>
          <p14:tracePt t="6714" x="6702425" y="3929063"/>
          <p14:tracePt t="6802" x="6710363" y="3921125"/>
          <p14:tracePt t="6817" x="6718300" y="3921125"/>
          <p14:tracePt t="6841" x="6734175" y="3921125"/>
          <p14:tracePt t="6850" x="6742113" y="3921125"/>
          <p14:tracePt t="6858" x="6757988" y="3921125"/>
          <p14:tracePt t="6865" x="6765925" y="3921125"/>
          <p14:tracePt t="6873" x="6781800" y="3921125"/>
          <p14:tracePt t="6881" x="6789738" y="3921125"/>
          <p14:tracePt t="6897" x="6835775" y="3929063"/>
          <p14:tracePt t="6906" x="6867525" y="3929063"/>
          <p14:tracePt t="6913" x="6899275" y="3944938"/>
          <p14:tracePt t="6921" x="6938963" y="3960813"/>
          <p14:tracePt t="6929" x="6970713" y="3960813"/>
          <p14:tracePt t="6938" x="7016750" y="3960813"/>
          <p14:tracePt t="6946" x="7064375" y="3960813"/>
          <p14:tracePt t="6953" x="7112000" y="3960813"/>
          <p14:tracePt t="6962" x="7183438" y="3968750"/>
          <p14:tracePt t="6970" x="7229475" y="3984625"/>
          <p14:tracePt t="6979" x="7277100" y="3984625"/>
          <p14:tracePt t="6986" x="7332663" y="3984625"/>
          <p14:tracePt t="6994" x="7380288" y="3984625"/>
          <p14:tracePt t="7001" x="7412038" y="3984625"/>
          <p14:tracePt t="7010" x="7458075" y="3984625"/>
          <p14:tracePt t="7017" x="7505700" y="3984625"/>
          <p14:tracePt t="7026" x="7561263" y="3984625"/>
          <p14:tracePt t="7033" x="7623175" y="3984625"/>
          <p14:tracePt t="7041" x="7654925" y="3984625"/>
          <p14:tracePt t="7050" x="7694613" y="3984625"/>
          <p14:tracePt t="7058" x="7726363" y="3984625"/>
          <p14:tracePt t="7066" x="7789863" y="3984625"/>
          <p14:tracePt t="7075" x="7821613" y="3984625"/>
          <p14:tracePt t="7081" x="7867650" y="3984625"/>
          <p14:tracePt t="7090" x="7899400" y="3984625"/>
          <p14:tracePt t="7097" x="7923213" y="3984625"/>
          <p14:tracePt t="7105" x="7970838" y="3984625"/>
          <p14:tracePt t="7114" x="8002588" y="3984625"/>
          <p14:tracePt t="7122" x="8040688" y="3984625"/>
          <p14:tracePt t="7129" x="8072438" y="3984625"/>
          <p14:tracePt t="7138" x="8096250" y="3984625"/>
          <p14:tracePt t="7146" x="8128000" y="3984625"/>
          <p14:tracePt t="7153" x="8151813" y="3968750"/>
          <p14:tracePt t="7162" x="8191500" y="3952875"/>
          <p14:tracePt t="7169" x="8223250" y="3952875"/>
          <p14:tracePt t="7178" x="8253413" y="3944938"/>
          <p14:tracePt t="7186" x="8285163" y="3937000"/>
          <p14:tracePt t="7194" x="8308975" y="3937000"/>
          <p14:tracePt t="7201" x="8340725" y="3929063"/>
          <p14:tracePt t="7210" x="8356600" y="3929063"/>
          <p14:tracePt t="7218" x="8380413" y="3929063"/>
          <p14:tracePt t="7225" x="8396288" y="3929063"/>
          <p14:tracePt t="7233" x="8412163" y="3929063"/>
          <p14:tracePt t="7249" x="8428038" y="3929063"/>
          <p14:tracePt t="7257" x="8442325" y="3929063"/>
          <p14:tracePt t="7266" x="8458200" y="3929063"/>
          <p14:tracePt t="7273" x="8497888" y="3929063"/>
          <p14:tracePt t="7281" x="8513763" y="3929063"/>
          <p14:tracePt t="7291" x="8529638" y="3929063"/>
          <p14:tracePt t="7306" x="8553450" y="3929063"/>
          <p14:tracePt t="7314" x="8577263" y="3929063"/>
          <p14:tracePt t="7322" x="8593138" y="3929063"/>
          <p14:tracePt t="7329" x="8609013" y="3929063"/>
          <p14:tracePt t="7338" x="8639175" y="3929063"/>
          <p14:tracePt t="7345" x="8662988" y="3929063"/>
          <p14:tracePt t="7354" x="8694738" y="3929063"/>
          <p14:tracePt t="7362" x="8734425" y="3921125"/>
          <p14:tracePt t="7370" x="8774113" y="3905250"/>
          <p14:tracePt t="7378" x="8797925" y="3897313"/>
          <p14:tracePt t="7385" x="8829675" y="3897313"/>
          <p14:tracePt t="7394" x="8867775" y="3897313"/>
          <p14:tracePt t="7402" x="8899525" y="3897313"/>
          <p14:tracePt t="7410" x="8915400" y="3897313"/>
          <p14:tracePt t="7418" x="8931275" y="3897313"/>
          <p14:tracePt t="7425" x="8955088" y="3897313"/>
          <p14:tracePt t="7434" x="8970963" y="3897313"/>
          <p14:tracePt t="7442" x="8986838" y="3897313"/>
          <p14:tracePt t="7458" x="8994775" y="3905250"/>
          <p14:tracePt t="7465" x="9002713" y="3913188"/>
          <p14:tracePt t="7490" x="9010650" y="3929063"/>
          <p14:tracePt t="7537" x="9026525" y="3929063"/>
          <p14:tracePt t="7578" x="9034463" y="3929063"/>
          <p14:tracePt t="7585" x="9048750" y="3937000"/>
          <p14:tracePt t="7594" x="9056688" y="3944938"/>
          <p14:tracePt t="7618" x="9064625" y="3944938"/>
          <p14:tracePt t="7633" x="9072563" y="3944938"/>
          <p14:tracePt t="7651" x="9088438" y="3944938"/>
          <p14:tracePt t="7794" x="9096375" y="3944938"/>
          <p14:tracePt t="7801" x="9112250" y="3944938"/>
          <p14:tracePt t="7810" x="9120188" y="3944938"/>
          <p14:tracePt t="7818" x="9128125" y="3944938"/>
          <p14:tracePt t="7834" x="9136063" y="3944938"/>
          <p14:tracePt t="7842" x="9159875" y="3937000"/>
          <p14:tracePt t="7850" x="9167813" y="3929063"/>
          <p14:tracePt t="7857" x="9191625" y="3929063"/>
          <p14:tracePt t="7866" x="9207500" y="3921125"/>
          <p14:tracePt t="7873" x="9223375" y="3921125"/>
          <p14:tracePt t="7882" x="9245600" y="3913188"/>
          <p14:tracePt t="7890" x="9269413" y="3905250"/>
          <p14:tracePt t="7897" x="9301163" y="3905250"/>
          <p14:tracePt t="7906" x="9317038" y="3905250"/>
          <p14:tracePt t="7914" x="9340850" y="3905250"/>
          <p14:tracePt t="7921" x="9356725" y="3905250"/>
          <p14:tracePt t="7946" x="9372600" y="3905250"/>
          <p14:tracePt t="8002" x="9388475" y="3905250"/>
          <p14:tracePt t="8009" x="9396413" y="3905250"/>
          <p14:tracePt t="8018" x="9412288" y="3905250"/>
          <p14:tracePt t="8025" x="9420225" y="3905250"/>
          <p14:tracePt t="8034" x="9436100" y="3905250"/>
          <p14:tracePt t="8050" x="9450388" y="3905250"/>
          <p14:tracePt t="8058" x="9458325" y="3905250"/>
          <p14:tracePt t="8073" x="9482138" y="3897313"/>
          <p14:tracePt t="8169" x="9498013" y="3897313"/>
          <p14:tracePt t="8177" x="9505950" y="3897313"/>
          <p14:tracePt t="8186" x="9521825" y="3897313"/>
          <p14:tracePt t="8274" x="9529763" y="3897313"/>
          <p14:tracePt t="8282" x="9537700" y="3905250"/>
          <p14:tracePt t="8290" x="9545638" y="3905250"/>
          <p14:tracePt t="8298" x="9553575" y="3913188"/>
          <p14:tracePt t="8305" x="9569450" y="3913188"/>
          <p14:tracePt t="8314" x="9577388" y="3921125"/>
          <p14:tracePt t="8321" x="9593263" y="3929063"/>
          <p14:tracePt t="8330" x="9601200" y="3937000"/>
          <p14:tracePt t="8337" x="9609138" y="3937000"/>
          <p14:tracePt t="8345" x="9625013" y="3937000"/>
          <p14:tracePt t="8354" x="9640888" y="3944938"/>
          <p14:tracePt t="8361" x="9655175" y="3944938"/>
          <p14:tracePt t="8370" x="9663113" y="3952875"/>
          <p14:tracePt t="8377" x="9686925" y="3968750"/>
          <p14:tracePt t="8385" x="9702800" y="3968750"/>
          <p14:tracePt t="8393" x="9710738" y="3968750"/>
          <p14:tracePt t="8401" x="9726613" y="3968750"/>
          <p14:tracePt t="8418" x="9742488" y="3968750"/>
          <p14:tracePt t="8441" x="9742488" y="3960813"/>
          <p14:tracePt t="8458" x="9742488" y="3944938"/>
          <p14:tracePt t="8466" x="9742488" y="3937000"/>
          <p14:tracePt t="8482" x="9742488" y="3929063"/>
          <p14:tracePt t="8513" x="9750425" y="3921125"/>
          <p14:tracePt t="8521" x="9758363" y="3913188"/>
          <p14:tracePt t="8530" x="9766300" y="3905250"/>
          <p14:tracePt t="8537" x="9790113" y="3905250"/>
          <p14:tracePt t="8545" x="9821863" y="3905250"/>
          <p14:tracePt t="8554" x="9859963" y="3913188"/>
          <p14:tracePt t="8562" x="9883775" y="3929063"/>
          <p14:tracePt t="8572" x="9915525" y="3937000"/>
          <p14:tracePt t="8578" x="9939338" y="3944938"/>
          <p14:tracePt t="8586" x="9963150" y="3952875"/>
          <p14:tracePt t="8594" x="9994900" y="3960813"/>
          <p14:tracePt t="8602" x="10010775" y="3968750"/>
          <p14:tracePt t="8610" x="10026650" y="3984625"/>
          <p14:tracePt t="8617" x="10042525" y="3992563"/>
          <p14:tracePt t="8625" x="10058400" y="4000500"/>
          <p14:tracePt t="8634" x="10080625" y="4000500"/>
          <p14:tracePt t="8642" x="10120313" y="4000500"/>
          <p14:tracePt t="8650" x="10128250" y="4000500"/>
          <p14:tracePt t="8658" x="10160000" y="4000500"/>
          <p14:tracePt t="8666" x="10183813" y="4000500"/>
          <p14:tracePt t="8673" x="10199688" y="4000500"/>
          <p14:tracePt t="8681" x="10215563" y="4000500"/>
          <p14:tracePt t="8689" x="10231438" y="4000500"/>
          <p14:tracePt t="8698" x="10247313" y="3992563"/>
          <p14:tracePt t="8714" x="10255250" y="3984625"/>
          <p14:tracePt t="8722" x="10261600" y="3976688"/>
          <p14:tracePt t="8737" x="10277475" y="3968750"/>
          <p14:tracePt t="8746" x="10285413" y="3968750"/>
          <p14:tracePt t="8754" x="10301288" y="3960813"/>
          <p14:tracePt t="8761" x="10317163" y="3952875"/>
          <p14:tracePt t="8770" x="10333038" y="3944938"/>
          <p14:tracePt t="8778" x="10356850" y="3929063"/>
          <p14:tracePt t="8785" x="10388600" y="3921125"/>
          <p14:tracePt t="8793" x="10396538" y="3921125"/>
          <p14:tracePt t="8802" x="10396538" y="3913188"/>
          <p14:tracePt t="8809" x="10404475" y="3905250"/>
          <p14:tracePt t="8818" x="10420350" y="3889375"/>
          <p14:tracePt t="8826" x="10436225" y="3881438"/>
          <p14:tracePt t="8834" x="10452100" y="3873500"/>
          <p14:tracePt t="8842" x="10460038" y="3865563"/>
          <p14:tracePt t="8850" x="10482263" y="3857625"/>
          <p14:tracePt t="8858" x="10506075" y="3841750"/>
          <p14:tracePt t="8866" x="10537825" y="3833813"/>
          <p14:tracePt t="8873" x="10561638" y="3825875"/>
          <p14:tracePt t="8882" x="10601325" y="3825875"/>
          <p14:tracePt t="8890" x="10633075" y="3825875"/>
          <p14:tracePt t="8898" x="10694988" y="3825875"/>
          <p14:tracePt t="8906" x="10742613" y="3825875"/>
          <p14:tracePt t="8913" x="10798175" y="3833813"/>
          <p14:tracePt t="8921" x="10845800" y="3857625"/>
          <p14:tracePt t="8930" x="10899775" y="3865563"/>
          <p14:tracePt t="8938" x="10923588" y="3873500"/>
          <p14:tracePt t="8945" x="10939463" y="3873500"/>
          <p14:tracePt t="8953" x="10955338" y="3873500"/>
          <p14:tracePt t="9026" x="10971213" y="3873500"/>
          <p14:tracePt t="9041" x="10955338" y="3865563"/>
          <p14:tracePt t="9050" x="10931525" y="3849688"/>
          <p14:tracePt t="9058" x="10883900" y="3833813"/>
          <p14:tracePt t="9066" x="10798175" y="3811588"/>
          <p14:tracePt t="9073" x="10710863" y="3771900"/>
          <p14:tracePt t="9081" x="10601325" y="3748088"/>
          <p14:tracePt t="9090" x="10474325" y="3724275"/>
          <p14:tracePt t="9098" x="10348913" y="3692525"/>
          <p14:tracePt t="9105" x="10199688" y="3652838"/>
          <p14:tracePt t="9114" x="10072688" y="3614738"/>
          <p14:tracePt t="9121" x="9931400" y="3590925"/>
          <p14:tracePt t="9130" x="9774238" y="3590925"/>
          <p14:tracePt t="9137" x="9617075" y="3590925"/>
          <p14:tracePt t="9146" x="9444038" y="3590925"/>
          <p14:tracePt t="9153" x="9253538" y="3590925"/>
          <p14:tracePt t="9162" x="9018588" y="3598863"/>
          <p14:tracePt t="9170" x="8718550" y="3636963"/>
          <p14:tracePt t="9178" x="8428038" y="3708400"/>
          <p14:tracePt t="9185" x="8151813" y="3756025"/>
          <p14:tracePt t="9193" x="7835900" y="3811588"/>
          <p14:tracePt t="9202" x="7561263" y="3865563"/>
          <p14:tracePt t="9209" x="7253288" y="3897313"/>
          <p14:tracePt t="9218" x="7048500" y="3913188"/>
          <p14:tracePt t="9225" x="6859588" y="3913188"/>
          <p14:tracePt t="9234" x="6710363" y="3929063"/>
          <p14:tracePt t="9241" x="6561138" y="3929063"/>
          <p14:tracePt t="9250" x="6402388" y="3929063"/>
          <p14:tracePt t="9258" x="6276975" y="3929063"/>
          <p14:tracePt t="9266" x="6151563" y="3944938"/>
          <p14:tracePt t="9274" x="6048375" y="3968750"/>
          <p14:tracePt t="9282" x="5954713" y="3992563"/>
          <p14:tracePt t="9290" x="5851525" y="4016375"/>
          <p14:tracePt t="9297" x="5741988" y="4054475"/>
          <p14:tracePt t="9305" x="5614988" y="4094163"/>
          <p14:tracePt t="9313" x="5481638" y="4133850"/>
          <p14:tracePt t="9322" x="5356225" y="4165600"/>
          <p14:tracePt t="9329" x="5221288" y="4205288"/>
          <p14:tracePt t="9338" x="5040313" y="4251325"/>
          <p14:tracePt t="9345" x="4875213" y="4306888"/>
          <p14:tracePt t="9353" x="4678363" y="4362450"/>
          <p14:tracePt t="9361" x="4481513" y="4424363"/>
          <p14:tracePt t="9370" x="4316413" y="4479925"/>
          <p14:tracePt t="9377" x="4197350" y="4519613"/>
          <p14:tracePt t="9386" x="4103688" y="4543425"/>
          <p14:tracePt t="9394" x="3992563" y="4583113"/>
          <p14:tracePt t="9402" x="3875088" y="4645025"/>
          <p14:tracePt t="9410" x="3787775" y="4692650"/>
          <p14:tracePt t="9418" x="3733800" y="4732338"/>
          <p14:tracePt t="9425" x="3678238" y="4740275"/>
          <p14:tracePt t="9434" x="3654425" y="4748213"/>
          <p14:tracePt t="9441" x="3630613" y="4748213"/>
          <p14:tracePt t="9449" x="3614738" y="4748213"/>
          <p14:tracePt t="9458" x="3606800" y="4756150"/>
          <p14:tracePt t="9465" x="3598863" y="4764088"/>
          <p14:tracePt t="9538" x="3606800" y="4764088"/>
          <p14:tracePt t="9545" x="3622675" y="4756150"/>
          <p14:tracePt t="9553" x="3638550" y="4748213"/>
          <p14:tracePt t="9561" x="3654425" y="4740275"/>
          <p14:tracePt t="9570" x="3662363" y="4732338"/>
          <p14:tracePt t="9578" x="3686175" y="4708525"/>
          <p14:tracePt t="9586" x="3702050" y="4692650"/>
          <p14:tracePt t="9594" x="3717925" y="4684713"/>
          <p14:tracePt t="9602" x="3741738" y="4652963"/>
          <p14:tracePt t="9610" x="3771900" y="4637088"/>
          <p14:tracePt t="9618" x="3795713" y="4629150"/>
          <p14:tracePt t="9625" x="3811588" y="4613275"/>
          <p14:tracePt t="9633" x="3851275" y="4605338"/>
          <p14:tracePt t="9641" x="3875088" y="4591050"/>
          <p14:tracePt t="9649" x="3898900" y="4591050"/>
          <p14:tracePt t="9658" x="3930650" y="4575175"/>
          <p14:tracePt t="9665" x="3962400" y="4567238"/>
          <p14:tracePt t="9673" x="3984625" y="4567238"/>
          <p14:tracePt t="9682" x="4016375" y="4567238"/>
          <p14:tracePt t="9689" x="4048125" y="4559300"/>
          <p14:tracePt t="9698" x="4071938" y="4559300"/>
          <p14:tracePt t="9705" x="4103688" y="4551363"/>
          <p14:tracePt t="9714" x="4127500" y="4543425"/>
          <p14:tracePt t="9722" x="4143375" y="4535488"/>
          <p14:tracePt t="9730" x="4159250" y="4535488"/>
          <p14:tracePt t="9737" x="4173538" y="4527550"/>
          <p14:tracePt t="9746" x="4189413" y="4519613"/>
          <p14:tracePt t="9857" x="4181475" y="4519613"/>
          <p14:tracePt t="10026" x="4173538" y="4519613"/>
          <p14:tracePt t="10042" x="4165600" y="4519613"/>
          <p14:tracePt t="10050" x="4143375" y="4519613"/>
          <p14:tracePt t="10057" x="4127500" y="4519613"/>
          <p14:tracePt t="10066" x="4119563" y="4519613"/>
          <p14:tracePt t="10073" x="4103688" y="4519613"/>
          <p14:tracePt t="10082" x="4087813" y="4519613"/>
          <p14:tracePt t="10089" x="4056063" y="4519613"/>
          <p14:tracePt t="10097" x="3992563" y="4519613"/>
          <p14:tracePt t="10105" x="3930650" y="4519613"/>
          <p14:tracePt t="10113" x="3867150" y="4519613"/>
          <p14:tracePt t="10121" x="3787775" y="4519613"/>
          <p14:tracePt t="10129" x="3725863" y="4519613"/>
          <p14:tracePt t="10137" x="3662363" y="4519613"/>
          <p14:tracePt t="10145" x="3559175" y="4527550"/>
          <p14:tracePt t="10153" x="3465513" y="4551363"/>
          <p14:tracePt t="10161" x="3394075" y="4575175"/>
          <p14:tracePt t="10169" x="3316288" y="4598988"/>
          <p14:tracePt t="10177" x="3228975" y="4621213"/>
          <p14:tracePt t="10185" x="3135313" y="4660900"/>
          <p14:tracePt t="10193" x="3032125" y="4708525"/>
          <p14:tracePt t="10202" x="2960688" y="4764088"/>
          <p14:tracePt t="10210" x="2874963" y="4810125"/>
          <p14:tracePt t="10218" x="2755900" y="4889500"/>
          <p14:tracePt t="10225" x="2638425" y="4953000"/>
          <p14:tracePt t="10234" x="2536825" y="5014913"/>
          <p14:tracePt t="10242" x="2433638" y="5094288"/>
          <p14:tracePt t="10250" x="2316163" y="5181600"/>
          <p14:tracePt t="10258" x="2189163" y="5275263"/>
          <p14:tracePt t="10265" x="2055813" y="5330825"/>
          <p14:tracePt t="10273" x="1952625" y="5392738"/>
          <p14:tracePt t="10282" x="1882775" y="5448300"/>
          <p14:tracePt t="10290" x="1811338" y="5495925"/>
          <p14:tracePt t="10298" x="1755775" y="5543550"/>
          <p14:tracePt t="10306" x="1701800" y="5575300"/>
          <p14:tracePt t="10314" x="1685925" y="5597525"/>
          <p14:tracePt t="10321" x="1654175" y="5605463"/>
          <p14:tracePt t="10330" x="1638300" y="5613400"/>
          <p14:tracePt t="10337" x="1630363" y="5621338"/>
          <p14:tracePt t="10347" x="1622425" y="5621338"/>
          <p14:tracePt t="10355" x="1614488" y="5621338"/>
          <p14:tracePt t="10361" x="1598613" y="5637213"/>
          <p14:tracePt t="10370" x="1582738" y="5637213"/>
          <p14:tracePt t="10378" x="1558925" y="5661025"/>
          <p14:tracePt t="10386" x="1520825" y="5668963"/>
          <p14:tracePt t="10393" x="1465263" y="5676900"/>
          <p14:tracePt t="10402" x="1409700" y="5708650"/>
          <p14:tracePt t="10410" x="1330325" y="5748338"/>
          <p14:tracePt t="10418" x="1228725" y="5786438"/>
          <p14:tracePt t="10426" x="1149350" y="5810250"/>
          <p14:tracePt t="10434" x="1063625" y="5842000"/>
          <p14:tracePt t="10442" x="976313" y="5905500"/>
          <p14:tracePt t="10450" x="890588" y="5953125"/>
          <p14:tracePt t="10458" x="787400" y="6015038"/>
          <p14:tracePt t="10465" x="701675" y="6078538"/>
          <p14:tracePt t="10473" x="598488" y="6142038"/>
          <p14:tracePt t="10482" x="511175" y="6203950"/>
          <p14:tracePt t="10490" x="409575" y="6267450"/>
          <p14:tracePt t="10498" x="322263" y="6330950"/>
          <p14:tracePt t="10505" x="220663" y="6392863"/>
          <p14:tracePt t="10513" x="165100" y="6424613"/>
          <p14:tracePt t="10521" x="79375" y="6488113"/>
          <p14:tracePt t="22265" x="1811338" y="6700838"/>
          <p14:tracePt t="22274" x="2039938" y="6637338"/>
          <p14:tracePt t="22282" x="2236788" y="6573838"/>
          <p14:tracePt t="22289" x="2393950" y="6535738"/>
          <p14:tracePt t="22298" x="2536825" y="6511925"/>
          <p14:tracePt t="22306" x="2638425" y="6480175"/>
          <p14:tracePt t="22314" x="2717800" y="6456363"/>
          <p14:tracePt t="22322" x="2787650" y="6440488"/>
          <p14:tracePt t="22330" x="2851150" y="6424613"/>
          <p14:tracePt t="22337" x="2906713" y="6400800"/>
          <p14:tracePt t="22345" x="2976563" y="6392863"/>
          <p14:tracePt t="22353" x="3024188" y="6369050"/>
          <p14:tracePt t="22363" x="3055938" y="6354763"/>
          <p14:tracePt t="22370" x="3063875" y="6315075"/>
          <p14:tracePt t="22379" x="3071813" y="6267450"/>
          <p14:tracePt t="22386" x="3087688" y="6211888"/>
          <p14:tracePt t="22395" x="3087688" y="6149975"/>
          <p14:tracePt t="22401" x="3079750" y="6102350"/>
          <p14:tracePt t="22410" x="3071813" y="6046788"/>
          <p14:tracePt t="22418" x="3040063" y="5991225"/>
          <p14:tracePt t="22426" x="3032125" y="5961063"/>
          <p14:tracePt t="22434" x="3032125" y="5929313"/>
          <p14:tracePt t="22442" x="3040063" y="5905500"/>
          <p14:tracePt t="22450" x="3087688" y="5873750"/>
          <p14:tracePt t="22458" x="3157538" y="5849938"/>
          <p14:tracePt t="22466" x="3284538" y="5810250"/>
          <p14:tracePt t="22473" x="3433763" y="5772150"/>
          <p14:tracePt t="22481" x="3606800" y="5748338"/>
          <p14:tracePt t="22490" x="3835400" y="5684838"/>
          <p14:tracePt t="22498" x="4087813" y="5629275"/>
          <p14:tracePt t="22505" x="4244975" y="5589588"/>
          <p14:tracePt t="22513" x="4402138" y="5551488"/>
          <p14:tracePt t="22521" x="4583113" y="5511800"/>
          <p14:tracePt t="22532" x="4710113" y="5472113"/>
          <p14:tracePt t="22537" x="4843463" y="5456238"/>
          <p14:tracePt t="22545" x="4906963" y="5440363"/>
          <p14:tracePt t="22554" x="4992688" y="5416550"/>
          <p14:tracePt t="22561" x="5040313" y="5400675"/>
          <p14:tracePt t="22570" x="5095875" y="5392738"/>
          <p14:tracePt t="22578" x="5111750" y="5378450"/>
          <p14:tracePt t="22586" x="5135563" y="5346700"/>
          <p14:tracePt t="22594" x="5167313" y="5322888"/>
          <p14:tracePt t="22602" x="5175250" y="5299075"/>
          <p14:tracePt t="22610" x="5175250" y="5259388"/>
          <p14:tracePt t="22618" x="5175250" y="5235575"/>
          <p14:tracePt t="22625" x="5175250" y="5211763"/>
          <p14:tracePt t="22634" x="5175250" y="5195888"/>
          <p14:tracePt t="22642" x="5175250" y="5181600"/>
          <p14:tracePt t="22650" x="5175250" y="5165725"/>
          <p14:tracePt t="22658" x="5175250" y="5141913"/>
          <p14:tracePt t="22665" x="5175250" y="5110163"/>
          <p14:tracePt t="22674" x="5175250" y="5094288"/>
          <p14:tracePt t="22682" x="5175250" y="5062538"/>
          <p14:tracePt t="22690" x="5175250" y="5046663"/>
          <p14:tracePt t="22697" x="5175250" y="5022850"/>
          <p14:tracePt t="22706" x="5175250" y="4984750"/>
          <p14:tracePt t="22713" x="5175250" y="4960938"/>
          <p14:tracePt t="22721" x="5175250" y="4929188"/>
          <p14:tracePt t="22730" x="5175250" y="4881563"/>
          <p14:tracePt t="22738" x="5197475" y="4826000"/>
          <p14:tracePt t="22745" x="5205413" y="4756150"/>
          <p14:tracePt t="22753" x="5221288" y="4708525"/>
          <p14:tracePt t="22761" x="5229225" y="4652963"/>
          <p14:tracePt t="22770" x="5245100" y="4637088"/>
          <p14:tracePt t="22778" x="5253038" y="4605338"/>
          <p14:tracePt t="22785" x="5284788" y="4583113"/>
          <p14:tracePt t="22795" x="5300663" y="4567238"/>
          <p14:tracePt t="22802" x="5308600" y="4559300"/>
          <p14:tracePt t="22810" x="5316538" y="4535488"/>
          <p14:tracePt t="22818" x="5332413" y="4519613"/>
          <p14:tracePt t="22825" x="5348288" y="4503738"/>
          <p14:tracePt t="22833" x="5348288" y="4487863"/>
          <p14:tracePt t="22842" x="5348288" y="4479925"/>
          <p14:tracePt t="22850" x="5356225" y="4479925"/>
          <p14:tracePt t="22906" x="5356225" y="4464050"/>
          <p14:tracePt t="22913" x="5356225" y="4456113"/>
          <p14:tracePt t="22921" x="5356225" y="4432300"/>
          <p14:tracePt t="22930" x="5356225" y="4408488"/>
          <p14:tracePt t="22937" x="5356225" y="4370388"/>
          <p14:tracePt t="22945" x="5356225" y="4354513"/>
          <p14:tracePt t="22964" x="5356225" y="4298950"/>
          <p14:tracePt t="22970" x="5356225" y="4283075"/>
          <p14:tracePt t="22979" x="5356225" y="4259263"/>
          <p14:tracePt t="22986" x="5364163" y="4227513"/>
          <p14:tracePt t="23033" x="5380038" y="4227513"/>
          <p14:tracePt t="23042" x="5386388" y="4227513"/>
          <p14:tracePt t="23050" x="5418138" y="4227513"/>
          <p14:tracePt t="23057" x="5457825" y="4219575"/>
          <p14:tracePt t="23066" x="5481638" y="4213225"/>
          <p14:tracePt t="23073" x="5521325" y="4213225"/>
          <p14:tracePt t="23081" x="5553075" y="4213225"/>
          <p14:tracePt t="23090" x="5599113" y="4213225"/>
          <p14:tracePt t="23097" x="5654675" y="4213225"/>
          <p14:tracePt t="23106" x="5678488" y="4219575"/>
          <p14:tracePt t="23113" x="5710238" y="4235450"/>
          <p14:tracePt t="23122" x="5749925" y="4235450"/>
          <p14:tracePt t="23129" x="5773738" y="4235450"/>
          <p14:tracePt t="23138" x="5795963" y="4235450"/>
          <p14:tracePt t="23145" x="5827713" y="4235450"/>
          <p14:tracePt t="23154" x="5835650" y="4235450"/>
          <p14:tracePt t="23161" x="5851525" y="4235450"/>
          <p14:tracePt t="23170" x="5883275" y="4235450"/>
          <p14:tracePt t="23179" x="5891213" y="4235450"/>
          <p14:tracePt t="23185" x="5907088" y="4235450"/>
          <p14:tracePt t="23369" x="5922963" y="4243388"/>
          <p14:tracePt t="23385" x="5930900" y="4243388"/>
          <p14:tracePt t="23395" x="5938838" y="4251325"/>
          <p14:tracePt t="23402" x="5954713" y="4251325"/>
          <p14:tracePt t="23409" x="5970588" y="4251325"/>
          <p14:tracePt t="23418" x="5978525" y="4251325"/>
          <p14:tracePt t="23426" x="5994400" y="4251325"/>
          <p14:tracePt t="23434" x="6016625" y="4259263"/>
          <p14:tracePt t="23441" x="6032500" y="4259263"/>
          <p14:tracePt t="23449" x="6048375" y="4259263"/>
          <p14:tracePt t="23458" x="6064250" y="4259263"/>
          <p14:tracePt t="23473" x="6080125" y="4259263"/>
          <p14:tracePt t="23482" x="6096000" y="4259263"/>
          <p14:tracePt t="23490" x="6119813" y="4259263"/>
          <p14:tracePt t="23497" x="6135688" y="4259263"/>
          <p14:tracePt t="23506" x="6151563" y="4259263"/>
          <p14:tracePt t="23513" x="6159500" y="4259263"/>
          <p14:tracePt t="23522" x="6175375" y="4259263"/>
          <p14:tracePt t="23530" x="6183313" y="4259263"/>
          <p14:tracePt t="23537" x="6197600" y="4259263"/>
          <p14:tracePt t="23554" x="6221413" y="4267200"/>
          <p14:tracePt t="23561" x="6229350" y="4275138"/>
          <p14:tracePt t="23569" x="6245225" y="4275138"/>
          <p14:tracePt t="23577" x="6253163" y="4283075"/>
          <p14:tracePt t="23586" x="6276975" y="4283075"/>
          <p14:tracePt t="23594" x="6292850" y="4283075"/>
          <p14:tracePt t="23601" x="6316663" y="4291013"/>
          <p14:tracePt t="23610" x="6340475" y="4298950"/>
          <p14:tracePt t="23618" x="6356350" y="4298950"/>
          <p14:tracePt t="23626" x="6372225" y="4306888"/>
          <p14:tracePt t="23634" x="6388100" y="4306888"/>
          <p14:tracePt t="23641" x="6402388" y="4306888"/>
          <p14:tracePt t="23650" x="6410325" y="4314825"/>
          <p14:tracePt t="23658" x="6418263" y="4322763"/>
          <p14:tracePt t="23665" x="6434138" y="4322763"/>
          <p14:tracePt t="23673" x="6450013" y="4322763"/>
          <p14:tracePt t="23681" x="6473825" y="4322763"/>
          <p14:tracePt t="23690" x="6505575" y="4322763"/>
          <p14:tracePt t="23698" x="6545263" y="4322763"/>
          <p14:tracePt t="23706" x="6569075" y="4322763"/>
          <p14:tracePt t="23714" x="6592888" y="4322763"/>
          <p14:tracePt t="23722" x="6615113" y="4322763"/>
          <p14:tracePt t="23729" x="6630988" y="4330700"/>
          <p14:tracePt t="23738" x="6646863" y="4330700"/>
          <p14:tracePt t="23746" x="6654800" y="4330700"/>
          <p14:tracePt t="23754" x="6678613" y="4338638"/>
          <p14:tracePt t="23761" x="6686550" y="4346575"/>
          <p14:tracePt t="23770" x="6710363" y="4346575"/>
          <p14:tracePt t="23779" x="6726238" y="4346575"/>
          <p14:tracePt t="23786" x="6734175" y="4354513"/>
          <p14:tracePt t="23802" x="6742113" y="4354513"/>
          <p14:tracePt t="23811" x="6750050" y="4362450"/>
          <p14:tracePt t="23817" x="6765925" y="4370388"/>
          <p14:tracePt t="23826" x="6781800" y="4370388"/>
          <p14:tracePt t="23834" x="6797675" y="4378325"/>
          <p14:tracePt t="23842" x="6819900" y="4378325"/>
          <p14:tracePt t="23850" x="6843713" y="4378325"/>
          <p14:tracePt t="23858" x="6867525" y="4386263"/>
          <p14:tracePt t="23873" x="6883400" y="4386263"/>
          <p14:tracePt t="23914" x="6899275" y="4386263"/>
          <p14:tracePt t="23946" x="6915150" y="4378325"/>
          <p14:tracePt t="23953" x="6931025" y="4370388"/>
          <p14:tracePt t="23961" x="6946900" y="4370388"/>
          <p14:tracePt t="23978" x="6970713" y="4370388"/>
          <p14:tracePt t="23986" x="6978650" y="4370388"/>
          <p14:tracePt t="23994" x="7002463" y="4370388"/>
          <p14:tracePt t="24002" x="7016750" y="4370388"/>
          <p14:tracePt t="24010" x="7032625" y="4362450"/>
          <p14:tracePt t="24018" x="7056438" y="4362450"/>
          <p14:tracePt t="24025" x="7072313" y="4362450"/>
          <p14:tracePt t="24034" x="7080250" y="4362450"/>
          <p14:tracePt t="24042" x="7088188" y="4354513"/>
          <p14:tracePt t="24050" x="7104063" y="4354513"/>
          <p14:tracePt t="24066" x="7112000" y="4354513"/>
          <p14:tracePt t="24082" x="7127875" y="4354513"/>
          <p14:tracePt t="24098" x="7135813" y="4354513"/>
          <p14:tracePt t="24106" x="7151688" y="4354513"/>
          <p14:tracePt t="24114" x="7159625" y="4346575"/>
          <p14:tracePt t="24250" x="7167563" y="4346575"/>
          <p14:tracePt t="24257" x="7183438" y="4338638"/>
          <p14:tracePt t="24265" x="7207250" y="4330700"/>
          <p14:tracePt t="24290" x="7207250" y="4322763"/>
          <p14:tracePt t="24314" x="7221538" y="4322763"/>
          <p14:tracePt t="24369" x="7237413" y="4322763"/>
          <p14:tracePt t="24378" x="7245350" y="4330700"/>
          <p14:tracePt t="24385" x="7261225" y="4330700"/>
          <p14:tracePt t="24394" x="7277100" y="4338638"/>
          <p14:tracePt t="24401" x="7300913" y="4354513"/>
          <p14:tracePt t="24409" x="7340600" y="4354513"/>
          <p14:tracePt t="24418" x="7364413" y="4362450"/>
          <p14:tracePt t="24425" x="7404100" y="4370388"/>
          <p14:tracePt t="24433" x="7450138" y="4370388"/>
          <p14:tracePt t="24441" x="7481888" y="4370388"/>
          <p14:tracePt t="24450" x="7521575" y="4370388"/>
          <p14:tracePt t="24458" x="7545388" y="4370388"/>
          <p14:tracePt t="24466" x="7585075" y="4370388"/>
          <p14:tracePt t="24474" x="7616825" y="4370388"/>
          <p14:tracePt t="24481" x="7654925" y="4362450"/>
          <p14:tracePt t="24490" x="7678738" y="4354513"/>
          <p14:tracePt t="24497" x="7702550" y="4346575"/>
          <p14:tracePt t="24505" x="7734300" y="4346575"/>
          <p14:tracePt t="24514" x="7758113" y="4338638"/>
          <p14:tracePt t="24522" x="7781925" y="4314825"/>
          <p14:tracePt t="24529" x="7821613" y="4314825"/>
          <p14:tracePt t="24539" x="7843838" y="4306888"/>
          <p14:tracePt t="24546" x="7883525" y="4291013"/>
          <p14:tracePt t="24553" x="7915275" y="4291013"/>
          <p14:tracePt t="24561" x="7939088" y="4291013"/>
          <p14:tracePt t="24570" x="7970838" y="4291013"/>
          <p14:tracePt t="24577" x="7994650" y="4291013"/>
          <p14:tracePt t="24586" x="8018463" y="4291013"/>
          <p14:tracePt t="24594" x="8056563" y="4291013"/>
          <p14:tracePt t="24602" x="8064500" y="4291013"/>
          <p14:tracePt t="24609" x="8080375" y="4291013"/>
          <p14:tracePt t="24617" x="8096250" y="4291013"/>
          <p14:tracePt t="24666" x="8104188" y="4291013"/>
          <p14:tracePt t="24681" x="8120063" y="4291013"/>
          <p14:tracePt t="24689" x="8128000" y="4291013"/>
          <p14:tracePt t="24697" x="8151813" y="4291013"/>
          <p14:tracePt t="24706" x="8175625" y="4291013"/>
          <p14:tracePt t="24713" x="8199438" y="4298950"/>
          <p14:tracePt t="24722" x="8223250" y="4298950"/>
          <p14:tracePt t="24729" x="8253413" y="4298950"/>
          <p14:tracePt t="24738" x="8269288" y="4306888"/>
          <p14:tracePt t="24745" x="8293100" y="4314825"/>
          <p14:tracePt t="24753" x="8316913" y="4322763"/>
          <p14:tracePt t="24761" x="8348663" y="4322763"/>
          <p14:tracePt t="24770" x="8372475" y="4322763"/>
          <p14:tracePt t="24778" x="8396288" y="4322763"/>
          <p14:tracePt t="24786" x="8428038" y="4322763"/>
          <p14:tracePt t="24795" x="8474075" y="4322763"/>
          <p14:tracePt t="24801" x="8505825" y="4322763"/>
          <p14:tracePt t="24810" x="8529638" y="4330700"/>
          <p14:tracePt t="24818" x="8553450" y="4338638"/>
          <p14:tracePt t="24825" x="8593138" y="4354513"/>
          <p14:tracePt t="24833" x="8624888" y="4362450"/>
          <p14:tracePt t="24841" x="8647113" y="4378325"/>
          <p14:tracePt t="24850" x="8655050" y="4378325"/>
          <p14:tracePt t="24858" x="8662988" y="4378325"/>
          <p14:tracePt t="24865" x="8686800" y="4386263"/>
          <p14:tracePt t="24874" x="8702675" y="4394200"/>
          <p14:tracePt t="24881" x="8718550" y="4394200"/>
          <p14:tracePt t="24890" x="8734425" y="4394200"/>
          <p14:tracePt t="24897" x="8758238" y="4402138"/>
          <p14:tracePt t="24914" x="8774113" y="4402138"/>
          <p14:tracePt t="24922" x="8782050" y="4402138"/>
          <p14:tracePt t="24929" x="8805863" y="4408488"/>
          <p14:tracePt t="24937" x="8821738" y="4416425"/>
          <p14:tracePt t="24946" x="8867775" y="4424363"/>
          <p14:tracePt t="24953" x="8939213" y="4440238"/>
          <p14:tracePt t="24962" x="8986838" y="4448175"/>
          <p14:tracePt t="24970" x="9034463" y="4448175"/>
          <p14:tracePt t="24979" x="9056688" y="4456113"/>
          <p14:tracePt t="24986" x="9080500" y="4464050"/>
          <p14:tracePt t="24996" x="9104313" y="4471988"/>
          <p14:tracePt t="25002" x="9120188" y="4479925"/>
          <p14:tracePt t="25010" x="9136063" y="4479925"/>
          <p14:tracePt t="25018" x="9151938" y="4487863"/>
          <p14:tracePt t="25025" x="9175750" y="4495800"/>
          <p14:tracePt t="25034" x="9207500" y="4495800"/>
          <p14:tracePt t="25041" x="9223375" y="4503738"/>
          <p14:tracePt t="25050" x="9239250" y="4503738"/>
          <p14:tracePt t="25058" x="9253538" y="4503738"/>
          <p14:tracePt t="25066" x="9277350" y="4503738"/>
          <p14:tracePt t="25073" x="9301163" y="4503738"/>
          <p14:tracePt t="25082" x="9317038" y="4503738"/>
          <p14:tracePt t="25091" x="9332913" y="4503738"/>
          <p14:tracePt t="25098" x="9348788" y="4503738"/>
          <p14:tracePt t="25106" x="9372600" y="4503738"/>
          <p14:tracePt t="25114" x="9388475" y="4503738"/>
          <p14:tracePt t="25121" x="9404350" y="4503738"/>
          <p14:tracePt t="25129" x="9420225" y="4503738"/>
          <p14:tracePt t="25138" x="9436100" y="4503738"/>
          <p14:tracePt t="25145" x="9450388" y="4503738"/>
          <p14:tracePt t="25153" x="9466263" y="4495800"/>
          <p14:tracePt t="25162" x="9490075" y="4487863"/>
          <p14:tracePt t="25170" x="9513888" y="4479925"/>
          <p14:tracePt t="25178" x="9537700" y="4479925"/>
          <p14:tracePt t="25185" x="9553575" y="4471988"/>
          <p14:tracePt t="25195" x="9569450" y="4471988"/>
          <p14:tracePt t="25201" x="9585325" y="4464050"/>
          <p14:tracePt t="25210" x="9617075" y="4456113"/>
          <p14:tracePt t="25217" x="9640888" y="4448175"/>
          <p14:tracePt t="25225" x="9655175" y="4448175"/>
          <p14:tracePt t="25234" x="9671050" y="4448175"/>
          <p14:tracePt t="25241" x="9702800" y="4440238"/>
          <p14:tracePt t="25250" x="9742488" y="4424363"/>
          <p14:tracePt t="25257" x="9758363" y="4416425"/>
          <p14:tracePt t="25266" x="9774238" y="4416425"/>
          <p14:tracePt t="25274" x="9798050" y="4408488"/>
          <p14:tracePt t="25282" x="9829800" y="4402138"/>
          <p14:tracePt t="25290" x="9845675" y="4394200"/>
          <p14:tracePt t="25298" x="9867900" y="4394200"/>
          <p14:tracePt t="25305" x="9891713" y="4394200"/>
          <p14:tracePt t="25314" x="9907588" y="4386263"/>
          <p14:tracePt t="25321" x="9915525" y="4378325"/>
          <p14:tracePt t="25329" x="9931400" y="4378325"/>
          <p14:tracePt t="25338" x="9947275" y="4378325"/>
          <p14:tracePt t="25347" x="9955213" y="4370388"/>
          <p14:tracePt t="25361" x="9963150" y="4370388"/>
          <p14:tracePt t="25370" x="9971088" y="4370388"/>
          <p14:tracePt t="25378" x="9986963" y="4370388"/>
          <p14:tracePt t="25385" x="10002838" y="4370388"/>
          <p14:tracePt t="25395" x="10018713" y="4370388"/>
          <p14:tracePt t="25402" x="10034588" y="4370388"/>
          <p14:tracePt t="25418" x="10042525" y="4370388"/>
          <p14:tracePt t="25442" x="10058400" y="4370388"/>
          <p14:tracePt t="25657" x="10050463" y="4370388"/>
          <p14:tracePt t="25689" x="10042525" y="4370388"/>
          <p14:tracePt t="25713" x="10026650" y="4370388"/>
          <p14:tracePt t="25738" x="10018713" y="4370388"/>
          <p14:tracePt t="25761" x="10010775" y="4362450"/>
          <p14:tracePt t="25778" x="10002838" y="4354513"/>
          <p14:tracePt t="25817" x="9994900" y="4354513"/>
          <p14:tracePt t="25849" x="9979025" y="4354513"/>
          <p14:tracePt t="25857" x="9971088" y="4354513"/>
          <p14:tracePt t="25866" x="9955213" y="4354513"/>
          <p14:tracePt t="25874" x="9947275" y="4354513"/>
          <p14:tracePt t="25881" x="9931400" y="4354513"/>
          <p14:tracePt t="25890" x="9899650" y="4346575"/>
          <p14:tracePt t="25905" x="9845675" y="4330700"/>
          <p14:tracePt t="25905" x="9805988" y="4314825"/>
          <p14:tracePt t="25913" x="9742488" y="4291013"/>
          <p14:tracePt t="25921" x="9655175" y="4275138"/>
          <p14:tracePt t="25930" x="9577388" y="4251325"/>
          <p14:tracePt t="25937" x="9466263" y="4243388"/>
          <p14:tracePt t="25946" x="9348788" y="4227513"/>
          <p14:tracePt t="25953" x="9239250" y="4227513"/>
          <p14:tracePt t="25962" x="9120188" y="4227513"/>
          <p14:tracePt t="25970" x="8994775" y="4227513"/>
          <p14:tracePt t="25978" x="8851900" y="4235450"/>
          <p14:tracePt t="25986" x="8718550" y="4251325"/>
          <p14:tracePt t="25994" x="8609013" y="4283075"/>
          <p14:tracePt t="26002" x="8505825" y="4322763"/>
          <p14:tracePt t="26010" x="8396288" y="4346575"/>
          <p14:tracePt t="26017" x="8308975" y="4386263"/>
          <p14:tracePt t="26026" x="8215313" y="4432300"/>
          <p14:tracePt t="26034" x="8112125" y="4471988"/>
          <p14:tracePt t="26041" x="7986713" y="4495800"/>
          <p14:tracePt t="26051" x="7851775" y="4519613"/>
          <p14:tracePt t="26058" x="7694613" y="4567238"/>
          <p14:tracePt t="26065" x="7553325" y="4605338"/>
          <p14:tracePt t="26073" x="7412038" y="4645025"/>
          <p14:tracePt t="26081" x="7229475" y="4668838"/>
          <p14:tracePt t="26090" x="7056438" y="4684713"/>
          <p14:tracePt t="26098" x="6883400" y="4684713"/>
          <p14:tracePt t="26105" x="6726238" y="4684713"/>
          <p14:tracePt t="26114" x="6561138" y="4692650"/>
          <p14:tracePt t="26121" x="6364288" y="4708525"/>
          <p14:tracePt t="26130" x="6159500" y="4724400"/>
          <p14:tracePt t="26137" x="5954713" y="4740275"/>
          <p14:tracePt t="26145" x="5781675" y="4756150"/>
          <p14:tracePt t="26153" x="5622925" y="4764088"/>
          <p14:tracePt t="26162" x="5465763" y="4779963"/>
          <p14:tracePt t="26170" x="5340350" y="4802188"/>
          <p14:tracePt t="26178" x="5197475" y="4826000"/>
          <p14:tracePt t="26186" x="5032375" y="4865688"/>
          <p14:tracePt t="26193" x="4891088" y="4897438"/>
          <p14:tracePt t="26203" x="4718050" y="4921250"/>
          <p14:tracePt t="26210" x="4560888" y="4960938"/>
          <p14:tracePt t="26217" x="4394200" y="4992688"/>
          <p14:tracePt t="26226" x="4237038" y="5030788"/>
          <p14:tracePt t="26234" x="4111625" y="5054600"/>
          <p14:tracePt t="26242" x="4000500" y="5070475"/>
          <p14:tracePt t="26250" x="3875088" y="5078413"/>
          <p14:tracePt t="26258" x="3779838" y="5078413"/>
          <p14:tracePt t="26265" x="3670300" y="5078413"/>
          <p14:tracePt t="26273" x="3575050" y="5078413"/>
          <p14:tracePt t="26281" x="3481388" y="5078413"/>
          <p14:tracePt t="26290" x="3409950" y="5078413"/>
          <p14:tracePt t="26298" x="3348038" y="5078413"/>
          <p14:tracePt t="26305" x="3284538" y="5078413"/>
          <p14:tracePt t="26314" x="3236913" y="5086350"/>
          <p14:tracePt t="26321" x="3181350" y="5102225"/>
          <p14:tracePt t="26330" x="3135313" y="5110163"/>
          <p14:tracePt t="26337" x="3079750" y="5118100"/>
          <p14:tracePt t="26346" x="3055938" y="5118100"/>
          <p14:tracePt t="26355" x="3032125" y="5126038"/>
          <p14:tracePt t="26361" x="3016250" y="5133975"/>
          <p14:tracePt t="26369" x="3000375" y="5133975"/>
          <p14:tracePt t="26378" x="2984500" y="5133975"/>
          <p14:tracePt t="26386" x="2976563" y="5133975"/>
          <p14:tracePt t="26393" x="2960688" y="5133975"/>
          <p14:tracePt t="26403" x="2952750" y="5133975"/>
          <p14:tracePt t="26410" x="2930525" y="5133975"/>
          <p14:tracePt t="26418" x="2906713" y="5126038"/>
          <p14:tracePt t="26426" x="2898775" y="5126038"/>
          <p14:tracePt t="26433" x="2890838" y="5118100"/>
          <p14:tracePt t="26442" x="2882900" y="5118100"/>
          <p14:tracePt t="26450" x="2874963" y="5110163"/>
          <p14:tracePt t="26458" x="2867025" y="5102225"/>
          <p14:tracePt t="26466" x="2859088" y="5094288"/>
          <p14:tracePt t="26474" x="2843213" y="5094288"/>
          <p14:tracePt t="26481" x="2835275" y="5086350"/>
          <p14:tracePt t="26490" x="2827338" y="5070475"/>
          <p14:tracePt t="26498" x="2819400" y="5070475"/>
          <p14:tracePt t="26505" x="2811463" y="5070475"/>
          <p14:tracePt t="26514" x="2803525" y="5062538"/>
          <p14:tracePt t="26522" x="2795588" y="5062538"/>
          <p14:tracePt t="26674" x="2779713" y="5062538"/>
          <p14:tracePt t="26690" x="2771775" y="5054600"/>
          <p14:tracePt t="26698" x="2763838" y="5046663"/>
          <p14:tracePt t="26705" x="2755900" y="5038725"/>
          <p14:tracePt t="26713" x="2747963" y="5030788"/>
          <p14:tracePt t="26721" x="2741613" y="5022850"/>
          <p14:tracePt t="26729" x="2733675" y="5014913"/>
          <p14:tracePt t="26738" x="2717800" y="5014913"/>
          <p14:tracePt t="26866" x="2709863" y="5014913"/>
          <p14:tracePt t="26889" x="2693988" y="5014913"/>
          <p14:tracePt t="26905" x="2686050" y="4999038"/>
          <p14:tracePt t="26930" x="2670175" y="4999038"/>
          <p14:tracePt t="27122" x="2662238" y="4999038"/>
          <p14:tracePt t="27250" x="2654300" y="4999038"/>
          <p14:tracePt t="27257" x="2638425" y="4999038"/>
          <p14:tracePt t="27273" x="2630488" y="4999038"/>
          <p14:tracePt t="27321" x="2614613" y="4999038"/>
          <p14:tracePt t="27330" x="2606675" y="4999038"/>
          <p14:tracePt t="27337" x="2598738" y="5006975"/>
          <p14:tracePt t="27346" x="2590800" y="5006975"/>
          <p14:tracePt t="27689" x="2574925" y="5006975"/>
          <p14:tracePt t="27705" x="2566988" y="5006975"/>
          <p14:tracePt t="27745" x="2551113" y="5006975"/>
          <p14:tracePt t="46690" x="2606675" y="5038725"/>
          <p14:tracePt t="46698" x="2795588" y="5110163"/>
          <p14:tracePt t="46706" x="3008313" y="5203825"/>
          <p14:tracePt t="46714" x="3213100" y="5307013"/>
          <p14:tracePt t="46721" x="3394075" y="5392738"/>
          <p14:tracePt t="46729" x="3529013" y="5456238"/>
          <p14:tracePt t="46738" x="3654425" y="5511800"/>
          <p14:tracePt t="46746" x="3787775" y="5551488"/>
          <p14:tracePt t="46754" x="3898900" y="5575300"/>
          <p14:tracePt t="46761" x="3968750" y="5583238"/>
          <p14:tracePt t="46770" x="4016375" y="5605463"/>
          <p14:tracePt t="46778" x="4048125" y="5605463"/>
          <p14:tracePt t="46786" x="4071938" y="5605463"/>
          <p14:tracePt t="46797" x="4087813" y="5605463"/>
          <p14:tracePt t="46802" x="4103688" y="5605463"/>
          <p14:tracePt t="46810" x="4111625" y="5605463"/>
          <p14:tracePt t="46818" x="4143375" y="5589588"/>
          <p14:tracePt t="46825" x="4159250" y="5551488"/>
          <p14:tracePt t="46834" x="4189413" y="5511800"/>
          <p14:tracePt t="46842" x="4237038" y="5456238"/>
          <p14:tracePt t="46849" x="4276725" y="5408613"/>
          <p14:tracePt t="46857" x="4356100" y="5338763"/>
          <p14:tracePt t="46865" x="4441825" y="5275263"/>
          <p14:tracePt t="46874" x="4529138" y="5227638"/>
          <p14:tracePt t="46882" x="4622800" y="5189538"/>
          <p14:tracePt t="46889" x="4694238" y="5181600"/>
          <p14:tracePt t="46897" x="4787900" y="5157788"/>
          <p14:tracePt t="46906" x="4883150" y="5141913"/>
          <p14:tracePt t="46914" x="4970463" y="5133975"/>
          <p14:tracePt t="46922" x="5064125" y="5133975"/>
          <p14:tracePt t="46929" x="5159375" y="5133975"/>
          <p14:tracePt t="46938" x="5237163" y="5149850"/>
          <p14:tracePt t="46946" x="5340350" y="5189538"/>
          <p14:tracePt t="46953" x="5449888" y="5235575"/>
          <p14:tracePt t="46962" x="5568950" y="5275263"/>
          <p14:tracePt t="46969" x="5670550" y="5322888"/>
          <p14:tracePt t="46978" x="5765800" y="5378450"/>
          <p14:tracePt t="46986" x="5883275" y="5408613"/>
          <p14:tracePt t="46994" x="5994400" y="5440363"/>
          <p14:tracePt t="47002" x="6080125" y="5448300"/>
          <p14:tracePt t="47011" x="6159500" y="5472113"/>
          <p14:tracePt t="47018" x="6213475" y="5480050"/>
          <p14:tracePt t="47026" x="6261100" y="5495925"/>
          <p14:tracePt t="47034" x="6284913" y="5495925"/>
          <p14:tracePt t="47042" x="6308725" y="5495925"/>
          <p14:tracePt t="47049" x="6324600" y="5495925"/>
          <p14:tracePt t="47057" x="6356350" y="5495925"/>
          <p14:tracePt t="47065" x="6372225" y="5495925"/>
          <p14:tracePt t="47082" x="6380163" y="5495925"/>
          <p14:tracePt t="47107" x="6388100" y="5495925"/>
          <p14:tracePt t="47113" x="6402388" y="5495925"/>
          <p14:tracePt t="47129" x="6410325" y="5495925"/>
          <p14:tracePt t="47147" x="6434138" y="5495925"/>
          <p14:tracePt t="47178" x="6434138" y="5480050"/>
          <p14:tracePt t="47186" x="6426200" y="5472113"/>
          <p14:tracePt t="47194" x="6402388" y="5464175"/>
          <p14:tracePt t="47202" x="6340475" y="5432425"/>
          <p14:tracePt t="47210" x="6284913" y="5392738"/>
          <p14:tracePt t="47218" x="6197600" y="5370513"/>
          <p14:tracePt t="47225" x="6103938" y="5346700"/>
          <p14:tracePt t="47234" x="6000750" y="5322888"/>
          <p14:tracePt t="47241" x="5891213" y="5283200"/>
          <p14:tracePt t="47250" x="5773738" y="5259388"/>
          <p14:tracePt t="47257" x="5646738" y="5235575"/>
          <p14:tracePt t="47266" x="5521325" y="5195888"/>
          <p14:tracePt t="47274" x="5386388" y="5173663"/>
          <p14:tracePt t="47282" x="5245100" y="5149850"/>
          <p14:tracePt t="47289" x="5181600" y="5133975"/>
          <p14:tracePt t="47297" x="5135563" y="5133975"/>
          <p14:tracePt t="47306" x="5095875" y="5133975"/>
          <p14:tracePt t="47314" x="5056188" y="5165725"/>
          <p14:tracePt t="47321" x="5040313" y="5219700"/>
          <p14:tracePt t="47329" x="5040313" y="5267325"/>
          <p14:tracePt t="47337" x="5056188" y="5322888"/>
          <p14:tracePt t="47346" x="5103813" y="5408613"/>
          <p14:tracePt t="47354" x="5167313" y="5480050"/>
          <p14:tracePt t="47362" x="5253038" y="5543550"/>
          <p14:tracePt t="47369" x="5340350" y="5597525"/>
          <p14:tracePt t="47378" x="5426075" y="5637213"/>
          <p14:tracePt t="47385" x="5489575" y="5645150"/>
          <p14:tracePt t="47394" x="5591175" y="5700713"/>
          <p14:tracePt t="47402" x="5662613" y="5724525"/>
          <p14:tracePt t="47411" x="5686425" y="5732463"/>
          <p14:tracePt t="47444" x="5702300" y="5732463"/>
          <p14:tracePt t="47457" x="5678488" y="5724525"/>
          <p14:tracePt t="47466" x="5662613" y="5708650"/>
          <p14:tracePt t="47474" x="5630863" y="5708650"/>
          <p14:tracePt t="47483" x="5576888" y="5692775"/>
          <p14:tracePt t="47489" x="5561013" y="5668963"/>
          <p14:tracePt t="47497" x="5537200" y="5653088"/>
          <p14:tracePt t="47515" x="5529263" y="5645150"/>
          <p14:tracePt t="47521" x="5529263" y="5637213"/>
          <p14:tracePt t="47530" x="5561013" y="5637213"/>
          <p14:tracePt t="47537" x="5614988" y="5637213"/>
          <p14:tracePt t="47546" x="5702300" y="5645150"/>
          <p14:tracePt t="47554" x="5795963" y="5653088"/>
          <p14:tracePt t="47562" x="5867400" y="5692775"/>
          <p14:tracePt t="47570" x="5930900" y="5708650"/>
          <p14:tracePt t="47577" x="5970588" y="5708650"/>
          <p14:tracePt t="47585" x="5986463" y="5716588"/>
          <p14:tracePt t="47602" x="5986463" y="5724525"/>
          <p14:tracePt t="47610" x="5962650" y="5724525"/>
          <p14:tracePt t="47618" x="5915025" y="5716588"/>
          <p14:tracePt t="47626" x="5827713" y="5692775"/>
          <p14:tracePt t="47634" x="5734050" y="5668963"/>
          <p14:tracePt t="47642" x="5630863" y="5645150"/>
          <p14:tracePt t="47650" x="5553075" y="5621338"/>
          <p14:tracePt t="47657" x="5497513" y="5605463"/>
          <p14:tracePt t="47666" x="5481638" y="5597525"/>
          <p14:tracePt t="47706" x="5521325" y="5605463"/>
          <p14:tracePt t="47713" x="5537200" y="5621338"/>
          <p14:tracePt t="47721" x="5553075" y="5629275"/>
          <p14:tracePt t="47730" x="5561013" y="5645150"/>
          <p14:tracePt t="47746" x="5561013" y="5653088"/>
          <p14:tracePt t="47754" x="5545138" y="5661025"/>
          <p14:tracePt t="47764" x="5529263" y="5661025"/>
          <p14:tracePt t="47769" x="5481638" y="5661025"/>
          <p14:tracePt t="47778" x="5418138" y="5661025"/>
          <p14:tracePt t="47785" x="5356225" y="5661025"/>
          <p14:tracePt t="47794" x="5276850" y="5661025"/>
          <p14:tracePt t="47802" x="5167313" y="5637213"/>
          <p14:tracePt t="47810" x="5080000" y="5597525"/>
          <p14:tracePt t="47817" x="4962525" y="5575300"/>
          <p14:tracePt t="47827" x="4851400" y="5535613"/>
          <p14:tracePt t="47834" x="4725988" y="5511800"/>
          <p14:tracePt t="47841" x="4568825" y="5495925"/>
          <p14:tracePt t="47849" x="4410075" y="5472113"/>
          <p14:tracePt t="47857" x="4268788" y="5456238"/>
          <p14:tracePt t="47866" x="4111625" y="5440363"/>
          <p14:tracePt t="47874" x="3914775" y="5440363"/>
          <p14:tracePt t="47882" x="3725863" y="5440363"/>
          <p14:tracePt t="47890" x="3465513" y="5440363"/>
          <p14:tracePt t="47898" x="3205163" y="5440363"/>
          <p14:tracePt t="47906" x="2938463" y="5456238"/>
          <p14:tracePt t="47914" x="2709863" y="5456238"/>
          <p14:tracePt t="47921" x="2489200" y="5456238"/>
          <p14:tracePt t="47930" x="2189163" y="5472113"/>
          <p14:tracePt t="47938" x="1874838" y="5527675"/>
          <p14:tracePt t="47947" x="1543050" y="5559425"/>
          <p14:tracePt t="47953" x="1276350" y="5583238"/>
          <p14:tracePt t="47962" x="1031875" y="5629275"/>
          <p14:tracePt t="47970" x="755650" y="5661025"/>
          <p14:tracePt t="47978" x="550863" y="5676900"/>
          <p14:tracePt t="47985" x="236538" y="5748338"/>
          <p14:tracePt t="55251" x="6805613" y="6786563"/>
          <p14:tracePt t="55258" x="6954838" y="6748463"/>
          <p14:tracePt t="55266" x="7064375" y="6708775"/>
          <p14:tracePt t="55274" x="7167563" y="6669088"/>
          <p14:tracePt t="55282" x="7277100" y="6629400"/>
          <p14:tracePt t="55290" x="7388225" y="6605588"/>
          <p14:tracePt t="55298" x="7473950" y="6565900"/>
          <p14:tracePt t="55306" x="7561263" y="6543675"/>
          <p14:tracePt t="55315" x="7631113" y="6511925"/>
          <p14:tracePt t="55322" x="7702550" y="6448425"/>
          <p14:tracePt t="55330" x="7758113" y="6416675"/>
          <p14:tracePt t="55338" x="7827963" y="6369050"/>
          <p14:tracePt t="55347" x="7867650" y="6330950"/>
          <p14:tracePt t="55354" x="7907338" y="6315075"/>
          <p14:tracePt t="55363" x="7962900" y="6299200"/>
          <p14:tracePt t="55369" x="8018463" y="6267450"/>
          <p14:tracePt t="55378" x="8072438" y="6227763"/>
          <p14:tracePt t="55386" x="8096250" y="6203950"/>
          <p14:tracePt t="55393" x="8143875" y="6157913"/>
          <p14:tracePt t="55402" x="8167688" y="6134100"/>
          <p14:tracePt t="55410" x="8175625" y="6094413"/>
          <p14:tracePt t="55418" x="8207375" y="6054725"/>
          <p14:tracePt t="55427" x="8215313" y="6030913"/>
          <p14:tracePt t="55434" x="8215313" y="6007100"/>
          <p14:tracePt t="55441" x="8215313" y="5976938"/>
          <p14:tracePt t="55450" x="8215313" y="5953125"/>
          <p14:tracePt t="55457" x="8215313" y="5929313"/>
          <p14:tracePt t="55466" x="8215313" y="5905500"/>
          <p14:tracePt t="55474" x="8215313" y="5889625"/>
          <p14:tracePt t="55482" x="8215313" y="5881688"/>
          <p14:tracePt t="55490" x="8207375" y="5857875"/>
          <p14:tracePt t="55498" x="8183563" y="5834063"/>
          <p14:tracePt t="55505" x="8159750" y="5810250"/>
          <p14:tracePt t="55514" x="8128000" y="5802313"/>
          <p14:tracePt t="55522" x="8112125" y="5780088"/>
          <p14:tracePt t="55530" x="8096250" y="5764213"/>
          <p14:tracePt t="55538" x="8088313" y="5756275"/>
          <p14:tracePt t="55547" x="8088313" y="5740400"/>
          <p14:tracePt t="55553" x="8088313" y="5724525"/>
          <p14:tracePt t="55562" x="8088313" y="5716588"/>
          <p14:tracePt t="55570" x="8088313" y="5708650"/>
          <p14:tracePt t="55578" x="8088313" y="5692775"/>
          <p14:tracePt t="55586" x="8096250" y="5668963"/>
          <p14:tracePt t="55594" x="8104188" y="5668963"/>
          <p14:tracePt t="55602" x="8135938" y="5653088"/>
          <p14:tracePt t="55610" x="8175625" y="5629275"/>
          <p14:tracePt t="55618" x="8229600" y="5597525"/>
          <p14:tracePt t="55627" x="8285163" y="5567363"/>
          <p14:tracePt t="55634" x="8380413" y="5543550"/>
          <p14:tracePt t="55643" x="8482013" y="5511800"/>
          <p14:tracePt t="55649" x="8593138" y="5487988"/>
          <p14:tracePt t="55658" x="8710613" y="5464175"/>
          <p14:tracePt t="55666" x="8837613" y="5408613"/>
          <p14:tracePt t="55673" x="8939213" y="5386388"/>
          <p14:tracePt t="55682" x="9064625" y="5346700"/>
          <p14:tracePt t="55689" x="9159875" y="5322888"/>
          <p14:tracePt t="55698" x="9253538" y="5322888"/>
          <p14:tracePt t="55706" x="9340850" y="5314950"/>
          <p14:tracePt t="55714" x="9436100" y="5299075"/>
          <p14:tracePt t="55721" x="9513888" y="5299075"/>
          <p14:tracePt t="55730" x="9593263" y="5299075"/>
          <p14:tracePt t="55737" x="9655175" y="5299075"/>
          <p14:tracePt t="55747" x="9710738" y="5299075"/>
          <p14:tracePt t="55754" x="9742488" y="5299075"/>
          <p14:tracePt t="55762" x="9790113" y="5299075"/>
          <p14:tracePt t="55769" x="9821863" y="5299075"/>
          <p14:tracePt t="55778" x="9859963" y="5299075"/>
          <p14:tracePt t="55785" x="9883775" y="5291138"/>
          <p14:tracePt t="55795" x="9907588" y="5291138"/>
          <p14:tracePt t="55802" x="9931400" y="5283200"/>
          <p14:tracePt t="55810" x="9947275" y="5275263"/>
          <p14:tracePt t="55818" x="9947275" y="5267325"/>
          <p14:tracePt t="55858" x="9963150" y="5259388"/>
          <p14:tracePt t="55866" x="9971088" y="5251450"/>
          <p14:tracePt t="55938" x="9955213" y="5243513"/>
          <p14:tracePt t="55946" x="9939338" y="5235575"/>
          <p14:tracePt t="55954" x="9939338" y="5227638"/>
          <p14:tracePt t="55963" x="9915525" y="5227638"/>
          <p14:tracePt t="55969" x="9883775" y="5219700"/>
          <p14:tracePt t="55978" x="9867900" y="5211763"/>
          <p14:tracePt t="55985" x="9859963" y="5203825"/>
          <p14:tracePt t="55994" x="9853613" y="5195888"/>
          <p14:tracePt t="56002" x="9829800" y="5189538"/>
          <p14:tracePt t="56010" x="9821863" y="5189538"/>
          <p14:tracePt t="56018" x="9805988" y="5181600"/>
          <p14:tracePt t="56027" x="9790113" y="5181600"/>
          <p14:tracePt t="56034" x="9758363" y="5181600"/>
          <p14:tracePt t="56042" x="9726613" y="5173663"/>
          <p14:tracePt t="56050" x="9702800" y="5165725"/>
          <p14:tracePt t="56057" x="9671050" y="5165725"/>
          <p14:tracePt t="56066" x="9617075" y="5165725"/>
          <p14:tracePt t="56074" x="9569450" y="5165725"/>
          <p14:tracePt t="56082" x="9513888" y="5165725"/>
          <p14:tracePt t="56089" x="9450388" y="5165725"/>
          <p14:tracePt t="56098" x="9388475" y="5165725"/>
          <p14:tracePt t="56106" x="9309100" y="5165725"/>
          <p14:tracePt t="56114" x="9199563" y="5149850"/>
          <p14:tracePt t="56122" x="9104313" y="5149850"/>
          <p14:tracePt t="56129" x="8994775" y="5149850"/>
          <p14:tracePt t="56137" x="8851900" y="5149850"/>
          <p14:tracePt t="56146" x="8726488" y="5149850"/>
          <p14:tracePt t="56153" x="8569325" y="5149850"/>
          <p14:tracePt t="56162" x="8412163" y="5149850"/>
          <p14:tracePt t="56170" x="8269288" y="5149850"/>
          <p14:tracePt t="56178" x="8135938" y="5149850"/>
          <p14:tracePt t="56185" x="7978775" y="5149850"/>
          <p14:tracePt t="56194" x="7835900" y="5149850"/>
          <p14:tracePt t="56201" x="7678738" y="5149850"/>
          <p14:tracePt t="56210" x="7537450" y="5149850"/>
          <p14:tracePt t="56218" x="7396163" y="5149850"/>
          <p14:tracePt t="56226" x="7221538" y="5149850"/>
          <p14:tracePt t="56234" x="7056438" y="5149850"/>
          <p14:tracePt t="56241" x="6899275" y="5149850"/>
          <p14:tracePt t="56250" x="6742113" y="5149850"/>
          <p14:tracePt t="56257" x="6569075" y="5149850"/>
          <p14:tracePt t="56266" x="6426200" y="5157788"/>
          <p14:tracePt t="56274" x="6284913" y="5157788"/>
          <p14:tracePt t="56282" x="6159500" y="5157788"/>
          <p14:tracePt t="56289" x="6032500" y="5157788"/>
          <p14:tracePt t="56297" x="5938838" y="5157788"/>
          <p14:tracePt t="56306" x="5859463" y="5157788"/>
          <p14:tracePt t="56314" x="5781675" y="5165725"/>
          <p14:tracePt t="56321" x="5734050" y="5165725"/>
          <p14:tracePt t="56330" x="5686425" y="5165725"/>
          <p14:tracePt t="56338" x="5614988" y="5165725"/>
          <p14:tracePt t="56348" x="5537200" y="5165725"/>
          <p14:tracePt t="56354" x="5441950" y="5165725"/>
          <p14:tracePt t="56362" x="5394325" y="5165725"/>
          <p14:tracePt t="56370" x="5332413" y="5165725"/>
          <p14:tracePt t="56377" x="5284788" y="5165725"/>
          <p14:tracePt t="56386" x="5245100" y="5165725"/>
          <p14:tracePt t="56394" x="5189538" y="5165725"/>
          <p14:tracePt t="56402" x="5151438" y="5165725"/>
          <p14:tracePt t="56410" x="5127625" y="5165725"/>
          <p14:tracePt t="56418" x="5080000" y="5173663"/>
          <p14:tracePt t="56426" x="5040313" y="5195888"/>
          <p14:tracePt t="56434" x="5008563" y="5211763"/>
          <p14:tracePt t="56441" x="4984750" y="5243513"/>
          <p14:tracePt t="56449" x="4962525" y="5267325"/>
          <p14:tracePt t="56457" x="4938713" y="5291138"/>
          <p14:tracePt t="56466" x="4914900" y="5322888"/>
          <p14:tracePt t="56474" x="4859338" y="5346700"/>
          <p14:tracePt t="56481" x="4843463" y="5370513"/>
          <p14:tracePt t="56489" x="4811713" y="5386388"/>
          <p14:tracePt t="56498" x="4795838" y="5392738"/>
          <p14:tracePt t="56505" x="4795838" y="5400675"/>
          <p14:tracePt t="56514" x="4795838" y="5408613"/>
          <p14:tracePt t="56521" x="4803775" y="5424488"/>
          <p14:tracePt t="56530" x="4811713" y="5440363"/>
          <p14:tracePt t="56537" x="4843463" y="5456238"/>
          <p14:tracePt t="56547" x="4867275" y="5464175"/>
          <p14:tracePt t="56554" x="4883150" y="5480050"/>
          <p14:tracePt t="56562" x="4891088" y="5487988"/>
          <p14:tracePt t="56570" x="4906963" y="5495925"/>
          <p14:tracePt t="56634" x="4906963" y="5503863"/>
          <p14:tracePt t="56642" x="4899025" y="5511800"/>
          <p14:tracePt t="56650" x="4883150" y="5519738"/>
          <p14:tracePt t="56658" x="4859338" y="5519738"/>
          <p14:tracePt t="56665" x="4843463" y="5519738"/>
          <p14:tracePt t="56673" x="4819650" y="5519738"/>
          <p14:tracePt t="56682" x="4795838" y="5519738"/>
          <p14:tracePt t="56689" x="4779963" y="5519738"/>
          <p14:tracePt t="56697" x="4765675" y="5519738"/>
          <p14:tracePt t="56705" x="4749800" y="5527675"/>
          <p14:tracePt t="56714" x="4733925" y="5527675"/>
          <p14:tracePt t="56721" x="4718050" y="5535613"/>
          <p14:tracePt t="56729" x="4702175" y="5551488"/>
          <p14:tracePt t="56737" x="4670425" y="5551488"/>
          <p14:tracePt t="56745" x="4646613" y="5559425"/>
          <p14:tracePt t="56754" x="4630738" y="5567363"/>
          <p14:tracePt t="56761" x="4614863" y="5575300"/>
          <p14:tracePt t="56769" x="4583113" y="5575300"/>
          <p14:tracePt t="56777" x="4545013" y="5583238"/>
          <p14:tracePt t="56785" x="4489450" y="5597525"/>
          <p14:tracePt t="56793" x="4425950" y="5597525"/>
          <p14:tracePt t="56801" x="4378325" y="5597525"/>
          <p14:tracePt t="56810" x="4348163" y="5597525"/>
          <p14:tracePt t="56818" x="4268788" y="5597525"/>
          <p14:tracePt t="56827" x="4205288" y="5597525"/>
          <p14:tracePt t="56834" x="4127500" y="5597525"/>
          <p14:tracePt t="56841" x="4064000" y="5597525"/>
          <p14:tracePt t="56849" x="4016375" y="5597525"/>
          <p14:tracePt t="56857" x="3938588" y="5597525"/>
          <p14:tracePt t="56865" x="3843338" y="5597525"/>
          <p14:tracePt t="56873" x="3795713" y="5597525"/>
          <p14:tracePt t="56881" x="3709988" y="5605463"/>
          <p14:tracePt t="56895" x="3614738" y="5605463"/>
          <p14:tracePt t="56898" x="3505200" y="5605463"/>
          <p14:tracePt t="56905" x="3409950" y="5629275"/>
          <p14:tracePt t="56913" x="3300413" y="5645150"/>
          <p14:tracePt t="56922" x="3173413" y="5645150"/>
          <p14:tracePt t="56930" x="3063875" y="5645150"/>
          <p14:tracePt t="56937" x="2984500" y="5645150"/>
          <p14:tracePt t="56945" x="2890838" y="5645150"/>
          <p14:tracePt t="56954" x="2779713" y="5645150"/>
          <p14:tracePt t="56961" x="2670175" y="5645150"/>
          <p14:tracePt t="56970" x="2543175" y="5645150"/>
          <p14:tracePt t="56978" x="2386013" y="5645150"/>
          <p14:tracePt t="56985" x="2260600" y="5645150"/>
          <p14:tracePt t="56994" x="2087563" y="5645150"/>
          <p14:tracePt t="57002" x="1890713" y="5637213"/>
          <p14:tracePt t="57009" x="1693863" y="5637213"/>
          <p14:tracePt t="57018" x="1473200" y="5637213"/>
          <p14:tracePt t="57026" x="1260475" y="5605463"/>
          <p14:tracePt t="57034" x="1008063" y="5559425"/>
          <p14:tracePt t="57043" x="763588" y="5503863"/>
          <p14:tracePt t="57051" x="504825" y="5440363"/>
          <p14:tracePt t="57058" x="284163" y="5392738"/>
          <p14:tracePt t="57065" x="63500" y="53467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Change management can be daunting, especially when it involves systems and multiple stakeholders.</a:t>
            </a:r>
          </a:p>
          <a:p>
            <a:endParaRPr lang="en-US" sz="2800" dirty="0"/>
          </a:p>
          <a:p>
            <a:r>
              <a:rPr lang="en-US" sz="2800" dirty="0"/>
              <a:t>It requires careful planning, effective communication, and a deep understanding of the organization’s culture and dynamics. However, with the right framework and approach, managing complex change can become more manageable and even successful.</a:t>
            </a:r>
            <a:endParaRPr lang="en-US" sz="2800" b="1" dirty="0">
              <a:effectLst>
                <a:outerShdw blurRad="38100" dist="38100" dir="2700000" algn="tl">
                  <a:srgbClr val="000000">
                    <a:alpha val="43137"/>
                  </a:srgbClr>
                </a:outerShdw>
              </a:effectLst>
            </a:endParaRPr>
          </a:p>
        </p:txBody>
      </p:sp>
      <p:pic>
        <p:nvPicPr>
          <p:cNvPr id="13" name="Graphic 21">
            <a:extLst>
              <a:ext uri="{FF2B5EF4-FFF2-40B4-BE49-F238E27FC236}">
                <a16:creationId xmlns:a16="http://schemas.microsoft.com/office/drawing/2014/main" id="{20DE44C5-9E81-44F9-9C7E-BAB239AB9C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17012120"/>
      </p:ext>
    </p:extLst>
  </p:cSld>
  <p:clrMapOvr>
    <a:masterClrMapping/>
  </p:clrMapOvr>
  <mc:AlternateContent xmlns:mc="http://schemas.openxmlformats.org/markup-compatibility/2006" xmlns:p14="http://schemas.microsoft.com/office/powerpoint/2010/main">
    <mc:Choice Requires="p14">
      <p:transition spd="slow" p14:dur="2000" advTm="104152"/>
    </mc:Choice>
    <mc:Fallback xmlns="">
      <p:transition spd="slow" advTm="1041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447645"/>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b="1"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3200" dirty="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6DD5AE7E-9814-490A-B847-58ADC8901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76140069"/>
      </p:ext>
    </p:extLst>
  </p:cSld>
  <p:clrMapOvr>
    <a:masterClrMapping/>
  </p:clrMapOvr>
  <mc:AlternateContent xmlns:mc="http://schemas.openxmlformats.org/markup-compatibility/2006" xmlns:p14="http://schemas.microsoft.com/office/powerpoint/2010/main">
    <mc:Choice Requires="p14">
      <p:transition spd="slow" p14:dur="2000" advTm="9112"/>
    </mc:Choice>
    <mc:Fallback xmlns="">
      <p:transition spd="slow" advTm="911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1815882"/>
          </a:xfrm>
          <a:prstGeom prst="rect">
            <a:avLst/>
          </a:prstGeom>
          <a:noFill/>
        </p:spPr>
        <p:txBody>
          <a:bodyPr wrap="square" rtlCol="0">
            <a:spAutoFit/>
          </a:bodyPr>
          <a:lstStyle/>
          <a:p>
            <a:r>
              <a:rPr lang="en-US" sz="2800" dirty="0"/>
              <a:t>This chapter will look at the Complex Change models in detail and how it can help managers successfully manage complex change.</a:t>
            </a:r>
          </a:p>
          <a:p>
            <a:endParaRPr lang="en-US" sz="2800"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37954" y="1540443"/>
            <a:ext cx="7092925" cy="584775"/>
          </a:xfrm>
          <a:prstGeom prst="rect">
            <a:avLst/>
          </a:prstGeom>
          <a:noFill/>
        </p:spPr>
        <p:txBody>
          <a:bodyPr wrap="square" rtlCol="0">
            <a:spAutoFit/>
          </a:bodyPr>
          <a:lstStyle>
            <a:defPPr>
              <a:defRPr lang="en-US"/>
            </a:defPPr>
            <a:lvl1pPr>
              <a:defRPr sz="3200" b="1"/>
            </a:lvl1pPr>
          </a:lstStyle>
          <a:p>
            <a:r>
              <a:rPr lang="en-US" dirty="0"/>
              <a:t>The Definition of Complex Change</a:t>
            </a:r>
          </a:p>
        </p:txBody>
      </p:sp>
      <p:pic>
        <p:nvPicPr>
          <p:cNvPr id="15" name="Graphic 21">
            <a:extLst>
              <a:ext uri="{FF2B5EF4-FFF2-40B4-BE49-F238E27FC236}">
                <a16:creationId xmlns:a16="http://schemas.microsoft.com/office/drawing/2014/main" id="{589F0D20-3319-4705-B365-81B9828CE5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 name="Picture 5">
            <a:extLst>
              <a:ext uri="{FF2B5EF4-FFF2-40B4-BE49-F238E27FC236}">
                <a16:creationId xmlns:a16="http://schemas.microsoft.com/office/drawing/2014/main" id="{B87E1FC7-0F90-4763-BABA-64A8C05982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5128" y="3876775"/>
            <a:ext cx="5100114" cy="2881564"/>
          </a:xfrm>
          <a:prstGeom prst="rect">
            <a:avLst/>
          </a:prstGeom>
        </p:spPr>
      </p:pic>
    </p:spTree>
    <p:extLst>
      <p:ext uri="{BB962C8B-B14F-4D97-AF65-F5344CB8AC3E}">
        <p14:creationId xmlns:p14="http://schemas.microsoft.com/office/powerpoint/2010/main" val="1711201392"/>
      </p:ext>
    </p:extLst>
  </p:cSld>
  <p:clrMapOvr>
    <a:masterClrMapping/>
  </p:clrMapOvr>
  <mc:AlternateContent xmlns:mc="http://schemas.openxmlformats.org/markup-compatibility/2006" xmlns:p14="http://schemas.microsoft.com/office/powerpoint/2010/main">
    <mc:Choice Requires="p14">
      <p:transition spd="slow" p14:dur="2000" advTm="167692"/>
    </mc:Choice>
    <mc:Fallback xmlns="">
      <p:transition spd="slow" advTm="167692"/>
    </mc:Fallback>
  </mc:AlternateContent>
  <p:extLst>
    <p:ext uri="{3A86A75C-4F4B-4683-9AE1-C65F6400EC91}">
      <p14:laserTraceLst xmlns:p14="http://schemas.microsoft.com/office/powerpoint/2010/main">
        <p14:tracePtLst>
          <p14:tracePt t="4040" x="3365500" y="6527800"/>
          <p14:tracePt t="4153" x="3103563" y="6732588"/>
          <p14:tracePt t="4161" x="3308350" y="6559550"/>
          <p14:tracePt t="4169" x="3575050" y="6330950"/>
          <p14:tracePt t="4177" x="3843338" y="6094413"/>
          <p14:tracePt t="4184" x="4127500" y="5818188"/>
          <p14:tracePt t="4192" x="4425950" y="5559425"/>
          <p14:tracePt t="4201" x="4725988" y="5299075"/>
          <p14:tracePt t="4208" x="4978400" y="5046663"/>
          <p14:tracePt t="4217" x="5151438" y="4818063"/>
          <p14:tracePt t="4224" x="5300663" y="4613275"/>
          <p14:tracePt t="4232" x="5426075" y="4448175"/>
          <p14:tracePt t="4241" x="5529263" y="4330700"/>
          <p14:tracePt t="4248" x="5630863" y="4181475"/>
          <p14:tracePt t="4256" x="5718175" y="4046538"/>
          <p14:tracePt t="4264" x="5795963" y="3929063"/>
          <p14:tracePt t="4272" x="5875338" y="3811588"/>
          <p14:tracePt t="4281" x="5954713" y="3692525"/>
          <p14:tracePt t="4289" x="6040438" y="3606800"/>
          <p14:tracePt t="4297" x="6135688" y="3519488"/>
          <p14:tracePt t="4304" x="6237288" y="3425825"/>
          <p14:tracePt t="4312" x="6324600" y="3354388"/>
          <p14:tracePt t="4321" x="6442075" y="3282950"/>
          <p14:tracePt t="4328" x="6529388" y="3228975"/>
          <p14:tracePt t="4337" x="6615113" y="3173413"/>
          <p14:tracePt t="4344" x="6670675" y="3133725"/>
          <p14:tracePt t="4353" x="6742113" y="3070225"/>
          <p14:tracePt t="4361" x="6797675" y="3038475"/>
          <p14:tracePt t="4368" x="6835775" y="3016250"/>
          <p14:tracePt t="4376" x="6875463" y="2984500"/>
          <p14:tracePt t="4385" x="6915150" y="2952750"/>
          <p14:tracePt t="4392" x="6938963" y="2928938"/>
          <p14:tracePt t="4401" x="6954838" y="2889250"/>
          <p14:tracePt t="4408" x="6970713" y="2865438"/>
          <p14:tracePt t="4417" x="6978650" y="2841625"/>
          <p14:tracePt t="4424" x="6986588" y="2811463"/>
          <p14:tracePt t="4432" x="7002463" y="2787650"/>
          <p14:tracePt t="4440" x="7002463" y="2763838"/>
          <p14:tracePt t="4449" x="7002463" y="2747963"/>
          <p14:tracePt t="4456" x="7002463" y="2732088"/>
          <p14:tracePt t="4464" x="7002463" y="2716213"/>
          <p14:tracePt t="4472" x="7010400" y="2700338"/>
          <p14:tracePt t="4481" x="7010400" y="2668588"/>
          <p14:tracePt t="4488" x="7016750" y="2638425"/>
          <p14:tracePt t="4497" x="7032625" y="2598738"/>
          <p14:tracePt t="4505" x="7032625" y="2566988"/>
          <p14:tracePt t="4513" x="7040563" y="2551113"/>
          <p14:tracePt t="4520" x="7048500" y="2535238"/>
          <p14:tracePt t="4528" x="7048500" y="2519363"/>
          <p14:tracePt t="4537" x="7048500" y="2503488"/>
          <p14:tracePt t="4544" x="7048500" y="2487613"/>
          <p14:tracePt t="4553" x="7048500" y="2471738"/>
          <p14:tracePt t="4560" x="7048500" y="2455863"/>
          <p14:tracePt t="4570" x="7040563" y="2449513"/>
          <p14:tracePt t="4577" x="7024688" y="2433638"/>
          <p14:tracePt t="4584" x="7016750" y="2417763"/>
          <p14:tracePt t="4592" x="7010400" y="2409825"/>
          <p14:tracePt t="4609" x="6994525" y="2393950"/>
          <p14:tracePt t="4617" x="6962775" y="2386013"/>
          <p14:tracePt t="4625" x="6946900" y="2378075"/>
          <p14:tracePt t="4633" x="6915150" y="2362200"/>
          <p14:tracePt t="4640" x="6875463" y="2362200"/>
          <p14:tracePt t="4649" x="6827838" y="2354263"/>
          <p14:tracePt t="4656" x="6781800" y="2346325"/>
          <p14:tracePt t="4664" x="6710363" y="2346325"/>
          <p14:tracePt t="4672" x="6630988" y="2346325"/>
          <p14:tracePt t="4680" x="6569075" y="2346325"/>
          <p14:tracePt t="4688" x="6521450" y="2346325"/>
          <p14:tracePt t="4697" x="6442075" y="2346325"/>
          <p14:tracePt t="4704" x="6348413" y="2346325"/>
          <p14:tracePt t="4712" x="6300788" y="2346325"/>
          <p14:tracePt t="4721" x="6237288" y="2346325"/>
          <p14:tracePt t="4728" x="6167438" y="2346325"/>
          <p14:tracePt t="4737" x="6119813" y="2338388"/>
          <p14:tracePt t="4744" x="6080125" y="2322513"/>
          <p14:tracePt t="4753" x="6024563" y="2306638"/>
          <p14:tracePt t="4760" x="6000750" y="2298700"/>
          <p14:tracePt t="4770" x="5978525" y="2298700"/>
          <p14:tracePt t="4785" x="5970588" y="2290763"/>
          <p14:tracePt t="4817" x="6000750" y="2290763"/>
          <p14:tracePt t="4825" x="6088063" y="2290763"/>
          <p14:tracePt t="4832" x="6197600" y="2314575"/>
          <p14:tracePt t="4841" x="6308725" y="2330450"/>
          <p14:tracePt t="4849" x="6418263" y="2330450"/>
          <p14:tracePt t="4856" x="6553200" y="2354263"/>
          <p14:tracePt t="4864" x="6646863" y="2370138"/>
          <p14:tracePt t="4872" x="6742113" y="2378075"/>
          <p14:tracePt t="4881" x="6811963" y="2401888"/>
          <p14:tracePt t="4889" x="6843713" y="2409825"/>
          <p14:tracePt t="4897" x="6859588" y="2417763"/>
          <p14:tracePt t="4920" x="6859588" y="2425700"/>
          <p14:tracePt t="4928" x="6851650" y="2425700"/>
          <p14:tracePt t="4936" x="6811963" y="2425700"/>
          <p14:tracePt t="4944" x="6726238" y="2425700"/>
          <p14:tracePt t="4954" x="6600825" y="2409825"/>
          <p14:tracePt t="4961" x="6473825" y="2386013"/>
          <p14:tracePt t="4968" x="6348413" y="2346325"/>
          <p14:tracePt t="4977" x="6197600" y="2306638"/>
          <p14:tracePt t="4984" x="6072188" y="2266950"/>
          <p14:tracePt t="4993" x="5954713" y="2228850"/>
          <p14:tracePt t="5002" x="5891213" y="2205038"/>
          <p14:tracePt t="5008" x="5851525" y="2189163"/>
          <p14:tracePt t="5017" x="5835650" y="2189163"/>
          <p14:tracePt t="5041" x="5843588" y="2189163"/>
          <p14:tracePt t="5048" x="5891213" y="2189163"/>
          <p14:tracePt t="5056" x="5962650" y="2197100"/>
          <p14:tracePt t="5064" x="6024563" y="2212975"/>
          <p14:tracePt t="5072" x="6096000" y="2236788"/>
          <p14:tracePt t="5081" x="6159500" y="2244725"/>
          <p14:tracePt t="5088" x="6197600" y="2252663"/>
          <p14:tracePt t="5096" x="6213475" y="2252663"/>
          <p14:tracePt t="5128" x="6205538" y="2252663"/>
          <p14:tracePt t="5136" x="6175375" y="2252663"/>
          <p14:tracePt t="5144" x="6127750" y="2252663"/>
          <p14:tracePt t="5154" x="6064250" y="2252663"/>
          <p14:tracePt t="5161" x="5978525" y="2236788"/>
          <p14:tracePt t="5169" x="5915025" y="2212975"/>
          <p14:tracePt t="5176" x="5875338" y="2212975"/>
          <p14:tracePt t="5185" x="5859463" y="2205038"/>
          <p14:tracePt t="5202" x="5859463" y="2197100"/>
          <p14:tracePt t="5208" x="5883275" y="2197100"/>
          <p14:tracePt t="5217" x="5930900" y="2205038"/>
          <p14:tracePt t="5224" x="6000750" y="2197100"/>
          <p14:tracePt t="5233" x="6064250" y="2197100"/>
          <p14:tracePt t="5241" x="6127750" y="2197100"/>
          <p14:tracePt t="5249" x="6159500" y="2197100"/>
          <p14:tracePt t="5257" x="6175375" y="2197100"/>
          <p14:tracePt t="5312" x="6159500" y="2197100"/>
          <p14:tracePt t="5633" x="6151563" y="2197100"/>
          <p14:tracePt t="5648" x="6151563" y="2205038"/>
          <p14:tracePt t="5664" x="6159500" y="2212975"/>
          <p14:tracePt t="5721" x="6167438" y="2212975"/>
          <p14:tracePt t="5785" x="6175375" y="2220913"/>
          <p14:tracePt t="5824" x="6191250" y="2228850"/>
          <p14:tracePt t="5832" x="6197600" y="2228850"/>
          <p14:tracePt t="5848" x="6213475" y="2236788"/>
          <p14:tracePt t="5889" x="6221413" y="2236788"/>
          <p14:tracePt t="5896" x="6237288" y="2236788"/>
          <p14:tracePt t="5904" x="6245225" y="2236788"/>
          <p14:tracePt t="5912" x="6284913" y="2252663"/>
          <p14:tracePt t="5921" x="6324600" y="2259013"/>
          <p14:tracePt t="5929" x="6372225" y="2266950"/>
          <p14:tracePt t="5936" x="6434138" y="2266950"/>
          <p14:tracePt t="5945" x="6513513" y="2266950"/>
          <p14:tracePt t="5952" x="6600825" y="2266950"/>
          <p14:tracePt t="5963" x="6662738" y="2266950"/>
          <p14:tracePt t="5969" x="6742113" y="2266950"/>
          <p14:tracePt t="5977" x="6835775" y="2266950"/>
          <p14:tracePt t="5985" x="6931025" y="2266950"/>
          <p14:tracePt t="5993" x="7024688" y="2266950"/>
          <p14:tracePt t="6002" x="7135813" y="2266950"/>
          <p14:tracePt t="6008" x="7245350" y="2266950"/>
          <p14:tracePt t="6017" x="7340600" y="2266950"/>
          <p14:tracePt t="6024" x="7418388" y="2282825"/>
          <p14:tracePt t="6032" x="7513638" y="2290763"/>
          <p14:tracePt t="6041" x="7600950" y="2290763"/>
          <p14:tracePt t="6049" x="7678738" y="2306638"/>
          <p14:tracePt t="6056" x="7726363" y="2314575"/>
          <p14:tracePt t="6064" x="7797800" y="2346325"/>
          <p14:tracePt t="6072" x="7883525" y="2370138"/>
          <p14:tracePt t="6080" x="7947025" y="2386013"/>
          <p14:tracePt t="6088" x="8018463" y="2409825"/>
          <p14:tracePt t="6096" x="8064500" y="2401888"/>
          <p14:tracePt t="6105" x="8104188" y="2401888"/>
          <p14:tracePt t="6112" x="8167688" y="2417763"/>
          <p14:tracePt t="6121" x="8223250" y="2425700"/>
          <p14:tracePt t="6129" x="8269288" y="2425700"/>
          <p14:tracePt t="6137" x="8316913" y="2425700"/>
          <p14:tracePt t="6145" x="8364538" y="2425700"/>
          <p14:tracePt t="6152" x="8404225" y="2425700"/>
          <p14:tracePt t="6161" x="8450263" y="2425700"/>
          <p14:tracePt t="6168" x="8482013" y="2425700"/>
          <p14:tracePt t="6177" x="8529638" y="2425700"/>
          <p14:tracePt t="6184" x="8585200" y="2425700"/>
          <p14:tracePt t="6192" x="8632825" y="2425700"/>
          <p14:tracePt t="6201" x="8678863" y="2425700"/>
          <p14:tracePt t="6208" x="8702675" y="2425700"/>
          <p14:tracePt t="6217" x="8726488" y="2425700"/>
          <p14:tracePt t="6224" x="8766175" y="2425700"/>
          <p14:tracePt t="6232" x="8813800" y="2425700"/>
          <p14:tracePt t="6241" x="8843963" y="2425700"/>
          <p14:tracePt t="6248" x="8891588" y="2425700"/>
          <p14:tracePt t="6257" x="8931275" y="2425700"/>
          <p14:tracePt t="6264" x="8963025" y="2425700"/>
          <p14:tracePt t="6272" x="9010650" y="2425700"/>
          <p14:tracePt t="6281" x="9072563" y="2425700"/>
          <p14:tracePt t="6288" x="9128125" y="2425700"/>
          <p14:tracePt t="6297" x="9175750" y="2425700"/>
          <p14:tracePt t="6304" x="9223375" y="2425700"/>
          <p14:tracePt t="6312" x="9253538" y="2425700"/>
          <p14:tracePt t="6321" x="9293225" y="2425700"/>
          <p14:tracePt t="6329" x="9317038" y="2425700"/>
          <p14:tracePt t="6337" x="9356725" y="2425700"/>
          <p14:tracePt t="6345" x="9404350" y="2425700"/>
          <p14:tracePt t="6352" x="9436100" y="2425700"/>
          <p14:tracePt t="6362" x="9482138" y="2425700"/>
          <p14:tracePt t="6369" x="9505950" y="2425700"/>
          <p14:tracePt t="6377" x="9545638" y="2425700"/>
          <p14:tracePt t="6385" x="9569450" y="2425700"/>
          <p14:tracePt t="6392" x="9585325" y="2425700"/>
          <p14:tracePt t="6401" x="9609138" y="2425700"/>
          <p14:tracePt t="6408" x="9632950" y="2425700"/>
          <p14:tracePt t="6417" x="9648825" y="2425700"/>
          <p14:tracePt t="6425" x="9663113" y="2425700"/>
          <p14:tracePt t="6432" x="9678988" y="2425700"/>
          <p14:tracePt t="6441" x="9694863" y="2425700"/>
          <p14:tracePt t="6448" x="9710738" y="2425700"/>
          <p14:tracePt t="6481" x="9726613" y="2425700"/>
          <p14:tracePt t="6488" x="9734550" y="2425700"/>
          <p14:tracePt t="6512" x="9742488" y="2425700"/>
          <p14:tracePt t="6640" x="9734550" y="2425700"/>
          <p14:tracePt t="6648" x="9718675" y="2425700"/>
          <p14:tracePt t="6657" x="9710738" y="2425700"/>
          <p14:tracePt t="6664" x="9686925" y="2425700"/>
          <p14:tracePt t="6672" x="9663113" y="2425700"/>
          <p14:tracePt t="6680" x="9617075" y="2425700"/>
          <p14:tracePt t="6688" x="9553575" y="2425700"/>
          <p14:tracePt t="6697" x="9474200" y="2425700"/>
          <p14:tracePt t="6704" x="9380538" y="2425700"/>
          <p14:tracePt t="6712" x="9285288" y="2425700"/>
          <p14:tracePt t="6721" x="9191625" y="2425700"/>
          <p14:tracePt t="6728" x="9064625" y="2441575"/>
          <p14:tracePt t="6736" x="8931275" y="2455863"/>
          <p14:tracePt t="6744" x="8750300" y="2511425"/>
          <p14:tracePt t="6754" x="8561388" y="2559050"/>
          <p14:tracePt t="6761" x="8285163" y="2590800"/>
          <p14:tracePt t="6768" x="7939088" y="2668588"/>
          <p14:tracePt t="6777" x="7593013" y="2747963"/>
          <p14:tracePt t="6785" x="7277100" y="2819400"/>
          <p14:tracePt t="6793" x="6938963" y="2873375"/>
          <p14:tracePt t="6801" x="6561138" y="2952750"/>
          <p14:tracePt t="6808" x="6261100" y="2976563"/>
          <p14:tracePt t="6817" x="5954713" y="3008313"/>
          <p14:tracePt t="6824" x="5646738" y="3062288"/>
          <p14:tracePt t="6832" x="5380038" y="3078163"/>
          <p14:tracePt t="6841" x="5119688" y="3078163"/>
          <p14:tracePt t="6848" x="4899025" y="3078163"/>
          <p14:tracePt t="6857" x="4773613" y="3078163"/>
          <p14:tracePt t="6864" x="4638675" y="3094038"/>
          <p14:tracePt t="6872" x="4441825" y="3125788"/>
          <p14:tracePt t="6881" x="4252913" y="3165475"/>
          <p14:tracePt t="6889" x="4048125" y="3243263"/>
          <p14:tracePt t="6905" x="3709988" y="3314700"/>
          <p14:tracePt t="6912" x="3552825" y="3354388"/>
          <p14:tracePt t="6921" x="3394075" y="3394075"/>
          <p14:tracePt t="6929" x="3260725" y="3432175"/>
          <p14:tracePt t="6936" x="3135313" y="3471863"/>
          <p14:tracePt t="6945" x="3032125" y="3495675"/>
          <p14:tracePt t="6953" x="2906713" y="3519488"/>
          <p14:tracePt t="6961" x="2795588" y="3559175"/>
          <p14:tracePt t="6968" x="2678113" y="3598863"/>
          <p14:tracePt t="6977" x="2559050" y="3644900"/>
          <p14:tracePt t="6985" x="2449513" y="3700463"/>
          <p14:tracePt t="6992" x="2332038" y="3732213"/>
          <p14:tracePt t="7001" x="2205038" y="3787775"/>
          <p14:tracePt t="7009" x="2071688" y="3841750"/>
          <p14:tracePt t="7018" x="1936750" y="3921125"/>
          <p14:tracePt t="7024" x="1787525" y="4000500"/>
          <p14:tracePt t="7033" x="1550988" y="4102100"/>
          <p14:tracePt t="7041" x="1316038" y="4205288"/>
          <p14:tracePt t="7050" x="1008063" y="4338638"/>
          <p14:tracePt t="7056" x="763588" y="4456113"/>
          <p14:tracePt t="7065" x="550863" y="4575175"/>
          <p14:tracePt t="7073" x="369888" y="4668838"/>
          <p14:tracePt t="7081" x="173038" y="4795838"/>
          <p14:tracePt t="7088" x="15875" y="4897438"/>
          <p14:tracePt t="8552" x="109538" y="6078538"/>
          <p14:tracePt t="8561" x="196850" y="6007100"/>
          <p14:tracePt t="8568" x="284163" y="5945188"/>
          <p14:tracePt t="8576" x="354013" y="5897563"/>
          <p14:tracePt t="8584" x="441325" y="5857875"/>
          <p14:tracePt t="8593" x="534988" y="5818188"/>
          <p14:tracePt t="8602" x="622300" y="5764213"/>
          <p14:tracePt t="8608" x="709613" y="5724525"/>
          <p14:tracePt t="8616" x="819150" y="5700713"/>
          <p14:tracePt t="8625" x="906463" y="5661025"/>
          <p14:tracePt t="8632" x="992188" y="5637213"/>
          <p14:tracePt t="8640" x="1071563" y="5629275"/>
          <p14:tracePt t="8648" x="1141413" y="5605463"/>
          <p14:tracePt t="8656" x="1173163" y="5597525"/>
          <p14:tracePt t="8664" x="1244600" y="5559425"/>
          <p14:tracePt t="8672" x="1300163" y="5527675"/>
          <p14:tracePt t="8680" x="1330325" y="5503863"/>
          <p14:tracePt t="8688" x="1377950" y="5480050"/>
          <p14:tracePt t="8696" x="1433513" y="5456238"/>
          <p14:tracePt t="8704" x="1465263" y="5432425"/>
          <p14:tracePt t="8713" x="1489075" y="5386388"/>
          <p14:tracePt t="8720" x="1550988" y="5346700"/>
          <p14:tracePt t="8728" x="1566863" y="5307013"/>
          <p14:tracePt t="8736" x="1582738" y="5275263"/>
          <p14:tracePt t="8744" x="1598613" y="5243513"/>
          <p14:tracePt t="8752" x="1614488" y="5189538"/>
          <p14:tracePt t="8761" x="1654175" y="5118100"/>
          <p14:tracePt t="8768" x="1677988" y="5054600"/>
          <p14:tracePt t="8776" x="1677988" y="4999038"/>
          <p14:tracePt t="8784" x="1677988" y="4937125"/>
          <p14:tracePt t="8792" x="1677988" y="4889500"/>
          <p14:tracePt t="8800" x="1670050" y="4841875"/>
          <p14:tracePt t="8810" x="1662113" y="4787900"/>
          <p14:tracePt t="8816" x="1638300" y="4748213"/>
          <p14:tracePt t="8824" x="1630363" y="4724400"/>
          <p14:tracePt t="8832" x="1614488" y="4692650"/>
          <p14:tracePt t="8840" x="1606550" y="4660900"/>
          <p14:tracePt t="8848" x="1598613" y="4621213"/>
          <p14:tracePt t="8856" x="1598613" y="4598988"/>
          <p14:tracePt t="8864" x="1598613" y="4575175"/>
          <p14:tracePt t="8873" x="1614488" y="4559300"/>
          <p14:tracePt t="8880" x="1638300" y="4535488"/>
          <p14:tracePt t="8888" x="1670050" y="4511675"/>
          <p14:tracePt t="8897" x="1709738" y="4464050"/>
          <p14:tracePt t="8904" x="1795463" y="4408488"/>
          <p14:tracePt t="8914" x="1882775" y="4354513"/>
          <p14:tracePt t="8932" x="2119313" y="4227513"/>
          <p14:tracePt t="8936" x="2228850" y="4165600"/>
          <p14:tracePt t="8946" x="2346325" y="4086225"/>
          <p14:tracePt t="8952" x="2449513" y="4008438"/>
          <p14:tracePt t="8962" x="2520950" y="3960813"/>
          <p14:tracePt t="8968" x="2590800" y="3913188"/>
          <p14:tracePt t="8977" x="2654300" y="3865563"/>
          <p14:tracePt t="8985" x="2709863" y="3811588"/>
          <p14:tracePt t="8992" x="2747963" y="3763963"/>
          <p14:tracePt t="9001" x="2811463" y="3724275"/>
          <p14:tracePt t="9008" x="2867025" y="3676650"/>
          <p14:tracePt t="9017" x="2922588" y="3629025"/>
          <p14:tracePt t="9025" x="2976563" y="3582988"/>
          <p14:tracePt t="9033" x="3016250" y="3551238"/>
          <p14:tracePt t="9041" x="3079750" y="3511550"/>
          <p14:tracePt t="9049" x="3103563" y="3487738"/>
          <p14:tracePt t="9056" x="3127375" y="3463925"/>
          <p14:tracePt t="9064" x="3157538" y="3440113"/>
          <p14:tracePt t="9072" x="3197225" y="3409950"/>
          <p14:tracePt t="9080" x="3236913" y="3386138"/>
          <p14:tracePt t="9089" x="3276600" y="3378200"/>
          <p14:tracePt t="9096" x="3292475" y="3354388"/>
          <p14:tracePt t="9105" x="3308350" y="3330575"/>
          <p14:tracePt t="9112" x="3316288" y="3314700"/>
          <p14:tracePt t="9122" x="3332163" y="3290888"/>
          <p14:tracePt t="9128" x="3354388" y="3267075"/>
          <p14:tracePt t="9136" x="3370263" y="3251200"/>
          <p14:tracePt t="9144" x="3386138" y="3221038"/>
          <p14:tracePt t="9153" x="3402013" y="3205163"/>
          <p14:tracePt t="9161" x="3425825" y="3197225"/>
          <p14:tracePt t="9169" x="3457575" y="3173413"/>
          <p14:tracePt t="9177" x="3473450" y="3149600"/>
          <p14:tracePt t="9184" x="3513138" y="3141663"/>
          <p14:tracePt t="9192" x="3536950" y="3117850"/>
          <p14:tracePt t="9201" x="3552825" y="3101975"/>
          <p14:tracePt t="9208" x="3582988" y="3094038"/>
          <p14:tracePt t="9216" x="3598863" y="3070225"/>
          <p14:tracePt t="9224" x="3614738" y="3062288"/>
          <p14:tracePt t="9232" x="3630613" y="3054350"/>
          <p14:tracePt t="9243" x="3654425" y="3054350"/>
          <p14:tracePt t="9248" x="3678238" y="3046413"/>
          <p14:tracePt t="9257" x="3702050" y="3046413"/>
          <p14:tracePt t="9264" x="3717925" y="3046413"/>
          <p14:tracePt t="9272" x="3733800" y="3038475"/>
          <p14:tracePt t="9280" x="3763963" y="3032125"/>
          <p14:tracePt t="9288" x="3787775" y="3032125"/>
          <p14:tracePt t="9297" x="3803650" y="3024188"/>
          <p14:tracePt t="9304" x="3819525" y="3024188"/>
          <p14:tracePt t="9312" x="3827463" y="3016250"/>
          <p14:tracePt t="9321" x="3859213" y="3008313"/>
          <p14:tracePt t="9328" x="3883025" y="3000375"/>
          <p14:tracePt t="9336" x="3906838" y="3000375"/>
          <p14:tracePt t="9345" x="3938588" y="2992438"/>
          <p14:tracePt t="9352" x="3962400" y="2984500"/>
          <p14:tracePt t="9362" x="3984625" y="2976563"/>
          <p14:tracePt t="9368" x="4024313" y="2976563"/>
          <p14:tracePt t="9377" x="4079875" y="2976563"/>
          <p14:tracePt t="9384" x="4143375" y="2976563"/>
          <p14:tracePt t="9393" x="4213225" y="2976563"/>
          <p14:tracePt t="9401" x="4260850" y="2976563"/>
          <p14:tracePt t="9408" x="4308475" y="2976563"/>
          <p14:tracePt t="9417" x="4370388" y="2976563"/>
          <p14:tracePt t="9424" x="4449763" y="2960688"/>
          <p14:tracePt t="9432" x="4537075" y="2952750"/>
          <p14:tracePt t="9440" x="4583113" y="2952750"/>
          <p14:tracePt t="9448" x="4614863" y="2952750"/>
          <p14:tracePt t="9456" x="4662488" y="2952750"/>
          <p14:tracePt t="9464" x="4702175" y="2952750"/>
          <p14:tracePt t="9472" x="4733925" y="2952750"/>
          <p14:tracePt t="9480" x="4765675" y="2952750"/>
          <p14:tracePt t="9490" x="4787900" y="2952750"/>
          <p14:tracePt t="9496" x="4811713" y="2952750"/>
          <p14:tracePt t="9504" x="4827588" y="2952750"/>
          <p14:tracePt t="9521" x="4843463" y="2952750"/>
          <p14:tracePt t="9656" x="4851400" y="2952750"/>
          <p14:tracePt t="9672" x="4859338" y="2944813"/>
          <p14:tracePt t="9680" x="4867275" y="2944813"/>
          <p14:tracePt t="9704" x="4883150" y="2944813"/>
          <p14:tracePt t="9729" x="4891088" y="2944813"/>
          <p14:tracePt t="9753" x="4906963" y="2944813"/>
          <p14:tracePt t="9777" x="4914900" y="2944813"/>
          <p14:tracePt t="9784" x="4922838" y="2944813"/>
          <p14:tracePt t="9800" x="4930775" y="2944813"/>
          <p14:tracePt t="9808" x="4946650" y="2944813"/>
          <p14:tracePt t="9817" x="4954588" y="2952750"/>
          <p14:tracePt t="9848" x="4970463" y="2960688"/>
          <p14:tracePt t="9945" x="4970463" y="2976563"/>
          <p14:tracePt t="9976" x="4970463" y="2992438"/>
          <p14:tracePt t="10009" x="4978400" y="2992438"/>
          <p14:tracePt t="10129" x="4984750" y="3008313"/>
          <p14:tracePt t="10153" x="5000625" y="3008313"/>
          <p14:tracePt t="10162" x="5008563" y="3016250"/>
          <p14:tracePt t="10168" x="5016500" y="3016250"/>
          <p14:tracePt t="10176" x="5024438" y="3032125"/>
          <p14:tracePt t="10184" x="5032375" y="3038475"/>
          <p14:tracePt t="10193" x="5040313" y="3038475"/>
          <p14:tracePt t="10200" x="5056188" y="3038475"/>
          <p14:tracePt t="10208" x="5064125" y="3038475"/>
          <p14:tracePt t="10232" x="5080000" y="3038475"/>
          <p14:tracePt t="10264" x="5095875" y="3038475"/>
          <p14:tracePt t="10281" x="5103813" y="3038475"/>
          <p14:tracePt t="10288" x="5119688" y="3038475"/>
          <p14:tracePt t="10305" x="5127625" y="3038475"/>
          <p14:tracePt t="10321" x="5143500" y="3038475"/>
          <p14:tracePt t="10345" x="5159375" y="3038475"/>
          <p14:tracePt t="10352" x="5167313" y="3038475"/>
          <p14:tracePt t="10361" x="5189538" y="3046413"/>
          <p14:tracePt t="10369" x="5197475" y="3054350"/>
          <p14:tracePt t="10376" x="5213350" y="3054350"/>
          <p14:tracePt t="10384" x="5229225" y="3062288"/>
          <p14:tracePt t="10400" x="5237163" y="3062288"/>
          <p14:tracePt t="10408" x="5245100" y="3062288"/>
          <p14:tracePt t="10417" x="5253038" y="3070225"/>
          <p14:tracePt t="10424" x="5268913" y="3078163"/>
          <p14:tracePt t="10432" x="5284788" y="3086100"/>
          <p14:tracePt t="10441" x="5300663" y="3086100"/>
          <p14:tracePt t="10457" x="5316538" y="3086100"/>
          <p14:tracePt t="10472" x="5324475" y="3086100"/>
          <p14:tracePt t="10480" x="5348288" y="3094038"/>
          <p14:tracePt t="10488" x="5356225" y="3101975"/>
          <p14:tracePt t="10496" x="5364163" y="3101975"/>
          <p14:tracePt t="10504" x="5380038" y="3101975"/>
          <p14:tracePt t="10512" x="5386388" y="3101975"/>
          <p14:tracePt t="10521" x="5402263" y="3101975"/>
          <p14:tracePt t="10528" x="5410200" y="3101975"/>
          <p14:tracePt t="10537" x="5434013" y="3109913"/>
          <p14:tracePt t="10592" x="5449888" y="3109913"/>
          <p14:tracePt t="10617" x="5457825" y="3109913"/>
          <p14:tracePt t="10624" x="5465763" y="3109913"/>
          <p14:tracePt t="10632" x="5473700" y="3109913"/>
          <p14:tracePt t="10641" x="5497513" y="3109913"/>
          <p14:tracePt t="10649" x="5521325" y="3109913"/>
          <p14:tracePt t="10656" x="5576888" y="3101975"/>
          <p14:tracePt t="10664" x="5599113" y="3101975"/>
          <p14:tracePt t="10673" x="5630863" y="3101975"/>
          <p14:tracePt t="10681" x="5670550" y="3101975"/>
          <p14:tracePt t="10689" x="5694363" y="3101975"/>
          <p14:tracePt t="10696" x="5718175" y="3101975"/>
          <p14:tracePt t="10705" x="5757863" y="3101975"/>
          <p14:tracePt t="10713" x="5781675" y="3101975"/>
          <p14:tracePt t="10721" x="5811838" y="3101975"/>
          <p14:tracePt t="10728" x="5851525" y="3101975"/>
          <p14:tracePt t="10736" x="5875338" y="3101975"/>
          <p14:tracePt t="10745" x="5891213" y="3101975"/>
          <p14:tracePt t="10752" x="5907088" y="3101975"/>
          <p14:tracePt t="10762" x="5915025" y="3101975"/>
          <p14:tracePt t="10768" x="5922963" y="3101975"/>
          <p14:tracePt t="10777" x="5930900" y="3101975"/>
          <p14:tracePt t="10784" x="5946775" y="3101975"/>
          <p14:tracePt t="10792" x="5954713" y="3101975"/>
          <p14:tracePt t="10801" x="5970588" y="3101975"/>
          <p14:tracePt t="10816" x="5986463" y="3101975"/>
          <p14:tracePt t="10832" x="6000750" y="3101975"/>
          <p14:tracePt t="10848" x="6016625" y="3101975"/>
          <p14:tracePt t="10858" x="6024563" y="3109913"/>
          <p14:tracePt t="10864" x="6024563" y="3117850"/>
          <p14:tracePt t="10872" x="6040438" y="3117850"/>
          <p14:tracePt t="10888" x="6056313" y="3125788"/>
          <p14:tracePt t="10905" x="6064250" y="3125788"/>
          <p14:tracePt t="10921" x="6088063" y="3133725"/>
          <p14:tracePt t="10929" x="6096000" y="3141663"/>
          <p14:tracePt t="10937" x="6111875" y="3141663"/>
          <p14:tracePt t="10945" x="6119813" y="3149600"/>
          <p14:tracePt t="10953" x="6127750" y="3149600"/>
          <p14:tracePt t="10962" x="6143625" y="3149600"/>
          <p14:tracePt t="10968" x="6151563" y="3149600"/>
          <p14:tracePt t="10977" x="6167438" y="3149600"/>
          <p14:tracePt t="10984" x="6191250" y="3149600"/>
          <p14:tracePt t="10992" x="6229350" y="3149600"/>
          <p14:tracePt t="11001" x="6253163" y="3149600"/>
          <p14:tracePt t="11008" x="6276975" y="3149600"/>
          <p14:tracePt t="11017" x="6316663" y="3149600"/>
          <p14:tracePt t="11025" x="6340475" y="3149600"/>
          <p14:tracePt t="11032" x="6364288" y="3149600"/>
          <p14:tracePt t="11041" x="6388100" y="3149600"/>
          <p14:tracePt t="11048" x="6426200" y="3149600"/>
          <p14:tracePt t="11057" x="6457950" y="3149600"/>
          <p14:tracePt t="11064" x="6497638" y="3149600"/>
          <p14:tracePt t="11072" x="6513513" y="3149600"/>
          <p14:tracePt t="11081" x="6545263" y="3149600"/>
          <p14:tracePt t="11088" x="6561138" y="3149600"/>
          <p14:tracePt t="11097" x="6584950" y="3149600"/>
          <p14:tracePt t="11104" x="6600825" y="3149600"/>
          <p14:tracePt t="11113" x="6607175" y="3149600"/>
          <p14:tracePt t="11121" x="6623050" y="3149600"/>
          <p14:tracePt t="11128" x="6630988" y="3149600"/>
          <p14:tracePt t="11137" x="6638925" y="3149600"/>
          <p14:tracePt t="11145" x="6646863" y="3149600"/>
          <p14:tracePt t="11152" x="6662738" y="3149600"/>
          <p14:tracePt t="11162" x="6678613" y="3149600"/>
          <p14:tracePt t="11169" x="6694488" y="3149600"/>
          <p14:tracePt t="11178" x="6710363" y="3149600"/>
          <p14:tracePt t="11184" x="6718300" y="3149600"/>
          <p14:tracePt t="11193" x="6726238" y="3149600"/>
          <p14:tracePt t="11201" x="6734175" y="3157538"/>
          <p14:tracePt t="11208" x="6742113" y="3157538"/>
          <p14:tracePt t="11233" x="6757988" y="3157538"/>
          <p14:tracePt t="11248" x="6773863" y="3157538"/>
          <p14:tracePt t="11257" x="6781800" y="3157538"/>
          <p14:tracePt t="11264" x="6797675" y="3165475"/>
          <p14:tracePt t="11272" x="6811963" y="3165475"/>
          <p14:tracePt t="11280" x="6835775" y="3173413"/>
          <p14:tracePt t="11289" x="6859588" y="3189288"/>
          <p14:tracePt t="11297" x="6883400" y="3197225"/>
          <p14:tracePt t="11305" x="6915150" y="3197225"/>
          <p14:tracePt t="11312" x="6938963" y="3197225"/>
          <p14:tracePt t="11321" x="6962775" y="3197225"/>
          <p14:tracePt t="11328" x="6986588" y="3197225"/>
          <p14:tracePt t="11337" x="7010400" y="3197225"/>
          <p14:tracePt t="11345" x="7024688" y="3197225"/>
          <p14:tracePt t="11352" x="7040563" y="3197225"/>
          <p14:tracePt t="11401" x="7056438" y="3197225"/>
          <p14:tracePt t="11585" x="7072313" y="3197225"/>
          <p14:tracePt t="11617" x="7088188" y="3197225"/>
          <p14:tracePt t="11640" x="7096125" y="3197225"/>
          <p14:tracePt t="11648" x="7112000" y="3189288"/>
          <p14:tracePt t="11664" x="7119938" y="3189288"/>
          <p14:tracePt t="11672" x="7135813" y="3189288"/>
          <p14:tracePt t="11692" x="7151688" y="3189288"/>
          <p14:tracePt t="11697" x="7159625" y="3189288"/>
          <p14:tracePt t="11705" x="7175500" y="3189288"/>
          <p14:tracePt t="11712" x="7191375" y="3189288"/>
          <p14:tracePt t="11720" x="7207250" y="3189288"/>
          <p14:tracePt t="11728" x="7221538" y="3189288"/>
          <p14:tracePt t="11744" x="7229475" y="3189288"/>
          <p14:tracePt t="11755" x="7245350" y="3189288"/>
          <p14:tracePt t="11770" x="7269163" y="3197225"/>
          <p14:tracePt t="11792" x="7285038" y="3197225"/>
          <p14:tracePt t="11801" x="7292975" y="3197225"/>
          <p14:tracePt t="11809" x="7308850" y="3197225"/>
          <p14:tracePt t="11824" x="7316788" y="3197225"/>
          <p14:tracePt t="11832" x="7332663" y="3197225"/>
          <p14:tracePt t="11856" x="7348538" y="3197225"/>
          <p14:tracePt t="11864" x="7356475" y="3197225"/>
          <p14:tracePt t="11872" x="7372350" y="3197225"/>
          <p14:tracePt t="11880" x="7380288" y="3197225"/>
          <p14:tracePt t="11903" x="7396163" y="3197225"/>
          <p14:tracePt t="11905" x="7412038" y="3197225"/>
          <p14:tracePt t="11912" x="7418388" y="3197225"/>
          <p14:tracePt t="11920" x="7434263" y="3197225"/>
          <p14:tracePt t="11928" x="7450138" y="3197225"/>
          <p14:tracePt t="11936" x="7466013" y="3197225"/>
          <p14:tracePt t="11944" x="7489825" y="3197225"/>
          <p14:tracePt t="11955" x="7513638" y="3197225"/>
          <p14:tracePt t="11960" x="7529513" y="3197225"/>
          <p14:tracePt t="11969" x="7545388" y="3197225"/>
          <p14:tracePt t="11977" x="7569200" y="3197225"/>
          <p14:tracePt t="11984" x="7585075" y="3197225"/>
          <p14:tracePt t="11992" x="7600950" y="3197225"/>
          <p14:tracePt t="12000" x="7608888" y="3197225"/>
          <p14:tracePt t="12008" x="7631113" y="3197225"/>
          <p14:tracePt t="12016" x="7654925" y="3197225"/>
          <p14:tracePt t="12025" x="7678738" y="3197225"/>
          <p14:tracePt t="12033" x="7718425" y="3205163"/>
          <p14:tracePt t="12041" x="7742238" y="3205163"/>
          <p14:tracePt t="12048" x="7781925" y="3213100"/>
          <p14:tracePt t="12056" x="7805738" y="3221038"/>
          <p14:tracePt t="12065" x="7827963" y="3228975"/>
          <p14:tracePt t="12075" x="7851775" y="3235325"/>
          <p14:tracePt t="12080" x="7883525" y="3243263"/>
          <p14:tracePt t="12090" x="7915275" y="3259138"/>
          <p14:tracePt t="12097" x="7954963" y="3267075"/>
          <p14:tracePt t="12106" x="7978775" y="3275013"/>
          <p14:tracePt t="12113" x="7994650" y="3275013"/>
          <p14:tracePt t="12122" x="8018463" y="3282950"/>
          <p14:tracePt t="12128" x="8026400" y="3290888"/>
          <p14:tracePt t="12138" x="8032750" y="3298825"/>
          <p14:tracePt t="12156" x="8040688" y="3298825"/>
          <p14:tracePt t="12249" x="8048625" y="3306763"/>
          <p14:tracePt t="12257" x="8064500" y="3306763"/>
          <p14:tracePt t="12265" x="8072438" y="3306763"/>
          <p14:tracePt t="12273" x="8080375" y="3306763"/>
          <p14:tracePt t="12281" x="8088313" y="3290888"/>
          <p14:tracePt t="12289" x="8104188" y="3290888"/>
          <p14:tracePt t="12297" x="8120063" y="3290888"/>
          <p14:tracePt t="12306" x="8159750" y="3290888"/>
          <p14:tracePt t="12312" x="8215313" y="3290888"/>
          <p14:tracePt t="12322" x="8261350" y="3290888"/>
          <p14:tracePt t="12330" x="8348663" y="3298825"/>
          <p14:tracePt t="12339" x="8458200" y="3306763"/>
          <p14:tracePt t="12344" x="8569325" y="3346450"/>
          <p14:tracePt t="12357" x="8718550" y="3386138"/>
          <p14:tracePt t="12360" x="8843963" y="3425825"/>
          <p14:tracePt t="12372" x="8970963" y="3448050"/>
          <p14:tracePt t="12376" x="9088438" y="3479800"/>
          <p14:tracePt t="12385" x="9183688" y="3503613"/>
          <p14:tracePt t="12393" x="9285288" y="3535363"/>
          <p14:tracePt t="12400" x="9364663" y="3559175"/>
          <p14:tracePt t="12409" x="9436100" y="3575050"/>
          <p14:tracePt t="12416" x="9482138" y="3582988"/>
          <p14:tracePt t="12426" x="9537700" y="3590925"/>
          <p14:tracePt t="12434" x="9569450" y="3590925"/>
          <p14:tracePt t="12442" x="9601200" y="3590925"/>
          <p14:tracePt t="12450" x="9640888" y="3590925"/>
          <p14:tracePt t="12458" x="9678988" y="3590925"/>
          <p14:tracePt t="12465" x="9726613" y="3590925"/>
          <p14:tracePt t="12473" x="9758363" y="3590925"/>
          <p14:tracePt t="12481" x="9798050" y="3590925"/>
          <p14:tracePt t="12488" x="9829800" y="3590925"/>
          <p14:tracePt t="12497" x="9845675" y="3590925"/>
          <p14:tracePt t="12505" x="9859963" y="3590925"/>
          <p14:tracePt t="12515" x="9875838" y="3590925"/>
          <p14:tracePt t="12521" x="9891713" y="3590925"/>
          <p14:tracePt t="12529" x="9907588" y="3590925"/>
          <p14:tracePt t="12539" x="9915525" y="3590925"/>
          <p14:tracePt t="12549" x="9931400" y="3590925"/>
          <p14:tracePt t="12555" x="9939338" y="3590925"/>
          <p14:tracePt t="12560" x="9955213" y="3590925"/>
          <p14:tracePt t="12572" x="9971088" y="3590925"/>
          <p14:tracePt t="12577" x="10002838" y="3582988"/>
          <p14:tracePt t="12586" x="10018713" y="3575050"/>
          <p14:tracePt t="12592" x="10042525" y="3551238"/>
          <p14:tracePt t="12601" x="10058400" y="3535363"/>
          <p14:tracePt t="12609" x="10072688" y="3527425"/>
          <p14:tracePt t="12617" x="10104438" y="3503613"/>
          <p14:tracePt t="12625" x="10128250" y="3479800"/>
          <p14:tracePt t="12637" x="10152063" y="3463925"/>
          <p14:tracePt t="12644" x="10191750" y="3448050"/>
          <p14:tracePt t="12648" x="10223500" y="3417888"/>
          <p14:tracePt t="12656" x="10231438" y="3402013"/>
          <p14:tracePt t="12664" x="10261600" y="3394075"/>
          <p14:tracePt t="12674" x="10293350" y="3370263"/>
          <p14:tracePt t="12681" x="10309225" y="3354388"/>
          <p14:tracePt t="12691" x="10333038" y="3330575"/>
          <p14:tracePt t="12696" x="10348913" y="3314700"/>
          <p14:tracePt t="12707" x="10356850" y="3298825"/>
          <p14:tracePt t="12713" x="10388600" y="3290888"/>
          <p14:tracePt t="12721" x="10404475" y="3275013"/>
          <p14:tracePt t="12729" x="10420350" y="3267075"/>
          <p14:tracePt t="12736" x="10436225" y="3251200"/>
          <p14:tracePt t="12745" x="10444163" y="3243263"/>
          <p14:tracePt t="12753" x="10452100" y="3228975"/>
          <p14:tracePt t="12770" x="10452100" y="3213100"/>
          <p14:tracePt t="12777" x="10452100" y="3205163"/>
          <p14:tracePt t="12784" x="10452100" y="3181350"/>
          <p14:tracePt t="12793" x="10444163" y="3173413"/>
          <p14:tracePt t="12801" x="10436225" y="3165475"/>
          <p14:tracePt t="12809" x="10420350" y="3165475"/>
          <p14:tracePt t="12817" x="10404475" y="3141663"/>
          <p14:tracePt t="12825" x="10388600" y="3133725"/>
          <p14:tracePt t="12833" x="10380663" y="3133725"/>
          <p14:tracePt t="12841" x="10380663" y="3117850"/>
          <p14:tracePt t="12889" x="10396538" y="3117850"/>
          <p14:tracePt t="12960" x="10404475" y="3117850"/>
          <p14:tracePt t="12969" x="10412413" y="3117850"/>
          <p14:tracePt t="12977" x="10420350" y="3117850"/>
          <p14:tracePt t="12985" x="10436225" y="3117850"/>
          <p14:tracePt t="12992" x="10444163" y="3117850"/>
          <p14:tracePt t="13001" x="10460038" y="3117850"/>
          <p14:tracePt t="13008" x="10474325" y="3117850"/>
          <p14:tracePt t="13017" x="10490200" y="3117850"/>
          <p14:tracePt t="13024" x="10514013" y="3117850"/>
          <p14:tracePt t="13032" x="10537825" y="3117850"/>
          <p14:tracePt t="13041" x="10561638" y="3117850"/>
          <p14:tracePt t="13048" x="10577513" y="3117850"/>
          <p14:tracePt t="13057" x="10601325" y="3109913"/>
          <p14:tracePt t="13065" x="10625138" y="3101975"/>
          <p14:tracePt t="13073" x="10648950" y="3086100"/>
          <p14:tracePt t="13081" x="10664825" y="3086100"/>
          <p14:tracePt t="13089" x="10679113" y="3078163"/>
          <p14:tracePt t="13097" x="10702925" y="3070225"/>
          <p14:tracePt t="13105" x="10726738" y="3062288"/>
          <p14:tracePt t="13112" x="10742613" y="3062288"/>
          <p14:tracePt t="13122" x="10798175" y="3032125"/>
          <p14:tracePt t="13128" x="10821988" y="3016250"/>
          <p14:tracePt t="13136" x="10837863" y="3016250"/>
          <p14:tracePt t="13145" x="10853738" y="3008313"/>
          <p14:tracePt t="13153" x="10869613" y="3008313"/>
          <p14:tracePt t="13161" x="10883900" y="3008313"/>
          <p14:tracePt t="13170" x="10899775" y="3008313"/>
          <p14:tracePt t="13177" x="10915650" y="3008313"/>
          <p14:tracePt t="13193" x="10931525" y="3008313"/>
          <p14:tracePt t="13200" x="10939463" y="3008313"/>
          <p14:tracePt t="13209" x="10971213" y="3008313"/>
          <p14:tracePt t="13217" x="10987088" y="3008313"/>
          <p14:tracePt t="13225" x="11002963" y="3008313"/>
          <p14:tracePt t="13232" x="11018838" y="3000375"/>
          <p14:tracePt t="13241" x="11034713" y="2992438"/>
          <p14:tracePt t="13249" x="11050588" y="2992438"/>
          <p14:tracePt t="13257" x="11074400" y="2992438"/>
          <p14:tracePt t="13265" x="11088688" y="2992438"/>
          <p14:tracePt t="13273" x="11104563" y="2992438"/>
          <p14:tracePt t="13281" x="11128375" y="3000375"/>
          <p14:tracePt t="13288" x="11136313" y="3008313"/>
          <p14:tracePt t="13297" x="11152188" y="3008313"/>
          <p14:tracePt t="13304" x="11168063" y="3016250"/>
          <p14:tracePt t="13402" x="11152188" y="3016250"/>
          <p14:tracePt t="13412" x="11104563" y="3008313"/>
          <p14:tracePt t="13422" x="11018838" y="2992438"/>
          <p14:tracePt t="13428" x="10907713" y="2968625"/>
          <p14:tracePt t="13433" x="10782300" y="2944813"/>
          <p14:tracePt t="13441" x="10641013" y="2905125"/>
          <p14:tracePt t="13450" x="10474325" y="2873375"/>
          <p14:tracePt t="13456" x="10301288" y="2865438"/>
          <p14:tracePt t="13465" x="10152063" y="2865438"/>
          <p14:tracePt t="13473" x="9994900" y="2881313"/>
          <p14:tracePt t="13481" x="9805988" y="2936875"/>
          <p14:tracePt t="13489" x="9640888" y="2992438"/>
          <p14:tracePt t="13496" x="9436100" y="3070225"/>
          <p14:tracePt t="13506" x="9277350" y="3157538"/>
          <p14:tracePt t="13513" x="9096375" y="3243263"/>
          <p14:tracePt t="13522" x="8955088" y="3314700"/>
          <p14:tracePt t="13528" x="8805863" y="3394075"/>
          <p14:tracePt t="13538" x="8655050" y="3463925"/>
          <p14:tracePt t="13546" x="8529638" y="3527425"/>
          <p14:tracePt t="13555" x="8412163" y="3575050"/>
          <p14:tracePt t="13562" x="8308975" y="3636963"/>
          <p14:tracePt t="13571" x="8237538" y="3660775"/>
          <p14:tracePt t="13578" x="8175625" y="3700463"/>
          <p14:tracePt t="13588" x="8088313" y="3724275"/>
          <p14:tracePt t="13593" x="7994650" y="3732213"/>
          <p14:tracePt t="13600" x="7907338" y="3756025"/>
          <p14:tracePt t="13608" x="7813675" y="3756025"/>
          <p14:tracePt t="13616" x="7718425" y="3756025"/>
          <p14:tracePt t="13624" x="7623175" y="3756025"/>
          <p14:tracePt t="13633" x="7481888" y="3756025"/>
          <p14:tracePt t="13641" x="7340600" y="3756025"/>
          <p14:tracePt t="13649" x="7199313" y="3756025"/>
          <p14:tracePt t="13657" x="7032625" y="3756025"/>
          <p14:tracePt t="13665" x="6859588" y="3756025"/>
          <p14:tracePt t="13672" x="6686550" y="3756025"/>
          <p14:tracePt t="13680" x="6513513" y="3756025"/>
          <p14:tracePt t="13689" x="6276975" y="3756025"/>
          <p14:tracePt t="13697" x="6080125" y="3756025"/>
          <p14:tracePt t="13705" x="5883275" y="3756025"/>
          <p14:tracePt t="13713" x="5734050" y="3756025"/>
          <p14:tracePt t="13721" x="5591175" y="3756025"/>
          <p14:tracePt t="13728" x="5434013" y="3724275"/>
          <p14:tracePt t="13736" x="5284788" y="3684588"/>
          <p14:tracePt t="13745" x="5159375" y="3644900"/>
          <p14:tracePt t="13754" x="5032375" y="3622675"/>
          <p14:tracePt t="13760" x="4914900" y="3598863"/>
          <p14:tracePt t="13768" x="4819650" y="3575050"/>
          <p14:tracePt t="13777" x="4733925" y="3551238"/>
          <p14:tracePt t="13784" x="4622800" y="3535363"/>
          <p14:tracePt t="13792" x="4545013" y="3527425"/>
          <p14:tracePt t="13800" x="4473575" y="3511550"/>
          <p14:tracePt t="13808" x="4394200" y="3511550"/>
          <p14:tracePt t="13816" x="4332288" y="3503613"/>
          <p14:tracePt t="13824" x="4260850" y="3479800"/>
          <p14:tracePt t="13832" x="4197350" y="3471863"/>
          <p14:tracePt t="13840" x="4143375" y="3455988"/>
          <p14:tracePt t="13848" x="4079875" y="3455988"/>
          <p14:tracePt t="13856" x="4016375" y="3455988"/>
          <p14:tracePt t="13864" x="3984625" y="3455988"/>
          <p14:tracePt t="13872" x="3946525" y="3455988"/>
          <p14:tracePt t="13881" x="3922713" y="3448050"/>
          <p14:tracePt t="13889" x="3898900" y="3448050"/>
          <p14:tracePt t="13897" x="3867150" y="3440113"/>
          <p14:tracePt t="13905" x="3843338" y="3425825"/>
          <p14:tracePt t="13913" x="3819525" y="3425825"/>
          <p14:tracePt t="13921" x="3787775" y="3417888"/>
          <p14:tracePt t="13929" x="3771900" y="3409950"/>
          <p14:tracePt t="13936" x="3749675" y="3402013"/>
          <p14:tracePt t="14016" x="3741738" y="3394075"/>
          <p14:tracePt t="14024" x="3741738" y="3386138"/>
          <p14:tracePt t="14040" x="3757613" y="3386138"/>
          <p14:tracePt t="14048" x="3763963" y="3386138"/>
          <p14:tracePt t="14056" x="3779838" y="3386138"/>
          <p14:tracePt t="14064" x="3803650" y="3386138"/>
          <p14:tracePt t="14072" x="3827463" y="3386138"/>
          <p14:tracePt t="14080" x="3851275" y="3394075"/>
          <p14:tracePt t="14088" x="3890963" y="3417888"/>
          <p14:tracePt t="14096" x="3930650" y="3425825"/>
          <p14:tracePt t="14104" x="3954463" y="3432175"/>
          <p14:tracePt t="14112" x="3976688" y="3440113"/>
          <p14:tracePt t="14122" x="3992563" y="3440113"/>
          <p14:tracePt t="14129" x="4008438" y="3440113"/>
          <p14:tracePt t="14136" x="4016375" y="3448050"/>
          <p14:tracePt t="14144" x="4024313" y="3455988"/>
          <p14:tracePt t="14161" x="4040188" y="3455988"/>
          <p14:tracePt t="14168" x="4056063" y="3455988"/>
          <p14:tracePt t="14177" x="4064000" y="3455988"/>
          <p14:tracePt t="14184" x="4071938" y="3463925"/>
          <p14:tracePt t="14193" x="4087813" y="3471863"/>
          <p14:tracePt t="14202" x="4127500" y="3479800"/>
          <p14:tracePt t="14208" x="4143375" y="3487738"/>
          <p14:tracePt t="14216" x="4165600" y="3487738"/>
          <p14:tracePt t="14225" x="4181475" y="3487738"/>
          <p14:tracePt t="14232" x="4189413" y="3495675"/>
          <p14:tracePt t="14240" x="4205288" y="3503613"/>
          <p14:tracePt t="14249" x="4221163" y="3503613"/>
          <p14:tracePt t="14257" x="4237038" y="3503613"/>
          <p14:tracePt t="14264" x="4244975" y="3503613"/>
          <p14:tracePt t="14289" x="4252913" y="3503613"/>
          <p14:tracePt t="14296" x="4260850" y="3511550"/>
          <p14:tracePt t="14305" x="4268788" y="3519488"/>
          <p14:tracePt t="14345" x="4284663" y="3519488"/>
          <p14:tracePt t="14361" x="4292600" y="3519488"/>
          <p14:tracePt t="14369" x="4308475" y="3519488"/>
          <p14:tracePt t="14377" x="4316413" y="3519488"/>
          <p14:tracePt t="14384" x="4324350" y="3519488"/>
          <p14:tracePt t="14393" x="4356100" y="3519488"/>
          <p14:tracePt t="14401" x="4378325" y="3519488"/>
          <p14:tracePt t="14408" x="4394200" y="3519488"/>
          <p14:tracePt t="14417" x="4425950" y="3519488"/>
          <p14:tracePt t="14425" x="4449763" y="3519488"/>
          <p14:tracePt t="14432" x="4481513" y="3519488"/>
          <p14:tracePt t="14441" x="4513263" y="3519488"/>
          <p14:tracePt t="14449" x="4560888" y="3519488"/>
          <p14:tracePt t="14457" x="4598988" y="3519488"/>
          <p14:tracePt t="14465" x="4646613" y="3519488"/>
          <p14:tracePt t="14472" x="4678363" y="3519488"/>
          <p14:tracePt t="14481" x="4718050" y="3519488"/>
          <p14:tracePt t="14489" x="4741863" y="3519488"/>
          <p14:tracePt t="14496" x="4765675" y="3519488"/>
          <p14:tracePt t="14505" x="4787900" y="3519488"/>
          <p14:tracePt t="14512" x="4811713" y="3519488"/>
          <p14:tracePt t="14521" x="4843463" y="3519488"/>
          <p14:tracePt t="14528" x="4867275" y="3519488"/>
          <p14:tracePt t="14536" x="4883150" y="3519488"/>
          <p14:tracePt t="14544" x="4899025" y="3519488"/>
          <p14:tracePt t="14553" x="4914900" y="3519488"/>
          <p14:tracePt t="14561" x="4938713" y="3519488"/>
          <p14:tracePt t="14569" x="4954588" y="3519488"/>
          <p14:tracePt t="14576" x="4962525" y="3511550"/>
          <p14:tracePt t="14592" x="4970463" y="3503613"/>
          <p14:tracePt t="14609" x="4984750" y="3503613"/>
          <p14:tracePt t="14616" x="4992688" y="3503613"/>
          <p14:tracePt t="14625" x="5008563" y="3503613"/>
          <p14:tracePt t="14632" x="5016500" y="3503613"/>
          <p14:tracePt t="14640" x="5032375" y="3503613"/>
          <p14:tracePt t="14648" x="5048250" y="3503613"/>
          <p14:tracePt t="14656" x="5064125" y="3503613"/>
          <p14:tracePt t="14664" x="5095875" y="3495675"/>
          <p14:tracePt t="14672" x="5135563" y="3495675"/>
          <p14:tracePt t="14680" x="5159375" y="3487738"/>
          <p14:tracePt t="14688" x="5181600" y="3471863"/>
          <p14:tracePt t="14696" x="5205413" y="3471863"/>
          <p14:tracePt t="14705" x="5245100" y="3471863"/>
          <p14:tracePt t="14712" x="5276850" y="3471863"/>
          <p14:tracePt t="14721" x="5316538" y="3463925"/>
          <p14:tracePt t="14728" x="5332413" y="3455988"/>
          <p14:tracePt t="14736" x="5356225" y="3448050"/>
          <p14:tracePt t="14745" x="5386388" y="3448050"/>
          <p14:tracePt t="14755" x="5410200" y="3448050"/>
          <p14:tracePt t="14761" x="5434013" y="3440113"/>
          <p14:tracePt t="14769" x="5457825" y="3425825"/>
          <p14:tracePt t="14777" x="5489575" y="3417888"/>
          <p14:tracePt t="14784" x="5513388" y="3417888"/>
          <p14:tracePt t="14792" x="5529263" y="3417888"/>
          <p14:tracePt t="14801" x="5545138" y="3417888"/>
          <p14:tracePt t="14808" x="5553075" y="3417888"/>
          <p14:tracePt t="14817" x="5561013" y="3417888"/>
          <p14:tracePt t="14832" x="5568950" y="3417888"/>
          <p14:tracePt t="14849" x="5584825" y="3417888"/>
          <p14:tracePt t="14865" x="5591175" y="3417888"/>
          <p14:tracePt t="14873" x="5607050" y="3417888"/>
          <p14:tracePt t="14881" x="5614988" y="3417888"/>
          <p14:tracePt t="14896" x="5622925" y="3417888"/>
          <p14:tracePt t="14920" x="5654675" y="3417888"/>
          <p14:tracePt t="14928" x="5670550" y="3417888"/>
          <p14:tracePt t="14936" x="5678488" y="3417888"/>
          <p14:tracePt t="14944" x="5686425" y="3417888"/>
          <p14:tracePt t="14953" x="5694363" y="3417888"/>
          <p14:tracePt t="14961" x="5710238" y="3417888"/>
          <p14:tracePt t="14969" x="5718175" y="3417888"/>
          <p14:tracePt t="14977" x="5734050" y="3417888"/>
          <p14:tracePt t="14984" x="5749925" y="3417888"/>
          <p14:tracePt t="14993" x="5765800" y="3417888"/>
          <p14:tracePt t="15001" x="5781675" y="3417888"/>
          <p14:tracePt t="15017" x="5795963" y="3417888"/>
          <p14:tracePt t="15024" x="5803900" y="3417888"/>
          <p14:tracePt t="15032" x="5819775" y="3417888"/>
          <p14:tracePt t="15040" x="5827713" y="3417888"/>
          <p14:tracePt t="15057" x="5843588" y="3417888"/>
          <p14:tracePt t="15105" x="5859463" y="3417888"/>
          <p14:tracePt t="15113" x="5867400" y="3417888"/>
          <p14:tracePt t="15120" x="5883275" y="3417888"/>
          <p14:tracePt t="15128" x="5891213" y="3417888"/>
          <p14:tracePt t="15136" x="5907088" y="3417888"/>
          <p14:tracePt t="15152" x="5922963" y="3417888"/>
          <p14:tracePt t="15160" x="5938838" y="3425825"/>
          <p14:tracePt t="15169" x="5954713" y="3425825"/>
          <p14:tracePt t="15177" x="5970588" y="3425825"/>
          <p14:tracePt t="15184" x="5986463" y="3425825"/>
          <p14:tracePt t="15192" x="6000750" y="3425825"/>
          <p14:tracePt t="15201" x="6016625" y="3425825"/>
          <p14:tracePt t="15208" x="6040438" y="3425825"/>
          <p14:tracePt t="15217" x="6056313" y="3425825"/>
          <p14:tracePt t="15224" x="6080125" y="3425825"/>
          <p14:tracePt t="15232" x="6103938" y="3425825"/>
          <p14:tracePt t="15241" x="6135688" y="3425825"/>
          <p14:tracePt t="15248" x="6151563" y="3425825"/>
          <p14:tracePt t="15257" x="6167438" y="3425825"/>
          <p14:tracePt t="15273" x="6183313" y="3425825"/>
          <p14:tracePt t="15281" x="6197600" y="3425825"/>
          <p14:tracePt t="15289" x="6213475" y="3425825"/>
          <p14:tracePt t="15297" x="6229350" y="3425825"/>
          <p14:tracePt t="15305" x="6245225" y="3425825"/>
          <p14:tracePt t="15312" x="6261100" y="3425825"/>
          <p14:tracePt t="15320" x="6276975" y="3425825"/>
          <p14:tracePt t="15328" x="6284913" y="3425825"/>
          <p14:tracePt t="15336" x="6292850" y="3425825"/>
          <p14:tracePt t="15344" x="6300788" y="3425825"/>
          <p14:tracePt t="15361" x="6316663" y="3425825"/>
          <p14:tracePt t="15393" x="6324600" y="3425825"/>
          <p14:tracePt t="15408" x="6340475" y="3425825"/>
          <p14:tracePt t="15424" x="6348413" y="3425825"/>
          <p14:tracePt t="15432" x="6356350" y="3425825"/>
          <p14:tracePt t="15440" x="6372225" y="3432175"/>
          <p14:tracePt t="15449" x="6402388" y="3432175"/>
          <p14:tracePt t="15456" x="6426200" y="3432175"/>
          <p14:tracePt t="15464" x="6442075" y="3440113"/>
          <p14:tracePt t="15472" x="6465888" y="3448050"/>
          <p14:tracePt t="15481" x="6505575" y="3448050"/>
          <p14:tracePt t="15488" x="6529388" y="3448050"/>
          <p14:tracePt t="15497" x="6553200" y="3448050"/>
          <p14:tracePt t="15504" x="6577013" y="3448050"/>
          <p14:tracePt t="15512" x="6592888" y="3448050"/>
          <p14:tracePt t="15520" x="6607175" y="3448050"/>
          <p14:tracePt t="15529" x="6615113" y="3448050"/>
          <p14:tracePt t="15536" x="6630988" y="3448050"/>
          <p14:tracePt t="15545" x="6646863" y="3448050"/>
          <p14:tracePt t="15553" x="6670675" y="3448050"/>
          <p14:tracePt t="15561" x="6686550" y="3448050"/>
          <p14:tracePt t="15569" x="6702425" y="3448050"/>
          <p14:tracePt t="15577" x="6718300" y="3448050"/>
          <p14:tracePt t="15584" x="6734175" y="3448050"/>
          <p14:tracePt t="15592" x="6750050" y="3448050"/>
          <p14:tracePt t="15601" x="6765925" y="3448050"/>
          <p14:tracePt t="15608" x="6781800" y="3448050"/>
          <p14:tracePt t="15617" x="6781800" y="3440113"/>
          <p14:tracePt t="15626" x="6797675" y="3432175"/>
          <p14:tracePt t="15640" x="6805613" y="3425825"/>
          <p14:tracePt t="15649" x="6811963" y="3417888"/>
          <p14:tracePt t="15657" x="6819900" y="3417888"/>
          <p14:tracePt t="15673" x="6827838" y="3409950"/>
          <p14:tracePt t="15689" x="6843713" y="3409950"/>
          <p14:tracePt t="15777" x="6851650" y="3394075"/>
          <p14:tracePt t="15816" x="6859588" y="3394075"/>
          <p14:tracePt t="15833" x="6867525" y="3386138"/>
          <p14:tracePt t="15841" x="6875463" y="3378200"/>
          <p14:tracePt t="15849" x="6883400" y="3370263"/>
          <p14:tracePt t="15856" x="6899275" y="3370263"/>
          <p14:tracePt t="15865" x="6907213" y="3370263"/>
          <p14:tracePt t="15872" x="6915150" y="3370263"/>
          <p14:tracePt t="15881" x="6938963" y="3370263"/>
          <p14:tracePt t="15889" x="6970713" y="3370263"/>
          <p14:tracePt t="15897" x="6994525" y="3378200"/>
          <p14:tracePt t="15904" x="7048500" y="3402013"/>
          <p14:tracePt t="15912" x="7096125" y="3409950"/>
          <p14:tracePt t="15920" x="7167563" y="3432175"/>
          <p14:tracePt t="15928" x="7213600" y="3440113"/>
          <p14:tracePt t="15936" x="7253288" y="3463925"/>
          <p14:tracePt t="15944" x="7308850" y="3471863"/>
          <p14:tracePt t="15953" x="7348538" y="3487738"/>
          <p14:tracePt t="15961" x="7396163" y="3487738"/>
          <p14:tracePt t="15969" x="7418388" y="3487738"/>
          <p14:tracePt t="15977" x="7442200" y="3487738"/>
          <p14:tracePt t="15984" x="7473950" y="3487738"/>
          <p14:tracePt t="15992" x="7497763" y="3487738"/>
          <p14:tracePt t="16001" x="7513638" y="3487738"/>
          <p14:tracePt t="16008" x="7537450" y="3487738"/>
          <p14:tracePt t="16017" x="7561263" y="3487738"/>
          <p14:tracePt t="16025" x="7577138" y="3487738"/>
          <p14:tracePt t="16032" x="7593013" y="3487738"/>
          <p14:tracePt t="16040" x="7600950" y="3487738"/>
          <p14:tracePt t="16048" x="7616825" y="3487738"/>
          <p14:tracePt t="16064" x="7631113" y="3487738"/>
          <p14:tracePt t="16072" x="7662863" y="3503613"/>
          <p14:tracePt t="16081" x="7686675" y="3511550"/>
          <p14:tracePt t="16088" x="7710488" y="3519488"/>
          <p14:tracePt t="16096" x="7726363" y="3527425"/>
          <p14:tracePt t="16104" x="7742238" y="3535363"/>
          <p14:tracePt t="16113" x="7750175" y="3543300"/>
          <p14:tracePt t="16120" x="7766050" y="3543300"/>
          <p14:tracePt t="16129" x="7781925" y="3543300"/>
          <p14:tracePt t="16137" x="7797800" y="3543300"/>
          <p14:tracePt t="16144" x="7813675" y="3551238"/>
          <p14:tracePt t="16153" x="7827963" y="3559175"/>
          <p14:tracePt t="16161" x="7843838" y="3559175"/>
          <p14:tracePt t="16169" x="7859713" y="3567113"/>
          <p14:tracePt t="16177" x="7875588" y="3575050"/>
          <p14:tracePt t="16184" x="7891463" y="3582988"/>
          <p14:tracePt t="16193" x="7907338" y="3582988"/>
          <p14:tracePt t="16201" x="7923213" y="3582988"/>
          <p14:tracePt t="16208" x="7931150" y="3590925"/>
          <p14:tracePt t="16216" x="7939088" y="3590925"/>
          <p14:tracePt t="16225" x="7947025" y="3590925"/>
          <p14:tracePt t="16232" x="7962900" y="3598863"/>
          <p14:tracePt t="16240" x="7970838" y="3598863"/>
          <p14:tracePt t="16257" x="7986713" y="3606800"/>
          <p14:tracePt t="16264" x="7994650" y="3606800"/>
          <p14:tracePt t="16281" x="8010525" y="3606800"/>
          <p14:tracePt t="16289" x="8026400" y="3614738"/>
          <p14:tracePt t="16298" x="8040688" y="3622675"/>
          <p14:tracePt t="16304" x="8056563" y="3622675"/>
          <p14:tracePt t="16321" x="8072438" y="3622675"/>
          <p14:tracePt t="16329" x="8088313" y="3622675"/>
          <p14:tracePt t="16336" x="8112125" y="3622675"/>
          <p14:tracePt t="16344" x="8151813" y="3622675"/>
          <p14:tracePt t="16353" x="8215313" y="3622675"/>
          <p14:tracePt t="16361" x="8245475" y="3622675"/>
          <p14:tracePt t="16371" x="8293100" y="3622675"/>
          <p14:tracePt t="16377" x="8332788" y="3622675"/>
          <p14:tracePt t="16385" x="8388350" y="3622675"/>
          <p14:tracePt t="16392" x="8466138" y="3622675"/>
          <p14:tracePt t="16401" x="8593138" y="3622675"/>
          <p14:tracePt t="16408" x="8718550" y="3629025"/>
          <p14:tracePt t="16417" x="8805863" y="3636963"/>
          <p14:tracePt t="16424" x="8837613" y="3636963"/>
          <p14:tracePt t="16433" x="8851900" y="3636963"/>
          <p14:tracePt t="16441" x="8875713" y="3636963"/>
          <p14:tracePt t="16449" x="8891588" y="3636963"/>
          <p14:tracePt t="16457" x="8907463" y="3636963"/>
          <p14:tracePt t="16464" x="8915400" y="3636963"/>
          <p14:tracePt t="16473" x="8939213" y="3636963"/>
          <p14:tracePt t="16481" x="8963025" y="3636963"/>
          <p14:tracePt t="16488" x="8986838" y="3636963"/>
          <p14:tracePt t="16496" x="9018588" y="3629025"/>
          <p14:tracePt t="16521" x="9034463" y="3622675"/>
          <p14:tracePt t="16536" x="9042400" y="3606800"/>
          <p14:tracePt t="16801" x="9064625" y="3598863"/>
          <p14:tracePt t="16809" x="9072563" y="3590925"/>
          <p14:tracePt t="16816" x="9088438" y="3590925"/>
          <p14:tracePt t="16832" x="9112250" y="3582988"/>
          <p14:tracePt t="16849" x="9128125" y="3582988"/>
          <p14:tracePt t="16864" x="9136063" y="3582988"/>
          <p14:tracePt t="16888" x="9144000" y="3582988"/>
          <p14:tracePt t="16913" x="9151938" y="3582988"/>
          <p14:tracePt t="16921" x="9167813" y="3582988"/>
          <p14:tracePt t="16936" x="9175750" y="3582988"/>
          <p14:tracePt t="16944" x="9191625" y="3582988"/>
          <p14:tracePt t="16953" x="9199563" y="3582988"/>
          <p14:tracePt t="16961" x="9207500" y="3582988"/>
          <p14:tracePt t="16969" x="9215438" y="3582988"/>
          <p14:tracePt t="16977" x="9231313" y="3582988"/>
          <p14:tracePt t="16985" x="9245600" y="3582988"/>
          <p14:tracePt t="16993" x="9285288" y="3582988"/>
          <p14:tracePt t="17001" x="9301163" y="3582988"/>
          <p14:tracePt t="17009" x="9317038" y="3590925"/>
          <p14:tracePt t="17017" x="9332913" y="3590925"/>
          <p14:tracePt t="17025" x="9340850" y="3590925"/>
          <p14:tracePt t="17032" x="9372600" y="3590925"/>
          <p14:tracePt t="17041" x="9396413" y="3590925"/>
          <p14:tracePt t="17049" x="9428163" y="3590925"/>
          <p14:tracePt t="17057" x="9474200" y="3590925"/>
          <p14:tracePt t="17065" x="9513888" y="3590925"/>
          <p14:tracePt t="17073" x="9545638" y="3590925"/>
          <p14:tracePt t="17081" x="9593263" y="3590925"/>
          <p14:tracePt t="17089" x="9609138" y="3590925"/>
          <p14:tracePt t="17098" x="9632950" y="3590925"/>
          <p14:tracePt t="17105" x="9663113" y="3590925"/>
          <p14:tracePt t="17112" x="9686925" y="3582988"/>
          <p14:tracePt t="17120" x="9702800" y="3582988"/>
          <p14:tracePt t="17129" x="9718675" y="3575050"/>
          <p14:tracePt t="17138" x="9734550" y="3567113"/>
          <p14:tracePt t="17144" x="9758363" y="3567113"/>
          <p14:tracePt t="17153" x="9790113" y="3559175"/>
          <p14:tracePt t="17161" x="9798050" y="3559175"/>
          <p14:tracePt t="17169" x="9813925" y="3559175"/>
          <p14:tracePt t="17176" x="9821863" y="3559175"/>
          <p14:tracePt t="17184" x="9845675" y="3559175"/>
          <p14:tracePt t="17193" x="9859963" y="3559175"/>
          <p14:tracePt t="17201" x="9867900" y="3559175"/>
          <p14:tracePt t="17208" x="9883775" y="3559175"/>
          <p14:tracePt t="17216" x="9891713" y="3559175"/>
          <p14:tracePt t="17225" x="9907588" y="3559175"/>
          <p14:tracePt t="17232" x="9923463" y="3559175"/>
          <p14:tracePt t="17241" x="9939338" y="3559175"/>
          <p14:tracePt t="17249" x="9971088" y="3559175"/>
          <p14:tracePt t="17256" x="9986963" y="3567113"/>
          <p14:tracePt t="17265" x="10002838" y="3567113"/>
          <p14:tracePt t="17272" x="10034588" y="3575050"/>
          <p14:tracePt t="17281" x="10072688" y="3582988"/>
          <p14:tracePt t="17289" x="10104438" y="3582988"/>
          <p14:tracePt t="17296" x="10136188" y="3582988"/>
          <p14:tracePt t="17305" x="10167938" y="3582988"/>
          <p14:tracePt t="17312" x="10191750" y="3582988"/>
          <p14:tracePt t="17320" x="10207625" y="3575050"/>
          <p14:tracePt t="17328" x="10239375" y="3567113"/>
          <p14:tracePt t="17336" x="10261600" y="3559175"/>
          <p14:tracePt t="17344" x="10293350" y="3559175"/>
          <p14:tracePt t="17353" x="10333038" y="3551238"/>
          <p14:tracePt t="17361" x="10372725" y="3535363"/>
          <p14:tracePt t="17370" x="10404475" y="3535363"/>
          <p14:tracePt t="17377" x="10466388" y="3535363"/>
          <p14:tracePt t="17385" x="10529888" y="3543300"/>
          <p14:tracePt t="17393" x="10601325" y="3551238"/>
          <p14:tracePt t="17401" x="10648950" y="3575050"/>
          <p14:tracePt t="17408" x="10679113" y="3582988"/>
          <p14:tracePt t="17417" x="10702925" y="3598863"/>
          <p14:tracePt t="17424" x="10726738" y="3598863"/>
          <p14:tracePt t="17432" x="10758488" y="3598863"/>
          <p14:tracePt t="17441" x="10766425" y="3598863"/>
          <p14:tracePt t="17448" x="10782300" y="3598863"/>
          <p14:tracePt t="17632" x="10774363" y="3590925"/>
          <p14:tracePt t="17641" x="10758488" y="3590925"/>
          <p14:tracePt t="17648" x="10742613" y="3575050"/>
          <p14:tracePt t="17656" x="10702925" y="3543300"/>
          <p14:tracePt t="17664" x="10633075" y="3511550"/>
          <p14:tracePt t="17672" x="10561638" y="3463925"/>
          <p14:tracePt t="17681" x="10474325" y="3402013"/>
          <p14:tracePt t="17688" x="10372725" y="3354388"/>
          <p14:tracePt t="17696" x="10269538" y="3275013"/>
          <p14:tracePt t="17704" x="10160000" y="3228975"/>
          <p14:tracePt t="17712" x="10058400" y="3173413"/>
          <p14:tracePt t="17721" x="9955213" y="3125788"/>
          <p14:tracePt t="17728" x="9845675" y="3086100"/>
          <p14:tracePt t="17736" x="9726613" y="3070225"/>
          <p14:tracePt t="17745" x="9632950" y="3038475"/>
          <p14:tracePt t="17754" x="9521825" y="3024188"/>
          <p14:tracePt t="17761" x="9396413" y="3024188"/>
          <p14:tracePt t="17769" x="9285288" y="3024188"/>
          <p14:tracePt t="17777" x="9151938" y="3054350"/>
          <p14:tracePt t="17784" x="9010650" y="3094038"/>
          <p14:tracePt t="17792" x="8883650" y="3133725"/>
          <p14:tracePt t="17801" x="8718550" y="3189288"/>
          <p14:tracePt t="17808" x="8561388" y="3290888"/>
          <p14:tracePt t="17816" x="8372475" y="3402013"/>
          <p14:tracePt t="17824" x="8151813" y="3535363"/>
          <p14:tracePt t="17832" x="7947025" y="3614738"/>
          <p14:tracePt t="17841" x="7734300" y="3708400"/>
          <p14:tracePt t="17849" x="7481888" y="3779838"/>
          <p14:tracePt t="17857" x="7261225" y="3825875"/>
          <p14:tracePt t="17864" x="7096125" y="3865563"/>
          <p14:tracePt t="17872" x="6970713" y="3921125"/>
          <p14:tracePt t="17881" x="6843713" y="3944938"/>
          <p14:tracePt t="17888" x="6726238" y="3984625"/>
          <p14:tracePt t="17897" x="6630988" y="4008438"/>
          <p14:tracePt t="17905" x="6545263" y="4016375"/>
          <p14:tracePt t="17912" x="6497638" y="4038600"/>
          <p14:tracePt t="17920" x="6426200" y="4062413"/>
          <p14:tracePt t="17928" x="6348413" y="4070350"/>
          <p14:tracePt t="17936" x="6284913" y="4070350"/>
          <p14:tracePt t="17945" x="6197600" y="4070350"/>
          <p14:tracePt t="17953" x="6103938" y="4070350"/>
          <p14:tracePt t="17961" x="6024563" y="4070350"/>
          <p14:tracePt t="17969" x="5915025" y="4070350"/>
          <p14:tracePt t="17977" x="5835650" y="4070350"/>
          <p14:tracePt t="17984" x="5757863" y="4070350"/>
          <p14:tracePt t="17992" x="5662613" y="4054475"/>
          <p14:tracePt t="18001" x="5545138" y="4046538"/>
          <p14:tracePt t="18009" x="5449888" y="4022725"/>
          <p14:tracePt t="18016" x="5356225" y="4022725"/>
          <p14:tracePt t="18024" x="5260975" y="4022725"/>
          <p14:tracePt t="18032" x="5151438" y="4008438"/>
          <p14:tracePt t="18041" x="5048250" y="3984625"/>
          <p14:tracePt t="18049" x="4938713" y="3960813"/>
          <p14:tracePt t="18057" x="4827588" y="3921125"/>
          <p14:tracePt t="18064" x="4710113" y="3897313"/>
          <p14:tracePt t="18072" x="4583113" y="3825875"/>
          <p14:tracePt t="18081" x="4481513" y="3779838"/>
          <p14:tracePt t="18088" x="4378325" y="3756025"/>
          <p14:tracePt t="18097" x="4300538" y="3740150"/>
          <p14:tracePt t="18104" x="4213225" y="3716338"/>
          <p14:tracePt t="18112" x="4151313" y="3708400"/>
          <p14:tracePt t="18121" x="4111625" y="3692525"/>
          <p14:tracePt t="18129" x="4079875" y="3676650"/>
          <p14:tracePt t="18136" x="4048125" y="3668713"/>
          <p14:tracePt t="18144" x="4024313" y="3668713"/>
          <p14:tracePt t="18152" x="4008438" y="3668713"/>
          <p14:tracePt t="18161" x="3992563" y="3668713"/>
          <p14:tracePt t="18177" x="3976688" y="3668713"/>
          <p14:tracePt t="18225" x="3968750" y="3668713"/>
          <p14:tracePt t="18249" x="3968750" y="3684588"/>
          <p14:tracePt t="18257" x="3984625" y="3700463"/>
          <p14:tracePt t="18265" x="4008438" y="3732213"/>
          <p14:tracePt t="18272" x="4079875" y="3779838"/>
          <p14:tracePt t="18281" x="4151313" y="3811588"/>
          <p14:tracePt t="18289" x="4221163" y="3841750"/>
          <p14:tracePt t="18297" x="4300538" y="3881438"/>
          <p14:tracePt t="18306" x="4370388" y="3905250"/>
          <p14:tracePt t="18312" x="4441825" y="3929063"/>
          <p14:tracePt t="18321" x="4505325" y="3952875"/>
          <p14:tracePt t="18328" x="4560888" y="3960813"/>
          <p14:tracePt t="18337" x="4598988" y="3968750"/>
          <p14:tracePt t="18344" x="4622800" y="3976688"/>
          <p14:tracePt t="18353" x="4638675" y="3976688"/>
          <p14:tracePt t="18361" x="4654550" y="3976688"/>
          <p14:tracePt t="18912" x="4670425" y="3976688"/>
          <p14:tracePt t="18928" x="4678363" y="3976688"/>
          <p14:tracePt t="18944" x="4694238" y="3976688"/>
          <p14:tracePt t="18953" x="4702175" y="3976688"/>
          <p14:tracePt t="18961" x="4718050" y="3976688"/>
          <p14:tracePt t="18977" x="4733925" y="3968750"/>
          <p14:tracePt t="18985" x="4741863" y="3968750"/>
          <p14:tracePt t="19002" x="4757738" y="3968750"/>
          <p14:tracePt t="19008" x="4765675" y="3968750"/>
          <p14:tracePt t="19017" x="4779963" y="3968750"/>
          <p14:tracePt t="19025" x="4795838" y="3984625"/>
          <p14:tracePt t="19032" x="4827588" y="3992563"/>
          <p14:tracePt t="19041" x="4851400" y="4008438"/>
          <p14:tracePt t="19049" x="4875213" y="4022725"/>
          <p14:tracePt t="19057" x="4891088" y="4038600"/>
          <p14:tracePt t="19064" x="4906963" y="4046538"/>
          <p14:tracePt t="19072" x="4922838" y="4062413"/>
          <p14:tracePt t="19081" x="4930775" y="4070350"/>
          <p14:tracePt t="19088" x="4930775" y="4086225"/>
          <p14:tracePt t="19097" x="4938713" y="4094163"/>
          <p14:tracePt t="19120" x="4946650" y="4102100"/>
          <p14:tracePt t="19128" x="4954588" y="4110038"/>
          <p14:tracePt t="19209" x="4954588" y="4117975"/>
          <p14:tracePt t="19224" x="4954588" y="4125913"/>
          <p14:tracePt t="19232" x="4962525" y="4149725"/>
          <p14:tracePt t="19241" x="4962525" y="4165600"/>
          <p14:tracePt t="19248" x="4970463" y="4181475"/>
          <p14:tracePt t="19256" x="4984750" y="4189413"/>
          <p14:tracePt t="19264" x="4992688" y="4197350"/>
          <p14:tracePt t="19273" x="5008563" y="4205288"/>
          <p14:tracePt t="19281" x="5016500" y="4219575"/>
          <p14:tracePt t="19353" x="5016500" y="4227513"/>
          <p14:tracePt t="19361" x="5016500" y="4243388"/>
          <p14:tracePt t="19369" x="5016500" y="4259263"/>
          <p14:tracePt t="19377" x="5016500" y="4267200"/>
          <p14:tracePt t="19385" x="5016500" y="4314825"/>
          <p14:tracePt t="19392" x="5000625" y="4370388"/>
          <p14:tracePt t="19401" x="4978400" y="4424363"/>
          <p14:tracePt t="19408" x="4946650" y="4464050"/>
          <p14:tracePt t="19417" x="4914900" y="4503738"/>
          <p14:tracePt t="19424" x="4891088" y="4559300"/>
          <p14:tracePt t="19432" x="4875213" y="4583113"/>
          <p14:tracePt t="19440" x="4843463" y="4621213"/>
          <p14:tracePt t="19448" x="4827588" y="4652963"/>
          <p14:tracePt t="19457" x="4819650" y="4668838"/>
          <p14:tracePt t="19464" x="4803775" y="4692650"/>
          <p14:tracePt t="19472" x="4787900" y="4708525"/>
          <p14:tracePt t="19481" x="4765675" y="4740275"/>
          <p14:tracePt t="19488" x="4749800" y="4756150"/>
          <p14:tracePt t="19497" x="4733925" y="4772025"/>
          <p14:tracePt t="19504" x="4725988" y="4787900"/>
          <p14:tracePt t="19512" x="4702175" y="4810125"/>
          <p14:tracePt t="19521" x="4670425" y="4841875"/>
          <p14:tracePt t="19528" x="4638675" y="4881563"/>
          <p14:tracePt t="19536" x="4598988" y="4937125"/>
          <p14:tracePt t="19544" x="4575175" y="4992688"/>
          <p14:tracePt t="19554" x="4560888" y="5014913"/>
          <p14:tracePt t="19561" x="4529138" y="5038725"/>
          <p14:tracePt t="19570" x="4505325" y="5062538"/>
          <p14:tracePt t="19577" x="4497388" y="5086350"/>
          <p14:tracePt t="19585" x="4465638" y="5118100"/>
          <p14:tracePt t="19592" x="4441825" y="5133975"/>
          <p14:tracePt t="19602" x="4418013" y="5149850"/>
          <p14:tracePt t="19608" x="4394200" y="5173663"/>
          <p14:tracePt t="19617" x="4370388" y="5203825"/>
          <p14:tracePt t="19624" x="4324350" y="5235575"/>
          <p14:tracePt t="19633" x="4300538" y="5243513"/>
          <p14:tracePt t="19641" x="4276725" y="5267325"/>
          <p14:tracePt t="19648" x="4244975" y="5283200"/>
          <p14:tracePt t="19657" x="4237038" y="5307013"/>
          <p14:tracePt t="19664" x="4237038" y="5322888"/>
          <p14:tracePt t="19672" x="4237038" y="5338763"/>
          <p14:tracePt t="19680" x="4229100" y="5354638"/>
          <p14:tracePt t="19688" x="4229100" y="5370513"/>
          <p14:tracePt t="19697" x="4229100" y="5386388"/>
          <p14:tracePt t="19704" x="4229100" y="5400675"/>
          <p14:tracePt t="19712" x="4213225" y="5416550"/>
          <p14:tracePt t="19720" x="4197350" y="5456238"/>
          <p14:tracePt t="19728" x="4151313" y="5495925"/>
          <p14:tracePt t="19736" x="4119563" y="5559425"/>
          <p14:tracePt t="19744" x="4079875" y="5597525"/>
          <p14:tracePt t="19752" x="4016375" y="5684838"/>
          <p14:tracePt t="19761" x="3968750" y="5756275"/>
          <p14:tracePt t="19769" x="3890963" y="5842000"/>
          <p14:tracePt t="19777" x="3811588" y="5961063"/>
          <p14:tracePt t="19785" x="3741738" y="6062663"/>
          <p14:tracePt t="19792" x="3630613" y="6180138"/>
          <p14:tracePt t="19801" x="3529013" y="6283325"/>
          <p14:tracePt t="19808" x="3441700" y="6376988"/>
          <p14:tracePt t="19816" x="3324225" y="6440488"/>
          <p14:tracePt t="19825" x="3236913" y="6511925"/>
          <p14:tracePt t="19833" x="3149600" y="6573838"/>
          <p14:tracePt t="19840" x="3079750" y="6621463"/>
          <p14:tracePt t="19849" x="3032125" y="6669088"/>
          <p14:tracePt t="19856" x="2976563" y="6700838"/>
          <p14:tracePt t="19864" x="2922588" y="6732588"/>
          <p14:tracePt t="19872" x="2851150" y="6778625"/>
          <p14:tracePt t="19881" x="2779713" y="6818313"/>
          <p14:tracePt t="19889" x="2725738" y="685006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Definition of Complex Change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70150" y="2066762"/>
            <a:ext cx="11635666" cy="3970318"/>
          </a:xfrm>
          <a:prstGeom prst="rect">
            <a:avLst/>
          </a:prstGeom>
          <a:noFill/>
        </p:spPr>
        <p:txBody>
          <a:bodyPr wrap="square" rtlCol="0">
            <a:spAutoFit/>
          </a:bodyPr>
          <a:lstStyle/>
          <a:p>
            <a:pPr fontAlgn="auto"/>
            <a:r>
              <a:rPr lang="en-US" sz="2800" b="1" dirty="0"/>
              <a:t>What Is Complex Change?</a:t>
            </a:r>
          </a:p>
          <a:p>
            <a:pPr fontAlgn="auto"/>
            <a:r>
              <a:rPr lang="en-US" sz="2800" dirty="0"/>
              <a:t>A complex change management project occurs when one or more </a:t>
            </a:r>
          </a:p>
          <a:p>
            <a:pPr fontAlgn="auto"/>
            <a:r>
              <a:rPr lang="en-US" sz="2800" dirty="0"/>
              <a:t>complicating factors create an obstacle. They can include:</a:t>
            </a:r>
          </a:p>
          <a:p>
            <a:pPr fontAlgn="auto"/>
            <a:endParaRPr lang="en-US" sz="2800" dirty="0"/>
          </a:p>
          <a:p>
            <a:pPr marL="457200" indent="-457200" fontAlgn="auto">
              <a:buFont typeface="Wingdings" panose="05000000000000000000" pitchFamily="2" charset="2"/>
              <a:buChar char="§"/>
            </a:pPr>
            <a:r>
              <a:rPr lang="en-US" sz="2800" dirty="0"/>
              <a:t>Geographically diverse locations</a:t>
            </a:r>
          </a:p>
          <a:p>
            <a:pPr marL="457200" indent="-457200" fontAlgn="auto">
              <a:buFont typeface="Wingdings" panose="05000000000000000000" pitchFamily="2" charset="2"/>
              <a:buChar char="§"/>
            </a:pPr>
            <a:r>
              <a:rPr lang="en-US" sz="2800" dirty="0"/>
              <a:t>Low investment from employees</a:t>
            </a:r>
          </a:p>
          <a:p>
            <a:pPr marL="457200" indent="-457200" fontAlgn="auto">
              <a:buFont typeface="Wingdings" panose="05000000000000000000" pitchFamily="2" charset="2"/>
              <a:buChar char="§"/>
            </a:pPr>
            <a:r>
              <a:rPr lang="en-US" sz="2800" dirty="0"/>
              <a:t>Major organizational restructuring</a:t>
            </a:r>
          </a:p>
          <a:p>
            <a:pPr marL="457200" indent="-457200" fontAlgn="auto">
              <a:buFont typeface="Wingdings" panose="05000000000000000000" pitchFamily="2" charset="2"/>
              <a:buChar char="§"/>
            </a:pPr>
            <a:r>
              <a:rPr lang="en-US" sz="2800" dirty="0"/>
              <a:t>Involuntary redundancies or job losses</a:t>
            </a:r>
          </a:p>
          <a:p>
            <a:pPr marL="457200" indent="-457200" fontAlgn="auto">
              <a:buFont typeface="Wingdings" panose="05000000000000000000" pitchFamily="2" charset="2"/>
              <a:buChar char="§"/>
            </a:pPr>
            <a:r>
              <a:rPr lang="en-US" sz="2800" dirty="0"/>
              <a:t>Crisis management</a:t>
            </a:r>
          </a:p>
        </p:txBody>
      </p:sp>
      <p:pic>
        <p:nvPicPr>
          <p:cNvPr id="12" name="Graphic 21">
            <a:extLst>
              <a:ext uri="{FF2B5EF4-FFF2-40B4-BE49-F238E27FC236}">
                <a16:creationId xmlns:a16="http://schemas.microsoft.com/office/drawing/2014/main" id="{3AFACD48-7362-42AB-AB77-D254F942B1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advTm="233905"/>
    </mc:Choice>
    <mc:Fallback xmlns="">
      <p:transition advTm="2339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447645"/>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b="1"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3200" dirty="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6BDC58B1-6A30-437F-AB50-6413F0294C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89548718"/>
      </p:ext>
    </p:extLst>
  </p:cSld>
  <p:clrMapOvr>
    <a:masterClrMapping/>
  </p:clrMapOvr>
  <mc:AlternateContent xmlns:mc="http://schemas.openxmlformats.org/markup-compatibility/2006" xmlns:p14="http://schemas.microsoft.com/office/powerpoint/2010/main">
    <mc:Choice Requires="p14">
      <p:transition spd="slow" p14:dur="2000" advTm="13106"/>
    </mc:Choice>
    <mc:Fallback xmlns="">
      <p:transition spd="slow" advTm="1310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3416320"/>
          </a:xfrm>
          <a:prstGeom prst="rect">
            <a:avLst/>
          </a:prstGeom>
          <a:noFill/>
        </p:spPr>
        <p:txBody>
          <a:bodyPr wrap="square" rtlCol="0">
            <a:spAutoFit/>
          </a:bodyPr>
          <a:lstStyle/>
          <a:p>
            <a:r>
              <a:rPr lang="en-US" sz="2400" dirty="0"/>
              <a:t>Think of the highly varied work that goes into managing complex change, such as transitioning data from an on-premises environment to the cloud, integrating the production systems of a recently acquired business, or rolling out a fleet of 5G-capable devices at a hospital.</a:t>
            </a:r>
          </a:p>
          <a:p>
            <a:endParaRPr lang="en-US" sz="2400" dirty="0"/>
          </a:p>
          <a:p>
            <a:r>
              <a:rPr lang="en-US" sz="2400" dirty="0"/>
              <a:t>Beyond marshalling the raw technical expertise necessary for determining what’s practical and on what timeline in scenarios like these, senior leaders and managers must also:</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37954" y="1540443"/>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pic>
        <p:nvPicPr>
          <p:cNvPr id="13" name="Graphic 21">
            <a:extLst>
              <a:ext uri="{FF2B5EF4-FFF2-40B4-BE49-F238E27FC236}">
                <a16:creationId xmlns:a16="http://schemas.microsoft.com/office/drawing/2014/main" id="{BAA56074-BA70-48AB-A2C1-1F39853D6F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092101"/>
      </p:ext>
    </p:extLst>
  </p:cSld>
  <p:clrMapOvr>
    <a:masterClrMapping/>
  </p:clrMapOvr>
  <mc:AlternateContent xmlns:mc="http://schemas.openxmlformats.org/markup-compatibility/2006" xmlns:p14="http://schemas.microsoft.com/office/powerpoint/2010/main">
    <mc:Choice Requires="p14">
      <p:transition spd="slow" p14:dur="2000" advTm="70760"/>
    </mc:Choice>
    <mc:Fallback xmlns="">
      <p:transition spd="slow" advTm="70760"/>
    </mc:Fallback>
  </mc:AlternateContent>
  <p:extLst>
    <p:ext uri="{3A86A75C-4F4B-4683-9AE1-C65F6400EC91}">
      <p14:laserTraceLst xmlns:p14="http://schemas.microsoft.com/office/powerpoint/2010/main">
        <p14:tracePtLst>
          <p14:tracePt t="3215" x="3244850" y="6565900"/>
          <p14:tracePt t="3522" x="1212850" y="6818313"/>
          <p14:tracePt t="3530" x="1071563" y="6794500"/>
          <p14:tracePt t="3537" x="928688" y="6794500"/>
          <p14:tracePt t="3545" x="787400" y="6778625"/>
          <p14:tracePt t="3554" x="638175" y="6732588"/>
          <p14:tracePt t="3562" x="441325" y="6700838"/>
          <p14:tracePt t="3570" x="284163" y="6677025"/>
          <p14:tracePt t="3577" x="101600" y="6629400"/>
          <p14:tracePt t="46633" x="1457325" y="6762750"/>
          <p14:tracePt t="47081" x="12050713" y="3535363"/>
          <p14:tracePt t="47089" x="11963400" y="3471863"/>
          <p14:tracePt t="47097" x="11877675" y="3425825"/>
          <p14:tracePt t="47105" x="11822113" y="3378200"/>
          <p14:tracePt t="47114" x="11750675" y="3346450"/>
          <p14:tracePt t="47122" x="11726863" y="3330575"/>
          <p14:tracePt t="47130" x="11710988" y="3330575"/>
          <p14:tracePt t="47138" x="11687175" y="3338513"/>
          <p14:tracePt t="47146" x="11664950" y="3338513"/>
          <p14:tracePt t="47154" x="11633200" y="3354388"/>
          <p14:tracePt t="47162" x="11617325" y="3370263"/>
          <p14:tracePt t="47170" x="11601450" y="3409950"/>
          <p14:tracePt t="47178" x="11577638" y="3448050"/>
          <p14:tracePt t="47186" x="11569700" y="3479800"/>
          <p14:tracePt t="47193" x="11569700" y="3519488"/>
          <p14:tracePt t="47202" x="11569700" y="3575050"/>
          <p14:tracePt t="47210" x="11569700" y="3636963"/>
          <p14:tracePt t="47217" x="11569700" y="3692525"/>
          <p14:tracePt t="47225" x="11561763" y="3740150"/>
          <p14:tracePt t="47233" x="11537950" y="3795713"/>
          <p14:tracePt t="47242" x="11530013" y="3833813"/>
          <p14:tracePt t="47250" x="11506200" y="3881438"/>
          <p14:tracePt t="47258" x="11490325" y="3913188"/>
          <p14:tracePt t="47266" x="11476038" y="3952875"/>
          <p14:tracePt t="47274" x="11452225" y="3984625"/>
          <p14:tracePt t="47281" x="11436350" y="4016375"/>
          <p14:tracePt t="47290" x="11420475" y="4054475"/>
          <p14:tracePt t="47298" x="11388725" y="4094163"/>
          <p14:tracePt t="47306" x="11356975" y="4117975"/>
          <p14:tracePt t="47314" x="11341100" y="4133850"/>
          <p14:tracePt t="47322" x="11333163" y="4165600"/>
          <p14:tracePt t="47331" x="11317288" y="4189413"/>
          <p14:tracePt t="47337" x="11309350" y="4205288"/>
          <p14:tracePt t="47346" x="11285538" y="4235450"/>
          <p14:tracePt t="47354" x="11277600" y="4251325"/>
          <p14:tracePt t="47363" x="11255375" y="4259263"/>
          <p14:tracePt t="47370" x="11231563" y="4275138"/>
          <p14:tracePt t="47378" x="11191875" y="4291013"/>
          <p14:tracePt t="47385" x="11168063" y="4314825"/>
          <p14:tracePt t="47394" x="11128375" y="4330700"/>
          <p14:tracePt t="47402" x="11058525" y="4338638"/>
          <p14:tracePt t="47410" x="10995025" y="4362450"/>
          <p14:tracePt t="47418" x="10939463" y="4378325"/>
          <p14:tracePt t="47425" x="10915650" y="4394200"/>
          <p14:tracePt t="47433" x="10869613" y="4402138"/>
          <p14:tracePt t="47442" x="10829925" y="4416425"/>
          <p14:tracePt t="47450" x="10798175" y="4432300"/>
          <p14:tracePt t="47458" x="10766425" y="4448175"/>
          <p14:tracePt t="47466" x="10726738" y="4448175"/>
          <p14:tracePt t="47474" x="10702925" y="4456113"/>
          <p14:tracePt t="47481" x="10656888" y="4479925"/>
          <p14:tracePt t="47490" x="10617200" y="4479925"/>
          <p14:tracePt t="47498" x="10593388" y="4487863"/>
          <p14:tracePt t="47506" x="10537825" y="4503738"/>
          <p14:tracePt t="47515" x="10490200" y="4519613"/>
          <p14:tracePt t="47522" x="10466388" y="4527550"/>
          <p14:tracePt t="47530" x="10436225" y="4535488"/>
          <p14:tracePt t="47537" x="10420350" y="4535488"/>
          <p14:tracePt t="47586" x="10420350" y="4551363"/>
          <p14:tracePt t="47593" x="10436225" y="4551363"/>
          <p14:tracePt t="47602" x="10466388" y="4551363"/>
          <p14:tracePt t="47610" x="10537825" y="4559300"/>
          <p14:tracePt t="47618" x="10617200" y="4583113"/>
          <p14:tracePt t="47626" x="10734675" y="4598988"/>
          <p14:tracePt t="47634" x="10845800" y="4605338"/>
          <p14:tracePt t="47642" x="10955338" y="4621213"/>
          <p14:tracePt t="47650" x="11034713" y="4621213"/>
          <p14:tracePt t="47658" x="11080750" y="4621213"/>
          <p14:tracePt t="47666" x="11120438" y="4621213"/>
          <p14:tracePt t="47674" x="11152188" y="4621213"/>
          <p14:tracePt t="47690" x="11160125" y="4621213"/>
          <p14:tracePt t="47706" x="11160125" y="4613275"/>
          <p14:tracePt t="47714" x="11136313" y="4605338"/>
          <p14:tracePt t="47722" x="11080750" y="4598988"/>
          <p14:tracePt t="47730" x="10979150" y="4575175"/>
          <p14:tracePt t="47738" x="10869613" y="4551363"/>
          <p14:tracePt t="47745" x="10750550" y="4511675"/>
          <p14:tracePt t="47754" x="10625138" y="4471988"/>
          <p14:tracePt t="47762" x="10521950" y="4448175"/>
          <p14:tracePt t="47770" x="10428288" y="4424363"/>
          <p14:tracePt t="47777" x="10364788" y="4408488"/>
          <p14:tracePt t="47785" x="10325100" y="4402138"/>
          <p14:tracePt t="47794" x="10309225" y="4394200"/>
          <p14:tracePt t="47834" x="10317163" y="4394200"/>
          <p14:tracePt t="47842" x="10356850" y="4402138"/>
          <p14:tracePt t="47850" x="10436225" y="4424363"/>
          <p14:tracePt t="47858" x="10506075" y="4440238"/>
          <p14:tracePt t="47867" x="10569575" y="4464050"/>
          <p14:tracePt t="47874" x="10656888" y="4487863"/>
          <p14:tracePt t="47882" x="10750550" y="4495800"/>
          <p14:tracePt t="47890" x="10790238" y="4503738"/>
          <p14:tracePt t="47898" x="10806113" y="4527550"/>
          <p14:tracePt t="47945" x="10798175" y="4527550"/>
          <p14:tracePt t="47954" x="10782300" y="4527550"/>
          <p14:tracePt t="47961" x="10742613" y="4527550"/>
          <p14:tracePt t="47970" x="10726738" y="4511675"/>
          <p14:tracePt t="47978" x="10702925" y="4503738"/>
          <p14:tracePt t="48017" x="10718800" y="4503738"/>
          <p14:tracePt t="48025" x="10734675" y="4503738"/>
          <p14:tracePt t="48034" x="10758488" y="4503738"/>
          <p14:tracePt t="48042" x="10790238" y="4503738"/>
          <p14:tracePt t="48050" x="10814050" y="4503738"/>
          <p14:tracePt t="48170" x="10821988" y="4479925"/>
          <p14:tracePt t="48217" x="10845800" y="4464050"/>
          <p14:tracePt t="48249" x="10861675" y="4456113"/>
          <p14:tracePt t="48257" x="10869613" y="4448175"/>
          <p14:tracePt t="48265" x="10883900" y="4448175"/>
          <p14:tracePt t="48273" x="10891838" y="4440238"/>
          <p14:tracePt t="48282" x="10915650" y="4424363"/>
          <p14:tracePt t="48289" x="10931525" y="4424363"/>
          <p14:tracePt t="48305" x="10955338" y="4416425"/>
          <p14:tracePt t="48321" x="10963275" y="4408488"/>
          <p14:tracePt t="48386" x="10979150" y="4408488"/>
          <p14:tracePt t="48410" x="10995025" y="4402138"/>
          <p14:tracePt t="48434" x="11002963" y="4394200"/>
          <p14:tracePt t="48442" x="11002963" y="4378325"/>
          <p14:tracePt t="48473" x="11018838" y="4370388"/>
          <p14:tracePt t="48481" x="11026775" y="4362450"/>
          <p14:tracePt t="48650" x="11034713" y="4354513"/>
          <p14:tracePt t="48666" x="11034713" y="4338638"/>
          <p14:tracePt t="48698" x="11042650" y="4330700"/>
          <p14:tracePt t="48706" x="11050588" y="4322763"/>
          <p14:tracePt t="48738" x="11058525" y="4314825"/>
          <p14:tracePt t="49194" x="11066463" y="4306888"/>
          <p14:tracePt t="49266" x="11066463" y="4298950"/>
          <p14:tracePt t="49290" x="11066463" y="4283075"/>
          <p14:tracePt t="49506" x="11066463" y="4275138"/>
          <p14:tracePt t="50130" x="11066463" y="4259263"/>
          <p14:tracePt t="50137" x="11058525" y="4259263"/>
          <p14:tracePt t="50145" x="11042650" y="4259263"/>
          <p14:tracePt t="50154" x="11018838" y="4259263"/>
          <p14:tracePt t="50162" x="10955338" y="4259263"/>
          <p14:tracePt t="50170" x="10861675" y="4259263"/>
          <p14:tracePt t="50178" x="10782300" y="4259263"/>
          <p14:tracePt t="50185" x="10671175" y="4259263"/>
          <p14:tracePt t="50193" x="10561638" y="4259263"/>
          <p14:tracePt t="50202" x="10466388" y="4259263"/>
          <p14:tracePt t="50210" x="10325100" y="4259263"/>
          <p14:tracePt t="50217" x="10183813" y="4259263"/>
          <p14:tracePt t="50226" x="10058400" y="4259263"/>
          <p14:tracePt t="50233" x="9915525" y="4291013"/>
          <p14:tracePt t="50242" x="9774238" y="4314825"/>
          <p14:tracePt t="50250" x="9569450" y="4362450"/>
          <p14:tracePt t="50257" x="9317038" y="4408488"/>
          <p14:tracePt t="50266" x="9034463" y="4479925"/>
          <p14:tracePt t="50273" x="8782050" y="4527550"/>
          <p14:tracePt t="50281" x="8497888" y="4598988"/>
          <p14:tracePt t="50290" x="8183563" y="4676775"/>
          <p14:tracePt t="50297" x="7923213" y="4748213"/>
          <p14:tracePt t="50306" x="7702550" y="4787900"/>
          <p14:tracePt t="50315" x="7489825" y="4833938"/>
          <p14:tracePt t="50322" x="7292975" y="4897438"/>
          <p14:tracePt t="50331" x="7064375" y="4960938"/>
          <p14:tracePt t="50337" x="6938963" y="4999038"/>
          <p14:tracePt t="50346" x="6805613" y="5022850"/>
          <p14:tracePt t="50354" x="6678613" y="5054600"/>
          <p14:tracePt t="50362" x="6553200" y="5078413"/>
          <p14:tracePt t="50370" x="6450013" y="5118100"/>
          <p14:tracePt t="50378" x="6340475" y="5141913"/>
          <p14:tracePt t="50385" x="6229350" y="5165725"/>
          <p14:tracePt t="50394" x="6127750" y="5181600"/>
          <p14:tracePt t="50402" x="6032500" y="5189538"/>
          <p14:tracePt t="50410" x="5922963" y="5203825"/>
          <p14:tracePt t="50417" x="5811838" y="5203825"/>
          <p14:tracePt t="50426" x="5686425" y="5203825"/>
          <p14:tracePt t="50434" x="5545138" y="5203825"/>
          <p14:tracePt t="50441" x="5434013" y="5203825"/>
          <p14:tracePt t="50450" x="5308600" y="5203825"/>
          <p14:tracePt t="50457" x="5151438" y="5195888"/>
          <p14:tracePt t="50465" x="4992688" y="5173663"/>
          <p14:tracePt t="50474" x="4811713" y="5126038"/>
          <p14:tracePt t="50481" x="4654550" y="5086350"/>
          <p14:tracePt t="50490" x="4481513" y="5078413"/>
          <p14:tracePt t="50498" x="4308475" y="5062538"/>
          <p14:tracePt t="50506" x="4151313" y="5022850"/>
          <p14:tracePt t="50514" x="3992563" y="5006975"/>
          <p14:tracePt t="50522" x="3851275" y="4999038"/>
          <p14:tracePt t="50530" x="3733800" y="4984750"/>
          <p14:tracePt t="50538" x="3606800" y="4945063"/>
          <p14:tracePt t="50546" x="3513138" y="4921250"/>
          <p14:tracePt t="50553" x="3409950" y="4905375"/>
          <p14:tracePt t="50562" x="3348038" y="4897438"/>
          <p14:tracePt t="50569" x="3308350" y="4889500"/>
          <p14:tracePt t="50577" x="3276600" y="4881563"/>
          <p14:tracePt t="50585" x="3244850" y="4873625"/>
          <p14:tracePt t="50594" x="3244850" y="4865688"/>
          <p14:tracePt t="50626" x="3244850" y="4849813"/>
          <p14:tracePt t="50633" x="3244850" y="4841875"/>
          <p14:tracePt t="50641" x="3252788" y="4818063"/>
          <p14:tracePt t="50649" x="3284538" y="4810125"/>
          <p14:tracePt t="50658" x="3308350" y="4795838"/>
          <p14:tracePt t="50666" x="3370263" y="4779963"/>
          <p14:tracePt t="50674" x="3473450" y="4756150"/>
          <p14:tracePt t="50681" x="3567113" y="4748213"/>
          <p14:tracePt t="50690" x="3694113" y="4732338"/>
          <p14:tracePt t="50700" x="3835400" y="4732338"/>
          <p14:tracePt t="50706" x="3962400" y="4732338"/>
          <p14:tracePt t="50714" x="4103688" y="4740275"/>
          <p14:tracePt t="50722" x="4213225" y="4740275"/>
          <p14:tracePt t="50730" x="4308475" y="4740275"/>
          <p14:tracePt t="50738" x="4418013" y="4740275"/>
          <p14:tracePt t="50746" x="4497388" y="4740275"/>
          <p14:tracePt t="50754" x="4560888" y="4740275"/>
          <p14:tracePt t="50762" x="4583113" y="4740275"/>
          <p14:tracePt t="50803" x="4560888" y="4740275"/>
          <p14:tracePt t="50810" x="4497388" y="4740275"/>
          <p14:tracePt t="50818" x="4402138" y="4740275"/>
          <p14:tracePt t="50826" x="4324350" y="4740275"/>
          <p14:tracePt t="50833" x="4237038" y="4732338"/>
          <p14:tracePt t="50842" x="4173538" y="4724400"/>
          <p14:tracePt t="50849" x="4111625" y="4716463"/>
          <p14:tracePt t="50858" x="4056063" y="4700588"/>
          <p14:tracePt t="50866" x="4032250" y="4692650"/>
          <p14:tracePt t="50906" x="4056063" y="4692650"/>
          <p14:tracePt t="50915" x="4103688" y="4700588"/>
          <p14:tracePt t="50922" x="4197350" y="4716463"/>
          <p14:tracePt t="50931" x="4300538" y="4756150"/>
          <p14:tracePt t="50938" x="4425950" y="4787900"/>
          <p14:tracePt t="50946" x="4552950" y="4826000"/>
          <p14:tracePt t="50954" x="4686300" y="4865688"/>
          <p14:tracePt t="50962" x="4779963" y="4905375"/>
          <p14:tracePt t="50970" x="4859338" y="4905375"/>
          <p14:tracePt t="50978" x="4946650" y="4929188"/>
          <p14:tracePt t="50986" x="4992688" y="4929188"/>
          <p14:tracePt t="50994" x="5008563" y="4929188"/>
          <p14:tracePt t="51034" x="5016500" y="4929188"/>
          <p14:tracePt t="51082" x="5016500" y="4921250"/>
          <p14:tracePt t="51106" x="5024438" y="4921250"/>
          <p14:tracePt t="51114" x="5040313" y="4921250"/>
          <p14:tracePt t="51122" x="5056188" y="4921250"/>
          <p14:tracePt t="51131" x="5080000" y="4921250"/>
          <p14:tracePt t="51219" x="5087938" y="4913313"/>
          <p14:tracePt t="51354" x="5080000" y="4905375"/>
          <p14:tracePt t="51362" x="5056188" y="4905375"/>
          <p14:tracePt t="51370" x="5040313" y="4897438"/>
          <p14:tracePt t="51378" x="5024438" y="4881563"/>
          <p14:tracePt t="51385" x="5000625" y="4865688"/>
          <p14:tracePt t="51394" x="4970463" y="4841875"/>
          <p14:tracePt t="51402" x="4922838" y="4833938"/>
          <p14:tracePt t="51410" x="4851400" y="4818063"/>
          <p14:tracePt t="51418" x="4787900" y="4810125"/>
          <p14:tracePt t="51425" x="4686300" y="4787900"/>
          <p14:tracePt t="51433" x="4575175" y="4772025"/>
          <p14:tracePt t="51441" x="4465638" y="4764088"/>
          <p14:tracePt t="51450" x="4340225" y="4748213"/>
          <p14:tracePt t="51457" x="4181475" y="4748213"/>
          <p14:tracePt t="51465" x="4024313" y="4748213"/>
          <p14:tracePt t="51474" x="3867150" y="4748213"/>
          <p14:tracePt t="51481" x="3694113" y="4732338"/>
          <p14:tracePt t="51490" x="3536950" y="4724400"/>
          <p14:tracePt t="51498" x="3386138" y="4724400"/>
          <p14:tracePt t="51506" x="3213100" y="4724400"/>
          <p14:tracePt t="51514" x="3055938" y="4724400"/>
          <p14:tracePt t="51522" x="2914650" y="4724400"/>
          <p14:tracePt t="51530" x="2771775" y="4724400"/>
          <p14:tracePt t="51538" x="2614613" y="4724400"/>
          <p14:tracePt t="51546" x="2465388" y="4724400"/>
          <p14:tracePt t="51554" x="2308225" y="4724400"/>
          <p14:tracePt t="51562" x="2149475" y="4724400"/>
          <p14:tracePt t="51570" x="2024063" y="4724400"/>
          <p14:tracePt t="51578" x="1898650" y="4724400"/>
          <p14:tracePt t="51586" x="1771650" y="4724400"/>
          <p14:tracePt t="51593" x="1662113" y="4740275"/>
          <p14:tracePt t="51601" x="1574800" y="4748213"/>
          <p14:tracePt t="51610" x="1481138" y="4764088"/>
          <p14:tracePt t="51617" x="1433513" y="4772025"/>
          <p14:tracePt t="51626" x="1377950" y="4795838"/>
          <p14:tracePt t="51634" x="1338263" y="4802188"/>
          <p14:tracePt t="51642" x="1300163" y="4833938"/>
          <p14:tracePt t="51650" x="1276350" y="4841875"/>
          <p14:tracePt t="51658" x="1244600" y="4857750"/>
          <p14:tracePt t="51666" x="1220788" y="4881563"/>
          <p14:tracePt t="51674" x="1181100" y="4897438"/>
          <p14:tracePt t="51682" x="1165225" y="4913313"/>
          <p14:tracePt t="51690" x="1125538" y="4945063"/>
          <p14:tracePt t="51698" x="1087438" y="4976813"/>
          <p14:tracePt t="51706" x="1047750" y="5006975"/>
          <p14:tracePt t="51714" x="1008063" y="5038725"/>
          <p14:tracePt t="51722" x="976313" y="5062538"/>
          <p14:tracePt t="51731" x="936625" y="5094288"/>
          <p14:tracePt t="51738" x="882650" y="5118100"/>
          <p14:tracePt t="51746" x="842963" y="5133975"/>
          <p14:tracePt t="51753" x="819150" y="5165725"/>
          <p14:tracePt t="51762" x="787400" y="5189538"/>
          <p14:tracePt t="51770" x="747713" y="5211763"/>
          <p14:tracePt t="51778" x="723900" y="5227638"/>
          <p14:tracePt t="51786" x="701675" y="5243513"/>
          <p14:tracePt t="51794" x="677863" y="5259388"/>
          <p14:tracePt t="51801" x="669925" y="5275263"/>
          <p14:tracePt t="51810" x="661988" y="5283200"/>
          <p14:tracePt t="51817" x="661988" y="5291138"/>
          <p14:tracePt t="51826" x="661988" y="5299075"/>
          <p14:tracePt t="51842" x="661988" y="5314950"/>
          <p14:tracePt t="51858" x="661988" y="5330825"/>
          <p14:tracePt t="51866" x="661988" y="5346700"/>
          <p14:tracePt t="51873" x="669925" y="5362575"/>
          <p14:tracePt t="51882" x="685800" y="5370513"/>
          <p14:tracePt t="51902" x="709613" y="5392738"/>
          <p14:tracePt t="51906" x="709613" y="5408613"/>
          <p14:tracePt t="51915" x="715963" y="5416550"/>
          <p14:tracePt t="51986" x="715963" y="5424488"/>
          <p14:tracePt t="52002" x="731838" y="5424488"/>
          <p14:tracePt t="52010" x="747713" y="5424488"/>
          <p14:tracePt t="52017" x="755650" y="5424488"/>
          <p14:tracePt t="52025" x="771525" y="5424488"/>
          <p14:tracePt t="52034" x="779463" y="5416550"/>
          <p14:tracePt t="52042" x="787400" y="5408613"/>
          <p14:tracePt t="52050" x="803275" y="5408613"/>
          <p14:tracePt t="52057" x="819150" y="5408613"/>
          <p14:tracePt t="52066" x="835025" y="5408613"/>
          <p14:tracePt t="52082" x="842963" y="5408613"/>
          <p14:tracePt t="52090" x="858838" y="54006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539430"/>
          </a:xfrm>
          <a:prstGeom prst="rect">
            <a:avLst/>
          </a:prstGeom>
          <a:noFill/>
        </p:spPr>
        <p:txBody>
          <a:bodyPr wrap="square" rtlCol="0">
            <a:spAutoFit/>
          </a:bodyPr>
          <a:lstStyle/>
          <a:p>
            <a:pPr marL="457200" indent="-457200">
              <a:buFont typeface="Wingdings" panose="05000000000000000000" pitchFamily="2" charset="2"/>
              <a:buChar char="§"/>
            </a:pPr>
            <a:r>
              <a:rPr lang="en-US" sz="2800" dirty="0"/>
              <a:t>Review potentially applicable rules, regulations, and legal precedents, such as data privacy implications and employment practices laws.</a:t>
            </a:r>
          </a:p>
          <a:p>
            <a:pPr marL="457200" indent="-457200">
              <a:buFont typeface="Wingdings" panose="05000000000000000000" pitchFamily="2" charset="2"/>
              <a:buChar char="§"/>
            </a:pPr>
            <a:endParaRPr lang="en-US" sz="2800" dirty="0"/>
          </a:p>
          <a:p>
            <a:pPr marL="457200" indent="-457200">
              <a:buFont typeface="Wingdings" panose="05000000000000000000" pitchFamily="2" charset="2"/>
              <a:buChar char="§"/>
            </a:pPr>
            <a:r>
              <a:rPr lang="en-US" sz="2800" dirty="0"/>
              <a:t>Analyze the impact on company culture, including possible reorganization of teams and where they may work in the future, whether in-office, remote, or a combination of the two (i.e., hybrid work).</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84898" y="616236"/>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pic>
        <p:nvPicPr>
          <p:cNvPr id="13" name="Graphic 21">
            <a:extLst>
              <a:ext uri="{FF2B5EF4-FFF2-40B4-BE49-F238E27FC236}">
                <a16:creationId xmlns:a16="http://schemas.microsoft.com/office/drawing/2014/main" id="{C87BE431-1C80-4C04-8A15-B3449E89E5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13346165"/>
      </p:ext>
    </p:extLst>
  </p:cSld>
  <p:clrMapOvr>
    <a:masterClrMapping/>
  </p:clrMapOvr>
  <mc:AlternateContent xmlns:mc="http://schemas.openxmlformats.org/markup-compatibility/2006" xmlns:p14="http://schemas.microsoft.com/office/powerpoint/2010/main">
    <mc:Choice Requires="p14">
      <p:transition p14:dur="10" advTm="213937"/>
    </mc:Choice>
    <mc:Fallback xmlns="">
      <p:transition advTm="213937"/>
    </mc:Fallback>
  </mc:AlternateContent>
  <p:extLst>
    <p:ext uri="{3A86A75C-4F4B-4683-9AE1-C65F6400EC91}">
      <p14:laserTraceLst xmlns:p14="http://schemas.microsoft.com/office/powerpoint/2010/main">
        <p14:tracePtLst>
          <p14:tracePt t="25377" x="874713" y="5392738"/>
          <p14:tracePt t="25385" x="928688" y="5354638"/>
          <p14:tracePt t="25394" x="1016000" y="5307013"/>
          <p14:tracePt t="25401" x="1087438" y="5243513"/>
          <p14:tracePt t="25410" x="1157288" y="5195888"/>
          <p14:tracePt t="25416" x="1228725" y="5165725"/>
          <p14:tracePt t="25427" x="1276350" y="5141913"/>
          <p14:tracePt t="25432" x="1322388" y="5110163"/>
          <p14:tracePt t="25440" x="1377950" y="5078413"/>
          <p14:tracePt t="25448" x="1425575" y="5054600"/>
          <p14:tracePt t="25456" x="1465263" y="5038725"/>
          <p14:tracePt t="25465" x="1520825" y="5014913"/>
          <p14:tracePt t="25473" x="1558925" y="4984750"/>
          <p14:tracePt t="25481" x="1606550" y="4953000"/>
          <p14:tracePt t="25489" x="1646238" y="4937125"/>
          <p14:tracePt t="25498" x="1670050" y="4913313"/>
          <p14:tracePt t="25504" x="1709738" y="4897438"/>
          <p14:tracePt t="25512" x="1763713" y="4865688"/>
          <p14:tracePt t="25522" x="1819275" y="4833938"/>
          <p14:tracePt t="25528" x="1866900" y="4818063"/>
          <p14:tracePt t="25536" x="1936750" y="4810125"/>
          <p14:tracePt t="25544" x="1976438" y="4787900"/>
          <p14:tracePt t="25552" x="1984375" y="4787900"/>
          <p14:tracePt t="25561" x="2000250" y="4787900"/>
          <p14:tracePt t="25568" x="2032000" y="4787900"/>
          <p14:tracePt t="25577" x="2055813" y="4779963"/>
          <p14:tracePt t="25584" x="2079625" y="4772025"/>
          <p14:tracePt t="25594" x="2095500" y="4764088"/>
          <p14:tracePt t="25601" x="2111375" y="4756150"/>
          <p14:tracePt t="25610" x="2119313" y="4740275"/>
          <p14:tracePt t="25617" x="2133600" y="4724400"/>
          <p14:tracePt t="25625" x="2141538" y="4708525"/>
          <p14:tracePt t="25634" x="2165350" y="4692650"/>
          <p14:tracePt t="25641" x="2173288" y="4676775"/>
          <p14:tracePt t="25651" x="2181225" y="4660900"/>
          <p14:tracePt t="25657" x="2189163" y="4645025"/>
          <p14:tracePt t="25664" x="2197100" y="4629150"/>
          <p14:tracePt t="25673" x="2205038" y="4621213"/>
          <p14:tracePt t="25704" x="2205038" y="4605338"/>
          <p14:tracePt t="25712" x="2197100" y="4605338"/>
          <p14:tracePt t="25720" x="2181225" y="4598988"/>
          <p14:tracePt t="25729" x="2165350" y="4598988"/>
          <p14:tracePt t="25736" x="2133600" y="4598988"/>
          <p14:tracePt t="25745" x="2127250" y="4598988"/>
          <p14:tracePt t="25753" x="2103438" y="4591050"/>
          <p14:tracePt t="25760" x="2103438" y="4583113"/>
          <p14:tracePt t="25768" x="2095500" y="4575175"/>
          <p14:tracePt t="25793" x="2087563" y="4567238"/>
          <p14:tracePt t="25810" x="2095500" y="4559300"/>
          <p14:tracePt t="25818" x="2119313" y="4559300"/>
          <p14:tracePt t="25826" x="2173288" y="4543425"/>
          <p14:tracePt t="25833" x="2244725" y="4535488"/>
          <p14:tracePt t="25842" x="2324100" y="4535488"/>
          <p14:tracePt t="25850" x="2401888" y="4535488"/>
          <p14:tracePt t="25856" x="2497138" y="4535488"/>
          <p14:tracePt t="25865" x="2559050" y="4535488"/>
          <p14:tracePt t="25872" x="2606675" y="4535488"/>
          <p14:tracePt t="25881" x="2630488" y="4535488"/>
          <p14:tracePt t="25888" x="2646363" y="4535488"/>
          <p14:tracePt t="25952" x="2630488" y="4527550"/>
          <p14:tracePt t="25960" x="2606675" y="4527550"/>
          <p14:tracePt t="25968" x="2551113" y="4519613"/>
          <p14:tracePt t="25976" x="2505075" y="4495800"/>
          <p14:tracePt t="25985" x="2465388" y="4487863"/>
          <p14:tracePt t="25993" x="2441575" y="4471988"/>
          <p14:tracePt t="26001" x="2425700" y="4464050"/>
          <p14:tracePt t="26010" x="2409825" y="4456113"/>
          <p14:tracePt t="26026" x="2409825" y="4448175"/>
          <p14:tracePt t="26041" x="2441575" y="4440238"/>
          <p14:tracePt t="26050" x="2481263" y="4432300"/>
          <p14:tracePt t="26056" x="2513013" y="4432300"/>
          <p14:tracePt t="26065" x="2559050" y="4432300"/>
          <p14:tracePt t="26072" x="2598738" y="4416425"/>
          <p14:tracePt t="26080" x="2630488" y="4416425"/>
          <p14:tracePt t="26088" x="2646363" y="4416425"/>
          <p14:tracePt t="26113" x="2638425" y="4408488"/>
          <p14:tracePt t="26121" x="2630488" y="4408488"/>
          <p14:tracePt t="26129" x="2598738" y="4402138"/>
          <p14:tracePt t="26137" x="2566988" y="4386263"/>
          <p14:tracePt t="26145" x="2528888" y="4370388"/>
          <p14:tracePt t="26152" x="2505075" y="4362450"/>
          <p14:tracePt t="26160" x="2473325" y="4354513"/>
          <p14:tracePt t="26201" x="2481263" y="4354513"/>
          <p14:tracePt t="26210" x="2489200" y="4354513"/>
          <p14:tracePt t="26217" x="2497138" y="4354513"/>
          <p14:tracePt t="26226" x="2505075" y="4370388"/>
          <p14:tracePt t="26233" x="2505075" y="4386263"/>
          <p14:tracePt t="26240" x="2505075" y="4394200"/>
          <p14:tracePt t="26249" x="2457450" y="4408488"/>
          <p14:tracePt t="26256" x="2409825" y="4432300"/>
          <p14:tracePt t="26265" x="2354263" y="4456113"/>
          <p14:tracePt t="26272" x="2292350" y="4456113"/>
          <p14:tracePt t="26280" x="2244725" y="4456113"/>
          <p14:tracePt t="26288" x="2205038" y="4456113"/>
          <p14:tracePt t="26297" x="2165350" y="4456113"/>
          <p14:tracePt t="26304" x="2157413" y="4456113"/>
          <p14:tracePt t="26337" x="2157413" y="4448175"/>
          <p14:tracePt t="26345" x="2157413" y="4440238"/>
          <p14:tracePt t="26352" x="2165350" y="4432300"/>
          <p14:tracePt t="26425" x="2157413" y="4432300"/>
          <p14:tracePt t="26433" x="2149475" y="4432300"/>
          <p14:tracePt t="26441" x="2141538" y="4432300"/>
          <p14:tracePt t="26449" x="2133600" y="4432300"/>
          <p14:tracePt t="26457" x="2119313" y="4432300"/>
          <p14:tracePt t="26464" x="2103438" y="4432300"/>
          <p14:tracePt t="26473" x="2079625" y="4432300"/>
          <p14:tracePt t="26481" x="2032000" y="4424363"/>
          <p14:tracePt t="26488" x="1984375" y="4424363"/>
          <p14:tracePt t="26496" x="1944688" y="4424363"/>
          <p14:tracePt t="26504" x="1906588" y="4416425"/>
          <p14:tracePt t="26512" x="1843088" y="4394200"/>
          <p14:tracePt t="26520" x="1779588" y="4394200"/>
          <p14:tracePt t="26529" x="1693863" y="4378325"/>
          <p14:tracePt t="26536" x="1614488" y="4354513"/>
          <p14:tracePt t="26545" x="1527175" y="4346575"/>
          <p14:tracePt t="26552" x="1433513" y="4322763"/>
          <p14:tracePt t="26560" x="1354138" y="4306888"/>
          <p14:tracePt t="26568" x="1284288" y="4283075"/>
          <p14:tracePt t="26578" x="1220788" y="4283075"/>
          <p14:tracePt t="26584" x="1173163" y="4283075"/>
          <p14:tracePt t="26594" x="1111250" y="4283075"/>
          <p14:tracePt t="26602" x="1055688" y="4283075"/>
          <p14:tracePt t="26610" x="1023938" y="4283075"/>
          <p14:tracePt t="26617" x="984250" y="4283075"/>
          <p14:tracePt t="26626" x="960438" y="4283075"/>
          <p14:tracePt t="26633" x="944563" y="4306888"/>
          <p14:tracePt t="26640" x="920750" y="4322763"/>
          <p14:tracePt t="26648" x="882650" y="4338638"/>
          <p14:tracePt t="26656" x="850900" y="4354513"/>
          <p14:tracePt t="26665" x="819150" y="4386263"/>
          <p14:tracePt t="26672" x="787400" y="4416425"/>
          <p14:tracePt t="26683" x="747713" y="4432300"/>
          <p14:tracePt t="26688" x="723900" y="4448175"/>
          <p14:tracePt t="26696" x="709613" y="4471988"/>
          <p14:tracePt t="26705" x="677863" y="4495800"/>
          <p14:tracePt t="26714" x="661988" y="4511675"/>
          <p14:tracePt t="26722" x="638175" y="4511675"/>
          <p14:tracePt t="26729" x="622300" y="4519613"/>
          <p14:tracePt t="26737" x="606425" y="4535488"/>
          <p14:tracePt t="26745" x="590550" y="4535488"/>
          <p14:tracePt t="26753" x="582613" y="4543425"/>
          <p14:tracePt t="26761" x="574675" y="4551363"/>
          <p14:tracePt t="26768" x="566738" y="4559300"/>
          <p14:tracePt t="26777" x="550863" y="4567238"/>
          <p14:tracePt t="26785" x="542925" y="4583113"/>
          <p14:tracePt t="26794" x="527050" y="4583113"/>
          <p14:tracePt t="26800" x="519113" y="4591050"/>
          <p14:tracePt t="26810" x="511175" y="4605338"/>
          <p14:tracePt t="26816" x="496888" y="4605338"/>
          <p14:tracePt t="26827" x="488950" y="4605338"/>
          <p14:tracePt t="26832" x="465138" y="4613275"/>
          <p14:tracePt t="26841" x="457200" y="4629150"/>
          <p14:tracePt t="26850" x="433388" y="4637088"/>
          <p14:tracePt t="26857" x="417513" y="4645025"/>
          <p14:tracePt t="26865" x="401638" y="4645025"/>
          <p14:tracePt t="26873" x="385763" y="4652963"/>
          <p14:tracePt t="26882" x="369888" y="4652963"/>
          <p14:tracePt t="26888" x="346075" y="4668838"/>
          <p14:tracePt t="26896" x="330200" y="4676775"/>
          <p14:tracePt t="26905" x="322263" y="4676775"/>
          <p14:tracePt t="26915" x="314325" y="4684713"/>
          <p14:tracePt t="26920" x="300038" y="4700588"/>
          <p14:tracePt t="26945" x="268288" y="4708525"/>
          <p14:tracePt t="26962" x="268288" y="4716463"/>
          <p14:tracePt t="26969" x="260350" y="4716463"/>
          <p14:tracePt t="26977" x="252413" y="4716463"/>
          <p14:tracePt t="26985" x="236538" y="4716463"/>
          <p14:tracePt t="26993" x="228600" y="4716463"/>
          <p14:tracePt t="27001" x="212725" y="4716463"/>
          <p14:tracePt t="27010" x="196850" y="4732338"/>
          <p14:tracePt t="27017" x="173038" y="4740275"/>
          <p14:tracePt t="27025" x="157163" y="4740275"/>
          <p14:tracePt t="27048" x="141288" y="4740275"/>
          <p14:tracePt t="27057" x="133350" y="4740275"/>
          <p14:tracePt t="27064" x="117475" y="4748213"/>
          <p14:tracePt t="27081" x="95250" y="4748213"/>
          <p14:tracePt t="27088" x="79375" y="4748213"/>
          <p14:tracePt t="27096" x="39688" y="4748213"/>
          <p14:tracePt t="27104" x="7938" y="4748213"/>
          <p14:tracePt t="29370" x="228600" y="4756150"/>
          <p14:tracePt t="29377" x="433388" y="4716463"/>
          <p14:tracePt t="29386" x="582613" y="4660900"/>
          <p14:tracePt t="29392" x="739775" y="4629150"/>
          <p14:tracePt t="29402" x="866775" y="4598988"/>
          <p14:tracePt t="29408" x="984250" y="4559300"/>
          <p14:tracePt t="29417" x="1095375" y="4535488"/>
          <p14:tracePt t="29425" x="1181100" y="4511675"/>
          <p14:tracePt t="29433" x="1244600" y="4487863"/>
          <p14:tracePt t="29441" x="1316038" y="4464050"/>
          <p14:tracePt t="29448" x="1370013" y="4440238"/>
          <p14:tracePt t="29457" x="1393825" y="4424363"/>
          <p14:tracePt t="29464" x="1433513" y="4402138"/>
          <p14:tracePt t="29472" x="1481138" y="4394200"/>
          <p14:tracePt t="29481" x="1520825" y="4378325"/>
          <p14:tracePt t="29489" x="1582738" y="4378325"/>
          <p14:tracePt t="29496" x="1622425" y="4362450"/>
          <p14:tracePt t="29504" x="1646238" y="4346575"/>
          <p14:tracePt t="29513" x="1685925" y="4346575"/>
          <p14:tracePt t="29521" x="1717675" y="4338638"/>
          <p14:tracePt t="29529" x="1787525" y="4314825"/>
          <p14:tracePt t="29537" x="1827213" y="4314825"/>
          <p14:tracePt t="29545" x="1874838" y="4314825"/>
          <p14:tracePt t="29554" x="1906588" y="4314825"/>
          <p14:tracePt t="29561" x="1930400" y="4314825"/>
          <p14:tracePt t="29569" x="1968500" y="4314825"/>
          <p14:tracePt t="29576" x="2000250" y="4314825"/>
          <p14:tracePt t="29586" x="2055813" y="4330700"/>
          <p14:tracePt t="29593" x="2095500" y="4338638"/>
          <p14:tracePt t="29602" x="2149475" y="4370388"/>
          <p14:tracePt t="29609" x="2189163" y="4402138"/>
          <p14:tracePt t="29618" x="2260600" y="4432300"/>
          <p14:tracePt t="29625" x="2338388" y="4487863"/>
          <p14:tracePt t="29633" x="2441575" y="4551363"/>
          <p14:tracePt t="29641" x="2543175" y="4598988"/>
          <p14:tracePt t="29649" x="2662238" y="4645025"/>
          <p14:tracePt t="29658" x="2763838" y="4716463"/>
          <p14:tracePt t="29665" x="2859088" y="4748213"/>
          <p14:tracePt t="29673" x="2960688" y="4772025"/>
          <p14:tracePt t="29680" x="3071813" y="4810125"/>
          <p14:tracePt t="29688" x="3157538" y="4833938"/>
          <p14:tracePt t="29696" x="3236913" y="4849813"/>
          <p14:tracePt t="29705" x="3308350" y="4873625"/>
          <p14:tracePt t="29712" x="3370263" y="4873625"/>
          <p14:tracePt t="29721" x="3417888" y="4873625"/>
          <p14:tracePt t="29728" x="3449638" y="4873625"/>
          <p14:tracePt t="29737" x="3481388" y="4865688"/>
          <p14:tracePt t="29744" x="3513138" y="4857750"/>
          <p14:tracePt t="29753" x="3529013" y="4857750"/>
          <p14:tracePt t="29763" x="3559175" y="4841875"/>
          <p14:tracePt t="29770" x="3582988" y="4826000"/>
          <p14:tracePt t="29776" x="3606800" y="4810125"/>
          <p14:tracePt t="29785" x="3638550" y="4787900"/>
          <p14:tracePt t="29792" x="3662363" y="4779963"/>
          <p14:tracePt t="29803" x="3686175" y="4764088"/>
          <p14:tracePt t="29809" x="3717925" y="4748213"/>
          <p14:tracePt t="29818" x="3733800" y="4732338"/>
          <p14:tracePt t="29824" x="3749675" y="4724400"/>
          <p14:tracePt t="29833" x="3763963" y="4700588"/>
          <p14:tracePt t="29842" x="3779838" y="4692650"/>
          <p14:tracePt t="29848" x="3795713" y="4684713"/>
          <p14:tracePt t="29860" x="3819525" y="4676775"/>
          <p14:tracePt t="29864" x="3851275" y="4676775"/>
          <p14:tracePt t="29873" x="3898900" y="4676775"/>
          <p14:tracePt t="29882" x="3930650" y="4676775"/>
          <p14:tracePt t="29889" x="3976688" y="4676775"/>
          <p14:tracePt t="29897" x="4000500" y="4676775"/>
          <p14:tracePt t="29905" x="4032250" y="4676775"/>
          <p14:tracePt t="29913" x="4064000" y="4668838"/>
          <p14:tracePt t="29920" x="4079875" y="4652963"/>
          <p14:tracePt t="29929" x="4095750" y="4652963"/>
          <p14:tracePt t="29936" x="4103688" y="4645025"/>
          <p14:tracePt t="29953" x="4111625" y="4629150"/>
          <p14:tracePt t="29976" x="4111625" y="4613275"/>
          <p14:tracePt t="30001" x="4095750" y="4613275"/>
          <p14:tracePt t="30048" x="4087813" y="4605338"/>
          <p14:tracePt t="30056" x="4079875" y="4583113"/>
          <p14:tracePt t="30064" x="4071938" y="4567238"/>
          <p14:tracePt t="30073" x="4064000" y="4543425"/>
          <p14:tracePt t="30080" x="4064000" y="4519613"/>
          <p14:tracePt t="30089" x="4064000" y="4503738"/>
          <p14:tracePt t="30097" x="4064000" y="4487863"/>
          <p14:tracePt t="30113" x="4071938" y="4487863"/>
          <p14:tracePt t="30121" x="4087813" y="4487863"/>
          <p14:tracePt t="30128" x="4103688" y="4479925"/>
          <p14:tracePt t="30138" x="4127500" y="4471988"/>
          <p14:tracePt t="30145" x="4143375" y="4464050"/>
          <p14:tracePt t="30155" x="4159250" y="4464050"/>
          <p14:tracePt t="30160" x="4173538" y="4456113"/>
          <p14:tracePt t="30168" x="4189413" y="4440238"/>
          <p14:tracePt t="30176" x="4205288" y="4440238"/>
          <p14:tracePt t="30184" x="4221163" y="4432300"/>
          <p14:tracePt t="30193" x="4237038" y="4424363"/>
          <p14:tracePt t="30201" x="4244975" y="4416425"/>
          <p14:tracePt t="30208" x="4260850" y="4408488"/>
          <p14:tracePt t="30218" x="4268788" y="4402138"/>
          <p14:tracePt t="30224" x="4284663" y="4402138"/>
          <p14:tracePt t="30241" x="4300538" y="4402138"/>
          <p14:tracePt t="30256" x="4324350" y="4394200"/>
          <p14:tracePt t="30264" x="4340225" y="4394200"/>
          <p14:tracePt t="30273" x="4348163" y="4394200"/>
          <p14:tracePt t="30280" x="4364038" y="4394200"/>
          <p14:tracePt t="30288" x="4370388" y="4394200"/>
          <p14:tracePt t="30296" x="4386263" y="4394200"/>
          <p14:tracePt t="30304" x="4394200" y="4394200"/>
          <p14:tracePt t="30312" x="4402138" y="4394200"/>
          <p14:tracePt t="30322" x="4410075" y="4394200"/>
          <p14:tracePt t="30328" x="4425950" y="4394200"/>
          <p14:tracePt t="30337" x="4441825" y="4394200"/>
          <p14:tracePt t="30344" x="4457700" y="4394200"/>
          <p14:tracePt t="30368" x="4465638" y="4402138"/>
          <p14:tracePt t="30376" x="4473575" y="4408488"/>
          <p14:tracePt t="30385" x="4481513" y="4416425"/>
          <p14:tracePt t="30393" x="4489450" y="4416425"/>
          <p14:tracePt t="30402" x="4505325" y="4416425"/>
          <p14:tracePt t="30408" x="4521200" y="4416425"/>
          <p14:tracePt t="30419" x="4537075" y="4416425"/>
          <p14:tracePt t="30424" x="4552950" y="4416425"/>
          <p14:tracePt t="30436" x="4575175" y="4416425"/>
          <p14:tracePt t="30441" x="4591050" y="4416425"/>
          <p14:tracePt t="30448" x="4606925" y="4416425"/>
          <p14:tracePt t="30457" x="4622800" y="4416425"/>
          <p14:tracePt t="30464" x="4638675" y="4416425"/>
          <p14:tracePt t="30473" x="4654550" y="4416425"/>
          <p14:tracePt t="30480" x="4662488" y="4416425"/>
          <p14:tracePt t="30489" x="4670425" y="4416425"/>
          <p14:tracePt t="30496" x="4678363" y="4416425"/>
          <p14:tracePt t="30504" x="4694238" y="4416425"/>
          <p14:tracePt t="30512" x="4702175" y="4416425"/>
          <p14:tracePt t="30521" x="4725988" y="4424363"/>
          <p14:tracePt t="30529" x="4741863" y="4424363"/>
          <p14:tracePt t="30537" x="4749800" y="4424363"/>
          <p14:tracePt t="30544" x="4773613" y="4432300"/>
          <p14:tracePt t="30560" x="4787900" y="4432300"/>
          <p14:tracePt t="30568" x="4803775" y="4432300"/>
          <p14:tracePt t="30576" x="4811713" y="4432300"/>
          <p14:tracePt t="30584" x="4827588" y="4440238"/>
          <p14:tracePt t="30591" x="4835525" y="4440238"/>
          <p14:tracePt t="30600" x="4851400" y="4440238"/>
          <p14:tracePt t="30616" x="4875213" y="4448175"/>
          <p14:tracePt t="30624" x="4883150" y="4456113"/>
          <p14:tracePt t="30632" x="4899025" y="4456113"/>
          <p14:tracePt t="30640" x="4906963" y="4464050"/>
          <p14:tracePt t="30648" x="4922838" y="4464050"/>
          <p14:tracePt t="30657" x="4938713" y="4464050"/>
          <p14:tracePt t="30664" x="4954588" y="4471988"/>
          <p14:tracePt t="30672" x="4970463" y="4479925"/>
          <p14:tracePt t="30704" x="4992688" y="4487863"/>
          <p14:tracePt t="30736" x="5008563" y="4487863"/>
          <p14:tracePt t="30744" x="5016500" y="4487863"/>
          <p14:tracePt t="30768" x="5032375" y="4487863"/>
          <p14:tracePt t="30776" x="5032375" y="4495800"/>
          <p14:tracePt t="30783" x="5040313" y="4503738"/>
          <p14:tracePt t="30800" x="5056188" y="4503738"/>
          <p14:tracePt t="30824" x="5072063" y="4503738"/>
          <p14:tracePt t="30833" x="5080000" y="4503738"/>
          <p14:tracePt t="30840" x="5095875" y="4503738"/>
          <p14:tracePt t="30848" x="5103813" y="4503738"/>
          <p14:tracePt t="30856" x="5111750" y="4503738"/>
          <p14:tracePt t="30864" x="5119688" y="4503738"/>
          <p14:tracePt t="30884" x="5143500" y="4503738"/>
          <p14:tracePt t="30888" x="5159375" y="4503738"/>
          <p14:tracePt t="30896" x="5167313" y="4503738"/>
          <p14:tracePt t="30904" x="5175250" y="4503738"/>
          <p14:tracePt t="30912" x="5181600" y="4495800"/>
          <p14:tracePt t="30920" x="5189538" y="4487863"/>
          <p14:tracePt t="30928" x="5205413" y="4487863"/>
          <p14:tracePt t="30937" x="5229225" y="4479925"/>
          <p14:tracePt t="30952" x="5245100" y="4479925"/>
          <p14:tracePt t="30960" x="5253038" y="4479925"/>
          <p14:tracePt t="30968" x="5268913" y="4479925"/>
          <p14:tracePt t="30976" x="5284788" y="4479925"/>
          <p14:tracePt t="30983" x="5308600" y="4479925"/>
          <p14:tracePt t="30992" x="5332413" y="4479925"/>
          <p14:tracePt t="31001" x="5356225" y="4479925"/>
          <p14:tracePt t="31008" x="5372100" y="4479925"/>
          <p14:tracePt t="31017" x="5386388" y="4479925"/>
          <p14:tracePt t="31024" x="5394325" y="4479925"/>
          <p14:tracePt t="31057" x="5418138" y="4471988"/>
          <p14:tracePt t="31064" x="5426075" y="4464050"/>
          <p14:tracePt t="31072" x="5434013" y="4456113"/>
          <p14:tracePt t="31096" x="5449888" y="4456113"/>
          <p14:tracePt t="31112" x="5465763" y="4448175"/>
          <p14:tracePt t="31120" x="5465763" y="4440238"/>
          <p14:tracePt t="31129" x="5481638" y="4432300"/>
          <p14:tracePt t="31137" x="5489575" y="4424363"/>
          <p14:tracePt t="31144" x="5505450" y="4416425"/>
          <p14:tracePt t="31153" x="5513388" y="4408488"/>
          <p14:tracePt t="31161" x="5529263" y="4402138"/>
          <p14:tracePt t="31168" x="5545138" y="4394200"/>
          <p14:tracePt t="31176" x="5561013" y="4386263"/>
          <p14:tracePt t="31185" x="5584825" y="4378325"/>
          <p14:tracePt t="31192" x="5607050" y="4378325"/>
          <p14:tracePt t="31200" x="5638800" y="4378325"/>
          <p14:tracePt t="31208" x="5662613" y="4378325"/>
          <p14:tracePt t="31217" x="5694363" y="4378325"/>
          <p14:tracePt t="31224" x="5741988" y="4378325"/>
          <p14:tracePt t="31234" x="5811838" y="4394200"/>
          <p14:tracePt t="31240" x="5867400" y="4408488"/>
          <p14:tracePt t="31248" x="5930900" y="4432300"/>
          <p14:tracePt t="31256" x="6016625" y="4471988"/>
          <p14:tracePt t="31265" x="6088063" y="4495800"/>
          <p14:tracePt t="31272" x="6151563" y="4519613"/>
          <p14:tracePt t="31280" x="6237288" y="4527550"/>
          <p14:tracePt t="31288" x="6316663" y="4551363"/>
          <p14:tracePt t="31296" x="6372225" y="4559300"/>
          <p14:tracePt t="31304" x="6410325" y="4583113"/>
          <p14:tracePt t="31312" x="6473825" y="4591050"/>
          <p14:tracePt t="31320" x="6529388" y="4605338"/>
          <p14:tracePt t="31328" x="6553200" y="4613275"/>
          <p14:tracePt t="31337" x="6577013" y="4613275"/>
          <p14:tracePt t="31344" x="6592888" y="4621213"/>
          <p14:tracePt t="31352" x="6607175" y="4629150"/>
          <p14:tracePt t="31528" x="6600825" y="4629150"/>
          <p14:tracePt t="31545" x="6592888" y="4629150"/>
          <p14:tracePt t="31552" x="6577013" y="4621213"/>
          <p14:tracePt t="31560" x="6561138" y="4613275"/>
          <p14:tracePt t="31568" x="6545263" y="4613275"/>
          <p14:tracePt t="31576" x="6529388" y="4605338"/>
          <p14:tracePt t="31584" x="6513513" y="4605338"/>
          <p14:tracePt t="31592" x="6497638" y="4605338"/>
          <p14:tracePt t="31600" x="6465888" y="4598988"/>
          <p14:tracePt t="31608" x="6450013" y="4591050"/>
          <p14:tracePt t="31617" x="6426200" y="4591050"/>
          <p14:tracePt t="31624" x="6410325" y="4583113"/>
          <p14:tracePt t="31632" x="6396038" y="4583113"/>
          <p14:tracePt t="31640" x="6380163" y="4583113"/>
          <p14:tracePt t="31648" x="6356350" y="4583113"/>
          <p14:tracePt t="31656" x="6340475" y="4583113"/>
          <p14:tracePt t="31666" x="6316663" y="4583113"/>
          <p14:tracePt t="31672" x="6276975" y="4583113"/>
          <p14:tracePt t="31680" x="6245225" y="4591050"/>
          <p14:tracePt t="31688" x="6197600" y="4591050"/>
          <p14:tracePt t="31697" x="6127750" y="4591050"/>
          <p14:tracePt t="31704" x="6048375" y="4591050"/>
          <p14:tracePt t="31712" x="5922963" y="4591050"/>
          <p14:tracePt t="31720" x="5811838" y="4591050"/>
          <p14:tracePt t="31728" x="5654675" y="4583113"/>
          <p14:tracePt t="31736" x="5489575" y="4575175"/>
          <p14:tracePt t="31744" x="5292725" y="4559300"/>
          <p14:tracePt t="31752" x="5080000" y="4527550"/>
          <p14:tracePt t="31761" x="4867275" y="4495800"/>
          <p14:tracePt t="31768" x="4614863" y="4448175"/>
          <p14:tracePt t="31776" x="4356100" y="4432300"/>
          <p14:tracePt t="31784" x="4095750" y="4432300"/>
          <p14:tracePt t="31792" x="3859213" y="4416425"/>
          <p14:tracePt t="31800" x="3654425" y="4402138"/>
          <p14:tracePt t="31808" x="3473450" y="4416425"/>
          <p14:tracePt t="31817" x="3292475" y="4448175"/>
          <p14:tracePt t="31824" x="3103563" y="4487863"/>
          <p14:tracePt t="31832" x="2882900" y="4535488"/>
          <p14:tracePt t="31840" x="2693988" y="4583113"/>
          <p14:tracePt t="31848" x="2433638" y="4668838"/>
          <p14:tracePt t="31856" x="2119313" y="4740275"/>
          <p14:tracePt t="31864" x="1787525" y="4857750"/>
          <p14:tracePt t="31872" x="1433513" y="4960938"/>
          <p14:tracePt t="31886" x="1016000" y="5102225"/>
          <p14:tracePt t="31887" x="590550" y="5251450"/>
          <p14:tracePt t="31897" x="204788" y="5378450"/>
          <p14:tracePt t="128930" x="330200" y="1630363"/>
          <p14:tracePt t="128936" x="433388" y="1393825"/>
          <p14:tracePt t="128944" x="488950" y="1220788"/>
          <p14:tracePt t="128954" x="542925" y="1055688"/>
          <p14:tracePt t="128960" x="582613" y="896938"/>
          <p14:tracePt t="128968" x="622300" y="779463"/>
          <p14:tracePt t="128976" x="646113" y="685800"/>
          <p14:tracePt t="128985" x="669925" y="598488"/>
          <p14:tracePt t="128992" x="709613" y="542925"/>
          <p14:tracePt t="129001" x="739775" y="481013"/>
          <p14:tracePt t="129008" x="779463" y="393700"/>
          <p14:tracePt t="129017" x="827088" y="306388"/>
          <p14:tracePt t="129024" x="866775" y="204788"/>
          <p14:tracePt t="129033" x="874713" y="141288"/>
          <p14:tracePt t="129040" x="882650" y="47625"/>
          <p14:tracePt t="160847" x="31750" y="117475"/>
          <p14:tracePt t="160855" x="47625" y="125413"/>
          <p14:tracePt t="160863" x="55563" y="133350"/>
          <p14:tracePt t="160999" x="71438" y="133350"/>
          <p14:tracePt t="161103" x="79375" y="133350"/>
          <p14:tracePt t="205657" x="71438" y="141288"/>
          <p14:tracePt t="205663" x="63500" y="149225"/>
          <p14:tracePt t="205673" x="39688" y="165100"/>
          <p14:tracePt t="205680" x="15875" y="1809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2246769"/>
          </a:xfrm>
          <a:prstGeom prst="rect">
            <a:avLst/>
          </a:prstGeom>
          <a:noFill/>
        </p:spPr>
        <p:txBody>
          <a:bodyPr wrap="square" rtlCol="0">
            <a:spAutoFit/>
          </a:bodyPr>
          <a:lstStyle/>
          <a:p>
            <a:pPr marL="457200" indent="-457200">
              <a:buFont typeface="Wingdings" panose="05000000000000000000" pitchFamily="2" charset="2"/>
              <a:buChar char="§"/>
            </a:pPr>
            <a:r>
              <a:rPr lang="en-US" sz="2800" dirty="0"/>
              <a:t>Consider how employees, customers, the public, competitors, and regulators may respond to any prominent action.</a:t>
            </a:r>
          </a:p>
          <a:p>
            <a:pPr marL="457200" indent="-457200">
              <a:buFont typeface="Wingdings" panose="05000000000000000000" pitchFamily="2" charset="2"/>
              <a:buChar char="§"/>
            </a:pPr>
            <a:endParaRPr lang="en-US" sz="2800" dirty="0"/>
          </a:p>
          <a:p>
            <a:pPr marL="457200" indent="-457200">
              <a:buFont typeface="Wingdings" panose="05000000000000000000" pitchFamily="2" charset="2"/>
              <a:buChar char="§"/>
            </a:pPr>
            <a:r>
              <a:rPr lang="en-US" sz="2800" dirty="0"/>
              <a:t>Plan and execute a communications strategy accounting for all of the considerations above.</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84898" y="616236"/>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pic>
        <p:nvPicPr>
          <p:cNvPr id="13" name="Graphic 21">
            <a:extLst>
              <a:ext uri="{FF2B5EF4-FFF2-40B4-BE49-F238E27FC236}">
                <a16:creationId xmlns:a16="http://schemas.microsoft.com/office/drawing/2014/main" id="{9F5C0991-EE3D-471B-8E57-B7E5DDF5D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22549225"/>
      </p:ext>
    </p:extLst>
  </p:cSld>
  <p:clrMapOvr>
    <a:masterClrMapping/>
  </p:clrMapOvr>
  <mc:AlternateContent xmlns:mc="http://schemas.openxmlformats.org/markup-compatibility/2006" xmlns:p14="http://schemas.microsoft.com/office/powerpoint/2010/main">
    <mc:Choice Requires="p14">
      <p:transition p14:dur="10" advTm="172513"/>
    </mc:Choice>
    <mc:Fallback xmlns="">
      <p:transition advTm="172513"/>
    </mc:Fallback>
  </mc:AlternateContent>
  <p:extLst>
    <p:ext uri="{3A86A75C-4F4B-4683-9AE1-C65F6400EC91}">
      <p14:laserTraceLst xmlns:p14="http://schemas.microsoft.com/office/powerpoint/2010/main">
        <p14:tracePtLst>
          <p14:tracePt t="152" x="2401888" y="6826250"/>
          <p14:tracePt t="161" x="2401888" y="6810375"/>
          <p14:tracePt t="169" x="2401888" y="6786563"/>
          <p14:tracePt t="176" x="2401888" y="6756400"/>
          <p14:tracePt t="184" x="2401888" y="6708775"/>
          <p14:tracePt t="194" x="2401888" y="6653213"/>
          <p14:tracePt t="200" x="2378075" y="6597650"/>
          <p14:tracePt t="208" x="2362200" y="6535738"/>
          <p14:tracePt t="217" x="2362200" y="6440488"/>
          <p14:tracePt t="225" x="2362200" y="6330950"/>
          <p14:tracePt t="233" x="2362200" y="6203950"/>
          <p14:tracePt t="241" x="2393950" y="6062663"/>
          <p14:tracePt t="249" x="2433638" y="5913438"/>
          <p14:tracePt t="257" x="2465388" y="5772150"/>
          <p14:tracePt t="264" x="2505075" y="5645150"/>
          <p14:tracePt t="272" x="2543175" y="5487988"/>
          <p14:tracePt t="280" x="2582863" y="5338763"/>
          <p14:tracePt t="289" x="2630488" y="5195888"/>
          <p14:tracePt t="296" x="2670175" y="5046663"/>
          <p14:tracePt t="305" x="2686050" y="4889500"/>
          <p14:tracePt t="313" x="2686050" y="4756150"/>
          <p14:tracePt t="321" x="2686050" y="4645025"/>
          <p14:tracePt t="328" x="2654300" y="4511675"/>
          <p14:tracePt t="337" x="2614613" y="4386263"/>
          <p14:tracePt t="345" x="2590800" y="4259263"/>
          <p14:tracePt t="352" x="2574925" y="4157663"/>
          <p14:tracePt t="361" x="2543175" y="4062413"/>
          <p14:tracePt t="370" x="2505075" y="3976688"/>
          <p14:tracePt t="376" x="2457450" y="3889375"/>
          <p14:tracePt t="385" x="2417763" y="3819525"/>
          <p14:tracePt t="393" x="2386013" y="3763963"/>
          <p14:tracePt t="401" x="2370138" y="3724275"/>
          <p14:tracePt t="409" x="2346325" y="3668713"/>
          <p14:tracePt t="417" x="2332038" y="3636963"/>
          <p14:tracePt t="425" x="2292350" y="3582988"/>
          <p14:tracePt t="433" x="2268538" y="3551238"/>
          <p14:tracePt t="442" x="2252663" y="3527425"/>
          <p14:tracePt t="449" x="2220913" y="3495675"/>
          <p14:tracePt t="457" x="2197100" y="3471863"/>
          <p14:tracePt t="465" x="2165350" y="3440113"/>
          <p14:tracePt t="472" x="2127250" y="3409950"/>
          <p14:tracePt t="481" x="2111375" y="3394075"/>
          <p14:tracePt t="489" x="2071688" y="3370263"/>
          <p14:tracePt t="497" x="2016125" y="3330575"/>
          <p14:tracePt t="505" x="1960563" y="3298825"/>
          <p14:tracePt t="512" x="1906588" y="3251200"/>
          <p14:tracePt t="522" x="1851025" y="3213100"/>
          <p14:tracePt t="529" x="1779588" y="3165475"/>
          <p14:tracePt t="537" x="1725613" y="3125788"/>
          <p14:tracePt t="545" x="1685925" y="3109913"/>
          <p14:tracePt t="553" x="1646238" y="3086100"/>
          <p14:tracePt t="560" x="1614488" y="3070225"/>
          <p14:tracePt t="570" x="1590675" y="3054350"/>
          <p14:tracePt t="577" x="1574800" y="3046413"/>
          <p14:tracePt t="585" x="1566863" y="3032125"/>
          <p14:tracePt t="593" x="1558925" y="3024188"/>
          <p14:tracePt t="601" x="1543050" y="3008313"/>
          <p14:tracePt t="609" x="1527175" y="3000375"/>
          <p14:tracePt t="617" x="1512888" y="2992438"/>
          <p14:tracePt t="625" x="1504950" y="2984500"/>
          <p14:tracePt t="659" x="1512888" y="2984500"/>
          <p14:tracePt t="665" x="1520825" y="2984500"/>
          <p14:tracePt t="672" x="1550988" y="2984500"/>
          <p14:tracePt t="681" x="1606550" y="2984500"/>
          <p14:tracePt t="689" x="1646238" y="2984500"/>
          <p14:tracePt t="697" x="1677988" y="2984500"/>
          <p14:tracePt t="705" x="1717675" y="2984500"/>
          <p14:tracePt t="713" x="1739900" y="2984500"/>
          <p14:tracePt t="721" x="1763713" y="2984500"/>
          <p14:tracePt t="729" x="1803400" y="2984500"/>
          <p14:tracePt t="737" x="1827213" y="2984500"/>
          <p14:tracePt t="744" x="1851025" y="2984500"/>
          <p14:tracePt t="752" x="1890713" y="2984500"/>
          <p14:tracePt t="760" x="1936750" y="2984500"/>
          <p14:tracePt t="769" x="1968500" y="2984500"/>
          <p14:tracePt t="776" x="2032000" y="2984500"/>
          <p14:tracePt t="784" x="2079625" y="2984500"/>
          <p14:tracePt t="793" x="2111375" y="2984500"/>
          <p14:tracePt t="801" x="2173288" y="2984500"/>
          <p14:tracePt t="809" x="2197100" y="2984500"/>
          <p14:tracePt t="817" x="2212975" y="2984500"/>
          <p14:tracePt t="825" x="2236788" y="2984500"/>
          <p14:tracePt t="832" x="2268538" y="2984500"/>
          <p14:tracePt t="842" x="2284413" y="2984500"/>
          <p14:tracePt t="849" x="2292350" y="2984500"/>
          <p14:tracePt t="904" x="2276475" y="2984500"/>
          <p14:tracePt t="912" x="2252663" y="2984500"/>
          <p14:tracePt t="921" x="2212975" y="2952750"/>
          <p14:tracePt t="929" x="2141538" y="2928938"/>
          <p14:tracePt t="937" x="2079625" y="2921000"/>
          <p14:tracePt t="945" x="2024063" y="2897188"/>
          <p14:tracePt t="953" x="1984375" y="2897188"/>
          <p14:tracePt t="961" x="1936750" y="2873375"/>
          <p14:tracePt t="969" x="1914525" y="2857500"/>
          <p14:tracePt t="976" x="1898650" y="2849563"/>
          <p14:tracePt t="993" x="1882775" y="2841625"/>
          <p14:tracePt t="1008" x="1882775" y="2835275"/>
          <p14:tracePt t="1017" x="1882775" y="2827338"/>
          <p14:tracePt t="1026" x="1898650" y="2827338"/>
          <p14:tracePt t="1033" x="1922463" y="2827338"/>
          <p14:tracePt t="1042" x="1952625" y="2819400"/>
          <p14:tracePt t="1050" x="1976438" y="2819400"/>
          <p14:tracePt t="1057" x="1984375" y="2811463"/>
          <p14:tracePt t="1064" x="2000250" y="2803525"/>
          <p14:tracePt t="1081" x="2016125" y="2795588"/>
          <p14:tracePt t="1105" x="2016125" y="2779713"/>
          <p14:tracePt t="1112" x="2016125" y="2763838"/>
          <p14:tracePt t="1129" x="2008188" y="2755900"/>
          <p14:tracePt t="1137" x="1992313" y="2740025"/>
          <p14:tracePt t="1144" x="1984375" y="2724150"/>
          <p14:tracePt t="1153" x="1960563" y="2692400"/>
          <p14:tracePt t="1163" x="1936750" y="2676525"/>
          <p14:tracePt t="1169" x="1922463" y="2676525"/>
          <p14:tracePt t="1177" x="1914525" y="2668588"/>
          <p14:tracePt t="1184" x="1906588" y="2652713"/>
          <p14:tracePt t="1248" x="1922463" y="2652713"/>
          <p14:tracePt t="1257" x="1944688" y="2652713"/>
          <p14:tracePt t="1265" x="1976438" y="2652713"/>
          <p14:tracePt t="1272" x="1992313" y="2652713"/>
          <p14:tracePt t="1281" x="2016125" y="2660650"/>
          <p14:tracePt t="1513" x="2016125" y="2676525"/>
          <p14:tracePt t="1545" x="2016125" y="2684463"/>
          <p14:tracePt t="1577" x="2016125" y="2700338"/>
          <p14:tracePt t="1632" x="2016125" y="2708275"/>
          <p14:tracePt t="1801" x="2008188" y="2716213"/>
          <p14:tracePt t="1824" x="2000250" y="2716213"/>
          <p14:tracePt t="1857" x="1992313" y="2724150"/>
          <p14:tracePt t="1873" x="1976438" y="2724150"/>
          <p14:tracePt t="1905" x="1968500" y="2740025"/>
          <p14:tracePt t="1921" x="1952625" y="2740025"/>
          <p14:tracePt t="1937" x="1952625" y="2747963"/>
          <p14:tracePt t="2017" x="1936750" y="2747963"/>
          <p14:tracePt t="2185" x="1922463" y="2747963"/>
          <p14:tracePt t="2208" x="1914525" y="2747963"/>
          <p14:tracePt t="2233" x="1898650" y="2747963"/>
          <p14:tracePt t="2522" x="1890713" y="2747963"/>
          <p14:tracePt t="2553" x="1874838" y="2740025"/>
          <p14:tracePt t="2586" x="1866900" y="2732088"/>
          <p14:tracePt t="2969" x="1851025" y="2724150"/>
          <p14:tracePt t="3065" x="1819275" y="2716213"/>
          <p14:tracePt t="5193" x="1819275" y="2708275"/>
          <p14:tracePt t="5569" x="1803400" y="2700338"/>
          <p14:tracePt t="6113" x="1811338" y="2700338"/>
          <p14:tracePt t="6121" x="1827213" y="2700338"/>
          <p14:tracePt t="6130" x="1866900" y="2708275"/>
          <p14:tracePt t="6136" x="1914525" y="2716213"/>
          <p14:tracePt t="6145" x="1984375" y="2740025"/>
          <p14:tracePt t="6153" x="2055813" y="2747963"/>
          <p14:tracePt t="6161" x="2103438" y="2763838"/>
          <p14:tracePt t="6170" x="2141538" y="2771775"/>
          <p14:tracePt t="6176" x="2205038" y="2771775"/>
          <p14:tracePt t="6185" x="2268538" y="2779713"/>
          <p14:tracePt t="6193" x="2324100" y="2803525"/>
          <p14:tracePt t="6201" x="2346325" y="2803525"/>
          <p14:tracePt t="6209" x="2378075" y="2811463"/>
          <p14:tracePt t="6217" x="2401888" y="2819400"/>
          <p14:tracePt t="6225" x="2425700" y="2827338"/>
          <p14:tracePt t="6233" x="2465388" y="2827338"/>
          <p14:tracePt t="6241" x="2497138" y="2827338"/>
          <p14:tracePt t="6250" x="2536825" y="2827338"/>
          <p14:tracePt t="6258" x="2559050" y="2827338"/>
          <p14:tracePt t="6265" x="2582863" y="2827338"/>
          <p14:tracePt t="6273" x="2614613" y="2827338"/>
          <p14:tracePt t="6282" x="2662238" y="2827338"/>
          <p14:tracePt t="6289" x="2701925" y="2827338"/>
          <p14:tracePt t="6298" x="2747963" y="2827338"/>
          <p14:tracePt t="6305" x="2779713" y="2827338"/>
          <p14:tracePt t="6313" x="2827338" y="2827338"/>
          <p14:tracePt t="6321" x="2843213" y="2827338"/>
          <p14:tracePt t="6329" x="2867025" y="2827338"/>
          <p14:tracePt t="6337" x="2906713" y="2827338"/>
          <p14:tracePt t="6344" x="2930525" y="2827338"/>
          <p14:tracePt t="6353" x="2968625" y="2827338"/>
          <p14:tracePt t="6361" x="2992438" y="2827338"/>
          <p14:tracePt t="6369" x="3008313" y="2827338"/>
          <p14:tracePt t="6377" x="3032125" y="2827338"/>
          <p14:tracePt t="6386" x="3048000" y="2827338"/>
          <p14:tracePt t="6393" x="3063875" y="2827338"/>
          <p14:tracePt t="6401" x="3079750" y="2827338"/>
          <p14:tracePt t="6409" x="3087688" y="2827338"/>
          <p14:tracePt t="6417" x="3119438" y="2835275"/>
          <p14:tracePt t="6425" x="3149600" y="2849563"/>
          <p14:tracePt t="6433" x="3189288" y="2849563"/>
          <p14:tracePt t="6441" x="3221038" y="2849563"/>
          <p14:tracePt t="6450" x="3268663" y="2849563"/>
          <p14:tracePt t="6457" x="3308350" y="2849563"/>
          <p14:tracePt t="6466" x="3340100" y="2849563"/>
          <p14:tracePt t="6473" x="3378200" y="2849563"/>
          <p14:tracePt t="6482" x="3409950" y="2849563"/>
          <p14:tracePt t="6489" x="3457575" y="2849563"/>
          <p14:tracePt t="6498" x="3497263" y="2849563"/>
          <p14:tracePt t="6505" x="3529013" y="2849563"/>
          <p14:tracePt t="6513" x="3552825" y="2849563"/>
          <p14:tracePt t="6522" x="3567113" y="2849563"/>
          <p14:tracePt t="6530" x="3582988" y="2849563"/>
          <p14:tracePt t="6537" x="3598863" y="2849563"/>
          <p14:tracePt t="6544" x="3614738" y="2857500"/>
          <p14:tracePt t="6553" x="3622675" y="2857500"/>
          <p14:tracePt t="6561" x="3630613" y="2865438"/>
          <p14:tracePt t="6569" x="3646488" y="2865438"/>
          <p14:tracePt t="6586" x="3654425" y="2865438"/>
          <p14:tracePt t="6593" x="3662363" y="2865438"/>
          <p14:tracePt t="6600" x="3670300" y="2865438"/>
          <p14:tracePt t="6618" x="3686175" y="2865438"/>
          <p14:tracePt t="6651" x="3694113" y="2865438"/>
          <p14:tracePt t="6657" x="3709988" y="2857500"/>
          <p14:tracePt t="6833" x="3694113" y="2857500"/>
          <p14:tracePt t="6873" x="3686175" y="2857500"/>
          <p14:tracePt t="6889" x="3670300" y="2857500"/>
          <p14:tracePt t="7017" x="3654425" y="2857500"/>
          <p14:tracePt t="7249" x="3678238" y="2857500"/>
          <p14:tracePt t="7258" x="3725863" y="2857500"/>
          <p14:tracePt t="7264" x="3771900" y="2857500"/>
          <p14:tracePt t="7273" x="3843338" y="2857500"/>
          <p14:tracePt t="7281" x="3890963" y="2857500"/>
          <p14:tracePt t="7289" x="3954463" y="2857500"/>
          <p14:tracePt t="7297" x="4016375" y="2857500"/>
          <p14:tracePt t="7305" x="4095750" y="2857500"/>
          <p14:tracePt t="7312" x="4151313" y="2849563"/>
          <p14:tracePt t="7321" x="4229100" y="2849563"/>
          <p14:tracePt t="7329" x="4308475" y="2849563"/>
          <p14:tracePt t="7337" x="4386263" y="2849563"/>
          <p14:tracePt t="7344" x="4481513" y="2849563"/>
          <p14:tracePt t="7353" x="4575175" y="2849563"/>
          <p14:tracePt t="7360" x="4638675" y="2849563"/>
          <p14:tracePt t="7369" x="4702175" y="2849563"/>
          <p14:tracePt t="7377" x="4795838" y="2849563"/>
          <p14:tracePt t="7384" x="4875213" y="2849563"/>
          <p14:tracePt t="7393" x="4962525" y="2849563"/>
          <p14:tracePt t="7401" x="5024438" y="2849563"/>
          <p14:tracePt t="7409" x="5103813" y="2849563"/>
          <p14:tracePt t="7417" x="5167313" y="2849563"/>
          <p14:tracePt t="7425" x="5213350" y="2849563"/>
          <p14:tracePt t="7432" x="5260975" y="2849563"/>
          <p14:tracePt t="7443" x="5300663" y="2849563"/>
          <p14:tracePt t="7449" x="5332413" y="2849563"/>
          <p14:tracePt t="7458" x="5356225" y="2849563"/>
          <p14:tracePt t="7465" x="5386388" y="2849563"/>
          <p14:tracePt t="7473" x="5402263" y="2849563"/>
          <p14:tracePt t="7482" x="5410200" y="2849563"/>
          <p14:tracePt t="7569" x="5418138" y="2849563"/>
          <p14:tracePt t="7689" x="5402263" y="2849563"/>
          <p14:tracePt t="7728" x="5394325" y="2849563"/>
          <p14:tracePt t="7745" x="5380038" y="2849563"/>
          <p14:tracePt t="7761" x="5372100" y="2849563"/>
          <p14:tracePt t="7769" x="5356225" y="2849563"/>
          <p14:tracePt t="7784" x="5340350" y="2849563"/>
          <p14:tracePt t="7793" x="5332413" y="2849563"/>
          <p14:tracePt t="7801" x="5316538" y="2849563"/>
          <p14:tracePt t="7816" x="5308600" y="2849563"/>
          <p14:tracePt t="7825" x="5292725" y="2849563"/>
          <p14:tracePt t="7872" x="5276850" y="2849563"/>
          <p14:tracePt t="7897" x="5268913" y="2849563"/>
          <p14:tracePt t="7962" x="5253038" y="2849563"/>
          <p14:tracePt t="7992" x="5253038" y="2841625"/>
          <p14:tracePt t="8001" x="5253038" y="2827338"/>
          <p14:tracePt t="8025" x="5253038" y="2811463"/>
          <p14:tracePt t="8081" x="5253038" y="2803525"/>
          <p14:tracePt t="8721" x="5245100" y="2803525"/>
          <p14:tracePt t="8737" x="5229225" y="2803525"/>
          <p14:tracePt t="8841" x="5213350" y="2811463"/>
          <p14:tracePt t="9409" x="5205413" y="2811463"/>
          <p14:tracePt t="9833" x="5189538" y="2811463"/>
          <p14:tracePt t="9841" x="5181600" y="2811463"/>
          <p14:tracePt t="9849" x="5167313" y="2811463"/>
          <p14:tracePt t="9865" x="5151438" y="2811463"/>
          <p14:tracePt t="9872" x="5143500" y="2811463"/>
          <p14:tracePt t="9884" x="5127625" y="2811463"/>
          <p14:tracePt t="9904" x="5119688" y="2811463"/>
          <p14:tracePt t="9986" x="5103813" y="2811463"/>
          <p14:tracePt t="10017" x="5095875" y="2819400"/>
          <p14:tracePt t="10145" x="5080000" y="2819400"/>
          <p14:tracePt t="10193" x="5064125" y="2819400"/>
          <p14:tracePt t="10201" x="5056188" y="2819400"/>
          <p14:tracePt t="10208" x="5040313" y="2819400"/>
          <p14:tracePt t="10217" x="5032375" y="2819400"/>
          <p14:tracePt t="10225" x="5024438" y="2819400"/>
          <p14:tracePt t="10233" x="5016500" y="2819400"/>
          <p14:tracePt t="10241" x="4992688" y="2819400"/>
          <p14:tracePt t="10249" x="4978400" y="2819400"/>
          <p14:tracePt t="10273" x="4970463" y="2819400"/>
          <p14:tracePt t="10281" x="4954588" y="2819400"/>
          <p14:tracePt t="10625" x="4946650" y="2819400"/>
          <p14:tracePt t="10633" x="4938713" y="2819400"/>
          <p14:tracePt t="10651" x="4930775" y="2819400"/>
          <p14:tracePt t="10657" x="4914900" y="2811463"/>
          <p14:tracePt t="10665" x="4906963" y="2811463"/>
          <p14:tracePt t="10682" x="4891088" y="2811463"/>
          <p14:tracePt t="10698" x="4883150" y="2811463"/>
          <p14:tracePt t="10713" x="4875213" y="2811463"/>
          <p14:tracePt t="10721" x="4867275" y="2811463"/>
          <p14:tracePt t="10729" x="4851400" y="2811463"/>
          <p14:tracePt t="10762" x="4843463" y="2811463"/>
          <p14:tracePt t="10841" x="4827588" y="2803525"/>
          <p14:tracePt t="10898" x="4819650" y="2803525"/>
          <p14:tracePt t="10905" x="4803775" y="2795588"/>
          <p14:tracePt t="10913" x="4787900" y="2787650"/>
          <p14:tracePt t="10921" x="4773613" y="2787650"/>
          <p14:tracePt t="10929" x="4773613" y="2779713"/>
          <p14:tracePt t="10937" x="4749800" y="2779713"/>
          <p14:tracePt t="10945" x="4733925" y="2779713"/>
          <p14:tracePt t="10952" x="4718050" y="2771775"/>
          <p14:tracePt t="10961" x="4686300" y="2763838"/>
          <p14:tracePt t="10969" x="4670425" y="2755900"/>
          <p14:tracePt t="10978" x="4646613" y="2755900"/>
          <p14:tracePt t="10985" x="4622800" y="2747963"/>
          <p14:tracePt t="10993" x="4606925" y="2740025"/>
          <p14:tracePt t="11001" x="4591050" y="2732088"/>
          <p14:tracePt t="11009" x="4575175" y="2732088"/>
          <p14:tracePt t="21465" x="4583113" y="2732088"/>
          <p14:tracePt t="21473" x="4606925" y="2732088"/>
          <p14:tracePt t="21481" x="4702175" y="2732088"/>
          <p14:tracePt t="21490" x="4859338" y="2732088"/>
          <p14:tracePt t="21497" x="5032375" y="2732088"/>
          <p14:tracePt t="21504" x="5205413" y="2732088"/>
          <p14:tracePt t="21513" x="5316538" y="2732088"/>
          <p14:tracePt t="21521" x="5364163" y="2747963"/>
          <p14:tracePt t="21528" x="5434013" y="2747963"/>
          <p14:tracePt t="21562" x="5449888" y="2755900"/>
          <p14:tracePt t="21570" x="5457825" y="2755900"/>
          <p14:tracePt t="21585" x="5465763" y="2755900"/>
          <p14:tracePt t="21592" x="5473700" y="2755900"/>
          <p14:tracePt t="21601" x="5537200" y="2779713"/>
          <p14:tracePt t="21609" x="5654675" y="2803525"/>
          <p14:tracePt t="21617" x="5811838" y="2841625"/>
          <p14:tracePt t="21625" x="6000750" y="2897188"/>
          <p14:tracePt t="21633" x="6284913" y="2968625"/>
          <p14:tracePt t="21641" x="6600825" y="3046413"/>
          <p14:tracePt t="21649" x="6938963" y="3101975"/>
          <p14:tracePt t="21659" x="7229475" y="3173413"/>
          <p14:tracePt t="21665" x="7481888" y="3243263"/>
          <p14:tracePt t="21672" x="7639050" y="3267075"/>
          <p14:tracePt t="21681" x="7758113" y="3306763"/>
          <p14:tracePt t="21690" x="7851775" y="3330575"/>
          <p14:tracePt t="21697" x="7923213" y="3338513"/>
          <p14:tracePt t="21705" x="7947025" y="3354388"/>
          <p14:tracePt t="21713" x="7962900" y="3362325"/>
          <p14:tracePt t="21721" x="7978775" y="3362325"/>
          <p14:tracePt t="21737" x="7994650" y="3362325"/>
          <p14:tracePt t="21745" x="8002588" y="3362325"/>
          <p14:tracePt t="21753" x="8018463" y="3362325"/>
          <p14:tracePt t="21769" x="8032750" y="3362325"/>
          <p14:tracePt t="21777" x="8056563" y="3362325"/>
          <p14:tracePt t="21785" x="8104188" y="3362325"/>
          <p14:tracePt t="21792" x="8135938" y="3362325"/>
          <p14:tracePt t="21801" x="8167688" y="3362325"/>
          <p14:tracePt t="21809" x="8207375" y="3362325"/>
          <p14:tracePt t="21818" x="8223250" y="3362325"/>
          <p14:tracePt t="21832" x="8237538" y="3362325"/>
          <p14:tracePt t="21872" x="8223250" y="3362325"/>
          <p14:tracePt t="21881" x="8159750" y="3346450"/>
          <p14:tracePt t="21889" x="8080375" y="3346450"/>
          <p14:tracePt t="21897" x="7994650" y="3322638"/>
          <p14:tracePt t="21905" x="7883525" y="3298825"/>
          <p14:tracePt t="21912" x="7781925" y="3275013"/>
          <p14:tracePt t="21921" x="7686675" y="3251200"/>
          <p14:tracePt t="21929" x="7593013" y="3228975"/>
          <p14:tracePt t="21936" x="7489825" y="3189288"/>
          <p14:tracePt t="21945" x="7418388" y="3165475"/>
          <p14:tracePt t="21952" x="7356475" y="3157538"/>
          <p14:tracePt t="21961" x="7332663" y="3149600"/>
          <p14:tracePt t="21977" x="7324725" y="3141663"/>
          <p14:tracePt t="21992" x="7332663" y="3141663"/>
          <p14:tracePt t="22001" x="7372350" y="3141663"/>
          <p14:tracePt t="22009" x="7442200" y="3141663"/>
          <p14:tracePt t="22017" x="7569200" y="3157538"/>
          <p14:tracePt t="22026" x="7670800" y="3173413"/>
          <p14:tracePt t="22033" x="7734300" y="3197225"/>
          <p14:tracePt t="22041" x="7797800" y="3197225"/>
          <p14:tracePt t="22050" x="7851775" y="3197225"/>
          <p14:tracePt t="22059" x="7875588" y="3197225"/>
          <p14:tracePt t="22065" x="7891463" y="3197225"/>
          <p14:tracePt t="22114" x="7899400" y="3197225"/>
          <p14:tracePt t="22137" x="7891463" y="3197225"/>
          <p14:tracePt t="22170" x="7875588" y="3197225"/>
          <p14:tracePt t="22202" x="7883525" y="3197225"/>
          <p14:tracePt t="22209" x="7891463" y="3197225"/>
          <p14:tracePt t="22217" x="7907338" y="3197225"/>
          <p14:tracePt t="22225" x="7923213" y="3197225"/>
          <p14:tracePt t="22232" x="7939088" y="3197225"/>
          <p14:tracePt t="22249" x="7954963" y="3197225"/>
          <p14:tracePt t="22361" x="7954963" y="3205163"/>
          <p14:tracePt t="22369" x="7954963" y="3213100"/>
          <p14:tracePt t="22378" x="7954963" y="3228975"/>
          <p14:tracePt t="22385" x="7954963" y="3235325"/>
          <p14:tracePt t="22392" x="7970838" y="3243263"/>
          <p14:tracePt t="22401" x="7986713" y="3259138"/>
          <p14:tracePt t="22409" x="7994650" y="3267075"/>
          <p14:tracePt t="22417" x="8010525" y="3275013"/>
          <p14:tracePt t="22458" x="8010525" y="3282950"/>
          <p14:tracePt t="22465" x="8002588" y="3282950"/>
          <p14:tracePt t="22473" x="7986713" y="3282950"/>
          <p14:tracePt t="22481" x="7978775" y="3282950"/>
          <p14:tracePt t="22489" x="7939088" y="3282950"/>
          <p14:tracePt t="22497" x="7907338" y="3282950"/>
          <p14:tracePt t="22505" x="7859713" y="3282950"/>
          <p14:tracePt t="22512" x="7821613" y="3282950"/>
          <p14:tracePt t="22521" x="7797800" y="3282950"/>
          <p14:tracePt t="22529" x="7773988" y="3282950"/>
          <p14:tracePt t="22537" x="7734300" y="3282950"/>
          <p14:tracePt t="22544" x="7710488" y="3282950"/>
          <p14:tracePt t="22553" x="7686675" y="3282950"/>
          <p14:tracePt t="22561" x="7662863" y="3282950"/>
          <p14:tracePt t="22569" x="7631113" y="3282950"/>
          <p14:tracePt t="22578" x="7616825" y="3282950"/>
          <p14:tracePt t="22584" x="7593013" y="3290888"/>
          <p14:tracePt t="22592" x="7585075" y="3298825"/>
          <p14:tracePt t="22601" x="7569200" y="3298825"/>
          <p14:tracePt t="22617" x="7553325" y="3306763"/>
          <p14:tracePt t="22626" x="7545388" y="3314700"/>
          <p14:tracePt t="22633" x="7537450" y="3322638"/>
          <p14:tracePt t="22641" x="7529513" y="3330575"/>
          <p14:tracePt t="22649" x="7513638" y="3338513"/>
          <p14:tracePt t="22657" x="7497763" y="3346450"/>
          <p14:tracePt t="22665" x="7481888" y="3354388"/>
          <p14:tracePt t="22673" x="7473950" y="3362325"/>
          <p14:tracePt t="22681" x="7450138" y="3370263"/>
          <p14:tracePt t="22690" x="7426325" y="3386138"/>
          <p14:tracePt t="22698" x="7404100" y="3402013"/>
          <p14:tracePt t="22704" x="7372350" y="3432175"/>
          <p14:tracePt t="22712" x="7348538" y="3448050"/>
          <p14:tracePt t="22721" x="7308850" y="3463925"/>
          <p14:tracePt t="22728" x="7269163" y="3487738"/>
          <p14:tracePt t="22737" x="7229475" y="3519488"/>
          <p14:tracePt t="22744" x="7191375" y="3551238"/>
          <p14:tracePt t="22752" x="7159625" y="3567113"/>
          <p14:tracePt t="22760" x="7135813" y="3575050"/>
          <p14:tracePt t="22769" x="7112000" y="3590925"/>
          <p14:tracePt t="22777" x="7080250" y="3590925"/>
          <p14:tracePt t="22785" x="7056438" y="3590925"/>
          <p14:tracePt t="22792" x="7040563" y="3598863"/>
          <p14:tracePt t="22801" x="7016750" y="3606800"/>
          <p14:tracePt t="22809" x="7002463" y="3606800"/>
          <p14:tracePt t="22833" x="6986588" y="3606800"/>
          <p14:tracePt t="22849" x="6978650" y="3606800"/>
          <p14:tracePt t="22857" x="6962775" y="3606800"/>
          <p14:tracePt t="22881" x="6946900" y="3606800"/>
          <p14:tracePt t="22890" x="6938963" y="3606800"/>
          <p14:tracePt t="22909" x="6915150" y="3606800"/>
          <p14:tracePt t="22921" x="6899275" y="3606800"/>
          <p14:tracePt t="22937" x="6883400" y="3606800"/>
          <p14:tracePt t="22945" x="6875463" y="3606800"/>
          <p14:tracePt t="22953" x="6859588" y="3606800"/>
          <p14:tracePt t="22969" x="6851650" y="3606800"/>
          <p14:tracePt t="22977" x="6835775" y="3606800"/>
          <p14:tracePt t="22992" x="6819900" y="3598863"/>
          <p14:tracePt t="23001" x="6811963" y="3598863"/>
          <p14:tracePt t="23017" x="6797675" y="3598863"/>
          <p14:tracePt t="23025" x="6789738" y="3590925"/>
          <p14:tracePt t="23041" x="6773863" y="3590925"/>
          <p14:tracePt t="23049" x="6773863" y="3582988"/>
          <p14:tracePt t="23058" x="6765925" y="3567113"/>
          <p14:tracePt t="23065" x="6750050" y="3567113"/>
          <p14:tracePt t="23072" x="6742113" y="3551238"/>
          <p14:tracePt t="23081" x="6726238" y="3543300"/>
          <p14:tracePt t="23089" x="6718300" y="3535363"/>
          <p14:tracePt t="23097" x="6710363" y="3519488"/>
          <p14:tracePt t="23104" x="6702425" y="3511550"/>
          <p14:tracePt t="23121" x="6694488" y="3503613"/>
          <p14:tracePt t="23137" x="6686550" y="3495675"/>
          <p14:tracePt t="23145" x="6678613" y="3487738"/>
          <p14:tracePt t="23345" x="6678613" y="3479800"/>
          <p14:tracePt t="23353" x="6678613" y="3463925"/>
          <p14:tracePt t="23369" x="6686550" y="3455988"/>
          <p14:tracePt t="23384" x="6694488" y="3440113"/>
          <p14:tracePt t="23401" x="6710363" y="3440113"/>
          <p14:tracePt t="23424" x="6726238" y="3432175"/>
          <p14:tracePt t="23641" x="6710363" y="3432175"/>
          <p14:tracePt t="23649" x="6702425" y="3440113"/>
          <p14:tracePt t="23666" x="6694488" y="3448050"/>
          <p14:tracePt t="23673" x="6686550" y="3455988"/>
          <p14:tracePt t="28361" x="6670675" y="3455988"/>
          <p14:tracePt t="28368" x="6646863" y="3455988"/>
          <p14:tracePt t="28376" x="6497638" y="3455988"/>
          <p14:tracePt t="28384" x="6213475" y="3455988"/>
          <p14:tracePt t="28392" x="5757863" y="3440113"/>
          <p14:tracePt t="28400" x="5268913" y="3425825"/>
          <p14:tracePt t="28408" x="4686300" y="3378200"/>
          <p14:tracePt t="28417" x="4016375" y="3378200"/>
          <p14:tracePt t="28425" x="3308350" y="3354388"/>
          <p14:tracePt t="28433" x="2598738" y="3306763"/>
          <p14:tracePt t="28441" x="1890713" y="3282950"/>
          <p14:tracePt t="28448" x="1268413" y="3213100"/>
          <p14:tracePt t="28457" x="709613" y="3149600"/>
          <p14:tracePt t="28465" x="260350" y="3125788"/>
          <p14:tracePt t="28777" x="165100" y="4189413"/>
          <p14:tracePt t="28785" x="292100" y="4197350"/>
          <p14:tracePt t="28792" x="425450" y="4235450"/>
          <p14:tracePt t="28801" x="534988" y="4251325"/>
          <p14:tracePt t="28808" x="614363" y="4251325"/>
          <p14:tracePt t="28817" x="693738" y="4259263"/>
          <p14:tracePt t="28824" x="795338" y="4283075"/>
          <p14:tracePt t="28832" x="890588" y="4314825"/>
          <p14:tracePt t="28841" x="984250" y="4322763"/>
          <p14:tracePt t="28849" x="1087438" y="4338638"/>
          <p14:tracePt t="28857" x="1181100" y="4338638"/>
          <p14:tracePt t="28864" x="1292225" y="4362450"/>
          <p14:tracePt t="28874" x="1401763" y="4370388"/>
          <p14:tracePt t="28881" x="1497013" y="4370388"/>
          <p14:tracePt t="28892" x="1543050" y="4370388"/>
          <p14:tracePt t="28897" x="1598613" y="4370388"/>
          <p14:tracePt t="28905" x="1630363" y="4370388"/>
          <p14:tracePt t="28913" x="1685925" y="4362450"/>
          <p14:tracePt t="28921" x="1709738" y="4354513"/>
          <p14:tracePt t="28929" x="1731963" y="4338638"/>
          <p14:tracePt t="28937" x="1763713" y="4330700"/>
          <p14:tracePt t="28945" x="1787525" y="4306888"/>
          <p14:tracePt t="28952" x="1803400" y="4306888"/>
          <p14:tracePt t="28961" x="1819275" y="4298950"/>
          <p14:tracePt t="28969" x="1827213" y="4291013"/>
          <p14:tracePt t="28978" x="1851025" y="4291013"/>
          <p14:tracePt t="28985" x="1866900" y="4291013"/>
          <p14:tracePt t="28993" x="1874838" y="4291013"/>
          <p14:tracePt t="29001" x="1890713" y="4291013"/>
          <p14:tracePt t="29009" x="1906588" y="4283075"/>
          <p14:tracePt t="29017" x="1914525" y="4275138"/>
          <p14:tracePt t="29025" x="1936750" y="4275138"/>
          <p14:tracePt t="29032" x="1952625" y="4267200"/>
          <p14:tracePt t="29057" x="1984375" y="4259263"/>
          <p14:tracePt t="29073" x="1984375" y="4251325"/>
          <p14:tracePt t="29081" x="1992313" y="4243388"/>
          <p14:tracePt t="29091" x="2000250" y="4235450"/>
          <p14:tracePt t="29097" x="2008188" y="4227513"/>
          <p14:tracePt t="29105" x="2016125" y="4219575"/>
          <p14:tracePt t="29121" x="2016125" y="4205288"/>
          <p14:tracePt t="29137" x="2016125" y="4189413"/>
          <p14:tracePt t="29145" x="2016125" y="4181475"/>
          <p14:tracePt t="29153" x="2016125" y="4165600"/>
          <p14:tracePt t="29161" x="2016125" y="4149725"/>
          <p14:tracePt t="29169" x="2008188" y="4133850"/>
          <p14:tracePt t="29177" x="1992313" y="4125913"/>
          <p14:tracePt t="29185" x="1984375" y="4117975"/>
          <p14:tracePt t="29193" x="1968500" y="4117975"/>
          <p14:tracePt t="29201" x="1960563" y="4110038"/>
          <p14:tracePt t="29208" x="1952625" y="4102100"/>
          <p14:tracePt t="29217" x="1944688" y="4102100"/>
          <p14:tracePt t="29232" x="1936750" y="4102100"/>
          <p14:tracePt t="29240" x="1930400" y="4102100"/>
          <p14:tracePt t="29249" x="1914525" y="4094163"/>
          <p14:tracePt t="29264" x="1906588" y="4086225"/>
          <p14:tracePt t="29281" x="1906588" y="4070350"/>
          <p14:tracePt t="29305" x="1906588" y="4054475"/>
          <p14:tracePt t="29457" x="1906588" y="4046538"/>
          <p14:tracePt t="29505" x="1914525" y="4046538"/>
          <p14:tracePt t="29514" x="1930400" y="4046538"/>
          <p14:tracePt t="29553" x="1944688" y="4046538"/>
          <p14:tracePt t="29593" x="1952625" y="4046538"/>
          <p14:tracePt t="29601" x="1968500" y="4046538"/>
          <p14:tracePt t="29617" x="1976438" y="4046538"/>
          <p14:tracePt t="29649" x="1992313" y="4046538"/>
          <p14:tracePt t="29945" x="2000250" y="4046538"/>
          <p14:tracePt t="29978" x="2008188" y="4046538"/>
          <p14:tracePt t="29993" x="2016125" y="4046538"/>
          <p14:tracePt t="30017" x="2032000" y="4046538"/>
          <p14:tracePt t="30024" x="2039938" y="4046538"/>
          <p14:tracePt t="30041" x="2055813" y="4046538"/>
          <p14:tracePt t="30057" x="2071688" y="4054475"/>
          <p14:tracePt t="30065" x="2087563" y="4054475"/>
          <p14:tracePt t="30098" x="2103438" y="4054475"/>
          <p14:tracePt t="30129" x="2119313" y="4054475"/>
          <p14:tracePt t="30137" x="2127250" y="4054475"/>
          <p14:tracePt t="30145" x="2141538" y="4054475"/>
          <p14:tracePt t="30153" x="2149475" y="4054475"/>
          <p14:tracePt t="30161" x="2165350" y="4046538"/>
          <p14:tracePt t="30177" x="2181225" y="4046538"/>
          <p14:tracePt t="30185" x="2189163" y="4046538"/>
          <p14:tracePt t="30192" x="2212975" y="4038600"/>
          <p14:tracePt t="30201" x="2228850" y="4030663"/>
          <p14:tracePt t="30208" x="2268538" y="4030663"/>
          <p14:tracePt t="30217" x="2300288" y="4030663"/>
          <p14:tracePt t="30225" x="2338388" y="4030663"/>
          <p14:tracePt t="30233" x="2362200" y="4030663"/>
          <p14:tracePt t="30240" x="2386013" y="4022725"/>
          <p14:tracePt t="30249" x="2409825" y="4022725"/>
          <p14:tracePt t="30257" x="2425700" y="4016375"/>
          <p14:tracePt t="30264" x="2457450" y="4008438"/>
          <p14:tracePt t="30275" x="2473325" y="4008438"/>
          <p14:tracePt t="30281" x="2497138" y="4008438"/>
          <p14:tracePt t="30288" x="2520950" y="4008438"/>
          <p14:tracePt t="30297" x="2536825" y="4008438"/>
          <p14:tracePt t="30305" x="2559050" y="4008438"/>
          <p14:tracePt t="30313" x="2582863" y="4008438"/>
          <p14:tracePt t="30321" x="2614613" y="4000500"/>
          <p14:tracePt t="30329" x="2638425" y="3992563"/>
          <p14:tracePt t="30337" x="2654300" y="3984625"/>
          <p14:tracePt t="30344" x="2670175" y="3976688"/>
          <p14:tracePt t="30353" x="2686050" y="3976688"/>
          <p14:tracePt t="30361" x="2701925" y="3976688"/>
          <p14:tracePt t="30369" x="2717800" y="3976688"/>
          <p14:tracePt t="30376" x="2733675" y="3968750"/>
          <p14:tracePt t="30385" x="2747963" y="3952875"/>
          <p14:tracePt t="30393" x="2763838" y="3952875"/>
          <p14:tracePt t="30408" x="2779713" y="3952875"/>
          <p14:tracePt t="30417" x="2787650" y="3952875"/>
          <p14:tracePt t="30425" x="2795588" y="3944938"/>
          <p14:tracePt t="30433" x="2803525" y="3937000"/>
          <p14:tracePt t="30441" x="2819400" y="3937000"/>
          <p14:tracePt t="30449" x="2827338" y="3937000"/>
          <p14:tracePt t="30457" x="2843213" y="3937000"/>
          <p14:tracePt t="30465" x="2859088" y="3937000"/>
          <p14:tracePt t="30474" x="2874963" y="3937000"/>
          <p14:tracePt t="30481" x="2890838" y="3944938"/>
          <p14:tracePt t="30497" x="2898775" y="3960813"/>
          <p14:tracePt t="30505" x="2906713" y="3968750"/>
          <p14:tracePt t="30513" x="2914650" y="3984625"/>
          <p14:tracePt t="30521" x="2922588" y="4000500"/>
          <p14:tracePt t="30585" x="2938463" y="4000500"/>
          <p14:tracePt t="30601" x="2952750" y="4000500"/>
          <p14:tracePt t="30625" x="2960688" y="4000500"/>
          <p14:tracePt t="30633" x="2976563" y="4000500"/>
          <p14:tracePt t="30649" x="2984500" y="4000500"/>
          <p14:tracePt t="30656" x="3000375" y="4000500"/>
          <p14:tracePt t="30681" x="3016250" y="4000500"/>
          <p14:tracePt t="30689" x="3032125" y="4000500"/>
          <p14:tracePt t="30697" x="3048000" y="4000500"/>
          <p14:tracePt t="30705" x="3063875" y="4000500"/>
          <p14:tracePt t="30712" x="3079750" y="4008438"/>
          <p14:tracePt t="30721" x="3095625" y="4008438"/>
          <p14:tracePt t="30729" x="3119438" y="4016375"/>
          <p14:tracePt t="30737" x="3149600" y="4022725"/>
          <p14:tracePt t="30744" x="3165475" y="4022725"/>
          <p14:tracePt t="30752" x="3189288" y="4030663"/>
          <p14:tracePt t="30761" x="3213100" y="4030663"/>
          <p14:tracePt t="30769" x="3252788" y="4038600"/>
          <p14:tracePt t="30777" x="3292475" y="4062413"/>
          <p14:tracePt t="30785" x="3316288" y="4062413"/>
          <p14:tracePt t="30792" x="3348038" y="4070350"/>
          <p14:tracePt t="30801" x="3378200" y="4086225"/>
          <p14:tracePt t="30809" x="3402013" y="4086225"/>
          <p14:tracePt t="30817" x="3441700" y="4094163"/>
          <p14:tracePt t="30825" x="3473450" y="4110038"/>
          <p14:tracePt t="30833" x="3513138" y="4110038"/>
          <p14:tracePt t="30841" x="3544888" y="4110038"/>
          <p14:tracePt t="30849" x="3590925" y="4110038"/>
          <p14:tracePt t="30857" x="3630613" y="4110038"/>
          <p14:tracePt t="30865" x="3686175" y="4110038"/>
          <p14:tracePt t="30874" x="3749675" y="4110038"/>
          <p14:tracePt t="30892" x="3883025" y="4117975"/>
          <p14:tracePt t="30897" x="3962400" y="4117975"/>
          <p14:tracePt t="30905" x="4032250" y="4141788"/>
          <p14:tracePt t="30913" x="4095750" y="4149725"/>
          <p14:tracePt t="30921" x="4165600" y="4165600"/>
          <p14:tracePt t="30929" x="4213225" y="4181475"/>
          <p14:tracePt t="30937" x="4268788" y="4197350"/>
          <p14:tracePt t="30944" x="4300538" y="4205288"/>
          <p14:tracePt t="30953" x="4356100" y="4213225"/>
          <p14:tracePt t="30961" x="4402138" y="4213225"/>
          <p14:tracePt t="30969" x="4441825" y="4213225"/>
          <p14:tracePt t="30977" x="4465638" y="4213225"/>
          <p14:tracePt t="30984" x="4497388" y="4213225"/>
          <p14:tracePt t="30993" x="4545013" y="4213225"/>
          <p14:tracePt t="31001" x="4583113" y="4213225"/>
          <p14:tracePt t="31009" x="4630738" y="4213225"/>
          <p14:tracePt t="31017" x="4654550" y="4213225"/>
          <p14:tracePt t="31025" x="4678363" y="4213225"/>
          <p14:tracePt t="31033" x="4718050" y="4213225"/>
          <p14:tracePt t="31041" x="4765675" y="4213225"/>
          <p14:tracePt t="31049" x="4787900" y="4213225"/>
          <p14:tracePt t="31057" x="4819650" y="4213225"/>
          <p14:tracePt t="31065" x="4867275" y="4213225"/>
          <p14:tracePt t="31074" x="4922838" y="4213225"/>
          <p14:tracePt t="31081" x="4954588" y="4213225"/>
          <p14:tracePt t="31089" x="5000625" y="4213225"/>
          <p14:tracePt t="31097" x="5048250" y="4213225"/>
          <p14:tracePt t="31105" x="5103813" y="4205288"/>
          <p14:tracePt t="31113" x="5135563" y="4205288"/>
          <p14:tracePt t="31121" x="5181600" y="4205288"/>
          <p14:tracePt t="31129" x="5221288" y="4205288"/>
          <p14:tracePt t="31137" x="5276850" y="4205288"/>
          <p14:tracePt t="31145" x="5332413" y="4205288"/>
          <p14:tracePt t="31153" x="5364163" y="4205288"/>
          <p14:tracePt t="31161" x="5402263" y="4205288"/>
          <p14:tracePt t="31169" x="5426075" y="4205288"/>
          <p14:tracePt t="31176" x="5449888" y="4197350"/>
          <p14:tracePt t="31185" x="5473700" y="4189413"/>
          <p14:tracePt t="31193" x="5505450" y="4189413"/>
          <p14:tracePt t="31201" x="5529263" y="4189413"/>
          <p14:tracePt t="31209" x="5545138" y="4189413"/>
          <p14:tracePt t="31217" x="5561013" y="4189413"/>
          <p14:tracePt t="31225" x="5584825" y="4189413"/>
          <p14:tracePt t="31233" x="5599113" y="4189413"/>
          <p14:tracePt t="31241" x="5622925" y="4189413"/>
          <p14:tracePt t="31249" x="5638800" y="4189413"/>
          <p14:tracePt t="31257" x="5646738" y="4197350"/>
          <p14:tracePt t="31273" x="5662613" y="4205288"/>
          <p14:tracePt t="31353" x="5670550" y="4213225"/>
          <p14:tracePt t="31393" x="5670550" y="4219575"/>
          <p14:tracePt t="31409" x="5670550" y="4227513"/>
          <p14:tracePt t="31417" x="5662613" y="4227513"/>
          <p14:tracePt t="31433" x="5654675" y="4219575"/>
          <p14:tracePt t="31441" x="5654675" y="4213225"/>
          <p14:tracePt t="31450" x="5662613" y="4213225"/>
          <p14:tracePt t="31457" x="5670550" y="4213225"/>
          <p14:tracePt t="31464" x="5678488" y="4213225"/>
          <p14:tracePt t="31474" x="5702300" y="4213225"/>
          <p14:tracePt t="31481" x="5718175" y="4213225"/>
          <p14:tracePt t="31490" x="5734050" y="4213225"/>
          <p14:tracePt t="31497" x="5757863" y="4213225"/>
          <p14:tracePt t="31505" x="5789613" y="4213225"/>
          <p14:tracePt t="31513" x="5811838" y="4219575"/>
          <p14:tracePt t="31520" x="5851525" y="4235450"/>
          <p14:tracePt t="31529" x="5843588" y="4259263"/>
          <p14:tracePt t="31537" x="5851525" y="4291013"/>
          <p14:tracePt t="31545" x="5875338" y="4291013"/>
          <p14:tracePt t="31553" x="5891213" y="4298950"/>
          <p14:tracePt t="31561" x="5915025" y="4306888"/>
          <p14:tracePt t="31570" x="5938838" y="4306888"/>
          <p14:tracePt t="31577" x="5954713" y="4314825"/>
          <p14:tracePt t="31585" x="5970588" y="4314825"/>
          <p14:tracePt t="31593" x="5986463" y="4314825"/>
          <p14:tracePt t="31600" x="6000750" y="4314825"/>
          <p14:tracePt t="31609" x="6008688" y="4322763"/>
          <p14:tracePt t="31617" x="6024563" y="4330700"/>
          <p14:tracePt t="31624" x="6048375" y="4330700"/>
          <p14:tracePt t="31632" x="6088063" y="4330700"/>
          <p14:tracePt t="31641" x="6119813" y="4330700"/>
          <p14:tracePt t="31649" x="6159500" y="4330700"/>
          <p14:tracePt t="31657" x="6213475" y="4330700"/>
          <p14:tracePt t="31665" x="6253163" y="4330700"/>
          <p14:tracePt t="31673" x="6300788" y="4330700"/>
          <p14:tracePt t="31681" x="6364288" y="4330700"/>
          <p14:tracePt t="31690" x="6426200" y="4314825"/>
          <p14:tracePt t="31697" x="6481763" y="4298950"/>
          <p14:tracePt t="31704" x="6521450" y="4291013"/>
          <p14:tracePt t="31713" x="6569075" y="4283075"/>
          <p14:tracePt t="31721" x="6607175" y="4267200"/>
          <p14:tracePt t="31729" x="6646863" y="4251325"/>
          <p14:tracePt t="31737" x="6678613" y="4243388"/>
          <p14:tracePt t="31745" x="6710363" y="4235450"/>
          <p14:tracePt t="31753" x="6726238" y="4219575"/>
          <p14:tracePt t="31761" x="6750050" y="4213225"/>
          <p14:tracePt t="31768" x="6765925" y="4197350"/>
          <p14:tracePt t="31777" x="6773863" y="4189413"/>
          <p14:tracePt t="31784" x="6797675" y="4181475"/>
          <p14:tracePt t="31792" x="6819900" y="4165600"/>
          <p14:tracePt t="31800" x="6835775" y="4165600"/>
          <p14:tracePt t="31809" x="6851650" y="4157663"/>
          <p14:tracePt t="31816" x="6883400" y="4149725"/>
          <p14:tracePt t="31824" x="6915150" y="4133850"/>
          <p14:tracePt t="31833" x="6970713" y="4125913"/>
          <p14:tracePt t="31841" x="7002463" y="4117975"/>
          <p14:tracePt t="31849" x="7040563" y="4110038"/>
          <p14:tracePt t="31857" x="7080250" y="4102100"/>
          <p14:tracePt t="31865" x="7119938" y="4078288"/>
          <p14:tracePt t="31873" x="7167563" y="4078288"/>
          <p14:tracePt t="31881" x="7191375" y="4070350"/>
          <p14:tracePt t="31889" x="7213600" y="4062413"/>
          <p14:tracePt t="31897" x="7245350" y="4054475"/>
          <p14:tracePt t="31905" x="7261225" y="4046538"/>
          <p14:tracePt t="31913" x="7277100" y="4038600"/>
          <p14:tracePt t="32041" x="7292975" y="4038600"/>
          <p14:tracePt t="32057" x="7316788" y="4030663"/>
          <p14:tracePt t="32065" x="7332663" y="4030663"/>
          <p14:tracePt t="32073" x="7348538" y="4022725"/>
          <p14:tracePt t="32081" x="7380288" y="4016375"/>
          <p14:tracePt t="32089" x="7404100" y="4008438"/>
          <p14:tracePt t="32097" x="7426325" y="4008438"/>
          <p14:tracePt t="32105" x="7450138" y="3992563"/>
          <p14:tracePt t="32113" x="7481888" y="3976688"/>
          <p14:tracePt t="32121" x="7505700" y="3976688"/>
          <p14:tracePt t="32129" x="7521575" y="3968750"/>
          <p14:tracePt t="32137" x="7529513" y="3960813"/>
          <p14:tracePt t="32144" x="7553325" y="3960813"/>
          <p14:tracePt t="32153" x="7561263" y="3960813"/>
          <p14:tracePt t="32161" x="7569200" y="3952875"/>
          <p14:tracePt t="32193" x="7569200" y="3937000"/>
          <p14:tracePt t="32217" x="7569200" y="3921125"/>
          <p14:tracePt t="32224" x="7569200" y="3913188"/>
          <p14:tracePt t="32232" x="7561263" y="3905250"/>
          <p14:tracePt t="32241" x="7553325" y="3897313"/>
          <p14:tracePt t="32257" x="7537450" y="3897313"/>
          <p14:tracePt t="32265" x="7529513" y="3897313"/>
          <p14:tracePt t="32274" x="7513638" y="3897313"/>
          <p14:tracePt t="32305" x="7505700" y="3897313"/>
          <p14:tracePt t="32322" x="7497763" y="3897313"/>
          <p14:tracePt t="32330" x="7481888" y="3897313"/>
          <p14:tracePt t="32361" x="7473950" y="3897313"/>
          <p14:tracePt t="32402" x="7458075" y="3897313"/>
          <p14:tracePt t="32418" x="7450138" y="3897313"/>
          <p14:tracePt t="32433" x="7442200" y="3897313"/>
          <p14:tracePt t="32441" x="7434263" y="3897313"/>
          <p14:tracePt t="32450" x="7418388" y="3897313"/>
          <p14:tracePt t="32458" x="7412038" y="3897313"/>
          <p14:tracePt t="32465" x="7396163" y="3897313"/>
          <p14:tracePt t="32474" x="7388225" y="3897313"/>
          <p14:tracePt t="32481" x="7372350" y="3905250"/>
          <p14:tracePt t="32491" x="7372350" y="3921125"/>
          <p14:tracePt t="32498" x="7372350" y="3929063"/>
          <p14:tracePt t="32505" x="7364413" y="3937000"/>
          <p14:tracePt t="32513" x="7356475" y="3944938"/>
          <p14:tracePt t="32522" x="7340600" y="3960813"/>
          <p14:tracePt t="32529" x="7324725" y="3984625"/>
          <p14:tracePt t="32538" x="7316788" y="4000500"/>
          <p14:tracePt t="32545" x="7285038" y="4030663"/>
          <p14:tracePt t="32553" x="7269163" y="4046538"/>
          <p14:tracePt t="32569" x="7261225" y="4070350"/>
          <p14:tracePt t="32585" x="7245350" y="4078288"/>
          <p14:tracePt t="32617" x="7245350" y="4094163"/>
          <p14:tracePt t="32730" x="7237413" y="4094163"/>
          <p14:tracePt t="32737" x="7229475" y="4086225"/>
          <p14:tracePt t="32761" x="7221538" y="4078288"/>
          <p14:tracePt t="32769" x="7221538" y="4070350"/>
          <p14:tracePt t="32785" x="7213600" y="4070350"/>
          <p14:tracePt t="32825" x="7207250" y="4070350"/>
          <p14:tracePt t="32840" x="7191375" y="4070350"/>
          <p14:tracePt t="32849" x="7183438" y="4070350"/>
          <p14:tracePt t="32857" x="7175500" y="4070350"/>
          <p14:tracePt t="32873" x="7159625" y="4070350"/>
          <p14:tracePt t="32905" x="7151688" y="4086225"/>
          <p14:tracePt t="32913" x="7143750" y="4086225"/>
          <p14:tracePt t="32937" x="7135813" y="4094163"/>
          <p14:tracePt t="32945" x="7127875" y="4102100"/>
          <p14:tracePt t="32953" x="7119938" y="4110038"/>
          <p14:tracePt t="32969" x="7112000" y="4117975"/>
          <p14:tracePt t="32977" x="7104063" y="4125913"/>
          <p14:tracePt t="32985" x="7096125" y="4141788"/>
          <p14:tracePt t="32992" x="7088188" y="4141788"/>
          <p14:tracePt t="33002" x="7088188" y="4157663"/>
          <p14:tracePt t="33009" x="7080250" y="4173538"/>
          <p14:tracePt t="33017" x="7080250" y="4189413"/>
          <p14:tracePt t="33024" x="7072313" y="4197350"/>
          <p14:tracePt t="33033" x="7064375" y="4205288"/>
          <p14:tracePt t="33041" x="7056438" y="4213225"/>
          <p14:tracePt t="33049" x="7056438" y="4227513"/>
          <p14:tracePt t="33058" x="7040563" y="4235450"/>
          <p14:tracePt t="33065" x="7040563" y="4251325"/>
          <p14:tracePt t="33074" x="7032625" y="4251325"/>
          <p14:tracePt t="33082" x="7032625" y="4267200"/>
          <p14:tracePt t="33091" x="7024688" y="4275138"/>
          <p14:tracePt t="33097" x="7010400" y="4291013"/>
          <p14:tracePt t="33105" x="7002463" y="4306888"/>
          <p14:tracePt t="33113" x="6994525" y="4314825"/>
          <p14:tracePt t="33121" x="6994525" y="4322763"/>
          <p14:tracePt t="33129" x="6994525" y="4338638"/>
          <p14:tracePt t="33137" x="6970713" y="4346575"/>
          <p14:tracePt t="33169" x="6962775" y="4354513"/>
          <p14:tracePt t="33185" x="6954838" y="4362450"/>
          <p14:tracePt t="33209" x="6946900" y="4370388"/>
          <p14:tracePt t="33225" x="6946900" y="4378325"/>
          <p14:tracePt t="33232" x="6938963" y="4394200"/>
          <p14:tracePt t="33241" x="6931025" y="4402138"/>
          <p14:tracePt t="33249" x="6923088" y="4408488"/>
          <p14:tracePt t="33273" x="6915150" y="4416425"/>
          <p14:tracePt t="33282" x="6915150" y="4424363"/>
          <p14:tracePt t="33289" x="6915150" y="4440238"/>
          <p14:tracePt t="33305" x="6907213" y="4448175"/>
          <p14:tracePt t="33313" x="6899275" y="4456113"/>
          <p14:tracePt t="33329" x="6883400" y="4456113"/>
          <p14:tracePt t="33352" x="6875463" y="4464050"/>
          <p14:tracePt t="33361" x="6867525" y="4464050"/>
          <p14:tracePt t="33377" x="6867525" y="4471988"/>
          <p14:tracePt t="33392" x="6859588" y="4479925"/>
          <p14:tracePt t="33417" x="6851650" y="4487863"/>
          <p14:tracePt t="33433" x="6843713" y="4495800"/>
          <p14:tracePt t="33449" x="6843713" y="4503738"/>
          <p14:tracePt t="33529" x="6851650" y="4519613"/>
          <p14:tracePt t="33553" x="6851650" y="4503738"/>
          <p14:tracePt t="33561" x="6851650" y="4487863"/>
          <p14:tracePt t="33569" x="6851650" y="4471988"/>
          <p14:tracePt t="33593" x="6851650" y="4456113"/>
          <p14:tracePt t="33608" x="6843713" y="4448175"/>
          <p14:tracePt t="33617" x="6835775" y="4432300"/>
          <p14:tracePt t="33625" x="6797675" y="4408488"/>
          <p14:tracePt t="33632" x="6726238" y="4370388"/>
          <p14:tracePt t="33640" x="6654800" y="4338638"/>
          <p14:tracePt t="57297" x="6638925" y="4330700"/>
          <p14:tracePt t="57306" x="6615113" y="4330700"/>
          <p14:tracePt t="57314" x="6553200" y="4362450"/>
          <p14:tracePt t="57322" x="6450013" y="4424363"/>
          <p14:tracePt t="57329" x="6316663" y="4503738"/>
          <p14:tracePt t="57337" x="6151563" y="4591050"/>
          <p14:tracePt t="57345" x="5994400" y="4668838"/>
          <p14:tracePt t="57353" x="5859463" y="4748213"/>
          <p14:tracePt t="57361" x="5710238" y="4849813"/>
          <p14:tracePt t="57369" x="5576888" y="4945063"/>
          <p14:tracePt t="57377" x="5402263" y="5046663"/>
          <p14:tracePt t="57385" x="5268913" y="5126038"/>
          <p14:tracePt t="57393" x="5135563" y="5211763"/>
          <p14:tracePt t="57400" x="4984750" y="5314950"/>
          <p14:tracePt t="57409" x="4819650" y="5416550"/>
          <p14:tracePt t="57417" x="4630738" y="5527675"/>
          <p14:tracePt t="57425" x="4465638" y="5645150"/>
          <p14:tracePt t="57433" x="4348163" y="5740400"/>
          <p14:tracePt t="57441" x="4229100" y="5818188"/>
          <p14:tracePt t="57449" x="4119563" y="5897563"/>
          <p14:tracePt t="57457" x="4008438" y="5983288"/>
          <p14:tracePt t="57465" x="3938588" y="6102350"/>
          <p14:tracePt t="57473" x="3898900" y="6203950"/>
          <p14:tracePt t="57481" x="3875088" y="6330950"/>
          <p14:tracePt t="57490" x="3843338" y="6424613"/>
          <p14:tracePt t="57497" x="3835400" y="6535738"/>
          <p14:tracePt t="57505" x="3811588" y="6653213"/>
          <p14:tracePt t="57513" x="3795713" y="6748463"/>
          <p14:tracePt t="57522" x="3771900" y="6834188"/>
          <p14:tracePt t="68665" x="2606675" y="6496050"/>
          <p14:tracePt t="68674" x="2433638" y="6203950"/>
          <p14:tracePt t="68681" x="2292350" y="5961063"/>
          <p14:tracePt t="68689" x="2127250" y="5676900"/>
          <p14:tracePt t="68697" x="1922463" y="5354638"/>
          <p14:tracePt t="68706" x="1755775" y="5070475"/>
          <p14:tracePt t="68713" x="1558925" y="4779963"/>
          <p14:tracePt t="68722" x="1409700" y="4503738"/>
          <p14:tracePt t="68729" x="1228725" y="4243388"/>
          <p14:tracePt t="68737" x="1023938" y="3929063"/>
          <p14:tracePt t="68745" x="835025" y="3636963"/>
          <p14:tracePt t="68753" x="661988" y="3354388"/>
          <p14:tracePt t="68762" x="496888" y="3094038"/>
          <p14:tracePt t="68769" x="330200" y="2811463"/>
          <p14:tracePt t="68777" x="188913" y="2559050"/>
          <p14:tracePt t="68785" x="71438" y="2346325"/>
          <p14:tracePt t="172513" x="779463" y="534988"/>
          <p14:tracePt t="172513" x="1322388" y="889000"/>
          <p14:tracePt t="172513" x="1890713" y="1252538"/>
          <p14:tracePt t="172513" x="2465388" y="1630363"/>
          <p14:tracePt t="172513" x="3135313" y="2024063"/>
          <p14:tracePt t="172513" x="3827463" y="2393950"/>
          <p14:tracePt t="172513" x="4449763" y="2732088"/>
          <p14:tracePt t="172513" x="5080000" y="3024188"/>
          <p14:tracePt t="172513" x="5702300" y="3362325"/>
          <p14:tracePt t="172513" x="6332538" y="3676650"/>
          <p14:tracePt t="172513" x="6883400" y="3905250"/>
          <p14:tracePt t="172513" x="7348538" y="4102100"/>
          <p14:tracePt t="172513" x="7797800" y="4227513"/>
          <p14:tracePt t="172513" x="8120063" y="4346575"/>
          <p14:tracePt t="172513" x="8356600" y="4424363"/>
          <p14:tracePt t="172513" x="8513763" y="4456113"/>
          <p14:tracePt t="172513" x="8639175" y="4495800"/>
          <p14:tracePt t="172513" x="8742363" y="4527550"/>
          <p14:tracePt t="172513" x="8805863" y="4543425"/>
          <p14:tracePt t="172513" x="8859838" y="4543425"/>
          <p14:tracePt t="172513" x="8907463" y="4543425"/>
          <p14:tracePt t="172513" x="8947150" y="4527550"/>
          <p14:tracePt t="172513" x="8970963" y="4503738"/>
          <p14:tracePt t="172513" x="9002713" y="4464050"/>
          <p14:tracePt t="172513" x="9034463" y="4432300"/>
          <p14:tracePt t="172513" x="9088438" y="4362450"/>
          <p14:tracePt t="172513" x="9167813" y="4259263"/>
          <p14:tracePt t="172513" x="9245600" y="4157663"/>
          <p14:tracePt t="172513" x="9340850" y="4022725"/>
          <p14:tracePt t="172513" x="9404350" y="3857625"/>
          <p14:tracePt t="172513" x="9450388" y="3700463"/>
          <p14:tracePt t="172513" x="9474200" y="3567113"/>
          <p14:tracePt t="172513" x="9482138" y="3425825"/>
          <p14:tracePt t="172513" x="9482138" y="3282950"/>
          <p14:tracePt t="172513" x="9482138" y="3173413"/>
          <p14:tracePt t="172513" x="9482138" y="3046413"/>
          <p14:tracePt t="172513" x="9458325" y="2921000"/>
          <p14:tracePt t="172513" x="9420225" y="2819400"/>
          <p14:tracePt t="172513" x="9396413" y="2755900"/>
          <p14:tracePt t="172513" x="9364663" y="2700338"/>
          <p14:tracePt t="172513" x="9332913" y="2644775"/>
          <p14:tracePt t="172513" x="9309100" y="2614613"/>
          <p14:tracePt t="172513" x="9301163" y="2590800"/>
          <p14:tracePt t="172513" x="9293225" y="2582863"/>
          <p14:tracePt t="172513" x="9293225" y="2574925"/>
          <p14:tracePt t="172513" x="9301163" y="2574925"/>
          <p14:tracePt t="172513" x="9317038" y="2574925"/>
          <p14:tracePt t="172513" x="9356725" y="2598738"/>
          <p14:tracePt t="172513" x="9412288" y="2644775"/>
          <p14:tracePt t="172513" x="9498013" y="2692400"/>
          <p14:tracePt t="172513" x="9617075" y="2747963"/>
          <p14:tracePt t="172513" x="9718675" y="2819400"/>
          <p14:tracePt t="172513" x="9821863" y="2897188"/>
          <p14:tracePt t="172513" x="9923463" y="2960688"/>
          <p14:tracePt t="172513" x="10034588" y="3016250"/>
          <p14:tracePt t="172513" x="10167938" y="3078163"/>
          <p14:tracePt t="172513" x="10285413" y="3141663"/>
          <p14:tracePt t="172513" x="10396538" y="3197225"/>
          <p14:tracePt t="172513" x="10529888" y="3235325"/>
          <p14:tracePt t="172513" x="10687050" y="3275013"/>
          <p14:tracePt t="172513" x="10845800" y="3314700"/>
          <p14:tracePt t="172513" x="11002963" y="3354388"/>
          <p14:tracePt t="172513" x="11168063" y="3394075"/>
          <p14:tracePt t="172513" x="11349038" y="3432175"/>
          <p14:tracePt t="172513" x="11530013" y="3463925"/>
          <p14:tracePt t="172513" x="11742738" y="3495675"/>
          <p14:tracePt t="172513" x="11907838" y="3495675"/>
          <p14:tracePt t="172513" x="12104688" y="3487738"/>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5" y="2492019"/>
            <a:ext cx="10249469" cy="2677656"/>
          </a:xfrm>
          <a:prstGeom prst="rect">
            <a:avLst/>
          </a:prstGeom>
          <a:noFill/>
        </p:spPr>
        <p:txBody>
          <a:bodyPr wrap="square" rtlCol="0">
            <a:spAutoFit/>
          </a:bodyPr>
          <a:lstStyle/>
          <a:p>
            <a:pPr algn="ctr"/>
            <a:r>
              <a:rPr lang="en-US" sz="2800" b="1" dirty="0"/>
              <a:t>Overall, managing complex change means steering projects that often have technological, cultural, and organizational dimensions, on top of all of their usual implications for the company bottom line.</a:t>
            </a:r>
            <a:r>
              <a:rPr lang="en-US" sz="2800" dirty="0"/>
              <a:t> Such issues naturally test an organization’s change management strategy, creating challenges on top of the fundamental uncertainty and resistance that any type of organizational change may inspire. </a:t>
            </a:r>
          </a:p>
        </p:txBody>
      </p:sp>
      <p:sp>
        <p:nvSpPr>
          <p:cNvPr id="12" name="TextBox 11">
            <a:extLst>
              <a:ext uri="{FF2B5EF4-FFF2-40B4-BE49-F238E27FC236}">
                <a16:creationId xmlns:a16="http://schemas.microsoft.com/office/drawing/2014/main" id="{F9A80F9F-74DB-1D57-04E8-E20E92A09B0A}"/>
              </a:ext>
            </a:extLst>
          </p:cNvPr>
          <p:cNvSpPr txBox="1"/>
          <p:nvPr/>
        </p:nvSpPr>
        <p:spPr>
          <a:xfrm>
            <a:off x="2484898" y="616236"/>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pic>
        <p:nvPicPr>
          <p:cNvPr id="13" name="Graphic 21">
            <a:extLst>
              <a:ext uri="{FF2B5EF4-FFF2-40B4-BE49-F238E27FC236}">
                <a16:creationId xmlns:a16="http://schemas.microsoft.com/office/drawing/2014/main" id="{CEC2AABE-57F7-4051-A671-7DA2542D5E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84765154"/>
      </p:ext>
    </p:extLst>
  </p:cSld>
  <p:clrMapOvr>
    <a:masterClrMapping/>
  </p:clrMapOvr>
  <mc:AlternateContent xmlns:mc="http://schemas.openxmlformats.org/markup-compatibility/2006" xmlns:p14="http://schemas.microsoft.com/office/powerpoint/2010/main">
    <mc:Choice Requires="p14">
      <p:transition p14:dur="10" advTm="176621"/>
    </mc:Choice>
    <mc:Fallback xmlns="">
      <p:transition advTm="176621"/>
    </mc:Fallback>
  </mc:AlternateContent>
  <p:extLst>
    <p:ext uri="{3A86A75C-4F4B-4683-9AE1-C65F6400EC91}">
      <p14:laserTraceLst xmlns:p14="http://schemas.microsoft.com/office/powerpoint/2010/main">
        <p14:tracePtLst>
          <p14:tracePt t="63" x="2590800" y="4724400"/>
          <p14:tracePt t="71" x="2566988" y="4668838"/>
          <p14:tracePt t="78" x="2566988" y="4621213"/>
          <p14:tracePt t="87" x="2566988" y="4598988"/>
          <p14:tracePt t="95" x="2566988" y="4559300"/>
          <p14:tracePt t="102" x="2566988" y="4535488"/>
          <p14:tracePt t="110" x="2566988" y="4511675"/>
          <p14:tracePt t="118" x="2566988" y="4471988"/>
          <p14:tracePt t="126" x="2566988" y="4448175"/>
          <p14:tracePt t="134" x="2566988" y="4424363"/>
          <p14:tracePt t="143" x="2566988" y="4402138"/>
          <p14:tracePt t="150" x="2566988" y="4362450"/>
          <p14:tracePt t="158" x="2566988" y="4314825"/>
          <p14:tracePt t="167" x="2566988" y="4251325"/>
          <p14:tracePt t="174" x="2566988" y="4189413"/>
          <p14:tracePt t="182" x="2566988" y="4125913"/>
          <p14:tracePt t="190" x="2566988" y="4062413"/>
          <p14:tracePt t="199" x="2566988" y="4008438"/>
          <p14:tracePt t="206" x="2559050" y="3944938"/>
          <p14:tracePt t="214" x="2559050" y="3881438"/>
          <p14:tracePt t="222" x="2559050" y="3825875"/>
          <p14:tracePt t="230" x="2582863" y="3763963"/>
          <p14:tracePt t="238" x="2590800" y="3692525"/>
          <p14:tracePt t="246" x="2638425" y="3622675"/>
          <p14:tracePt t="254" x="2686050" y="3551238"/>
          <p14:tracePt t="262" x="2733675" y="3495675"/>
          <p14:tracePt t="271" x="2755900" y="3425825"/>
          <p14:tracePt t="279" x="2779713" y="3378200"/>
          <p14:tracePt t="287" x="2811463" y="3322638"/>
          <p14:tracePt t="295" x="2827338" y="3282950"/>
          <p14:tracePt t="303" x="2859088" y="3235325"/>
          <p14:tracePt t="311" x="2867025" y="3213100"/>
          <p14:tracePt t="318" x="2874963" y="3189288"/>
          <p14:tracePt t="327" x="2874963" y="3149600"/>
          <p14:tracePt t="335" x="2874963" y="3133725"/>
          <p14:tracePt t="343" x="2874963" y="3109913"/>
          <p14:tracePt t="351" x="2867025" y="3086100"/>
          <p14:tracePt t="358" x="2843213" y="3054350"/>
          <p14:tracePt t="367" x="2787650" y="3038475"/>
          <p14:tracePt t="374" x="2733675" y="3016250"/>
          <p14:tracePt t="383" x="2678113" y="2968625"/>
          <p14:tracePt t="390" x="2590800" y="2936875"/>
          <p14:tracePt t="400" x="2528888" y="2921000"/>
          <p14:tracePt t="407" x="2473325" y="2889250"/>
          <p14:tracePt t="414" x="2386013" y="2865438"/>
          <p14:tracePt t="422" x="2338388" y="2865438"/>
          <p14:tracePt t="430" x="2276475" y="2857500"/>
          <p14:tracePt t="438" x="2236788" y="2835275"/>
          <p14:tracePt t="447" x="2197100" y="2827338"/>
          <p14:tracePt t="455" x="2165350" y="2819400"/>
          <p14:tracePt t="463" x="2111375" y="2819400"/>
          <p14:tracePt t="471" x="2079625" y="2819400"/>
          <p14:tracePt t="478" x="2016125" y="2819400"/>
          <p14:tracePt t="487" x="1984375" y="2819400"/>
          <p14:tracePt t="495" x="1944688" y="2819400"/>
          <p14:tracePt t="503" x="1914525" y="2819400"/>
          <p14:tracePt t="511" x="1874838" y="2819400"/>
          <p14:tracePt t="519" x="1858963" y="2827338"/>
          <p14:tracePt t="528" x="1851025" y="2841625"/>
          <p14:tracePt t="535" x="1835150" y="2841625"/>
          <p14:tracePt t="544" x="1827213" y="2849563"/>
          <p14:tracePt t="551" x="1811338" y="2865438"/>
          <p14:tracePt t="575" x="1811338" y="2881313"/>
          <p14:tracePt t="591" x="1819275" y="2889250"/>
          <p14:tracePt t="598" x="1835150" y="2889250"/>
          <p14:tracePt t="607" x="1851025" y="2897188"/>
          <p14:tracePt t="615" x="1874838" y="2905125"/>
          <p14:tracePt t="623" x="1914525" y="2913063"/>
          <p14:tracePt t="631" x="1952625" y="2913063"/>
          <p14:tracePt t="639" x="1984375" y="2913063"/>
          <p14:tracePt t="647" x="2008188" y="2913063"/>
          <p14:tracePt t="655" x="2032000" y="2913063"/>
          <p14:tracePt t="663" x="2063750" y="2913063"/>
          <p14:tracePt t="671" x="2079625" y="2913063"/>
          <p14:tracePt t="728" x="2063750" y="2913063"/>
          <p14:tracePt t="735" x="2047875" y="2913063"/>
          <p14:tracePt t="744" x="2000250" y="2913063"/>
          <p14:tracePt t="751" x="1936750" y="2913063"/>
          <p14:tracePt t="759" x="1898650" y="2913063"/>
          <p14:tracePt t="767" x="1819275" y="2913063"/>
          <p14:tracePt t="775" x="1771650" y="2913063"/>
          <p14:tracePt t="783" x="1709738" y="2913063"/>
          <p14:tracePt t="791" x="1662113" y="2913063"/>
          <p14:tracePt t="798" x="1630363" y="2913063"/>
          <p14:tracePt t="807" x="1606550" y="2913063"/>
          <p14:tracePt t="815" x="1590675" y="2913063"/>
          <p14:tracePt t="839" x="1598613" y="2913063"/>
          <p14:tracePt t="847" x="1606550" y="2913063"/>
          <p14:tracePt t="855" x="1622425" y="2913063"/>
          <p14:tracePt t="864" x="1670050" y="2913063"/>
          <p14:tracePt t="871" x="1731963" y="2921000"/>
          <p14:tracePt t="879" x="1803400" y="2944813"/>
          <p14:tracePt t="887" x="1882775" y="2960688"/>
          <p14:tracePt t="896" x="1968500" y="2992438"/>
          <p14:tracePt t="902" x="2039938" y="3008313"/>
          <p14:tracePt t="913" x="2103438" y="3016250"/>
          <p14:tracePt t="918" x="2149475" y="3016250"/>
          <p14:tracePt t="927" x="2173288" y="3016250"/>
          <p14:tracePt t="935" x="2205038" y="3016250"/>
          <p14:tracePt t="944" x="2220913" y="3016250"/>
          <p14:tracePt t="975" x="2228850" y="3016250"/>
          <p14:tracePt t="983" x="2228850" y="3000375"/>
          <p14:tracePt t="991" x="2236788" y="2992438"/>
          <p14:tracePt t="998" x="2244725" y="2984500"/>
          <p14:tracePt t="1006" x="2244725" y="2968625"/>
          <p14:tracePt t="1015" x="2252663" y="2952750"/>
          <p14:tracePt t="1022" x="2252663" y="2928938"/>
          <p14:tracePt t="1030" x="2252663" y="2905125"/>
          <p14:tracePt t="1038" x="2252663" y="2881313"/>
          <p14:tracePt t="1047" x="2252663" y="2841625"/>
          <p14:tracePt t="1054" x="2252663" y="2795588"/>
          <p14:tracePt t="1063" x="2244725" y="2771775"/>
          <p14:tracePt t="1070" x="2212975" y="2740025"/>
          <p14:tracePt t="1078" x="2141538" y="2692400"/>
          <p14:tracePt t="1087" x="2071688" y="2638425"/>
          <p14:tracePt t="1094" x="2000250" y="2598738"/>
          <p14:tracePt t="1103" x="1930400" y="2551113"/>
          <p14:tracePt t="1111" x="1858963" y="2503488"/>
          <p14:tracePt t="1118" x="1787525" y="2471738"/>
          <p14:tracePt t="1127" x="1725613" y="2449513"/>
          <p14:tracePt t="1135" x="1662113" y="2449513"/>
          <p14:tracePt t="1143" x="1606550" y="2449513"/>
          <p14:tracePt t="1151" x="1582738" y="2441575"/>
          <p14:tracePt t="1158" x="1543050" y="2433638"/>
          <p14:tracePt t="1167" x="1512888" y="2433638"/>
          <p14:tracePt t="1175" x="1473200" y="2441575"/>
          <p14:tracePt t="1183" x="1449388" y="2449513"/>
          <p14:tracePt t="1191" x="1425575" y="2463800"/>
          <p14:tracePt t="1199" x="1385888" y="2495550"/>
          <p14:tracePt t="1207" x="1338263" y="2527300"/>
          <p14:tracePt t="1215" x="1316038" y="2543175"/>
          <p14:tracePt t="1223" x="1292225" y="2551113"/>
          <p14:tracePt t="1230" x="1260475" y="2590800"/>
          <p14:tracePt t="1239" x="1220788" y="2638425"/>
          <p14:tracePt t="1246" x="1173163" y="2676525"/>
          <p14:tracePt t="1256" x="1133475" y="2708275"/>
          <p14:tracePt t="1263" x="1117600" y="2732088"/>
          <p14:tracePt t="1271" x="1087438" y="2771775"/>
          <p14:tracePt t="1278" x="1063625" y="2787650"/>
          <p14:tracePt t="1287" x="1063625" y="2803525"/>
          <p14:tracePt t="1295" x="1063625" y="2819400"/>
          <p14:tracePt t="1303" x="1055688" y="2835275"/>
          <p14:tracePt t="1310" x="1047750" y="2849563"/>
          <p14:tracePt t="1318" x="1047750" y="2857500"/>
          <p14:tracePt t="1326" x="1063625" y="2873375"/>
          <p14:tracePt t="1335" x="1117600" y="2897188"/>
          <p14:tracePt t="1343" x="1173163" y="2928938"/>
          <p14:tracePt t="1350" x="1236663" y="2952750"/>
          <p14:tracePt t="1359" x="1338263" y="2976563"/>
          <p14:tracePt t="1367" x="1433513" y="3000375"/>
          <p14:tracePt t="1375" x="1504950" y="3024188"/>
          <p14:tracePt t="1383" x="1574800" y="3046413"/>
          <p14:tracePt t="1390" x="1670050" y="3046413"/>
          <p14:tracePt t="1399" x="1731963" y="3054350"/>
          <p14:tracePt t="1407" x="1795463" y="3070225"/>
          <p14:tracePt t="1415" x="1851025" y="3070225"/>
          <p14:tracePt t="1423" x="1914525" y="3070225"/>
          <p14:tracePt t="1430" x="1976438" y="3070225"/>
          <p14:tracePt t="1438" x="2024063" y="3070225"/>
          <p14:tracePt t="1446" x="2087563" y="3062288"/>
          <p14:tracePt t="1455" x="2173288" y="3054350"/>
          <p14:tracePt t="1462" x="2228850" y="3032125"/>
          <p14:tracePt t="1471" x="2260600" y="3024188"/>
          <p14:tracePt t="1480" x="2332038" y="3000375"/>
          <p14:tracePt t="1487" x="2378075" y="3000375"/>
          <p14:tracePt t="1495" x="2401888" y="2992438"/>
          <p14:tracePt t="1503" x="2433638" y="2976563"/>
          <p14:tracePt t="1511" x="2457450" y="2968625"/>
          <p14:tracePt t="1519" x="2481263" y="2944813"/>
          <p14:tracePt t="1528" x="2513013" y="2928938"/>
          <p14:tracePt t="1534" x="2528888" y="2905125"/>
          <p14:tracePt t="1544" x="2543175" y="2889250"/>
          <p14:tracePt t="1551" x="2551113" y="2865438"/>
          <p14:tracePt t="1558" x="2559050" y="2849563"/>
          <p14:tracePt t="1567" x="2559050" y="2841625"/>
          <p14:tracePt t="1575" x="2559050" y="2819400"/>
          <p14:tracePt t="1583" x="2543175" y="2795588"/>
          <p14:tracePt t="1590" x="2513013" y="2771775"/>
          <p14:tracePt t="1598" x="2473325" y="2740025"/>
          <p14:tracePt t="1607" x="2433638" y="2692400"/>
          <p14:tracePt t="1615" x="2393950" y="2660650"/>
          <p14:tracePt t="1623" x="2338388" y="2644775"/>
          <p14:tracePt t="1630" x="2300288" y="2622550"/>
          <p14:tracePt t="1639" x="2260600" y="2590800"/>
          <p14:tracePt t="1647" x="2205038" y="2559050"/>
          <p14:tracePt t="1655" x="2157413" y="2527300"/>
          <p14:tracePt t="1663" x="2103438" y="2479675"/>
          <p14:tracePt t="1671" x="2063750" y="2441575"/>
          <p14:tracePt t="1680" x="2008188" y="2409825"/>
          <p14:tracePt t="1687" x="1968500" y="2378075"/>
          <p14:tracePt t="1695" x="1922463" y="2346325"/>
          <p14:tracePt t="1703" x="1874838" y="2322513"/>
          <p14:tracePt t="1711" x="1819275" y="2306638"/>
          <p14:tracePt t="1719" x="1787525" y="2282825"/>
          <p14:tracePt t="1727" x="1755775" y="2266950"/>
          <p14:tracePt t="1734" x="1701800" y="2266950"/>
          <p14:tracePt t="1744" x="1670050" y="2259013"/>
          <p14:tracePt t="1751" x="1598613" y="2244725"/>
          <p14:tracePt t="1759" x="1566863" y="2244725"/>
          <p14:tracePt t="1767" x="1543050" y="2244725"/>
          <p14:tracePt t="1775" x="1504950" y="2252663"/>
          <p14:tracePt t="1783" x="1481138" y="2259013"/>
          <p14:tracePt t="1790" x="1449388" y="2282825"/>
          <p14:tracePt t="1798" x="1433513" y="2298700"/>
          <p14:tracePt t="1807" x="1409700" y="2314575"/>
          <p14:tracePt t="1815" x="1393825" y="2346325"/>
          <p14:tracePt t="1822" x="1385888" y="2370138"/>
          <p14:tracePt t="1830" x="1370013" y="2393950"/>
          <p14:tracePt t="1838" x="1362075" y="2425700"/>
          <p14:tracePt t="1847" x="1362075" y="2455863"/>
          <p14:tracePt t="1855" x="1370013" y="2503488"/>
          <p14:tracePt t="1863" x="1370013" y="2543175"/>
          <p14:tracePt t="1871" x="1370013" y="2574925"/>
          <p14:tracePt t="1879" x="1370013" y="2606675"/>
          <p14:tracePt t="1887" x="1370013" y="2630488"/>
          <p14:tracePt t="1895" x="1370013" y="2652713"/>
          <p14:tracePt t="1903" x="1377950" y="2676525"/>
          <p14:tracePt t="1911" x="1393825" y="2708275"/>
          <p14:tracePt t="1919" x="1409700" y="2732088"/>
          <p14:tracePt t="1927" x="1441450" y="2755900"/>
          <p14:tracePt t="1935" x="1465263" y="2779713"/>
          <p14:tracePt t="1944" x="1489075" y="2787650"/>
          <p14:tracePt t="1950" x="1504950" y="2795588"/>
          <p14:tracePt t="1959" x="1512888" y="2803525"/>
          <p14:tracePt t="1967" x="1527175" y="2811463"/>
          <p14:tracePt t="1975" x="1535113" y="2811463"/>
          <p14:tracePt t="1983" x="1550988" y="2819400"/>
          <p14:tracePt t="2007" x="1566863" y="2819400"/>
          <p14:tracePt t="2023" x="1574800" y="2819400"/>
          <p14:tracePt t="2071" x="1574800" y="2803525"/>
          <p14:tracePt t="2119" x="1574800" y="2795588"/>
          <p14:tracePt t="2135" x="1566863" y="2795588"/>
          <p14:tracePt t="2144" x="1550988" y="2795588"/>
          <p14:tracePt t="2151" x="1535113" y="2803525"/>
          <p14:tracePt t="2159" x="1512888" y="2811463"/>
          <p14:tracePt t="2167" x="1481138" y="2827338"/>
          <p14:tracePt t="2175" x="1449388" y="2841625"/>
          <p14:tracePt t="2183" x="1417638" y="2857500"/>
          <p14:tracePt t="2191" x="1385888" y="2865438"/>
          <p14:tracePt t="2198" x="1346200" y="2873375"/>
          <p14:tracePt t="2207" x="1322388" y="2881313"/>
          <p14:tracePt t="2215" x="1308100" y="2881313"/>
          <p14:tracePt t="2223" x="1292225" y="2881313"/>
          <p14:tracePt t="2231" x="1276350" y="2881313"/>
          <p14:tracePt t="2238" x="1260475" y="2881313"/>
          <p14:tracePt t="2255" x="1244600" y="2881313"/>
          <p14:tracePt t="2303" x="1228725" y="2873375"/>
          <p14:tracePt t="2472" x="1244600" y="2873375"/>
          <p14:tracePt t="2752" x="1228725" y="2865438"/>
          <p14:tracePt t="2759" x="1212850" y="2857500"/>
          <p14:tracePt t="2767" x="1204913" y="2849563"/>
          <p14:tracePt t="2774" x="1189038" y="2849563"/>
          <p14:tracePt t="2790" x="1173163" y="2849563"/>
          <p14:tracePt t="2798" x="1165225" y="2849563"/>
          <p14:tracePt t="2807" x="1157288" y="2841625"/>
          <p14:tracePt t="2815" x="1149350" y="2841625"/>
          <p14:tracePt t="2919" x="1133475" y="2835275"/>
          <p14:tracePt t="2999" x="1141413" y="2835275"/>
          <p14:tracePt t="3023" x="1149350" y="2835275"/>
          <p14:tracePt t="3039" x="1181100" y="2849563"/>
          <p14:tracePt t="3079" x="1189038" y="2849563"/>
          <p14:tracePt t="3086" x="1189038" y="2857500"/>
          <p14:tracePt t="3094" x="1196975" y="2865438"/>
          <p14:tracePt t="3103" x="1196975" y="2881313"/>
          <p14:tracePt t="3135" x="1204913" y="2889250"/>
          <p14:tracePt t="3144" x="1220788" y="2897188"/>
          <p14:tracePt t="3150" x="1228725" y="2905125"/>
          <p14:tracePt t="3159" x="1244600" y="2905125"/>
          <p14:tracePt t="3168" x="1252538" y="2905125"/>
          <p14:tracePt t="3175" x="1268413" y="2913063"/>
          <p14:tracePt t="3183" x="1284288" y="2921000"/>
          <p14:tracePt t="3190" x="1308100" y="2928938"/>
          <p14:tracePt t="3199" x="1338263" y="2944813"/>
          <p14:tracePt t="3208" x="1385888" y="2944813"/>
          <p14:tracePt t="3215" x="1425575" y="2944813"/>
          <p14:tracePt t="3223" x="1457325" y="2944813"/>
          <p14:tracePt t="3230" x="1497013" y="2944813"/>
          <p14:tracePt t="3239" x="1520825" y="2952750"/>
          <p14:tracePt t="3247" x="1558925" y="2960688"/>
          <p14:tracePt t="3255" x="1606550" y="2984500"/>
          <p14:tracePt t="3263" x="1646238" y="2992438"/>
          <p14:tracePt t="3271" x="1717675" y="3016250"/>
          <p14:tracePt t="3279" x="1747838" y="3024188"/>
          <p14:tracePt t="3287" x="1787525" y="3032125"/>
          <p14:tracePt t="3295" x="1811338" y="3038475"/>
          <p14:tracePt t="3303" x="1843088" y="3054350"/>
          <p14:tracePt t="3311" x="1866900" y="3062288"/>
          <p14:tracePt t="3318" x="1874838" y="3070225"/>
          <p14:tracePt t="3326" x="1882775" y="3086100"/>
          <p14:tracePt t="3351" x="1898650" y="3086100"/>
          <p14:tracePt t="3447" x="1914525" y="3086100"/>
          <p14:tracePt t="3463" x="1930400" y="3086100"/>
          <p14:tracePt t="3471" x="1936750" y="3086100"/>
          <p14:tracePt t="3479" x="1952625" y="3086100"/>
          <p14:tracePt t="3488" x="1960563" y="3086100"/>
          <p14:tracePt t="3494" x="1984375" y="3086100"/>
          <p14:tracePt t="3503" x="2008188" y="3086100"/>
          <p14:tracePt t="3511" x="2032000" y="3086100"/>
          <p14:tracePt t="3519" x="2055813" y="3086100"/>
          <p14:tracePt t="3528" x="2095500" y="3086100"/>
          <p14:tracePt t="3535" x="2127250" y="3086100"/>
          <p14:tracePt t="3543" x="2189163" y="3086100"/>
          <p14:tracePt t="3551" x="2252663" y="3086100"/>
          <p14:tracePt t="3559" x="2316163" y="3086100"/>
          <p14:tracePt t="3568" x="2378075" y="3086100"/>
          <p14:tracePt t="3574" x="2441575" y="3086100"/>
          <p14:tracePt t="3583" x="2481263" y="3086100"/>
          <p14:tracePt t="3591" x="2505075" y="3086100"/>
          <p14:tracePt t="3599" x="2520950" y="3086100"/>
          <p14:tracePt t="3607" x="2528888" y="3086100"/>
          <p14:tracePt t="3615" x="2543175" y="3086100"/>
          <p14:tracePt t="3623" x="2551113" y="3086100"/>
          <p14:tracePt t="3630" x="2559050" y="3086100"/>
          <p14:tracePt t="3639" x="2566988" y="3078163"/>
          <p14:tracePt t="3647" x="2582863" y="3078163"/>
          <p14:tracePt t="3655" x="2590800" y="3070225"/>
          <p14:tracePt t="3663" x="2598738" y="3070225"/>
          <p14:tracePt t="3671" x="2614613" y="3062288"/>
          <p14:tracePt t="3687" x="2630488" y="3062288"/>
          <p14:tracePt t="3695" x="2646363" y="3054350"/>
          <p14:tracePt t="3703" x="2662238" y="3046413"/>
          <p14:tracePt t="3711" x="2670175" y="3038475"/>
          <p14:tracePt t="3718" x="2678113" y="3038475"/>
          <p14:tracePt t="3735" x="2693988" y="3032125"/>
          <p14:tracePt t="3745" x="2701925" y="3024188"/>
          <p14:tracePt t="3799" x="2717800" y="3024188"/>
          <p14:tracePt t="3815" x="2725738" y="3024188"/>
          <p14:tracePt t="3823" x="2741613" y="3024188"/>
          <p14:tracePt t="3839" x="2747963" y="3024188"/>
          <p14:tracePt t="3848" x="2771775" y="3016250"/>
          <p14:tracePt t="3903" x="2779713" y="3016250"/>
          <p14:tracePt t="4399" x="2787650" y="3016250"/>
          <p14:tracePt t="4408" x="2803525" y="3016250"/>
          <p14:tracePt t="4414" x="2811463" y="3016250"/>
          <p14:tracePt t="4423" x="2827338" y="3016250"/>
          <p14:tracePt t="4430" x="2835275" y="3016250"/>
          <p14:tracePt t="4439" x="2843213" y="3016250"/>
          <p14:tracePt t="4447" x="2851150" y="3016250"/>
          <p14:tracePt t="4455" x="2874963" y="3016250"/>
          <p14:tracePt t="4462" x="2898775" y="3016250"/>
          <p14:tracePt t="4471" x="2938463" y="3016250"/>
          <p14:tracePt t="4479" x="2960688" y="3016250"/>
          <p14:tracePt t="4487" x="3008313" y="3016250"/>
          <p14:tracePt t="4495" x="3055938" y="3016250"/>
          <p14:tracePt t="4503" x="3095625" y="3016250"/>
          <p14:tracePt t="4511" x="3143250" y="3016250"/>
          <p14:tracePt t="4519" x="3189288" y="3016250"/>
          <p14:tracePt t="4529" x="3221038" y="3016250"/>
          <p14:tracePt t="4535" x="3268663" y="3016250"/>
          <p14:tracePt t="4543" x="3308350" y="3016250"/>
          <p14:tracePt t="4551" x="3340100" y="3016250"/>
          <p14:tracePt t="4559" x="3386138" y="3016250"/>
          <p14:tracePt t="4567" x="3433763" y="3016250"/>
          <p14:tracePt t="4575" x="3465513" y="3016250"/>
          <p14:tracePt t="4583" x="3497263" y="3016250"/>
          <p14:tracePt t="4591" x="3544888" y="3016250"/>
          <p14:tracePt t="4598" x="3567113" y="3016250"/>
          <p14:tracePt t="4607" x="3582988" y="3016250"/>
          <p14:tracePt t="4614" x="3606800" y="3016250"/>
          <p14:tracePt t="4623" x="3638550" y="3016250"/>
          <p14:tracePt t="4630" x="3662363" y="3016250"/>
          <p14:tracePt t="4639" x="3686175" y="3016250"/>
          <p14:tracePt t="4647" x="3709988" y="3016250"/>
          <p14:tracePt t="4654" x="3733800" y="3016250"/>
          <p14:tracePt t="4663" x="3749675" y="3016250"/>
          <p14:tracePt t="4671" x="3757613" y="3016250"/>
          <p14:tracePt t="4679" x="3771900" y="3016250"/>
          <p14:tracePt t="4688" x="3779838" y="3016250"/>
          <p14:tracePt t="4695" x="3795713" y="3016250"/>
          <p14:tracePt t="4703" x="3803650" y="3016250"/>
          <p14:tracePt t="4711" x="3811588" y="3016250"/>
          <p14:tracePt t="4719" x="3819525" y="3016250"/>
          <p14:tracePt t="4727" x="3835400" y="3016250"/>
          <p14:tracePt t="4734" x="3859213" y="3016250"/>
          <p14:tracePt t="4743" x="3875088" y="3008313"/>
          <p14:tracePt t="4751" x="3914775" y="3000375"/>
          <p14:tracePt t="4759" x="3938588" y="2992438"/>
          <p14:tracePt t="4767" x="3976688" y="2992438"/>
          <p14:tracePt t="4775" x="4000500" y="2992438"/>
          <p14:tracePt t="4783" x="4024313" y="2992438"/>
          <p14:tracePt t="4791" x="4064000" y="2992438"/>
          <p14:tracePt t="4799" x="4087813" y="2992438"/>
          <p14:tracePt t="4807" x="4127500" y="3008313"/>
          <p14:tracePt t="4814" x="4151313" y="3038475"/>
          <p14:tracePt t="4823" x="4181475" y="3054350"/>
          <p14:tracePt t="4831" x="4213225" y="3062288"/>
          <p14:tracePt t="4839" x="4244975" y="3078163"/>
          <p14:tracePt t="4847" x="4244975" y="3086100"/>
          <p14:tracePt t="4855" x="4268788" y="3094038"/>
          <p14:tracePt t="4863" x="4284663" y="3101975"/>
          <p14:tracePt t="4871" x="4316413" y="3109913"/>
          <p14:tracePt t="4878" x="4316413" y="3117850"/>
          <p14:tracePt t="4887" x="4332288" y="3125788"/>
          <p14:tracePt t="4895" x="4348163" y="3125788"/>
          <p14:tracePt t="4903" x="4356100" y="3125788"/>
          <p14:tracePt t="4910" x="4370388" y="3125788"/>
          <p14:tracePt t="4919" x="4378325" y="3125788"/>
          <p14:tracePt t="4927" x="4394200" y="3125788"/>
          <p14:tracePt t="4943" x="4418013" y="3125788"/>
          <p14:tracePt t="4951" x="4433888" y="3125788"/>
          <p14:tracePt t="4959" x="4441825" y="3125788"/>
          <p14:tracePt t="4967" x="4457700" y="3125788"/>
          <p14:tracePt t="4975" x="4465638" y="3125788"/>
          <p14:tracePt t="4983" x="4481513" y="3125788"/>
          <p14:tracePt t="4999" x="4497388" y="3125788"/>
          <p14:tracePt t="5007" x="4505325" y="3125788"/>
          <p14:tracePt t="5047" x="4521200" y="3125788"/>
          <p14:tracePt t="5087" x="4529138" y="3125788"/>
          <p14:tracePt t="5183" x="4545013" y="3125788"/>
          <p14:tracePt t="5223" x="4560888" y="3125788"/>
          <p14:tracePt t="5230" x="4568825" y="3125788"/>
          <p14:tracePt t="5239" x="4583113" y="3125788"/>
          <p14:tracePt t="5247" x="4591050" y="3117850"/>
          <p14:tracePt t="5254" x="4598988" y="3109913"/>
          <p14:tracePt t="5263" x="4614863" y="3109913"/>
          <p14:tracePt t="5271" x="4614863" y="3101975"/>
          <p14:tracePt t="5279" x="4630738" y="3094038"/>
          <p14:tracePt t="5287" x="4638675" y="3078163"/>
          <p14:tracePt t="5295" x="4654550" y="3062288"/>
          <p14:tracePt t="5303" x="4662488" y="3046413"/>
          <p14:tracePt t="5311" x="4686300" y="3016250"/>
          <p14:tracePt t="5318" x="4694238" y="3000375"/>
          <p14:tracePt t="5329" x="4710113" y="2992438"/>
          <p14:tracePt t="5334" x="4718050" y="2976563"/>
          <p14:tracePt t="5343" x="4741863" y="2976563"/>
          <p14:tracePt t="5350" x="4757738" y="2968625"/>
          <p14:tracePt t="5359" x="4773613" y="2952750"/>
          <p14:tracePt t="5368" x="4787900" y="2944813"/>
          <p14:tracePt t="5375" x="4803775" y="2936875"/>
          <p14:tracePt t="5383" x="4811713" y="2936875"/>
          <p14:tracePt t="5391" x="4827588" y="2936875"/>
          <p14:tracePt t="5399" x="4843463" y="2936875"/>
          <p14:tracePt t="5407" x="4851400" y="2936875"/>
          <p14:tracePt t="5414" x="4867275" y="2936875"/>
          <p14:tracePt t="5430" x="4883150" y="2936875"/>
          <p14:tracePt t="5439" x="4899025" y="2936875"/>
          <p14:tracePt t="5447" x="4914900" y="2936875"/>
          <p14:tracePt t="5455" x="4938713" y="2936875"/>
          <p14:tracePt t="5463" x="4978400" y="2936875"/>
          <p14:tracePt t="5471" x="5008563" y="2921000"/>
          <p14:tracePt t="5479" x="5048250" y="2913063"/>
          <p14:tracePt t="5488" x="5103813" y="2889250"/>
          <p14:tracePt t="5495" x="5135563" y="2889250"/>
          <p14:tracePt t="5503" x="5189538" y="2881313"/>
          <p14:tracePt t="5511" x="5221288" y="2873375"/>
          <p14:tracePt t="5519" x="5276850" y="2865438"/>
          <p14:tracePt t="5527" x="5324475" y="2865438"/>
          <p14:tracePt t="5534" x="5372100" y="2865438"/>
          <p14:tracePt t="5543" x="5418138" y="2865438"/>
          <p14:tracePt t="5551" x="5457825" y="2865438"/>
          <p14:tracePt t="5559" x="5505450" y="2865438"/>
          <p14:tracePt t="5567" x="5529263" y="2865438"/>
          <p14:tracePt t="5575" x="5561013" y="2865438"/>
          <p14:tracePt t="5583" x="5607050" y="2865438"/>
          <p14:tracePt t="5591" x="5638800" y="2865438"/>
          <p14:tracePt t="5599" x="5670550" y="2865438"/>
          <p14:tracePt t="5607" x="5710238" y="2865438"/>
          <p14:tracePt t="5614" x="5741988" y="2865438"/>
          <p14:tracePt t="5623" x="5765800" y="2865438"/>
          <p14:tracePt t="5631" x="5781675" y="2865438"/>
          <p14:tracePt t="5638" x="5811838" y="2865438"/>
          <p14:tracePt t="5647" x="5835650" y="2865438"/>
          <p14:tracePt t="5655" x="5859463" y="2857500"/>
          <p14:tracePt t="5663" x="5883275" y="2849563"/>
          <p14:tracePt t="5670" x="5915025" y="2841625"/>
          <p14:tracePt t="5679" x="5946775" y="2841625"/>
          <p14:tracePt t="5687" x="5962650" y="2841625"/>
          <p14:tracePt t="5695" x="6000750" y="2841625"/>
          <p14:tracePt t="5702" x="6024563" y="2841625"/>
          <p14:tracePt t="5711" x="6040438" y="2841625"/>
          <p14:tracePt t="5719" x="6064250" y="2841625"/>
          <p14:tracePt t="5727" x="6088063" y="2841625"/>
          <p14:tracePt t="5735" x="6127750" y="2841625"/>
          <p14:tracePt t="5744" x="6151563" y="2841625"/>
          <p14:tracePt t="5751" x="6183313" y="2841625"/>
          <p14:tracePt t="5759" x="6221413" y="2841625"/>
          <p14:tracePt t="5767" x="6245225" y="2849563"/>
          <p14:tracePt t="5775" x="6269038" y="2849563"/>
          <p14:tracePt t="5783" x="6284913" y="2857500"/>
          <p14:tracePt t="5791" x="6292850" y="2873375"/>
          <p14:tracePt t="5798" x="6308725" y="2873375"/>
          <p14:tracePt t="5814" x="6324600" y="2873375"/>
          <p14:tracePt t="5823" x="6332538" y="2881313"/>
          <p14:tracePt t="5830" x="6340475" y="2889250"/>
          <p14:tracePt t="5838" x="6356350" y="2889250"/>
          <p14:tracePt t="5847" x="6372225" y="2889250"/>
          <p14:tracePt t="5855" x="6380163" y="2889250"/>
          <p14:tracePt t="5863" x="6388100" y="2889250"/>
          <p14:tracePt t="5870" x="6396038" y="2889250"/>
          <p14:tracePt t="5881" x="6418263" y="2889250"/>
          <p14:tracePt t="5887" x="6434138" y="2889250"/>
          <p14:tracePt t="5896" x="6442075" y="2889250"/>
          <p14:tracePt t="5903" x="6465888" y="2889250"/>
          <p14:tracePt t="5911" x="6481763" y="2889250"/>
          <p14:tracePt t="5919" x="6497638" y="2889250"/>
          <p14:tracePt t="5927" x="6521450" y="2889250"/>
          <p14:tracePt t="5935" x="6545263" y="2905125"/>
          <p14:tracePt t="5943" x="6584950" y="2913063"/>
          <p14:tracePt t="5951" x="6607175" y="2913063"/>
          <p14:tracePt t="5960" x="6646863" y="2921000"/>
          <p14:tracePt t="5967" x="6678613" y="2928938"/>
          <p14:tracePt t="5975" x="6718300" y="2952750"/>
          <p14:tracePt t="5983" x="6757988" y="2960688"/>
          <p14:tracePt t="5990" x="6805613" y="2960688"/>
          <p14:tracePt t="5998" x="6859588" y="2968625"/>
          <p14:tracePt t="6007" x="6891338" y="2976563"/>
          <p14:tracePt t="6015" x="6946900" y="2984500"/>
          <p14:tracePt t="6023" x="6994525" y="3008313"/>
          <p14:tracePt t="6030" x="7048500" y="3008313"/>
          <p14:tracePt t="6038" x="7080250" y="3008313"/>
          <p14:tracePt t="6047" x="7127875" y="3008313"/>
          <p14:tracePt t="6055" x="7151688" y="3008313"/>
          <p14:tracePt t="6063" x="7183438" y="3016250"/>
          <p14:tracePt t="6070" x="7199313" y="3024188"/>
          <p14:tracePt t="6079" x="7213600" y="3032125"/>
          <p14:tracePt t="6095" x="7229475" y="3032125"/>
          <p14:tracePt t="6119" x="7237413" y="3032125"/>
          <p14:tracePt t="6127" x="7245350" y="3032125"/>
          <p14:tracePt t="6134" x="7253288" y="3032125"/>
          <p14:tracePt t="6143" x="7269163" y="3032125"/>
          <p14:tracePt t="6150" x="7277100" y="3032125"/>
          <p14:tracePt t="6167" x="7292975" y="3032125"/>
          <p14:tracePt t="6183" x="7300913" y="3032125"/>
          <p14:tracePt t="6191" x="7308850" y="3032125"/>
          <p14:tracePt t="6207" x="7316788" y="3032125"/>
          <p14:tracePt t="6278" x="7332663" y="3032125"/>
          <p14:tracePt t="6311" x="7340600" y="3032125"/>
          <p14:tracePt t="6327" x="7356475" y="3032125"/>
          <p14:tracePt t="6343" x="7364413" y="3032125"/>
          <p14:tracePt t="6350" x="7372350" y="3032125"/>
          <p14:tracePt t="6361" x="7380288" y="3032125"/>
          <p14:tracePt t="6368" x="7396163" y="3032125"/>
          <p14:tracePt t="6374" x="7404100" y="3032125"/>
          <p14:tracePt t="6383" x="7418388" y="3032125"/>
          <p14:tracePt t="6391" x="7426325" y="3032125"/>
          <p14:tracePt t="6398" x="7434263" y="3032125"/>
          <p14:tracePt t="6407" x="7442200" y="3032125"/>
          <p14:tracePt t="6415" x="7466013" y="3032125"/>
          <p14:tracePt t="6423" x="7481888" y="3032125"/>
          <p14:tracePt t="6431" x="7497763" y="3032125"/>
          <p14:tracePt t="6439" x="7513638" y="3032125"/>
          <p14:tracePt t="6447" x="7529513" y="3032125"/>
          <p14:tracePt t="6454" x="7545388" y="3032125"/>
          <p14:tracePt t="6463" x="7561263" y="3032125"/>
          <p14:tracePt t="6470" x="7593013" y="3032125"/>
          <p14:tracePt t="6478" x="7616825" y="3032125"/>
          <p14:tracePt t="6487" x="7654925" y="3032125"/>
          <p14:tracePt t="6494" x="7686675" y="3032125"/>
          <p14:tracePt t="6503" x="7726363" y="3032125"/>
          <p14:tracePt t="6511" x="7758113" y="3032125"/>
          <p14:tracePt t="6519" x="7797800" y="3032125"/>
          <p14:tracePt t="6527" x="7827963" y="3032125"/>
          <p14:tracePt t="6535" x="7851775" y="3032125"/>
          <p14:tracePt t="6544" x="7883525" y="3032125"/>
          <p14:tracePt t="6551" x="7907338" y="3032125"/>
          <p14:tracePt t="6561" x="7931150" y="3032125"/>
          <p14:tracePt t="6567" x="7954963" y="3032125"/>
          <p14:tracePt t="6575" x="7978775" y="3032125"/>
          <p14:tracePt t="6583" x="7994650" y="3032125"/>
          <p14:tracePt t="6591" x="8026400" y="3032125"/>
          <p14:tracePt t="6598" x="8032750" y="3032125"/>
          <p14:tracePt t="6607" x="8048625" y="3032125"/>
          <p14:tracePt t="6615" x="8064500" y="3032125"/>
          <p14:tracePt t="6623" x="8096250" y="3032125"/>
          <p14:tracePt t="6631" x="8104188" y="3032125"/>
          <p14:tracePt t="6639" x="8112125" y="3032125"/>
          <p14:tracePt t="6647" x="8128000" y="3032125"/>
          <p14:tracePt t="6655" x="8135938" y="3032125"/>
          <p14:tracePt t="6688" x="8151813" y="3032125"/>
          <p14:tracePt t="6695" x="8159750" y="3032125"/>
          <p14:tracePt t="6711" x="8167688" y="3032125"/>
          <p14:tracePt t="6719" x="8175625" y="3032125"/>
          <p14:tracePt t="6735" x="8191500" y="3032125"/>
          <p14:tracePt t="6744" x="8199438" y="3032125"/>
          <p14:tracePt t="6751" x="8215313" y="3032125"/>
          <p14:tracePt t="6759" x="8223250" y="3032125"/>
          <p14:tracePt t="6768" x="8229600" y="3032125"/>
          <p14:tracePt t="6774" x="8245475" y="3032125"/>
          <p14:tracePt t="6783" x="8261350" y="3032125"/>
          <p14:tracePt t="6791" x="8301038" y="3038475"/>
          <p14:tracePt t="6799" x="8324850" y="3038475"/>
          <p14:tracePt t="6807" x="8348663" y="3046413"/>
          <p14:tracePt t="6814" x="8388350" y="3062288"/>
          <p14:tracePt t="6823" x="8428038" y="3062288"/>
          <p14:tracePt t="6831" x="8482013" y="3070225"/>
          <p14:tracePt t="6839" x="8553450" y="3086100"/>
          <p14:tracePt t="6847" x="8601075" y="3086100"/>
          <p14:tracePt t="6855" x="8647113" y="3086100"/>
          <p14:tracePt t="6862" x="8710613" y="3086100"/>
          <p14:tracePt t="6871" x="8774113" y="3086100"/>
          <p14:tracePt t="6879" x="8843963" y="3086100"/>
          <p14:tracePt t="6887" x="8891588" y="3086100"/>
          <p14:tracePt t="6897" x="8955088" y="3086100"/>
          <p14:tracePt t="6903" x="9018588" y="3086100"/>
          <p14:tracePt t="6910" x="9080500" y="3086100"/>
          <p14:tracePt t="6919" x="9151938" y="3094038"/>
          <p14:tracePt t="6927" x="9215438" y="3094038"/>
          <p14:tracePt t="6935" x="9261475" y="3101975"/>
          <p14:tracePt t="6944" x="9301163" y="3117850"/>
          <p14:tracePt t="6950" x="9364663" y="3125788"/>
          <p14:tracePt t="6960" x="9436100" y="3149600"/>
          <p14:tracePt t="6966" x="9505950" y="3173413"/>
          <p14:tracePt t="6975" x="9553575" y="3181350"/>
          <p14:tracePt t="6982" x="9593263" y="3181350"/>
          <p14:tracePt t="6991" x="9617075" y="3189288"/>
          <p14:tracePt t="6999" x="9632950" y="3197225"/>
          <p14:tracePt t="7007" x="9655175" y="3205163"/>
          <p14:tracePt t="7015" x="9678988" y="3205163"/>
          <p14:tracePt t="7022" x="9694863" y="3205163"/>
          <p14:tracePt t="7031" x="9726613" y="3205163"/>
          <p14:tracePt t="7039" x="9734550" y="3205163"/>
          <p14:tracePt t="7063" x="9750425" y="3205163"/>
          <p14:tracePt t="7078" x="9758363" y="3205163"/>
          <p14:tracePt t="7087" x="9774238" y="3205163"/>
          <p14:tracePt t="7096" x="9782175" y="3205163"/>
          <p14:tracePt t="7103" x="9798050" y="3205163"/>
          <p14:tracePt t="7112" x="9805988" y="3205163"/>
          <p14:tracePt t="7119" x="9829800" y="3205163"/>
          <p14:tracePt t="7134" x="9837738" y="3205163"/>
          <p14:tracePt t="7143" x="9845675" y="3205163"/>
          <p14:tracePt t="7150" x="9859963" y="3205163"/>
          <p14:tracePt t="7167" x="9867900" y="3205163"/>
          <p14:tracePt t="7175" x="9891713" y="3197225"/>
          <p14:tracePt t="7191" x="9899650" y="3197225"/>
          <p14:tracePt t="7198" x="9907588" y="3189288"/>
          <p14:tracePt t="7207" x="9907588" y="3181350"/>
          <p14:tracePt t="7214" x="9915525" y="3173413"/>
          <p14:tracePt t="7223" x="9923463" y="3165475"/>
          <p14:tracePt t="7230" x="9939338" y="3165475"/>
          <p14:tracePt t="7238" x="9947275" y="3157538"/>
          <p14:tracePt t="7247" x="9955213" y="3149600"/>
          <p14:tracePt t="7255" x="9963150" y="3149600"/>
          <p14:tracePt t="7262" x="9963150" y="3141663"/>
          <p14:tracePt t="7270" x="9971088" y="3133725"/>
          <p14:tracePt t="7303" x="9979025" y="3125788"/>
          <p14:tracePt t="7335" x="9986963" y="3117850"/>
          <p14:tracePt t="7343" x="9994900" y="3101975"/>
          <p14:tracePt t="7368" x="10010775" y="3094038"/>
          <p14:tracePt t="7375" x="10018713" y="3086100"/>
          <p14:tracePt t="7383" x="10026650" y="3086100"/>
          <p14:tracePt t="7390" x="10034588" y="3086100"/>
          <p14:tracePt t="7398" x="10050463" y="3086100"/>
          <p14:tracePt t="7407" x="10058400" y="3086100"/>
          <p14:tracePt t="7414" x="10088563" y="3078163"/>
          <p14:tracePt t="7423" x="10128250" y="3062288"/>
          <p14:tracePt t="7431" x="10152063" y="3054350"/>
          <p14:tracePt t="7439" x="10191750" y="3054350"/>
          <p14:tracePt t="7447" x="10239375" y="3054350"/>
          <p14:tracePt t="7455" x="10261600" y="3054350"/>
          <p14:tracePt t="7463" x="10293350" y="3054350"/>
          <p14:tracePt t="7471" x="10333038" y="3054350"/>
          <p14:tracePt t="7479" x="10348913" y="3054350"/>
          <p14:tracePt t="7487" x="10364788" y="3054350"/>
          <p14:tracePt t="7495" x="10388600" y="3054350"/>
          <p14:tracePt t="7503" x="10412413" y="3054350"/>
          <p14:tracePt t="7511" x="10436225" y="3054350"/>
          <p14:tracePt t="7519" x="10474325" y="3054350"/>
          <p14:tracePt t="7526" x="10514013" y="3046413"/>
          <p14:tracePt t="7535" x="10537825" y="3038475"/>
          <p14:tracePt t="7543" x="10561638" y="3032125"/>
          <p14:tracePt t="7551" x="10585450" y="3032125"/>
          <p14:tracePt t="7560" x="10625138" y="3032125"/>
          <p14:tracePt t="7567" x="10648950" y="3032125"/>
          <p14:tracePt t="7575" x="10671175" y="3032125"/>
          <p14:tracePt t="7583" x="10694988" y="3032125"/>
          <p14:tracePt t="7591" x="10726738" y="3032125"/>
          <p14:tracePt t="7599" x="10750550" y="3032125"/>
          <p14:tracePt t="7607" x="10766425" y="3032125"/>
          <p14:tracePt t="7615" x="10782300" y="3032125"/>
          <p14:tracePt t="7622" x="10790238" y="3024188"/>
          <p14:tracePt t="7631" x="10798175" y="3016250"/>
          <p14:tracePt t="7728" x="10790238" y="3016250"/>
          <p14:tracePt t="7735" x="10782300" y="3016250"/>
          <p14:tracePt t="7743" x="10758488" y="3016250"/>
          <p14:tracePt t="7752" x="10734675" y="3016250"/>
          <p14:tracePt t="7760" x="10687050" y="3024188"/>
          <p14:tracePt t="7767" x="10601325" y="3046413"/>
          <p14:tracePt t="7774" x="10490200" y="3046413"/>
          <p14:tracePt t="7783" x="10364788" y="3046413"/>
          <p14:tracePt t="7791" x="10223500" y="3046413"/>
          <p14:tracePt t="7799" x="10064750" y="3046413"/>
          <p14:tracePt t="7807" x="9891713" y="3078163"/>
          <p14:tracePt t="7815" x="9671050" y="3125788"/>
          <p14:tracePt t="7823" x="9482138" y="3165475"/>
          <p14:tracePt t="7831" x="9199563" y="3235325"/>
          <p14:tracePt t="7839" x="8907463" y="3330575"/>
          <p14:tracePt t="7847" x="8593138" y="3386138"/>
          <p14:tracePt t="7855" x="8348663" y="3432175"/>
          <p14:tracePt t="7863" x="8120063" y="3503613"/>
          <p14:tracePt t="7871" x="7859713" y="3567113"/>
          <p14:tracePt t="7879" x="7646988" y="3598863"/>
          <p14:tracePt t="7887" x="7497763" y="3614738"/>
          <p14:tracePt t="7895" x="7340600" y="3622675"/>
          <p14:tracePt t="7903" x="7183438" y="3622675"/>
          <p14:tracePt t="7911" x="7024688" y="3622675"/>
          <p14:tracePt t="7919" x="6867525" y="3622675"/>
          <p14:tracePt t="7928" x="6710363" y="3590925"/>
          <p14:tracePt t="7935" x="6529388" y="3567113"/>
          <p14:tracePt t="7944" x="6340475" y="3519488"/>
          <p14:tracePt t="7950" x="6183313" y="3495675"/>
          <p14:tracePt t="7960" x="6008688" y="3479800"/>
          <p14:tracePt t="7967" x="5851525" y="3455988"/>
          <p14:tracePt t="7975" x="5654675" y="3440113"/>
          <p14:tracePt t="7983" x="5481638" y="3432175"/>
          <p14:tracePt t="7990" x="5340350" y="3432175"/>
          <p14:tracePt t="7998" x="5175250" y="3417888"/>
          <p14:tracePt t="8007" x="5016500" y="3417888"/>
          <p14:tracePt t="8015" x="4859338" y="3417888"/>
          <p14:tracePt t="8022" x="4686300" y="3417888"/>
          <p14:tracePt t="8030" x="4513263" y="3417888"/>
          <p14:tracePt t="8039" x="4370388" y="3417888"/>
          <p14:tracePt t="8047" x="4213225" y="3417888"/>
          <p14:tracePt t="8054" x="4064000" y="3417888"/>
          <p14:tracePt t="8062" x="3922713" y="3417888"/>
          <p14:tracePt t="8071" x="3763963" y="3448050"/>
          <p14:tracePt t="8079" x="3622675" y="3455988"/>
          <p14:tracePt t="8095" x="3348038" y="3511550"/>
          <p14:tracePt t="8103" x="3236913" y="3535363"/>
          <p14:tracePt t="8111" x="3149600" y="3559175"/>
          <p14:tracePt t="8118" x="3071813" y="3582988"/>
          <p14:tracePt t="8126" x="3000375" y="3598863"/>
          <p14:tracePt t="8135" x="2952750" y="3614738"/>
          <p14:tracePt t="8143" x="2922588" y="3622675"/>
          <p14:tracePt t="8150" x="2874963" y="3644900"/>
          <p14:tracePt t="8159" x="2827338" y="3644900"/>
          <p14:tracePt t="8167" x="2771775" y="3652838"/>
          <p14:tracePt t="8174" x="2733675" y="3676650"/>
          <p14:tracePt t="8183" x="2686050" y="3684588"/>
          <p14:tracePt t="8191" x="2630488" y="3708400"/>
          <p14:tracePt t="8199" x="2566988" y="3716338"/>
          <p14:tracePt t="8207" x="2497138" y="3740150"/>
          <p14:tracePt t="8215" x="2441575" y="3748088"/>
          <p14:tracePt t="8223" x="2378075" y="3763963"/>
          <p14:tracePt t="8230" x="2332038" y="3763963"/>
          <p14:tracePt t="8238" x="2292350" y="3763963"/>
          <p14:tracePt t="8247" x="2244725" y="3763963"/>
          <p14:tracePt t="8255" x="2220913" y="3763963"/>
          <p14:tracePt t="8262" x="2197100" y="3763963"/>
          <p14:tracePt t="8271" x="2157413" y="3756025"/>
          <p14:tracePt t="8279" x="2119313" y="3732213"/>
          <p14:tracePt t="8287" x="2087563" y="3732213"/>
          <p14:tracePt t="8295" x="2047875" y="3724275"/>
          <p14:tracePt t="8303" x="2008188" y="3700463"/>
          <p14:tracePt t="8310" x="1976438" y="3692525"/>
          <p14:tracePt t="8318" x="1944688" y="3684588"/>
          <p14:tracePt t="8327" x="1930400" y="3684588"/>
          <p14:tracePt t="8335" x="1914525" y="3684588"/>
          <p14:tracePt t="8383" x="1890713" y="3676650"/>
          <p14:tracePt t="8415" x="1890713" y="3660775"/>
          <p14:tracePt t="8423" x="1890713" y="3652838"/>
          <p14:tracePt t="8430" x="1890713" y="3636963"/>
          <p14:tracePt t="8447" x="1898650" y="3614738"/>
          <p14:tracePt t="8455" x="1914525" y="3606800"/>
          <p14:tracePt t="8463" x="1914525" y="3590925"/>
          <p14:tracePt t="8471" x="1922463" y="3582988"/>
          <p14:tracePt t="8479" x="1930400" y="3567113"/>
          <p14:tracePt t="8488" x="1944688" y="3559175"/>
          <p14:tracePt t="8495" x="1944688" y="3543300"/>
          <p14:tracePt t="8503" x="1952625" y="3535363"/>
          <p14:tracePt t="8512" x="1968500" y="3527425"/>
          <p14:tracePt t="8519" x="1984375" y="3519488"/>
          <p14:tracePt t="8527" x="1992313" y="3519488"/>
          <p14:tracePt t="8535" x="2000250" y="3519488"/>
          <p14:tracePt t="8543" x="2016125" y="3519488"/>
          <p14:tracePt t="8551" x="2039938" y="3519488"/>
          <p14:tracePt t="8560" x="2071688" y="3519488"/>
          <p14:tracePt t="8567" x="2087563" y="3519488"/>
          <p14:tracePt t="8574" x="2111375" y="3519488"/>
          <p14:tracePt t="8583" x="2141538" y="3519488"/>
          <p14:tracePt t="8591" x="2157413" y="3519488"/>
          <p14:tracePt t="8599" x="2173288" y="3519488"/>
          <p14:tracePt t="8607" x="2181225" y="3519488"/>
          <p14:tracePt t="8615" x="2205038" y="3519488"/>
          <p14:tracePt t="8623" x="2220913" y="3519488"/>
          <p14:tracePt t="8631" x="2236788" y="3519488"/>
          <p14:tracePt t="8639" x="2260600" y="3519488"/>
          <p14:tracePt t="8647" x="2276475" y="3519488"/>
          <p14:tracePt t="8655" x="2300288" y="3519488"/>
          <p14:tracePt t="8663" x="2324100" y="3519488"/>
          <p14:tracePt t="8671" x="2354263" y="3519488"/>
          <p14:tracePt t="8679" x="2386013" y="3519488"/>
          <p14:tracePt t="8687" x="2433638" y="3519488"/>
          <p14:tracePt t="8695" x="2473325" y="3519488"/>
          <p14:tracePt t="8703" x="2505075" y="3519488"/>
          <p14:tracePt t="8711" x="2528888" y="3519488"/>
          <p14:tracePt t="8719" x="2574925" y="3519488"/>
          <p14:tracePt t="8727" x="2630488" y="3519488"/>
          <p14:tracePt t="8735" x="2678113" y="3519488"/>
          <p14:tracePt t="8743" x="2709863" y="3519488"/>
          <p14:tracePt t="8751" x="2771775" y="3519488"/>
          <p14:tracePt t="8760" x="2819400" y="3519488"/>
          <p14:tracePt t="8767" x="2867025" y="3519488"/>
          <p14:tracePt t="8775" x="2938463" y="3527425"/>
          <p14:tracePt t="8783" x="3000375" y="3527425"/>
          <p14:tracePt t="8790" x="3063875" y="3527425"/>
          <p14:tracePt t="8798" x="3127375" y="3527425"/>
          <p14:tracePt t="8807" x="3189288" y="3527425"/>
          <p14:tracePt t="8814" x="3244850" y="3535363"/>
          <p14:tracePt t="8823" x="3292475" y="3535363"/>
          <p14:tracePt t="8830" x="3324225" y="3535363"/>
          <p14:tracePt t="8838" x="3370263" y="3535363"/>
          <p14:tracePt t="8847" x="3402013" y="3535363"/>
          <p14:tracePt t="8854" x="3425825" y="3535363"/>
          <p14:tracePt t="8863" x="3441700" y="3535363"/>
          <p14:tracePt t="8871" x="3465513" y="3535363"/>
          <p14:tracePt t="8878" x="3481388" y="3535363"/>
          <p14:tracePt t="8887" x="3497263" y="3535363"/>
          <p14:tracePt t="8895" x="3505200" y="3535363"/>
          <p14:tracePt t="8912" x="3513138" y="3535363"/>
          <p14:tracePt t="8919" x="3529013" y="3535363"/>
          <p14:tracePt t="8927" x="3544888" y="3535363"/>
          <p14:tracePt t="8943" x="3559175" y="3535363"/>
          <p14:tracePt t="8950" x="3567113" y="3527425"/>
          <p14:tracePt t="8960" x="3582988" y="3527425"/>
          <p14:tracePt t="8967" x="3590925" y="3527425"/>
          <p14:tracePt t="8975" x="3606800" y="3519488"/>
          <p14:tracePt t="8983" x="3606800" y="3511550"/>
          <p14:tracePt t="9007" x="3622675" y="3511550"/>
          <p14:tracePt t="9015" x="3630613" y="3511550"/>
          <p14:tracePt t="9023" x="3646488" y="3511550"/>
          <p14:tracePt t="9031" x="3654425" y="3511550"/>
          <p14:tracePt t="9039" x="3670300" y="3511550"/>
          <p14:tracePt t="9055" x="3686175" y="3511550"/>
          <p14:tracePt t="9062" x="3694113" y="3511550"/>
          <p14:tracePt t="9071" x="3709988" y="3511550"/>
          <p14:tracePt t="9079" x="3725863" y="3511550"/>
          <p14:tracePt t="9087" x="3741738" y="3511550"/>
          <p14:tracePt t="9096" x="3763963" y="3511550"/>
          <p14:tracePt t="9103" x="3779838" y="3511550"/>
          <p14:tracePt t="9111" x="3787775" y="3511550"/>
          <p14:tracePt t="9119" x="3803650" y="3511550"/>
          <p14:tracePt t="9135" x="3819525" y="3511550"/>
          <p14:tracePt t="9143" x="3827463" y="3511550"/>
          <p14:tracePt t="9150" x="3843338" y="3511550"/>
          <p14:tracePt t="9160" x="3851275" y="3511550"/>
          <p14:tracePt t="9167" x="3867150" y="3511550"/>
          <p14:tracePt t="9182" x="3883025" y="3511550"/>
          <p14:tracePt t="9198" x="3890963" y="3511550"/>
          <p14:tracePt t="9207" x="3914775" y="3503613"/>
          <p14:tracePt t="9223" x="3930650" y="3503613"/>
          <p14:tracePt t="9231" x="3938588" y="3503613"/>
          <p14:tracePt t="9239" x="3954463" y="3495675"/>
          <p14:tracePt t="9247" x="3962400" y="3487738"/>
          <p14:tracePt t="9254" x="3968750" y="3487738"/>
          <p14:tracePt t="9263" x="3984625" y="3487738"/>
          <p14:tracePt t="9271" x="4000500" y="3479800"/>
          <p14:tracePt t="9279" x="4016375" y="3479800"/>
          <p14:tracePt t="9287" x="4048125" y="3471863"/>
          <p14:tracePt t="9295" x="4064000" y="3463925"/>
          <p14:tracePt t="9303" x="4079875" y="3463925"/>
          <p14:tracePt t="9310" x="4087813" y="3463925"/>
          <p14:tracePt t="9318" x="4095750" y="3455988"/>
          <p14:tracePt t="9327" x="4111625" y="3455988"/>
          <p14:tracePt t="9335" x="4127500" y="3455988"/>
          <p14:tracePt t="9343" x="4143375" y="3455988"/>
          <p14:tracePt t="9351" x="4159250" y="3455988"/>
          <p14:tracePt t="9361" x="4165600" y="3455988"/>
          <p14:tracePt t="9383" x="4181475" y="3455988"/>
          <p14:tracePt t="9398" x="4189413" y="3455988"/>
          <p14:tracePt t="9407" x="4197350" y="3455988"/>
          <p14:tracePt t="9415" x="4205288" y="3455988"/>
          <p14:tracePt t="9423" x="4221163" y="3455988"/>
          <p14:tracePt t="9430" x="4229100" y="3463925"/>
          <p14:tracePt t="9447" x="4252913" y="3471863"/>
          <p14:tracePt t="9455" x="4260850" y="3487738"/>
          <p14:tracePt t="9463" x="4276725" y="3487738"/>
          <p14:tracePt t="9487" x="4292600" y="3487738"/>
          <p14:tracePt t="9503" x="4300538" y="3487738"/>
          <p14:tracePt t="9510" x="4308475" y="3487738"/>
          <p14:tracePt t="9519" x="4316413" y="3487738"/>
          <p14:tracePt t="9527" x="4332288" y="3487738"/>
          <p14:tracePt t="9543" x="4340225" y="3487738"/>
          <p14:tracePt t="9551" x="4356100" y="3487738"/>
          <p14:tracePt t="9567" x="4364038" y="3487738"/>
          <p14:tracePt t="9583" x="4370388" y="3487738"/>
          <p14:tracePt t="9608" x="4378325" y="3487738"/>
          <p14:tracePt t="9623" x="4394200" y="3487738"/>
          <p14:tracePt t="9630" x="4402138" y="3487738"/>
          <p14:tracePt t="9639" x="4418013" y="3487738"/>
          <p14:tracePt t="9647" x="4433888" y="3487738"/>
          <p14:tracePt t="9654" x="4449763" y="3487738"/>
          <p14:tracePt t="9671" x="4465638" y="3487738"/>
          <p14:tracePt t="10191" x="4481513" y="3487738"/>
          <p14:tracePt t="10199" x="4489450" y="3487738"/>
          <p14:tracePt t="10239" x="4505325" y="3487738"/>
          <p14:tracePt t="10391" x="4513263" y="3487738"/>
          <p14:tracePt t="10399" x="4529138" y="3487738"/>
          <p14:tracePt t="10423" x="4545013" y="3487738"/>
          <p14:tracePt t="10431" x="4552950" y="3487738"/>
          <p14:tracePt t="10447" x="4575175" y="3487738"/>
          <p14:tracePt t="10463" x="4591050" y="3487738"/>
          <p14:tracePt t="10471" x="4598988" y="3487738"/>
          <p14:tracePt t="10479" x="4622800" y="3487738"/>
          <p14:tracePt t="10488" x="4646613" y="3487738"/>
          <p14:tracePt t="10495" x="4662488" y="3487738"/>
          <p14:tracePt t="10503" x="4678363" y="3487738"/>
          <p14:tracePt t="10512" x="4702175" y="3487738"/>
          <p14:tracePt t="10519" x="4718050" y="3487738"/>
          <p14:tracePt t="10528" x="4733925" y="3487738"/>
          <p14:tracePt t="10535" x="4741863" y="3487738"/>
          <p14:tracePt t="10543" x="4765675" y="3487738"/>
          <p14:tracePt t="10551" x="4773613" y="3487738"/>
          <p14:tracePt t="10561" x="4779963" y="3487738"/>
          <p14:tracePt t="10567" x="4795838" y="3487738"/>
          <p14:tracePt t="10574" x="4803775" y="3487738"/>
          <p14:tracePt t="10583" x="4819650" y="3487738"/>
          <p14:tracePt t="10599" x="4827588" y="3487738"/>
          <p14:tracePt t="10711" x="4835525" y="3487738"/>
          <p14:tracePt t="10727" x="4843463" y="3487738"/>
          <p14:tracePt t="10751" x="4843463" y="3479800"/>
          <p14:tracePt t="10767" x="4843463" y="3471863"/>
          <p14:tracePt t="10774" x="4843463" y="3463925"/>
          <p14:tracePt t="10783" x="4835525" y="3448050"/>
          <p14:tracePt t="10791" x="4827588" y="3440113"/>
          <p14:tracePt t="10799" x="4819650" y="3432175"/>
          <p14:tracePt t="10807" x="4819650" y="3417888"/>
          <p14:tracePt t="10814" x="4803775" y="3409950"/>
          <p14:tracePt t="10823" x="4803775" y="3394075"/>
          <p14:tracePt t="10830" x="4795838" y="3386138"/>
          <p14:tracePt t="10847" x="4795838" y="3378200"/>
          <p14:tracePt t="10895" x="4779963" y="3378200"/>
          <p14:tracePt t="10903" x="4773613" y="3370263"/>
          <p14:tracePt t="10910" x="4765675" y="3362325"/>
          <p14:tracePt t="10919" x="4765675" y="3354388"/>
          <p14:tracePt t="10928" x="4757738" y="3354388"/>
          <p14:tracePt t="10943" x="4733925" y="3346450"/>
          <p14:tracePt t="10951" x="4725988" y="3338513"/>
          <p14:tracePt t="10967" x="4710113" y="3330575"/>
          <p14:tracePt t="10999" x="4694238" y="3330575"/>
          <p14:tracePt t="11023" x="4686300" y="3330575"/>
          <p14:tracePt t="11063" x="4670425" y="3330575"/>
          <p14:tracePt t="11111" x="4654550" y="3338513"/>
          <p14:tracePt t="11183" x="4646613" y="3354388"/>
          <p14:tracePt t="11335" x="4638675" y="3362325"/>
          <p14:tracePt t="11359" x="4622800" y="3362325"/>
          <p14:tracePt t="13951" x="4614863" y="3370263"/>
          <p14:tracePt t="13969" x="4622800" y="3370263"/>
          <p14:tracePt t="13975" x="4662488" y="3378200"/>
          <p14:tracePt t="13983" x="4710113" y="3378200"/>
          <p14:tracePt t="13991" x="4757738" y="3386138"/>
          <p14:tracePt t="13999" x="4795838" y="3394075"/>
          <p14:tracePt t="14008" x="4835525" y="3417888"/>
          <p14:tracePt t="14015" x="4883150" y="3425825"/>
          <p14:tracePt t="14022" x="4914900" y="3432175"/>
          <p14:tracePt t="14031" x="4938713" y="3432175"/>
          <p14:tracePt t="14039" x="4962525" y="3432175"/>
          <p14:tracePt t="14048" x="4978400" y="3432175"/>
          <p14:tracePt t="14055" x="4992688" y="3432175"/>
          <p14:tracePt t="14063" x="5008563" y="3432175"/>
          <p14:tracePt t="14071" x="5024438" y="3432175"/>
          <p14:tracePt t="14079" x="5040313" y="3432175"/>
          <p14:tracePt t="14095" x="5056188" y="3440113"/>
          <p14:tracePt t="14111" x="5064125" y="3440113"/>
          <p14:tracePt t="14119" x="5072063" y="3448050"/>
          <p14:tracePt t="14128" x="5080000" y="3455988"/>
          <p14:tracePt t="14223" x="5072063" y="3455988"/>
          <p14:tracePt t="14231" x="5040313" y="3455988"/>
          <p14:tracePt t="14239" x="5008563" y="3455988"/>
          <p14:tracePt t="14247" x="4984750" y="3455988"/>
          <p14:tracePt t="14255" x="4946650" y="3455988"/>
          <p14:tracePt t="14263" x="4914900" y="3455988"/>
          <p14:tracePt t="14271" x="4875213" y="3455988"/>
          <p14:tracePt t="14278" x="4859338" y="3455988"/>
          <p14:tracePt t="14295" x="4851400" y="3463925"/>
          <p14:tracePt t="14303" x="4835525" y="3471863"/>
          <p14:tracePt t="14319" x="4827588" y="3479800"/>
          <p14:tracePt t="14359" x="4811713" y="3479800"/>
          <p14:tracePt t="14369" x="4803775" y="3479800"/>
          <p14:tracePt t="14375" x="4787900" y="3479800"/>
          <p14:tracePt t="14390" x="4757738" y="3479800"/>
          <p14:tracePt t="14399" x="4718050" y="3479800"/>
          <p14:tracePt t="14407" x="4686300" y="3479800"/>
          <p14:tracePt t="14415" x="4654550" y="3479800"/>
          <p14:tracePt t="14423" x="4622800" y="3479800"/>
          <p14:tracePt t="14431" x="4598988" y="3479800"/>
          <p14:tracePt t="14439" x="4575175" y="3479800"/>
          <p14:tracePt t="14447" x="4545013" y="3479800"/>
          <p14:tracePt t="14454" x="4521200" y="3479800"/>
          <p14:tracePt t="14463" x="4505325" y="3479800"/>
          <p14:tracePt t="14471" x="4489450" y="3479800"/>
          <p14:tracePt t="14559" x="4497388" y="3479800"/>
          <p14:tracePt t="14569" x="4505325" y="3479800"/>
          <p14:tracePt t="14575" x="4537075" y="3479800"/>
          <p14:tracePt t="14583" x="4560888" y="3479800"/>
          <p14:tracePt t="14591" x="4606925" y="3479800"/>
          <p14:tracePt t="14599" x="4646613" y="3487738"/>
          <p14:tracePt t="14608" x="4678363" y="3495675"/>
          <p14:tracePt t="14614" x="4718050" y="3503613"/>
          <p14:tracePt t="14623" x="4741863" y="3511550"/>
          <p14:tracePt t="14630" x="4779963" y="3511550"/>
          <p14:tracePt t="14639" x="4827588" y="3527425"/>
          <p14:tracePt t="14647" x="4851400" y="3535363"/>
          <p14:tracePt t="14655" x="4867275" y="3535363"/>
          <p14:tracePt t="14663" x="4906963" y="3535363"/>
          <p14:tracePt t="14672" x="4930775" y="3535363"/>
          <p14:tracePt t="14678" x="4954588" y="3535363"/>
          <p14:tracePt t="14687" x="4978400" y="3535363"/>
          <p14:tracePt t="14695" x="4992688" y="3535363"/>
          <p14:tracePt t="14702" x="5016500" y="3535363"/>
          <p14:tracePt t="14710" x="5056188" y="3535363"/>
          <p14:tracePt t="14719" x="5087938" y="3535363"/>
          <p14:tracePt t="14728" x="5135563" y="3535363"/>
          <p14:tracePt t="14735" x="5175250" y="3535363"/>
          <p14:tracePt t="14743" x="5229225" y="3535363"/>
          <p14:tracePt t="14752" x="5268913" y="3535363"/>
          <p14:tracePt t="14759" x="5300663" y="3535363"/>
          <p14:tracePt t="14769" x="5348288" y="3535363"/>
          <p14:tracePt t="14775" x="5386388" y="3535363"/>
          <p14:tracePt t="14782" x="5410200" y="3535363"/>
          <p14:tracePt t="14791" x="5426075" y="3535363"/>
          <p14:tracePt t="14799" x="5441950" y="3535363"/>
          <p14:tracePt t="14807" x="5457825" y="3535363"/>
          <p14:tracePt t="14814" x="5473700" y="3535363"/>
          <p14:tracePt t="14823" x="5489575" y="3535363"/>
          <p14:tracePt t="14847" x="5505450" y="3535363"/>
          <p14:tracePt t="15008" x="5521325" y="3527425"/>
          <p14:tracePt t="15111" x="5529263" y="3519488"/>
          <p14:tracePt t="15192" x="5537200" y="3511550"/>
          <p14:tracePt t="15200" x="5545138" y="3503613"/>
          <p14:tracePt t="15215" x="5553075" y="3495675"/>
          <p14:tracePt t="15231" x="5561013" y="3495675"/>
          <p14:tracePt t="15247" x="5568950" y="3495675"/>
          <p14:tracePt t="15263" x="5584825" y="3487738"/>
          <p14:tracePt t="15271" x="5591175" y="3479800"/>
          <p14:tracePt t="15287" x="5607050" y="3479800"/>
          <p14:tracePt t="15295" x="5614988" y="3479800"/>
          <p14:tracePt t="15303" x="5630863" y="3471863"/>
          <p14:tracePt t="15311" x="5638800" y="3463925"/>
          <p14:tracePt t="15319" x="5646738" y="3455988"/>
          <p14:tracePt t="15327" x="5662613" y="3455988"/>
          <p14:tracePt t="15335" x="5678488" y="3448050"/>
          <p14:tracePt t="15343" x="5686425" y="3440113"/>
          <p14:tracePt t="15351" x="5710238" y="3425825"/>
          <p14:tracePt t="15360" x="5726113" y="3425825"/>
          <p14:tracePt t="15367" x="5741988" y="3417888"/>
          <p14:tracePt t="15375" x="5757863" y="3402013"/>
          <p14:tracePt t="15383" x="5773738" y="3402013"/>
          <p14:tracePt t="15390" x="5781675" y="3386138"/>
          <p14:tracePt t="15398" x="5789613" y="3378200"/>
          <p14:tracePt t="15415" x="5795963" y="3378200"/>
          <p14:tracePt t="15423" x="5811838" y="3378200"/>
          <p14:tracePt t="15430" x="5819775" y="3378200"/>
          <p14:tracePt t="15455" x="5835650" y="3378200"/>
          <p14:tracePt t="15479" x="5851525" y="3378200"/>
          <p14:tracePt t="15487" x="5859463" y="3378200"/>
          <p14:tracePt t="15495" x="5875338" y="3378200"/>
          <p14:tracePt t="15503" x="5891213" y="3378200"/>
          <p14:tracePt t="15511" x="5915025" y="3378200"/>
          <p14:tracePt t="15518" x="5938838" y="3386138"/>
          <p14:tracePt t="15527" x="5978525" y="3386138"/>
          <p14:tracePt t="15535" x="6008688" y="3394075"/>
          <p14:tracePt t="15543" x="6048375" y="3409950"/>
          <p14:tracePt t="15550" x="6072188" y="3409950"/>
          <p14:tracePt t="15560" x="6111875" y="3417888"/>
          <p14:tracePt t="15567" x="6143625" y="3417888"/>
          <p14:tracePt t="15575" x="6183313" y="3425825"/>
          <p14:tracePt t="15584" x="6237288" y="3432175"/>
          <p14:tracePt t="15591" x="6284913" y="3432175"/>
          <p14:tracePt t="15598" x="6316663" y="3432175"/>
          <p14:tracePt t="15608" x="6364288" y="3432175"/>
          <p14:tracePt t="15614" x="6402388" y="3432175"/>
          <p14:tracePt t="15623" x="6450013" y="3432175"/>
          <p14:tracePt t="15631" x="6481763" y="3432175"/>
          <p14:tracePt t="15638" x="6529388" y="3432175"/>
          <p14:tracePt t="15647" x="6569075" y="3432175"/>
          <p14:tracePt t="15655" x="6623050" y="3432175"/>
          <p14:tracePt t="15663" x="6670675" y="3432175"/>
          <p14:tracePt t="15671" x="6726238" y="3432175"/>
          <p14:tracePt t="15679" x="6773863" y="3432175"/>
          <p14:tracePt t="15687" x="6819900" y="3432175"/>
          <p14:tracePt t="15695" x="6867525" y="3432175"/>
          <p14:tracePt t="15703" x="6931025" y="3432175"/>
          <p14:tracePt t="15711" x="6994525" y="3432175"/>
          <p14:tracePt t="15719" x="7032625" y="3432175"/>
          <p14:tracePt t="15727" x="7056438" y="3432175"/>
          <p14:tracePt t="15735" x="7080250" y="3432175"/>
          <p14:tracePt t="15743" x="7096125" y="3432175"/>
          <p14:tracePt t="15750" x="7119938" y="3432175"/>
          <p14:tracePt t="15760" x="7135813" y="3432175"/>
          <p14:tracePt t="15767" x="7151688" y="3432175"/>
          <p14:tracePt t="15775" x="7167563" y="3432175"/>
          <p14:tracePt t="15783" x="7183438" y="3432175"/>
          <p14:tracePt t="15791" x="7199313" y="3425825"/>
          <p14:tracePt t="15799" x="7213600" y="3417888"/>
          <p14:tracePt t="15807" x="7229475" y="3417888"/>
          <p14:tracePt t="15815" x="7245350" y="3417888"/>
          <p14:tracePt t="15823" x="7261225" y="3417888"/>
          <p14:tracePt t="15831" x="7277100" y="3417888"/>
          <p14:tracePt t="15839" x="7292975" y="3417888"/>
          <p14:tracePt t="15855" x="7300913" y="3417888"/>
          <p14:tracePt t="15870" x="7316788" y="3417888"/>
          <p14:tracePt t="15903" x="7332663" y="3417888"/>
          <p14:tracePt t="15910" x="7340600" y="3417888"/>
          <p14:tracePt t="15935" x="7356475" y="3417888"/>
          <p14:tracePt t="15950" x="7364413" y="3417888"/>
          <p14:tracePt t="15967" x="7380288" y="3417888"/>
          <p14:tracePt t="15983" x="7396163" y="3417888"/>
          <p14:tracePt t="15991" x="7404100" y="3417888"/>
          <p14:tracePt t="15999" x="7418388" y="3417888"/>
          <p14:tracePt t="16007" x="7426325" y="3417888"/>
          <p14:tracePt t="16015" x="7442200" y="3425825"/>
          <p14:tracePt t="16024" x="7450138" y="3432175"/>
          <p14:tracePt t="16039" x="7450138" y="3440113"/>
          <p14:tracePt t="16047" x="7466013" y="3440113"/>
          <p14:tracePt t="16063" x="7473950" y="3455988"/>
          <p14:tracePt t="16078" x="7481888" y="3463925"/>
          <p14:tracePt t="16207" x="7489825" y="3463925"/>
          <p14:tracePt t="16215" x="7497763" y="3471863"/>
          <p14:tracePt t="16223" x="7513638" y="3471863"/>
          <p14:tracePt t="16231" x="7529513" y="3479800"/>
          <p14:tracePt t="16239" x="7545388" y="3479800"/>
          <p14:tracePt t="16247" x="7561263" y="3479800"/>
          <p14:tracePt t="16254" x="7577138" y="3479800"/>
          <p14:tracePt t="16271" x="7600950" y="3479800"/>
          <p14:tracePt t="16279" x="7639050" y="3487738"/>
          <p14:tracePt t="16288" x="7654925" y="3495675"/>
          <p14:tracePt t="16294" x="7670800" y="3495675"/>
          <p14:tracePt t="16303" x="7686675" y="3495675"/>
          <p14:tracePt t="16311" x="7718425" y="3495675"/>
          <p14:tracePt t="16319" x="7758113" y="3495675"/>
          <p14:tracePt t="16327" x="7805738" y="3495675"/>
          <p14:tracePt t="16335" x="7835900" y="3495675"/>
          <p14:tracePt t="16343" x="7883525" y="3495675"/>
          <p14:tracePt t="16351" x="7923213" y="3495675"/>
          <p14:tracePt t="16360" x="7954963" y="3495675"/>
          <p14:tracePt t="16367" x="7994650" y="3503613"/>
          <p14:tracePt t="16375" x="8026400" y="3519488"/>
          <p14:tracePt t="16383" x="8096250" y="3535363"/>
          <p14:tracePt t="16391" x="8159750" y="3551238"/>
          <p14:tracePt t="16399" x="8215313" y="3575050"/>
          <p14:tracePt t="16407" x="8261350" y="3575050"/>
          <p14:tracePt t="16415" x="8332788" y="3582988"/>
          <p14:tracePt t="16423" x="8372475" y="3598863"/>
          <p14:tracePt t="16430" x="8404225" y="3614738"/>
          <p14:tracePt t="16439" x="8458200" y="3629025"/>
          <p14:tracePt t="16447" x="8505825" y="3629025"/>
          <p14:tracePt t="16455" x="8545513" y="3636963"/>
          <p14:tracePt t="16462" x="8569325" y="3652838"/>
          <p14:tracePt t="16471" x="8593138" y="3652838"/>
          <p14:tracePt t="16479" x="8624888" y="3652838"/>
          <p14:tracePt t="16487" x="8647113" y="3652838"/>
          <p14:tracePt t="16495" x="8678863" y="3652838"/>
          <p14:tracePt t="16503" x="8726488" y="3652838"/>
          <p14:tracePt t="16510" x="8782050" y="3652838"/>
          <p14:tracePt t="16519" x="8829675" y="3644900"/>
          <p14:tracePt t="16527" x="8883650" y="3636963"/>
          <p14:tracePt t="16535" x="8947150" y="3629025"/>
          <p14:tracePt t="16542" x="9010650" y="3629025"/>
          <p14:tracePt t="16551" x="9080500" y="3614738"/>
          <p14:tracePt t="16559" x="9159875" y="3614738"/>
          <p14:tracePt t="16567" x="9239250" y="3614738"/>
          <p14:tracePt t="16577" x="9317038" y="3614738"/>
          <p14:tracePt t="16583" x="9396413" y="3614738"/>
          <p14:tracePt t="16591" x="9474200" y="3614738"/>
          <p14:tracePt t="16599" x="9537700" y="3606800"/>
          <p14:tracePt t="16607" x="9609138" y="3590925"/>
          <p14:tracePt t="16614" x="9655175" y="3590925"/>
          <p14:tracePt t="16623" x="9702800" y="3590925"/>
          <p14:tracePt t="16631" x="9742488" y="3590925"/>
          <p14:tracePt t="16638" x="9790113" y="3590925"/>
          <p14:tracePt t="16647" x="9837738" y="3590925"/>
          <p14:tracePt t="16655" x="9883775" y="3590925"/>
          <p14:tracePt t="16663" x="9947275" y="3590925"/>
          <p14:tracePt t="16671" x="9986963" y="3590925"/>
          <p14:tracePt t="16678" x="10010775" y="3590925"/>
          <p14:tracePt t="16687" x="10042525" y="3590925"/>
          <p14:tracePt t="16695" x="10058400" y="3590925"/>
          <p14:tracePt t="16703" x="10088563" y="3582988"/>
          <p14:tracePt t="16711" x="10112375" y="3575050"/>
          <p14:tracePt t="16719" x="10128250" y="3559175"/>
          <p14:tracePt t="16727" x="10136188" y="3551238"/>
          <p14:tracePt t="16734" x="10152063" y="3535363"/>
          <p14:tracePt t="16743" x="10160000" y="3527425"/>
          <p14:tracePt t="16751" x="10167938" y="3519488"/>
          <p14:tracePt t="16759" x="10175875" y="3519488"/>
          <p14:tracePt t="16767" x="10183813" y="3511550"/>
          <p14:tracePt t="16775" x="10191750" y="3503613"/>
          <p14:tracePt t="16783" x="10207625" y="3495675"/>
          <p14:tracePt t="16799" x="10215563" y="3495675"/>
          <p14:tracePt t="16807" x="10231438" y="3495675"/>
          <p14:tracePt t="16823" x="10247313" y="3495675"/>
          <p14:tracePt t="16831" x="10261600" y="3487738"/>
          <p14:tracePt t="16839" x="10277475" y="3479800"/>
          <p14:tracePt t="16847" x="10285413" y="3471863"/>
          <p14:tracePt t="16855" x="10301288" y="3471863"/>
          <p14:tracePt t="16863" x="10317163" y="3471863"/>
          <p14:tracePt t="16871" x="10333038" y="3463925"/>
          <p14:tracePt t="16878" x="10348913" y="3455988"/>
          <p14:tracePt t="16888" x="10364788" y="3455988"/>
          <p14:tracePt t="16895" x="10372725" y="3448050"/>
          <p14:tracePt t="16927" x="10388600" y="3448050"/>
          <p14:tracePt t="16935" x="10388600" y="3440113"/>
          <p14:tracePt t="16967" x="10396538" y="3432175"/>
          <p14:tracePt t="17183" x="10388600" y="3432175"/>
          <p14:tracePt t="17191" x="10364788" y="3440113"/>
          <p14:tracePt t="17199" x="10301288" y="3463925"/>
          <p14:tracePt t="17207" x="10207625" y="3471863"/>
          <p14:tracePt t="17214" x="10072688" y="3503613"/>
          <p14:tracePt t="17223" x="9915525" y="3527425"/>
          <p14:tracePt t="17231" x="9734550" y="3567113"/>
          <p14:tracePt t="17238" x="9537700" y="3629025"/>
          <p14:tracePt t="17247" x="9380538" y="3668713"/>
          <p14:tracePt t="17254" x="9199563" y="3700463"/>
          <p14:tracePt t="17263" x="9034463" y="3756025"/>
          <p14:tracePt t="17270" x="8907463" y="3803650"/>
          <p14:tracePt t="17278" x="8774113" y="3857625"/>
          <p14:tracePt t="17287" x="8655050" y="3921125"/>
          <p14:tracePt t="17294" x="8545513" y="3984625"/>
          <p14:tracePt t="17302" x="8428038" y="4062413"/>
          <p14:tracePt t="17310" x="8293100" y="4157663"/>
          <p14:tracePt t="17319" x="8175625" y="4219575"/>
          <p14:tracePt t="17327" x="8040688" y="4298950"/>
          <p14:tracePt t="17335" x="7875588" y="4370388"/>
          <p14:tracePt t="17343" x="7670800" y="4448175"/>
          <p14:tracePt t="17351" x="7489825" y="4543425"/>
          <p14:tracePt t="17359" x="7285038" y="4637088"/>
          <p14:tracePt t="17369" x="7040563" y="4740275"/>
          <p14:tracePt t="17375" x="6835775" y="4833938"/>
          <p14:tracePt t="17383" x="6569075" y="4921250"/>
          <p14:tracePt t="17390" x="6364288" y="5022850"/>
          <p14:tracePt t="17399" x="6119813" y="5126038"/>
          <p14:tracePt t="17407" x="5915025" y="5219700"/>
          <p14:tracePt t="17415" x="5765800" y="5283200"/>
          <p14:tracePt t="17423" x="5630863" y="5362575"/>
          <p14:tracePt t="17430" x="5505450" y="5440363"/>
          <p14:tracePt t="17438" x="5348288" y="5527675"/>
          <p14:tracePt t="17447" x="5159375" y="5653088"/>
          <p14:tracePt t="17454" x="5000625" y="5740400"/>
          <p14:tracePt t="17463" x="4875213" y="5834063"/>
          <p14:tracePt t="17470" x="4741863" y="5921375"/>
          <p14:tracePt t="17479" x="4622800" y="6015038"/>
          <p14:tracePt t="17487" x="4489450" y="6110288"/>
          <p14:tracePt t="17495" x="4386263" y="6196013"/>
          <p14:tracePt t="17503" x="4268788" y="6275388"/>
          <p14:tracePt t="17511" x="4165600" y="6354763"/>
          <p14:tracePt t="17519" x="4079875" y="6416675"/>
          <p14:tracePt t="17527" x="3992563" y="6464300"/>
          <p14:tracePt t="17535" x="3938588" y="6527800"/>
          <p14:tracePt t="17543" x="3883025" y="6559550"/>
          <p14:tracePt t="17552" x="3835400" y="6589713"/>
          <p14:tracePt t="17559" x="3795713" y="6621463"/>
          <p14:tracePt t="17569" x="3757613" y="6645275"/>
          <p14:tracePt t="17574" x="3717925" y="6669088"/>
          <p14:tracePt t="17583" x="3678238" y="6700838"/>
          <p14:tracePt t="17591" x="3622675" y="6732588"/>
          <p14:tracePt t="17599" x="3590925" y="6762750"/>
          <p14:tracePt t="17607" x="3567113" y="6786563"/>
          <p14:tracePt t="17614" x="3529013" y="6818313"/>
          <p14:tracePt t="17623" x="3473450" y="6850063"/>
          <p14:tracePt t="119599" x="803275" y="6724650"/>
          <p14:tracePt t="119608" x="763588" y="6589713"/>
          <p14:tracePt t="119616" x="709613" y="6464300"/>
          <p14:tracePt t="119623" x="646113" y="6362700"/>
          <p14:tracePt t="119631" x="582613" y="6243638"/>
          <p14:tracePt t="119639" x="504825" y="6142038"/>
          <p14:tracePt t="119648" x="433388" y="6054725"/>
          <p14:tracePt t="119655" x="385763" y="5969000"/>
          <p14:tracePt t="119664" x="338138" y="5897563"/>
          <p14:tracePt t="119671" x="300038" y="5842000"/>
          <p14:tracePt t="119680" x="292100" y="5818188"/>
          <p14:tracePt t="119688" x="284163" y="5764213"/>
          <p14:tracePt t="119695" x="284163" y="5716588"/>
          <p14:tracePt t="119703" x="300038" y="5637213"/>
          <p14:tracePt t="119711" x="322263" y="5583238"/>
          <p14:tracePt t="119719" x="330200" y="5487988"/>
          <p14:tracePt t="119727" x="369888" y="5370513"/>
          <p14:tracePt t="119735" x="409575" y="5243513"/>
          <p14:tracePt t="119743" x="425450" y="5070475"/>
          <p14:tracePt t="119752" x="425450" y="4873625"/>
          <p14:tracePt t="119759" x="425450" y="4652963"/>
          <p14:tracePt t="119767" x="417513" y="4416425"/>
          <p14:tracePt t="119775" x="361950" y="4165600"/>
          <p14:tracePt t="119783" x="292100" y="3881438"/>
          <p14:tracePt t="119791" x="228600" y="3652838"/>
          <p14:tracePt t="119800" x="95250" y="335438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713874" y="1136132"/>
            <a:ext cx="10764251" cy="5570756"/>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3600" b="1"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2800" dirty="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E5DA6386-F498-4768-B49E-E8C7EF205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7940194"/>
      </p:ext>
    </p:extLst>
  </p:cSld>
  <p:clrMapOvr>
    <a:masterClrMapping/>
  </p:clrMapOvr>
  <mc:AlternateContent xmlns:mc="http://schemas.openxmlformats.org/markup-compatibility/2006" xmlns:p14="http://schemas.microsoft.com/office/powerpoint/2010/main">
    <mc:Choice Requires="p14">
      <p:transition spd="slow" p14:dur="2000" advTm="9305"/>
    </mc:Choice>
    <mc:Fallback xmlns="">
      <p:transition spd="slow" advTm="9305"/>
    </mc:Fallback>
  </mc:AlternateContent>
  <p:extLst>
    <p:ext uri="{3A86A75C-4F4B-4683-9AE1-C65F6400EC91}">
      <p14:laserTraceLst xmlns:p14="http://schemas.microsoft.com/office/powerpoint/2010/main">
        <p14:tracePtLst>
          <p14:tracePt t="9305" x="3544888" y="117475"/>
          <p14:tracePt t="9305" x="3890963" y="173038"/>
          <p14:tracePt t="9305" x="4213225" y="196850"/>
          <p14:tracePt t="9305" x="4505325" y="196850"/>
          <p14:tracePt t="9305" x="4765675" y="196850"/>
          <p14:tracePt t="9305" x="4992688" y="196850"/>
          <p14:tracePt t="9305" x="5197475" y="188913"/>
          <p14:tracePt t="9305" x="5410200" y="157163"/>
          <p14:tracePt t="9305" x="5607050" y="95250"/>
          <p14:tracePt t="9305" x="5765800" y="71438"/>
          <p14:tracePt t="9305" x="5907088" y="31750"/>
          <p14:tracePt t="9305" x="6048375" y="7938"/>
          <p14:tracePt t="9305" x="6143625" y="7938"/>
          <p14:tracePt t="9305" x="6253163" y="7938"/>
          <p14:tracePt t="9305" x="6364288" y="7938"/>
          <p14:tracePt t="9305" x="6457950" y="7938"/>
          <p14:tracePt t="9305" x="6537325" y="7938"/>
          <p14:tracePt t="9305" x="6630988" y="7938"/>
          <p14:tracePt t="9305" x="6710363" y="7938"/>
          <p14:tracePt t="9305" x="9396413" y="71438"/>
          <p14:tracePt t="9305" x="9569450" y="141288"/>
          <p14:tracePt t="9305" x="9774238" y="220663"/>
          <p14:tracePt t="9305" x="10042525" y="330200"/>
          <p14:tracePt t="9305" x="10239375" y="385763"/>
          <p14:tracePt t="9305" x="10474325" y="473075"/>
          <p14:tracePt t="9305" x="10687050" y="590550"/>
          <p14:tracePt t="9305" x="10883900" y="646113"/>
          <p14:tracePt t="9305" x="11026775" y="685800"/>
          <p14:tracePt t="9305" x="11191875" y="739775"/>
          <p14:tracePt t="9305" x="11333163" y="795338"/>
          <p14:tracePt t="9305" x="11452225" y="819150"/>
          <p14:tracePt t="9305" x="11561763" y="842963"/>
          <p14:tracePt t="9305" x="11695113" y="881063"/>
          <p14:tracePt t="9305" x="11806238" y="904875"/>
          <p14:tracePt t="9305" x="11885613" y="928688"/>
          <p14:tracePt t="9305" x="11955463" y="944563"/>
          <p14:tracePt t="9305" x="11987213" y="952500"/>
          <p14:tracePt t="9305" x="12026900" y="952500"/>
          <p14:tracePt t="9305" x="12050713" y="952500"/>
          <p14:tracePt t="9305" x="12074525" y="952500"/>
          <p14:tracePt t="9305" x="12112625" y="952500"/>
          <p14:tracePt t="9305" x="12160250" y="9366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2308324"/>
          </a:xfrm>
          <a:prstGeom prst="rect">
            <a:avLst/>
          </a:prstGeom>
          <a:noFill/>
        </p:spPr>
        <p:txBody>
          <a:bodyPr wrap="square" rtlCol="0">
            <a:spAutoFit/>
          </a:bodyPr>
          <a:lstStyle/>
          <a:p>
            <a:r>
              <a:rPr lang="en-US" sz="2400" dirty="0"/>
              <a:t>Complex change warrants considerable detail and emphasis on a change management model that provides the guardrails, definitions, stakeholders, and processes for seeing a clear path forward despite expected obstacles. Ultimately, the model of choice can be configured to meet the needs of any organization or crafted entirely from scratch.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628033" y="1506915"/>
            <a:ext cx="7092925" cy="584775"/>
          </a:xfrm>
          <a:prstGeom prst="rect">
            <a:avLst/>
          </a:prstGeom>
          <a:noFill/>
        </p:spPr>
        <p:txBody>
          <a:bodyPr wrap="square" rtlCol="0">
            <a:spAutoFit/>
          </a:bodyPr>
          <a:lstStyle>
            <a:defPPr>
              <a:defRPr lang="en-US"/>
            </a:defPPr>
            <a:lvl1pPr>
              <a:defRPr sz="3200" b="1"/>
            </a:lvl1pPr>
          </a:lstStyle>
          <a:p>
            <a:r>
              <a:rPr lang="en-US" dirty="0"/>
              <a:t>Change Management Model Examples </a:t>
            </a:r>
          </a:p>
        </p:txBody>
      </p:sp>
      <p:pic>
        <p:nvPicPr>
          <p:cNvPr id="3" name="Picture 2"/>
          <p:cNvPicPr>
            <a:picLocks noChangeAspect="1"/>
          </p:cNvPicPr>
          <p:nvPr/>
        </p:nvPicPr>
        <p:blipFill>
          <a:blip r:embed="rId4"/>
          <a:stretch>
            <a:fillRect/>
          </a:stretch>
        </p:blipFill>
        <p:spPr>
          <a:xfrm>
            <a:off x="9609093" y="4680089"/>
            <a:ext cx="1829055" cy="1648055"/>
          </a:xfrm>
          <a:prstGeom prst="rect">
            <a:avLst/>
          </a:prstGeom>
        </p:spPr>
      </p:pic>
      <p:pic>
        <p:nvPicPr>
          <p:cNvPr id="15" name="Graphic 21">
            <a:extLst>
              <a:ext uri="{FF2B5EF4-FFF2-40B4-BE49-F238E27FC236}">
                <a16:creationId xmlns:a16="http://schemas.microsoft.com/office/drawing/2014/main" id="{31DC5482-3155-4A19-87F4-0188559F08B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8434934"/>
      </p:ext>
    </p:extLst>
  </p:cSld>
  <p:clrMapOvr>
    <a:masterClrMapping/>
  </p:clrMapOvr>
  <mc:AlternateContent xmlns:mc="http://schemas.openxmlformats.org/markup-compatibility/2006" xmlns:p14="http://schemas.microsoft.com/office/powerpoint/2010/main">
    <mc:Choice Requires="p14">
      <p:transition spd="slow" p14:dur="2000" advTm="199745"/>
    </mc:Choice>
    <mc:Fallback xmlns="">
      <p:transition spd="slow" advTm="199745"/>
    </mc:Fallback>
  </mc:AlternateContent>
  <p:extLst>
    <p:ext uri="{3A86A75C-4F4B-4683-9AE1-C65F6400EC91}">
      <p14:laserTraceLst xmlns:p14="http://schemas.microsoft.com/office/powerpoint/2010/main">
        <p14:tracePtLst>
          <p14:tracePt t="66" x="10144125" y="1928813"/>
          <p14:tracePt t="75" x="10064750" y="1928813"/>
          <p14:tracePt t="79" x="9979025" y="1952625"/>
          <p14:tracePt t="89" x="9931400" y="1952625"/>
          <p14:tracePt t="94" x="9891713" y="1952625"/>
          <p14:tracePt t="102" x="9859963" y="1952625"/>
          <p14:tracePt t="110" x="9845675" y="1952625"/>
          <p14:tracePt t="151" x="9829800" y="1960563"/>
          <p14:tracePt t="167" x="9829800" y="1968500"/>
          <p14:tracePt t="182" x="9853613" y="1976438"/>
          <p14:tracePt t="199" x="9867900" y="1976438"/>
          <p14:tracePt t="207" x="9883775" y="1984375"/>
          <p14:tracePt t="214" x="9899650" y="1992313"/>
          <p14:tracePt t="223" x="9915525" y="1992313"/>
          <p14:tracePt t="230" x="9931400" y="2000250"/>
          <p14:tracePt t="240" x="9963150" y="2008188"/>
          <p14:tracePt t="246" x="9994900" y="2016125"/>
          <p14:tracePt t="254" x="10026650" y="2024063"/>
          <p14:tracePt t="262" x="10064750" y="2039938"/>
          <p14:tracePt t="272" x="10104438" y="2055813"/>
          <p14:tracePt t="279" x="10136188" y="2062163"/>
          <p14:tracePt t="288" x="10191750" y="2085975"/>
          <p14:tracePt t="294" x="10231438" y="2093913"/>
          <p14:tracePt t="302" x="10269538" y="2125663"/>
          <p14:tracePt t="311" x="10309225" y="2133600"/>
          <p14:tracePt t="319" x="10325100" y="2141538"/>
          <p14:tracePt t="327" x="10340975" y="2141538"/>
          <p14:tracePt t="374" x="10333038" y="2141538"/>
          <p14:tracePt t="383" x="10309225" y="2141538"/>
          <p14:tracePt t="391" x="10277475" y="2141538"/>
          <p14:tracePt t="399" x="10231438" y="2141538"/>
          <p14:tracePt t="407" x="10152063" y="2141538"/>
          <p14:tracePt t="414" x="10064750" y="2141538"/>
          <p14:tracePt t="422" x="9986963" y="2141538"/>
          <p14:tracePt t="430" x="9923463" y="2125663"/>
          <p14:tracePt t="439" x="9837738" y="2117725"/>
          <p14:tracePt t="446" x="9758363" y="2101850"/>
          <p14:tracePt t="455" x="9663113" y="2093913"/>
          <p14:tracePt t="462" x="9601200" y="2093913"/>
          <p14:tracePt t="471" x="9521825" y="2093913"/>
          <p14:tracePt t="478" x="9436100" y="2093913"/>
          <p14:tracePt t="488" x="9356725" y="2093913"/>
          <p14:tracePt t="494" x="9293225" y="2093913"/>
          <p14:tracePt t="503" x="9245600" y="2093913"/>
          <p14:tracePt t="511" x="9183688" y="2093913"/>
          <p14:tracePt t="519" x="9136063" y="2093913"/>
          <p14:tracePt t="527" x="9096375" y="2093913"/>
          <p14:tracePt t="535" x="9064625" y="2093913"/>
          <p14:tracePt t="543" x="9048750" y="2093913"/>
          <p14:tracePt t="550" x="9042400" y="2093913"/>
          <p14:tracePt t="575" x="9034463" y="2101850"/>
          <p14:tracePt t="590" x="9034463" y="2109788"/>
          <p14:tracePt t="599" x="9048750" y="2109788"/>
          <p14:tracePt t="606" x="9056688" y="2109788"/>
          <p14:tracePt t="615" x="9088438" y="2117725"/>
          <p14:tracePt t="624" x="9128125" y="2133600"/>
          <p14:tracePt t="631" x="9175750" y="2149475"/>
          <p14:tracePt t="639" x="9231313" y="2165350"/>
          <p14:tracePt t="647" x="9277350" y="2173288"/>
          <p14:tracePt t="654" x="9293225" y="2181225"/>
          <p14:tracePt t="663" x="9324975" y="2181225"/>
          <p14:tracePt t="671" x="9340850" y="2189163"/>
          <p14:tracePt t="702" x="9340850" y="2197100"/>
          <p14:tracePt t="711" x="9332913" y="2197100"/>
          <p14:tracePt t="720" x="9317038" y="2197100"/>
          <p14:tracePt t="727" x="9285288" y="2197100"/>
          <p14:tracePt t="734" x="9199563" y="2197100"/>
          <p14:tracePt t="742" x="9072563" y="2189163"/>
          <p14:tracePt t="751" x="8963025" y="2189163"/>
          <p14:tracePt t="759" x="8821738" y="2181225"/>
          <p14:tracePt t="766" x="8662988" y="2165350"/>
          <p14:tracePt t="774" x="8537575" y="2165350"/>
          <p14:tracePt t="783" x="8428038" y="2165350"/>
          <p14:tracePt t="790" x="8316913" y="2165350"/>
          <p14:tracePt t="799" x="8253413" y="2165350"/>
          <p14:tracePt t="806" x="8199438" y="2165350"/>
          <p14:tracePt t="814" x="8175625" y="2165350"/>
          <p14:tracePt t="822" x="8159750" y="2165350"/>
          <p14:tracePt t="871" x="8167688" y="2165350"/>
          <p14:tracePt t="879" x="8175625" y="2165350"/>
          <p14:tracePt t="893" x="8199438" y="2165350"/>
          <p14:tracePt t="895" x="8237538" y="2165350"/>
          <p14:tracePt t="902" x="8269288" y="2173288"/>
          <p14:tracePt t="910" x="8308975" y="2181225"/>
          <p14:tracePt t="918" x="8332788" y="2197100"/>
          <p14:tracePt t="926" x="8340725" y="2197100"/>
          <p14:tracePt t="934" x="8356600" y="2212975"/>
          <p14:tracePt t="951" x="8356600" y="2228850"/>
          <p14:tracePt t="958" x="8348663" y="2236788"/>
          <p14:tracePt t="967" x="8324850" y="2236788"/>
          <p14:tracePt t="974" x="8277225" y="2236788"/>
          <p14:tracePt t="983" x="8215313" y="2236788"/>
          <p14:tracePt t="991" x="8120063" y="2236788"/>
          <p14:tracePt t="999" x="8040688" y="2236788"/>
          <p14:tracePt t="1007" x="7947025" y="2236788"/>
          <p14:tracePt t="1016" x="7883525" y="2236788"/>
          <p14:tracePt t="1022" x="7813675" y="2236788"/>
          <p14:tracePt t="1031" x="7789863" y="2236788"/>
          <p14:tracePt t="1038" x="7766050" y="2236788"/>
          <p14:tracePt t="1087" x="7773988" y="2236788"/>
          <p14:tracePt t="1094" x="7797800" y="2236788"/>
          <p14:tracePt t="1103" x="7859713" y="2244725"/>
          <p14:tracePt t="1111" x="7954963" y="2266950"/>
          <p14:tracePt t="1119" x="8040688" y="2282825"/>
          <p14:tracePt t="1126" x="8135938" y="2306638"/>
          <p14:tracePt t="1134" x="8207375" y="2314575"/>
          <p14:tracePt t="1142" x="8237538" y="2338388"/>
          <p14:tracePt t="1183" x="8223250" y="2338388"/>
          <p14:tracePt t="1190" x="8183563" y="2338388"/>
          <p14:tracePt t="1199" x="8128000" y="2338388"/>
          <p14:tracePt t="1206" x="8010525" y="2330450"/>
          <p14:tracePt t="1214" x="7947025" y="2322513"/>
          <p14:tracePt t="1222" x="7899400" y="2322513"/>
          <p14:tracePt t="1230" x="7835900" y="2322513"/>
          <p14:tracePt t="1240" x="7813675" y="2322513"/>
          <p14:tracePt t="1247" x="7797800" y="2322513"/>
          <p14:tracePt t="1302" x="7821613" y="2330450"/>
          <p14:tracePt t="1310" x="7899400" y="2338388"/>
          <p14:tracePt t="1319" x="7994650" y="2362200"/>
          <p14:tracePt t="1327" x="8112125" y="2401888"/>
          <p14:tracePt t="1335" x="8223250" y="2441575"/>
          <p14:tracePt t="1343" x="8301038" y="2449513"/>
          <p14:tracePt t="1350" x="8388350" y="2471738"/>
          <p14:tracePt t="1359" x="8434388" y="2487613"/>
          <p14:tracePt t="1367" x="8458200" y="2495550"/>
          <p14:tracePt t="1399" x="8450263" y="2495550"/>
          <p14:tracePt t="1406" x="8434388" y="2495550"/>
          <p14:tracePt t="1414" x="8372475" y="2495550"/>
          <p14:tracePt t="1422" x="8261350" y="2495550"/>
          <p14:tracePt t="1430" x="8167688" y="2471738"/>
          <p14:tracePt t="1439" x="8064500" y="2433638"/>
          <p14:tracePt t="1446" x="7978775" y="2409825"/>
          <p14:tracePt t="1454" x="7899400" y="2393950"/>
          <p14:tracePt t="1463" x="7827963" y="2362200"/>
          <p14:tracePt t="1472" x="7781925" y="2354263"/>
          <p14:tracePt t="1479" x="7742238" y="2346325"/>
          <p14:tracePt t="1511" x="7750175" y="2346325"/>
          <p14:tracePt t="1519" x="7758113" y="2346325"/>
          <p14:tracePt t="1526" x="7797800" y="2346325"/>
          <p14:tracePt t="1535" x="7875588" y="2346325"/>
          <p14:tracePt t="1543" x="7986713" y="2346325"/>
          <p14:tracePt t="1551" x="8128000" y="2346325"/>
          <p14:tracePt t="1559" x="8253413" y="2346325"/>
          <p14:tracePt t="1567" x="8332788" y="2346325"/>
          <p14:tracePt t="1575" x="8412163" y="2346325"/>
          <p14:tracePt t="1583" x="8474075" y="2346325"/>
          <p14:tracePt t="1590" x="8505825" y="2346325"/>
          <p14:tracePt t="1599" x="8521700" y="2346325"/>
          <p14:tracePt t="1639" x="8513763" y="2346325"/>
          <p14:tracePt t="1647" x="8505825" y="2346325"/>
          <p14:tracePt t="1654" x="8489950" y="2346325"/>
          <p14:tracePt t="1663" x="8482013" y="2346325"/>
          <p14:tracePt t="1671" x="8466138" y="2346325"/>
          <p14:tracePt t="1703" x="8482013" y="2346325"/>
          <p14:tracePt t="1710" x="8529638" y="2346325"/>
          <p14:tracePt t="1719" x="8601075" y="2338388"/>
          <p14:tracePt t="1727" x="8662988" y="2322513"/>
          <p14:tracePt t="1735" x="8742363" y="2322513"/>
          <p14:tracePt t="1742" x="8851900" y="2322513"/>
          <p14:tracePt t="1751" x="8947150" y="2322513"/>
          <p14:tracePt t="1759" x="9018588" y="2322513"/>
          <p14:tracePt t="1766" x="9064625" y="2322513"/>
          <p14:tracePt t="1775" x="9112250" y="2322513"/>
          <p14:tracePt t="1783" x="9128125" y="2322513"/>
          <p14:tracePt t="1807" x="9120188" y="2322513"/>
          <p14:tracePt t="1815" x="9112250" y="2322513"/>
          <p14:tracePt t="1823" x="9056688" y="2322513"/>
          <p14:tracePt t="1831" x="8963025" y="2322513"/>
          <p14:tracePt t="1839" x="8837613" y="2322513"/>
          <p14:tracePt t="1846" x="8702675" y="2322513"/>
          <p14:tracePt t="1855" x="8593138" y="2322513"/>
          <p14:tracePt t="1862" x="8458200" y="2314575"/>
          <p14:tracePt t="1872" x="8364538" y="2314575"/>
          <p14:tracePt t="1879" x="8301038" y="2314575"/>
          <p14:tracePt t="1888" x="8285163" y="2314575"/>
          <p14:tracePt t="1919" x="8301038" y="2314575"/>
          <p14:tracePt t="1927" x="8316913" y="2314575"/>
          <p14:tracePt t="1935" x="8332788" y="2314575"/>
          <p14:tracePt t="1943" x="8364538" y="2314575"/>
          <p14:tracePt t="1951" x="8428038" y="2314575"/>
          <p14:tracePt t="1959" x="8474075" y="2314575"/>
          <p14:tracePt t="1966" x="8513763" y="2314575"/>
          <p14:tracePt t="1974" x="8545513" y="2314575"/>
          <p14:tracePt t="1982" x="8561388" y="2314575"/>
          <p14:tracePt t="2007" x="8553450" y="2314575"/>
          <p14:tracePt t="2014" x="8545513" y="2314575"/>
          <p14:tracePt t="2022" x="8521700" y="2314575"/>
          <p14:tracePt t="2031" x="8482013" y="2306638"/>
          <p14:tracePt t="2039" x="8420100" y="2298700"/>
          <p14:tracePt t="2046" x="8364538" y="2274888"/>
          <p14:tracePt t="2054" x="8324850" y="2274888"/>
          <p14:tracePt t="2062" x="8308975" y="2266950"/>
          <p14:tracePt t="2079" x="8308975" y="2259013"/>
          <p14:tracePt t="2087" x="8316913" y="2259013"/>
          <p14:tracePt t="2095" x="8332788" y="2259013"/>
          <p14:tracePt t="2102" x="8380413" y="2259013"/>
          <p14:tracePt t="2111" x="8458200" y="2259013"/>
          <p14:tracePt t="2119" x="8569325" y="2259013"/>
          <p14:tracePt t="2126" x="8678863" y="2259013"/>
          <p14:tracePt t="2135" x="8758238" y="2259013"/>
          <p14:tracePt t="2143" x="8813800" y="2266950"/>
          <p14:tracePt t="2151" x="8837613" y="2266950"/>
          <p14:tracePt t="2183" x="8821738" y="2266950"/>
          <p14:tracePt t="2191" x="8797925" y="2266950"/>
          <p14:tracePt t="2199" x="8726488" y="2266950"/>
          <p14:tracePt t="2207" x="8639175" y="2266950"/>
          <p14:tracePt t="2215" x="8593138" y="2259013"/>
          <p14:tracePt t="2222" x="8553450" y="2259013"/>
          <p14:tracePt t="2231" x="8529638" y="2259013"/>
          <p14:tracePt t="2238" x="8513763" y="2259013"/>
          <p14:tracePt t="2350" x="8529638" y="2259013"/>
          <p14:tracePt t="2359" x="8537575" y="2259013"/>
          <p14:tracePt t="2366" x="8553450" y="2259013"/>
          <p14:tracePt t="2382" x="8569325" y="2259013"/>
          <p14:tracePt t="2391" x="8585200" y="2259013"/>
          <p14:tracePt t="2399" x="8609013" y="2259013"/>
          <p14:tracePt t="2406" x="8639175" y="2259013"/>
          <p14:tracePt t="2422" x="8670925" y="2259013"/>
          <p14:tracePt t="2431" x="8686800" y="2259013"/>
          <p14:tracePt t="2440" x="8702675" y="2259013"/>
          <p14:tracePt t="2446" x="8718550" y="2259013"/>
          <p14:tracePt t="2455" x="8734425" y="2259013"/>
          <p14:tracePt t="2463" x="8758238" y="2259013"/>
          <p14:tracePt t="2470" x="8774113" y="2259013"/>
          <p14:tracePt t="2479" x="8789988" y="2259013"/>
          <p14:tracePt t="2486" x="8797925" y="2259013"/>
          <p14:tracePt t="2495" x="8813800" y="2259013"/>
          <p14:tracePt t="2503" x="8821738" y="2259013"/>
          <p14:tracePt t="2510" x="8837613" y="2259013"/>
          <p14:tracePt t="2526" x="8851900" y="2259013"/>
          <p14:tracePt t="2631" x="8859838" y="2259013"/>
          <p14:tracePt t="2679" x="8843963" y="2266950"/>
          <p14:tracePt t="2694" x="8837613" y="2274888"/>
          <p14:tracePt t="2727" x="8821738" y="2274888"/>
          <p14:tracePt t="2735" x="8813800" y="2274888"/>
          <p14:tracePt t="2743" x="8797925" y="2274888"/>
          <p14:tracePt t="2759" x="8789988" y="2274888"/>
          <p14:tracePt t="2775" x="8782050" y="2274888"/>
          <p14:tracePt t="2783" x="8774113" y="2274888"/>
          <p14:tracePt t="2799" x="8758238" y="2274888"/>
          <p14:tracePt t="2822" x="8750300" y="2274888"/>
          <p14:tracePt t="2839" x="8734425" y="2274888"/>
          <p14:tracePt t="2854" x="8726488" y="2274888"/>
          <p14:tracePt t="2863" x="8718550" y="2274888"/>
          <p14:tracePt t="2871" x="8710613" y="2274888"/>
          <p14:tracePt t="2887" x="8694738" y="2274888"/>
          <p14:tracePt t="2903" x="8686800" y="2274888"/>
          <p14:tracePt t="2999" x="8670925" y="2274888"/>
          <p14:tracePt t="3015" x="8662988" y="2274888"/>
          <p14:tracePt t="3022" x="8655050" y="2274888"/>
          <p14:tracePt t="3127" x="8647113" y="2274888"/>
          <p14:tracePt t="3151" x="8632825" y="2274888"/>
          <p14:tracePt t="3167" x="8624888" y="2274888"/>
          <p14:tracePt t="3175" x="8609013" y="2274888"/>
          <p14:tracePt t="3182" x="8601075" y="2274888"/>
          <p14:tracePt t="3190" x="8593138" y="2274888"/>
          <p14:tracePt t="3199" x="8585200" y="2274888"/>
          <p14:tracePt t="3206" x="8569325" y="2274888"/>
          <p14:tracePt t="3214" x="8561388" y="2274888"/>
          <p14:tracePt t="3239" x="8561388" y="2259013"/>
          <p14:tracePt t="3254" x="8569325" y="2236788"/>
          <p14:tracePt t="3334" x="8569325" y="2220913"/>
          <p14:tracePt t="3342" x="8569325" y="2212975"/>
          <p14:tracePt t="3350" x="8569325" y="2197100"/>
          <p14:tracePt t="3359" x="8569325" y="2189163"/>
          <p14:tracePt t="3367" x="8569325" y="2173288"/>
          <p14:tracePt t="3382" x="8569325" y="2157413"/>
          <p14:tracePt t="9655" x="8569325" y="2149475"/>
          <p14:tracePt t="9662" x="8553450" y="2149475"/>
          <p14:tracePt t="9670" x="8497888" y="2157413"/>
          <p14:tracePt t="9679" x="8364538" y="2181225"/>
          <p14:tracePt t="9687" x="8112125" y="2266950"/>
          <p14:tracePt t="9694" x="7662863" y="2370138"/>
          <p14:tracePt t="9702" x="7143750" y="2417763"/>
          <p14:tracePt t="9711" x="6654800" y="2401888"/>
          <p14:tracePt t="9720" x="6135688" y="2354263"/>
          <p14:tracePt t="9727" x="5646738" y="2338388"/>
          <p14:tracePt t="9734" x="5292725" y="2338388"/>
          <p14:tracePt t="9742" x="5087938" y="2354263"/>
          <p14:tracePt t="9750" x="4930775" y="2370138"/>
          <p14:tracePt t="9759" x="4795838" y="2425700"/>
          <p14:tracePt t="9766" x="4686300" y="2449513"/>
          <p14:tracePt t="9774" x="4568825" y="2471738"/>
          <p14:tracePt t="9782" x="4441825" y="2487613"/>
          <p14:tracePt t="9790" x="4332288" y="2527300"/>
          <p14:tracePt t="9799" x="4197350" y="2566988"/>
          <p14:tracePt t="9808" x="4071938" y="2598738"/>
          <p14:tracePt t="9815" x="3976688" y="2614613"/>
          <p14:tracePt t="9823" x="3859213" y="2638425"/>
          <p14:tracePt t="9830" x="3733800" y="2660650"/>
          <p14:tracePt t="9839" x="3622675" y="2676525"/>
          <p14:tracePt t="9847" x="3505200" y="2716213"/>
          <p14:tracePt t="9855" x="3394075" y="2755900"/>
          <p14:tracePt t="9863" x="3308350" y="2779713"/>
          <p14:tracePt t="9871" x="3244850" y="2787650"/>
          <p14:tracePt t="9878" x="3173413" y="2811463"/>
          <p14:tracePt t="9889" x="3111500" y="2819400"/>
          <p14:tracePt t="9895" x="3071813" y="2841625"/>
          <p14:tracePt t="9902" x="3032125" y="2849563"/>
          <p14:tracePt t="9910" x="3008313" y="2865438"/>
          <p14:tracePt t="9919" x="2968625" y="2873375"/>
          <p14:tracePt t="9926" x="2946400" y="2881313"/>
          <p14:tracePt t="9935" x="2922588" y="2905125"/>
          <p14:tracePt t="9943" x="2906713" y="2921000"/>
          <p14:tracePt t="9951" x="2882900" y="2936875"/>
          <p14:tracePt t="9959" x="2874963" y="2960688"/>
          <p14:tracePt t="9966" x="2867025" y="2992438"/>
          <p14:tracePt t="9975" x="2867025" y="3024188"/>
          <p14:tracePt t="9983" x="2867025" y="3070225"/>
          <p14:tracePt t="9991" x="2890838" y="3101975"/>
          <p14:tracePt t="9999" x="2922588" y="3141663"/>
          <p14:tracePt t="10006" x="2960688" y="3181350"/>
          <p14:tracePt t="10015" x="2984500" y="3213100"/>
          <p14:tracePt t="10024" x="3008313" y="3228975"/>
          <p14:tracePt t="10031" x="3008313" y="3235325"/>
          <p14:tracePt t="10039" x="3016250" y="3243263"/>
          <p14:tracePt t="10046" x="3016250" y="3259138"/>
          <p14:tracePt t="10054" x="3016250" y="3267075"/>
          <p14:tracePt t="10062" x="3016250" y="3282950"/>
          <p14:tracePt t="10071" x="3000375" y="3282950"/>
          <p14:tracePt t="10079" x="2992438" y="3282950"/>
          <p14:tracePt t="10088" x="2976563" y="3282950"/>
          <p14:tracePt t="10095" x="2968625" y="3282950"/>
          <p14:tracePt t="10104" x="2952750" y="3282950"/>
          <p14:tracePt t="10119" x="2930525" y="3282950"/>
          <p14:tracePt t="10127" x="2914650" y="3282950"/>
          <p14:tracePt t="10135" x="2898775" y="3282950"/>
          <p14:tracePt t="10142" x="2882900" y="3282950"/>
          <p14:tracePt t="10182" x="2867025" y="3290888"/>
          <p14:tracePt t="10208" x="2874963" y="3290888"/>
          <p14:tracePt t="10215" x="2882900" y="3298825"/>
          <p14:tracePt t="10222" x="2890838" y="3306763"/>
          <p14:tracePt t="10231" x="2906713" y="3306763"/>
          <p14:tracePt t="10239" x="2914650" y="3314700"/>
          <p14:tracePt t="10288" x="2914650" y="3338513"/>
          <p14:tracePt t="10295" x="2898775" y="3346450"/>
          <p14:tracePt t="10311" x="2890838" y="3354388"/>
          <p14:tracePt t="10327" x="2874963" y="3354388"/>
          <p14:tracePt t="10342" x="2851150" y="3370263"/>
          <p14:tracePt t="10359" x="2843213" y="3370263"/>
          <p14:tracePt t="10375" x="2827338" y="3370263"/>
          <p14:tracePt t="10415" x="2811463" y="3370263"/>
          <p14:tracePt t="10422" x="2803525" y="3370263"/>
          <p14:tracePt t="10494" x="2803525" y="3362325"/>
          <p14:tracePt t="10511" x="2803525" y="3354388"/>
          <p14:tracePt t="10519" x="2803525" y="3338513"/>
          <p14:tracePt t="10535" x="2803525" y="3330575"/>
          <p14:tracePt t="10542" x="2811463" y="3314700"/>
          <p14:tracePt t="10550" x="2819400" y="3306763"/>
          <p14:tracePt t="10558" x="2827338" y="3306763"/>
          <p14:tracePt t="10575" x="2827338" y="3290888"/>
          <p14:tracePt t="10599" x="2827338" y="3275013"/>
          <p14:tracePt t="10615" x="2827338" y="3267075"/>
          <p14:tracePt t="10671" x="2835275" y="3251200"/>
          <p14:tracePt t="10679" x="2851150" y="3243263"/>
          <p14:tracePt t="10695" x="2867025" y="3235325"/>
          <p14:tracePt t="10702" x="2882900" y="3228975"/>
          <p14:tracePt t="10710" x="2898775" y="3228975"/>
          <p14:tracePt t="10719" x="2906713" y="3228975"/>
          <p14:tracePt t="10727" x="2930525" y="3221038"/>
          <p14:tracePt t="10751" x="2952750" y="3213100"/>
          <p14:tracePt t="10759" x="2960688" y="3205163"/>
          <p14:tracePt t="10767" x="2976563" y="3205163"/>
          <p14:tracePt t="10774" x="2992438" y="3197225"/>
          <p14:tracePt t="10783" x="3016250" y="3197225"/>
          <p14:tracePt t="10791" x="3040063" y="3189288"/>
          <p14:tracePt t="10799" x="3071813" y="3181350"/>
          <p14:tracePt t="10806" x="3119438" y="3157538"/>
          <p14:tracePt t="10815" x="3157538" y="3141663"/>
          <p14:tracePt t="10823" x="3173413" y="3141663"/>
          <p14:tracePt t="10831" x="3189288" y="3141663"/>
          <p14:tracePt t="10840" x="3197225" y="3133725"/>
          <p14:tracePt t="10847" x="3205163" y="3125788"/>
          <p14:tracePt t="11134" x="3221038" y="3125788"/>
          <p14:tracePt t="11174" x="3236913" y="3117850"/>
          <p14:tracePt t="11295" x="3252788" y="3117850"/>
          <p14:tracePt t="13094" x="3268663" y="3117850"/>
          <p14:tracePt t="13103" x="3276600" y="3117850"/>
          <p14:tracePt t="13111" x="3300413" y="3117850"/>
          <p14:tracePt t="13119" x="3348038" y="3117850"/>
          <p14:tracePt t="13127" x="3409950" y="3117850"/>
          <p14:tracePt t="13134" x="3457575" y="3117850"/>
          <p14:tracePt t="13143" x="3481388" y="3117850"/>
          <p14:tracePt t="13151" x="3513138" y="3117850"/>
          <p14:tracePt t="13159" x="3536950" y="3117850"/>
          <p14:tracePt t="13166" x="3567113" y="3117850"/>
          <p14:tracePt t="13175" x="3614738" y="3117850"/>
          <p14:tracePt t="13182" x="3670300" y="3117850"/>
          <p14:tracePt t="13191" x="3717925" y="3117850"/>
          <p14:tracePt t="13199" x="3763963" y="3117850"/>
          <p14:tracePt t="13207" x="3811588" y="3117850"/>
          <p14:tracePt t="13214" x="3890963" y="3117850"/>
          <p14:tracePt t="13223" x="4000500" y="3125788"/>
          <p14:tracePt t="13231" x="4087813" y="3133725"/>
          <p14:tracePt t="13239" x="4165600" y="3133725"/>
          <p14:tracePt t="13247" x="4229100" y="3133725"/>
          <p14:tracePt t="13254" x="4292600" y="3133725"/>
          <p14:tracePt t="13263" x="4348163" y="3141663"/>
          <p14:tracePt t="13271" x="4378325" y="3157538"/>
          <p14:tracePt t="13279" x="4418013" y="3157538"/>
          <p14:tracePt t="13286" x="4441825" y="3157538"/>
          <p14:tracePt t="13296" x="4465638" y="3157538"/>
          <p14:tracePt t="13302" x="4481513" y="3157538"/>
          <p14:tracePt t="13359" x="4465638" y="3157538"/>
          <p14:tracePt t="13366" x="4457700" y="3157538"/>
          <p14:tracePt t="13374" x="4441825" y="3157538"/>
          <p14:tracePt t="13383" x="4425950" y="3157538"/>
          <p14:tracePt t="13391" x="4410075" y="3157538"/>
          <p14:tracePt t="13407" x="4394200" y="3157538"/>
          <p14:tracePt t="13440" x="4394200" y="3133725"/>
          <p14:tracePt t="13447" x="4410075" y="3133725"/>
          <p14:tracePt t="13455" x="4425950" y="3133725"/>
          <p14:tracePt t="13463" x="4473575" y="3133725"/>
          <p14:tracePt t="13471" x="4537075" y="3133725"/>
          <p14:tracePt t="13480" x="4630738" y="3133725"/>
          <p14:tracePt t="13487" x="4710113" y="3133725"/>
          <p14:tracePt t="13495" x="4787900" y="3133725"/>
          <p14:tracePt t="13503" x="4851400" y="3133725"/>
          <p14:tracePt t="13511" x="4899025" y="3133725"/>
          <p14:tracePt t="13519" x="4946650" y="3133725"/>
          <p14:tracePt t="13527" x="4984750" y="3133725"/>
          <p14:tracePt t="13534" x="5000625" y="3125788"/>
          <p14:tracePt t="13567" x="5008563" y="3125788"/>
          <p14:tracePt t="13575" x="5008563" y="3117850"/>
          <p14:tracePt t="13582" x="5000625" y="3117850"/>
          <p14:tracePt t="13591" x="4984750" y="3117850"/>
          <p14:tracePt t="13598" x="4978400" y="3117850"/>
          <p14:tracePt t="13606" x="4946650" y="3117850"/>
          <p14:tracePt t="13614" x="4914900" y="3109913"/>
          <p14:tracePt t="13622" x="4891088" y="3109913"/>
          <p14:tracePt t="13631" x="4875213" y="3109913"/>
          <p14:tracePt t="13639" x="4859338" y="3109913"/>
          <p14:tracePt t="13694" x="4867275" y="3109913"/>
          <p14:tracePt t="13702" x="4883150" y="3109913"/>
          <p14:tracePt t="13711" x="4922838" y="3117850"/>
          <p14:tracePt t="13719" x="4946650" y="3117850"/>
          <p14:tracePt t="13726" x="4962525" y="3117850"/>
          <p14:tracePt t="13783" x="4962525" y="3133725"/>
          <p14:tracePt t="13807" x="4954588" y="3133725"/>
          <p14:tracePt t="13815" x="4938713" y="3141663"/>
          <p14:tracePt t="13840" x="4930775" y="3149600"/>
          <p14:tracePt t="13855" x="4914900" y="3149600"/>
          <p14:tracePt t="13862" x="4906963" y="3157538"/>
          <p14:tracePt t="13871" x="4899025" y="3165475"/>
          <p14:tracePt t="13887" x="4891088" y="3173413"/>
          <p14:tracePt t="13903" x="4883150" y="3181350"/>
          <p14:tracePt t="13912" x="4875213" y="3181350"/>
          <p14:tracePt t="13927" x="4867275" y="3197225"/>
          <p14:tracePt t="13942" x="4851400" y="3197225"/>
          <p14:tracePt t="13950" x="4835525" y="3197225"/>
          <p14:tracePt t="13959" x="4819650" y="3205163"/>
          <p14:tracePt t="13966" x="4803775" y="3205163"/>
          <p14:tracePt t="13975" x="4787900" y="3205163"/>
          <p14:tracePt t="13982" x="4779963" y="3205163"/>
          <p14:tracePt t="13991" x="4757738" y="3213100"/>
          <p14:tracePt t="13999" x="4741863" y="3221038"/>
          <p14:tracePt t="14006" x="4718050" y="3228975"/>
          <p14:tracePt t="14014" x="4678363" y="3235325"/>
          <p14:tracePt t="14023" x="4630738" y="3235325"/>
          <p14:tracePt t="14031" x="4591050" y="3243263"/>
          <p14:tracePt t="14039" x="4545013" y="3259138"/>
          <p14:tracePt t="14047" x="4505325" y="3259138"/>
          <p14:tracePt t="14055" x="4449763" y="3267075"/>
          <p14:tracePt t="14063" x="4394200" y="3275013"/>
          <p14:tracePt t="14071" x="4348163" y="3275013"/>
          <p14:tracePt t="14079" x="4284663" y="3275013"/>
          <p14:tracePt t="14086" x="4205288" y="3275013"/>
          <p14:tracePt t="14095" x="4111625" y="3275013"/>
          <p14:tracePt t="14103" x="4056063" y="3275013"/>
          <p14:tracePt t="14112" x="3976688" y="3275013"/>
          <p14:tracePt t="14119" x="3883025" y="3275013"/>
          <p14:tracePt t="14126" x="3803650" y="3275013"/>
          <p14:tracePt t="14135" x="3741738" y="3275013"/>
          <p14:tracePt t="14143" x="3694113" y="3275013"/>
          <p14:tracePt t="14151" x="3630613" y="3275013"/>
          <p14:tracePt t="14159" x="3582988" y="3275013"/>
          <p14:tracePt t="14167" x="3544888" y="3275013"/>
          <p14:tracePt t="14175" x="3497263" y="3275013"/>
          <p14:tracePt t="14183" x="3465513" y="3275013"/>
          <p14:tracePt t="14191" x="3402013" y="3275013"/>
          <p14:tracePt t="14199" x="3354388" y="3275013"/>
          <p14:tracePt t="14206" x="3316288" y="3275013"/>
          <p14:tracePt t="14214" x="3268663" y="3275013"/>
          <p14:tracePt t="14223" x="3236913" y="3282950"/>
          <p14:tracePt t="14231" x="3181350" y="3298825"/>
          <p14:tracePt t="14239" x="3157538" y="3306763"/>
          <p14:tracePt t="14248" x="3135313" y="3322638"/>
          <p14:tracePt t="14255" x="3079750" y="3354388"/>
          <p14:tracePt t="14263" x="3024188" y="3402013"/>
          <p14:tracePt t="14271" x="2968625" y="3440113"/>
          <p14:tracePt t="14279" x="2906713" y="3503613"/>
          <p14:tracePt t="14286" x="2851150" y="3543300"/>
          <p14:tracePt t="14296" x="2787650" y="3622675"/>
          <p14:tracePt t="14302" x="2755900" y="3684588"/>
          <p14:tracePt t="14311" x="2725738" y="3732213"/>
          <p14:tracePt t="14319" x="2693988" y="3771900"/>
          <p14:tracePt t="14327" x="2646363" y="3825875"/>
          <p14:tracePt t="14334" x="2606675" y="3873500"/>
          <p14:tracePt t="14342" x="2574925" y="3913188"/>
          <p14:tracePt t="14350" x="2559050" y="3952875"/>
          <p14:tracePt t="14359" x="2536825" y="3992563"/>
          <p14:tracePt t="14366" x="2520950" y="4030663"/>
          <p14:tracePt t="14374" x="2505075" y="4094163"/>
          <p14:tracePt t="14382" x="2497138" y="4117975"/>
          <p14:tracePt t="14390" x="2489200" y="4133850"/>
          <p14:tracePt t="14398" x="2489200" y="4173538"/>
          <p14:tracePt t="14406" x="2481263" y="4205288"/>
          <p14:tracePt t="14415" x="2481263" y="4235450"/>
          <p14:tracePt t="14423" x="2473325" y="4259263"/>
          <p14:tracePt t="14432" x="2473325" y="4283075"/>
          <p14:tracePt t="14439" x="2473325" y="4306888"/>
          <p14:tracePt t="14447" x="2473325" y="4322763"/>
          <p14:tracePt t="14455" x="2473325" y="4338638"/>
          <p14:tracePt t="14463" x="2473325" y="4362450"/>
          <p14:tracePt t="14471" x="2473325" y="4394200"/>
          <p14:tracePt t="14480" x="2473325" y="4416425"/>
          <p14:tracePt t="14487" x="2465388" y="4440238"/>
          <p14:tracePt t="14496" x="2457450" y="4464050"/>
          <p14:tracePt t="14503" x="2457450" y="4495800"/>
          <p14:tracePt t="14511" x="2457450" y="4519613"/>
          <p14:tracePt t="14519" x="2457450" y="4535488"/>
          <p14:tracePt t="14527" x="2457450" y="4559300"/>
          <p14:tracePt t="14535" x="2457450" y="4575175"/>
          <p14:tracePt t="14543" x="2457450" y="4583113"/>
          <p14:tracePt t="14551" x="2457450" y="4591050"/>
          <p14:tracePt t="14559" x="2473325" y="4591050"/>
          <p14:tracePt t="14567" x="2489200" y="4591050"/>
          <p14:tracePt t="14575" x="2497138" y="4591050"/>
          <p14:tracePt t="14599" x="2513013" y="4591050"/>
          <p14:tracePt t="15094" x="2520950" y="4598988"/>
          <p14:tracePt t="15103" x="2528888" y="4598988"/>
          <p14:tracePt t="15111" x="2536825" y="4605338"/>
          <p14:tracePt t="15119" x="2559050" y="4605338"/>
          <p14:tracePt t="15127" x="2590800" y="4605338"/>
          <p14:tracePt t="15135" x="2670175" y="4591050"/>
          <p14:tracePt t="15143" x="2747963" y="4567238"/>
          <p14:tracePt t="15151" x="2843213" y="4543425"/>
          <p14:tracePt t="15159" x="2930525" y="4519613"/>
          <p14:tracePt t="15167" x="3024188" y="4487863"/>
          <p14:tracePt t="15175" x="3063875" y="4471988"/>
          <p14:tracePt t="15183" x="3079750" y="4471988"/>
          <p14:tracePt t="15190" x="3095625" y="4471988"/>
          <p14:tracePt t="16487" x="3111500" y="4471988"/>
          <p14:tracePt t="16519" x="3111500" y="4479925"/>
          <p14:tracePt t="16527" x="3095625" y="4495800"/>
          <p14:tracePt t="16535" x="3087688" y="4511675"/>
          <p14:tracePt t="16543" x="3071813" y="4535488"/>
          <p14:tracePt t="16551" x="3048000" y="4559300"/>
          <p14:tracePt t="16559" x="3032125" y="4567238"/>
          <p14:tracePt t="16591" x="3040063" y="4567238"/>
          <p14:tracePt t="16599" x="3063875" y="4567238"/>
          <p14:tracePt t="16607" x="3221038" y="4543425"/>
          <p14:tracePt t="16614" x="3567113" y="4464050"/>
          <p14:tracePt t="16623" x="3976688" y="4386263"/>
          <p14:tracePt t="16630" x="4433888" y="4338638"/>
          <p14:tracePt t="16639" x="4922838" y="4298950"/>
          <p14:tracePt t="16647" x="5418138" y="4259263"/>
          <p14:tracePt t="16655" x="5907088" y="4213225"/>
          <p14:tracePt t="16663" x="6364288" y="4173538"/>
          <p14:tracePt t="16671" x="6773863" y="4110038"/>
          <p14:tracePt t="16679" x="7112000" y="4054475"/>
          <p14:tracePt t="16687" x="7380288" y="4038600"/>
          <p14:tracePt t="16695" x="7639050" y="4022725"/>
          <p14:tracePt t="16702" x="7947025" y="3984625"/>
          <p14:tracePt t="16712" x="8183563" y="3968750"/>
          <p14:tracePt t="16718" x="8428038" y="3921125"/>
          <p14:tracePt t="16727" x="8670925" y="3889375"/>
          <p14:tracePt t="16735" x="8859838" y="3841750"/>
          <p14:tracePt t="16743" x="9080500" y="3795713"/>
          <p14:tracePt t="16751" x="9269413" y="3756025"/>
          <p14:tracePt t="16759" x="9490075" y="3708400"/>
          <p14:tracePt t="16766" x="9671050" y="3676650"/>
          <p14:tracePt t="16775" x="9837738" y="3622675"/>
          <p14:tracePt t="16782" x="9963150" y="3582988"/>
          <p14:tracePt t="16790" x="10064750" y="3575050"/>
          <p14:tracePt t="16799" x="10144125" y="3535363"/>
          <p14:tracePt t="16807" x="10191750" y="3503613"/>
          <p14:tracePt t="16814" x="10215563" y="3479800"/>
          <p14:tracePt t="16822" x="10223500" y="3448050"/>
          <p14:tracePt t="16831" x="10231438" y="3425825"/>
          <p14:tracePt t="16839" x="10231438" y="3409950"/>
          <p14:tracePt t="16919" x="10207625" y="3409950"/>
          <p14:tracePt t="16926" x="10160000" y="3409950"/>
          <p14:tracePt t="16935" x="10064750" y="3402013"/>
          <p14:tracePt t="16943" x="9979025" y="3362325"/>
          <p14:tracePt t="16950" x="9853613" y="3346450"/>
          <p14:tracePt t="16959" x="9710738" y="3322638"/>
          <p14:tracePt t="16966" x="9545638" y="3298825"/>
          <p14:tracePt t="16975" x="9404350" y="3267075"/>
          <p14:tracePt t="16982" x="9245600" y="3228975"/>
          <p14:tracePt t="16991" x="9104313" y="3205163"/>
          <p14:tracePt t="16999" x="9002713" y="3181350"/>
          <p14:tracePt t="17007" x="8923338" y="3157538"/>
          <p14:tracePt t="17014" x="8867775" y="3149600"/>
          <p14:tracePt t="17023" x="8843963" y="3149600"/>
          <p14:tracePt t="17079" x="8859838" y="3149600"/>
          <p14:tracePt t="17086" x="8875713" y="3149600"/>
          <p14:tracePt t="17095" x="8907463" y="3149600"/>
          <p14:tracePt t="17102" x="8939213" y="3149600"/>
          <p14:tracePt t="17112" x="8963025" y="3157538"/>
          <p14:tracePt t="17119" x="8986838" y="3173413"/>
          <p14:tracePt t="17127" x="9002713" y="3181350"/>
          <p14:tracePt t="17135" x="9010650" y="3189288"/>
          <p14:tracePt t="17142" x="9010650" y="3197225"/>
          <p14:tracePt t="17150" x="9002713" y="3205163"/>
          <p14:tracePt t="17159" x="8994775" y="3205163"/>
          <p14:tracePt t="17167" x="8978900" y="3205163"/>
          <p14:tracePt t="17175" x="8947150" y="3205163"/>
          <p14:tracePt t="17182" x="8915400" y="3205163"/>
          <p14:tracePt t="17191" x="8867775" y="3205163"/>
          <p14:tracePt t="17199" x="8843963" y="3205163"/>
          <p14:tracePt t="17206" x="8805863" y="3205163"/>
          <p14:tracePt t="17215" x="8782050" y="3197225"/>
          <p14:tracePt t="17262" x="8789988" y="3189288"/>
          <p14:tracePt t="17311" x="8789988" y="3181350"/>
          <p14:tracePt t="17327" x="8782050" y="3173413"/>
          <p14:tracePt t="17335" x="8766175" y="3173413"/>
          <p14:tracePt t="17342" x="8726488" y="3165475"/>
          <p14:tracePt t="17351" x="8694738" y="3141663"/>
          <p14:tracePt t="17359" x="8678863" y="3141663"/>
          <p14:tracePt t="17400" x="8678863" y="3125788"/>
          <p14:tracePt t="17414" x="8694738" y="3125788"/>
          <p14:tracePt t="17422" x="8702675" y="3125788"/>
          <p14:tracePt t="17430" x="8718550" y="3125788"/>
          <p14:tracePt t="17439" x="8726488" y="3125788"/>
          <p14:tracePt t="17446" x="8742363" y="3125788"/>
          <p14:tracePt t="17479" x="8734425" y="3125788"/>
          <p14:tracePt t="17486" x="8718550" y="3125788"/>
          <p14:tracePt t="17495" x="8670925" y="3125788"/>
          <p14:tracePt t="17502" x="8639175" y="3125788"/>
          <p14:tracePt t="17512" x="8569325" y="3141663"/>
          <p14:tracePt t="17518" x="8529638" y="3173413"/>
          <p14:tracePt t="17527" x="8474075" y="3197225"/>
          <p14:tracePt t="17535" x="8434388" y="3205163"/>
          <p14:tracePt t="17543" x="8396288" y="3235325"/>
          <p14:tracePt t="17551" x="8372475" y="3259138"/>
          <p14:tracePt t="17559" x="8356600" y="3282950"/>
          <p14:tracePt t="17567" x="8324850" y="3322638"/>
          <p14:tracePt t="17575" x="8293100" y="3346450"/>
          <p14:tracePt t="17582" x="8277225" y="3378200"/>
          <p14:tracePt t="17591" x="8269288" y="3417888"/>
          <p14:tracePt t="17598" x="8237538" y="3471863"/>
          <p14:tracePt t="17606" x="8207375" y="3495675"/>
          <p14:tracePt t="17614" x="8167688" y="3543300"/>
          <p14:tracePt t="17622" x="8135938" y="3598863"/>
          <p14:tracePt t="17631" x="8088313" y="3636963"/>
          <p14:tracePt t="17639" x="8040688" y="3700463"/>
          <p14:tracePt t="17647" x="7986713" y="3740150"/>
          <p14:tracePt t="17655" x="7915275" y="3803650"/>
          <p14:tracePt t="17663" x="7843838" y="3833813"/>
          <p14:tracePt t="17671" x="7805738" y="3881438"/>
          <p14:tracePt t="17679" x="7750175" y="3929063"/>
          <p14:tracePt t="17687" x="7686675" y="3968750"/>
          <p14:tracePt t="17697" x="7646988" y="4016375"/>
          <p14:tracePt t="17702" x="7600950" y="4070350"/>
          <p14:tracePt t="17711" x="7569200" y="4110038"/>
          <p14:tracePt t="17719" x="7537450" y="4165600"/>
          <p14:tracePt t="17727" x="7489825" y="4219575"/>
          <p14:tracePt t="17734" x="7458075" y="4275138"/>
          <p14:tracePt t="17742" x="7426325" y="4346575"/>
          <p14:tracePt t="17751" x="7404100" y="4416425"/>
          <p14:tracePt t="17758" x="7364413" y="4487863"/>
          <p14:tracePt t="17767" x="7332663" y="4567238"/>
          <p14:tracePt t="17775" x="7308850" y="4668838"/>
          <p14:tracePt t="17782" x="7285038" y="4764088"/>
          <p14:tracePt t="17791" x="7253288" y="4865688"/>
          <p14:tracePt t="17799" x="7229475" y="4960938"/>
          <p14:tracePt t="17807" x="7229475" y="5086350"/>
          <p14:tracePt t="17814" x="7229475" y="5227638"/>
          <p14:tracePt t="17823" x="7229475" y="5354638"/>
          <p14:tracePt t="17830" x="7229475" y="5495925"/>
          <p14:tracePt t="17839" x="7229475" y="5637213"/>
          <p14:tracePt t="17846" x="7229475" y="5764213"/>
          <p14:tracePt t="17855" x="7229475" y="5889625"/>
          <p14:tracePt t="17862" x="7229475" y="6030913"/>
          <p14:tracePt t="17871" x="7229475" y="6134100"/>
          <p14:tracePt t="17879" x="7229475" y="6243638"/>
          <p14:tracePt t="17887" x="7199313" y="6346825"/>
          <p14:tracePt t="17898" x="7119938" y="6432550"/>
          <p14:tracePt t="17902" x="7040563" y="6519863"/>
          <p14:tracePt t="17912" x="6986588" y="6581775"/>
          <p14:tracePt t="17919" x="6954838" y="6637338"/>
          <p14:tracePt t="17927" x="6923088" y="6677025"/>
          <p14:tracePt t="17935" x="6891338" y="6716713"/>
          <p14:tracePt t="17943" x="6867525" y="6732588"/>
          <p14:tracePt t="17950" x="6835775" y="6748463"/>
          <p14:tracePt t="17959" x="6811963" y="6756400"/>
          <p14:tracePt t="17967" x="6797675" y="6762750"/>
          <p14:tracePt t="17975" x="6781800" y="6762750"/>
          <p14:tracePt t="17982" x="6765925" y="6762750"/>
          <p14:tracePt t="17991" x="6742113" y="6762750"/>
          <p14:tracePt t="17998" x="6726238" y="6762750"/>
          <p14:tracePt t="18006" x="6710363" y="6762750"/>
          <p14:tracePt t="18039" x="6694488" y="6770688"/>
          <p14:tracePt t="18047" x="6686550" y="6778625"/>
          <p14:tracePt t="18071" x="6670675" y="6778625"/>
          <p14:tracePt t="18112" x="6654800" y="6778625"/>
          <p14:tracePt t="18135" x="6646863" y="6778625"/>
          <p14:tracePt t="18142" x="6630988" y="6778625"/>
          <p14:tracePt t="18159" x="6623050" y="6778625"/>
          <p14:tracePt t="18175" x="6607175" y="6778625"/>
          <p14:tracePt t="18207" x="6584950" y="6786563"/>
          <p14:tracePt t="18214" x="6577013" y="6794500"/>
          <p14:tracePt t="18223" x="6553200" y="6802438"/>
          <p14:tracePt t="18231" x="6537325" y="6802438"/>
          <p14:tracePt t="18239" x="6529388" y="6818313"/>
          <p14:tracePt t="18247" x="6513513" y="6818313"/>
          <p14:tracePt t="18262" x="6505575" y="6826250"/>
          <p14:tracePt t="18271" x="6489700" y="6834188"/>
          <p14:tracePt t="18278" x="6489700" y="6850063"/>
          <p14:tracePt t="50160" x="6340475" y="6589713"/>
          <p14:tracePt t="50168" x="6167438" y="6448425"/>
          <p14:tracePt t="50175" x="6024563" y="6315075"/>
          <p14:tracePt t="50183" x="5883275" y="6203950"/>
          <p14:tracePt t="50191" x="5773738" y="6086475"/>
          <p14:tracePt t="50199" x="5702300" y="5983288"/>
          <p14:tracePt t="50207" x="5654675" y="5913438"/>
          <p14:tracePt t="50214" x="5630863" y="5834063"/>
          <p14:tracePt t="50223" x="5607050" y="5732463"/>
          <p14:tracePt t="50231" x="5591175" y="5684838"/>
          <p14:tracePt t="50239" x="5584825" y="5629275"/>
          <p14:tracePt t="50246" x="5584825" y="5597525"/>
          <p14:tracePt t="50256" x="5584825" y="5559425"/>
          <p14:tracePt t="50263" x="5584825" y="5527675"/>
          <p14:tracePt t="50271" x="5584825" y="5495925"/>
          <p14:tracePt t="50279" x="5584825" y="5464175"/>
          <p14:tracePt t="50287" x="5576888" y="5424488"/>
          <p14:tracePt t="50295" x="5568950" y="5392738"/>
          <p14:tracePt t="50304" x="5561013" y="5378450"/>
          <p14:tracePt t="50311" x="5561013" y="5338763"/>
          <p14:tracePt t="50319" x="5553075" y="5307013"/>
          <p14:tracePt t="50327" x="5553075" y="5235575"/>
          <p14:tracePt t="50336" x="5553075" y="5189538"/>
          <p14:tracePt t="50343" x="5553075" y="5126038"/>
          <p14:tracePt t="50353" x="5553075" y="5062538"/>
          <p14:tracePt t="50359" x="5553075" y="5014913"/>
          <p14:tracePt t="50366" x="5553075" y="4937125"/>
          <p14:tracePt t="50375" x="5553075" y="4841875"/>
          <p14:tracePt t="50383" x="5553075" y="4779963"/>
          <p14:tracePt t="50391" x="5521325" y="4692650"/>
          <p14:tracePt t="50399" x="5489575" y="4591050"/>
          <p14:tracePt t="50407" x="5441950" y="4519613"/>
          <p14:tracePt t="50415" x="5402263" y="4456113"/>
          <p14:tracePt t="50423" x="5372100" y="4402138"/>
          <p14:tracePt t="50431" x="5332413" y="4354513"/>
          <p14:tracePt t="50439" x="5300663" y="4314825"/>
          <p14:tracePt t="50447" x="5253038" y="4267200"/>
          <p14:tracePt t="50455" x="5213350" y="4227513"/>
          <p14:tracePt t="50463" x="5159375" y="4197350"/>
          <p14:tracePt t="50472" x="5127625" y="4165600"/>
          <p14:tracePt t="50479" x="5072063" y="4133850"/>
          <p14:tracePt t="50487" x="5016500" y="4102100"/>
          <p14:tracePt t="50495" x="4970463" y="4078288"/>
          <p14:tracePt t="50503" x="4954588" y="4062413"/>
          <p14:tracePt t="50510" x="4914900" y="4030663"/>
          <p14:tracePt t="50518" x="4859338" y="4016375"/>
          <p14:tracePt t="50527" x="4787900" y="3976688"/>
          <p14:tracePt t="50535" x="4718050" y="3952875"/>
          <p14:tracePt t="50543" x="4654550" y="3952875"/>
          <p14:tracePt t="50553" x="4606925" y="3952875"/>
          <p14:tracePt t="50559" x="4568825" y="3952875"/>
          <p14:tracePt t="50567" x="4545013" y="3952875"/>
          <p14:tracePt t="50575" x="4529138" y="3952875"/>
          <p14:tracePt t="50583" x="4513263" y="3952875"/>
          <p14:tracePt t="50599" x="4497388" y="3952875"/>
          <p14:tracePt t="50607" x="4489450" y="3952875"/>
          <p14:tracePt t="50615" x="4473575" y="3944938"/>
          <p14:tracePt t="50623" x="4465638" y="3944938"/>
          <p14:tracePt t="50631" x="4457700" y="3937000"/>
          <p14:tracePt t="50639" x="4441825" y="3921125"/>
          <p14:tracePt t="50647" x="4425950" y="3905250"/>
          <p14:tracePt t="50656" x="4410075" y="3873500"/>
          <p14:tracePt t="50663" x="4394200" y="3849688"/>
          <p14:tracePt t="50672" x="4394200" y="3825875"/>
          <p14:tracePt t="50679" x="4394200" y="3803650"/>
          <p14:tracePt t="50688" x="4386263" y="3771900"/>
          <p14:tracePt t="50695" x="4378325" y="3748088"/>
          <p14:tracePt t="50703" x="4370388" y="3724275"/>
          <p14:tracePt t="50711" x="4370388" y="3708400"/>
          <p14:tracePt t="50719" x="4356100" y="3692525"/>
          <p14:tracePt t="50727" x="4356100" y="3684588"/>
          <p14:tracePt t="50743" x="4348163" y="3684588"/>
          <p14:tracePt t="50760" x="4332288" y="3684588"/>
          <p14:tracePt t="50912" x="4332288" y="3676650"/>
          <p14:tracePt t="50919" x="4324350" y="3668713"/>
          <p14:tracePt t="50943" x="4308475" y="3660775"/>
          <p14:tracePt t="50999" x="4324350" y="3652838"/>
          <p14:tracePt t="51007" x="4348163" y="3636963"/>
          <p14:tracePt t="51015" x="4394200" y="3629025"/>
          <p14:tracePt t="51022" x="4449763" y="3606800"/>
          <p14:tracePt t="51031" x="4560888" y="3590925"/>
          <p14:tracePt t="51039" x="4694238" y="3559175"/>
          <p14:tracePt t="51047" x="4851400" y="3527425"/>
          <p14:tracePt t="51055" x="5024438" y="3503613"/>
          <p14:tracePt t="51064" x="5245100" y="3455988"/>
          <p14:tracePt t="51071" x="5576888" y="3432175"/>
          <p14:tracePt t="51079" x="5930900" y="3432175"/>
          <p14:tracePt t="51087" x="6316663" y="3432175"/>
          <p14:tracePt t="51095" x="6734175" y="3432175"/>
          <p14:tracePt t="51103" x="7119938" y="3432175"/>
          <p14:tracePt t="51111" x="7442200" y="3432175"/>
          <p14:tracePt t="51119" x="7726363" y="3432175"/>
          <p14:tracePt t="51133" x="8048625" y="3432175"/>
          <p14:tracePt t="51135" x="8277225" y="3432175"/>
          <p14:tracePt t="51145" x="8505825" y="3432175"/>
          <p14:tracePt t="51151" x="8742363" y="3440113"/>
          <p14:tracePt t="51159" x="8931275" y="3440113"/>
          <p14:tracePt t="51167" x="9128125" y="3440113"/>
          <p14:tracePt t="51174" x="9356725" y="3440113"/>
          <p14:tracePt t="51183" x="9529763" y="3455988"/>
          <p14:tracePt t="51191" x="9702800" y="3455988"/>
          <p14:tracePt t="51199" x="9845675" y="3455988"/>
          <p14:tracePt t="51206" x="9971088" y="3455988"/>
          <p14:tracePt t="51215" x="10096500" y="3471863"/>
          <p14:tracePt t="51222" x="10191750" y="3479800"/>
          <p14:tracePt t="51231" x="10285413" y="3479800"/>
          <p14:tracePt t="51239" x="10348913" y="3479800"/>
          <p14:tracePt t="51247" x="10396538" y="3479800"/>
          <p14:tracePt t="51255" x="10460038" y="3479800"/>
          <p14:tracePt t="51264" x="10514013" y="3479800"/>
          <p14:tracePt t="51271" x="10545763" y="3479800"/>
          <p14:tracePt t="51278" x="10585450" y="3479800"/>
          <p14:tracePt t="51287" x="10633075" y="3495675"/>
          <p14:tracePt t="51295" x="10679113" y="3495675"/>
          <p14:tracePt t="51303" x="10702925" y="3503613"/>
          <p14:tracePt t="51312" x="10734675" y="3511550"/>
          <p14:tracePt t="51319" x="10742613" y="3511550"/>
          <p14:tracePt t="51328" x="10758488" y="3519488"/>
          <p14:tracePt t="51344" x="10774363" y="3519488"/>
          <p14:tracePt t="51351" x="10782300" y="3527425"/>
          <p14:tracePt t="51359" x="10790238" y="3527425"/>
          <p14:tracePt t="51367" x="10798175" y="3535363"/>
          <p14:tracePt t="51391" x="10798175" y="3551238"/>
          <p14:tracePt t="51407" x="10798175" y="3559175"/>
          <p14:tracePt t="51431" x="10798175" y="3575050"/>
          <p14:tracePt t="51447" x="10782300" y="3575050"/>
          <p14:tracePt t="51455" x="10774363" y="3575050"/>
          <p14:tracePt t="51464" x="10758488" y="3582988"/>
          <p14:tracePt t="51471" x="10742613" y="3582988"/>
          <p14:tracePt t="51480" x="10734675" y="3582988"/>
          <p14:tracePt t="51487" x="10718800" y="3582988"/>
          <p14:tracePt t="51496" x="10679113" y="3582988"/>
          <p14:tracePt t="51503" x="10648950" y="3582988"/>
          <p14:tracePt t="51511" x="10609263" y="3582988"/>
          <p14:tracePt t="51519" x="10577513" y="3582988"/>
          <p14:tracePt t="51527" x="10521950" y="3567113"/>
          <p14:tracePt t="51535" x="10482263" y="3559175"/>
          <p14:tracePt t="51544" x="10420350" y="3535363"/>
          <p14:tracePt t="51551" x="10380663" y="3527425"/>
          <p14:tracePt t="51559" x="10356850" y="3511550"/>
          <p14:tracePt t="51567" x="10333038" y="3511550"/>
          <p14:tracePt t="51575" x="10301288" y="3511550"/>
          <p14:tracePt t="51583" x="10269538" y="3503613"/>
          <p14:tracePt t="51591" x="10239375" y="3487738"/>
          <p14:tracePt t="51599" x="10207625" y="3487738"/>
          <p14:tracePt t="51607" x="10183813" y="3471863"/>
          <p14:tracePt t="51615" x="10167938" y="3463925"/>
          <p14:tracePt t="51623" x="10128250" y="3463925"/>
          <p14:tracePt t="51631" x="10080625" y="3455988"/>
          <p14:tracePt t="51639" x="10042525" y="3448050"/>
          <p14:tracePt t="51647" x="9979025" y="3425825"/>
          <p14:tracePt t="51655" x="9907588" y="3417888"/>
          <p14:tracePt t="51664" x="9829800" y="3394075"/>
          <p14:tracePt t="51671" x="9726613" y="3370263"/>
          <p14:tracePt t="51680" x="9617075" y="3338513"/>
          <p14:tracePt t="51687" x="9490075" y="3314700"/>
          <p14:tracePt t="51695" x="9332913" y="3290888"/>
          <p14:tracePt t="51703" x="9159875" y="3275013"/>
          <p14:tracePt t="51711" x="8986838" y="3275013"/>
          <p14:tracePt t="51719" x="8813800" y="3275013"/>
          <p14:tracePt t="51729" x="8601075" y="3275013"/>
          <p14:tracePt t="51735" x="8372475" y="3275013"/>
          <p14:tracePt t="51745" x="8143875" y="3275013"/>
          <p14:tracePt t="51751" x="7915275" y="3275013"/>
          <p14:tracePt t="51760" x="7718425" y="3282950"/>
          <p14:tracePt t="51767" x="7489825" y="3282950"/>
          <p14:tracePt t="51775" x="7316788" y="3282950"/>
          <p14:tracePt t="51783" x="7175500" y="3282950"/>
          <p14:tracePt t="51791" x="7048500" y="3282950"/>
          <p14:tracePt t="51799" x="6923088" y="3282950"/>
          <p14:tracePt t="51807" x="6811963" y="3282950"/>
          <p14:tracePt t="51815" x="6718300" y="3282950"/>
          <p14:tracePt t="51823" x="6638925" y="3282950"/>
          <p14:tracePt t="51831" x="6545263" y="3282950"/>
          <p14:tracePt t="51839" x="6465888" y="3282950"/>
          <p14:tracePt t="51847" x="6372225" y="3306763"/>
          <p14:tracePt t="51855" x="6269038" y="3330575"/>
          <p14:tracePt t="51864" x="6191250" y="3346450"/>
          <p14:tracePt t="51871" x="6096000" y="3354388"/>
          <p14:tracePt t="51879" x="5994400" y="3370263"/>
          <p14:tracePt t="51887" x="5883275" y="3378200"/>
          <p14:tracePt t="51895" x="5789613" y="3394075"/>
          <p14:tracePt t="51902" x="5694363" y="3394075"/>
          <p14:tracePt t="51911" x="5568950" y="3402013"/>
          <p14:tracePt t="51918" x="5441950" y="3417888"/>
          <p14:tracePt t="51927" x="5340350" y="3455988"/>
          <p14:tracePt t="51935" x="5229225" y="3463925"/>
          <p14:tracePt t="51944" x="5119688" y="3479800"/>
          <p14:tracePt t="51951" x="5024438" y="3479800"/>
          <p14:tracePt t="51959" x="4946650" y="3479800"/>
          <p14:tracePt t="51967" x="4859338" y="3503613"/>
          <p14:tracePt t="51974" x="4765675" y="3511550"/>
          <p14:tracePt t="51983" x="4686300" y="3527425"/>
          <p14:tracePt t="51990" x="4614863" y="3551238"/>
          <p14:tracePt t="51999" x="4552950" y="3551238"/>
          <p14:tracePt t="52006" x="4449763" y="3559175"/>
          <p14:tracePt t="52015" x="4386263" y="3575050"/>
          <p14:tracePt t="52028" x="4340225" y="3582988"/>
          <p14:tracePt t="52031" x="4284663" y="3582988"/>
          <p14:tracePt t="52039" x="4260850" y="3590925"/>
          <p14:tracePt t="52047" x="4244975" y="3606800"/>
          <p14:tracePt t="52055" x="4229100" y="3606800"/>
          <p14:tracePt t="52063" x="4229100" y="3622675"/>
          <p14:tracePt t="52070" x="4221163" y="3629025"/>
          <p14:tracePt t="52079" x="4205288" y="3629025"/>
          <p14:tracePt t="52119" x="4205288" y="3644900"/>
          <p14:tracePt t="52135" x="4205288" y="3660775"/>
          <p14:tracePt t="52144" x="4213225" y="3676650"/>
          <p14:tracePt t="52161" x="4221163" y="3692525"/>
          <p14:tracePt t="52175" x="4237038" y="3692525"/>
          <p14:tracePt t="52183" x="4244975" y="3700463"/>
          <p14:tracePt t="52190" x="4268788" y="3716338"/>
          <p14:tracePt t="52199" x="4300538" y="3732213"/>
          <p14:tracePt t="52206" x="4324350" y="3748088"/>
          <p14:tracePt t="52215" x="4340225" y="3756025"/>
          <p14:tracePt t="52222" x="4356100" y="3779838"/>
          <p14:tracePt t="52231" x="4378325" y="3779838"/>
          <p14:tracePt t="52239" x="4394200" y="3779838"/>
          <p14:tracePt t="52247" x="4410075" y="3787775"/>
          <p14:tracePt t="52255" x="4418013" y="3787775"/>
          <p14:tracePt t="52279" x="4425950" y="3795713"/>
          <p14:tracePt t="52303" x="4410075" y="3795713"/>
          <p14:tracePt t="52311" x="4402138" y="3795713"/>
          <p14:tracePt t="52319" x="4386263" y="3795713"/>
          <p14:tracePt t="52327" x="4370388" y="3795713"/>
          <p14:tracePt t="52335" x="4356100" y="3795713"/>
          <p14:tracePt t="52344" x="4340225" y="3795713"/>
          <p14:tracePt t="52415" x="4364038" y="3795713"/>
          <p14:tracePt t="52464" x="4356100" y="3795713"/>
          <p14:tracePt t="52471" x="4348163" y="3795713"/>
          <p14:tracePt t="52480" x="4316413" y="3795713"/>
          <p14:tracePt t="52487" x="4276725" y="3795713"/>
          <p14:tracePt t="52496" x="4244975" y="3795713"/>
          <p14:tracePt t="52503" x="4205288" y="3795713"/>
          <p14:tracePt t="52512" x="4189413" y="3795713"/>
          <p14:tracePt t="52559" x="4213225" y="3803650"/>
          <p14:tracePt t="52567" x="4244975" y="3811588"/>
          <p14:tracePt t="52575" x="4292600" y="3811588"/>
          <p14:tracePt t="52583" x="4324350" y="3825875"/>
          <p14:tracePt t="52591" x="4364038" y="3825875"/>
          <p14:tracePt t="52598" x="4378325" y="3825875"/>
          <p14:tracePt t="52655" x="4386263" y="3841750"/>
          <p14:tracePt t="52671" x="4394200" y="3841750"/>
          <p14:tracePt t="52679" x="4410075" y="3833813"/>
          <p14:tracePt t="52686" x="4425950" y="3825875"/>
          <p14:tracePt t="52695" x="4465638" y="3825875"/>
          <p14:tracePt t="52703" x="4489450" y="3819525"/>
          <p14:tracePt t="52711" x="4537075" y="3819525"/>
          <p14:tracePt t="52719" x="4598988" y="3819525"/>
          <p14:tracePt t="52729" x="4646613" y="3819525"/>
          <p14:tracePt t="52735" x="4725988" y="3819525"/>
          <p14:tracePt t="52745" x="4803775" y="3819525"/>
          <p14:tracePt t="52751" x="4914900" y="3819525"/>
          <p14:tracePt t="52759" x="5000625" y="3819525"/>
          <p14:tracePt t="52767" x="5080000" y="3819525"/>
          <p14:tracePt t="52774" x="5175250" y="3819525"/>
          <p14:tracePt t="52783" x="5268913" y="3833813"/>
          <p14:tracePt t="52791" x="5364163" y="3841750"/>
          <p14:tracePt t="52799" x="5449888" y="3865563"/>
          <p14:tracePt t="52806" x="5561013" y="3881438"/>
          <p14:tracePt t="52816" x="5662613" y="3921125"/>
          <p14:tracePt t="52822" x="5710238" y="3937000"/>
          <p14:tracePt t="52831" x="5781675" y="3952875"/>
          <p14:tracePt t="52839" x="5835650" y="3968750"/>
          <p14:tracePt t="52848" x="5867400" y="3968750"/>
          <p14:tracePt t="52855" x="5907088" y="3984625"/>
          <p14:tracePt t="52864" x="5930900" y="3992563"/>
          <p14:tracePt t="52871" x="5946775" y="4000500"/>
          <p14:tracePt t="52880" x="5962650" y="4000500"/>
          <p14:tracePt t="52896" x="5970588" y="4000500"/>
          <p14:tracePt t="52959" x="5962650" y="4000500"/>
          <p14:tracePt t="52967" x="5938838" y="3984625"/>
          <p14:tracePt t="52975" x="5875338" y="3952875"/>
          <p14:tracePt t="52983" x="5819775" y="3929063"/>
          <p14:tracePt t="52992" x="5773738" y="3921125"/>
          <p14:tracePt t="52999" x="5718175" y="3897313"/>
          <p14:tracePt t="53007" x="5686425" y="3897313"/>
          <p14:tracePt t="53015" x="5654675" y="3889375"/>
          <p14:tracePt t="53023" x="5630863" y="3881438"/>
          <p14:tracePt t="53031" x="5614988" y="3873500"/>
          <p14:tracePt t="53111" x="5622925" y="3873500"/>
          <p14:tracePt t="53119" x="5630863" y="3873500"/>
          <p14:tracePt t="53128" x="5646738" y="3873500"/>
          <p14:tracePt t="53135" x="5678488" y="3873500"/>
          <p14:tracePt t="53144" x="5694363" y="3873500"/>
          <p14:tracePt t="53191" x="5694363" y="3865563"/>
          <p14:tracePt t="53199" x="5694363" y="3857625"/>
          <p14:tracePt t="53207" x="5686425" y="3857625"/>
          <p14:tracePt t="53215" x="5670550" y="3857625"/>
          <p14:tracePt t="53223" x="5662613" y="3849688"/>
          <p14:tracePt t="53295" x="5678488" y="3849688"/>
          <p14:tracePt t="53319" x="5694363" y="3849688"/>
          <p14:tracePt t="53886" x="5702300" y="3849688"/>
          <p14:tracePt t="53911" x="5710238" y="3833813"/>
          <p14:tracePt t="54111" x="5710238" y="3819525"/>
          <p14:tracePt t="54912" x="5710238" y="3811588"/>
          <p14:tracePt t="55983" x="5718175" y="3795713"/>
          <p14:tracePt t="55991" x="5726113" y="3787775"/>
          <p14:tracePt t="55999" x="5734050" y="3787775"/>
          <p14:tracePt t="56006" x="5749925" y="3787775"/>
          <p14:tracePt t="56022" x="5765800" y="3787775"/>
          <p14:tracePt t="56031" x="5781675" y="3787775"/>
          <p14:tracePt t="56039" x="5795963" y="3787775"/>
          <p14:tracePt t="56046" x="5811838" y="3787775"/>
          <p14:tracePt t="56054" x="5827713" y="3779838"/>
          <p14:tracePt t="56063" x="5843588" y="3771900"/>
          <p14:tracePt t="56070" x="5859463" y="3771900"/>
          <p14:tracePt t="56079" x="5867400" y="3763963"/>
          <p14:tracePt t="56103" x="5883275" y="3763963"/>
          <p14:tracePt t="56127" x="5899150" y="3763963"/>
          <p14:tracePt t="56134" x="5907088" y="3763963"/>
          <p14:tracePt t="56143" x="5922963" y="3763963"/>
          <p14:tracePt t="56153" x="5930900" y="3763963"/>
          <p14:tracePt t="56167" x="5946775" y="3763963"/>
          <p14:tracePt t="56199" x="5962650" y="3763963"/>
          <p14:tracePt t="56222" x="5970588" y="3763963"/>
          <p14:tracePt t="56239" x="5986463" y="3763963"/>
          <p14:tracePt t="56255" x="5994400" y="3763963"/>
          <p14:tracePt t="56271" x="6008688" y="3763963"/>
          <p14:tracePt t="56295" x="6024563" y="3763963"/>
          <p14:tracePt t="56302" x="6056313" y="3763963"/>
          <p14:tracePt t="56311" x="6072188" y="3763963"/>
          <p14:tracePt t="56319" x="6096000" y="3763963"/>
          <p14:tracePt t="56326" x="6143625" y="3763963"/>
          <p14:tracePt t="56335" x="6191250" y="3763963"/>
          <p14:tracePt t="56342" x="6237288" y="3763963"/>
          <p14:tracePt t="56353" x="6316663" y="3771900"/>
          <p14:tracePt t="56359" x="6418263" y="3779838"/>
          <p14:tracePt t="56366" x="6481763" y="3787775"/>
          <p14:tracePt t="56375" x="6577013" y="3819525"/>
          <p14:tracePt t="56382" x="6678613" y="3825875"/>
          <p14:tracePt t="56391" x="6773863" y="3865563"/>
          <p14:tracePt t="56399" x="6859588" y="3897313"/>
          <p14:tracePt t="56406" x="6946900" y="3921125"/>
          <p14:tracePt t="56414" x="7024688" y="3937000"/>
          <p14:tracePt t="56423" x="7112000" y="3968750"/>
          <p14:tracePt t="56431" x="7207250" y="4000500"/>
          <p14:tracePt t="56438" x="7261225" y="4008438"/>
          <p14:tracePt t="56446" x="7324725" y="4030663"/>
          <p14:tracePt t="56455" x="7380288" y="4038600"/>
          <p14:tracePt t="56462" x="7412038" y="4046538"/>
          <p14:tracePt t="56471" x="7450138" y="4054475"/>
          <p14:tracePt t="56479" x="7473950" y="4054475"/>
          <p14:tracePt t="56487" x="7489825" y="4062413"/>
          <p14:tracePt t="56495" x="7521575" y="4078288"/>
          <p14:tracePt t="56503" x="7545388" y="4078288"/>
          <p14:tracePt t="56511" x="7561263" y="4086225"/>
          <p14:tracePt t="56519" x="7585075" y="4086225"/>
          <p14:tracePt t="56526" x="7600950" y="4086225"/>
          <p14:tracePt t="56536" x="7623175" y="4086225"/>
          <p14:tracePt t="56543" x="7639050" y="4086225"/>
          <p14:tracePt t="56552" x="7654925" y="4086225"/>
          <p14:tracePt t="56559" x="7662863" y="4086225"/>
          <p14:tracePt t="56679" x="7678738" y="4086225"/>
          <p14:tracePt t="56694" x="7678738" y="4078288"/>
          <p14:tracePt t="56702" x="7694613" y="4078288"/>
          <p14:tracePt t="56710" x="7710488" y="4078288"/>
          <p14:tracePt t="56718" x="7742238" y="4070350"/>
          <p14:tracePt t="56727" x="7758113" y="4062413"/>
          <p14:tracePt t="56735" x="7773988" y="4054475"/>
          <p14:tracePt t="56743" x="7797800" y="4054475"/>
          <p14:tracePt t="56752" x="7805738" y="4046538"/>
          <p14:tracePt t="56759" x="7821613" y="4030663"/>
          <p14:tracePt t="56767" x="7821613" y="4022725"/>
          <p14:tracePt t="56774" x="7835900" y="4008438"/>
          <p14:tracePt t="56783" x="7851775" y="4008438"/>
          <p14:tracePt t="56790" x="7859713" y="4000500"/>
          <p14:tracePt t="56799" x="7867650" y="3992563"/>
          <p14:tracePt t="56807" x="7875588" y="3992563"/>
          <p14:tracePt t="56815" x="7883525" y="3984625"/>
          <p14:tracePt t="56822" x="7891463" y="3976688"/>
          <p14:tracePt t="56831" x="7891463" y="3968750"/>
          <p14:tracePt t="56839" x="7891463" y="3952875"/>
          <p14:tracePt t="56863" x="7899400" y="3937000"/>
          <p14:tracePt t="56879" x="7907338" y="3921125"/>
          <p14:tracePt t="56927" x="7915275" y="3913188"/>
          <p14:tracePt t="56959" x="7915275" y="3905250"/>
          <p14:tracePt t="57039" x="7907338" y="3905250"/>
          <p14:tracePt t="57047" x="7891463" y="3905250"/>
          <p14:tracePt t="57063" x="7883525" y="3905250"/>
          <p14:tracePt t="57079" x="7867650" y="3905250"/>
          <p14:tracePt t="57102" x="7851775" y="3905250"/>
          <p14:tracePt t="57110" x="7843838" y="3905250"/>
          <p14:tracePt t="57119" x="7827963" y="3897313"/>
          <p14:tracePt t="57127" x="7821613" y="3897313"/>
          <p14:tracePt t="57142" x="7805738" y="3897313"/>
          <p14:tracePt t="57152" x="7797800" y="3897313"/>
          <p14:tracePt t="57159" x="7797800" y="3889375"/>
          <p14:tracePt t="57167" x="7789863" y="3881438"/>
          <p14:tracePt t="57182" x="7781925" y="3881438"/>
          <p14:tracePt t="57191" x="7766050" y="3873500"/>
          <p14:tracePt t="57199" x="7758113" y="3865563"/>
          <p14:tracePt t="57215" x="7750175" y="3857625"/>
          <p14:tracePt t="57231" x="7734300" y="3857625"/>
          <p14:tracePt t="57247" x="7726363" y="3857625"/>
          <p14:tracePt t="57255" x="7718425" y="3857625"/>
          <p14:tracePt t="57270" x="7702550" y="3857625"/>
          <p14:tracePt t="57279" x="7694613" y="3857625"/>
          <p14:tracePt t="57287" x="7678738" y="3857625"/>
          <p14:tracePt t="57295" x="7670800" y="3857625"/>
          <p14:tracePt t="57303" x="7646988" y="3857625"/>
          <p14:tracePt t="57311" x="7639050" y="3857625"/>
          <p14:tracePt t="57320" x="7608888" y="3857625"/>
          <p14:tracePt t="57327" x="7561263" y="3857625"/>
          <p14:tracePt t="57336" x="7513638" y="3857625"/>
          <p14:tracePt t="57342" x="7418388" y="3865563"/>
          <p14:tracePt t="57352" x="7340600" y="3873500"/>
          <p14:tracePt t="57359" x="7237413" y="3897313"/>
          <p14:tracePt t="57367" x="7143750" y="3913188"/>
          <p14:tracePt t="57375" x="7056438" y="3937000"/>
          <p14:tracePt t="57382" x="6978650" y="3960813"/>
          <p14:tracePt t="57390" x="6923088" y="4008438"/>
          <p14:tracePt t="57399" x="6875463" y="4046538"/>
          <p14:tracePt t="57406" x="6789738" y="4110038"/>
          <p14:tracePt t="57415" x="6734175" y="4157663"/>
          <p14:tracePt t="57422" x="6670675" y="4227513"/>
          <p14:tracePt t="57431" x="6623050" y="4298950"/>
          <p14:tracePt t="57438" x="6561138" y="4402138"/>
          <p14:tracePt t="57447" x="6513513" y="4511675"/>
          <p14:tracePt t="57454" x="6450013" y="4629150"/>
          <p14:tracePt t="57463" x="6396038" y="4764088"/>
          <p14:tracePt t="57470" x="6356350" y="4873625"/>
          <p14:tracePt t="57479" x="6332538" y="4999038"/>
          <p14:tracePt t="57486" x="6292850" y="5149850"/>
          <p14:tracePt t="57494" x="6253163" y="5259388"/>
          <p14:tracePt t="57502" x="6237288" y="5370513"/>
          <p14:tracePt t="57510" x="6237288" y="5464175"/>
          <p14:tracePt t="57519" x="6237288" y="5535613"/>
          <p14:tracePt t="57527" x="6237288" y="5567363"/>
          <p14:tracePt t="57535" x="6237288" y="5613400"/>
          <p14:tracePt t="57543" x="6237288" y="5653088"/>
          <p14:tracePt t="57552" x="6237288" y="5684838"/>
          <p14:tracePt t="57559" x="6229350" y="5724525"/>
          <p14:tracePt t="57567" x="6221413" y="5740400"/>
          <p14:tracePt t="57575" x="6221413" y="5764213"/>
          <p14:tracePt t="57582" x="6213475" y="5786438"/>
          <p14:tracePt t="57590" x="6205538" y="5810250"/>
          <p14:tracePt t="57598" x="6197600" y="5849938"/>
          <p14:tracePt t="57606" x="6191250" y="5873750"/>
          <p14:tracePt t="57614" x="6183313" y="5913438"/>
          <p14:tracePt t="57622" x="6175375" y="5953125"/>
          <p14:tracePt t="57630" x="6159500" y="5983288"/>
          <p14:tracePt t="57638" x="6151563" y="6022975"/>
          <p14:tracePt t="57646" x="6127750" y="6102350"/>
          <p14:tracePt t="57654" x="6119813" y="6157913"/>
          <p14:tracePt t="57663" x="6096000" y="6211888"/>
          <p14:tracePt t="57671" x="6096000" y="6243638"/>
          <p14:tracePt t="57679" x="6096000" y="6315075"/>
          <p14:tracePt t="57687" x="6096000" y="6362700"/>
          <p14:tracePt t="57695" x="6096000" y="6408738"/>
          <p14:tracePt t="57703" x="6096000" y="6456363"/>
          <p14:tracePt t="57711" x="6096000" y="6503988"/>
          <p14:tracePt t="57718" x="6096000" y="6559550"/>
          <p14:tracePt t="57727" x="6096000" y="6621463"/>
          <p14:tracePt t="57735" x="6096000" y="6684963"/>
          <p14:tracePt t="57743" x="6096000" y="6748463"/>
          <p14:tracePt t="57752" x="6088063" y="6802438"/>
          <p14:tracePt t="57758" x="6064250" y="6850063"/>
          <p14:tracePt t="164679" x="6040438" y="6589713"/>
          <p14:tracePt t="164687" x="6040438" y="6448425"/>
          <p14:tracePt t="164695" x="6032500" y="6307138"/>
          <p14:tracePt t="164703" x="6008688" y="6149975"/>
          <p14:tracePt t="164710" x="5954713" y="6007100"/>
          <p14:tracePt t="164719" x="5899150" y="5842000"/>
          <p14:tracePt t="164727" x="5859463" y="5700713"/>
          <p14:tracePt t="164735" x="5827713" y="5583238"/>
          <p14:tracePt t="164743" x="5789613" y="5472113"/>
          <p14:tracePt t="164751" x="5734050" y="5370513"/>
          <p14:tracePt t="164759" x="5686425" y="5267325"/>
          <p14:tracePt t="164768" x="5638800" y="5173663"/>
          <p14:tracePt t="164775" x="5614988" y="5070475"/>
          <p14:tracePt t="164784" x="5599113" y="5006975"/>
          <p14:tracePt t="164791" x="5576888" y="4937125"/>
          <p14:tracePt t="164800" x="5568950" y="4857750"/>
          <p14:tracePt t="164807" x="5545138" y="4802188"/>
          <p14:tracePt t="164815" x="5537200" y="4748213"/>
          <p14:tracePt t="164823" x="5521325" y="4700588"/>
          <p14:tracePt t="164831" x="5521325" y="4652963"/>
          <p14:tracePt t="164839" x="5521325" y="4605338"/>
          <p14:tracePt t="164848" x="5521325" y="4567238"/>
          <p14:tracePt t="164855" x="5529263" y="4527550"/>
          <p14:tracePt t="164864" x="5529263" y="4464050"/>
          <p14:tracePt t="164871" x="5529263" y="4402138"/>
          <p14:tracePt t="164882" x="5529263" y="4338638"/>
          <p14:tracePt t="164887" x="5529263" y="4259263"/>
          <p14:tracePt t="164895" x="5521325" y="4205288"/>
          <p14:tracePt t="164903" x="5513388" y="4125913"/>
          <p14:tracePt t="164911" x="5497513" y="4046538"/>
          <p14:tracePt t="164919" x="5449888" y="3944938"/>
          <p14:tracePt t="164927" x="5386388" y="3857625"/>
          <p14:tracePt t="164935" x="5324475" y="3756025"/>
          <p14:tracePt t="164943" x="5253038" y="3668713"/>
          <p14:tracePt t="164951" x="5159375" y="3551238"/>
          <p14:tracePt t="164959" x="5040313" y="3432175"/>
          <p14:tracePt t="164967" x="4883150" y="3314700"/>
          <p14:tracePt t="164975" x="4741863" y="3205163"/>
          <p14:tracePt t="164984" x="4598988" y="3094038"/>
          <p14:tracePt t="164991" x="4465638" y="3000375"/>
          <p14:tracePt t="165000" x="4356100" y="2921000"/>
          <p14:tracePt t="165008" x="4213225" y="2811463"/>
          <p14:tracePt t="165016" x="4048125" y="2692400"/>
          <p14:tracePt t="165023" x="3914775" y="2598738"/>
          <p14:tracePt t="165031" x="3741738" y="2479675"/>
          <p14:tracePt t="165039" x="3575050" y="2362200"/>
          <p14:tracePt t="165047" x="3433763" y="2252663"/>
          <p14:tracePt t="165055" x="3268663" y="2125663"/>
          <p14:tracePt t="165065" x="3149600" y="2039938"/>
          <p14:tracePt t="165071" x="3048000" y="1944688"/>
          <p14:tracePt t="165082" x="2952750" y="1873250"/>
          <p14:tracePt t="165087" x="2882900" y="1779588"/>
          <p14:tracePt t="165094" x="2835275" y="1708150"/>
          <p14:tracePt t="165103" x="2803525" y="1654175"/>
          <p14:tracePt t="165111" x="2779713" y="1606550"/>
          <p14:tracePt t="165119" x="2747963" y="1558925"/>
          <p14:tracePt t="165127" x="2701925" y="1503363"/>
          <p14:tracePt t="165135" x="2670175" y="1465263"/>
          <p14:tracePt t="165143" x="2622550" y="1393825"/>
          <p14:tracePt t="165151" x="2543175" y="1346200"/>
          <p14:tracePt t="165160" x="2441575" y="1306513"/>
          <p14:tracePt t="165167" x="2338388" y="1282700"/>
          <p14:tracePt t="165175" x="2212975" y="1244600"/>
          <p14:tracePt t="165186" x="2087563" y="1189038"/>
          <p14:tracePt t="165191" x="1936750" y="1165225"/>
          <p14:tracePt t="165200" x="1827213" y="1157288"/>
          <p14:tracePt t="165207" x="1717675" y="1125538"/>
          <p14:tracePt t="165217" x="1614488" y="1101725"/>
          <p14:tracePt t="165223" x="1550988" y="1077913"/>
          <p14:tracePt t="165231" x="1481138" y="1055688"/>
          <p14:tracePt t="165239" x="1433513" y="1047750"/>
          <p14:tracePt t="165247" x="1362075" y="1023938"/>
          <p14:tracePt t="165255" x="1300163" y="1016000"/>
          <p14:tracePt t="165264" x="1212850" y="976313"/>
          <p14:tracePt t="165271" x="1111250" y="952500"/>
          <p14:tracePt t="165279" x="1047750" y="944563"/>
          <p14:tracePt t="165287" x="992188" y="920750"/>
          <p14:tracePt t="165295" x="960438" y="912813"/>
          <p14:tracePt t="165303" x="906463" y="881063"/>
          <p14:tracePt t="165311" x="858838" y="850900"/>
          <p14:tracePt t="165320" x="795338" y="811213"/>
          <p14:tracePt t="165327" x="709613" y="763588"/>
          <p14:tracePt t="165335" x="638175" y="715963"/>
          <p14:tracePt t="165343" x="534988" y="654050"/>
          <p14:tracePt t="165351" x="401638" y="590550"/>
          <p14:tracePt t="165359" x="260350" y="519113"/>
          <p14:tracePt t="165368" x="141288" y="473075"/>
          <p14:tracePt t="165375" x="23813" y="41751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32283" y="1509131"/>
            <a:ext cx="10764251" cy="5570756"/>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3600" b="1" dirty="0"/>
              <a:t>Change Management Model Lippitt-</a:t>
            </a:r>
            <a:r>
              <a:rPr lang="en-US" sz="3600" b="1" dirty="0" err="1"/>
              <a:t>Knoster</a:t>
            </a:r>
            <a:endParaRPr lang="en-US" sz="3600" b="1"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3200" dirty="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2800" dirty="0"/>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548C425E-C3CC-4B8B-8E28-69A953FB2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04769860"/>
      </p:ext>
    </p:extLst>
  </p:cSld>
  <p:clrMapOvr>
    <a:masterClrMapping/>
  </p:clrMapOvr>
  <mc:AlternateContent xmlns:mc="http://schemas.openxmlformats.org/markup-compatibility/2006" xmlns:p14="http://schemas.microsoft.com/office/powerpoint/2010/main">
    <mc:Choice Requires="p14">
      <p:transition spd="slow" p14:dur="2000" advTm="29435"/>
    </mc:Choice>
    <mc:Fallback xmlns="">
      <p:transition spd="slow" advTm="29435"/>
    </mc:Fallback>
  </mc:AlternateContent>
  <p:extLst>
    <p:ext uri="{3A86A75C-4F4B-4683-9AE1-C65F6400EC91}">
      <p14:laserTraceLst xmlns:p14="http://schemas.microsoft.com/office/powerpoint/2010/main">
        <p14:tracePtLst>
          <p14:tracePt t="168" x="3251200" y="6559550"/>
          <p14:tracePt t="369" x="2662238" y="6778625"/>
          <p14:tracePt t="377" x="2670175" y="6748463"/>
          <p14:tracePt t="385" x="2678113" y="6716713"/>
          <p14:tracePt t="393" x="2709863" y="6669088"/>
          <p14:tracePt t="401" x="2733675" y="6621463"/>
          <p14:tracePt t="409" x="2741613" y="6581775"/>
          <p14:tracePt t="418" x="2763838" y="6527800"/>
          <p14:tracePt t="425" x="2787650" y="6472238"/>
          <p14:tracePt t="433" x="2819400" y="6416675"/>
          <p14:tracePt t="441" x="2843213" y="6369050"/>
          <p14:tracePt t="449" x="2859088" y="6299200"/>
          <p14:tracePt t="457" x="2874963" y="6235700"/>
          <p14:tracePt t="465" x="2898775" y="6149975"/>
          <p14:tracePt t="473" x="2898775" y="6070600"/>
          <p14:tracePt t="482" x="2898775" y="5961063"/>
          <p14:tracePt t="490" x="2898775" y="5849938"/>
          <p14:tracePt t="498" x="2890838" y="5756275"/>
          <p14:tracePt t="505" x="2867025" y="5653088"/>
          <p14:tracePt t="513" x="2827338" y="5543550"/>
          <p14:tracePt t="521" x="2803525" y="5456238"/>
          <p14:tracePt t="529" x="2779713" y="5362575"/>
          <p14:tracePt t="538" x="2747963" y="5259388"/>
          <p14:tracePt t="545" x="2725738" y="5181600"/>
          <p14:tracePt t="553" x="2686050" y="5110163"/>
          <p14:tracePt t="561" x="2654300" y="5038725"/>
          <p14:tracePt t="570" x="2614613" y="4968875"/>
          <p14:tracePt t="578" x="2582863" y="4913313"/>
          <p14:tracePt t="586" x="2551113" y="4873625"/>
          <p14:tracePt t="593" x="2520950" y="4833938"/>
          <p14:tracePt t="606" x="2473325" y="4779963"/>
          <p14:tracePt t="609" x="2433638" y="4716463"/>
          <p14:tracePt t="617" x="2370138" y="4660900"/>
          <p14:tracePt t="625" x="2332038" y="4621213"/>
          <p14:tracePt t="633" x="2260600" y="4559300"/>
          <p14:tracePt t="641" x="2197100" y="4503738"/>
          <p14:tracePt t="650" x="2141538" y="4424363"/>
          <p14:tracePt t="657" x="2079625" y="4386263"/>
          <p14:tracePt t="665" x="2039938" y="4338638"/>
          <p14:tracePt t="673" x="2008188" y="4298950"/>
          <p14:tracePt t="681" x="1984375" y="4243388"/>
          <p14:tracePt t="689" x="1976438" y="4219575"/>
          <p14:tracePt t="697" x="1960563" y="4189413"/>
          <p14:tracePt t="705" x="1952625" y="4173538"/>
          <p14:tracePt t="713" x="1930400" y="4149725"/>
          <p14:tracePt t="721" x="1922463" y="4125913"/>
          <p14:tracePt t="729" x="1898650" y="4110038"/>
          <p14:tracePt t="738" x="1882775" y="4086225"/>
          <p14:tracePt t="745" x="1874838" y="4070350"/>
          <p14:tracePt t="754" x="1858963" y="4054475"/>
          <p14:tracePt t="761" x="1851025" y="4038600"/>
          <p14:tracePt t="769" x="1843088" y="4030663"/>
          <p14:tracePt t="777" x="1835150" y="4022725"/>
          <p14:tracePt t="793" x="1819275" y="4016375"/>
          <p14:tracePt t="802" x="1803400" y="4016375"/>
          <p14:tracePt t="809" x="1795463" y="4008438"/>
          <p14:tracePt t="819" x="1779588" y="4000500"/>
          <p14:tracePt t="825" x="1763713" y="3992563"/>
          <p14:tracePt t="833" x="1747838" y="3992563"/>
          <p14:tracePt t="849" x="1725613" y="3992563"/>
          <p14:tracePt t="881" x="1725613" y="4000500"/>
          <p14:tracePt t="889" x="1725613" y="4008438"/>
          <p14:tracePt t="897" x="1739900" y="4022725"/>
          <p14:tracePt t="904" x="1771650" y="4030663"/>
          <p14:tracePt t="913" x="1795463" y="4046538"/>
          <p14:tracePt t="921" x="1843088" y="4054475"/>
          <p14:tracePt t="929" x="1914525" y="4078288"/>
          <p14:tracePt t="938" x="1992313" y="4094163"/>
          <p14:tracePt t="945" x="2095500" y="4125913"/>
          <p14:tracePt t="954" x="2173288" y="4149725"/>
          <p14:tracePt t="961" x="2260600" y="4165600"/>
          <p14:tracePt t="970" x="2338388" y="4189413"/>
          <p14:tracePt t="977" x="2409825" y="4197350"/>
          <p14:tracePt t="986" x="2473325" y="4219575"/>
          <p14:tracePt t="993" x="2543175" y="4227513"/>
          <p14:tracePt t="1002" x="2582863" y="4251325"/>
          <p14:tracePt t="1009" x="2606675" y="4251325"/>
          <p14:tracePt t="1018" x="2622550" y="4251325"/>
          <p14:tracePt t="1025" x="2646363" y="4259263"/>
          <p14:tracePt t="1073" x="2646363" y="4267200"/>
          <p14:tracePt t="1081" x="2630488" y="4267200"/>
          <p14:tracePt t="1089" x="2614613" y="4267200"/>
          <p14:tracePt t="1097" x="2582863" y="4267200"/>
          <p14:tracePt t="1105" x="2520950" y="4267200"/>
          <p14:tracePt t="1113" x="2465388" y="4267200"/>
          <p14:tracePt t="1121" x="2417763" y="4251325"/>
          <p14:tracePt t="1129" x="2362200" y="4243388"/>
          <p14:tracePt t="1137" x="2316163" y="4243388"/>
          <p14:tracePt t="1145" x="2292350" y="4243388"/>
          <p14:tracePt t="1153" x="2276475" y="4243388"/>
          <p14:tracePt t="1161" x="2260600" y="4243388"/>
          <p14:tracePt t="1193" x="2268538" y="4243388"/>
          <p14:tracePt t="1202" x="2292350" y="4243388"/>
          <p14:tracePt t="1209" x="2338388" y="4243388"/>
          <p14:tracePt t="1218" x="2433638" y="4251325"/>
          <p14:tracePt t="1225" x="2489200" y="4267200"/>
          <p14:tracePt t="1233" x="2566988" y="4267200"/>
          <p14:tracePt t="1241" x="2630488" y="4267200"/>
          <p14:tracePt t="1249" x="2678113" y="4267200"/>
          <p14:tracePt t="1257" x="2709863" y="4267200"/>
          <p14:tracePt t="1265" x="2741613" y="4267200"/>
          <p14:tracePt t="1337" x="2741613" y="4275138"/>
          <p14:tracePt t="1345" x="2725738" y="4275138"/>
          <p14:tracePt t="1353" x="2709863" y="4275138"/>
          <p14:tracePt t="1361" x="2678113" y="4275138"/>
          <p14:tracePt t="1369" x="2638425" y="4275138"/>
          <p14:tracePt t="1378" x="2614613" y="4275138"/>
          <p14:tracePt t="1386" x="2590800" y="4275138"/>
          <p14:tracePt t="1393" x="2559050" y="4275138"/>
          <p14:tracePt t="1458" x="2566988" y="4275138"/>
          <p14:tracePt t="1466" x="2574925" y="4275138"/>
          <p14:tracePt t="1473" x="2598738" y="4275138"/>
          <p14:tracePt t="1481" x="2622550" y="4275138"/>
          <p14:tracePt t="1489" x="2654300" y="4283075"/>
          <p14:tracePt t="1521" x="2654300" y="4298950"/>
          <p14:tracePt t="1537" x="2646363" y="4298950"/>
          <p14:tracePt t="1545" x="2630488" y="4298950"/>
          <p14:tracePt t="1553" x="2614613" y="4298950"/>
          <p14:tracePt t="1561" x="2590800" y="4298950"/>
          <p14:tracePt t="1569" x="2574925" y="4298950"/>
          <p14:tracePt t="1577" x="2559050" y="4298950"/>
          <p14:tracePt t="1585" x="2551113" y="4298950"/>
          <p14:tracePt t="2218" x="2543175" y="4298950"/>
          <p14:tracePt t="3025" x="2551113" y="4291013"/>
          <p14:tracePt t="3033" x="2559050" y="4291013"/>
          <p14:tracePt t="3041" x="2590800" y="4283075"/>
          <p14:tracePt t="3048" x="2630488" y="4275138"/>
          <p14:tracePt t="3057" x="2662238" y="4267200"/>
          <p14:tracePt t="3065" x="2747963" y="4267200"/>
          <p14:tracePt t="3073" x="2827338" y="4243388"/>
          <p14:tracePt t="3081" x="2952750" y="4227513"/>
          <p14:tracePt t="3089" x="3079750" y="4227513"/>
          <p14:tracePt t="3097" x="3205163" y="4227513"/>
          <p14:tracePt t="3105" x="3362325" y="4227513"/>
          <p14:tracePt t="3113" x="3521075" y="4227513"/>
          <p14:tracePt t="3121" x="3662363" y="4227513"/>
          <p14:tracePt t="3129" x="3803650" y="4227513"/>
          <p14:tracePt t="3137" x="3922713" y="4227513"/>
          <p14:tracePt t="3144" x="4064000" y="4227513"/>
          <p14:tracePt t="3153" x="4221163" y="4227513"/>
          <p14:tracePt t="3161" x="4378325" y="4227513"/>
          <p14:tracePt t="3169" x="4537075" y="4227513"/>
          <p14:tracePt t="3180" x="4694238" y="4227513"/>
          <p14:tracePt t="3185" x="4851400" y="4227513"/>
          <p14:tracePt t="3194" x="5016500" y="4227513"/>
          <p14:tracePt t="3201" x="5175250" y="4227513"/>
          <p14:tracePt t="3210" x="5332413" y="4235450"/>
          <p14:tracePt t="3217" x="5473700" y="4235450"/>
          <p14:tracePt t="3225" x="5599113" y="4235450"/>
          <p14:tracePt t="3233" x="5726113" y="4235450"/>
          <p14:tracePt t="3241" x="5789613" y="4235450"/>
          <p14:tracePt t="3249" x="5835650" y="4235450"/>
          <p14:tracePt t="3257" x="5883275" y="4235450"/>
          <p14:tracePt t="3265" x="5915025" y="4235450"/>
          <p14:tracePt t="3273" x="5930900" y="4235450"/>
          <p14:tracePt t="3281" x="5954713" y="4235450"/>
          <p14:tracePt t="3289" x="5978525" y="4219575"/>
          <p14:tracePt t="3297" x="5994400" y="4213225"/>
          <p14:tracePt t="3305" x="6008688" y="4213225"/>
          <p14:tracePt t="3313" x="6016625" y="4213225"/>
          <p14:tracePt t="3321" x="6048375" y="4213225"/>
          <p14:tracePt t="3329" x="6064250" y="4205288"/>
          <p14:tracePt t="3338" x="6103938" y="4189413"/>
          <p14:tracePt t="3346" x="6127750" y="4189413"/>
          <p14:tracePt t="3353" x="6143625" y="4181475"/>
          <p14:tracePt t="3361" x="6175375" y="4181475"/>
          <p14:tracePt t="3369" x="6197600" y="4181475"/>
          <p14:tracePt t="3377" x="6229350" y="4181475"/>
          <p14:tracePt t="3385" x="6245225" y="4181475"/>
          <p14:tracePt t="3394" x="6261100" y="4181475"/>
          <p14:tracePt t="3401" x="6269038" y="4181475"/>
          <p14:tracePt t="3409" x="6300788" y="4181475"/>
          <p14:tracePt t="3417" x="6324600" y="4181475"/>
          <p14:tracePt t="3425" x="6340475" y="4181475"/>
          <p14:tracePt t="3433" x="6364288" y="4181475"/>
          <p14:tracePt t="3441" x="6388100" y="4181475"/>
          <p14:tracePt t="3449" x="6402388" y="4181475"/>
          <p14:tracePt t="3457" x="6418263" y="4173538"/>
          <p14:tracePt t="3465" x="6434138" y="4165600"/>
          <p14:tracePt t="3473" x="6450013" y="4165600"/>
          <p14:tracePt t="3538" x="6442075" y="4165600"/>
          <p14:tracePt t="3545" x="6434138" y="4165600"/>
          <p14:tracePt t="3553" x="6426200" y="4165600"/>
          <p14:tracePt t="3562" x="6396038" y="4165600"/>
          <p14:tracePt t="3569" x="6372225" y="4165600"/>
          <p14:tracePt t="3578" x="6340475" y="4165600"/>
          <p14:tracePt t="3585" x="6316663" y="4181475"/>
          <p14:tracePt t="3593" x="6292850" y="4189413"/>
          <p14:tracePt t="3601" x="6276975" y="4197350"/>
          <p14:tracePt t="3609" x="6261100" y="4197350"/>
          <p14:tracePt t="3618" x="6237288" y="4197350"/>
          <p14:tracePt t="3624" x="6229350" y="4205288"/>
          <p14:tracePt t="3633" x="6213475" y="4205288"/>
          <p14:tracePt t="3641" x="6197600" y="4205288"/>
          <p14:tracePt t="3649" x="6183313" y="4205288"/>
          <p14:tracePt t="3673" x="6175375" y="4213225"/>
          <p14:tracePt t="3713" x="6175375" y="4227513"/>
          <p14:tracePt t="3721" x="6191250" y="4227513"/>
          <p14:tracePt t="3729" x="6213475" y="4235450"/>
          <p14:tracePt t="3737" x="6276975" y="4251325"/>
          <p14:tracePt t="3745" x="6364288" y="4275138"/>
          <p14:tracePt t="3753" x="6457950" y="4283075"/>
          <p14:tracePt t="3761" x="6569075" y="4306888"/>
          <p14:tracePt t="3769" x="6678613" y="4322763"/>
          <p14:tracePt t="3777" x="6781800" y="4330700"/>
          <p14:tracePt t="3785" x="6875463" y="4346575"/>
          <p14:tracePt t="3794" x="6938963" y="4354513"/>
          <p14:tracePt t="3801" x="7010400" y="4370388"/>
          <p14:tracePt t="3811" x="7056438" y="4370388"/>
          <p14:tracePt t="3817" x="7119938" y="4370388"/>
          <p14:tracePt t="3825" x="7167563" y="4370388"/>
          <p14:tracePt t="3833" x="7191375" y="4370388"/>
          <p14:tracePt t="3841" x="7221538" y="4370388"/>
          <p14:tracePt t="3849" x="7237413" y="4370388"/>
          <p14:tracePt t="3858" x="7253288" y="4362450"/>
          <p14:tracePt t="3865" x="7269163" y="4338638"/>
          <p14:tracePt t="3873" x="7285038" y="4330700"/>
          <p14:tracePt t="3880" x="7308850" y="4314825"/>
          <p14:tracePt t="3889" x="7324725" y="4306888"/>
          <p14:tracePt t="3897" x="7332663" y="4291013"/>
          <p14:tracePt t="3905" x="7364413" y="4283075"/>
          <p14:tracePt t="3913" x="7372350" y="4267200"/>
          <p14:tracePt t="3921" x="7372350" y="4259263"/>
          <p14:tracePt t="3929" x="7380288" y="4251325"/>
          <p14:tracePt t="3938" x="7396163" y="4243388"/>
          <p14:tracePt t="3946" x="7404100" y="4243388"/>
          <p14:tracePt t="3953" x="7418388" y="4235450"/>
          <p14:tracePt t="4249" x="7434263" y="4227513"/>
          <p14:tracePt t="4265" x="7442200" y="4219575"/>
          <p14:tracePt t="4273" x="7450138" y="4213225"/>
          <p14:tracePt t="4281" x="7481888" y="4213225"/>
          <p14:tracePt t="4288" x="7505700" y="4213225"/>
          <p14:tracePt t="4297" x="7521575" y="4205288"/>
          <p14:tracePt t="4305" x="7545388" y="4205288"/>
          <p14:tracePt t="4313" x="7561263" y="4205288"/>
          <p14:tracePt t="4321" x="7577138" y="4205288"/>
          <p14:tracePt t="4329" x="7585075" y="4205288"/>
          <p14:tracePt t="4346" x="7600950" y="4205288"/>
          <p14:tracePt t="4361" x="7616825" y="4205288"/>
          <p14:tracePt t="4370" x="7623175" y="4205288"/>
          <p14:tracePt t="4377" x="7639050" y="4205288"/>
          <p14:tracePt t="4386" x="7646988" y="4205288"/>
          <p14:tracePt t="4393" x="7662863" y="4205288"/>
          <p14:tracePt t="4402" x="7662863" y="4197350"/>
          <p14:tracePt t="4409" x="7678738" y="4189413"/>
          <p14:tracePt t="4419" x="7694613" y="4189413"/>
          <p14:tracePt t="4425" x="7726363" y="4181475"/>
          <p14:tracePt t="4433" x="7750175" y="4181475"/>
          <p14:tracePt t="4441" x="7773988" y="4181475"/>
          <p14:tracePt t="4449" x="7797800" y="4173538"/>
          <p14:tracePt t="4457" x="7835900" y="4165600"/>
          <p14:tracePt t="4465" x="7867650" y="4165600"/>
          <p14:tracePt t="4473" x="7907338" y="4157663"/>
          <p14:tracePt t="4481" x="7931150" y="4157663"/>
          <p14:tracePt t="4489" x="7954963" y="4157663"/>
          <p14:tracePt t="4497" x="7986713" y="4141788"/>
          <p14:tracePt t="4505" x="8010525" y="4133850"/>
          <p14:tracePt t="4513" x="8040688" y="4125913"/>
          <p14:tracePt t="4521" x="8072438" y="4117975"/>
          <p14:tracePt t="4529" x="8096250" y="4110038"/>
          <p14:tracePt t="4537" x="8135938" y="4110038"/>
          <p14:tracePt t="4545" x="8167688" y="4110038"/>
          <p14:tracePt t="4553" x="8183563" y="4102100"/>
          <p14:tracePt t="4561" x="8199438" y="4102100"/>
          <p14:tracePt t="4570" x="8215313" y="4094163"/>
          <p14:tracePt t="4577" x="8237538" y="4086225"/>
          <p14:tracePt t="4586" x="8253413" y="4086225"/>
          <p14:tracePt t="4593" x="8261350" y="4078288"/>
          <p14:tracePt t="4602" x="8285163" y="4078288"/>
          <p14:tracePt t="4610" x="8301038" y="4078288"/>
          <p14:tracePt t="4618" x="8324850" y="4078288"/>
          <p14:tracePt t="4625" x="8364538" y="4078288"/>
          <p14:tracePt t="4633" x="8388350" y="4078288"/>
          <p14:tracePt t="4641" x="8420100" y="4078288"/>
          <p14:tracePt t="4649" x="8458200" y="4078288"/>
          <p14:tracePt t="4657" x="8505825" y="4078288"/>
          <p14:tracePt t="4666" x="8529638" y="4078288"/>
          <p14:tracePt t="4673" x="8553450" y="4078288"/>
          <p14:tracePt t="4681" x="8577263" y="4078288"/>
          <p14:tracePt t="4689" x="8609013" y="4078288"/>
          <p14:tracePt t="4698" x="8624888" y="4078288"/>
          <p14:tracePt t="4705" x="8647113" y="4078288"/>
          <p14:tracePt t="4713" x="8670925" y="4078288"/>
          <p14:tracePt t="4721" x="8694738" y="4078288"/>
          <p14:tracePt t="4729" x="8718550" y="4078288"/>
          <p14:tracePt t="4737" x="8758238" y="4078288"/>
          <p14:tracePt t="4745" x="8782050" y="4078288"/>
          <p14:tracePt t="4754" x="8821738" y="4078288"/>
          <p14:tracePt t="4761" x="8851900" y="4078288"/>
          <p14:tracePt t="4769" x="8875713" y="4070350"/>
          <p14:tracePt t="4777" x="8907463" y="4062413"/>
          <p14:tracePt t="4786" x="8939213" y="4062413"/>
          <p14:tracePt t="4793" x="8963025" y="4062413"/>
          <p14:tracePt t="4803" x="8978900" y="4054475"/>
          <p14:tracePt t="4809" x="9010650" y="4054475"/>
          <p14:tracePt t="4819" x="9018588" y="4054475"/>
          <p14:tracePt t="4825" x="9034463" y="4054475"/>
          <p14:tracePt t="4833" x="9042400" y="4054475"/>
          <p14:tracePt t="4841" x="9056688" y="4054475"/>
          <p14:tracePt t="4850" x="9072563" y="4054475"/>
          <p14:tracePt t="4858" x="9096375" y="4054475"/>
          <p14:tracePt t="4865" x="9120188" y="4054475"/>
          <p14:tracePt t="4873" x="9136063" y="4054475"/>
          <p14:tracePt t="4882" x="9151938" y="4054475"/>
          <p14:tracePt t="4889" x="9167813" y="4062413"/>
          <p14:tracePt t="4898" x="9207500" y="4062413"/>
          <p14:tracePt t="4905" x="9231313" y="4062413"/>
          <p14:tracePt t="4913" x="9253538" y="4070350"/>
          <p14:tracePt t="4921" x="9293225" y="4078288"/>
          <p14:tracePt t="4929" x="9324975" y="4078288"/>
          <p14:tracePt t="4937" x="9356725" y="4086225"/>
          <p14:tracePt t="4945" x="9372600" y="4086225"/>
          <p14:tracePt t="5009" x="9388475" y="4094163"/>
          <p14:tracePt t="5019" x="9388475" y="4102100"/>
          <p14:tracePt t="5025" x="9364663" y="4110038"/>
          <p14:tracePt t="5033" x="9348788" y="4110038"/>
          <p14:tracePt t="5041" x="9340850" y="4110038"/>
          <p14:tracePt t="5049" x="9309100" y="4117975"/>
          <p14:tracePt t="5057" x="9269413" y="4141788"/>
          <p14:tracePt t="5065" x="9223375" y="4141788"/>
          <p14:tracePt t="5073" x="9167813" y="4149725"/>
          <p14:tracePt t="5081" x="9120188" y="4173538"/>
          <p14:tracePt t="5089" x="9080500" y="4173538"/>
          <p14:tracePt t="5097" x="9048750" y="4173538"/>
          <p14:tracePt t="5105" x="9034463" y="4173538"/>
          <p14:tracePt t="5113" x="9018588" y="4181475"/>
          <p14:tracePt t="5121" x="9002713" y="4197350"/>
          <p14:tracePt t="5129" x="8986838" y="4197350"/>
          <p14:tracePt t="5137" x="8978900" y="4205288"/>
          <p14:tracePt t="5145" x="8963025" y="4213225"/>
          <p14:tracePt t="5153" x="8947150" y="4213225"/>
          <p14:tracePt t="5161" x="8907463" y="4235450"/>
          <p14:tracePt t="5169" x="8883650" y="4243388"/>
          <p14:tracePt t="5177" x="8867775" y="4251325"/>
          <p14:tracePt t="5186" x="8837613" y="4259263"/>
          <p14:tracePt t="5193" x="8813800" y="4275138"/>
          <p14:tracePt t="5202" x="8797925" y="4275138"/>
          <p14:tracePt t="5209" x="8782050" y="4275138"/>
          <p14:tracePt t="5219" x="8766175" y="4275138"/>
          <p14:tracePt t="5233" x="8750300" y="4275138"/>
          <p14:tracePt t="5241" x="8726488" y="4275138"/>
          <p14:tracePt t="5249" x="8686800" y="4275138"/>
          <p14:tracePt t="5257" x="8639175" y="4275138"/>
          <p14:tracePt t="5265" x="8577263" y="4267200"/>
          <p14:tracePt t="5273" x="8521700" y="4267200"/>
          <p14:tracePt t="5281" x="8474075" y="4267200"/>
          <p14:tracePt t="5289" x="8412163" y="4267200"/>
          <p14:tracePt t="5298" x="8348663" y="4267200"/>
          <p14:tracePt t="5305" x="8269288" y="4267200"/>
          <p14:tracePt t="5313" x="8191500" y="4267200"/>
          <p14:tracePt t="5321" x="8096250" y="4267200"/>
          <p14:tracePt t="5329" x="8026400" y="4259263"/>
          <p14:tracePt t="5337" x="7931150" y="4259263"/>
          <p14:tracePt t="5345" x="7821613" y="4259263"/>
          <p14:tracePt t="5353" x="7710488" y="4259263"/>
          <p14:tracePt t="5361" x="7600950" y="4259263"/>
          <p14:tracePt t="5369" x="7489825" y="4259263"/>
          <p14:tracePt t="5377" x="7380288" y="4259263"/>
          <p14:tracePt t="5386" x="7269163" y="4259263"/>
          <p14:tracePt t="5393" x="7159625" y="4275138"/>
          <p14:tracePt t="5401" x="7080250" y="4283075"/>
          <p14:tracePt t="5409" x="6994525" y="4322763"/>
          <p14:tracePt t="5419" x="6899275" y="4330700"/>
          <p14:tracePt t="5425" x="6819900" y="4330700"/>
          <p14:tracePt t="5432" x="6734175" y="4346575"/>
          <p14:tracePt t="5441" x="6638925" y="4346575"/>
          <p14:tracePt t="5449" x="6545263" y="4346575"/>
          <p14:tracePt t="5457" x="6465888" y="4346575"/>
          <p14:tracePt t="5465" x="6388100" y="4346575"/>
          <p14:tracePt t="5473" x="6324600" y="4346575"/>
          <p14:tracePt t="5481" x="6245225" y="4346575"/>
          <p14:tracePt t="5489" x="6197600" y="4346575"/>
          <p14:tracePt t="5497" x="6151563" y="4346575"/>
          <p14:tracePt t="5505" x="6119813" y="4346575"/>
          <p14:tracePt t="5513" x="6096000" y="4346575"/>
          <p14:tracePt t="5521" x="6072188" y="4346575"/>
          <p14:tracePt t="5529" x="6056313" y="4346575"/>
          <p14:tracePt t="5537" x="6032500" y="4346575"/>
          <p14:tracePt t="5545" x="6016625" y="4346575"/>
          <p14:tracePt t="5553" x="6000750" y="4354513"/>
          <p14:tracePt t="5561" x="5994400" y="4362450"/>
          <p14:tracePt t="5593" x="5978525" y="4362450"/>
          <p14:tracePt t="5609" x="5970588" y="4362450"/>
          <p14:tracePt t="5857" x="5986463" y="4362450"/>
          <p14:tracePt t="5865" x="5994400" y="4362450"/>
          <p14:tracePt t="5873" x="6000750" y="4362450"/>
          <p14:tracePt t="5881" x="6016625" y="4354513"/>
          <p14:tracePt t="5895" x="6016625" y="4346575"/>
          <p14:tracePt t="5896" x="6032500" y="4338638"/>
          <p14:tracePt t="5905" x="6040438" y="4330700"/>
          <p14:tracePt t="5929" x="6048375" y="4330700"/>
          <p14:tracePt t="6001" x="6064250" y="4330700"/>
          <p14:tracePt t="6025" x="6064250" y="4322763"/>
          <p14:tracePt t="6033" x="6064250" y="4306888"/>
          <p14:tracePt t="6058" x="6064250" y="4298950"/>
          <p14:tracePt t="6081" x="6056313" y="4275138"/>
          <p14:tracePt t="6113" x="6048375" y="4259263"/>
          <p14:tracePt t="6121" x="6040438" y="4251325"/>
          <p14:tracePt t="6185" x="6032500" y="4243388"/>
          <p14:tracePt t="6217" x="6032500" y="4227513"/>
          <p14:tracePt t="6481" x="6032500" y="4213225"/>
          <p14:tracePt t="6513" x="6040438" y="4213225"/>
          <p14:tracePt t="6618" x="6024563" y="4213225"/>
          <p14:tracePt t="6626" x="6008688" y="4219575"/>
          <p14:tracePt t="6633" x="6000750" y="4219575"/>
          <p14:tracePt t="6640" x="5994400" y="4227513"/>
          <p14:tracePt t="6649" x="5986463" y="4235450"/>
          <p14:tracePt t="6657" x="5970588" y="4243388"/>
          <p14:tracePt t="6665" x="5962650" y="4251325"/>
          <p14:tracePt t="23345" x="5962650" y="4243388"/>
          <p14:tracePt t="23353" x="5978525" y="4227513"/>
          <p14:tracePt t="23363" x="6008688" y="4189413"/>
          <p14:tracePt t="23369" x="6048375" y="4133850"/>
          <p14:tracePt t="23378" x="6088063" y="4078288"/>
          <p14:tracePt t="23386" x="6127750" y="4030663"/>
          <p14:tracePt t="23394" x="6197600" y="4000500"/>
          <p14:tracePt t="23402" x="6292850" y="3984625"/>
          <p14:tracePt t="23409" x="6380163" y="3960813"/>
          <p14:tracePt t="23418" x="6505575" y="3952875"/>
          <p14:tracePt t="23425" x="6630988" y="3937000"/>
          <p14:tracePt t="23433" x="6773863" y="3944938"/>
          <p14:tracePt t="23442" x="6931025" y="3944938"/>
          <p14:tracePt t="23449" x="7088188" y="3968750"/>
          <p14:tracePt t="23457" x="7245350" y="4000500"/>
          <p14:tracePt t="23465" x="7434263" y="4054475"/>
          <p14:tracePt t="23473" x="7646988" y="4102100"/>
          <p14:tracePt t="23481" x="7899400" y="4149725"/>
          <p14:tracePt t="23489" x="8088313" y="4197350"/>
          <p14:tracePt t="23497" x="8269288" y="4219575"/>
          <p14:tracePt t="23505" x="8497888" y="4283075"/>
          <p14:tracePt t="23513" x="8813800" y="4362450"/>
          <p14:tracePt t="23521" x="9136063" y="4456113"/>
          <p14:tracePt t="23529" x="9482138" y="4535488"/>
          <p14:tracePt t="23537" x="9867900" y="4652963"/>
          <p14:tracePt t="23545" x="10348913" y="4787900"/>
          <p14:tracePt t="23554" x="10891838" y="4945063"/>
          <p14:tracePt t="23561" x="11436350" y="5078413"/>
          <p14:tracePt t="23569" x="11947525" y="52355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830997"/>
          </a:xfrm>
          <a:prstGeom prst="rect">
            <a:avLst/>
          </a:prstGeom>
          <a:noFill/>
        </p:spPr>
        <p:txBody>
          <a:bodyPr wrap="square" rtlCol="0">
            <a:spAutoFit/>
          </a:bodyPr>
          <a:lstStyle/>
          <a:p>
            <a:br>
              <a:rPr lang="en-US" sz="2400" dirty="0"/>
            </a:br>
            <a:endParaRPr lang="en-US" sz="2400"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F9A80F9F-74DB-1D57-04E8-E20E92A09B0A}"/>
              </a:ext>
            </a:extLst>
          </p:cNvPr>
          <p:cNvSpPr txBox="1"/>
          <p:nvPr/>
        </p:nvSpPr>
        <p:spPr>
          <a:xfrm>
            <a:off x="4528442" y="1420556"/>
            <a:ext cx="9845234" cy="584775"/>
          </a:xfrm>
          <a:prstGeom prst="rect">
            <a:avLst/>
          </a:prstGeom>
          <a:noFill/>
        </p:spPr>
        <p:txBody>
          <a:bodyPr wrap="square" rtlCol="0">
            <a:spAutoFit/>
          </a:bodyPr>
          <a:lstStyle>
            <a:defPPr>
              <a:defRPr lang="en-US"/>
            </a:defPPr>
            <a:lvl1pPr>
              <a:defRPr sz="3200" b="1"/>
            </a:lvl1pPr>
          </a:lstStyle>
          <a:p>
            <a:r>
              <a:rPr lang="en-US" dirty="0"/>
              <a:t>Change Management Models</a:t>
            </a:r>
          </a:p>
        </p:txBody>
      </p:sp>
      <p:pic>
        <p:nvPicPr>
          <p:cNvPr id="14" name="Picture 13"/>
          <p:cNvPicPr>
            <a:picLocks noChangeAspect="1"/>
          </p:cNvPicPr>
          <p:nvPr/>
        </p:nvPicPr>
        <p:blipFill>
          <a:blip r:embed="rId4"/>
          <a:stretch>
            <a:fillRect/>
          </a:stretch>
        </p:blipFill>
        <p:spPr>
          <a:xfrm>
            <a:off x="3457056" y="2442195"/>
            <a:ext cx="8211780" cy="3630069"/>
          </a:xfrm>
          <a:prstGeom prst="rect">
            <a:avLst/>
          </a:prstGeom>
        </p:spPr>
      </p:pic>
      <p:pic>
        <p:nvPicPr>
          <p:cNvPr id="15" name="Graphic 21">
            <a:extLst>
              <a:ext uri="{FF2B5EF4-FFF2-40B4-BE49-F238E27FC236}">
                <a16:creationId xmlns:a16="http://schemas.microsoft.com/office/drawing/2014/main" id="{69F93394-95E0-4932-A216-1A64720DC22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6334662"/>
      </p:ext>
    </p:extLst>
  </p:cSld>
  <p:clrMapOvr>
    <a:masterClrMapping/>
  </p:clrMapOvr>
  <mc:AlternateContent xmlns:mc="http://schemas.openxmlformats.org/markup-compatibility/2006" xmlns:p14="http://schemas.microsoft.com/office/powerpoint/2010/main">
    <mc:Choice Requires="p14">
      <p:transition spd="slow" p14:dur="2000" advTm="53484"/>
    </mc:Choice>
    <mc:Fallback xmlns="">
      <p:transition spd="slow" advTm="53484"/>
    </mc:Fallback>
  </mc:AlternateContent>
  <p:extLst>
    <p:ext uri="{3A86A75C-4F4B-4683-9AE1-C65F6400EC91}">
      <p14:laserTraceLst xmlns:p14="http://schemas.microsoft.com/office/powerpoint/2010/main">
        <p14:tracePtLst>
          <p14:tracePt t="391" x="7261225" y="2274888"/>
          <p14:tracePt t="399" x="7245350" y="2274888"/>
          <p14:tracePt t="406" x="7221538" y="2274888"/>
          <p14:tracePt t="414" x="7167563" y="2274888"/>
          <p14:tracePt t="423" x="7088188" y="2274888"/>
          <p14:tracePt t="430" x="6986588" y="2274888"/>
          <p14:tracePt t="440" x="6891338" y="2274888"/>
          <p14:tracePt t="447" x="6797675" y="2274888"/>
          <p14:tracePt t="455" x="6718300" y="2274888"/>
          <p14:tracePt t="463" x="6607175" y="2274888"/>
          <p14:tracePt t="470" x="6561138" y="2274888"/>
          <p14:tracePt t="479" x="6513513" y="2274888"/>
          <p14:tracePt t="486" x="6473825" y="2274888"/>
          <p14:tracePt t="495" x="6442075" y="2274888"/>
          <p14:tracePt t="502" x="6426200" y="2274888"/>
          <p14:tracePt t="574" x="6434138" y="2266950"/>
          <p14:tracePt t="582" x="6450013" y="2266950"/>
          <p14:tracePt t="590" x="6457950" y="2266950"/>
          <p14:tracePt t="599" x="6497638" y="2266950"/>
          <p14:tracePt t="606" x="6577013" y="2266950"/>
          <p14:tracePt t="615" x="6646863" y="2282825"/>
          <p14:tracePt t="622" x="6742113" y="2290763"/>
          <p14:tracePt t="630" x="6819900" y="2314575"/>
          <p14:tracePt t="639" x="6875463" y="2322513"/>
          <p14:tracePt t="647" x="6915150" y="2346325"/>
          <p14:tracePt t="655" x="6938963" y="2346325"/>
          <p14:tracePt t="719" x="6938963" y="2362200"/>
          <p14:tracePt t="727" x="6931025" y="2362200"/>
          <p14:tracePt t="735" x="6915150" y="2362200"/>
          <p14:tracePt t="742" x="6891338" y="2362200"/>
          <p14:tracePt t="750" x="6819900" y="2362200"/>
          <p14:tracePt t="759" x="6742113" y="2362200"/>
          <p14:tracePt t="766" x="6646863" y="2354263"/>
          <p14:tracePt t="775" x="6569075" y="2354263"/>
          <p14:tracePt t="783" x="6497638" y="2354263"/>
          <p14:tracePt t="790" x="6465888" y="2346325"/>
          <p14:tracePt t="799" x="6434138" y="2330450"/>
          <p14:tracePt t="855" x="6450013" y="2330450"/>
          <p14:tracePt t="862" x="6473825" y="2330450"/>
          <p14:tracePt t="871" x="6553200" y="2330450"/>
          <p14:tracePt t="879" x="6615113" y="2346325"/>
          <p14:tracePt t="886" x="6694488" y="2346325"/>
          <p14:tracePt t="895" x="6750050" y="2354263"/>
          <p14:tracePt t="903" x="6773863" y="2362200"/>
          <p14:tracePt t="942" x="6789738" y="2362200"/>
          <p14:tracePt t="959" x="6789738" y="2354263"/>
          <p14:tracePt t="967" x="6781800" y="2346325"/>
          <p14:tracePt t="975" x="6757988" y="2346325"/>
          <p14:tracePt t="982" x="6734175" y="2338388"/>
          <p14:tracePt t="991" x="6702425" y="2330450"/>
          <p14:tracePt t="999" x="6646863" y="2322513"/>
          <p14:tracePt t="1007" x="6607175" y="2314575"/>
          <p14:tracePt t="1015" x="6584950" y="2306638"/>
          <p14:tracePt t="1044" x="6577013" y="2290763"/>
          <p14:tracePt t="1046" x="6577013" y="2274888"/>
          <p14:tracePt t="1054" x="6584950" y="2266950"/>
          <p14:tracePt t="1062" x="6607175" y="2259013"/>
          <p14:tracePt t="1070" x="6615113" y="2252663"/>
          <p14:tracePt t="1078" x="6646863" y="2252663"/>
          <p14:tracePt t="1086" x="6678613" y="2244725"/>
          <p14:tracePt t="1095" x="6718300" y="2244725"/>
          <p14:tracePt t="1103" x="6742113" y="2244725"/>
          <p14:tracePt t="1110" x="6757988" y="2244725"/>
          <p14:tracePt t="1119" x="6765925" y="2236788"/>
          <p14:tracePt t="1150" x="6781800" y="2228850"/>
          <p14:tracePt t="1175" x="6781800" y="2220913"/>
          <p14:tracePt t="1191" x="6781800" y="2205038"/>
          <p14:tracePt t="1199" x="6773863" y="2197100"/>
          <p14:tracePt t="1214" x="6757988" y="2189163"/>
          <p14:tracePt t="1222" x="6750050" y="2189163"/>
          <p14:tracePt t="1510" x="6734175" y="2189163"/>
          <p14:tracePt t="1543" x="6726238" y="2212975"/>
          <p14:tracePt t="2255" x="6718300" y="2212975"/>
          <p14:tracePt t="2263" x="6702425" y="2212975"/>
          <p14:tracePt t="2271" x="6678613" y="2212975"/>
          <p14:tracePt t="2279" x="6615113" y="2205038"/>
          <p14:tracePt t="2287" x="6584950" y="2205038"/>
          <p14:tracePt t="2295" x="6537325" y="2189163"/>
          <p14:tracePt t="2302" x="6465888" y="2181225"/>
          <p14:tracePt t="2310" x="6418263" y="2181225"/>
          <p14:tracePt t="2318" x="6388100" y="2173288"/>
          <p14:tracePt t="2327" x="6348413" y="2165350"/>
          <p14:tracePt t="2335" x="6332538" y="2157413"/>
          <p14:tracePt t="2366" x="6332538" y="2149475"/>
          <p14:tracePt t="2391" x="6332538" y="2133600"/>
          <p14:tracePt t="2399" x="6332538" y="2125663"/>
          <p14:tracePt t="2406" x="6332538" y="2109788"/>
          <p14:tracePt t="2414" x="6340475" y="2101850"/>
          <p14:tracePt t="2423" x="6356350" y="2093913"/>
          <p14:tracePt t="2439" x="6372225" y="2093913"/>
          <p14:tracePt t="2446" x="6388100" y="2085975"/>
          <p14:tracePt t="2455" x="6418263" y="2085975"/>
          <p14:tracePt t="2462" x="6442075" y="2085975"/>
          <p14:tracePt t="2470" x="6457950" y="2085975"/>
          <p14:tracePt t="2479" x="6473825" y="2085975"/>
          <p14:tracePt t="2487" x="6497638" y="2085975"/>
          <p14:tracePt t="2495" x="6521450" y="2093913"/>
          <p14:tracePt t="2503" x="6545263" y="2093913"/>
          <p14:tracePt t="2512" x="6607175" y="2125663"/>
          <p14:tracePt t="2519" x="6662738" y="2157413"/>
          <p14:tracePt t="2527" x="6694488" y="2157413"/>
          <p14:tracePt t="2535" x="6710363" y="2165350"/>
          <p14:tracePt t="2542" x="6710363" y="2173288"/>
          <p14:tracePt t="2550" x="6726238" y="2173288"/>
          <p14:tracePt t="2711" x="6726238" y="2181225"/>
          <p14:tracePt t="2720" x="6726238" y="2197100"/>
          <p14:tracePt t="2751" x="6718300" y="2197100"/>
          <p14:tracePt t="2783" x="6702425" y="2205038"/>
          <p14:tracePt t="2807" x="6694488" y="2212975"/>
          <p14:tracePt t="2823" x="6678613" y="2212975"/>
          <p14:tracePt t="2839" x="6662738" y="2212975"/>
          <p14:tracePt t="2847" x="6654800" y="2212975"/>
          <p14:tracePt t="3144" x="6638925" y="2205038"/>
          <p14:tracePt t="3150" x="6630988" y="2205038"/>
          <p14:tracePt t="3159" x="6623050" y="2197100"/>
          <p14:tracePt t="3175" x="6615113" y="2197100"/>
          <p14:tracePt t="3182" x="6592888" y="2189163"/>
          <p14:tracePt t="3191" x="6577013" y="2173288"/>
          <p14:tracePt t="3199" x="6545263" y="2157413"/>
          <p14:tracePt t="3207" x="6497638" y="2149475"/>
          <p14:tracePt t="3215" x="6434138" y="2141538"/>
          <p14:tracePt t="3223" x="6380163" y="2133600"/>
          <p14:tracePt t="3231" x="6324600" y="2109788"/>
          <p14:tracePt t="3239" x="6276975" y="2093913"/>
          <p14:tracePt t="3247" x="6221413" y="2078038"/>
          <p14:tracePt t="3255" x="6175375" y="2062163"/>
          <p14:tracePt t="3263" x="6119813" y="2047875"/>
          <p14:tracePt t="3271" x="6080125" y="2047875"/>
          <p14:tracePt t="3279" x="6056313" y="2039938"/>
          <p14:tracePt t="3287" x="6032500" y="2032000"/>
          <p14:tracePt t="3295" x="6016625" y="2032000"/>
          <p14:tracePt t="3303" x="6000750" y="2032000"/>
          <p14:tracePt t="3311" x="5986463" y="2032000"/>
          <p14:tracePt t="3320" x="5970588" y="2032000"/>
          <p14:tracePt t="3335" x="5954713" y="2032000"/>
          <p14:tracePt t="3351" x="5946775" y="2032000"/>
          <p14:tracePt t="3382" x="5930900" y="2039938"/>
          <p14:tracePt t="3399" x="5922963" y="2047875"/>
          <p14:tracePt t="3407" x="5922963" y="2055813"/>
          <p14:tracePt t="3415" x="5915025" y="2062163"/>
          <p14:tracePt t="3423" x="5899150" y="2062163"/>
          <p14:tracePt t="3432" x="5859463" y="2062163"/>
          <p14:tracePt t="3439" x="5811838" y="2070100"/>
          <p14:tracePt t="3447" x="5765800" y="2070100"/>
          <p14:tracePt t="3455" x="5702300" y="2070100"/>
          <p14:tracePt t="3463" x="5622925" y="2070100"/>
          <p14:tracePt t="3471" x="5553075" y="2085975"/>
          <p14:tracePt t="3479" x="5521325" y="2101850"/>
          <p14:tracePt t="3486" x="5481638" y="2101850"/>
          <p14:tracePt t="3495" x="5457825" y="2101850"/>
          <p14:tracePt t="3503" x="5441950" y="2109788"/>
          <p14:tracePt t="3511" x="5426075" y="2117725"/>
          <p14:tracePt t="3519" x="5410200" y="2117725"/>
          <p14:tracePt t="3527" x="5394325" y="2117725"/>
          <p14:tracePt t="3535" x="5380038" y="2125663"/>
          <p14:tracePt t="3550" x="5372100" y="2125663"/>
          <p14:tracePt t="3559" x="5356225" y="2125663"/>
          <p14:tracePt t="3567" x="5340350" y="2133600"/>
          <p14:tracePt t="3575" x="5332413" y="2149475"/>
          <p14:tracePt t="3583" x="5324475" y="2157413"/>
          <p14:tracePt t="3590" x="5316538" y="2173288"/>
          <p14:tracePt t="3599" x="5308600" y="2181225"/>
          <p14:tracePt t="3607" x="5308600" y="2197100"/>
          <p14:tracePt t="3639" x="5308600" y="2212975"/>
          <p14:tracePt t="3655" x="5332413" y="2220913"/>
          <p14:tracePt t="4055" x="5348288" y="2220913"/>
          <p14:tracePt t="4062" x="5356225" y="2220913"/>
          <p14:tracePt t="4071" x="5372100" y="2220913"/>
          <p14:tracePt t="4080" x="5380038" y="2220913"/>
          <p14:tracePt t="4087" x="5394325" y="2220913"/>
          <p14:tracePt t="4095" x="5410200" y="2220913"/>
          <p14:tracePt t="4102" x="5441950" y="2220913"/>
          <p14:tracePt t="4111" x="5457825" y="2220913"/>
          <p14:tracePt t="4119" x="5473700" y="2212975"/>
          <p14:tracePt t="4126" x="5489575" y="2212975"/>
          <p14:tracePt t="4135" x="5497513" y="2212975"/>
          <p14:tracePt t="4143" x="5529263" y="2205038"/>
          <p14:tracePt t="4151" x="5545138" y="2197100"/>
          <p14:tracePt t="4159" x="5561013" y="2197100"/>
          <p14:tracePt t="4167" x="5568950" y="2197100"/>
          <p14:tracePt t="4175" x="5576888" y="2197100"/>
          <p14:tracePt t="4183" x="5607050" y="2197100"/>
          <p14:tracePt t="4191" x="5662613" y="2197100"/>
          <p14:tracePt t="4200" x="5741988" y="2197100"/>
          <p14:tracePt t="4206" x="5835650" y="2197100"/>
          <p14:tracePt t="4215" x="5962650" y="2197100"/>
          <p14:tracePt t="4223" x="6135688" y="2197100"/>
          <p14:tracePt t="4232" x="6261100" y="2197100"/>
          <p14:tracePt t="4239" x="6372225" y="2197100"/>
          <p14:tracePt t="4247" x="6481763" y="2197100"/>
          <p14:tracePt t="4255" x="6561138" y="2197100"/>
          <p14:tracePt t="4263" x="6615113" y="2197100"/>
          <p14:tracePt t="4271" x="6646863" y="2197100"/>
          <p14:tracePt t="4279" x="6686550" y="2189163"/>
          <p14:tracePt t="4287" x="6718300" y="2189163"/>
          <p14:tracePt t="4294" x="6750050" y="2181225"/>
          <p14:tracePt t="4302" x="6781800" y="2173288"/>
          <p14:tracePt t="4310" x="6819900" y="2157413"/>
          <p14:tracePt t="4319" x="6867525" y="2149475"/>
          <p14:tracePt t="4326" x="6938963" y="2125663"/>
          <p14:tracePt t="4335" x="7016750" y="2125663"/>
          <p14:tracePt t="4342" x="7112000" y="2125663"/>
          <p14:tracePt t="4351" x="7221538" y="2125663"/>
          <p14:tracePt t="4359" x="7348538" y="2125663"/>
          <p14:tracePt t="4366" x="7489825" y="2133600"/>
          <p14:tracePt t="4375" x="7616825" y="2141538"/>
          <p14:tracePt t="4384" x="7758113" y="2173288"/>
          <p14:tracePt t="4391" x="7907338" y="2212975"/>
          <p14:tracePt t="4399" x="8048625" y="2236788"/>
          <p14:tracePt t="4407" x="8207375" y="2252663"/>
          <p14:tracePt t="4414" x="8332788" y="2259013"/>
          <p14:tracePt t="4423" x="8458200" y="2290763"/>
          <p14:tracePt t="4432" x="8569325" y="2298700"/>
          <p14:tracePt t="4439" x="8678863" y="2298700"/>
          <p14:tracePt t="4447" x="8774113" y="2298700"/>
          <p14:tracePt t="4455" x="8843963" y="2298700"/>
          <p14:tracePt t="4462" x="8891588" y="2298700"/>
          <p14:tracePt t="4471" x="8955088" y="2298700"/>
          <p14:tracePt t="4479" x="9002713" y="2298700"/>
          <p14:tracePt t="4486" x="9042400" y="2298700"/>
          <p14:tracePt t="4495" x="9064625" y="2298700"/>
          <p14:tracePt t="4502" x="9088438" y="2298700"/>
          <p14:tracePt t="4511" x="9104313" y="2298700"/>
          <p14:tracePt t="4521" x="9120188" y="2298700"/>
          <p14:tracePt t="4535" x="9128125" y="2298700"/>
          <p14:tracePt t="4542" x="9136063" y="2298700"/>
          <p14:tracePt t="4567" x="9144000" y="2298700"/>
          <p14:tracePt t="4584" x="9159875" y="2298700"/>
          <p14:tracePt t="4615" x="9159875" y="2290763"/>
          <p14:tracePt t="4647" x="9136063" y="2282825"/>
          <p14:tracePt t="4711" x="9120188" y="2282825"/>
          <p14:tracePt t="4847" x="9088438" y="2266950"/>
          <p14:tracePt t="4856" x="9072563" y="2259013"/>
          <p14:tracePt t="4887" x="9056688" y="2259013"/>
          <p14:tracePt t="4895" x="9042400" y="2252663"/>
          <p14:tracePt t="4902" x="9026525" y="2252663"/>
          <p14:tracePt t="4911" x="9018588" y="2244725"/>
          <p14:tracePt t="4919" x="9002713" y="2228850"/>
          <p14:tracePt t="4943" x="8986838" y="2228850"/>
          <p14:tracePt t="4950" x="8978900" y="2228850"/>
          <p14:tracePt t="5007" x="8963025" y="2228850"/>
          <p14:tracePt t="5039" x="8947150" y="2220913"/>
          <p14:tracePt t="5087" x="8939213" y="2212975"/>
          <p14:tracePt t="5135" x="8923338" y="2212975"/>
          <p14:tracePt t="5360" x="8915400" y="2212975"/>
          <p14:tracePt t="5367" x="8899525" y="2205038"/>
          <p14:tracePt t="5399" x="8891588" y="2205038"/>
          <p14:tracePt t="5431" x="8883650" y="2197100"/>
          <p14:tracePt t="5479" x="8875713" y="2189163"/>
          <p14:tracePt t="5495" x="8859838" y="2189163"/>
          <p14:tracePt t="5511" x="8851900" y="2189163"/>
          <p14:tracePt t="5687" x="8837613" y="2189163"/>
          <p14:tracePt t="5743" x="8829675" y="2189163"/>
          <p14:tracePt t="5767" x="8821738" y="2189163"/>
          <p14:tracePt t="5783" x="8813800" y="2189163"/>
          <p14:tracePt t="5943" x="8797925" y="2189163"/>
          <p14:tracePt t="5983" x="8789988" y="2181225"/>
          <p14:tracePt t="6000" x="8774113" y="2181225"/>
          <p14:tracePt t="6006" x="8766175" y="2181225"/>
          <p14:tracePt t="6015" x="8750300" y="2173288"/>
          <p14:tracePt t="6440" x="8734425" y="2173288"/>
          <p14:tracePt t="6464" x="8726488" y="2189163"/>
          <p14:tracePt t="6470" x="8718550" y="2189163"/>
          <p14:tracePt t="6479" x="8702675" y="2189163"/>
          <p14:tracePt t="6487" x="8678863" y="2189163"/>
          <p14:tracePt t="6494" x="8639175" y="2189163"/>
          <p14:tracePt t="6503" x="8616950" y="2189163"/>
          <p14:tracePt t="6511" x="8585200" y="2189163"/>
          <p14:tracePt t="6519" x="8529638" y="2189163"/>
          <p14:tracePt t="6527" x="8466138" y="2189163"/>
          <p14:tracePt t="6535" x="8404225" y="2189163"/>
          <p14:tracePt t="6542" x="8340725" y="2189163"/>
          <p14:tracePt t="6551" x="8293100" y="2189163"/>
          <p14:tracePt t="6559" x="8245475" y="2189163"/>
          <p14:tracePt t="6567" x="8191500" y="2189163"/>
          <p14:tracePt t="6575" x="8112125" y="2189163"/>
          <p14:tracePt t="6583" x="8032750" y="2189163"/>
          <p14:tracePt t="6591" x="7970838" y="2205038"/>
          <p14:tracePt t="6599" x="7883525" y="2228850"/>
          <p14:tracePt t="6606" x="7805738" y="2244725"/>
          <p14:tracePt t="6615" x="7734300" y="2266950"/>
          <p14:tracePt t="6624" x="7686675" y="2274888"/>
          <p14:tracePt t="6631" x="7616825" y="2298700"/>
          <p14:tracePt t="6639" x="7577138" y="2306638"/>
          <p14:tracePt t="6647" x="7537450" y="2322513"/>
          <p14:tracePt t="6656" x="7513638" y="2322513"/>
          <p14:tracePt t="6671" x="7497763" y="2330450"/>
          <p14:tracePt t="6767" x="7521575" y="2330450"/>
          <p14:tracePt t="6775" x="7529513" y="2314575"/>
          <p14:tracePt t="6791" x="7545388" y="2306638"/>
          <p14:tracePt t="6799" x="7553325" y="2290763"/>
          <p14:tracePt t="6806" x="7569200" y="2290763"/>
          <p14:tracePt t="6815" x="7577138" y="2274888"/>
          <p14:tracePt t="6831" x="7593013" y="2274888"/>
          <p14:tracePt t="6935" x="7593013" y="2266950"/>
          <p14:tracePt t="6943" x="7585075" y="2266950"/>
          <p14:tracePt t="6951" x="7561263" y="2259013"/>
          <p14:tracePt t="6959" x="7545388" y="2252663"/>
          <p14:tracePt t="6966" x="7513638" y="2244725"/>
          <p14:tracePt t="6974" x="7458075" y="2244725"/>
          <p14:tracePt t="6982" x="7434263" y="2228850"/>
          <p14:tracePt t="6991" x="7388225" y="2220913"/>
          <p14:tracePt t="6999" x="7332663" y="2205038"/>
          <p14:tracePt t="7007" x="7285038" y="2189163"/>
          <p14:tracePt t="7015" x="7245350" y="2181225"/>
          <p14:tracePt t="7023" x="7207250" y="2165350"/>
          <p14:tracePt t="7031" x="7175500" y="2165350"/>
          <p14:tracePt t="7040" x="7135813" y="2157413"/>
          <p14:tracePt t="7046" x="7088188" y="2157413"/>
          <p14:tracePt t="7056" x="7064375" y="2149475"/>
          <p14:tracePt t="7062" x="7024688" y="2141538"/>
          <p14:tracePt t="7071" x="6994525" y="2141538"/>
          <p14:tracePt t="7079" x="6962775" y="2141538"/>
          <p14:tracePt t="7086" x="6931025" y="2141538"/>
          <p14:tracePt t="7095" x="6915150" y="2141538"/>
          <p14:tracePt t="7103" x="6899275" y="2141538"/>
          <p14:tracePt t="7111" x="6883400" y="2141538"/>
          <p14:tracePt t="7120" x="6875463" y="2141538"/>
          <p14:tracePt t="7127" x="6867525" y="2141538"/>
          <p14:tracePt t="7135" x="6859588" y="2141538"/>
          <p14:tracePt t="7143" x="6835775" y="2141538"/>
          <p14:tracePt t="7151" x="6827838" y="2157413"/>
          <p14:tracePt t="7159" x="6827838" y="2165350"/>
          <p14:tracePt t="7167" x="6819900" y="2189163"/>
          <p14:tracePt t="7174" x="6797675" y="2212975"/>
          <p14:tracePt t="7182" x="6789738" y="2259013"/>
          <p14:tracePt t="7191" x="6789738" y="2290763"/>
          <p14:tracePt t="7199" x="6789738" y="2306638"/>
          <p14:tracePt t="7207" x="6789738" y="2330450"/>
          <p14:tracePt t="7231" x="6781800" y="2338388"/>
          <p14:tracePt t="7303" x="6773863" y="2330450"/>
          <p14:tracePt t="7311" x="6765925" y="2322513"/>
          <p14:tracePt t="7319" x="6757988" y="2314575"/>
          <p14:tracePt t="7327" x="6750050" y="2306638"/>
          <p14:tracePt t="7335" x="6726238" y="2282825"/>
          <p14:tracePt t="7343" x="6710363" y="2266950"/>
          <p14:tracePt t="7351" x="6694488" y="2266950"/>
          <p14:tracePt t="7359" x="6686550" y="2259013"/>
          <p14:tracePt t="7367" x="6670675" y="2252663"/>
          <p14:tracePt t="7374" x="6662738" y="2252663"/>
          <p14:tracePt t="7415" x="6662738" y="2244725"/>
          <p14:tracePt t="7423" x="6654800" y="2236788"/>
          <p14:tracePt t="7430" x="6646863" y="2228850"/>
          <p14:tracePt t="7440" x="6630988" y="2220913"/>
          <p14:tracePt t="7447" x="6623050" y="2212975"/>
          <p14:tracePt t="7456" x="6607175" y="2205038"/>
          <p14:tracePt t="7462" x="6592888" y="2197100"/>
          <p14:tracePt t="7471" x="6584950" y="2181225"/>
          <p14:tracePt t="7479" x="6569075" y="2181225"/>
          <p14:tracePt t="7487" x="6553200" y="2173288"/>
          <p14:tracePt t="7494" x="6537325" y="2165350"/>
          <p14:tracePt t="7527" x="6521450" y="2165350"/>
          <p14:tracePt t="7542" x="6513513" y="2165350"/>
          <p14:tracePt t="7551" x="6505575" y="2165350"/>
          <p14:tracePt t="7559" x="6497638" y="2165350"/>
          <p14:tracePt t="7591" x="6481763" y="2165350"/>
          <p14:tracePt t="9208" x="6473825" y="2157413"/>
          <p14:tracePt t="9215" x="6450013" y="2149475"/>
          <p14:tracePt t="9223" x="6442075" y="2133600"/>
          <p14:tracePt t="9231" x="6426200" y="2125663"/>
          <p14:tracePt t="9240" x="6410325" y="2101850"/>
          <p14:tracePt t="9247" x="6396038" y="2085975"/>
          <p14:tracePt t="9256" x="6380163" y="2070100"/>
          <p14:tracePt t="9262" x="6380163" y="2055813"/>
          <p14:tracePt t="9272" x="6380163" y="2039938"/>
          <p14:tracePt t="9287" x="6380163" y="2024063"/>
          <p14:tracePt t="9302" x="6372225" y="2016125"/>
          <p14:tracePt t="9335" x="6364288" y="2008188"/>
          <p14:tracePt t="9342" x="6356350" y="2000250"/>
          <p14:tracePt t="9439" x="6356350" y="1992313"/>
          <p14:tracePt t="9679" x="6356350" y="2008188"/>
          <p14:tracePt t="9686" x="6356350" y="2016125"/>
          <p14:tracePt t="9695" x="6356350" y="2032000"/>
          <p14:tracePt t="9702" x="6356350" y="2039938"/>
          <p14:tracePt t="9711" x="6356350" y="2047875"/>
          <p14:tracePt t="9726" x="6356350" y="2055813"/>
          <p14:tracePt t="9742" x="6356350" y="2070100"/>
          <p14:tracePt t="9751" x="6356350" y="2078038"/>
          <p14:tracePt t="9783" x="6356350" y="2093913"/>
          <p14:tracePt t="9823" x="6356350" y="2101850"/>
          <p14:tracePt t="9856" x="6356350" y="2109788"/>
          <p14:tracePt t="9886" x="6356350" y="2125663"/>
          <p14:tracePt t="9934" x="6340475" y="2133600"/>
          <p14:tracePt t="9942" x="6332538" y="2141538"/>
          <p14:tracePt t="10014" x="6324600" y="2149475"/>
          <p14:tracePt t="10040" x="6316663" y="2157413"/>
          <p14:tracePt t="10095" x="6316663" y="2165350"/>
          <p14:tracePt t="10559" x="6300788" y="2165350"/>
          <p14:tracePt t="10566" x="6292850" y="2157413"/>
          <p14:tracePt t="10575" x="6284913" y="2149475"/>
          <p14:tracePt t="10583" x="6269038" y="2141538"/>
          <p14:tracePt t="10591" x="6261100" y="2141538"/>
          <p14:tracePt t="10599" x="6245225" y="2125663"/>
          <p14:tracePt t="10607" x="6221413" y="2117725"/>
          <p14:tracePt t="10615" x="6205538" y="2093913"/>
          <p14:tracePt t="10623" x="6191250" y="2085975"/>
          <p14:tracePt t="10630" x="6175375" y="2070100"/>
          <p14:tracePt t="11254" x="6159500" y="2070100"/>
          <p14:tracePt t="11263" x="6143625" y="2070100"/>
          <p14:tracePt t="11271" x="6056313" y="2117725"/>
          <p14:tracePt t="11281" x="5851525" y="2259013"/>
          <p14:tracePt t="11286" x="5630863" y="2401888"/>
          <p14:tracePt t="11295" x="5465763" y="2519363"/>
          <p14:tracePt t="11302" x="5348288" y="2566988"/>
          <p14:tracePt t="11311" x="5292725" y="2606675"/>
          <p14:tracePt t="11319" x="5253038" y="2630488"/>
          <p14:tracePt t="33551" x="5253038" y="2638425"/>
          <p14:tracePt t="33560" x="5284788" y="2638425"/>
          <p14:tracePt t="33567" x="5372100" y="2638425"/>
          <p14:tracePt t="33576" x="5513388" y="2652713"/>
          <p14:tracePt t="33583" x="5654675" y="2708275"/>
          <p14:tracePt t="33591" x="5819775" y="2763838"/>
          <p14:tracePt t="33599" x="5978525" y="2865438"/>
          <p14:tracePt t="33607" x="6197600" y="2976563"/>
          <p14:tracePt t="33615" x="6450013" y="3141663"/>
          <p14:tracePt t="33623" x="6781800" y="3259138"/>
          <p14:tracePt t="33631" x="7127875" y="3338513"/>
          <p14:tracePt t="33639" x="7489825" y="3378200"/>
          <p14:tracePt t="33647" x="7915275" y="3362325"/>
          <p14:tracePt t="33655" x="8324850" y="3282950"/>
          <p14:tracePt t="33663" x="8742363" y="3133725"/>
          <p14:tracePt t="33673" x="9175750" y="2936875"/>
          <p14:tracePt t="33679" x="9609138" y="2724150"/>
          <p14:tracePt t="33687" x="9947275" y="2559050"/>
          <p14:tracePt t="33695" x="10167938" y="2449513"/>
          <p14:tracePt t="33704" x="10223500" y="2409825"/>
          <p14:tracePt t="33711" x="10261600" y="2378075"/>
          <p14:tracePt t="33719" x="10317163" y="2338388"/>
          <p14:tracePt t="33727" x="10372725" y="2306638"/>
          <p14:tracePt t="33735" x="10444163" y="2282825"/>
          <p14:tracePt t="33743" x="10474325" y="2266950"/>
          <p14:tracePt t="33751" x="10521950" y="2244725"/>
          <p14:tracePt t="33759" x="10553700" y="2228850"/>
          <p14:tracePt t="33767" x="10601325" y="2205038"/>
          <p14:tracePt t="33775" x="10656888" y="2157413"/>
          <p14:tracePt t="33783" x="10726738" y="2093913"/>
          <p14:tracePt t="33792" x="10798175" y="2047875"/>
          <p14:tracePt t="33800" x="10869613" y="2000250"/>
          <p14:tracePt t="33809" x="10923588" y="1968500"/>
          <p14:tracePt t="33815" x="10963275" y="1936750"/>
          <p14:tracePt t="33825" x="11010900" y="1897063"/>
          <p14:tracePt t="33831" x="11042650" y="1851025"/>
          <p14:tracePt t="33841" x="11074400" y="1795463"/>
          <p14:tracePt t="33847" x="11096625" y="1771650"/>
          <p14:tracePt t="33855" x="11112500" y="1755775"/>
          <p14:tracePt t="33863" x="11144250" y="1731963"/>
          <p14:tracePt t="33872" x="11152188" y="1731963"/>
          <p14:tracePt t="33880" x="11152188" y="1724025"/>
          <p14:tracePt t="33911" x="11128375" y="1724025"/>
          <p14:tracePt t="33919" x="11088688" y="1739900"/>
          <p14:tracePt t="33927" x="10995025" y="1763713"/>
          <p14:tracePt t="33935" x="10875963" y="1787525"/>
          <p14:tracePt t="33943" x="10750550" y="1819275"/>
          <p14:tracePt t="33951" x="10641013" y="1827213"/>
          <p14:tracePt t="33960" x="10529888" y="1827213"/>
          <p14:tracePt t="33967" x="10372725" y="1827213"/>
          <p14:tracePt t="33975" x="10231438" y="1827213"/>
          <p14:tracePt t="33983" x="10104438" y="1827213"/>
          <p14:tracePt t="33992" x="9979025" y="1827213"/>
          <p14:tracePt t="34000" x="9867900" y="1827213"/>
          <p14:tracePt t="34007" x="9758363" y="1811338"/>
          <p14:tracePt t="34015" x="9678988" y="1803400"/>
          <p14:tracePt t="34023" x="9609138" y="1779588"/>
          <p14:tracePt t="34031" x="9537700" y="1763713"/>
          <p14:tracePt t="34039" x="9474200" y="1739900"/>
          <p14:tracePt t="34047" x="9396413" y="1739900"/>
          <p14:tracePt t="34055" x="9309100" y="1731963"/>
          <p14:tracePt t="34063" x="9231313" y="1716088"/>
          <p14:tracePt t="34072" x="9151938" y="1716088"/>
          <p14:tracePt t="34079" x="9056688" y="1716088"/>
          <p14:tracePt t="34087" x="8947150" y="1716088"/>
          <p14:tracePt t="34095" x="8883650" y="1716088"/>
          <p14:tracePt t="34104" x="8813800" y="1731963"/>
          <p14:tracePt t="34111" x="8782050" y="1739900"/>
          <p14:tracePt t="34120" x="8766175" y="1755775"/>
          <p14:tracePt t="34127" x="8766175" y="1763713"/>
          <p14:tracePt t="34135" x="8766175" y="1771650"/>
          <p14:tracePt t="34143" x="8774113" y="1795463"/>
          <p14:tracePt t="34151" x="8789988" y="1811338"/>
          <p14:tracePt t="34160" x="8813800" y="1843088"/>
          <p14:tracePt t="34167" x="8851900" y="1858963"/>
          <p14:tracePt t="34176" x="8891588" y="1889125"/>
          <p14:tracePt t="34183" x="8947150" y="1912938"/>
          <p14:tracePt t="34192" x="9002713" y="1920875"/>
          <p14:tracePt t="34199" x="9064625" y="1960563"/>
          <p14:tracePt t="34209" x="9136063" y="1984375"/>
          <p14:tracePt t="34215" x="9159875" y="1984375"/>
          <p14:tracePt t="34224" x="9191625" y="1992313"/>
          <p14:tracePt t="34231" x="9215438" y="2000250"/>
          <p14:tracePt t="34287" x="9199563" y="2000250"/>
          <p14:tracePt t="34295" x="9175750" y="2000250"/>
          <p14:tracePt t="34304" x="9128125" y="2008188"/>
          <p14:tracePt t="34311" x="9080500" y="2008188"/>
          <p14:tracePt t="34319" x="9026525" y="2032000"/>
          <p14:tracePt t="34327" x="8970963" y="2039938"/>
          <p14:tracePt t="34334" x="8923338" y="2047875"/>
          <p14:tracePt t="34343" x="8899525" y="2055813"/>
          <p14:tracePt t="34400" x="8907463" y="2055813"/>
          <p14:tracePt t="34407" x="8923338" y="2062163"/>
          <p14:tracePt t="34415" x="8970963" y="2062163"/>
          <p14:tracePt t="34423" x="9010650" y="2078038"/>
          <p14:tracePt t="34431" x="9072563" y="2093913"/>
          <p14:tracePt t="34440" x="9112250" y="2109788"/>
          <p14:tracePt t="34447" x="9136063" y="2117725"/>
          <p14:tracePt t="34464" x="9144000" y="2125663"/>
          <p14:tracePt t="34479" x="9136063" y="2125663"/>
          <p14:tracePt t="34490" x="9096375" y="2125663"/>
          <p14:tracePt t="34495" x="9042400" y="2125663"/>
          <p14:tracePt t="34504" x="8939213" y="2117725"/>
          <p14:tracePt t="34511" x="8843963" y="2117725"/>
          <p14:tracePt t="34520" x="8782050" y="2117725"/>
          <p14:tracePt t="34527" x="8750300" y="2117725"/>
          <p14:tracePt t="34535" x="8734425" y="2117725"/>
          <p14:tracePt t="34567" x="8742363" y="2117725"/>
          <p14:tracePt t="34583" x="8766175" y="2117725"/>
          <p14:tracePt t="34591" x="8782050" y="2117725"/>
          <p14:tracePt t="34599" x="8789988" y="2117725"/>
          <p14:tracePt t="34639" x="8805863" y="2125663"/>
          <p14:tracePt t="34728" x="8813800" y="2133600"/>
          <p14:tracePt t="34920" x="8829675" y="2133600"/>
          <p14:tracePt t="34960" x="8843963" y="2133600"/>
          <p14:tracePt t="34975" x="8859838" y="2133600"/>
          <p14:tracePt t="34991" x="8867775" y="2125663"/>
          <p14:tracePt t="35007" x="8875713" y="2117725"/>
          <p14:tracePt t="35024" x="8891588" y="2117725"/>
          <p14:tracePt t="35031" x="8899525" y="2117725"/>
          <p14:tracePt t="35039" x="8915400" y="2117725"/>
          <p14:tracePt t="35055" x="8923338" y="2117725"/>
          <p14:tracePt t="35065" x="8939213" y="2117725"/>
          <p14:tracePt t="35071" x="8947150" y="2117725"/>
          <p14:tracePt t="35103" x="8955088" y="2117725"/>
          <p14:tracePt t="35112" x="8963025" y="2125663"/>
          <p14:tracePt t="35119" x="8970963" y="2133600"/>
          <p14:tracePt t="35135" x="8978900" y="2133600"/>
          <p14:tracePt t="35975" x="8986838" y="2141538"/>
          <p14:tracePt t="35983" x="8986838" y="2157413"/>
          <p14:tracePt t="36007" x="8986838" y="2181225"/>
          <p14:tracePt t="36095" x="8978900" y="2189163"/>
          <p14:tracePt t="36112" x="8970963" y="2197100"/>
          <p14:tracePt t="36151" x="8955088" y="2205038"/>
          <p14:tracePt t="36207" x="8931275" y="2212975"/>
          <p14:tracePt t="36271" x="8923338" y="2228850"/>
          <p14:tracePt t="36783" x="8907463" y="2228850"/>
          <p14:tracePt t="36847" x="8891588" y="2228850"/>
          <p14:tracePt t="40575" x="8891588" y="2220913"/>
          <p14:tracePt t="40599" x="8891588" y="2205038"/>
          <p14:tracePt t="41840" x="8883650" y="2205038"/>
          <p14:tracePt t="42360" x="8867775" y="2205038"/>
          <p14:tracePt t="42367" x="8859838" y="2205038"/>
          <p14:tracePt t="42400" x="8851900" y="2205038"/>
          <p14:tracePt t="42415" x="8843963" y="2205038"/>
          <p14:tracePt t="45720" x="8829675" y="2205038"/>
          <p14:tracePt t="51423" x="8821738" y="2205038"/>
          <p14:tracePt t="51432" x="8805863" y="2205038"/>
          <p14:tracePt t="51439" x="8797925" y="2205038"/>
          <p14:tracePt t="51503" x="8813800" y="2205038"/>
          <p14:tracePt t="51511" x="8843963" y="2205038"/>
          <p14:tracePt t="51520" x="8907463" y="2197100"/>
          <p14:tracePt t="51527" x="9018588" y="2197100"/>
          <p14:tracePt t="51535" x="9112250" y="2189163"/>
          <p14:tracePt t="51543" x="9231313" y="2149475"/>
          <p14:tracePt t="51551" x="9372600" y="2133600"/>
          <p14:tracePt t="51559" x="9482138" y="2133600"/>
          <p14:tracePt t="51567" x="9577388" y="2125663"/>
          <p14:tracePt t="51575" x="9671050" y="2109788"/>
          <p14:tracePt t="51583" x="9758363" y="2070100"/>
          <p14:tracePt t="51591" x="9859963" y="2047875"/>
          <p14:tracePt t="51600" x="9923463" y="2024063"/>
          <p14:tracePt t="51607" x="10010775" y="2016125"/>
          <p14:tracePt t="51615" x="10104438" y="2000250"/>
          <p14:tracePt t="51625" x="10175875" y="1984375"/>
          <p14:tracePt t="51631" x="10239375" y="1960563"/>
          <p14:tracePt t="51640" x="10340975" y="1936750"/>
          <p14:tracePt t="51647" x="10452100" y="1920875"/>
          <p14:tracePt t="51655" x="10545763" y="1920875"/>
          <p14:tracePt t="51663" x="10656888" y="1920875"/>
          <p14:tracePt t="51671" x="10782300" y="1920875"/>
          <p14:tracePt t="51679" x="10891838" y="1920875"/>
          <p14:tracePt t="51689" x="11002963" y="1920875"/>
          <p14:tracePt t="51696" x="11144250" y="1952625"/>
          <p14:tracePt t="51705" x="11263313" y="1992313"/>
          <p14:tracePt t="51712" x="11372850" y="2016125"/>
          <p14:tracePt t="51722" x="11468100" y="2055813"/>
          <p14:tracePt t="51728" x="11537950" y="2078038"/>
          <p14:tracePt t="51735" x="11609388" y="2085975"/>
          <p14:tracePt t="51743" x="11657013" y="2109788"/>
          <p14:tracePt t="51751" x="11695113" y="2125663"/>
          <p14:tracePt t="51759" x="11726863" y="2141538"/>
          <p14:tracePt t="51767" x="11750675" y="2165350"/>
          <p14:tracePt t="51775" x="11774488" y="2173288"/>
          <p14:tracePt t="51783" x="11790363" y="2189163"/>
          <p14:tracePt t="51792" x="11798300" y="2197100"/>
          <p14:tracePt t="51799" x="11814175" y="2205038"/>
          <p14:tracePt t="51815" x="11814175" y="2212975"/>
          <p14:tracePt t="51824" x="11814175" y="2220913"/>
          <p14:tracePt t="51831" x="11822113" y="2228850"/>
          <p14:tracePt t="51840" x="11830050" y="2236788"/>
          <p14:tracePt t="51847" x="11830050" y="2252663"/>
          <p14:tracePt t="51855" x="11830050" y="2266950"/>
          <p14:tracePt t="51863" x="11837988" y="2290763"/>
          <p14:tracePt t="51872" x="11837988" y="2314575"/>
          <p14:tracePt t="51880" x="11845925" y="2346325"/>
          <p14:tracePt t="51891" x="11853863" y="2362200"/>
          <p14:tracePt t="51895" x="11861800" y="2386013"/>
          <p14:tracePt t="51904" x="11869738" y="2425700"/>
          <p14:tracePt t="51911" x="11877675" y="2455863"/>
          <p14:tracePt t="51920" x="11891963" y="2511425"/>
          <p14:tracePt t="51927" x="11899900" y="2543175"/>
          <p14:tracePt t="51935" x="11915775" y="2582863"/>
          <p14:tracePt t="51943" x="11931650" y="2622550"/>
          <p14:tracePt t="51951" x="11955463" y="2644775"/>
          <p14:tracePt t="51959" x="11987213" y="2700338"/>
          <p14:tracePt t="51967" x="12034838" y="2763838"/>
          <p14:tracePt t="51975" x="12066588" y="2819400"/>
          <p14:tracePt t="51983" x="12096750" y="2841625"/>
          <p14:tracePt t="51991" x="12136438" y="28971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US" sz="2800" b="1" dirty="0" err="1">
                <a:solidFill>
                  <a:schemeClr val="tx1"/>
                </a:solidFill>
                <a:effectLst>
                  <a:outerShdw blurRad="38100" dist="38100" dir="2700000" algn="tl">
                    <a:srgbClr val="000000">
                      <a:alpha val="43137"/>
                    </a:srgbClr>
                  </a:outerShdw>
                </a:effectLst>
              </a:rPr>
              <a:t>Lippitt-Knoster</a:t>
            </a:r>
            <a:r>
              <a:rPr lang="en-US" sz="2800" b="1" dirty="0">
                <a:solidFill>
                  <a:schemeClr val="tx1"/>
                </a:solidFill>
                <a:effectLst>
                  <a:outerShdw blurRad="38100" dist="38100" dir="2700000" algn="tl">
                    <a:srgbClr val="000000">
                      <a:alpha val="43137"/>
                    </a:srgbClr>
                  </a:outerShdw>
                </a:effectLst>
              </a:rPr>
              <a:t> model</a:t>
            </a:r>
          </a:p>
          <a:p>
            <a:r>
              <a:rPr lang="en-US" sz="2800" dirty="0">
                <a:solidFill>
                  <a:schemeClr val="tx1"/>
                </a:solidFill>
              </a:rPr>
              <a:t>One common framework, for instance, is the </a:t>
            </a:r>
            <a:r>
              <a:rPr lang="en-US" sz="2800" b="1" dirty="0" err="1">
                <a:solidFill>
                  <a:schemeClr val="tx1"/>
                </a:solidFill>
                <a:effectLst>
                  <a:outerShdw blurRad="38100" dist="38100" dir="2700000" algn="tl">
                    <a:srgbClr val="000000">
                      <a:alpha val="43137"/>
                    </a:srgbClr>
                  </a:outerShdw>
                </a:effectLst>
              </a:rPr>
              <a:t>Lippitt-Knoster</a:t>
            </a:r>
            <a:r>
              <a:rPr lang="en-US" sz="2800" b="1" dirty="0">
                <a:solidFill>
                  <a:schemeClr val="tx1"/>
                </a:solidFill>
                <a:effectLst>
                  <a:outerShdw blurRad="38100" dist="38100" dir="2700000" algn="tl">
                    <a:srgbClr val="000000">
                      <a:alpha val="43137"/>
                    </a:srgbClr>
                  </a:outerShdw>
                </a:effectLst>
              </a:rPr>
              <a:t> model</a:t>
            </a:r>
            <a:r>
              <a:rPr lang="en-US" sz="2800" dirty="0">
                <a:solidFill>
                  <a:schemeClr val="tx1"/>
                </a:solidFill>
              </a:rPr>
              <a:t>, popularized in academic circles in the 1980s with roots dating back to research in the 1950s. This model, which has been iterated upon for decades, is effectively a matrix for managing change based on six pillars and their relationship to one another. If certain elements are missing in the change process, the effort will result in varying kinds of failure, as seen following: </a:t>
            </a:r>
          </a:p>
          <a:p>
            <a:endParaRPr lang="en-US" sz="2800" b="1" dirty="0">
              <a:solidFill>
                <a:schemeClr val="tx1"/>
              </a:solidFill>
              <a:effectLst>
                <a:outerShdw blurRad="38100" dist="38100" dir="2700000" algn="tl">
                  <a:srgbClr val="000000">
                    <a:alpha val="43137"/>
                  </a:srgbClr>
                </a:outerShdw>
              </a:effectLst>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endParaRPr lang="en-US" dirty="0"/>
          </a:p>
        </p:txBody>
      </p:sp>
      <p:pic>
        <p:nvPicPr>
          <p:cNvPr id="9" name="Graphic 21">
            <a:extLst>
              <a:ext uri="{FF2B5EF4-FFF2-40B4-BE49-F238E27FC236}">
                <a16:creationId xmlns:a16="http://schemas.microsoft.com/office/drawing/2014/main" id="{3D708AEF-5AAE-47E9-BE0A-3FCA68902D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advTm="132712"/>
    </mc:Choice>
    <mc:Fallback xmlns="">
      <p:transition advTm="132712"/>
    </mc:Fallback>
  </mc:AlternateContent>
  <p:extLst>
    <p:ext uri="{3A86A75C-4F4B-4683-9AE1-C65F6400EC91}">
      <p14:laserTraceLst xmlns:p14="http://schemas.microsoft.com/office/powerpoint/2010/main">
        <p14:tracePtLst>
          <p14:tracePt t="2086" x="3219450" y="6553200"/>
          <p14:tracePt t="2281" x="3260725" y="6732588"/>
          <p14:tracePt t="2289" x="3417888" y="6551613"/>
          <p14:tracePt t="2297" x="3606800" y="6338888"/>
          <p14:tracePt t="2304" x="3859213" y="6062663"/>
          <p14:tracePt t="2313" x="4159250" y="5700713"/>
          <p14:tracePt t="2321" x="4489450" y="5307013"/>
          <p14:tracePt t="2329" x="4765675" y="4945063"/>
          <p14:tracePt t="2337" x="5016500" y="4591050"/>
          <p14:tracePt t="2344" x="5260975" y="4267200"/>
          <p14:tracePt t="2352" x="5489575" y="3913188"/>
          <p14:tracePt t="2361" x="5702300" y="3622675"/>
          <p14:tracePt t="2369" x="5907088" y="3386138"/>
          <p14:tracePt t="2376" x="6072188" y="3181350"/>
          <p14:tracePt t="2384" x="6205538" y="3032125"/>
          <p14:tracePt t="2392" x="6292850" y="2928938"/>
          <p14:tracePt t="2401" x="6364288" y="2811463"/>
          <p14:tracePt t="2408" x="6410325" y="2724150"/>
          <p14:tracePt t="2417" x="6457950" y="2652713"/>
          <p14:tracePt t="2424" x="6505575" y="2582863"/>
          <p14:tracePt t="2432" x="6553200" y="2511425"/>
          <p14:tracePt t="2441" x="6584950" y="2455863"/>
          <p14:tracePt t="2449" x="6600825" y="2433638"/>
          <p14:tracePt t="2457" x="6630988" y="2393950"/>
          <p14:tracePt t="2464" x="6662738" y="2354263"/>
          <p14:tracePt t="2474" x="6694488" y="2314575"/>
          <p14:tracePt t="2480" x="6718300" y="2290763"/>
          <p14:tracePt t="2490" x="6750050" y="2266950"/>
          <p14:tracePt t="2497" x="6765925" y="2244725"/>
          <p14:tracePt t="2505" x="6789738" y="2212975"/>
          <p14:tracePt t="2512" x="6835775" y="2181225"/>
          <p14:tracePt t="2521" x="6875463" y="2141538"/>
          <p14:tracePt t="2529" x="6931025" y="2093913"/>
          <p14:tracePt t="2537" x="6978650" y="2055813"/>
          <p14:tracePt t="2544" x="7048500" y="2008188"/>
          <p14:tracePt t="2553" x="7104063" y="1968500"/>
          <p14:tracePt t="2561" x="7175500" y="1881188"/>
          <p14:tracePt t="2569" x="7261225" y="1811338"/>
          <p14:tracePt t="2576" x="7340600" y="1747838"/>
          <p14:tracePt t="2584" x="7380288" y="1716088"/>
          <p14:tracePt t="2592" x="7434263" y="1668463"/>
          <p14:tracePt t="2601" x="7505700" y="1622425"/>
          <p14:tracePt t="2608" x="7545388" y="1590675"/>
          <p14:tracePt t="2617" x="7577138" y="1550988"/>
          <p14:tracePt t="2625" x="7593013" y="1527175"/>
          <p14:tracePt t="2632" x="7608888" y="1511300"/>
          <p14:tracePt t="2641" x="7623175" y="1479550"/>
          <p14:tracePt t="2649" x="7631113" y="1465263"/>
          <p14:tracePt t="2657" x="7646988" y="1449388"/>
          <p14:tracePt t="2664" x="7646988" y="1433513"/>
          <p14:tracePt t="2673" x="7646988" y="1417638"/>
          <p14:tracePt t="2697" x="7639050" y="1409700"/>
          <p14:tracePt t="2704" x="7608888" y="1409700"/>
          <p14:tracePt t="2713" x="7537450" y="1409700"/>
          <p14:tracePt t="2720" x="7412038" y="1409700"/>
          <p14:tracePt t="2728" x="7269163" y="1409700"/>
          <p14:tracePt t="2737" x="7112000" y="1409700"/>
          <p14:tracePt t="2744" x="6954838" y="1441450"/>
          <p14:tracePt t="2753" x="6827838" y="1465263"/>
          <p14:tracePt t="2761" x="6726238" y="1479550"/>
          <p14:tracePt t="2769" x="6630988" y="1479550"/>
          <p14:tracePt t="2776" x="6584950" y="1479550"/>
          <p14:tracePt t="2784" x="6561138" y="1487488"/>
          <p14:tracePt t="2792" x="6545263" y="1487488"/>
          <p14:tracePt t="2808" x="6537325" y="1487488"/>
          <p14:tracePt t="2841" x="6537325" y="1495425"/>
          <p14:tracePt t="2849" x="6545263" y="1495425"/>
          <p14:tracePt t="2857" x="6561138" y="1495425"/>
          <p14:tracePt t="2873" x="6592888" y="1495425"/>
          <p14:tracePt t="2881" x="6630988" y="1503363"/>
          <p14:tracePt t="2890" x="6686550" y="1519238"/>
          <p14:tracePt t="2897" x="6734175" y="1527175"/>
          <p14:tracePt t="2904" x="6789738" y="1535113"/>
          <p14:tracePt t="2912" x="6811963" y="1535113"/>
          <p14:tracePt t="2924" x="6835775" y="1535113"/>
          <p14:tracePt t="2969" x="6843713" y="1543050"/>
          <p14:tracePt t="2985" x="6843713" y="1550988"/>
          <p14:tracePt t="3008" x="6835775" y="1558925"/>
          <p14:tracePt t="3056" x="6835775" y="1574800"/>
          <p14:tracePt t="3064" x="6843713" y="1582738"/>
          <p14:tracePt t="3073" x="6851650" y="1590675"/>
          <p14:tracePt t="3080" x="6867525" y="1590675"/>
          <p14:tracePt t="3096" x="6883400" y="1590675"/>
          <p14:tracePt t="3128" x="6883400" y="1598613"/>
          <p14:tracePt t="3137" x="6883400" y="1614488"/>
          <p14:tracePt t="3144" x="6875463" y="1622425"/>
          <p14:tracePt t="3152" x="6867525" y="1630363"/>
          <p14:tracePt t="3161" x="6859588" y="1638300"/>
          <p14:tracePt t="3169" x="6843713" y="1638300"/>
          <p14:tracePt t="3176" x="6835775" y="1638300"/>
          <p14:tracePt t="3184" x="6811963" y="1646238"/>
          <p14:tracePt t="3306" x="6811963" y="1662113"/>
          <p14:tracePt t="3321" x="6811963" y="1668463"/>
          <p14:tracePt t="3328" x="6805613" y="1676400"/>
          <p14:tracePt t="3336" x="6797675" y="1684338"/>
          <p14:tracePt t="4633" x="6805613" y="1684338"/>
          <p14:tracePt t="4657" x="6811963" y="1684338"/>
          <p14:tracePt t="4697" x="6827838" y="1684338"/>
          <p14:tracePt t="4826" x="6835775" y="1684338"/>
          <p14:tracePt t="4833" x="6843713" y="1684338"/>
          <p14:tracePt t="4849" x="6851650" y="1684338"/>
          <p14:tracePt t="4856" x="6859588" y="1684338"/>
          <p14:tracePt t="4864" x="6875463" y="1684338"/>
          <p14:tracePt t="4874" x="6883400" y="1684338"/>
          <p14:tracePt t="4889" x="6899275" y="1684338"/>
          <p14:tracePt t="4953" x="6907213" y="1684338"/>
          <p14:tracePt t="6089" x="6915150" y="1684338"/>
          <p14:tracePt t="6097" x="6923088" y="1684338"/>
          <p14:tracePt t="6104" x="6954838" y="1692275"/>
          <p14:tracePt t="6112" x="6994525" y="1700213"/>
          <p14:tracePt t="6121" x="7016750" y="1700213"/>
          <p14:tracePt t="6129" x="7056438" y="1716088"/>
          <p14:tracePt t="6137" x="7104063" y="1724025"/>
          <p14:tracePt t="6146" x="7143750" y="1739900"/>
          <p14:tracePt t="6153" x="7191375" y="1739900"/>
          <p14:tracePt t="6161" x="7213600" y="1739900"/>
          <p14:tracePt t="6169" x="7245350" y="1747838"/>
          <p14:tracePt t="6177" x="7269163" y="1763713"/>
          <p14:tracePt t="6185" x="7285038" y="1763713"/>
          <p14:tracePt t="6193" x="7300913" y="1763713"/>
          <p14:tracePt t="6313" x="7316788" y="1763713"/>
          <p14:tracePt t="6329" x="7324725" y="1763713"/>
          <p14:tracePt t="6336" x="7340600" y="1763713"/>
          <p14:tracePt t="6369" x="7356475" y="1763713"/>
          <p14:tracePt t="6377" x="7364413" y="1763713"/>
          <p14:tracePt t="6385" x="7380288" y="1763713"/>
          <p14:tracePt t="6401" x="7388225" y="1763713"/>
          <p14:tracePt t="6409" x="7404100" y="1763713"/>
          <p14:tracePt t="6425" x="7418388" y="1763713"/>
          <p14:tracePt t="6442" x="7426325" y="1763713"/>
          <p14:tracePt t="6449" x="7442200" y="1763713"/>
          <p14:tracePt t="6457" x="7450138" y="1763713"/>
          <p14:tracePt t="6464" x="7466013" y="1763713"/>
          <p14:tracePt t="6481" x="7481888" y="1763713"/>
          <p14:tracePt t="6489" x="7489825" y="1763713"/>
          <p14:tracePt t="6497" x="7505700" y="1763713"/>
          <p14:tracePt t="6504" x="7521575" y="1763713"/>
          <p14:tracePt t="6513" x="7553325" y="1755775"/>
          <p14:tracePt t="6521" x="7569200" y="1755775"/>
          <p14:tracePt t="6529" x="7593013" y="1755775"/>
          <p14:tracePt t="6537" x="7623175" y="1747838"/>
          <p14:tracePt t="6545" x="7639050" y="1739900"/>
          <p14:tracePt t="6553" x="7654925" y="1739900"/>
          <p14:tracePt t="6561" x="7662863" y="1739900"/>
          <p14:tracePt t="6569" x="7670800" y="1739900"/>
          <p14:tracePt t="6577" x="7678738" y="1739900"/>
          <p14:tracePt t="6585" x="7694613" y="1739900"/>
          <p14:tracePt t="6592" x="7702550" y="1739900"/>
          <p14:tracePt t="6601" x="7726363" y="1739900"/>
          <p14:tracePt t="6609" x="7742238" y="1739900"/>
          <p14:tracePt t="6617" x="7758113" y="1739900"/>
          <p14:tracePt t="6625" x="7773988" y="1739900"/>
          <p14:tracePt t="6633" x="7797800" y="1739900"/>
          <p14:tracePt t="6641" x="7821613" y="1739900"/>
          <p14:tracePt t="6649" x="7843838" y="1739900"/>
          <p14:tracePt t="6656" x="7859713" y="1739900"/>
          <p14:tracePt t="6664" x="7883525" y="1739900"/>
          <p14:tracePt t="6673" x="7915275" y="1739900"/>
          <p14:tracePt t="6681" x="7923213" y="1739900"/>
          <p14:tracePt t="6689" x="7939088" y="1739900"/>
          <p14:tracePt t="6697" x="7954963" y="1739900"/>
          <p14:tracePt t="6704" x="7962900" y="1739900"/>
          <p14:tracePt t="6712" x="7978775" y="1739900"/>
          <p14:tracePt t="7242" x="7986713" y="1739900"/>
          <p14:tracePt t="7249" x="8002588" y="1739900"/>
          <p14:tracePt t="7265" x="8018463" y="1739900"/>
          <p14:tracePt t="7273" x="8032750" y="1739900"/>
          <p14:tracePt t="7281" x="8056563" y="1739900"/>
          <p14:tracePt t="7291" x="8088313" y="1739900"/>
          <p14:tracePt t="7297" x="8112125" y="1739900"/>
          <p14:tracePt t="7304" x="8135938" y="1739900"/>
          <p14:tracePt t="7312" x="8167688" y="1739900"/>
          <p14:tracePt t="7321" x="8215313" y="1739900"/>
          <p14:tracePt t="7329" x="8229600" y="1739900"/>
          <p14:tracePt t="7336" x="8261350" y="1739900"/>
          <p14:tracePt t="7344" x="8277225" y="1739900"/>
          <p14:tracePt t="7352" x="8285163" y="1739900"/>
          <p14:tracePt t="7360" x="8301038" y="1739900"/>
          <p14:tracePt t="7368" x="8332788" y="1739900"/>
          <p14:tracePt t="7376" x="8340725" y="1739900"/>
          <p14:tracePt t="7384" x="8348663" y="1739900"/>
          <p14:tracePt t="7393" x="8364538" y="1739900"/>
          <p14:tracePt t="7401" x="8372475" y="1739900"/>
          <p14:tracePt t="7409" x="8388350" y="1739900"/>
          <p14:tracePt t="7417" x="8404225" y="1731963"/>
          <p14:tracePt t="7425" x="8420100" y="1724025"/>
          <p14:tracePt t="7432" x="8442325" y="1716088"/>
          <p14:tracePt t="7441" x="8482013" y="1716088"/>
          <p14:tracePt t="7449" x="8497888" y="1708150"/>
          <p14:tracePt t="7457" x="8513763" y="1708150"/>
          <p14:tracePt t="7465" x="8537575" y="1708150"/>
          <p14:tracePt t="7473" x="8569325" y="1708150"/>
          <p14:tracePt t="7481" x="8609013" y="1708150"/>
          <p14:tracePt t="7491" x="8632825" y="1708150"/>
          <p14:tracePt t="7496" x="8655050" y="1708150"/>
          <p14:tracePt t="7504" x="8670925" y="1708150"/>
          <p14:tracePt t="7513" x="8694738" y="1708150"/>
          <p14:tracePt t="7521" x="8726488" y="1708150"/>
          <p14:tracePt t="7528" x="8734425" y="1708150"/>
          <p14:tracePt t="7537" x="8750300" y="1708150"/>
          <p14:tracePt t="7545" x="8782050" y="1708150"/>
          <p14:tracePt t="7553" x="8813800" y="1700213"/>
          <p14:tracePt t="7561" x="8843963" y="1692275"/>
          <p14:tracePt t="7569" x="8867775" y="1692275"/>
          <p14:tracePt t="7577" x="8891588" y="1692275"/>
          <p14:tracePt t="7585" x="8923338" y="1692275"/>
          <p14:tracePt t="7592" x="8978900" y="1692275"/>
          <p14:tracePt t="7601" x="9002713" y="1700213"/>
          <p14:tracePt t="7608" x="9034463" y="1708150"/>
          <p14:tracePt t="7617" x="9088438" y="1724025"/>
          <p14:tracePt t="7625" x="9112250" y="1724025"/>
          <p14:tracePt t="7632" x="9136063" y="1731963"/>
          <p14:tracePt t="7641" x="9167813" y="1739900"/>
          <p14:tracePt t="7649" x="9183688" y="1739900"/>
          <p14:tracePt t="7882" x="9191625" y="1747838"/>
          <p14:tracePt t="7890" x="9191625" y="1763713"/>
          <p14:tracePt t="7905" x="9223375" y="1771650"/>
          <p14:tracePt t="7913" x="9231313" y="1771650"/>
          <p14:tracePt t="7921" x="9245600" y="1795463"/>
          <p14:tracePt t="7929" x="9269413" y="1835150"/>
          <p14:tracePt t="7937" x="9317038" y="1865313"/>
          <p14:tracePt t="7945" x="9332913" y="1881188"/>
          <p14:tracePt t="7953" x="9340850" y="1889125"/>
          <p14:tracePt t="8009" x="9332913" y="1889125"/>
          <p14:tracePt t="8017" x="9324975" y="1889125"/>
          <p14:tracePt t="8025" x="9277350" y="1889125"/>
          <p14:tracePt t="8032" x="9231313" y="1881188"/>
          <p14:tracePt t="8041" x="9136063" y="1858963"/>
          <p14:tracePt t="8049" x="9010650" y="1858963"/>
          <p14:tracePt t="8057" x="8851900" y="1858963"/>
          <p14:tracePt t="8064" x="8694738" y="1858963"/>
          <p14:tracePt t="8073" x="8521700" y="1858963"/>
          <p14:tracePt t="8081" x="8364538" y="1873250"/>
          <p14:tracePt t="8090" x="8191500" y="1889125"/>
          <p14:tracePt t="8097" x="8032750" y="1928813"/>
          <p14:tracePt t="8104" x="7915275" y="1968500"/>
          <p14:tracePt t="8112" x="7821613" y="2000250"/>
          <p14:tracePt t="8121" x="7718425" y="2070100"/>
          <p14:tracePt t="8129" x="7631113" y="2125663"/>
          <p14:tracePt t="8137" x="7529513" y="2189163"/>
          <p14:tracePt t="8144" x="7442200" y="2266950"/>
          <p14:tracePt t="8152" x="7324725" y="2362200"/>
          <p14:tracePt t="8160" x="7213600" y="2479675"/>
          <p14:tracePt t="8169" x="7127875" y="2598738"/>
          <p14:tracePt t="8177" x="7032625" y="2716213"/>
          <p14:tracePt t="8184" x="6954838" y="2835275"/>
          <p14:tracePt t="8192" x="6875463" y="2936875"/>
          <p14:tracePt t="8201" x="6805613" y="3024188"/>
          <p14:tracePt t="8209" x="6742113" y="3078163"/>
          <p14:tracePt t="8217" x="6726238" y="3086100"/>
          <p14:tracePt t="8225" x="6718300" y="3086100"/>
          <p14:tracePt t="8233" x="6702425" y="3086100"/>
          <p14:tracePt t="8241" x="6694488" y="3086100"/>
          <p14:tracePt t="8249" x="6686550" y="3070225"/>
          <p14:tracePt t="8257" x="6654800" y="3046413"/>
          <p14:tracePt t="8264" x="6638925" y="3024188"/>
          <p14:tracePt t="8274" x="6623050" y="2992438"/>
          <p14:tracePt t="8281" x="6607175" y="2968625"/>
          <p14:tracePt t="8292" x="6577013" y="2936875"/>
          <p14:tracePt t="8296" x="6553200" y="2921000"/>
          <p14:tracePt t="8304" x="6545263" y="2905125"/>
          <p14:tracePt t="8313" x="6537325" y="2897188"/>
          <p14:tracePt t="8322" x="6513513" y="2881313"/>
          <p14:tracePt t="8329" x="6489700" y="2873375"/>
          <p14:tracePt t="8337" x="6481763" y="2865438"/>
          <p14:tracePt t="8345" x="6465888" y="2857500"/>
          <p14:tracePt t="8352" x="6457950" y="2857500"/>
          <p14:tracePt t="8361" x="6442075" y="2849563"/>
          <p14:tracePt t="8369" x="6426200" y="2849563"/>
          <p14:tracePt t="8376" x="6402388" y="2849563"/>
          <p14:tracePt t="8385" x="6388100" y="2841625"/>
          <p14:tracePt t="8392" x="6356350" y="2841625"/>
          <p14:tracePt t="8401" x="6324600" y="2835275"/>
          <p14:tracePt t="8408" x="6292850" y="2819400"/>
          <p14:tracePt t="8417" x="6229350" y="2819400"/>
          <p14:tracePt t="8425" x="6159500" y="2811463"/>
          <p14:tracePt t="8432" x="6064250" y="2795588"/>
          <p14:tracePt t="8441" x="5962650" y="2771775"/>
          <p14:tracePt t="8449" x="5883275" y="2763838"/>
          <p14:tracePt t="8456" x="5803900" y="2740025"/>
          <p14:tracePt t="8464" x="5718175" y="2740025"/>
          <p14:tracePt t="8474" x="5670550" y="2732088"/>
          <p14:tracePt t="8481" x="5614988" y="2708275"/>
          <p14:tracePt t="8491" x="5568950" y="2708275"/>
          <p14:tracePt t="8497" x="5505450" y="2708275"/>
          <p14:tracePt t="8505" x="5441950" y="2708275"/>
          <p14:tracePt t="8513" x="5394325" y="2708275"/>
          <p14:tracePt t="8521" x="5324475" y="2708275"/>
          <p14:tracePt t="8529" x="5260975" y="2708275"/>
          <p14:tracePt t="8537" x="5229225" y="2708275"/>
          <p14:tracePt t="8545" x="5205413" y="2708275"/>
          <p14:tracePt t="8553" x="5189538" y="2708275"/>
          <p14:tracePt t="8632" x="5189538" y="2692400"/>
          <p14:tracePt t="8641" x="5189538" y="2684463"/>
          <p14:tracePt t="8649" x="5189538" y="2668588"/>
          <p14:tracePt t="8664" x="5189538" y="2652713"/>
          <p14:tracePt t="8673" x="5189538" y="2638425"/>
          <p14:tracePt t="8690" x="5197475" y="2630488"/>
          <p14:tracePt t="8697" x="5197475" y="2622550"/>
          <p14:tracePt t="8721" x="5197475" y="2606675"/>
          <p14:tracePt t="8729" x="5197475" y="2598738"/>
          <p14:tracePt t="8745" x="5197475" y="2582863"/>
          <p14:tracePt t="8753" x="5197475" y="2574925"/>
          <p14:tracePt t="8761" x="5197475" y="2551113"/>
          <p14:tracePt t="8768" x="5189538" y="2543175"/>
          <p14:tracePt t="8777" x="5175250" y="2519363"/>
          <p14:tracePt t="8784" x="5127625" y="2471738"/>
          <p14:tracePt t="8792" x="5056188" y="2401888"/>
          <p14:tracePt t="8801" x="5016500" y="2370138"/>
          <p14:tracePt t="8809" x="4962525" y="2346325"/>
          <p14:tracePt t="8817" x="4906963" y="2298700"/>
          <p14:tracePt t="8825" x="4851400" y="2252663"/>
          <p14:tracePt t="8832" x="4765675" y="2228850"/>
          <p14:tracePt t="8840" x="4670425" y="2220913"/>
          <p14:tracePt t="8849" x="4583113" y="2197100"/>
          <p14:tracePt t="8856" x="4489450" y="2181225"/>
          <p14:tracePt t="8864" x="4410075" y="2157413"/>
          <p14:tracePt t="8873" x="4308475" y="2149475"/>
          <p14:tracePt t="8881" x="4229100" y="2125663"/>
          <p14:tracePt t="8891" x="4135438" y="2109788"/>
          <p14:tracePt t="8907" x="3954463" y="2101850"/>
          <p14:tracePt t="8912" x="3875088" y="2101850"/>
          <p14:tracePt t="8921" x="3795713" y="2101850"/>
          <p14:tracePt t="8929" x="3733800" y="2085975"/>
          <p14:tracePt t="8937" x="3646488" y="2078038"/>
          <p14:tracePt t="8944" x="3552825" y="2055813"/>
          <p14:tracePt t="8953" x="3441700" y="2039938"/>
          <p14:tracePt t="8960" x="3324225" y="2000250"/>
          <p14:tracePt t="8969" x="3213100" y="1960563"/>
          <p14:tracePt t="8976" x="3127375" y="1936750"/>
          <p14:tracePt t="8984" x="3032125" y="1936750"/>
          <p14:tracePt t="8992" x="2952750" y="1928813"/>
          <p14:tracePt t="9001" x="2882900" y="1905000"/>
          <p14:tracePt t="9008" x="2803525" y="1905000"/>
          <p14:tracePt t="9017" x="2709863" y="1905000"/>
          <p14:tracePt t="9025" x="2646363" y="1905000"/>
          <p14:tracePt t="9032" x="2566988" y="1905000"/>
          <p14:tracePt t="9040" x="2473325" y="1905000"/>
          <p14:tracePt t="9048" x="2393950" y="1905000"/>
          <p14:tracePt t="9057" x="2316163" y="1905000"/>
          <p14:tracePt t="9064" x="2236788" y="1905000"/>
          <p14:tracePt t="9073" x="2141538" y="1905000"/>
          <p14:tracePt t="9081" x="2047875" y="1905000"/>
          <p14:tracePt t="9089" x="1960563" y="1905000"/>
          <p14:tracePt t="9097" x="1882775" y="1905000"/>
          <p14:tracePt t="9105" x="1803400" y="1897063"/>
          <p14:tracePt t="9113" x="1725613" y="1881188"/>
          <p14:tracePt t="9121" x="1670050" y="1881188"/>
          <p14:tracePt t="9129" x="1606550" y="1881188"/>
          <p14:tracePt t="9137" x="1512888" y="1881188"/>
          <p14:tracePt t="9144" x="1417638" y="1881188"/>
          <p14:tracePt t="9152" x="1322388" y="1881188"/>
          <p14:tracePt t="9161" x="1196975" y="1881188"/>
          <p14:tracePt t="9169" x="1087438" y="1881188"/>
          <p14:tracePt t="9177" x="976313" y="1881188"/>
          <p14:tracePt t="9185" x="898525" y="1881188"/>
          <p14:tracePt t="9192" x="819150" y="1889125"/>
          <p14:tracePt t="9201" x="723900" y="1897063"/>
          <p14:tracePt t="9208" x="638175" y="1920875"/>
          <p14:tracePt t="9217" x="558800" y="1936750"/>
          <p14:tracePt t="9226" x="504825" y="1952625"/>
          <p14:tracePt t="9232" x="465138" y="1968500"/>
          <p14:tracePt t="9240" x="417513" y="1984375"/>
          <p14:tracePt t="9248" x="377825" y="1992313"/>
          <p14:tracePt t="9256" x="306388" y="2016125"/>
          <p14:tracePt t="9264" x="260350" y="2032000"/>
          <p14:tracePt t="9273" x="228600" y="2055813"/>
          <p14:tracePt t="9281" x="188913" y="2085975"/>
          <p14:tracePt t="9292" x="173038" y="2109788"/>
          <p14:tracePt t="9296" x="165100" y="2125663"/>
          <p14:tracePt t="9304" x="157163" y="2141538"/>
          <p14:tracePt t="9312" x="141288" y="2173288"/>
          <p14:tracePt t="9321" x="141288" y="2189163"/>
          <p14:tracePt t="9329" x="141288" y="2212975"/>
          <p14:tracePt t="9338" x="133350" y="2228850"/>
          <p14:tracePt t="9344" x="125413" y="2244725"/>
          <p14:tracePt t="9352" x="125413" y="2266950"/>
          <p14:tracePt t="9361" x="101600" y="2298700"/>
          <p14:tracePt t="9369" x="95250" y="2322513"/>
          <p14:tracePt t="9377" x="95250" y="2346325"/>
          <p14:tracePt t="9384" x="95250" y="2370138"/>
          <p14:tracePt t="9392" x="95250" y="2409825"/>
          <p14:tracePt t="9400" x="95250" y="2441575"/>
          <p14:tracePt t="9408" x="95250" y="2471738"/>
          <p14:tracePt t="9416" x="95250" y="2495550"/>
          <p14:tracePt t="9425" x="95250" y="2519363"/>
          <p14:tracePt t="9432" x="95250" y="2543175"/>
          <p14:tracePt t="9441" x="95250" y="2582863"/>
          <p14:tracePt t="9448" x="117475" y="2606675"/>
          <p14:tracePt t="9456" x="149225" y="2638425"/>
          <p14:tracePt t="9464" x="212725" y="2668588"/>
          <p14:tracePt t="9473" x="268288" y="2700338"/>
          <p14:tracePt t="9481" x="361950" y="2724150"/>
          <p14:tracePt t="9490" x="473075" y="2755900"/>
          <p14:tracePt t="9497" x="582613" y="2763838"/>
          <p14:tracePt t="9504" x="701675" y="2803525"/>
          <p14:tracePt t="9513" x="763588" y="2811463"/>
          <p14:tracePt t="9521" x="835025" y="2827338"/>
          <p14:tracePt t="9528" x="866775" y="2835275"/>
          <p14:tracePt t="9537" x="898525" y="2841625"/>
          <p14:tracePt t="9544" x="914400" y="2849563"/>
          <p14:tracePt t="9552" x="928688" y="2849563"/>
          <p14:tracePt t="9560" x="936625" y="2849563"/>
          <p14:tracePt t="9569" x="944563" y="2849563"/>
          <p14:tracePt t="9578" x="960438" y="2849563"/>
          <p14:tracePt t="9584" x="1000125" y="2849563"/>
          <p14:tracePt t="9592" x="1023938" y="2849563"/>
          <p14:tracePt t="9601" x="1047750" y="2849563"/>
          <p14:tracePt t="9609" x="1095375" y="2849563"/>
          <p14:tracePt t="9617" x="1149350" y="2857500"/>
          <p14:tracePt t="9625" x="1196975" y="2873375"/>
          <p14:tracePt t="9632" x="1244600" y="2873375"/>
          <p14:tracePt t="9640" x="1308100" y="2873375"/>
          <p14:tracePt t="9649" x="1377950" y="2873375"/>
          <p14:tracePt t="9657" x="1425575" y="2873375"/>
          <p14:tracePt t="9665" x="1489075" y="2873375"/>
          <p14:tracePt t="9674" x="1566863" y="2873375"/>
          <p14:tracePt t="9681" x="1646238" y="2873375"/>
          <p14:tracePt t="9690" x="1739900" y="2873375"/>
          <p14:tracePt t="9697" x="1835150" y="2873375"/>
          <p14:tracePt t="9705" x="1944688" y="2873375"/>
          <p14:tracePt t="9713" x="2039938" y="2873375"/>
          <p14:tracePt t="9720" x="2133600" y="2873375"/>
          <p14:tracePt t="9729" x="2212975" y="2873375"/>
          <p14:tracePt t="9737" x="2338388" y="2873375"/>
          <p14:tracePt t="9744" x="2449513" y="2873375"/>
          <p14:tracePt t="9752" x="2559050" y="2873375"/>
          <p14:tracePt t="9761" x="2686050" y="2873375"/>
          <p14:tracePt t="9769" x="2795588" y="2873375"/>
          <p14:tracePt t="9776" x="2890838" y="2873375"/>
          <p14:tracePt t="9784" x="2984500" y="2873375"/>
          <p14:tracePt t="9793" x="3079750" y="2873375"/>
          <p14:tracePt t="9801" x="3127375" y="2873375"/>
          <p14:tracePt t="9809" x="3197225" y="2873375"/>
          <p14:tracePt t="9817" x="3244850" y="2873375"/>
          <p14:tracePt t="9824" x="3268663" y="2873375"/>
          <p14:tracePt t="9832" x="3292475" y="2873375"/>
          <p14:tracePt t="9840" x="3308350" y="2873375"/>
          <p14:tracePt t="9849" x="3332163" y="2873375"/>
          <p14:tracePt t="9856" x="3362325" y="2873375"/>
          <p14:tracePt t="9865" x="3386138" y="2873375"/>
          <p14:tracePt t="9875" x="3417888" y="2881313"/>
          <p14:tracePt t="9881" x="3473450" y="2889250"/>
          <p14:tracePt t="9890" x="3529013" y="2913063"/>
          <p14:tracePt t="9908" x="3654425" y="2913063"/>
          <p14:tracePt t="9913" x="3702050" y="2913063"/>
          <p14:tracePt t="9921" x="3741738" y="2913063"/>
          <p14:tracePt t="9929" x="3771900" y="2913063"/>
          <p14:tracePt t="9937" x="3787775" y="2913063"/>
          <p14:tracePt t="9945" x="3803650" y="2913063"/>
          <p14:tracePt t="9952" x="3827463" y="2913063"/>
          <p14:tracePt t="9961" x="3843338" y="2913063"/>
          <p14:tracePt t="9969" x="3859213" y="2913063"/>
          <p14:tracePt t="9977" x="3867150" y="2905125"/>
          <p14:tracePt t="9985" x="3890963" y="2905125"/>
          <p14:tracePt t="9992" x="3914775" y="2905125"/>
          <p14:tracePt t="10002" x="3930650" y="2905125"/>
          <p14:tracePt t="10009" x="3954463" y="2905125"/>
          <p14:tracePt t="10017" x="3976688" y="2897188"/>
          <p14:tracePt t="10025" x="4008438" y="2889250"/>
          <p14:tracePt t="10033" x="4040188" y="2881313"/>
          <p14:tracePt t="10041" x="4071938" y="2881313"/>
          <p14:tracePt t="10049" x="4095750" y="2873375"/>
          <p14:tracePt t="10057" x="4127500" y="2857500"/>
          <p14:tracePt t="10065" x="4143375" y="2849563"/>
          <p14:tracePt t="10073" x="4173538" y="2849563"/>
          <p14:tracePt t="10081" x="4189413" y="2841625"/>
          <p14:tracePt t="10090" x="4189413" y="2827338"/>
          <p14:tracePt t="10097" x="4205288" y="2819400"/>
          <p14:tracePt t="10104" x="4221163" y="2803525"/>
          <p14:tracePt t="10112" x="4244975" y="2803525"/>
          <p14:tracePt t="10121" x="4268788" y="2795588"/>
          <p14:tracePt t="10129" x="4300538" y="2787650"/>
          <p14:tracePt t="10137" x="4324350" y="2779713"/>
          <p14:tracePt t="10145" x="4356100" y="2779713"/>
          <p14:tracePt t="10153" x="4378325" y="2771775"/>
          <p14:tracePt t="10162" x="4410075" y="2755900"/>
          <p14:tracePt t="10169" x="4441825" y="2755900"/>
          <p14:tracePt t="10177" x="4465638" y="2747963"/>
          <p14:tracePt t="10184" x="4489450" y="2724150"/>
          <p14:tracePt t="10193" x="4513263" y="2724150"/>
          <p14:tracePt t="10201" x="4529138" y="2716213"/>
          <p14:tracePt t="10209" x="4537075" y="2700338"/>
          <p14:tracePt t="10217" x="4545013" y="2684463"/>
          <p14:tracePt t="10225" x="4545013" y="2668588"/>
          <p14:tracePt t="10232" x="4560888" y="2644775"/>
          <p14:tracePt t="10240" x="4568825" y="2622550"/>
          <p14:tracePt t="10249" x="4568825" y="2606675"/>
          <p14:tracePt t="10257" x="4568825" y="2590800"/>
          <p14:tracePt t="10274" x="4568825" y="2582863"/>
          <p14:tracePt t="10281" x="4568825" y="2566988"/>
          <p14:tracePt t="10291" x="4568825" y="2559050"/>
          <p14:tracePt t="10297" x="4568825" y="2543175"/>
          <p14:tracePt t="10321" x="4568825" y="2527300"/>
          <p14:tracePt t="10329" x="4568825" y="2519363"/>
          <p14:tracePt t="10336" x="4568825" y="2503488"/>
          <p14:tracePt t="10353" x="4568825" y="2495550"/>
          <p14:tracePt t="10361" x="4568825" y="2471738"/>
          <p14:tracePt t="10369" x="4560888" y="2455863"/>
          <p14:tracePt t="10377" x="4552950" y="2449513"/>
          <p14:tracePt t="10386" x="4545013" y="2449513"/>
          <p14:tracePt t="10392" x="4537075" y="2433638"/>
          <p14:tracePt t="10401" x="4513263" y="2425700"/>
          <p14:tracePt t="10408" x="4481513" y="2401888"/>
          <p14:tracePt t="10417" x="4457700" y="2393950"/>
          <p14:tracePt t="10425" x="4418013" y="2378075"/>
          <p14:tracePt t="10432" x="4386263" y="2370138"/>
          <p14:tracePt t="10441" x="4332288" y="2338388"/>
          <p14:tracePt t="10449" x="4276725" y="2314575"/>
          <p14:tracePt t="10456" x="4205288" y="2298700"/>
          <p14:tracePt t="10465" x="4127500" y="2274888"/>
          <p14:tracePt t="10473" x="4016375" y="2252663"/>
          <p14:tracePt t="10480" x="3930650" y="2220913"/>
          <p14:tracePt t="10490" x="3843338" y="2197100"/>
          <p14:tracePt t="10497" x="3763963" y="2181225"/>
          <p14:tracePt t="10505" x="3686175" y="2173288"/>
          <p14:tracePt t="10513" x="3622675" y="2173288"/>
          <p14:tracePt t="10521" x="3552825" y="2157413"/>
          <p14:tracePt t="10529" x="3473450" y="2149475"/>
          <p14:tracePt t="10537" x="3409950" y="2149475"/>
          <p14:tracePt t="10545" x="3332163" y="2149475"/>
          <p14:tracePt t="10553" x="3236913" y="2149475"/>
          <p14:tracePt t="10561" x="3149600" y="2149475"/>
          <p14:tracePt t="10569" x="3087688" y="2149475"/>
          <p14:tracePt t="10577" x="3024188" y="2149475"/>
          <p14:tracePt t="10584" x="2930525" y="2149475"/>
          <p14:tracePt t="10593" x="2851150" y="2149475"/>
          <p14:tracePt t="10601" x="2771775" y="2149475"/>
          <p14:tracePt t="10609" x="2693988" y="2149475"/>
          <p14:tracePt t="10617" x="2598738" y="2149475"/>
          <p14:tracePt t="10625" x="2505075" y="2149475"/>
          <p14:tracePt t="10632" x="2425700" y="2149475"/>
          <p14:tracePt t="10642" x="2346325" y="2149475"/>
          <p14:tracePt t="10649" x="2284413" y="2149475"/>
          <p14:tracePt t="10657" x="2212975" y="2149475"/>
          <p14:tracePt t="10664" x="2181225" y="2149475"/>
          <p14:tracePt t="10673" x="2133600" y="2149475"/>
          <p14:tracePt t="10681" x="2079625" y="2149475"/>
          <p14:tracePt t="10691" x="2016125" y="2149475"/>
          <p14:tracePt t="10697" x="1952625" y="2149475"/>
          <p14:tracePt t="10705" x="1890713" y="2149475"/>
          <p14:tracePt t="10712" x="1851025" y="2149475"/>
          <p14:tracePt t="10721" x="1803400" y="2149475"/>
          <p14:tracePt t="10729" x="1739900" y="2149475"/>
          <p14:tracePt t="10737" x="1693863" y="2149475"/>
          <p14:tracePt t="10745" x="1646238" y="2149475"/>
          <p14:tracePt t="10753" x="1598613" y="2149475"/>
          <p14:tracePt t="10761" x="1543050" y="2149475"/>
          <p14:tracePt t="10769" x="1504950" y="2157413"/>
          <p14:tracePt t="10777" x="1457325" y="2165350"/>
          <p14:tracePt t="10785" x="1417638" y="2181225"/>
          <p14:tracePt t="10793" x="1370013" y="2181225"/>
          <p14:tracePt t="10801" x="1346200" y="2181225"/>
          <p14:tracePt t="10809" x="1308100" y="2189163"/>
          <p14:tracePt t="10816" x="1276350" y="2197100"/>
          <p14:tracePt t="10825" x="1244600" y="2205038"/>
          <p14:tracePt t="10832" x="1228725" y="2212975"/>
          <p14:tracePt t="10840" x="1220788" y="2220913"/>
          <p14:tracePt t="10849" x="1204913" y="2228850"/>
          <p14:tracePt t="10856" x="1173163" y="2228850"/>
          <p14:tracePt t="10864" x="1157288" y="2236788"/>
          <p14:tracePt t="10873" x="1149350" y="2244725"/>
          <p14:tracePt t="10881" x="1141413" y="2244725"/>
          <p14:tracePt t="10889" x="1133475" y="2252663"/>
          <p14:tracePt t="10897" x="1125538" y="2252663"/>
          <p14:tracePt t="10904" x="1111250" y="2266950"/>
          <p14:tracePt t="10912" x="1095375" y="2266950"/>
          <p14:tracePt t="10937" x="1095375" y="2282825"/>
          <p14:tracePt t="10952" x="1087438" y="2290763"/>
          <p14:tracePt t="10961" x="1079500" y="2298700"/>
          <p14:tracePt t="10969" x="1079500" y="2306638"/>
          <p14:tracePt t="10984" x="1071563" y="2314575"/>
          <p14:tracePt t="10992" x="1071563" y="2330450"/>
          <p14:tracePt t="11001" x="1063625" y="2346325"/>
          <p14:tracePt t="11009" x="1055688" y="2362200"/>
          <p14:tracePt t="11017" x="1047750" y="2378075"/>
          <p14:tracePt t="11025" x="1039813" y="2386013"/>
          <p14:tracePt t="11041" x="1039813" y="2393950"/>
          <p14:tracePt t="11057" x="1039813" y="2401888"/>
          <p14:tracePt t="11065" x="1039813" y="2417763"/>
          <p14:tracePt t="11073" x="1039813" y="2425700"/>
          <p14:tracePt t="11113" x="1039813" y="2441575"/>
          <p14:tracePt t="11121" x="1039813" y="2449513"/>
          <p14:tracePt t="11137" x="1047750" y="2449513"/>
          <p14:tracePt t="11306" x="1047750" y="2455863"/>
          <p14:tracePt t="11353" x="1047750" y="2463800"/>
          <p14:tracePt t="11369" x="1031875" y="2463800"/>
          <p14:tracePt t="11409" x="1023938" y="2479675"/>
          <p14:tracePt t="11425" x="1016000" y="2487613"/>
          <p14:tracePt t="11441" x="1000125" y="2495550"/>
          <p14:tracePt t="11449" x="992188" y="2511425"/>
          <p14:tracePt t="11456" x="984250" y="2519363"/>
          <p14:tracePt t="11465" x="976313" y="2535238"/>
          <p14:tracePt t="11474" x="960438" y="2543175"/>
          <p14:tracePt t="11480" x="944563" y="2559050"/>
          <p14:tracePt t="11489" x="928688" y="2574925"/>
          <p14:tracePt t="11497" x="890588" y="2606675"/>
          <p14:tracePt t="11504" x="850900" y="2638425"/>
          <p14:tracePt t="11512" x="795338" y="2668588"/>
          <p14:tracePt t="11521" x="763588" y="2692400"/>
          <p14:tracePt t="11529" x="747713" y="2708275"/>
          <p14:tracePt t="11537" x="723900" y="2732088"/>
          <p14:tracePt t="11544" x="709613" y="2740025"/>
          <p14:tracePt t="11553" x="701675" y="2747963"/>
          <p14:tracePt t="11561" x="685800" y="2747963"/>
          <p14:tracePt t="11626" x="685800" y="2763838"/>
          <p14:tracePt t="11641" x="677863" y="2771775"/>
          <p14:tracePt t="11649" x="669925" y="2779713"/>
          <p14:tracePt t="11753" x="661988" y="2787650"/>
          <p14:tracePt t="12649" x="646113" y="2795588"/>
          <p14:tracePt t="12672" x="630238" y="2811463"/>
          <p14:tracePt t="12682" x="622300" y="2827338"/>
          <p14:tracePt t="12689" x="622300" y="2841625"/>
          <p14:tracePt t="12705" x="622300" y="2857500"/>
          <p14:tracePt t="12721" x="622300" y="2865438"/>
          <p14:tracePt t="12729" x="622300" y="2881313"/>
          <p14:tracePt t="12753" x="614363" y="2905125"/>
          <p14:tracePt t="12769" x="606425" y="2936875"/>
          <p14:tracePt t="12785" x="606425" y="2952750"/>
          <p14:tracePt t="12800" x="606425" y="2968625"/>
          <p14:tracePt t="12809" x="606425" y="2976563"/>
          <p14:tracePt t="12817" x="606425" y="2992438"/>
          <p14:tracePt t="12824" x="606425" y="3008313"/>
          <p14:tracePt t="12832" x="606425" y="3024188"/>
          <p14:tracePt t="12841" x="606425" y="3032125"/>
          <p14:tracePt t="12849" x="622300" y="3046413"/>
          <p14:tracePt t="12872" x="630238" y="3062288"/>
          <p14:tracePt t="12898" x="646113" y="3070225"/>
          <p14:tracePt t="12905" x="654050" y="3078163"/>
          <p14:tracePt t="12921" x="661988" y="3086100"/>
          <p14:tracePt t="12946" x="669925" y="3094038"/>
          <p14:tracePt t="12952" x="669925" y="3101975"/>
          <p14:tracePt t="12961" x="677863" y="3109913"/>
          <p14:tracePt t="12969" x="685800" y="3125788"/>
          <p14:tracePt t="12977" x="693738" y="3141663"/>
          <p14:tracePt t="12985" x="701675" y="3157538"/>
          <p14:tracePt t="12992" x="709613" y="3173413"/>
          <p14:tracePt t="13009" x="709613" y="3181350"/>
          <p14:tracePt t="13024" x="715963" y="3189288"/>
          <p14:tracePt t="13041" x="731838" y="3189288"/>
          <p14:tracePt t="13083" x="739775" y="3197225"/>
          <p14:tracePt t="13089" x="755650" y="3197225"/>
          <p14:tracePt t="13104" x="763588" y="3213100"/>
          <p14:tracePt t="13112" x="771525" y="3221038"/>
          <p14:tracePt t="13121" x="779463" y="3221038"/>
          <p14:tracePt t="13129" x="787400" y="3228975"/>
          <p14:tracePt t="13137" x="795338" y="3243263"/>
          <p14:tracePt t="13233" x="811213" y="3243263"/>
          <p14:tracePt t="13241" x="819150" y="3251200"/>
          <p14:tracePt t="13249" x="827088" y="3259138"/>
          <p14:tracePt t="13257" x="842963" y="3259138"/>
          <p14:tracePt t="13393" x="850900" y="3267075"/>
          <p14:tracePt t="13408" x="866775" y="3275013"/>
          <p14:tracePt t="13416" x="874713" y="3282950"/>
          <p14:tracePt t="13424" x="882650" y="3282950"/>
          <p14:tracePt t="13441" x="898525" y="3282950"/>
          <p14:tracePt t="13449" x="906463" y="3290888"/>
          <p14:tracePt t="13457" x="914400" y="3298825"/>
          <p14:tracePt t="13473" x="928688" y="3298825"/>
          <p14:tracePt t="13505" x="944563" y="3298825"/>
          <p14:tracePt t="13512" x="952500" y="3298825"/>
          <p14:tracePt t="13521" x="976313" y="3298825"/>
          <p14:tracePt t="13544" x="984250" y="3298825"/>
          <p14:tracePt t="13561" x="992188" y="3298825"/>
          <p14:tracePt t="13593" x="1016000" y="3290888"/>
          <p14:tracePt t="13617" x="1023938" y="3282950"/>
          <p14:tracePt t="13713" x="1039813" y="3282950"/>
          <p14:tracePt t="14233" x="1047750" y="3275013"/>
          <p14:tracePt t="14273" x="1063625" y="3275013"/>
          <p14:tracePt t="14304" x="1071563" y="3275013"/>
          <p14:tracePt t="14312" x="1079500" y="3275013"/>
          <p14:tracePt t="14321" x="1095375" y="3275013"/>
          <p14:tracePt t="14329" x="1117600" y="3267075"/>
          <p14:tracePt t="14337" x="1149350" y="3267075"/>
          <p14:tracePt t="14344" x="1173163" y="3267075"/>
          <p14:tracePt t="14353" x="1196975" y="3267075"/>
          <p14:tracePt t="14360" x="1220788" y="3282950"/>
          <p14:tracePt t="14369" x="1244600" y="3290888"/>
          <p14:tracePt t="14376" x="1252538" y="3290888"/>
          <p14:tracePt t="14385" x="1268413" y="3290888"/>
          <p14:tracePt t="14393" x="1276350" y="3290888"/>
          <p14:tracePt t="14401" x="1292225" y="3290888"/>
          <p14:tracePt t="14409" x="1300163" y="3290888"/>
          <p14:tracePt t="14417" x="1330325" y="3290888"/>
          <p14:tracePt t="14424" x="1354138" y="3290888"/>
          <p14:tracePt t="14433" x="1377950" y="3282950"/>
          <p14:tracePt t="14440" x="1409700" y="3282950"/>
          <p14:tracePt t="14449" x="1433513" y="3267075"/>
          <p14:tracePt t="14456" x="1457325" y="3259138"/>
          <p14:tracePt t="14464" x="1481138" y="3259138"/>
          <p14:tracePt t="14473" x="1520825" y="3259138"/>
          <p14:tracePt t="14481" x="1543050" y="3259138"/>
          <p14:tracePt t="14490" x="1582738" y="3259138"/>
          <p14:tracePt t="14497" x="1606550" y="3259138"/>
          <p14:tracePt t="14505" x="1622425" y="3259138"/>
          <p14:tracePt t="14569" x="1630363" y="3259138"/>
          <p14:tracePt t="14577" x="1638300" y="3259138"/>
          <p14:tracePt t="14585" x="1670050" y="3267075"/>
          <p14:tracePt t="14593" x="1685925" y="3275013"/>
          <p14:tracePt t="14601" x="1701800" y="3275013"/>
          <p14:tracePt t="14609" x="1709738" y="3282950"/>
          <p14:tracePt t="14617" x="1717675" y="3282950"/>
          <p14:tracePt t="14627" x="1731963" y="3282950"/>
          <p14:tracePt t="14632" x="1739900" y="3282950"/>
          <p14:tracePt t="14641" x="1755775" y="3282950"/>
          <p14:tracePt t="14649" x="1763713" y="3282950"/>
          <p14:tracePt t="14657" x="1779588" y="3282950"/>
          <p14:tracePt t="14664" x="1787525" y="3282950"/>
          <p14:tracePt t="14673" x="1795463" y="3282950"/>
          <p14:tracePt t="14681" x="1811338" y="3282950"/>
          <p14:tracePt t="14690" x="1835150" y="3282950"/>
          <p14:tracePt t="14697" x="1866900" y="3282950"/>
          <p14:tracePt t="14705" x="1882775" y="3282950"/>
          <p14:tracePt t="14713" x="1890713" y="3282950"/>
          <p14:tracePt t="14721" x="1906588" y="3282950"/>
          <p14:tracePt t="14729" x="1944688" y="3282950"/>
          <p14:tracePt t="14737" x="1992313" y="3282950"/>
          <p14:tracePt t="14745" x="2024063" y="3282950"/>
          <p14:tracePt t="14752" x="2063750" y="3282950"/>
          <p14:tracePt t="14761" x="2095500" y="3282950"/>
          <p14:tracePt t="14769" x="2127250" y="3282950"/>
          <p14:tracePt t="14778" x="2157413" y="3282950"/>
          <p14:tracePt t="14784" x="2197100" y="3282950"/>
          <p14:tracePt t="14792" x="2228850" y="3282950"/>
          <p14:tracePt t="14801" x="2268538" y="3282950"/>
          <p14:tracePt t="14809" x="2324100" y="3298825"/>
          <p14:tracePt t="14817" x="2362200" y="3314700"/>
          <p14:tracePt t="14825" x="2401888" y="3314700"/>
          <p14:tracePt t="14832" x="2425700" y="3322638"/>
          <p14:tracePt t="14840" x="2441575" y="3330575"/>
          <p14:tracePt t="14849" x="2457450" y="3330575"/>
          <p14:tracePt t="14857" x="2481263" y="3330575"/>
          <p14:tracePt t="14865" x="2497138" y="3330575"/>
          <p14:tracePt t="14873" x="2513013" y="3330575"/>
          <p14:tracePt t="14881" x="2528888" y="3330575"/>
          <p14:tracePt t="14889" x="2543175" y="3330575"/>
          <p14:tracePt t="14907" x="2574925" y="3330575"/>
          <p14:tracePt t="14913" x="2582863" y="3330575"/>
          <p14:tracePt t="14921" x="2590800" y="3330575"/>
          <p14:tracePt t="14929" x="2606675" y="3330575"/>
          <p14:tracePt t="14937" x="2638425" y="3330575"/>
          <p14:tracePt t="14945" x="2670175" y="3330575"/>
          <p14:tracePt t="14952" x="2733675" y="3330575"/>
          <p14:tracePt t="14961" x="2763838" y="3346450"/>
          <p14:tracePt t="14969" x="2803525" y="3346450"/>
          <p14:tracePt t="14976" x="2827338" y="3354388"/>
          <p14:tracePt t="14985" x="2859088" y="3362325"/>
          <p14:tracePt t="14993" x="2867025" y="3362325"/>
          <p14:tracePt t="15001" x="2882900" y="3362325"/>
          <p14:tracePt t="15017" x="2890838" y="3362325"/>
          <p14:tracePt t="15025" x="2906713" y="3362325"/>
          <p14:tracePt t="15032" x="2922588" y="3362325"/>
          <p14:tracePt t="15040" x="2946400" y="3362325"/>
          <p14:tracePt t="15049" x="2968625" y="3362325"/>
          <p14:tracePt t="15057" x="3000375" y="3362325"/>
          <p14:tracePt t="15065" x="3024188" y="3354388"/>
          <p14:tracePt t="15073" x="3063875" y="3338513"/>
          <p14:tracePt t="15081" x="3095625" y="3338513"/>
          <p14:tracePt t="15091" x="3135313" y="3330575"/>
          <p14:tracePt t="15097" x="3165475" y="3330575"/>
          <p14:tracePt t="15105" x="3181350" y="3330575"/>
          <p14:tracePt t="15112" x="3205163" y="3330575"/>
          <p14:tracePt t="15121" x="3228975" y="3330575"/>
          <p14:tracePt t="15129" x="3260725" y="3322638"/>
          <p14:tracePt t="15137" x="3276600" y="3314700"/>
          <p14:tracePt t="15145" x="3292475" y="3314700"/>
          <p14:tracePt t="15152" x="3316288" y="3314700"/>
          <p14:tracePt t="15161" x="3340100" y="3306763"/>
          <p14:tracePt t="15169" x="3362325" y="3306763"/>
          <p14:tracePt t="15176" x="3394075" y="3306763"/>
          <p14:tracePt t="15184" x="3409950" y="3306763"/>
          <p14:tracePt t="15192" x="3417888" y="3306763"/>
          <p14:tracePt t="15201" x="3433763" y="3306763"/>
          <p14:tracePt t="15208" x="3441700" y="3306763"/>
          <p14:tracePt t="15217" x="3457575" y="3306763"/>
          <p14:tracePt t="15225" x="3481388" y="3306763"/>
          <p14:tracePt t="15233" x="3513138" y="3306763"/>
          <p14:tracePt t="15242" x="3536950" y="3314700"/>
          <p14:tracePt t="15249" x="3559175" y="3314700"/>
          <p14:tracePt t="15257" x="3575050" y="3314700"/>
          <p14:tracePt t="15265" x="3598863" y="3322638"/>
          <p14:tracePt t="15273" x="3614738" y="3330575"/>
          <p14:tracePt t="15281" x="3630613" y="3330575"/>
          <p14:tracePt t="15290" x="3638550" y="3330575"/>
          <p14:tracePt t="15297" x="3654425" y="3330575"/>
          <p14:tracePt t="15305" x="3662363" y="3330575"/>
          <p14:tracePt t="15312" x="3678238" y="3330575"/>
          <p14:tracePt t="15449" x="3694113" y="3330575"/>
          <p14:tracePt t="15456" x="3702050" y="3330575"/>
          <p14:tracePt t="15465" x="3717925" y="3330575"/>
          <p14:tracePt t="15473" x="3725863" y="3330575"/>
          <p14:tracePt t="15482" x="3749675" y="3338513"/>
          <p14:tracePt t="15489" x="3763963" y="3346450"/>
          <p14:tracePt t="15498" x="3787775" y="3362325"/>
          <p14:tracePt t="15505" x="3827463" y="3370263"/>
          <p14:tracePt t="15512" x="3851275" y="3370263"/>
          <p14:tracePt t="15521" x="3875088" y="3378200"/>
          <p14:tracePt t="15529" x="3922713" y="3394075"/>
          <p14:tracePt t="15537" x="3962400" y="3402013"/>
          <p14:tracePt t="15544" x="4024313" y="3402013"/>
          <p14:tracePt t="15553" x="4079875" y="3417888"/>
          <p14:tracePt t="15561" x="4111625" y="3417888"/>
          <p14:tracePt t="15568" x="4159250" y="3417888"/>
          <p14:tracePt t="15577" x="4181475" y="3417888"/>
          <p14:tracePt t="15585" x="4197350" y="3417888"/>
          <p14:tracePt t="15592" x="4213225" y="3417888"/>
          <p14:tracePt t="15649" x="4229100" y="3417888"/>
          <p14:tracePt t="15657" x="4237038" y="3417888"/>
          <p14:tracePt t="15666" x="4252913" y="3417888"/>
          <p14:tracePt t="15672" x="4260850" y="3417888"/>
          <p14:tracePt t="15681" x="4276725" y="3417888"/>
          <p14:tracePt t="15689" x="4284663" y="3417888"/>
          <p14:tracePt t="15697" x="4300538" y="3417888"/>
          <p14:tracePt t="15704" x="4316413" y="3417888"/>
          <p14:tracePt t="15712" x="4324350" y="3417888"/>
          <p14:tracePt t="15720" x="4340225" y="3417888"/>
          <p14:tracePt t="15729" x="4348163" y="3417888"/>
          <p14:tracePt t="15768" x="4370388" y="3417888"/>
          <p14:tracePt t="15794" x="4386263" y="3417888"/>
          <p14:tracePt t="15801" x="4394200" y="3417888"/>
          <p14:tracePt t="15809" x="4402138" y="3417888"/>
          <p14:tracePt t="15816" x="4433888" y="3409950"/>
          <p14:tracePt t="15824" x="4457700" y="3402013"/>
          <p14:tracePt t="15832" x="4497388" y="3386138"/>
          <p14:tracePt t="15841" x="4545013" y="3386138"/>
          <p14:tracePt t="15848" x="4568825" y="3378200"/>
          <p14:tracePt t="15857" x="4591050" y="3362325"/>
          <p14:tracePt t="15865" x="4638675" y="3362325"/>
          <p14:tracePt t="15873" x="4694238" y="3354388"/>
          <p14:tracePt t="15882" x="4733925" y="3330575"/>
          <p14:tracePt t="15889" x="4779963" y="3322638"/>
          <p14:tracePt t="15898" x="4811713" y="3314700"/>
          <p14:tracePt t="15904" x="4835525" y="3306763"/>
          <p14:tracePt t="15913" x="4883150" y="3298825"/>
          <p14:tracePt t="15921" x="4906963" y="3290888"/>
          <p14:tracePt t="15929" x="4922838" y="3275013"/>
          <p14:tracePt t="15937" x="4954588" y="3275013"/>
          <p14:tracePt t="15945" x="4970463" y="3275013"/>
          <p14:tracePt t="16089" x="4978400" y="3275013"/>
          <p14:tracePt t="16112" x="4984750" y="3275013"/>
          <p14:tracePt t="16120" x="5000625" y="3275013"/>
          <p14:tracePt t="16129" x="5008563" y="3275013"/>
          <p14:tracePt t="16137" x="5024438" y="3275013"/>
          <p14:tracePt t="16144" x="5032375" y="3275013"/>
          <p14:tracePt t="16152" x="5040313" y="3275013"/>
          <p14:tracePt t="16161" x="5048250" y="3275013"/>
          <p14:tracePt t="16169" x="5072063" y="3275013"/>
          <p14:tracePt t="16177" x="5087938" y="3275013"/>
          <p14:tracePt t="16184" x="5103813" y="3282950"/>
          <p14:tracePt t="16193" x="5127625" y="3282950"/>
          <p14:tracePt t="16201" x="5143500" y="3298825"/>
          <p14:tracePt t="16208" x="5151438" y="3298825"/>
          <p14:tracePt t="16217" x="5167313" y="3298825"/>
          <p14:tracePt t="16225" x="5181600" y="3298825"/>
          <p14:tracePt t="16233" x="5189538" y="3298825"/>
          <p14:tracePt t="16241" x="5205413" y="3298825"/>
          <p14:tracePt t="16256" x="5213350" y="3298825"/>
          <p14:tracePt t="16265" x="5221288" y="3298825"/>
          <p14:tracePt t="16281" x="5229225" y="3298825"/>
          <p14:tracePt t="16307" x="5245100" y="3298825"/>
          <p14:tracePt t="16312" x="5253038" y="3306763"/>
          <p14:tracePt t="16321" x="5268913" y="3314700"/>
          <p14:tracePt t="16329" x="5276850" y="3322638"/>
          <p14:tracePt t="16344" x="5284788" y="3322638"/>
          <p14:tracePt t="16353" x="5292725" y="3330575"/>
          <p14:tracePt t="16361" x="5308600" y="3330575"/>
          <p14:tracePt t="16369" x="5316538" y="3338513"/>
          <p14:tracePt t="16377" x="5332413" y="3354388"/>
          <p14:tracePt t="16385" x="5348288" y="3354388"/>
          <p14:tracePt t="16393" x="5364163" y="3354388"/>
          <p14:tracePt t="16401" x="5386388" y="3362325"/>
          <p14:tracePt t="16409" x="5394325" y="3370263"/>
          <p14:tracePt t="16417" x="5410200" y="3370263"/>
          <p14:tracePt t="16425" x="5418138" y="3370263"/>
          <p14:tracePt t="16432" x="5426075" y="3370263"/>
          <p14:tracePt t="16441" x="5434013" y="3378200"/>
          <p14:tracePt t="16449" x="5449888" y="3386138"/>
          <p14:tracePt t="16457" x="5457825" y="3394075"/>
          <p14:tracePt t="16465" x="5473700" y="3394075"/>
          <p14:tracePt t="16490" x="5481638" y="3409950"/>
          <p14:tracePt t="16497" x="5497513" y="3409950"/>
          <p14:tracePt t="16529" x="5505450" y="3417888"/>
          <p14:tracePt t="16553" x="5513388" y="3417888"/>
          <p14:tracePt t="16633" x="5529263" y="3417888"/>
          <p14:tracePt t="16641" x="5537200" y="3425825"/>
          <p14:tracePt t="16648" x="5553075" y="3432175"/>
          <p14:tracePt t="16657" x="5576888" y="3440113"/>
          <p14:tracePt t="16664" x="5622925" y="3448050"/>
          <p14:tracePt t="16673" x="5694363" y="3471863"/>
          <p14:tracePt t="16681" x="5749925" y="3479800"/>
          <p14:tracePt t="16690" x="5827713" y="3503613"/>
          <p14:tracePt t="16697" x="5907088" y="3503613"/>
          <p14:tracePt t="16705" x="6000750" y="3503613"/>
          <p14:tracePt t="16712" x="6096000" y="3503613"/>
          <p14:tracePt t="16721" x="6159500" y="3503613"/>
          <p14:tracePt t="16729" x="6261100" y="3487738"/>
          <p14:tracePt t="16738" x="6340475" y="3479800"/>
          <p14:tracePt t="16745" x="6410325" y="3440113"/>
          <p14:tracePt t="16752" x="6465888" y="3409950"/>
          <p14:tracePt t="16761" x="6505575" y="3394075"/>
          <p14:tracePt t="16769" x="6561138" y="3378200"/>
          <p14:tracePt t="16777" x="6584950" y="3354388"/>
          <p14:tracePt t="16785" x="6607175" y="3338513"/>
          <p14:tracePt t="16792" x="6638925" y="3322638"/>
          <p14:tracePt t="16801" x="6662738" y="3306763"/>
          <p14:tracePt t="16809" x="6678613" y="3306763"/>
          <p14:tracePt t="17309" x="6686550" y="3306763"/>
          <p14:tracePt t="17315" x="6694488" y="3306763"/>
          <p14:tracePt t="17321" x="6702425" y="3306763"/>
          <p14:tracePt t="17329" x="6710363" y="3306763"/>
          <p14:tracePt t="17337" x="6734175" y="3306763"/>
          <p14:tracePt t="17345" x="6757988" y="3306763"/>
          <p14:tracePt t="17352" x="6773863" y="3306763"/>
          <p14:tracePt t="17361" x="6781800" y="3306763"/>
          <p14:tracePt t="17368" x="6797675" y="3306763"/>
          <p14:tracePt t="17377" x="6805613" y="3306763"/>
          <p14:tracePt t="17384" x="6819900" y="3306763"/>
          <p14:tracePt t="17393" x="6827838" y="3306763"/>
          <p14:tracePt t="17401" x="6835775" y="3306763"/>
          <p14:tracePt t="17409" x="6843713" y="3306763"/>
          <p14:tracePt t="17425" x="6859588" y="3306763"/>
          <p14:tracePt t="17441" x="6867525" y="3306763"/>
          <p14:tracePt t="17472" x="6883400" y="3306763"/>
          <p14:tracePt t="17498" x="6891338" y="3306763"/>
          <p14:tracePt t="17513" x="6899275" y="3306763"/>
          <p14:tracePt t="17521" x="6907213" y="3306763"/>
          <p14:tracePt t="17529" x="6923088" y="3306763"/>
          <p14:tracePt t="17537" x="6931025" y="3306763"/>
          <p14:tracePt t="17545" x="6946900" y="3306763"/>
          <p14:tracePt t="17552" x="6954838" y="3306763"/>
          <p14:tracePt t="17569" x="6962775" y="3306763"/>
          <p14:tracePt t="17617" x="6970713" y="3306763"/>
          <p14:tracePt t="17633" x="6986588" y="3306763"/>
          <p14:tracePt t="17641" x="6994525" y="3306763"/>
          <p14:tracePt t="17648" x="7010400" y="3306763"/>
          <p14:tracePt t="17657" x="7016750" y="3306763"/>
          <p14:tracePt t="17666" x="7032625" y="3306763"/>
          <p14:tracePt t="17673" x="7072313" y="3306763"/>
          <p14:tracePt t="17682" x="7088188" y="3306763"/>
          <p14:tracePt t="17689" x="7104063" y="3306763"/>
          <p14:tracePt t="17698" x="7135813" y="3306763"/>
          <p14:tracePt t="17704" x="7175500" y="3306763"/>
          <p14:tracePt t="17713" x="7207250" y="3306763"/>
          <p14:tracePt t="17721" x="7245350" y="3306763"/>
          <p14:tracePt t="17729" x="7277100" y="3306763"/>
          <p14:tracePt t="17737" x="7316788" y="3306763"/>
          <p14:tracePt t="17745" x="7340600" y="3306763"/>
          <p14:tracePt t="17752" x="7388225" y="3322638"/>
          <p14:tracePt t="17761" x="7434263" y="3322638"/>
          <p14:tracePt t="17769" x="7497763" y="3322638"/>
          <p14:tracePt t="17777" x="7553325" y="3330575"/>
          <p14:tracePt t="17784" x="7600950" y="3338513"/>
          <p14:tracePt t="17793" x="7639050" y="3346450"/>
          <p14:tracePt t="17801" x="7678738" y="3346450"/>
          <p14:tracePt t="17809" x="7734300" y="3346450"/>
          <p14:tracePt t="17816" x="7773988" y="3346450"/>
          <p14:tracePt t="17825" x="7805738" y="3346450"/>
          <p14:tracePt t="17833" x="7821613" y="3346450"/>
          <p14:tracePt t="17841" x="7835900" y="3346450"/>
          <p14:tracePt t="17849" x="7851775" y="3346450"/>
          <p14:tracePt t="17857" x="7867650" y="3346450"/>
          <p14:tracePt t="17865" x="7883525" y="3346450"/>
          <p14:tracePt t="17882" x="7899400" y="3346450"/>
          <p14:tracePt t="17889" x="7907338" y="3346450"/>
          <p14:tracePt t="17902" x="7923213" y="3346450"/>
          <p14:tracePt t="17912" x="7939088" y="3346450"/>
          <p14:tracePt t="17921" x="7947025" y="3346450"/>
          <p14:tracePt t="17929" x="7962900" y="3346450"/>
          <p14:tracePt t="17937" x="7978775" y="3346450"/>
          <p14:tracePt t="17944" x="8010525" y="3346450"/>
          <p14:tracePt t="17952" x="8056563" y="3346450"/>
          <p14:tracePt t="17961" x="8096250" y="3346450"/>
          <p14:tracePt t="17968" x="8128000" y="3346450"/>
          <p14:tracePt t="17977" x="8167688" y="3346450"/>
          <p14:tracePt t="17985" x="8199438" y="3346450"/>
          <p14:tracePt t="17993" x="8237538" y="3346450"/>
          <p14:tracePt t="18001" x="8261350" y="3346450"/>
          <p14:tracePt t="18009" x="8285163" y="3346450"/>
          <p14:tracePt t="18017" x="8301038" y="3346450"/>
          <p14:tracePt t="18025" x="8316913" y="3346450"/>
          <p14:tracePt t="18034" x="8340725" y="3346450"/>
          <p14:tracePt t="18041" x="8364538" y="3338513"/>
          <p14:tracePt t="18048" x="8396288" y="3338513"/>
          <p14:tracePt t="18057" x="8428038" y="3330575"/>
          <p14:tracePt t="18066" x="8458200" y="3322638"/>
          <p14:tracePt t="18073" x="8489950" y="3322638"/>
          <p14:tracePt t="18082" x="8521700" y="3322638"/>
          <p14:tracePt t="18089" x="8561388" y="3322638"/>
          <p14:tracePt t="18098" x="8601075" y="3322638"/>
          <p14:tracePt t="18104" x="8647113" y="3330575"/>
          <p14:tracePt t="18113" x="8702675" y="3346450"/>
          <p14:tracePt t="18121" x="8750300" y="3346450"/>
          <p14:tracePt t="18129" x="8813800" y="3346450"/>
          <p14:tracePt t="18137" x="8875713" y="3346450"/>
          <p14:tracePt t="18145" x="8923338" y="3346450"/>
          <p14:tracePt t="18152" x="8963025" y="3346450"/>
          <p14:tracePt t="18161" x="9010650" y="3346450"/>
          <p14:tracePt t="18169" x="9042400" y="3346450"/>
          <p14:tracePt t="18177" x="9080500" y="3346450"/>
          <p14:tracePt t="18185" x="9104313" y="3346450"/>
          <p14:tracePt t="18192" x="9128125" y="3354388"/>
          <p14:tracePt t="18201" x="9151938" y="3354388"/>
          <p14:tracePt t="18209" x="9167813" y="3354388"/>
          <p14:tracePt t="18249" x="9183688" y="3354388"/>
          <p14:tracePt t="18257" x="9199563" y="3354388"/>
          <p14:tracePt t="18266" x="9215438" y="3346450"/>
          <p14:tracePt t="18273" x="9223375" y="3338513"/>
          <p14:tracePt t="18283" x="9245600" y="3330575"/>
          <p14:tracePt t="18289" x="9261475" y="3322638"/>
          <p14:tracePt t="18298" x="9277350" y="3322638"/>
          <p14:tracePt t="18305" x="9285288" y="3322638"/>
          <p14:tracePt t="18312" x="9301163" y="3322638"/>
          <p14:tracePt t="18321" x="9317038" y="3322638"/>
          <p14:tracePt t="18329" x="9332913" y="3322638"/>
          <p14:tracePt t="18337" x="9356725" y="3322638"/>
          <p14:tracePt t="18345" x="9388475" y="3322638"/>
          <p14:tracePt t="18353" x="9428163" y="3322638"/>
          <p14:tracePt t="18361" x="9444038" y="3322638"/>
          <p14:tracePt t="18368" x="9466263" y="3322638"/>
          <p14:tracePt t="18377" x="9490075" y="3330575"/>
          <p14:tracePt t="18385" x="9505950" y="3330575"/>
          <p14:tracePt t="18393" x="9521825" y="3330575"/>
          <p14:tracePt t="18401" x="9545638" y="3330575"/>
          <p14:tracePt t="18409" x="9561513" y="3330575"/>
          <p14:tracePt t="18416" x="9585325" y="3330575"/>
          <p14:tracePt t="18425" x="9617075" y="3330575"/>
          <p14:tracePt t="18432" x="9640888" y="3330575"/>
          <p14:tracePt t="18441" x="9663113" y="3330575"/>
          <p14:tracePt t="18449" x="9678988" y="3330575"/>
          <p14:tracePt t="18457" x="9694863" y="3330575"/>
          <p14:tracePt t="18467" x="9710738" y="3330575"/>
          <p14:tracePt t="18473" x="9734550" y="3330575"/>
          <p14:tracePt t="18483" x="9750425" y="3330575"/>
          <p14:tracePt t="18489" x="9766300" y="3330575"/>
          <p14:tracePt t="18505" x="9774238" y="3330575"/>
          <p14:tracePt t="18529" x="9790113" y="3330575"/>
          <p14:tracePt t="18561" x="9805988" y="3330575"/>
          <p14:tracePt t="18689" x="9813925" y="3330575"/>
          <p14:tracePt t="18829" x="9829800" y="3330575"/>
          <p14:tracePt t="18849" x="9837738" y="3330575"/>
          <p14:tracePt t="18865" x="9853613" y="3330575"/>
          <p14:tracePt t="18882" x="9875838" y="3330575"/>
          <p14:tracePt t="18889" x="9907588" y="3338513"/>
          <p14:tracePt t="18898" x="9923463" y="3346450"/>
          <p14:tracePt t="18904" x="9939338" y="3346450"/>
          <p14:tracePt t="18912" x="9963150" y="3346450"/>
          <p14:tracePt t="18921" x="9986963" y="3346450"/>
          <p14:tracePt t="18929" x="10002838" y="3346450"/>
          <p14:tracePt t="18937" x="10010775" y="3346450"/>
          <p14:tracePt t="18944" x="10026650" y="3346450"/>
          <p14:tracePt t="18952" x="10042525" y="3338513"/>
          <p14:tracePt t="19033" x="10034588" y="3338513"/>
          <p14:tracePt t="19041" x="9994900" y="3338513"/>
          <p14:tracePt t="19048" x="9923463" y="3314700"/>
          <p14:tracePt t="19057" x="9782175" y="3290888"/>
          <p14:tracePt t="19065" x="9625013" y="3290888"/>
          <p14:tracePt t="19073" x="9450388" y="3275013"/>
          <p14:tracePt t="19082" x="9269413" y="3243263"/>
          <p14:tracePt t="19090" x="9120188" y="3243263"/>
          <p14:tracePt t="19098" x="8963025" y="3243263"/>
          <p14:tracePt t="19105" x="8805863" y="3235325"/>
          <p14:tracePt t="19112" x="8662988" y="3221038"/>
          <p14:tracePt t="19121" x="8537575" y="3221038"/>
          <p14:tracePt t="19129" x="8396288" y="3221038"/>
          <p14:tracePt t="19137" x="8285163" y="3221038"/>
          <p14:tracePt t="19144" x="8175625" y="3221038"/>
          <p14:tracePt t="19152" x="8064500" y="3221038"/>
          <p14:tracePt t="19161" x="7954963" y="3228975"/>
          <p14:tracePt t="19169" x="7843838" y="3235325"/>
          <p14:tracePt t="19177" x="7726363" y="3275013"/>
          <p14:tracePt t="19184" x="7585075" y="3314700"/>
          <p14:tracePt t="19192" x="7442200" y="3330575"/>
          <p14:tracePt t="19200" x="7269163" y="3338513"/>
          <p14:tracePt t="19209" x="7127875" y="3338513"/>
          <p14:tracePt t="19217" x="6970713" y="3338513"/>
          <p14:tracePt t="19224" x="6811963" y="3338513"/>
          <p14:tracePt t="19232" x="6654800" y="3338513"/>
          <p14:tracePt t="19241" x="6505575" y="3338513"/>
          <p14:tracePt t="19249" x="6332538" y="3338513"/>
          <p14:tracePt t="19257" x="6159500" y="3338513"/>
          <p14:tracePt t="19266" x="5970588" y="3338513"/>
          <p14:tracePt t="19272" x="5773738" y="3338513"/>
          <p14:tracePt t="19281" x="5568950" y="3338513"/>
          <p14:tracePt t="19289" x="5308600" y="3338513"/>
          <p14:tracePt t="19298" x="5040313" y="3314700"/>
          <p14:tracePt t="19304" x="4725988" y="3314700"/>
          <p14:tracePt t="19312" x="4465638" y="3314700"/>
          <p14:tracePt t="19321" x="4237038" y="3314700"/>
          <p14:tracePt t="19329" x="4040188" y="3314700"/>
          <p14:tracePt t="19337" x="3883025" y="3314700"/>
          <p14:tracePt t="19345" x="3757613" y="3314700"/>
          <p14:tracePt t="19352" x="3662363" y="3314700"/>
          <p14:tracePt t="19361" x="3567113" y="3322638"/>
          <p14:tracePt t="19369" x="3505200" y="3330575"/>
          <p14:tracePt t="19377" x="3433763" y="3346450"/>
          <p14:tracePt t="19384" x="3386138" y="3346450"/>
          <p14:tracePt t="19393" x="3354388" y="3354388"/>
          <p14:tracePt t="19401" x="3324225" y="3362325"/>
          <p14:tracePt t="19409" x="3292475" y="3362325"/>
          <p14:tracePt t="19416" x="3276600" y="3370263"/>
          <p14:tracePt t="19424" x="3236913" y="3378200"/>
          <p14:tracePt t="19433" x="3221038" y="3378200"/>
          <p14:tracePt t="19441" x="3189288" y="3386138"/>
          <p14:tracePt t="19449" x="3173413" y="3386138"/>
          <p14:tracePt t="19456" x="3143250" y="3386138"/>
          <p14:tracePt t="19465" x="3135313" y="3386138"/>
          <p14:tracePt t="19473" x="3119438" y="3386138"/>
          <p14:tracePt t="19481" x="3079750" y="3386138"/>
          <p14:tracePt t="19489" x="3048000" y="3386138"/>
          <p14:tracePt t="19498" x="3008313" y="3386138"/>
          <p14:tracePt t="19504" x="2984500" y="3386138"/>
          <p14:tracePt t="19512" x="2946400" y="3386138"/>
          <p14:tracePt t="19521" x="2906713" y="3386138"/>
          <p14:tracePt t="19529" x="2890838" y="3386138"/>
          <p14:tracePt t="19537" x="2859088" y="3386138"/>
          <p14:tracePt t="19545" x="2827338" y="3386138"/>
          <p14:tracePt t="19552" x="2803525" y="3402013"/>
          <p14:tracePt t="19561" x="2763838" y="3417888"/>
          <p14:tracePt t="19569" x="2725738" y="3425825"/>
          <p14:tracePt t="19577" x="2701925" y="3432175"/>
          <p14:tracePt t="19584" x="2686050" y="3440113"/>
          <p14:tracePt t="19601" x="2670175" y="3440113"/>
          <p14:tracePt t="19609" x="2662238" y="3440113"/>
          <p14:tracePt t="19616" x="2646363" y="3440113"/>
          <p14:tracePt t="19624" x="2638425" y="3440113"/>
          <p14:tracePt t="19633" x="2630488" y="3440113"/>
          <p14:tracePt t="19641" x="2614613" y="3440113"/>
          <p14:tracePt t="19648" x="2574925" y="3440113"/>
          <p14:tracePt t="19657" x="2528888" y="3440113"/>
          <p14:tracePt t="19665" x="2497138" y="3440113"/>
          <p14:tracePt t="19672" x="2449513" y="3440113"/>
          <p14:tracePt t="19682" x="2401888" y="3440113"/>
          <p14:tracePt t="19689" x="2316163" y="3455988"/>
          <p14:tracePt t="19698" x="2220913" y="3479800"/>
          <p14:tracePt t="19704" x="2133600" y="3503613"/>
          <p14:tracePt t="19712" x="2055813" y="3527425"/>
          <p14:tracePt t="19721" x="1968500" y="3551238"/>
          <p14:tracePt t="19729" x="1922463" y="3559175"/>
          <p14:tracePt t="19737" x="1890713" y="3567113"/>
          <p14:tracePt t="19745" x="1890713" y="3575050"/>
          <p14:tracePt t="19753" x="1874838" y="3575050"/>
          <p14:tracePt t="19761" x="1858963" y="3575050"/>
          <p14:tracePt t="19769" x="1843088" y="3575050"/>
          <p14:tracePt t="19777" x="1827213" y="3582988"/>
          <p14:tracePt t="19784" x="1819275" y="3590925"/>
          <p14:tracePt t="19793" x="1803400" y="3590925"/>
          <p14:tracePt t="19801" x="1795463" y="3590925"/>
          <p14:tracePt t="19809" x="1787525" y="3590925"/>
          <p14:tracePt t="19816" x="1779588" y="3590925"/>
          <p14:tracePt t="19825" x="1763713" y="3590925"/>
          <p14:tracePt t="19833" x="1755775" y="3590925"/>
          <p14:tracePt t="19841" x="1739900" y="3590925"/>
          <p14:tracePt t="19889" x="1731963" y="3590925"/>
          <p14:tracePt t="19912" x="1739900" y="3590925"/>
          <p14:tracePt t="19921" x="1755775" y="3590925"/>
          <p14:tracePt t="19929" x="1779588" y="3590925"/>
          <p14:tracePt t="19937" x="1827213" y="3598863"/>
          <p14:tracePt t="19945" x="1898650" y="3614738"/>
          <p14:tracePt t="19953" x="1976438" y="3636963"/>
          <p14:tracePt t="19961" x="2079625" y="3660775"/>
          <p14:tracePt t="19969" x="2141538" y="3684588"/>
          <p14:tracePt t="19977" x="2244725" y="3724275"/>
          <p14:tracePt t="19985" x="2338388" y="3748088"/>
          <p14:tracePt t="19992" x="2425700" y="3771900"/>
          <p14:tracePt t="20001" x="2505075" y="3795713"/>
          <p14:tracePt t="20009" x="2559050" y="3803650"/>
          <p14:tracePt t="20017" x="2622550" y="3803650"/>
          <p14:tracePt t="20024" x="2662238" y="3803650"/>
          <p14:tracePt t="20033" x="2709863" y="3803650"/>
          <p14:tracePt t="20041" x="2755900" y="3803650"/>
          <p14:tracePt t="20048" x="2787650" y="3803650"/>
          <p14:tracePt t="20057" x="2835275" y="3803650"/>
          <p14:tracePt t="20067" x="2874963" y="3803650"/>
          <p14:tracePt t="20073" x="2906713" y="3803650"/>
          <p14:tracePt t="20081" x="2952750" y="3803650"/>
          <p14:tracePt t="20089" x="3024188" y="3787775"/>
          <p14:tracePt t="20097" x="3079750" y="3771900"/>
          <p14:tracePt t="20104" x="3103563" y="3763963"/>
          <p14:tracePt t="20112" x="3119438" y="3748088"/>
          <p14:tracePt t="20121" x="3143250" y="3740150"/>
          <p14:tracePt t="20129" x="3157538" y="3740150"/>
          <p14:tracePt t="20145" x="3173413" y="3740150"/>
          <p14:tracePt t="20385" x="3165475" y="3740150"/>
          <p14:tracePt t="20394" x="3157538" y="3740150"/>
          <p14:tracePt t="20425" x="3143250" y="3740150"/>
          <p14:tracePt t="20433" x="3135313" y="3748088"/>
          <p14:tracePt t="20449" x="3119438" y="3748088"/>
          <p14:tracePt t="20472" x="3111500" y="3748088"/>
          <p14:tracePt t="20481" x="3095625" y="3748088"/>
          <p14:tracePt t="20497" x="3071813" y="3748088"/>
          <p14:tracePt t="20505" x="3048000" y="3748088"/>
          <p14:tracePt t="20513" x="2992438" y="3748088"/>
          <p14:tracePt t="20520" x="2960688" y="3748088"/>
          <p14:tracePt t="20529" x="2906713" y="3748088"/>
          <p14:tracePt t="20537" x="2882900" y="3748088"/>
          <p14:tracePt t="20544" x="2843213" y="3740150"/>
          <p14:tracePt t="20555" x="2811463" y="3724275"/>
          <p14:tracePt t="20561" x="2795588" y="3716338"/>
          <p14:tracePt t="20689" x="2803525" y="3716338"/>
          <p14:tracePt t="20696" x="2819400" y="3716338"/>
          <p14:tracePt t="20705" x="2851150" y="3716338"/>
          <p14:tracePt t="20713" x="2882900" y="3716338"/>
          <p14:tracePt t="20721" x="2914650" y="3716338"/>
          <p14:tracePt t="20729" x="2952750" y="3716338"/>
          <p14:tracePt t="20737" x="2984500" y="3716338"/>
          <p14:tracePt t="20745" x="3032125" y="3716338"/>
          <p14:tracePt t="20753" x="3071813" y="3716338"/>
          <p14:tracePt t="20761" x="3103563" y="3716338"/>
          <p14:tracePt t="20769" x="3135313" y="3716338"/>
          <p14:tracePt t="20776" x="3149600" y="3716338"/>
          <p14:tracePt t="20785" x="3157538" y="3716338"/>
          <p14:tracePt t="20793" x="3173413" y="3716338"/>
          <p14:tracePt t="20801" x="3205163" y="3716338"/>
          <p14:tracePt t="20809" x="3213100" y="3716338"/>
          <p14:tracePt t="20817" x="3221038" y="3716338"/>
          <p14:tracePt t="20825" x="3236913" y="3716338"/>
          <p14:tracePt t="20833" x="3252788" y="3716338"/>
          <p14:tracePt t="20841" x="3268663" y="3716338"/>
          <p14:tracePt t="20857" x="3284538" y="3716338"/>
          <p14:tracePt t="20873" x="3292475" y="3716338"/>
          <p14:tracePt t="20881" x="3308350" y="3716338"/>
          <p14:tracePt t="20897" x="3324225" y="3716338"/>
          <p14:tracePt t="20905" x="3340100" y="3716338"/>
          <p14:tracePt t="20913" x="3354388" y="3716338"/>
          <p14:tracePt t="20921" x="3362325" y="3716338"/>
          <p14:tracePt t="20929" x="3378200" y="3716338"/>
          <p14:tracePt t="20937" x="3394075" y="3716338"/>
          <p14:tracePt t="20945" x="3409950" y="3716338"/>
          <p14:tracePt t="20952" x="3433763" y="3716338"/>
          <p14:tracePt t="20961" x="3457575" y="3716338"/>
          <p14:tracePt t="20969" x="3473450" y="3716338"/>
          <p14:tracePt t="20976" x="3481388" y="3716338"/>
          <p14:tracePt t="20985" x="3505200" y="3716338"/>
          <p14:tracePt t="20993" x="3521075" y="3716338"/>
          <p14:tracePt t="21001" x="3529013" y="3716338"/>
          <p14:tracePt t="21008" x="3559175" y="3724275"/>
          <p14:tracePt t="21017" x="3582988" y="3740150"/>
          <p14:tracePt t="21025" x="3606800" y="3740150"/>
          <p14:tracePt t="21032" x="3646488" y="3740150"/>
          <p14:tracePt t="21041" x="3670300" y="3740150"/>
          <p14:tracePt t="21049" x="3694113" y="3740150"/>
          <p14:tracePt t="21056" x="3725863" y="3740150"/>
          <p14:tracePt t="21064" x="3771900" y="3740150"/>
          <p14:tracePt t="21072" x="3811588" y="3740150"/>
          <p14:tracePt t="21081" x="3875088" y="3740150"/>
          <p14:tracePt t="21089" x="3922713" y="3740150"/>
          <p14:tracePt t="21097" x="3954463" y="3740150"/>
          <p14:tracePt t="21107" x="4024313" y="3740150"/>
          <p14:tracePt t="21112" x="4079875" y="3740150"/>
          <p14:tracePt t="21121" x="4143375" y="3740150"/>
          <p14:tracePt t="21129" x="4205288" y="3740150"/>
          <p14:tracePt t="21137" x="4252913" y="3740150"/>
          <p14:tracePt t="21144" x="4292600" y="3748088"/>
          <p14:tracePt t="21153" x="4324350" y="3748088"/>
          <p14:tracePt t="21161" x="4348163" y="3748088"/>
          <p14:tracePt t="21169" x="4364038" y="3748088"/>
          <p14:tracePt t="21176" x="4378325" y="3756025"/>
          <p14:tracePt t="21184" x="4410075" y="3763963"/>
          <p14:tracePt t="21192" x="4425950" y="3771900"/>
          <p14:tracePt t="21201" x="4441825" y="3771900"/>
          <p14:tracePt t="21208" x="4457700" y="3779838"/>
          <p14:tracePt t="21217" x="4473575" y="3787775"/>
          <p14:tracePt t="21225" x="4489450" y="3787775"/>
          <p14:tracePt t="21232" x="4505325" y="3787775"/>
          <p14:tracePt t="21249" x="4521200" y="3795713"/>
          <p14:tracePt t="21265" x="4529138" y="3795713"/>
          <p14:tracePt t="21273" x="4545013" y="3795713"/>
          <p14:tracePt t="21281" x="4552950" y="3795713"/>
          <p14:tracePt t="21290" x="4568825" y="3795713"/>
          <p14:tracePt t="21305" x="4583113" y="3795713"/>
          <p14:tracePt t="21313" x="4591050" y="3795713"/>
          <p14:tracePt t="21321" x="4614863" y="3795713"/>
          <p14:tracePt t="21352" x="4638675" y="3787775"/>
          <p14:tracePt t="21369" x="4654550" y="3787775"/>
          <p14:tracePt t="21377" x="4662488" y="3787775"/>
          <p14:tracePt t="21384" x="4678363" y="3787775"/>
          <p14:tracePt t="21392" x="4694238" y="3787775"/>
          <p14:tracePt t="21401" x="4718050" y="3787775"/>
          <p14:tracePt t="21409" x="4733925" y="3787775"/>
          <p14:tracePt t="21417" x="4765675" y="3787775"/>
          <p14:tracePt t="21426" x="4795838" y="3787775"/>
          <p14:tracePt t="21432" x="4819650" y="3787775"/>
          <p14:tracePt t="21441" x="4843463" y="3787775"/>
          <p14:tracePt t="21449" x="4883150" y="3787775"/>
          <p14:tracePt t="21456" x="4914900" y="3779838"/>
          <p14:tracePt t="21464" x="4930775" y="3771900"/>
          <p14:tracePt t="21473" x="4962525" y="3756025"/>
          <p14:tracePt t="21480" x="4984750" y="3748088"/>
          <p14:tracePt t="21489" x="5016500" y="3740150"/>
          <p14:tracePt t="21497" x="5072063" y="3732213"/>
          <p14:tracePt t="21505" x="5095875" y="3732213"/>
          <p14:tracePt t="21512" x="5135563" y="3724275"/>
          <p14:tracePt t="21521" x="5181600" y="3708400"/>
          <p14:tracePt t="21529" x="5221288" y="3700463"/>
          <p14:tracePt t="21537" x="5245100" y="3700463"/>
          <p14:tracePt t="21545" x="5260975" y="3700463"/>
          <p14:tracePt t="21552" x="5284788" y="3692525"/>
          <p14:tracePt t="21561" x="5316538" y="3684588"/>
          <p14:tracePt t="21569" x="5332413" y="3676650"/>
          <p14:tracePt t="21577" x="5348288" y="3676650"/>
          <p14:tracePt t="21584" x="5348288" y="3668713"/>
          <p14:tracePt t="21593" x="5364163" y="3660775"/>
          <p14:tracePt t="21601" x="5380038" y="3660775"/>
          <p14:tracePt t="21610" x="5386388" y="3660775"/>
          <p14:tracePt t="21633" x="5402263" y="3660775"/>
          <p14:tracePt t="21721" x="5410200" y="3660775"/>
          <p14:tracePt t="21729" x="5426075" y="3660775"/>
          <p14:tracePt t="21752" x="5441950" y="3668713"/>
          <p14:tracePt t="21761" x="5449888" y="3676650"/>
          <p14:tracePt t="21776" x="5457825" y="3684588"/>
          <p14:tracePt t="21913" x="5465763" y="3692525"/>
          <p14:tracePt t="21977" x="5465763" y="3708400"/>
          <p14:tracePt t="22145" x="5473700" y="3708400"/>
          <p14:tracePt t="22153" x="5489575" y="3708400"/>
          <p14:tracePt t="22161" x="5505450" y="3716338"/>
          <p14:tracePt t="22169" x="5521325" y="3716338"/>
          <p14:tracePt t="22177" x="5537200" y="3716338"/>
          <p14:tracePt t="22184" x="5537200" y="3724275"/>
          <p14:tracePt t="22193" x="5553075" y="3724275"/>
          <p14:tracePt t="22201" x="5568950" y="3724275"/>
          <p14:tracePt t="22209" x="5584825" y="3724275"/>
          <p14:tracePt t="22216" x="5599113" y="3724275"/>
          <p14:tracePt t="22224" x="5607050" y="3724275"/>
          <p14:tracePt t="22232" x="5622925" y="3724275"/>
          <p14:tracePt t="22248" x="5638800" y="3724275"/>
          <p14:tracePt t="22257" x="5646738" y="3724275"/>
          <p14:tracePt t="22266" x="5662613" y="3724275"/>
          <p14:tracePt t="22273" x="5670550" y="3724275"/>
          <p14:tracePt t="22281" x="5694363" y="3724275"/>
          <p14:tracePt t="22289" x="5710238" y="3724275"/>
          <p14:tracePt t="22298" x="5726113" y="3732213"/>
          <p14:tracePt t="22305" x="5741988" y="3740150"/>
          <p14:tracePt t="22321" x="5757863" y="3740150"/>
          <p14:tracePt t="22337" x="5773738" y="3740150"/>
          <p14:tracePt t="22369" x="5781675" y="3740150"/>
          <p14:tracePt t="22433" x="5795963" y="3740150"/>
          <p14:tracePt t="22457" x="5803900" y="3740150"/>
          <p14:tracePt t="22481" x="5827713" y="3748088"/>
          <p14:tracePt t="22498" x="5843588" y="3748088"/>
          <p14:tracePt t="22505" x="5851525" y="3748088"/>
          <p14:tracePt t="22513" x="5859463" y="3748088"/>
          <p14:tracePt t="22521" x="5867400" y="3756025"/>
          <p14:tracePt t="22529" x="5875338" y="3763963"/>
          <p14:tracePt t="22537" x="5891213" y="3763963"/>
          <p14:tracePt t="22545" x="5907088" y="3763963"/>
          <p14:tracePt t="22552" x="5915025" y="3763963"/>
          <p14:tracePt t="22561" x="5922963" y="3763963"/>
          <p14:tracePt t="22569" x="5930900" y="3763963"/>
          <p14:tracePt t="22577" x="5946775" y="3763963"/>
          <p14:tracePt t="22584" x="5954713" y="3763963"/>
          <p14:tracePt t="22593" x="5970588" y="3763963"/>
          <p14:tracePt t="22601" x="5978525" y="3763963"/>
          <p14:tracePt t="22609" x="5986463" y="3763963"/>
          <p14:tracePt t="22616" x="5994400" y="3763963"/>
          <p14:tracePt t="22625" x="6008688" y="3763963"/>
          <p14:tracePt t="22632" x="6016625" y="3763963"/>
          <p14:tracePt t="22641" x="6032500" y="3763963"/>
          <p14:tracePt t="22786" x="6040438" y="3763963"/>
          <p14:tracePt t="22793" x="6048375" y="3763963"/>
          <p14:tracePt t="22801" x="6056313" y="3763963"/>
          <p14:tracePt t="22808" x="6072188" y="3763963"/>
          <p14:tracePt t="22816" x="6080125" y="3763963"/>
          <p14:tracePt t="22825" x="6096000" y="3763963"/>
          <p14:tracePt t="22832" x="6103938" y="3763963"/>
          <p14:tracePt t="22841" x="6111875" y="3763963"/>
          <p14:tracePt t="22849" x="6119813" y="3763963"/>
          <p14:tracePt t="22857" x="6135688" y="3763963"/>
          <p14:tracePt t="22864" x="6143625" y="3763963"/>
          <p14:tracePt t="22873" x="6159500" y="3763963"/>
          <p14:tracePt t="22881" x="6167438" y="3763963"/>
          <p14:tracePt t="22890" x="6175375" y="3763963"/>
          <p14:tracePt t="22896" x="6191250" y="3763963"/>
          <p14:tracePt t="22904" x="6221413" y="3763963"/>
          <p14:tracePt t="22912" x="6245225" y="3763963"/>
          <p14:tracePt t="22921" x="6261100" y="3763963"/>
          <p14:tracePt t="22929" x="6276975" y="3763963"/>
          <p14:tracePt t="22937" x="6284913" y="3763963"/>
          <p14:tracePt t="22944" x="6300788" y="3763963"/>
          <p14:tracePt t="22953" x="6316663" y="3763963"/>
          <p14:tracePt t="22961" x="6324600" y="3763963"/>
          <p14:tracePt t="22969" x="6340475" y="3763963"/>
          <p14:tracePt t="22977" x="6348413" y="3763963"/>
          <p14:tracePt t="22985" x="6364288" y="3763963"/>
          <p14:tracePt t="22992" x="6380163" y="3763963"/>
          <p14:tracePt t="23001" x="6402388" y="3763963"/>
          <p14:tracePt t="23009" x="6418263" y="3763963"/>
          <p14:tracePt t="23017" x="6434138" y="3763963"/>
          <p14:tracePt t="23032" x="6450013" y="3763963"/>
          <p14:tracePt t="23042" x="6457950" y="3763963"/>
          <p14:tracePt t="23049" x="6481763" y="3763963"/>
          <p14:tracePt t="23057" x="6497638" y="3763963"/>
          <p14:tracePt t="23064" x="6505575" y="3763963"/>
          <p14:tracePt t="23074" x="6521450" y="3763963"/>
          <p14:tracePt t="23089" x="6537325" y="3763963"/>
          <p14:tracePt t="23097" x="6545263" y="3763963"/>
          <p14:tracePt t="23137" x="6561138" y="3763963"/>
          <p14:tracePt t="23161" x="6569075" y="3763963"/>
          <p14:tracePt t="23177" x="6584950" y="3763963"/>
          <p14:tracePt t="23193" x="6600825" y="3763963"/>
          <p14:tracePt t="23209" x="6607175" y="3763963"/>
          <p14:tracePt t="23225" x="6623050" y="3763963"/>
          <p14:tracePt t="23241" x="6630988" y="3763963"/>
          <p14:tracePt t="23257" x="6646863" y="3763963"/>
          <p14:tracePt t="23329" x="6662738" y="3763963"/>
          <p14:tracePt t="23401" x="6670675" y="3763963"/>
          <p14:tracePt t="23417" x="6686550" y="3763963"/>
          <p14:tracePt t="23425" x="6694488" y="3763963"/>
          <p14:tracePt t="23465" x="6710363" y="3771900"/>
          <p14:tracePt t="23521" x="6718300" y="3771900"/>
          <p14:tracePt t="23537" x="6734175" y="3779838"/>
          <p14:tracePt t="23545" x="6742113" y="3787775"/>
          <p14:tracePt t="23561" x="6757988" y="3787775"/>
          <p14:tracePt t="23889" x="6773863" y="3795713"/>
          <p14:tracePt t="24001" x="6757988" y="3803650"/>
          <p14:tracePt t="24025" x="6742113" y="3811588"/>
          <p14:tracePt t="24033" x="6734175" y="3819525"/>
          <p14:tracePt t="24040" x="6726238" y="3825875"/>
          <p14:tracePt t="24049" x="6710363" y="3825875"/>
          <p14:tracePt t="24057" x="6686550" y="3833813"/>
          <p14:tracePt t="24065" x="6623050" y="3841750"/>
          <p14:tracePt t="24072" x="6561138" y="3865563"/>
          <p14:tracePt t="24083" x="6489700" y="3881438"/>
          <p14:tracePt t="24089" x="6434138" y="3897313"/>
          <p14:tracePt t="24098" x="6402388" y="3897313"/>
          <p14:tracePt t="24104" x="6340475" y="3913188"/>
          <p14:tracePt t="24112" x="6276975" y="3921125"/>
          <p14:tracePt t="24121" x="6197600" y="3921125"/>
          <p14:tracePt t="24129" x="6127750" y="3921125"/>
          <p14:tracePt t="24136" x="6016625" y="3921125"/>
          <p14:tracePt t="24145" x="5907088" y="3937000"/>
          <p14:tracePt t="24152" x="5781675" y="3937000"/>
          <p14:tracePt t="24161" x="5622925" y="3960813"/>
          <p14:tracePt t="24169" x="5457825" y="4016375"/>
          <p14:tracePt t="24177" x="5197475" y="4102100"/>
          <p14:tracePt t="24185" x="4946650" y="4173538"/>
          <p14:tracePt t="24192" x="4654550" y="4243388"/>
          <p14:tracePt t="24201" x="4433888" y="4306888"/>
          <p14:tracePt t="24209" x="4213225" y="4354513"/>
          <p14:tracePt t="24217" x="3984625" y="4416425"/>
          <p14:tracePt t="24224" x="3749675" y="4503738"/>
          <p14:tracePt t="24232" x="3590925" y="4543425"/>
          <p14:tracePt t="24241" x="3386138" y="4598988"/>
          <p14:tracePt t="24249" x="3165475" y="4645025"/>
          <p14:tracePt t="24257" x="2992438" y="4645025"/>
          <p14:tracePt t="24265" x="2851150" y="4645025"/>
          <p14:tracePt t="24273" x="2725738" y="4645025"/>
          <p14:tracePt t="24282" x="2598738" y="4645025"/>
          <p14:tracePt t="24289" x="2465388" y="4645025"/>
          <p14:tracePt t="24298" x="2324100" y="4645025"/>
          <p14:tracePt t="24305" x="2181225" y="4645025"/>
          <p14:tracePt t="24313" x="1992313" y="4645025"/>
          <p14:tracePt t="24321" x="1763713" y="4645025"/>
          <p14:tracePt t="24329" x="1504950" y="4645025"/>
          <p14:tracePt t="24337" x="1181100" y="4645025"/>
          <p14:tracePt t="24345" x="827088" y="4645025"/>
          <p14:tracePt t="24353" x="504825" y="4645025"/>
          <p14:tracePt t="24361" x="244475" y="4660900"/>
          <p14:tracePt t="24369" x="7938" y="4676775"/>
          <p14:tracePt t="34929" x="952500" y="4189413"/>
          <p14:tracePt t="34936" x="1906588" y="3952875"/>
          <p14:tracePt t="34945" x="2725738" y="3779838"/>
          <p14:tracePt t="34952" x="3473450" y="3684588"/>
          <p14:tracePt t="34961" x="4095750" y="3636963"/>
          <p14:tracePt t="34969" x="4606925" y="3636963"/>
          <p14:tracePt t="34977" x="4992688" y="3636963"/>
          <p14:tracePt t="34985" x="5181600" y="3636963"/>
          <p14:tracePt t="34993" x="5324475" y="3636963"/>
          <p14:tracePt t="35001" x="5449888" y="3636963"/>
          <p14:tracePt t="35009" x="5553075" y="3614738"/>
          <p14:tracePt t="35016" x="5630863" y="3590925"/>
          <p14:tracePt t="35024" x="5749925" y="3567113"/>
          <p14:tracePt t="35032" x="5859463" y="3511550"/>
          <p14:tracePt t="35040" x="5978525" y="3448050"/>
          <p14:tracePt t="35049" x="6119813" y="3409950"/>
          <p14:tracePt t="35057" x="6261100" y="3386138"/>
          <p14:tracePt t="35064" x="6396038" y="3362325"/>
          <p14:tracePt t="35073" x="6537325" y="3322638"/>
          <p14:tracePt t="35081" x="6678613" y="3306763"/>
          <p14:tracePt t="35089" x="6835775" y="3282950"/>
          <p14:tracePt t="35097" x="6994525" y="3251200"/>
          <p14:tracePt t="35106" x="7135813" y="3251200"/>
          <p14:tracePt t="35113" x="7277100" y="3251200"/>
          <p14:tracePt t="35122" x="7372350" y="3251200"/>
          <p14:tracePt t="35129" x="7481888" y="3243263"/>
          <p14:tracePt t="35137" x="7608888" y="3228975"/>
          <p14:tracePt t="35145" x="7718425" y="3228975"/>
          <p14:tracePt t="35152" x="7843838" y="3228975"/>
          <p14:tracePt t="35161" x="7986713" y="3228975"/>
          <p14:tracePt t="35169" x="8080375" y="3228975"/>
          <p14:tracePt t="35176" x="8191500" y="3228975"/>
          <p14:tracePt t="35185" x="8316913" y="3228975"/>
          <p14:tracePt t="35192" x="8428038" y="3235325"/>
          <p14:tracePt t="35201" x="8545513" y="3243263"/>
          <p14:tracePt t="35209" x="8639175" y="3259138"/>
          <p14:tracePt t="35217" x="8750300" y="3259138"/>
          <p14:tracePt t="35226" x="8843963" y="3259138"/>
          <p14:tracePt t="35232" x="8923338" y="3259138"/>
          <p14:tracePt t="35241" x="8986838" y="3259138"/>
          <p14:tracePt t="35249" x="9034463" y="3259138"/>
          <p14:tracePt t="35257" x="9080500" y="3259138"/>
          <p14:tracePt t="35264" x="9120188" y="3259138"/>
          <p14:tracePt t="35273" x="9144000" y="3259138"/>
          <p14:tracePt t="35313" x="9144000" y="3267075"/>
          <p14:tracePt t="35323" x="9128125" y="3267075"/>
          <p14:tracePt t="35329" x="9120188" y="3267075"/>
          <p14:tracePt t="35337" x="9056688" y="3267075"/>
          <p14:tracePt t="35344" x="8963025" y="3267075"/>
          <p14:tracePt t="35352" x="8883650" y="3267075"/>
          <p14:tracePt t="35361" x="8789988" y="3267075"/>
          <p14:tracePt t="35369" x="8726488" y="3267075"/>
          <p14:tracePt t="35377" x="8639175" y="3251200"/>
          <p14:tracePt t="35385" x="8577263" y="3235325"/>
          <p14:tracePt t="35393" x="8561388" y="3228975"/>
          <p14:tracePt t="35401" x="8545513" y="3228975"/>
          <p14:tracePt t="35473" x="8561388" y="3228975"/>
          <p14:tracePt t="35481" x="8569325" y="3228975"/>
          <p14:tracePt t="35489" x="8585200" y="3228975"/>
          <p14:tracePt t="35497" x="8609013" y="3228975"/>
          <p14:tracePt t="35505" x="8655050" y="3228975"/>
          <p14:tracePt t="35512" x="8718550" y="3235325"/>
          <p14:tracePt t="35523" x="8774113" y="3243263"/>
          <p14:tracePt t="35529" x="8829675" y="3251200"/>
          <p14:tracePt t="35537" x="8851900" y="3251200"/>
          <p14:tracePt t="35544" x="8867775" y="3251200"/>
          <p14:tracePt t="35561" x="8867775" y="3259138"/>
          <p14:tracePt t="35592" x="8851900" y="3259138"/>
          <p14:tracePt t="35601" x="8805863" y="3259138"/>
          <p14:tracePt t="35608" x="8758238" y="3259138"/>
          <p14:tracePt t="35616" x="8702675" y="3259138"/>
          <p14:tracePt t="35625" x="8655050" y="3243263"/>
          <p14:tracePt t="35633" x="8616950" y="3235325"/>
          <p14:tracePt t="35641" x="8593138" y="3228975"/>
          <p14:tracePt t="35649" x="8577263" y="3228975"/>
          <p14:tracePt t="35656" x="8569325" y="3221038"/>
          <p14:tracePt t="35706" x="8577263" y="3221038"/>
          <p14:tracePt t="35712" x="8585200" y="3221038"/>
          <p14:tracePt t="35723" x="8601075" y="3221038"/>
          <p14:tracePt t="35785" x="8585200" y="3221038"/>
          <p14:tracePt t="35793" x="8569325" y="3221038"/>
          <p14:tracePt t="35801" x="8561388" y="3221038"/>
          <p14:tracePt t="35809" x="8545513" y="3213100"/>
          <p14:tracePt t="35865" x="8561388" y="3213100"/>
          <p14:tracePt t="35872" x="8585200" y="3221038"/>
          <p14:tracePt t="35881" x="8601075" y="3228975"/>
          <p14:tracePt t="35937" x="8601075" y="3243263"/>
          <p14:tracePt t="36042" x="8593138" y="3251200"/>
          <p14:tracePt t="36057" x="8585200" y="3267075"/>
          <p14:tracePt t="36064" x="8585200" y="3275013"/>
          <p14:tracePt t="36073" x="8577263" y="3275013"/>
          <p14:tracePt t="36081" x="8561388" y="3282950"/>
          <p14:tracePt t="36089" x="8553450" y="3290888"/>
          <p14:tracePt t="36096" x="8529638" y="3290888"/>
          <p14:tracePt t="36106" x="8505825" y="3298825"/>
          <p14:tracePt t="36112" x="8489950" y="3298825"/>
          <p14:tracePt t="36122" x="8474075" y="3298825"/>
          <p14:tracePt t="36329" x="8482013" y="3298825"/>
          <p14:tracePt t="36337" x="8489950" y="3298825"/>
          <p14:tracePt t="36345" x="8505825" y="3298825"/>
          <p14:tracePt t="36361" x="8529638" y="3298825"/>
          <p14:tracePt t="36369" x="8561388" y="3298825"/>
          <p14:tracePt t="36377" x="8593138" y="3298825"/>
          <p14:tracePt t="36384" x="8639175" y="3298825"/>
          <p14:tracePt t="36392" x="8702675" y="3298825"/>
          <p14:tracePt t="36401" x="8750300" y="3298825"/>
          <p14:tracePt t="36409" x="8813800" y="3298825"/>
          <p14:tracePt t="36417" x="8851900" y="3298825"/>
          <p14:tracePt t="36424" x="8883650" y="3298825"/>
          <p14:tracePt t="36432" x="8947150" y="3298825"/>
          <p14:tracePt t="36441" x="9002713" y="3282950"/>
          <p14:tracePt t="36449" x="9048750" y="3275013"/>
          <p14:tracePt t="36457" x="9080500" y="3259138"/>
          <p14:tracePt t="36465" x="9112250" y="3259138"/>
          <p14:tracePt t="36473" x="9159875" y="3243263"/>
          <p14:tracePt t="36481" x="9215438" y="3228975"/>
          <p14:tracePt t="36489" x="9253538" y="3228975"/>
          <p14:tracePt t="36497" x="9301163" y="3221038"/>
          <p14:tracePt t="36505" x="9348788" y="3205163"/>
          <p14:tracePt t="36514" x="9404350" y="3197225"/>
          <p14:tracePt t="36521" x="9436100" y="3197225"/>
          <p14:tracePt t="36529" x="9482138" y="3197225"/>
          <p14:tracePt t="36537" x="9521825" y="3189288"/>
          <p14:tracePt t="36545" x="9553575" y="3181350"/>
          <p14:tracePt t="36552" x="9569450" y="3181350"/>
          <p14:tracePt t="36561" x="9585325" y="3181350"/>
          <p14:tracePt t="36569" x="9601200" y="3173413"/>
          <p14:tracePt t="36577" x="9632950" y="3173413"/>
          <p14:tracePt t="36585" x="9640888" y="3173413"/>
          <p14:tracePt t="36592" x="9655175" y="3173413"/>
          <p14:tracePt t="36601" x="9671050" y="3173413"/>
          <p14:tracePt t="36609" x="9702800" y="3173413"/>
          <p14:tracePt t="36616" x="9726613" y="3173413"/>
          <p14:tracePt t="36625" x="9742488" y="3173413"/>
          <p14:tracePt t="36632" x="9766300" y="3173413"/>
          <p14:tracePt t="36641" x="9798050" y="3173413"/>
          <p14:tracePt t="36648" x="9813925" y="3173413"/>
          <p14:tracePt t="36657" x="9829800" y="3173413"/>
          <p14:tracePt t="36665" x="9867900" y="3173413"/>
          <p14:tracePt t="36672" x="9915525" y="3181350"/>
          <p14:tracePt t="36681" x="9971088" y="3189288"/>
          <p14:tracePt t="36689" x="10018713" y="3205163"/>
          <p14:tracePt t="36697" x="10088563" y="3213100"/>
          <p14:tracePt t="36705" x="10136188" y="3221038"/>
          <p14:tracePt t="36714" x="10175875" y="3243263"/>
          <p14:tracePt t="36721" x="10215563" y="3243263"/>
          <p14:tracePt t="36729" x="10247313" y="3243263"/>
          <p14:tracePt t="36737" x="10261600" y="3243263"/>
          <p14:tracePt t="36745" x="10301288" y="3243263"/>
          <p14:tracePt t="36753" x="10309225" y="3243263"/>
          <p14:tracePt t="36761" x="10340975" y="3243263"/>
          <p14:tracePt t="36769" x="10364788" y="3243263"/>
          <p14:tracePt t="36778" x="10380663" y="3243263"/>
          <p14:tracePt t="36785" x="10396538" y="3243263"/>
          <p14:tracePt t="36792" x="10420350" y="3243263"/>
          <p14:tracePt t="36801" x="10436225" y="3243263"/>
          <p14:tracePt t="36809" x="10452100" y="3243263"/>
          <p14:tracePt t="36817" x="10466388" y="3243263"/>
          <p14:tracePt t="36825" x="10498138" y="3243263"/>
          <p14:tracePt t="36832" x="10537825" y="3243263"/>
          <p14:tracePt t="36841" x="10561638" y="3235325"/>
          <p14:tracePt t="36849" x="10585450" y="3235325"/>
          <p14:tracePt t="36857" x="10625138" y="3228975"/>
          <p14:tracePt t="36866" x="10648950" y="3205163"/>
          <p14:tracePt t="36873" x="10679113" y="3197225"/>
          <p14:tracePt t="36882" x="10694988" y="3189288"/>
          <p14:tracePt t="36889" x="10718800" y="3181350"/>
          <p14:tracePt t="36898" x="10742613" y="3165475"/>
          <p14:tracePt t="36904" x="10758488" y="3149600"/>
          <p14:tracePt t="36914" x="10766425" y="3133725"/>
          <p14:tracePt t="36921" x="10798175" y="3125788"/>
          <p14:tracePt t="36929" x="10814050" y="3117850"/>
          <p14:tracePt t="36937" x="10829925" y="3109913"/>
          <p14:tracePt t="36945" x="10837863" y="3101975"/>
          <p14:tracePt t="36953" x="10837863" y="3078163"/>
          <p14:tracePt t="36961" x="10845800" y="3062288"/>
          <p14:tracePt t="36969" x="10853738" y="3054350"/>
          <p14:tracePt t="36977" x="10853738" y="3032125"/>
          <p14:tracePt t="36984" x="10853738" y="3016250"/>
          <p14:tracePt t="36992" x="10853738" y="3000375"/>
          <p14:tracePt t="37001" x="10853738" y="2992438"/>
          <p14:tracePt t="37017" x="10853738" y="2968625"/>
          <p14:tracePt t="37024" x="10853738" y="2952750"/>
          <p14:tracePt t="37032" x="10845800" y="2944813"/>
          <p14:tracePt t="37041" x="10837863" y="2928938"/>
          <p14:tracePt t="37049" x="10829925" y="2921000"/>
          <p14:tracePt t="37057" x="10814050" y="2905125"/>
          <p14:tracePt t="37065" x="10798175" y="2897188"/>
          <p14:tracePt t="37073" x="10774363" y="2881313"/>
          <p14:tracePt t="37081" x="10734675" y="2857500"/>
          <p14:tracePt t="37089" x="10702925" y="2849563"/>
          <p14:tracePt t="37098" x="10671175" y="2841625"/>
          <p14:tracePt t="37105" x="10617200" y="2811463"/>
          <p14:tracePt t="37114" x="10577513" y="2787650"/>
          <p14:tracePt t="37121" x="10506075" y="2779713"/>
          <p14:tracePt t="37131" x="10460038" y="2755900"/>
          <p14:tracePt t="37137" x="10404475" y="2747963"/>
          <p14:tracePt t="37145" x="10325100" y="2724150"/>
          <p14:tracePt t="37153" x="10239375" y="2716213"/>
          <p14:tracePt t="37161" x="10191750" y="2692400"/>
          <p14:tracePt t="37169" x="10136188" y="2684463"/>
          <p14:tracePt t="37177" x="10088563" y="2668588"/>
          <p14:tracePt t="37185" x="10050463" y="2668588"/>
          <p14:tracePt t="37192" x="10018713" y="2668588"/>
          <p14:tracePt t="37201" x="9986963" y="2668588"/>
          <p14:tracePt t="37209" x="9963150" y="2668588"/>
          <p14:tracePt t="37217" x="9939338" y="2668588"/>
          <p14:tracePt t="37225" x="9915525" y="2668588"/>
          <p14:tracePt t="37232" x="9891713" y="2668588"/>
          <p14:tracePt t="37241" x="9859963" y="2668588"/>
          <p14:tracePt t="37248" x="9829800" y="2668588"/>
          <p14:tracePt t="37257" x="9790113" y="2668588"/>
          <p14:tracePt t="37265" x="9758363" y="2668588"/>
          <p14:tracePt t="37273" x="9734550" y="2668588"/>
          <p14:tracePt t="37281" x="9702800" y="2668588"/>
          <p14:tracePt t="37290" x="9671050" y="2660650"/>
          <p14:tracePt t="37297" x="9625013" y="2660650"/>
          <p14:tracePt t="37304" x="9585325" y="2652713"/>
          <p14:tracePt t="37314" x="9529763" y="2630488"/>
          <p14:tracePt t="37321" x="9498013" y="2630488"/>
          <p14:tracePt t="37329" x="9436100" y="2622550"/>
          <p14:tracePt t="37337" x="9388475" y="2614613"/>
          <p14:tracePt t="37345" x="9332913" y="2598738"/>
          <p14:tracePt t="37352" x="9285288" y="2598738"/>
          <p14:tracePt t="37361" x="9245600" y="2590800"/>
          <p14:tracePt t="37369" x="9231313" y="2582863"/>
          <p14:tracePt t="37377" x="9207500" y="2574925"/>
          <p14:tracePt t="37385" x="9159875" y="2574925"/>
          <p14:tracePt t="37393" x="9120188" y="2574925"/>
          <p14:tracePt t="37401" x="9064625" y="2574925"/>
          <p14:tracePt t="37409" x="9002713" y="2574925"/>
          <p14:tracePt t="37417" x="8947150" y="2574925"/>
          <p14:tracePt t="37425" x="8899525" y="2574925"/>
          <p14:tracePt t="37432" x="8821738" y="2574925"/>
          <p14:tracePt t="37441" x="8726488" y="2574925"/>
          <p14:tracePt t="37448" x="8678863" y="2574925"/>
          <p14:tracePt t="37457" x="8601075" y="2574925"/>
          <p14:tracePt t="37465" x="8537575" y="2574925"/>
          <p14:tracePt t="37473" x="8474075" y="2574925"/>
          <p14:tracePt t="37481" x="8404225" y="2574925"/>
          <p14:tracePt t="37489" x="8356600" y="2574925"/>
          <p14:tracePt t="37498" x="8293100" y="2574925"/>
          <p14:tracePt t="37505" x="8245475" y="2574925"/>
          <p14:tracePt t="37514" x="8207375" y="2574925"/>
          <p14:tracePt t="37521" x="8159750" y="2590800"/>
          <p14:tracePt t="37529" x="8128000" y="2590800"/>
          <p14:tracePt t="37537" x="8072438" y="2598738"/>
          <p14:tracePt t="37545" x="8048625" y="2606675"/>
          <p14:tracePt t="37552" x="8002588" y="2614613"/>
          <p14:tracePt t="37561" x="7947025" y="2630488"/>
          <p14:tracePt t="37569" x="7883525" y="2644775"/>
          <p14:tracePt t="37576" x="7821613" y="2644775"/>
          <p14:tracePt t="37584" x="7766050" y="2660650"/>
          <p14:tracePt t="37592" x="7702550" y="2668588"/>
          <p14:tracePt t="37601" x="7608888" y="2668588"/>
          <p14:tracePt t="37609" x="7537450" y="2668588"/>
          <p14:tracePt t="37617" x="7473950" y="2668588"/>
          <p14:tracePt t="37624" x="7412038" y="2668588"/>
          <p14:tracePt t="37633" x="7364413" y="2668588"/>
          <p14:tracePt t="37641" x="7316788" y="2668588"/>
          <p14:tracePt t="37648" x="7292975" y="2668588"/>
          <p14:tracePt t="37657" x="7253288" y="2668588"/>
          <p14:tracePt t="37664" x="7229475" y="2676525"/>
          <p14:tracePt t="37672" x="7213600" y="2684463"/>
          <p14:tracePt t="37681" x="7207250" y="2692400"/>
          <p14:tracePt t="37697" x="7191375" y="2700338"/>
          <p14:tracePt t="37713" x="7183438" y="2708275"/>
          <p14:tracePt t="37721" x="7175500" y="2716213"/>
          <p14:tracePt t="37730" x="7175500" y="2724150"/>
          <p14:tracePt t="37744" x="7175500" y="2732088"/>
          <p14:tracePt t="37752" x="7167563" y="2740025"/>
          <p14:tracePt t="37777" x="7167563" y="2755900"/>
          <p14:tracePt t="37785" x="7159625" y="2763838"/>
          <p14:tracePt t="37793" x="7143750" y="2771775"/>
          <p14:tracePt t="37801" x="7143750" y="2787650"/>
          <p14:tracePt t="37809" x="7135813" y="2795588"/>
          <p14:tracePt t="37816" x="7119938" y="2819400"/>
          <p14:tracePt t="37824" x="7112000" y="2841625"/>
          <p14:tracePt t="37832" x="7096125" y="2857500"/>
          <p14:tracePt t="37841" x="7096125" y="2881313"/>
          <p14:tracePt t="37848" x="7096125" y="2913063"/>
          <p14:tracePt t="37857" x="7096125" y="2921000"/>
          <p14:tracePt t="37867" x="7104063" y="2952750"/>
          <p14:tracePt t="37872" x="7104063" y="2976563"/>
          <p14:tracePt t="37881" x="7112000" y="3000375"/>
          <p14:tracePt t="37889" x="7127875" y="3016250"/>
          <p14:tracePt t="37898" x="7127875" y="3032125"/>
          <p14:tracePt t="37905" x="7135813" y="3046413"/>
          <p14:tracePt t="37914" x="7143750" y="3062288"/>
          <p14:tracePt t="37921" x="7143750" y="3078163"/>
          <p14:tracePt t="37937" x="7143750" y="3094038"/>
          <p14:tracePt t="37953" x="7143750" y="3101975"/>
          <p14:tracePt t="37969" x="7151688" y="3117850"/>
          <p14:tracePt t="37977" x="7167563" y="3125788"/>
          <p14:tracePt t="37993" x="7175500" y="3133725"/>
          <p14:tracePt t="38001" x="7183438" y="3141663"/>
          <p14:tracePt t="38009" x="7199313" y="3141663"/>
          <p14:tracePt t="38016" x="7207250" y="3149600"/>
          <p14:tracePt t="38025" x="7221538" y="3149600"/>
          <p14:tracePt t="38032" x="7245350" y="3157538"/>
          <p14:tracePt t="38041" x="7261225" y="3165475"/>
          <p14:tracePt t="38049" x="7285038" y="3173413"/>
          <p14:tracePt t="38057" x="7324725" y="3173413"/>
          <p14:tracePt t="38066" x="7356475" y="3181350"/>
          <p14:tracePt t="38072" x="7396163" y="3189288"/>
          <p14:tracePt t="38081" x="7412038" y="3189288"/>
          <p14:tracePt t="38089" x="7426325" y="3197225"/>
          <p14:tracePt t="38273" x="7426325" y="3213100"/>
          <p14:tracePt t="38281" x="7426325" y="3221038"/>
          <p14:tracePt t="38290" x="7426325" y="3235325"/>
          <p14:tracePt t="38297" x="7426325" y="3243263"/>
          <p14:tracePt t="38305" x="7418388" y="3243263"/>
          <p14:tracePt t="38315" x="7418388" y="3259138"/>
          <p14:tracePt t="38329" x="7396163" y="3267075"/>
          <p14:tracePt t="38337" x="7388225" y="3275013"/>
          <p14:tracePt t="38346" x="7372350" y="3275013"/>
          <p14:tracePt t="38353" x="7356475" y="3275013"/>
          <p14:tracePt t="38361" x="7348538" y="3275013"/>
          <p14:tracePt t="38369" x="7332663" y="3275013"/>
          <p14:tracePt t="38377" x="7292975" y="3275013"/>
          <p14:tracePt t="38386" x="7229475" y="3275013"/>
          <p14:tracePt t="38393" x="7183438" y="3267075"/>
          <p14:tracePt t="38401" x="7112000" y="3243263"/>
          <p14:tracePt t="38409" x="7032625" y="3243263"/>
          <p14:tracePt t="38419" x="6923088" y="3243263"/>
          <p14:tracePt t="38425" x="6797675" y="3243263"/>
          <p14:tracePt t="38433" x="6654800" y="3243263"/>
          <p14:tracePt t="38441" x="6513513" y="3243263"/>
          <p14:tracePt t="38449" x="6356350" y="3243263"/>
          <p14:tracePt t="38457" x="6167438" y="3243263"/>
          <p14:tracePt t="38465" x="5962650" y="3251200"/>
          <p14:tracePt t="38473" x="5741988" y="3251200"/>
          <p14:tracePt t="38481" x="5537200" y="3259138"/>
          <p14:tracePt t="38489" x="5308600" y="3259138"/>
          <p14:tracePt t="38497" x="5111750" y="3259138"/>
          <p14:tracePt t="38505" x="4938713" y="3275013"/>
          <p14:tracePt t="38515" x="4765675" y="3290888"/>
          <p14:tracePt t="38521" x="4591050" y="3298825"/>
          <p14:tracePt t="38528" x="4425950" y="3298825"/>
          <p14:tracePt t="38537" x="4252913" y="3298825"/>
          <p14:tracePt t="38544" x="4095750" y="3314700"/>
          <p14:tracePt t="38553" x="3922713" y="3330575"/>
          <p14:tracePt t="38561" x="3733800" y="3330575"/>
          <p14:tracePt t="38569" x="3521075" y="3362325"/>
          <p14:tracePt t="38577" x="3236913" y="3432175"/>
          <p14:tracePt t="38585" x="2984500" y="3479800"/>
          <p14:tracePt t="38593" x="2701925" y="3535363"/>
          <p14:tracePt t="38601" x="2417763" y="3606800"/>
          <p14:tracePt t="38609" x="2165350" y="3668713"/>
          <p14:tracePt t="38617" x="1922463" y="3708400"/>
          <p14:tracePt t="38625" x="1763713" y="3708400"/>
          <p14:tracePt t="38634" x="1590675" y="3716338"/>
          <p14:tracePt t="38641" x="1417638" y="3732213"/>
          <p14:tracePt t="38650" x="1260475" y="3732213"/>
          <p14:tracePt t="38657" x="1087438" y="3732213"/>
          <p14:tracePt t="38665" x="952500" y="3732213"/>
          <p14:tracePt t="38673" x="811213" y="3732213"/>
          <p14:tracePt t="38681" x="669925" y="3732213"/>
          <p14:tracePt t="38689" x="527050" y="3732213"/>
          <p14:tracePt t="38697" x="369888" y="3732213"/>
          <p14:tracePt t="38705" x="228600" y="3748088"/>
          <p14:tracePt t="38715" x="101600" y="3771900"/>
          <p14:tracePt t="40698" x="117475" y="4149725"/>
          <p14:tracePt t="40704" x="180975" y="4133850"/>
          <p14:tracePt t="40715" x="260350" y="4125913"/>
          <p14:tracePt t="40721" x="330200" y="4110038"/>
          <p14:tracePt t="40729" x="393700" y="4094163"/>
          <p14:tracePt t="40737" x="465138" y="4094163"/>
          <p14:tracePt t="40744" x="527050" y="4094163"/>
          <p14:tracePt t="40753" x="606425" y="4094163"/>
          <p14:tracePt t="40761" x="669925" y="4094163"/>
          <p14:tracePt t="40769" x="731838" y="4094163"/>
          <p14:tracePt t="40777" x="795338" y="4094163"/>
          <p14:tracePt t="40787" x="842963" y="4094163"/>
          <p14:tracePt t="40793" x="906463" y="4094163"/>
          <p14:tracePt t="40801" x="960438" y="4094163"/>
          <p14:tracePt t="40808" x="1008063" y="4094163"/>
          <p14:tracePt t="40817" x="1023938" y="4086225"/>
          <p14:tracePt t="40824" x="1055688" y="4070350"/>
          <p14:tracePt t="40834" x="1079500" y="4062413"/>
          <p14:tracePt t="40841" x="1111250" y="4054475"/>
          <p14:tracePt t="40849" x="1149350" y="4046538"/>
          <p14:tracePt t="40857" x="1196975" y="4038600"/>
          <p14:tracePt t="40865" x="1252538" y="4022725"/>
          <p14:tracePt t="40874" x="1300163" y="4016375"/>
          <p14:tracePt t="40881" x="1362075" y="4016375"/>
          <p14:tracePt t="40889" x="1433513" y="4016375"/>
          <p14:tracePt t="40898" x="1497013" y="4016375"/>
          <p14:tracePt t="40905" x="1543050" y="4016375"/>
          <p14:tracePt t="40915" x="1574800" y="4016375"/>
          <p14:tracePt t="40921" x="1606550" y="4016375"/>
          <p14:tracePt t="41009" x="1590675" y="4016375"/>
          <p14:tracePt t="41041" x="1598613" y="4008438"/>
          <p14:tracePt t="41049" x="1606550" y="4008438"/>
          <p14:tracePt t="41057" x="1622425" y="4008438"/>
          <p14:tracePt t="41065" x="1654175" y="4008438"/>
          <p14:tracePt t="41074" x="1739900" y="4008438"/>
          <p14:tracePt t="41082" x="1866900" y="4008438"/>
          <p14:tracePt t="41089" x="2008188" y="4008438"/>
          <p14:tracePt t="41098" x="2149475" y="3992563"/>
          <p14:tracePt t="41105" x="2244725" y="3968750"/>
          <p14:tracePt t="41115" x="2332038" y="3960813"/>
          <p14:tracePt t="41121" x="2378075" y="3952875"/>
          <p14:tracePt t="41129" x="2401888" y="3937000"/>
          <p14:tracePt t="41145" x="2401888" y="3921125"/>
          <p14:tracePt t="41161" x="2386013" y="3921125"/>
          <p14:tracePt t="41169" x="2324100" y="3897313"/>
          <p14:tracePt t="41177" x="2220913" y="3873500"/>
          <p14:tracePt t="41185" x="2127250" y="3833813"/>
          <p14:tracePt t="41192" x="2008188" y="3811588"/>
          <p14:tracePt t="41201" x="1914525" y="3795713"/>
          <p14:tracePt t="41209" x="1835150" y="3771900"/>
          <p14:tracePt t="41217" x="1803400" y="3763963"/>
          <p14:tracePt t="41241" x="1803400" y="3756025"/>
          <p14:tracePt t="41249" x="1819275" y="3756025"/>
          <p14:tracePt t="41257" x="1882775" y="3756025"/>
          <p14:tracePt t="41266" x="1960563" y="3756025"/>
          <p14:tracePt t="41273" x="2055813" y="3756025"/>
          <p14:tracePt t="41282" x="2103438" y="3756025"/>
          <p14:tracePt t="41289" x="2149475" y="3756025"/>
          <p14:tracePt t="41297" x="2165350" y="3756025"/>
          <p14:tracePt t="41385" x="2181225" y="3756025"/>
          <p14:tracePt t="41392" x="2197100" y="3756025"/>
          <p14:tracePt t="41401" x="2228850" y="3756025"/>
          <p14:tracePt t="41408" x="2308225" y="3756025"/>
          <p14:tracePt t="41416" x="2386013" y="3756025"/>
          <p14:tracePt t="41424" x="2497138" y="3748088"/>
          <p14:tracePt t="41433" x="2606675" y="3732213"/>
          <p14:tracePt t="41440" x="2709863" y="3700463"/>
          <p14:tracePt t="41448" x="2819400" y="3668713"/>
          <p14:tracePt t="41456" x="2930525" y="3644900"/>
          <p14:tracePt t="41464" x="3016250" y="3622675"/>
          <p14:tracePt t="41472" x="3095625" y="3598863"/>
          <p14:tracePt t="41481" x="3135313" y="3590925"/>
          <p14:tracePt t="41489" x="3157538" y="3575050"/>
          <p14:tracePt t="41496" x="3173413" y="3575050"/>
          <p14:tracePt t="41505" x="3189288" y="3575050"/>
          <p14:tracePt t="41513" x="3197225" y="3567113"/>
          <p14:tracePt t="41529" x="3205163" y="3559175"/>
          <p14:tracePt t="41545" x="3221038" y="3559175"/>
          <p14:tracePt t="41569" x="3236913" y="3559175"/>
          <p14:tracePt t="41577" x="3252788" y="3559175"/>
          <p14:tracePt t="41585" x="3276600" y="3567113"/>
          <p14:tracePt t="41609" x="3284538" y="3582988"/>
          <p14:tracePt t="41625" x="3268663" y="3582988"/>
          <p14:tracePt t="41632" x="3252788" y="3582988"/>
          <p14:tracePt t="41641" x="3205163" y="3590925"/>
          <p14:tracePt t="41648" x="3157538" y="3606800"/>
          <p14:tracePt t="41657" x="3119438" y="3606800"/>
          <p14:tracePt t="41665" x="3071813" y="3606800"/>
          <p14:tracePt t="41672" x="3048000" y="3606800"/>
          <p14:tracePt t="41681" x="3032125" y="3606800"/>
          <p14:tracePt t="41689" x="3008313" y="3606800"/>
          <p14:tracePt t="41721" x="3000375" y="3614738"/>
          <p14:tracePt t="41745" x="3024188" y="3622675"/>
          <p14:tracePt t="41753" x="3048000" y="3636963"/>
          <p14:tracePt t="41761" x="3103563" y="3652838"/>
          <p14:tracePt t="41769" x="3149600" y="3676650"/>
          <p14:tracePt t="41777" x="3221038" y="3684588"/>
          <p14:tracePt t="41784" x="3284538" y="3700463"/>
          <p14:tracePt t="41792" x="3354388" y="3708400"/>
          <p14:tracePt t="41801" x="3402013" y="3724275"/>
          <p14:tracePt t="41809" x="3441700" y="3724275"/>
          <p14:tracePt t="41929" x="3457575" y="3724275"/>
          <p14:tracePt t="41961" x="3481388" y="3724275"/>
          <p14:tracePt t="41977" x="3497263" y="3724275"/>
          <p14:tracePt t="42833" x="3505200" y="3724275"/>
          <p14:tracePt t="44313" x="3513138" y="3740150"/>
          <p14:tracePt t="44321" x="3521075" y="3740150"/>
          <p14:tracePt t="44329" x="3536950" y="3740150"/>
          <p14:tracePt t="44337" x="3575050" y="3748088"/>
          <p14:tracePt t="44345" x="3622675" y="3763963"/>
          <p14:tracePt t="44353" x="3662363" y="3771900"/>
          <p14:tracePt t="44361" x="3725863" y="3771900"/>
          <p14:tracePt t="44369" x="3763963" y="3779838"/>
          <p14:tracePt t="44377" x="3787775" y="3787775"/>
          <p14:tracePt t="44384" x="3811588" y="3795713"/>
          <p14:tracePt t="44393" x="3827463" y="3795713"/>
          <p14:tracePt t="44416" x="3843338" y="3795713"/>
          <p14:tracePt t="44433" x="3851275" y="3795713"/>
          <p14:tracePt t="44441" x="3867150" y="3795713"/>
          <p14:tracePt t="44449" x="3875088" y="3795713"/>
          <p14:tracePt t="44457" x="3906838" y="3795713"/>
          <p14:tracePt t="44464" x="3930650" y="3795713"/>
          <p14:tracePt t="44473" x="3968750" y="3795713"/>
          <p14:tracePt t="44481" x="3992563" y="3787775"/>
          <p14:tracePt t="44489" x="4040188" y="3779838"/>
          <p14:tracePt t="44497" x="4079875" y="3779838"/>
          <p14:tracePt t="44506" x="4127500" y="3779838"/>
          <p14:tracePt t="44512" x="4173538" y="3779838"/>
          <p14:tracePt t="44523" x="4221163" y="3763963"/>
          <p14:tracePt t="44529" x="4260850" y="3763963"/>
          <p14:tracePt t="44537" x="4316413" y="3763963"/>
          <p14:tracePt t="44545" x="4364038" y="3763963"/>
          <p14:tracePt t="44552" x="4418013" y="3763963"/>
          <p14:tracePt t="44563" x="4481513" y="3763963"/>
          <p14:tracePt t="44569" x="4560888" y="3763963"/>
          <p14:tracePt t="44577" x="4622800" y="3756025"/>
          <p14:tracePt t="44584" x="4662488" y="3732213"/>
          <p14:tracePt t="44592" x="4710113" y="3732213"/>
          <p14:tracePt t="44601" x="4765675" y="3732213"/>
          <p14:tracePt t="44609" x="4795838" y="3732213"/>
          <p14:tracePt t="44617" x="4835525" y="3732213"/>
          <p14:tracePt t="44625" x="4867275" y="3724275"/>
          <p14:tracePt t="44632" x="4891088" y="3716338"/>
          <p14:tracePt t="44641" x="4930775" y="3708400"/>
          <p14:tracePt t="44649" x="4970463" y="3700463"/>
          <p14:tracePt t="44657" x="5016500" y="3692525"/>
          <p14:tracePt t="44665" x="5040313" y="3692525"/>
          <p14:tracePt t="44673" x="5072063" y="3692525"/>
          <p14:tracePt t="44681" x="5103813" y="3692525"/>
          <p14:tracePt t="44689" x="5143500" y="3692525"/>
          <p14:tracePt t="44697" x="5175250" y="3692525"/>
          <p14:tracePt t="44707" x="5213350" y="3692525"/>
          <p14:tracePt t="44712" x="5245100" y="3692525"/>
          <p14:tracePt t="44722" x="5284788" y="3692525"/>
          <p14:tracePt t="44729" x="5316538" y="3700463"/>
          <p14:tracePt t="44737" x="5372100" y="3724275"/>
          <p14:tracePt t="44745" x="5410200" y="3724275"/>
          <p14:tracePt t="44752" x="5457825" y="3732213"/>
          <p14:tracePt t="44761" x="5489575" y="3740150"/>
          <p14:tracePt t="44769" x="5545138" y="3740150"/>
          <p14:tracePt t="44777" x="5576888" y="3740150"/>
          <p14:tracePt t="44785" x="5622925" y="3740150"/>
          <p14:tracePt t="44792" x="5654675" y="3740150"/>
          <p14:tracePt t="44801" x="5702300" y="3740150"/>
          <p14:tracePt t="44809" x="5741988" y="3740150"/>
          <p14:tracePt t="44817" x="5765800" y="3740150"/>
          <p14:tracePt t="44824" x="5781675" y="3740150"/>
          <p14:tracePt t="44832" x="5803900" y="3740150"/>
          <p14:tracePt t="44840" x="5835650" y="3740150"/>
          <p14:tracePt t="44849" x="5859463" y="3740150"/>
          <p14:tracePt t="44857" x="5875338" y="3740150"/>
          <p14:tracePt t="44865" x="5899150" y="3740150"/>
          <p14:tracePt t="44873" x="5922963" y="3740150"/>
          <p14:tracePt t="44890" x="5954713" y="3740150"/>
          <p14:tracePt t="44897" x="5970588" y="3740150"/>
          <p14:tracePt t="44906" x="5994400" y="3740150"/>
          <p14:tracePt t="44913" x="6008688" y="3740150"/>
          <p14:tracePt t="44924" x="6024563" y="3740150"/>
          <p14:tracePt t="44929" x="6032500" y="3740150"/>
          <p14:tracePt t="44938" x="6048375" y="3740150"/>
          <p14:tracePt t="44945" x="6056313" y="3740150"/>
          <p14:tracePt t="44953" x="6072188" y="3740150"/>
          <p14:tracePt t="44961" x="6103938" y="3740150"/>
          <p14:tracePt t="44969" x="6119813" y="3740150"/>
          <p14:tracePt t="44977" x="6127750" y="3740150"/>
          <p14:tracePt t="44985" x="6159500" y="3732213"/>
          <p14:tracePt t="44992" x="6183313" y="3724275"/>
          <p14:tracePt t="45001" x="6197600" y="3724275"/>
          <p14:tracePt t="45009" x="6213475" y="3724275"/>
          <p14:tracePt t="45017" x="6229350" y="3724275"/>
          <p14:tracePt t="45025" x="6245225" y="3724275"/>
          <p14:tracePt t="45032" x="6261100" y="3724275"/>
          <p14:tracePt t="45049" x="6316663" y="3732213"/>
          <p14:tracePt t="45056" x="6348413" y="3748088"/>
          <p14:tracePt t="45088" x="6364288" y="3748088"/>
          <p14:tracePt t="45106" x="6372225" y="3748088"/>
          <p14:tracePt t="45122" x="6380163" y="3748088"/>
          <p14:tracePt t="45129" x="6388100" y="3756025"/>
          <p14:tracePt t="45145" x="6396038" y="3763963"/>
          <p14:tracePt t="45857" x="6410325" y="3763963"/>
          <p14:tracePt t="45937" x="6426200" y="3763963"/>
          <p14:tracePt t="45986" x="6434138" y="3763963"/>
          <p14:tracePt t="46001" x="6442075" y="3763963"/>
          <p14:tracePt t="46017" x="6450013" y="3763963"/>
          <p14:tracePt t="46024" x="6465888" y="3763963"/>
          <p14:tracePt t="46032" x="6481763" y="3763963"/>
          <p14:tracePt t="46041" x="6505575" y="3763963"/>
          <p14:tracePt t="46049" x="6529388" y="3763963"/>
          <p14:tracePt t="46057" x="6545263" y="3763963"/>
          <p14:tracePt t="46065" x="6561138" y="3763963"/>
          <p14:tracePt t="46153" x="6569075" y="3763963"/>
          <p14:tracePt t="46185" x="6584950" y="3763963"/>
          <p14:tracePt t="46337" x="6592888" y="3763963"/>
          <p14:tracePt t="46433" x="6607175" y="3763963"/>
          <p14:tracePt t="46546" x="6607175" y="3771900"/>
          <p14:tracePt t="46553" x="6607175" y="3787775"/>
          <p14:tracePt t="46625" x="6607175" y="3779838"/>
          <p14:tracePt t="46641" x="6607175" y="3771900"/>
          <p14:tracePt t="46657" x="6607175" y="3756025"/>
          <p14:tracePt t="46888" x="6600825" y="3756025"/>
          <p14:tracePt t="46906" x="6584950" y="3756025"/>
          <p14:tracePt t="46913" x="6577013" y="3763963"/>
          <p14:tracePt t="46922" x="6561138" y="3763963"/>
          <p14:tracePt t="46945" x="6545263" y="3763963"/>
          <p14:tracePt t="46985" x="6529388" y="3763963"/>
          <p14:tracePt t="47073" x="6521450" y="3763963"/>
          <p14:tracePt t="47081" x="6505575" y="3763963"/>
          <p14:tracePt t="47089" x="6497638" y="3763963"/>
          <p14:tracePt t="47097" x="6481763" y="3763963"/>
          <p14:tracePt t="47112" x="6426200" y="3763963"/>
          <p14:tracePt t="47123" x="6348413" y="3763963"/>
          <p14:tracePt t="47129" x="6237288" y="3763963"/>
          <p14:tracePt t="47137" x="6127750" y="3763963"/>
          <p14:tracePt t="47144" x="5970588" y="3763963"/>
          <p14:tracePt t="47152" x="5795963" y="3763963"/>
          <p14:tracePt t="47161" x="5561013" y="3763963"/>
          <p14:tracePt t="47169" x="5364163" y="3763963"/>
          <p14:tracePt t="47177" x="5103813" y="3763963"/>
          <p14:tracePt t="47185" x="4883150" y="3763963"/>
          <p14:tracePt t="47192" x="4614863" y="3779838"/>
          <p14:tracePt t="47201" x="4386263" y="3779838"/>
          <p14:tracePt t="47208" x="4159250" y="3779838"/>
          <p14:tracePt t="47217" x="3968750" y="3779838"/>
          <p14:tracePt t="47224" x="3733800" y="3795713"/>
          <p14:tracePt t="47233" x="3457575" y="3825875"/>
          <p14:tracePt t="47241" x="3213100" y="3857625"/>
          <p14:tracePt t="47249" x="2882900" y="3897313"/>
          <p14:tracePt t="47257" x="2481263" y="3960813"/>
          <p14:tracePt t="47265" x="2103438" y="4016375"/>
          <p14:tracePt t="47272" x="1725613" y="4094163"/>
          <p14:tracePt t="47282" x="1354138" y="4157663"/>
          <p14:tracePt t="47288" x="1039813" y="4227513"/>
          <p14:tracePt t="47297" x="747713" y="4322763"/>
          <p14:tracePt t="47305" x="527050" y="4370388"/>
          <p14:tracePt t="47313" x="369888" y="4408488"/>
          <p14:tracePt t="47323" x="236538" y="4464050"/>
          <p14:tracePt t="47329" x="109538" y="4495800"/>
          <p14:tracePt t="47337" x="0" y="4527550"/>
          <p14:tracePt t="50977" x="409575" y="4897438"/>
          <p14:tracePt t="50985" x="693738" y="4968875"/>
          <p14:tracePt t="50993" x="1008063" y="5038725"/>
          <p14:tracePt t="51001" x="1354138" y="5118100"/>
          <p14:tracePt t="51008" x="1755775" y="5157788"/>
          <p14:tracePt t="51016" x="2212975" y="5195888"/>
          <p14:tracePt t="51024" x="2733675" y="5219700"/>
          <p14:tracePt t="51032" x="3252788" y="5267325"/>
          <p14:tracePt t="51041" x="3733800" y="5267325"/>
          <p14:tracePt t="51048" x="4221163" y="5283200"/>
          <p14:tracePt t="51056" x="4606925" y="5307013"/>
          <p14:tracePt t="51065" x="4930775" y="5307013"/>
          <p14:tracePt t="51072" x="5260975" y="5299075"/>
          <p14:tracePt t="51080" x="5638800" y="5219700"/>
          <p14:tracePt t="51089" x="5994400" y="5118100"/>
          <p14:tracePt t="51096" x="6245225" y="5046663"/>
          <p14:tracePt t="51105" x="6505575" y="4984750"/>
          <p14:tracePt t="51113" x="6718300" y="4953000"/>
          <p14:tracePt t="51121" x="6938963" y="4889500"/>
          <p14:tracePt t="51129" x="7159625" y="4841875"/>
          <p14:tracePt t="51137" x="7364413" y="4826000"/>
          <p14:tracePt t="51145" x="7537450" y="4826000"/>
          <p14:tracePt t="51153" x="7710488" y="4810125"/>
          <p14:tracePt t="51161" x="7851775" y="4802188"/>
          <p14:tracePt t="51169" x="8010525" y="4802188"/>
          <p14:tracePt t="51177" x="8128000" y="4802188"/>
          <p14:tracePt t="51185" x="8223250" y="4802188"/>
          <p14:tracePt t="51192" x="8308975" y="4802188"/>
          <p14:tracePt t="51201" x="8388350" y="4802188"/>
          <p14:tracePt t="51209" x="8434388" y="4787900"/>
          <p14:tracePt t="51217" x="8450263" y="4787900"/>
          <p14:tracePt t="51225" x="8474075" y="4787900"/>
          <p14:tracePt t="51233" x="8513763" y="4787900"/>
          <p14:tracePt t="51241" x="8537575" y="4787900"/>
          <p14:tracePt t="51249" x="8561388" y="4787900"/>
          <p14:tracePt t="51257" x="8585200" y="4787900"/>
          <p14:tracePt t="51266" x="8624888" y="4787900"/>
          <p14:tracePt t="51272" x="8670925" y="4787900"/>
          <p14:tracePt t="51281" x="8686800" y="4779963"/>
          <p14:tracePt t="51289" x="8710613" y="4764088"/>
          <p14:tracePt t="51297" x="8742363" y="4756150"/>
          <p14:tracePt t="51304" x="8774113" y="4740275"/>
          <p14:tracePt t="51313" x="8805863" y="4724400"/>
          <p14:tracePt t="51321" x="8813800" y="4692650"/>
          <p14:tracePt t="51330" x="8821738" y="4676775"/>
          <p14:tracePt t="51337" x="8837613" y="4637088"/>
          <p14:tracePt t="51345" x="8837613" y="4598988"/>
          <p14:tracePt t="51352" x="8837613" y="4543425"/>
          <p14:tracePt t="51361" x="8821738" y="4471988"/>
          <p14:tracePt t="51369" x="8789988" y="4402138"/>
          <p14:tracePt t="51377" x="8742363" y="4322763"/>
          <p14:tracePt t="51384" x="8678863" y="4243388"/>
          <p14:tracePt t="51392" x="8632825" y="4189413"/>
          <p14:tracePt t="51401" x="8593138" y="4133850"/>
          <p14:tracePt t="51409" x="8561388" y="4102100"/>
          <p14:tracePt t="51417" x="8545513" y="4086225"/>
          <p14:tracePt t="51425" x="8537575" y="4070350"/>
          <p14:tracePt t="51449" x="8537575" y="4054475"/>
          <p14:tracePt t="51457" x="8545513" y="4046538"/>
          <p14:tracePt t="51464" x="8561388" y="4046538"/>
          <p14:tracePt t="51472" x="8577263" y="4038600"/>
          <p14:tracePt t="51480" x="8601075" y="4022725"/>
          <p14:tracePt t="51488" x="8624888" y="4022725"/>
          <p14:tracePt t="51496" x="8662988" y="4016375"/>
          <p14:tracePt t="51505" x="8718550" y="3984625"/>
          <p14:tracePt t="51513" x="8742363" y="3952875"/>
          <p14:tracePt t="51521" x="8774113" y="3937000"/>
          <p14:tracePt t="51529" x="8789988" y="3929063"/>
          <p14:tracePt t="51537" x="8797925" y="3913188"/>
          <p14:tracePt t="51552" x="8797925" y="3897313"/>
          <p14:tracePt t="51568" x="8782050" y="3889375"/>
          <p14:tracePt t="51577" x="8750300" y="3889375"/>
          <p14:tracePt t="51586" x="8702675" y="3881438"/>
          <p14:tracePt t="51592" x="8647113" y="3857625"/>
          <p14:tracePt t="51601" x="8585200" y="3849688"/>
          <p14:tracePt t="51609" x="8505825" y="3825875"/>
          <p14:tracePt t="51617" x="8434388" y="3811588"/>
          <p14:tracePt t="51624" x="8380413" y="3787775"/>
          <p14:tracePt t="51633" x="8348663" y="3779838"/>
          <p14:tracePt t="51641" x="8332788" y="3771900"/>
          <p14:tracePt t="51721" x="8348663" y="3771900"/>
          <p14:tracePt t="51730" x="8364538" y="3771900"/>
          <p14:tracePt t="51737" x="8388350" y="3771900"/>
          <p14:tracePt t="51746" x="8404225" y="3771900"/>
          <p14:tracePt t="51825" x="8412163" y="3763963"/>
          <p14:tracePt t="52145" x="8404225" y="3763963"/>
          <p14:tracePt t="52362" x="8412163" y="3763963"/>
          <p14:tracePt t="52377" x="8420100" y="3763963"/>
          <p14:tracePt t="52513" x="8428038" y="3748088"/>
          <p14:tracePt t="52793" x="8420100" y="3748088"/>
          <p14:tracePt t="53256" x="8404225" y="3748088"/>
          <p14:tracePt t="53265" x="8396288" y="3748088"/>
          <p14:tracePt t="53273" x="8380413" y="3748088"/>
          <p14:tracePt t="53281" x="8340725" y="3748088"/>
          <p14:tracePt t="53288" x="8277225" y="3748088"/>
          <p14:tracePt t="53296" x="8167688" y="3748088"/>
          <p14:tracePt t="53304" x="8040688" y="3740150"/>
          <p14:tracePt t="53313" x="7883525" y="3724275"/>
          <p14:tracePt t="53321" x="7662863" y="3692525"/>
          <p14:tracePt t="53330" x="7340600" y="3692525"/>
          <p14:tracePt t="53337" x="6954838" y="3692525"/>
          <p14:tracePt t="53345" x="6569075" y="3692525"/>
          <p14:tracePt t="53353" x="6175375" y="3724275"/>
          <p14:tracePt t="53362" x="5678488" y="3771900"/>
          <p14:tracePt t="53369" x="5151438" y="3857625"/>
          <p14:tracePt t="53377" x="4670425" y="3992563"/>
          <p14:tracePt t="53385" x="4229100" y="4094163"/>
          <p14:tracePt t="53393" x="3819525" y="4181475"/>
          <p14:tracePt t="53401" x="3433763" y="4275138"/>
          <p14:tracePt t="53409" x="3189288" y="4330700"/>
          <p14:tracePt t="53417" x="3000375" y="4370388"/>
          <p14:tracePt t="53424" x="2859088" y="4386263"/>
          <p14:tracePt t="53433" x="2747963" y="4394200"/>
          <p14:tracePt t="53441" x="2662238" y="4408488"/>
          <p14:tracePt t="53449" x="2598738" y="4408488"/>
          <p14:tracePt t="53457" x="2551113" y="4408488"/>
          <p14:tracePt t="53465" x="2505075" y="4408488"/>
          <p14:tracePt t="53473" x="2441575" y="4408488"/>
          <p14:tracePt t="53481" x="2370138" y="4408488"/>
          <p14:tracePt t="53489" x="2324100" y="4408488"/>
          <p14:tracePt t="53497" x="2276475" y="4408488"/>
          <p14:tracePt t="53505" x="2244725" y="4408488"/>
          <p14:tracePt t="53513" x="2181225" y="4408488"/>
          <p14:tracePt t="53521" x="2133600" y="4408488"/>
          <p14:tracePt t="53531" x="2095500" y="4394200"/>
          <p14:tracePt t="53537" x="2055813" y="4386263"/>
          <p14:tracePt t="53545" x="2024063" y="4378325"/>
          <p14:tracePt t="53552" x="1984375" y="4378325"/>
          <p14:tracePt t="53561" x="1952625" y="4378325"/>
          <p14:tracePt t="53569" x="1922463" y="4378325"/>
          <p14:tracePt t="53577" x="1890713" y="4370388"/>
          <p14:tracePt t="53585" x="1874838" y="4362450"/>
          <p14:tracePt t="53592" x="1866900" y="4354513"/>
          <p14:tracePt t="53720" x="1858963" y="4354513"/>
          <p14:tracePt t="53728" x="1835150" y="4346575"/>
          <p14:tracePt t="53736" x="1827213" y="4338638"/>
          <p14:tracePt t="53744" x="1803400" y="4338638"/>
          <p14:tracePt t="53752" x="1779588" y="4338638"/>
          <p14:tracePt t="53761" x="1763713" y="4330700"/>
          <p14:tracePt t="53769" x="1747838" y="4330700"/>
          <p14:tracePt t="53777" x="1725613" y="4330700"/>
          <p14:tracePt t="53785" x="1701800" y="4330700"/>
          <p14:tracePt t="53792" x="1677988" y="4322763"/>
          <p14:tracePt t="53801" x="1646238" y="4314825"/>
          <p14:tracePt t="53809" x="1622425" y="4306888"/>
          <p14:tracePt t="53817" x="1606550" y="4306888"/>
          <p14:tracePt t="53825" x="1590675" y="4306888"/>
          <p14:tracePt t="53873" x="1582738" y="4291013"/>
          <p14:tracePt t="53897" x="1566863" y="4291013"/>
          <p14:tracePt t="53921" x="1550988" y="4291013"/>
          <p14:tracePt t="53938" x="1543050" y="4291013"/>
          <p14:tracePt t="53944" x="1535113" y="4283075"/>
          <p14:tracePt t="53969" x="1527175" y="4283075"/>
          <p14:tracePt t="53977" x="1512888" y="4283075"/>
          <p14:tracePt t="53985" x="1504950" y="4283075"/>
          <p14:tracePt t="53992" x="1489075" y="4283075"/>
          <p14:tracePt t="54001" x="1481138" y="4283075"/>
          <p14:tracePt t="54008" x="1473200" y="4283075"/>
          <p14:tracePt t="54017" x="1465263" y="4283075"/>
          <p14:tracePt t="54024" x="1441450" y="4283075"/>
          <p14:tracePt t="54033" x="1401763" y="4275138"/>
          <p14:tracePt t="54041" x="1377950" y="4267200"/>
          <p14:tracePt t="54049" x="1354138" y="4267200"/>
          <p14:tracePt t="54057" x="1316038" y="4267200"/>
          <p14:tracePt t="54065" x="1284288" y="4267200"/>
          <p14:tracePt t="54072" x="1244600" y="4267200"/>
          <p14:tracePt t="54081" x="1220788" y="4267200"/>
          <p14:tracePt t="54089" x="1196975" y="4267200"/>
          <p14:tracePt t="54097" x="1181100" y="4267200"/>
          <p14:tracePt t="54138" x="1165225" y="4267200"/>
          <p14:tracePt t="54306" x="1157288" y="4267200"/>
          <p14:tracePt t="54313" x="1141413" y="4267200"/>
          <p14:tracePt t="54321" x="1133475" y="4267200"/>
          <p14:tracePt t="54337" x="1125538" y="4267200"/>
          <p14:tracePt t="54346" x="1117600" y="4267200"/>
          <p14:tracePt t="54352" x="1087438" y="4275138"/>
          <p14:tracePt t="54361" x="1047750" y="4283075"/>
          <p14:tracePt t="54369" x="1008063" y="4291013"/>
          <p14:tracePt t="54376" x="960438" y="4291013"/>
          <p14:tracePt t="54384" x="936625" y="4291013"/>
          <p14:tracePt t="54393" x="906463" y="4291013"/>
          <p14:tracePt t="54401" x="858838" y="4291013"/>
          <p14:tracePt t="54409" x="827088" y="4291013"/>
          <p14:tracePt t="54416" x="795338" y="4291013"/>
          <p14:tracePt t="54424" x="731838" y="4291013"/>
          <p14:tracePt t="54433" x="685800" y="4291013"/>
          <p14:tracePt t="54441" x="654050" y="4291013"/>
          <p14:tracePt t="54449" x="590550" y="4298950"/>
          <p14:tracePt t="54457" x="534988" y="4306888"/>
          <p14:tracePt t="54465" x="488950" y="4330700"/>
          <p14:tracePt t="54472" x="417513" y="4346575"/>
          <p14:tracePt t="54481" x="369888" y="4346575"/>
          <p14:tracePt t="54489" x="306388" y="4346575"/>
          <p14:tracePt t="54496" x="260350" y="4346575"/>
          <p14:tracePt t="54504" x="228600" y="4346575"/>
          <p14:tracePt t="54513" x="196850" y="4346575"/>
          <p14:tracePt t="54521" x="157163" y="4338638"/>
          <p14:tracePt t="54530" x="125413" y="4330700"/>
          <p14:tracePt t="54537" x="87313" y="4330700"/>
          <p14:tracePt t="54545" x="39688" y="4322763"/>
          <p14:tracePt t="62880" x="188913" y="4684713"/>
          <p14:tracePt t="62888" x="300038" y="4684713"/>
          <p14:tracePt t="62896" x="401638" y="4660900"/>
          <p14:tracePt t="62905" x="511175" y="4621213"/>
          <p14:tracePt t="62913" x="598488" y="4598988"/>
          <p14:tracePt t="62921" x="709613" y="4567238"/>
          <p14:tracePt t="62931" x="858838" y="4527550"/>
          <p14:tracePt t="62937" x="1000125" y="4487863"/>
          <p14:tracePt t="62947" x="1157288" y="4448175"/>
          <p14:tracePt t="62953" x="1338263" y="4424363"/>
          <p14:tracePt t="62961" x="1497013" y="4386263"/>
          <p14:tracePt t="62969" x="1622425" y="4346575"/>
          <p14:tracePt t="62977" x="1755775" y="4306888"/>
          <p14:tracePt t="62984" x="1851025" y="4267200"/>
          <p14:tracePt t="62992" x="1922463" y="4235450"/>
          <p14:tracePt t="63012" x="2016125" y="4173538"/>
          <p14:tracePt t="63017" x="2063750" y="4141788"/>
          <p14:tracePt t="63025" x="2087563" y="4117975"/>
          <p14:tracePt t="63032" x="2119313" y="4086225"/>
          <p14:tracePt t="63041" x="2133600" y="4070350"/>
          <p14:tracePt t="63048" x="2149475" y="4062413"/>
          <p14:tracePt t="63057" x="2173288" y="4046538"/>
          <p14:tracePt t="63066" x="2220913" y="4022725"/>
          <p14:tracePt t="63072" x="2260600" y="4008438"/>
          <p14:tracePt t="63081" x="2300288" y="4000500"/>
          <p14:tracePt t="63089" x="2324100" y="3992563"/>
          <p14:tracePt t="63097" x="2346325" y="3992563"/>
          <p14:tracePt t="63104" x="2362200" y="3992563"/>
          <p14:tracePt t="63112" x="2378075" y="3992563"/>
          <p14:tracePt t="63121" x="2386013" y="3992563"/>
          <p14:tracePt t="63128" x="2409825" y="3992563"/>
          <p14:tracePt t="63137" x="2449513" y="3992563"/>
          <p14:tracePt t="63146" x="2481263" y="3992563"/>
          <p14:tracePt t="63152" x="2520950" y="4000500"/>
          <p14:tracePt t="63161" x="2566988" y="4008438"/>
          <p14:tracePt t="63169" x="2622550" y="4030663"/>
          <p14:tracePt t="63177" x="2686050" y="4038600"/>
          <p14:tracePt t="63185" x="2725738" y="4062413"/>
          <p14:tracePt t="63193" x="2763838" y="4070350"/>
          <p14:tracePt t="63201" x="2819400" y="4078288"/>
          <p14:tracePt t="63209" x="2843213" y="4086225"/>
          <p14:tracePt t="63217" x="2867025" y="4086225"/>
          <p14:tracePt t="63225" x="2882900" y="4094163"/>
          <p14:tracePt t="63232" x="2906713" y="4094163"/>
          <p14:tracePt t="63241" x="2922588" y="4102100"/>
          <p14:tracePt t="63248" x="2930525" y="4110038"/>
          <p14:tracePt t="63257" x="2946400" y="4117975"/>
          <p14:tracePt t="63266" x="2946400" y="4133850"/>
          <p14:tracePt t="63272" x="2952750" y="4157663"/>
          <p14:tracePt t="63280" x="2960688" y="4165600"/>
          <p14:tracePt t="63289" x="2968625" y="4173538"/>
          <p14:tracePt t="63329" x="2976563" y="4189413"/>
          <p14:tracePt t="63377" x="2992438" y="4197350"/>
          <p14:tracePt t="63385" x="3008313" y="4197350"/>
          <p14:tracePt t="63401" x="3016250" y="4197350"/>
          <p14:tracePt t="63409" x="3032125" y="4189413"/>
          <p14:tracePt t="63417" x="3040063" y="4181475"/>
          <p14:tracePt t="63489" x="3048000" y="4181475"/>
          <p14:tracePt t="63905" x="3040063" y="4181475"/>
          <p14:tracePt t="63913" x="3024188" y="4181475"/>
          <p14:tracePt t="63937" x="3016250" y="4181475"/>
          <p14:tracePt t="63961" x="3000375" y="4181475"/>
          <p14:tracePt t="64057" x="2992438" y="4181475"/>
          <p14:tracePt t="64064" x="2984500" y="4181475"/>
          <p14:tracePt t="64073" x="2968625" y="4173538"/>
          <p14:tracePt t="64081" x="2960688" y="4165600"/>
          <p14:tracePt t="64088" x="2938463" y="4149725"/>
          <p14:tracePt t="64097" x="2922588" y="4149725"/>
          <p14:tracePt t="64104" x="2914650" y="4141788"/>
          <p14:tracePt t="64112" x="2898775" y="4125913"/>
          <p14:tracePt t="64121" x="2882900" y="4125913"/>
          <p14:tracePt t="64136" x="2874963" y="4125913"/>
          <p14:tracePt t="64201" x="2867025" y="4125913"/>
          <p14:tracePt t="64217" x="2859088" y="4125913"/>
          <p14:tracePt t="64225" x="2843213" y="4125913"/>
          <p14:tracePt t="64232" x="2827338" y="4125913"/>
          <p14:tracePt t="64241" x="2803525" y="4125913"/>
          <p14:tracePt t="64249" x="2755900" y="4117975"/>
          <p14:tracePt t="64257" x="2717800" y="4102100"/>
          <p14:tracePt t="64266" x="2662238" y="4102100"/>
          <p14:tracePt t="64272" x="2630488" y="4094163"/>
          <p14:tracePt t="64281" x="2590800" y="4070350"/>
          <p14:tracePt t="64289" x="2536825" y="4062413"/>
          <p14:tracePt t="64298" x="2489200" y="4038600"/>
          <p14:tracePt t="64304" x="2417763" y="4038600"/>
          <p14:tracePt t="64313" x="2338388" y="4038600"/>
          <p14:tracePt t="64321" x="2276475" y="4038600"/>
          <p14:tracePt t="64330" x="2181225" y="4038600"/>
          <p14:tracePt t="64337" x="2071688" y="4030663"/>
          <p14:tracePt t="64346" x="1976438" y="4000500"/>
          <p14:tracePt t="64352" x="1843088" y="3992563"/>
          <p14:tracePt t="64361" x="1731963" y="3976688"/>
          <p14:tracePt t="64369" x="1606550" y="3976688"/>
          <p14:tracePt t="64377" x="1465263" y="3976688"/>
          <p14:tracePt t="64384" x="1354138" y="3976688"/>
          <p14:tracePt t="64392" x="1244600" y="3976688"/>
          <p14:tracePt t="64401" x="1133475" y="3976688"/>
          <p14:tracePt t="64409" x="1039813" y="3976688"/>
          <p14:tracePt t="64417" x="944563" y="3976688"/>
          <p14:tracePt t="64424" x="882650" y="3984625"/>
          <p14:tracePt t="64432" x="827088" y="3992563"/>
          <p14:tracePt t="64441" x="747713" y="4016375"/>
          <p14:tracePt t="64448" x="685800" y="4016375"/>
          <p14:tracePt t="64457" x="638175" y="4016375"/>
          <p14:tracePt t="64465" x="582613" y="4016375"/>
          <p14:tracePt t="64472" x="550863" y="4016375"/>
          <p14:tracePt t="64481" x="481013" y="4016375"/>
          <p14:tracePt t="64489" x="417513" y="4016375"/>
          <p14:tracePt t="64497" x="330200" y="4008438"/>
          <p14:tracePt t="64504" x="236538" y="4000500"/>
          <p14:tracePt t="64512" x="157163" y="3984625"/>
          <p14:tracePt t="64521" x="55563" y="3976688"/>
          <p14:tracePt t="66729" x="433388" y="4440238"/>
          <p14:tracePt t="66737" x="693738" y="4440238"/>
          <p14:tracePt t="66746" x="984250" y="4440238"/>
          <p14:tracePt t="66753" x="1252538" y="4432300"/>
          <p14:tracePt t="66761" x="1535113" y="4432300"/>
          <p14:tracePt t="66769" x="1795463" y="4432300"/>
          <p14:tracePt t="66776" x="2071688" y="4402138"/>
          <p14:tracePt t="66784" x="2244725" y="4386263"/>
          <p14:tracePt t="66792" x="2401888" y="4378325"/>
          <p14:tracePt t="66801" x="2543175" y="4378325"/>
          <p14:tracePt t="66808" x="2654300" y="4378325"/>
          <p14:tracePt t="66816" x="2779713" y="4378325"/>
          <p14:tracePt t="66824" x="2914650" y="4378325"/>
          <p14:tracePt t="66832" x="3040063" y="4378325"/>
          <p14:tracePt t="66840" x="3181350" y="4378325"/>
          <p14:tracePt t="66848" x="3308350" y="4378325"/>
          <p14:tracePt t="66856" x="3465513" y="4378325"/>
          <p14:tracePt t="66864" x="3622675" y="4378325"/>
          <p14:tracePt t="66872" x="3779838" y="4378325"/>
          <p14:tracePt t="66880" x="3938588" y="4378325"/>
          <p14:tracePt t="66889" x="4064000" y="4378325"/>
          <p14:tracePt t="66896" x="4189413" y="4394200"/>
          <p14:tracePt t="66904" x="4300538" y="4402138"/>
          <p14:tracePt t="66912" x="4394200" y="4416425"/>
          <p14:tracePt t="66921" x="4489450" y="4416425"/>
          <p14:tracePt t="66929" x="4552950" y="4416425"/>
          <p14:tracePt t="66937" x="4591050" y="4416425"/>
          <p14:tracePt t="66946" x="4614863" y="4416425"/>
          <p14:tracePt t="66952" x="4638675" y="4416425"/>
          <p14:tracePt t="66961" x="4654550" y="4408488"/>
          <p14:tracePt t="66969" x="4686300" y="4402138"/>
          <p14:tracePt t="66977" x="4702175" y="4402138"/>
          <p14:tracePt t="66984" x="4718050" y="4402138"/>
          <p14:tracePt t="67001" x="4733925" y="4402138"/>
          <p14:tracePt t="67008" x="4741863" y="4402138"/>
          <p14:tracePt t="67029" x="4773613" y="4402138"/>
          <p14:tracePt t="67032" x="4795838" y="4402138"/>
          <p14:tracePt t="67040" x="4819650" y="4408488"/>
          <p14:tracePt t="67048" x="4875213" y="4416425"/>
          <p14:tracePt t="67056" x="4938713" y="4440238"/>
          <p14:tracePt t="67065" x="5008563" y="4464050"/>
          <p14:tracePt t="67072" x="5064125" y="4487863"/>
          <p14:tracePt t="67081" x="5111750" y="4495800"/>
          <p14:tracePt t="67089" x="5181600" y="4503738"/>
          <p14:tracePt t="67097" x="5221288" y="4527550"/>
          <p14:tracePt t="67104" x="5253038" y="4527550"/>
          <p14:tracePt t="67113" x="5292725" y="4535488"/>
          <p14:tracePt t="67120" x="5308600" y="4543425"/>
          <p14:tracePt t="67137" x="5324475" y="4535488"/>
          <p14:tracePt t="67145" x="5332413" y="4519613"/>
          <p14:tracePt t="67152" x="5340350" y="4511675"/>
          <p14:tracePt t="67161" x="5356225" y="4487863"/>
          <p14:tracePt t="67169" x="5372100" y="4464050"/>
          <p14:tracePt t="67176" x="5386388" y="4440238"/>
          <p14:tracePt t="67184" x="5394325" y="4402138"/>
          <p14:tracePt t="67192" x="5402263" y="4362450"/>
          <p14:tracePt t="67201" x="5402263" y="4330700"/>
          <p14:tracePt t="67209" x="5402263" y="4306888"/>
          <p14:tracePt t="67216" x="5410200" y="4291013"/>
          <p14:tracePt t="67224" x="5418138" y="4275138"/>
          <p14:tracePt t="67233" x="5418138" y="4259263"/>
          <p14:tracePt t="67240" x="5418138" y="4243388"/>
          <p14:tracePt t="67465" x="5418138" y="4227513"/>
          <p14:tracePt t="67528" x="5402263" y="4227513"/>
          <p14:tracePt t="67536" x="5394325" y="4227513"/>
          <p14:tracePt t="67648" x="5380038" y="4227513"/>
          <p14:tracePt t="67657" x="5372100" y="4227513"/>
          <p14:tracePt t="67665" x="5364163" y="4227513"/>
          <p14:tracePt t="67673" x="5348288" y="4235450"/>
          <p14:tracePt t="67683" x="5308600" y="4235450"/>
          <p14:tracePt t="67690" x="5284788" y="4235450"/>
          <p14:tracePt t="67698" x="5245100" y="4251325"/>
          <p14:tracePt t="67705" x="5197475" y="4251325"/>
          <p14:tracePt t="67714" x="5167313" y="4251325"/>
          <p14:tracePt t="67720" x="5119688" y="4251325"/>
          <p14:tracePt t="67729" x="5087938" y="4251325"/>
          <p14:tracePt t="67737" x="5072063" y="4251325"/>
          <p14:tracePt t="67746" x="5064125" y="4251325"/>
          <p14:tracePt t="67753" x="5048250" y="4251325"/>
          <p14:tracePt t="67761" x="5040313" y="4251325"/>
          <p14:tracePt t="67777" x="5024438" y="4251325"/>
          <p14:tracePt t="67785" x="5016500" y="4251325"/>
          <p14:tracePt t="67793" x="4992688" y="4251325"/>
          <p14:tracePt t="67801" x="4978400" y="4251325"/>
          <p14:tracePt t="67809" x="4954588" y="4251325"/>
          <p14:tracePt t="67817" x="4906963" y="4251325"/>
          <p14:tracePt t="67826" x="4875213" y="4251325"/>
          <p14:tracePt t="67833" x="4827588" y="4251325"/>
          <p14:tracePt t="67840" x="4773613" y="4251325"/>
          <p14:tracePt t="67849" x="4662488" y="4243388"/>
          <p14:tracePt t="67857" x="4568825" y="4243388"/>
          <p14:tracePt t="67867" x="4489450" y="4243388"/>
          <p14:tracePt t="67872" x="4378325" y="4243388"/>
          <p14:tracePt t="67880" x="4268788" y="4243388"/>
          <p14:tracePt t="67899" x="4000500" y="4275138"/>
          <p14:tracePt t="67905" x="3898900" y="4298950"/>
          <p14:tracePt t="67913" x="3771900" y="4338638"/>
          <p14:tracePt t="67920" x="3662363" y="4378325"/>
          <p14:tracePt t="67930" x="3529013" y="4402138"/>
          <p14:tracePt t="67937" x="3402013" y="4440238"/>
          <p14:tracePt t="67948" x="3268663" y="4495800"/>
          <p14:tracePt t="67953" x="3127375" y="4535488"/>
          <p14:tracePt t="67961" x="3000375" y="4575175"/>
          <p14:tracePt t="67969" x="2835275" y="4613275"/>
          <p14:tracePt t="67977" x="2654300" y="4668838"/>
          <p14:tracePt t="67984" x="2465388" y="4708525"/>
          <p14:tracePt t="67992" x="2308225" y="4748213"/>
          <p14:tracePt t="68001" x="2095500" y="4810125"/>
          <p14:tracePt t="68010" x="1930400" y="4865688"/>
          <p14:tracePt t="68017" x="1787525" y="4905375"/>
          <p14:tracePt t="68025" x="1622425" y="4945063"/>
          <p14:tracePt t="68032" x="1465263" y="4984750"/>
          <p14:tracePt t="68041" x="1338263" y="5022850"/>
          <p14:tracePt t="68048" x="1220788" y="5062538"/>
          <p14:tracePt t="68057" x="1157288" y="5086350"/>
          <p14:tracePt t="68064" x="1071563" y="5094288"/>
          <p14:tracePt t="68073" x="992188" y="5118100"/>
          <p14:tracePt t="68081" x="936625" y="5141913"/>
          <p14:tracePt t="68089" x="914400" y="5157788"/>
          <p14:tracePt t="68097" x="874713" y="5189538"/>
          <p14:tracePt t="68104" x="835025" y="5195888"/>
          <p14:tracePt t="68113" x="787400" y="5203825"/>
          <p14:tracePt t="68121" x="715963" y="5203825"/>
          <p14:tracePt t="68130" x="654050" y="5219700"/>
          <p14:tracePt t="68137" x="558800" y="5227638"/>
          <p14:tracePt t="68146" x="481013" y="5227638"/>
          <p14:tracePt t="68152" x="401638" y="5227638"/>
          <p14:tracePt t="68161" x="306388" y="5227638"/>
          <p14:tracePt t="68169" x="204788" y="5227638"/>
          <p14:tracePt t="68177" x="109538" y="5227638"/>
          <p14:tracePt t="68184" x="31750" y="5227638"/>
          <p14:tracePt t="70265" x="180975" y="5038725"/>
          <p14:tracePt t="70272" x="268288" y="5014913"/>
          <p14:tracePt t="70280" x="330200" y="4999038"/>
          <p14:tracePt t="70289" x="385763" y="4976813"/>
          <p14:tracePt t="70296" x="401638" y="4976813"/>
          <p14:tracePt t="70304" x="425450" y="4968875"/>
          <p14:tracePt t="70313" x="457200" y="4953000"/>
          <p14:tracePt t="70321" x="465138" y="4953000"/>
          <p14:tracePt t="70329" x="481013" y="4953000"/>
          <p14:tracePt t="70337" x="488950" y="4953000"/>
          <p14:tracePt t="70346" x="519113" y="4945063"/>
          <p14:tracePt t="70353" x="534988" y="4937125"/>
          <p14:tracePt t="70361" x="550863" y="4929188"/>
          <p14:tracePt t="70369" x="590550" y="4929188"/>
          <p14:tracePt t="70377" x="614363" y="4929188"/>
          <p14:tracePt t="70385" x="630238" y="4929188"/>
          <p14:tracePt t="70393" x="638175" y="4929188"/>
          <p14:tracePt t="70401" x="661988" y="4921250"/>
          <p14:tracePt t="70409" x="669925" y="4913313"/>
          <p14:tracePt t="70418" x="677863" y="4905375"/>
          <p14:tracePt t="70425" x="693738" y="4905375"/>
          <p14:tracePt t="70433" x="701675" y="4897438"/>
          <p14:tracePt t="70441" x="709613" y="4897438"/>
          <p14:tracePt t="70448" x="715963" y="4889500"/>
          <p14:tracePt t="70521" x="693738" y="4889500"/>
          <p14:tracePt t="70529" x="677863" y="4889500"/>
          <p14:tracePt t="70537" x="669925" y="4889500"/>
          <p14:tracePt t="70546" x="638175" y="4897438"/>
          <p14:tracePt t="70552" x="614363" y="4897438"/>
          <p14:tracePt t="70561" x="590550" y="4905375"/>
          <p14:tracePt t="70569" x="566738" y="4913313"/>
          <p14:tracePt t="70576" x="534988" y="4913313"/>
          <p14:tracePt t="70584" x="511175" y="4913313"/>
          <p14:tracePt t="70593" x="496888" y="4913313"/>
          <p14:tracePt t="70601" x="481013" y="4913313"/>
          <p14:tracePt t="70632" x="465138" y="4913313"/>
          <p14:tracePt t="70648" x="457200" y="4913313"/>
          <p14:tracePt t="70665" x="441325" y="4913313"/>
          <p14:tracePt t="70672" x="433388" y="4913313"/>
          <p14:tracePt t="70680" x="417513" y="4913313"/>
          <p14:tracePt t="70696" x="401638" y="4913313"/>
          <p14:tracePt t="70704" x="385763" y="4913313"/>
          <p14:tracePt t="70713" x="354013" y="4913313"/>
          <p14:tracePt t="70720" x="346075" y="4913313"/>
          <p14:tracePt t="70753" x="330200" y="4913313"/>
          <p14:tracePt t="70762" x="322263" y="4913313"/>
          <p14:tracePt t="70768" x="306388" y="4913313"/>
          <p14:tracePt t="70777" x="300038" y="4913313"/>
          <p14:tracePt t="70784" x="276225" y="4913313"/>
          <p14:tracePt t="70801" x="260350" y="4913313"/>
          <p14:tracePt t="70809" x="252413" y="4913313"/>
          <p14:tracePt t="70816" x="244475" y="4913313"/>
          <p14:tracePt t="70825" x="236538" y="4913313"/>
          <p14:tracePt t="70832" x="220663" y="4913313"/>
          <p14:tracePt t="71105" x="212725" y="4913313"/>
          <p14:tracePt t="71161" x="196850" y="4913313"/>
          <p14:tracePt t="71288" x="188913" y="4913313"/>
          <p14:tracePt t="71345" x="180975" y="4913313"/>
          <p14:tracePt t="71377" x="165100" y="4905375"/>
          <p14:tracePt t="71392" x="141288" y="4897438"/>
          <p14:tracePt t="71632" x="133350" y="4881563"/>
          <p14:tracePt t="71793" x="117475" y="4873625"/>
          <p14:tracePt t="71824" x="117475" y="4865688"/>
          <p14:tracePt t="71897" x="101600" y="4865688"/>
          <p14:tracePt t="71913" x="95250" y="4857750"/>
          <p14:tracePt t="71921" x="79375" y="4849813"/>
          <p14:tracePt t="71929" x="71438" y="4841875"/>
          <p14:tracePt t="71937" x="55563" y="4841875"/>
          <p14:tracePt t="71944" x="47625" y="4826000"/>
          <p14:tracePt t="71961" x="39688" y="4826000"/>
          <p14:tracePt t="71985" x="23813" y="4818063"/>
          <p14:tracePt t="72001" x="15875" y="4810125"/>
          <p14:tracePt t="72024" x="7938" y="4802188"/>
          <p14:tracePt t="72033" x="0" y="4795838"/>
          <p14:tracePt t="72082" x="0" y="4787900"/>
          <p14:tracePt t="72088" x="7938" y="4787900"/>
          <p14:tracePt t="72097" x="23813" y="4787900"/>
          <p14:tracePt t="72105" x="31750" y="4795838"/>
          <p14:tracePt t="72112" x="63500" y="4810125"/>
          <p14:tracePt t="72121" x="87313" y="4810125"/>
          <p14:tracePt t="72129" x="133350" y="4795838"/>
          <p14:tracePt t="72137" x="196850" y="4795838"/>
          <p14:tracePt t="72144" x="268288" y="4787900"/>
          <p14:tracePt t="72154" x="330200" y="4764088"/>
          <p14:tracePt t="72161" x="417513" y="4756150"/>
          <p14:tracePt t="72169" x="527050" y="4740275"/>
          <p14:tracePt t="72177" x="606425" y="4740275"/>
          <p14:tracePt t="72185" x="669925" y="4740275"/>
          <p14:tracePt t="72192" x="747713" y="4740275"/>
          <p14:tracePt t="72201" x="842963" y="4748213"/>
          <p14:tracePt t="72209" x="944563" y="4756150"/>
          <p14:tracePt t="72217" x="1055688" y="4772025"/>
          <p14:tracePt t="72224" x="1165225" y="4772025"/>
          <p14:tracePt t="72233" x="1260475" y="4772025"/>
          <p14:tracePt t="72241" x="1354138" y="4772025"/>
          <p14:tracePt t="72249" x="1465263" y="4772025"/>
          <p14:tracePt t="72257" x="1543050" y="4772025"/>
          <p14:tracePt t="72264" x="1638300" y="4772025"/>
          <p14:tracePt t="72272" x="1763713" y="4772025"/>
          <p14:tracePt t="72281" x="1874838" y="4779963"/>
          <p14:tracePt t="72288" x="1984375" y="4779963"/>
          <p14:tracePt t="72297" x="2111375" y="4779963"/>
          <p14:tracePt t="72304" x="2220913" y="4779963"/>
          <p14:tracePt t="72313" x="2346325" y="4779963"/>
          <p14:tracePt t="72321" x="2457450" y="4779963"/>
          <p14:tracePt t="72329" x="2566988" y="4779963"/>
          <p14:tracePt t="72337" x="2678113" y="4779963"/>
          <p14:tracePt t="72345" x="2803525" y="4779963"/>
          <p14:tracePt t="72354" x="2898775" y="4779963"/>
          <p14:tracePt t="72361" x="2976563" y="4779963"/>
          <p14:tracePt t="72369" x="3055938" y="4779963"/>
          <p14:tracePt t="72377" x="3157538" y="4756150"/>
          <p14:tracePt t="72384" x="3236913" y="4732338"/>
          <p14:tracePt t="72392" x="3332163" y="4732338"/>
          <p14:tracePt t="72401" x="3417888" y="4708525"/>
          <p14:tracePt t="72409" x="3529013" y="4684713"/>
          <p14:tracePt t="72416" x="3646488" y="4652963"/>
          <p14:tracePt t="72425" x="3741738" y="4652963"/>
          <p14:tracePt t="72432" x="3819525" y="4645025"/>
          <p14:tracePt t="72441" x="3906838" y="4621213"/>
          <p14:tracePt t="72449" x="4000500" y="4605338"/>
          <p14:tracePt t="72457" x="4095750" y="4598988"/>
          <p14:tracePt t="72464" x="4173538" y="4598988"/>
          <p14:tracePt t="72472" x="4268788" y="4598988"/>
          <p14:tracePt t="72481" x="4340225" y="4613275"/>
          <p14:tracePt t="72488" x="4402138" y="4637088"/>
          <p14:tracePt t="72497" x="4457700" y="4645025"/>
          <p14:tracePt t="72505" x="4529138" y="4668838"/>
          <p14:tracePt t="72512" x="4606925" y="4676775"/>
          <p14:tracePt t="72521" x="4686300" y="4700588"/>
          <p14:tracePt t="72529" x="4773613" y="4716463"/>
          <p14:tracePt t="72537" x="4851400" y="4724400"/>
          <p14:tracePt t="72544" x="4930775" y="4740275"/>
          <p14:tracePt t="72553" x="5024438" y="4740275"/>
          <p14:tracePt t="72561" x="5064125" y="4740275"/>
          <p14:tracePt t="72568" x="5111750" y="4740275"/>
          <p14:tracePt t="72577" x="5175250" y="4740275"/>
          <p14:tracePt t="72585" x="5221288" y="4740275"/>
          <p14:tracePt t="72593" x="5284788" y="4740275"/>
          <p14:tracePt t="72601" x="5324475" y="4740275"/>
          <p14:tracePt t="72609" x="5348288" y="4740275"/>
          <p14:tracePt t="72617" x="5386388" y="4748213"/>
          <p14:tracePt t="72625" x="5410200" y="4756150"/>
          <p14:tracePt t="72633" x="5434013" y="4764088"/>
          <p14:tracePt t="72641" x="5473700" y="4764088"/>
          <p14:tracePt t="72649" x="5521325" y="4772025"/>
          <p14:tracePt t="72656" x="5561013" y="4779963"/>
          <p14:tracePt t="72665" x="5607050" y="4779963"/>
          <p14:tracePt t="72673" x="5638800" y="4779963"/>
          <p14:tracePt t="72681" x="5686425" y="4779963"/>
          <p14:tracePt t="72689" x="5726113" y="4779963"/>
          <p14:tracePt t="72697" x="5773738" y="4779963"/>
          <p14:tracePt t="72705" x="5795963" y="4779963"/>
          <p14:tracePt t="72713" x="5811838" y="4779963"/>
          <p14:tracePt t="72722" x="5827713" y="4779963"/>
          <p14:tracePt t="72729" x="5843588" y="4779963"/>
          <p14:tracePt t="72737" x="5859463" y="4779963"/>
          <p14:tracePt t="72744" x="5883275" y="4779963"/>
          <p14:tracePt t="72754" x="5899150" y="4779963"/>
          <p14:tracePt t="72761" x="5915025" y="4779963"/>
          <p14:tracePt t="72769" x="5938838" y="4772025"/>
          <p14:tracePt t="72777" x="5962650" y="4764088"/>
          <p14:tracePt t="72785" x="5994400" y="4756150"/>
          <p14:tracePt t="72793" x="6000750" y="4756150"/>
          <p14:tracePt t="72801" x="6032500" y="4748213"/>
          <p14:tracePt t="72809" x="6048375" y="4740275"/>
          <p14:tracePt t="72817" x="6064250" y="4740275"/>
          <p14:tracePt t="72824" x="6080125" y="4732338"/>
          <p14:tracePt t="72832" x="6096000" y="4732338"/>
          <p14:tracePt t="72864" x="6111875" y="4732338"/>
          <p14:tracePt t="72872" x="6111875" y="4724400"/>
          <p14:tracePt t="72881" x="6119813" y="4716463"/>
          <p14:tracePt t="72888" x="6135688" y="4716463"/>
          <p14:tracePt t="72897" x="6151563" y="4716463"/>
          <p14:tracePt t="72913" x="6159500" y="4716463"/>
          <p14:tracePt t="72921" x="6175375" y="4708525"/>
          <p14:tracePt t="72953" x="6183313" y="4708525"/>
          <p14:tracePt t="73089" x="6197600" y="4700588"/>
          <p14:tracePt t="73097" x="6197600" y="4692650"/>
          <p14:tracePt t="73217" x="6213475" y="4692650"/>
          <p14:tracePt t="73233" x="6221413" y="4684713"/>
          <p14:tracePt t="73249" x="6229350" y="4676775"/>
          <p14:tracePt t="73937" x="6237288" y="4668838"/>
          <p14:tracePt t="74304" x="6253163" y="4660900"/>
          <p14:tracePt t="74321" x="6269038" y="4652963"/>
          <p14:tracePt t="74337" x="6276975" y="4645025"/>
          <p14:tracePt t="74345" x="6284913" y="4645025"/>
          <p14:tracePt t="74362" x="6292850" y="4637088"/>
          <p14:tracePt t="74369" x="6308725" y="4629150"/>
          <p14:tracePt t="74376" x="6324600" y="4629150"/>
          <p14:tracePt t="74384" x="6332538" y="4629150"/>
          <p14:tracePt t="74401" x="6348413" y="4629150"/>
          <p14:tracePt t="74409" x="6364288" y="4621213"/>
          <p14:tracePt t="74417" x="6388100" y="4621213"/>
          <p14:tracePt t="74424" x="6410325" y="4621213"/>
          <p14:tracePt t="74432" x="6426200" y="4613275"/>
          <p14:tracePt t="74441" x="6434138" y="4605338"/>
          <p14:tracePt t="74449" x="6457950" y="4605338"/>
          <p14:tracePt t="74457" x="6481763" y="4598988"/>
          <p14:tracePt t="74465" x="6505575" y="4598988"/>
          <p14:tracePt t="74472" x="6521450" y="4598988"/>
          <p14:tracePt t="74481" x="6537325" y="4598988"/>
          <p14:tracePt t="74489" x="6569075" y="4598988"/>
          <p14:tracePt t="74497" x="6577013" y="4598988"/>
          <p14:tracePt t="74504" x="6607175" y="4598988"/>
          <p14:tracePt t="74512" x="6630988" y="4591050"/>
          <p14:tracePt t="74521" x="6646863" y="4583113"/>
          <p14:tracePt t="74528" x="6670675" y="4575175"/>
          <p14:tracePt t="74537" x="6686550" y="4575175"/>
          <p14:tracePt t="74545" x="6710363" y="4575175"/>
          <p14:tracePt t="74552" x="6726238" y="4575175"/>
          <p14:tracePt t="74562" x="6757988" y="4575175"/>
          <p14:tracePt t="74569" x="6789738" y="4575175"/>
          <p14:tracePt t="74577" x="6811963" y="4575175"/>
          <p14:tracePt t="74584" x="6835775" y="4575175"/>
          <p14:tracePt t="74592" x="6867525" y="4575175"/>
          <p14:tracePt t="74601" x="6891338" y="4575175"/>
          <p14:tracePt t="74609" x="6915150" y="4575175"/>
          <p14:tracePt t="74617" x="6938963" y="4575175"/>
          <p14:tracePt t="74625" x="6954838" y="4575175"/>
          <p14:tracePt t="74633" x="6994525" y="4575175"/>
          <p14:tracePt t="74641" x="7010400" y="4575175"/>
          <p14:tracePt t="74649" x="7032625" y="4583113"/>
          <p14:tracePt t="74657" x="7048500" y="4583113"/>
          <p14:tracePt t="74665" x="7064375" y="4583113"/>
          <p14:tracePt t="74673" x="7072313" y="4583113"/>
          <p14:tracePt t="74681" x="7080250" y="4583113"/>
          <p14:tracePt t="74689" x="7088188" y="4583113"/>
          <p14:tracePt t="74696" x="7104063" y="4583113"/>
          <p14:tracePt t="74705" x="7112000" y="4591050"/>
          <p14:tracePt t="74713" x="7127875" y="4598988"/>
          <p14:tracePt t="74722" x="7143750" y="4605338"/>
          <p14:tracePt t="74730" x="7167563" y="4605338"/>
          <p14:tracePt t="74737" x="7191375" y="4605338"/>
          <p14:tracePt t="74747" x="7207250" y="4613275"/>
          <p14:tracePt t="74752" x="7213600" y="4621213"/>
          <p14:tracePt t="74762" x="7229475" y="4621213"/>
          <p14:tracePt t="74777" x="7245350" y="4621213"/>
          <p14:tracePt t="74785" x="7253288" y="4621213"/>
          <p14:tracePt t="74792" x="7269163" y="4621213"/>
          <p14:tracePt t="74801" x="7285038" y="4621213"/>
          <p14:tracePt t="74809" x="7292975" y="4621213"/>
          <p14:tracePt t="74817" x="7324725" y="4621213"/>
          <p14:tracePt t="74825" x="7340600" y="4621213"/>
          <p14:tracePt t="74832" x="7356475" y="4621213"/>
          <p14:tracePt t="74840" x="7380288" y="4621213"/>
          <p14:tracePt t="74849" x="7396163" y="4621213"/>
          <p14:tracePt t="74857" x="7412038" y="4621213"/>
          <p14:tracePt t="74865" x="7418388" y="4621213"/>
          <p14:tracePt t="74873" x="7426325" y="4621213"/>
          <p14:tracePt t="74881" x="7434263" y="4621213"/>
          <p14:tracePt t="74898" x="7458075" y="4621213"/>
          <p14:tracePt t="74904" x="7473950" y="4621213"/>
          <p14:tracePt t="74912" x="7481888" y="4621213"/>
          <p14:tracePt t="74921" x="7489825" y="4621213"/>
          <p14:tracePt t="74929" x="7497763" y="4621213"/>
          <p14:tracePt t="74945" x="7513638" y="4621213"/>
          <p14:tracePt t="74953" x="7521575" y="4621213"/>
          <p14:tracePt t="74962" x="7537450" y="4621213"/>
          <p14:tracePt t="74969" x="7545388" y="4621213"/>
          <p14:tracePt t="74976" x="7553325" y="4621213"/>
          <p14:tracePt t="74984" x="7561263" y="4621213"/>
          <p14:tracePt t="74993" x="7577138" y="4621213"/>
          <p14:tracePt t="75009" x="7585075" y="4621213"/>
          <p14:tracePt t="75017" x="7600950" y="4613275"/>
          <p14:tracePt t="75025" x="7608888" y="4605338"/>
          <p14:tracePt t="75033" x="7616825" y="4598988"/>
          <p14:tracePt t="75105" x="7623175" y="4598988"/>
          <p14:tracePt t="75114" x="7639050" y="4591050"/>
          <p14:tracePt t="75129" x="7646988" y="4583113"/>
          <p14:tracePt t="75162" x="7654925" y="4583113"/>
          <p14:tracePt t="75177" x="7670800" y="4583113"/>
          <p14:tracePt t="75193" x="7686675" y="4583113"/>
          <p14:tracePt t="75201" x="7686675" y="4575175"/>
          <p14:tracePt t="75209" x="7694613" y="4567238"/>
          <p14:tracePt t="75216" x="7710488" y="4567238"/>
          <p14:tracePt t="75225" x="7726363" y="4567238"/>
          <p14:tracePt t="75232" x="7734300" y="4567238"/>
          <p14:tracePt t="75241" x="7758113" y="4559300"/>
          <p14:tracePt t="75249" x="7773988" y="4559300"/>
          <p14:tracePt t="75257" x="7781925" y="4559300"/>
          <p14:tracePt t="75265" x="7797800" y="4559300"/>
          <p14:tracePt t="75273" x="7835900" y="4551363"/>
          <p14:tracePt t="75281" x="7859713" y="4543425"/>
          <p14:tracePt t="75289" x="7891463" y="4543425"/>
          <p14:tracePt t="75297" x="7915275" y="4543425"/>
          <p14:tracePt t="75305" x="7947025" y="4543425"/>
          <p14:tracePt t="75312" x="7994650" y="4543425"/>
          <p14:tracePt t="75321" x="8040688" y="4543425"/>
          <p14:tracePt t="75329" x="8112125" y="4543425"/>
          <p14:tracePt t="75337" x="8175625" y="4543425"/>
          <p14:tracePt t="75346" x="8237538" y="4543425"/>
          <p14:tracePt t="75353" x="8301038" y="4543425"/>
          <p14:tracePt t="75363" x="8348663" y="4543425"/>
          <p14:tracePt t="75369" x="8404225" y="4527550"/>
          <p14:tracePt t="75377" x="8466138" y="4519613"/>
          <p14:tracePt t="75385" x="8553450" y="4479925"/>
          <p14:tracePt t="75393" x="8616950" y="4471988"/>
          <p14:tracePt t="75401" x="8639175" y="4471988"/>
          <p14:tracePt t="75442" x="8655050" y="4471988"/>
          <p14:tracePt t="75649" x="8655050" y="4464050"/>
          <p14:tracePt t="75809" x="8662988" y="4448175"/>
          <p14:tracePt t="75881" x="8670925" y="4448175"/>
          <p14:tracePt t="75889" x="8686800" y="4440238"/>
          <p14:tracePt t="75921" x="8694738" y="4440238"/>
          <p14:tracePt t="75937" x="8710613" y="4440238"/>
          <p14:tracePt t="75946" x="8718550" y="4432300"/>
          <p14:tracePt t="75977" x="8734425" y="4432300"/>
          <p14:tracePt t="76049" x="8750300" y="4432300"/>
          <p14:tracePt t="76057" x="8758238" y="4432300"/>
          <p14:tracePt t="76065" x="8766175" y="4448175"/>
          <p14:tracePt t="76073" x="8782050" y="4456113"/>
          <p14:tracePt t="76082" x="8782050" y="4471988"/>
          <p14:tracePt t="76089" x="8789988" y="4479925"/>
          <p14:tracePt t="76098" x="8797925" y="4495800"/>
          <p14:tracePt t="76105" x="8805863" y="4503738"/>
          <p14:tracePt t="76113" x="8805863" y="4519613"/>
          <p14:tracePt t="76153" x="8805863" y="4535488"/>
          <p14:tracePt t="76177" x="8805863" y="4551363"/>
          <p14:tracePt t="76184" x="8805863" y="4559300"/>
          <p14:tracePt t="76209" x="8805863" y="4575175"/>
          <p14:tracePt t="76313" x="8805863" y="4583113"/>
          <p14:tracePt t="76329" x="8805863" y="4598988"/>
          <p14:tracePt t="76352" x="8805863" y="4613275"/>
          <p14:tracePt t="76369" x="8797925" y="4621213"/>
          <p14:tracePt t="76384" x="8782050" y="4621213"/>
          <p14:tracePt t="76393" x="8766175" y="4621213"/>
          <p14:tracePt t="76401" x="8734425" y="4621213"/>
          <p14:tracePt t="76409" x="8694738" y="4613275"/>
          <p14:tracePt t="76417" x="8655050" y="4605338"/>
          <p14:tracePt t="76424" x="8601075" y="4559300"/>
          <p14:tracePt t="76432" x="8529638" y="4511675"/>
          <p14:tracePt t="76441" x="8428038" y="4448175"/>
          <p14:tracePt t="76448" x="8316913" y="4394200"/>
          <p14:tracePt t="76457" x="8223250" y="4338638"/>
          <p14:tracePt t="76464" x="8191500" y="4314825"/>
          <p14:tracePt t="78393" x="8229600" y="4330700"/>
          <p14:tracePt t="78402" x="8412163" y="4448175"/>
          <p14:tracePt t="78409" x="8624888" y="4551363"/>
          <p14:tracePt t="78417" x="8829675" y="4629150"/>
          <p14:tracePt t="78425" x="8955088" y="4716463"/>
          <p14:tracePt t="78432" x="9072563" y="4772025"/>
          <p14:tracePt t="78441" x="9151938" y="4779963"/>
          <p14:tracePt t="78473" x="9175750" y="4795838"/>
          <p14:tracePt t="78481" x="9199563" y="4810125"/>
          <p14:tracePt t="78489" x="9207500" y="4810125"/>
          <p14:tracePt t="78496" x="9223375" y="4810125"/>
          <p14:tracePt t="78504" x="9231313" y="4810125"/>
          <p14:tracePt t="78513" x="9269413" y="4810125"/>
          <p14:tracePt t="78521" x="9317038" y="4826000"/>
          <p14:tracePt t="78529" x="9364663" y="4826000"/>
          <p14:tracePt t="78537" x="9436100" y="4833938"/>
          <p14:tracePt t="78546" x="9513888" y="4849813"/>
          <p14:tracePt t="78552" x="9609138" y="4857750"/>
          <p14:tracePt t="78563" x="9694863" y="4873625"/>
          <p14:tracePt t="78569" x="9774238" y="4905375"/>
          <p14:tracePt t="78576" x="9859963" y="4929188"/>
          <p14:tracePt t="78584" x="9939338" y="4945063"/>
          <p14:tracePt t="78592" x="10018713" y="4953000"/>
          <p14:tracePt t="78601" x="10104438" y="4953000"/>
          <p14:tracePt t="78609" x="10152063" y="4953000"/>
          <p14:tracePt t="78616" x="10231438" y="4953000"/>
          <p14:tracePt t="78624" x="10317163" y="4929188"/>
          <p14:tracePt t="78632" x="10412413" y="4905375"/>
          <p14:tracePt t="78641" x="10498138" y="4873625"/>
          <p14:tracePt t="78649" x="10577513" y="4865688"/>
          <p14:tracePt t="78657" x="10664825" y="4826000"/>
          <p14:tracePt t="78665" x="10726738" y="4810125"/>
          <p14:tracePt t="78673" x="10798175" y="4795838"/>
          <p14:tracePt t="78680" x="10861675" y="4772025"/>
          <p14:tracePt t="78689" x="10915650" y="4764088"/>
          <p14:tracePt t="78696" x="10971213" y="4740275"/>
          <p14:tracePt t="78705" x="11002963" y="4740275"/>
          <p14:tracePt t="78713" x="11050588" y="4732338"/>
          <p14:tracePt t="78721" x="11088688" y="4716463"/>
          <p14:tracePt t="78729" x="11128375" y="4700588"/>
          <p14:tracePt t="78737" x="11144250" y="4692650"/>
          <p14:tracePt t="78747" x="11160125" y="4684713"/>
          <p14:tracePt t="78753" x="11176000" y="4684713"/>
          <p14:tracePt t="78763" x="11199813" y="4684713"/>
          <p14:tracePt t="78769" x="11215688" y="4684713"/>
          <p14:tracePt t="78777" x="11231563" y="4684713"/>
          <p14:tracePt t="78785" x="11239500" y="4676775"/>
          <p14:tracePt t="78794" x="11247438" y="4676775"/>
          <p14:tracePt t="78809" x="11255375" y="4676775"/>
          <p14:tracePt t="78849" x="11255375" y="4668838"/>
          <p14:tracePt t="78857" x="11247438" y="4668838"/>
          <p14:tracePt t="78866" x="11207750" y="4668838"/>
          <p14:tracePt t="78872" x="11144250" y="4645025"/>
          <p14:tracePt t="78881" x="11034713" y="4621213"/>
          <p14:tracePt t="78889" x="10907713" y="4605338"/>
          <p14:tracePt t="78898" x="10798175" y="4598988"/>
          <p14:tracePt t="78904" x="10702925" y="4583113"/>
          <p14:tracePt t="78912" x="10601325" y="4551363"/>
          <p14:tracePt t="78921" x="10529888" y="4527550"/>
          <p14:tracePt t="78928" x="10482263" y="4511675"/>
          <p14:tracePt t="78937" x="10452100" y="4503738"/>
          <p14:tracePt t="79001" x="10466388" y="4511675"/>
          <p14:tracePt t="79009" x="10482263" y="4527550"/>
          <p14:tracePt t="79017" x="10506075" y="4527550"/>
          <p14:tracePt t="79024" x="10553700" y="4535488"/>
          <p14:tracePt t="79032" x="10609263" y="4559300"/>
          <p14:tracePt t="79041" x="10671175" y="4583113"/>
          <p14:tracePt t="79048" x="10710863" y="4598988"/>
          <p14:tracePt t="79057" x="10750550" y="4621213"/>
          <p14:tracePt t="79065" x="10766425" y="4629150"/>
          <p14:tracePt t="79073" x="10782300" y="4637088"/>
          <p14:tracePt t="79313" x="10774363" y="4637088"/>
          <p14:tracePt t="79320" x="10766425" y="4645025"/>
          <p14:tracePt t="79345" x="10758488" y="4652963"/>
          <p14:tracePt t="79626" x="10750550" y="4660900"/>
          <p14:tracePt t="79641" x="10742613" y="4660900"/>
          <p14:tracePt t="80475" x="10726738" y="4668838"/>
          <p14:tracePt t="80721" x="10726738" y="4684713"/>
          <p14:tracePt t="80737" x="10726738" y="4700588"/>
          <p14:tracePt t="80745" x="10726738" y="4708525"/>
          <p14:tracePt t="80752" x="10734675" y="4724400"/>
          <p14:tracePt t="80762" x="10734675" y="4732338"/>
          <p14:tracePt t="80769" x="10750550" y="4740275"/>
          <p14:tracePt t="80777" x="10782300" y="4756150"/>
          <p14:tracePt t="80785" x="10806113" y="4764088"/>
          <p14:tracePt t="80792" x="10821988" y="4779963"/>
          <p14:tracePt t="80801" x="10837863" y="4779963"/>
          <p14:tracePt t="80809" x="10861675" y="4779963"/>
          <p14:tracePt t="80817" x="10875963" y="4779963"/>
          <p14:tracePt t="80826" x="10891838" y="4787900"/>
          <p14:tracePt t="80897" x="10891838" y="4795838"/>
          <p14:tracePt t="80905" x="10883900" y="4795838"/>
          <p14:tracePt t="80913" x="10869613" y="4795838"/>
          <p14:tracePt t="80922" x="10821988" y="4795838"/>
          <p14:tracePt t="80929" x="10742613" y="4795838"/>
          <p14:tracePt t="80937" x="10656888" y="4795838"/>
          <p14:tracePt t="80946" x="10577513" y="4795838"/>
          <p14:tracePt t="80953" x="10529888" y="4795838"/>
          <p14:tracePt t="80963" x="10506075" y="4795838"/>
          <p14:tracePt t="80968" x="10490200" y="4795838"/>
          <p14:tracePt t="81009" x="10506075" y="4795838"/>
          <p14:tracePt t="81016" x="10514013" y="4795838"/>
          <p14:tracePt t="81025" x="10521950" y="4795838"/>
          <p14:tracePt t="81032" x="10537825" y="4795838"/>
          <p14:tracePt t="81041" x="10561638" y="4795838"/>
          <p14:tracePt t="81048" x="10577513" y="4795838"/>
          <p14:tracePt t="81057" x="10609263" y="4795838"/>
          <p14:tracePt t="81065" x="10625138" y="4795838"/>
          <p14:tracePt t="81161" x="10633075" y="4795838"/>
          <p14:tracePt t="81169" x="10648950" y="4795838"/>
          <p14:tracePt t="81178" x="10656888" y="4795838"/>
          <p14:tracePt t="81185" x="10679113" y="4795838"/>
          <p14:tracePt t="81193" x="10702925" y="4795838"/>
          <p14:tracePt t="81201" x="10726738" y="4795838"/>
          <p14:tracePt t="81209" x="10742613" y="4795838"/>
          <p14:tracePt t="81306" x="10742613" y="4802188"/>
          <p14:tracePt t="81313" x="10726738" y="4810125"/>
          <p14:tracePt t="81321" x="10710863" y="4818063"/>
          <p14:tracePt t="81328" x="10687050" y="4826000"/>
          <p14:tracePt t="81337" x="10656888" y="4841875"/>
          <p14:tracePt t="81346" x="10617200" y="4865688"/>
          <p14:tracePt t="81353" x="10593388" y="4897438"/>
          <p14:tracePt t="81364" x="10569575" y="4913313"/>
          <p14:tracePt t="81369" x="10529888" y="4921250"/>
          <p14:tracePt t="81378" x="10506075" y="4953000"/>
          <p14:tracePt t="81385" x="10498138" y="4968875"/>
          <p14:tracePt t="81392" x="10466388" y="4976813"/>
          <p14:tracePt t="81401" x="10444163" y="4992688"/>
          <p14:tracePt t="81409" x="10420350" y="4999038"/>
          <p14:tracePt t="81417" x="10388600" y="5014913"/>
          <p14:tracePt t="81426" x="10372725" y="5030788"/>
          <p14:tracePt t="81433" x="10356850" y="5062538"/>
          <p14:tracePt t="81441" x="10301288" y="5078413"/>
          <p14:tracePt t="81449" x="10239375" y="5118100"/>
          <p14:tracePt t="81457" x="10167938" y="5149850"/>
          <p14:tracePt t="81465" x="10034588" y="5189538"/>
          <p14:tracePt t="81473" x="9891713" y="5227638"/>
          <p14:tracePt t="81480" x="9734550" y="5267325"/>
          <p14:tracePt t="81489" x="9577388" y="5299075"/>
          <p14:tracePt t="81496" x="9436100" y="5307013"/>
          <p14:tracePt t="81505" x="9317038" y="5330825"/>
          <p14:tracePt t="81512" x="9175750" y="5346700"/>
          <p14:tracePt t="81521" x="9048750" y="5386388"/>
          <p14:tracePt t="81531" x="8923338" y="5408613"/>
          <p14:tracePt t="81537" x="8789988" y="5432425"/>
          <p14:tracePt t="81545" x="8678863" y="5472113"/>
          <p14:tracePt t="81553" x="8593138" y="5495925"/>
          <p14:tracePt t="81563" x="8497888" y="5519738"/>
          <p14:tracePt t="81569" x="8388350" y="5551488"/>
          <p14:tracePt t="81578" x="8285163" y="5575300"/>
          <p14:tracePt t="81584" x="8191500" y="5597525"/>
          <p14:tracePt t="81592" x="8048625" y="5621338"/>
          <p14:tracePt t="81601" x="7915275" y="5661025"/>
          <p14:tracePt t="81609" x="7773988" y="5684838"/>
          <p14:tracePt t="81616" x="7631113" y="5700713"/>
          <p14:tracePt t="81625" x="7473950" y="5700713"/>
          <p14:tracePt t="81632" x="7316788" y="5700713"/>
          <p14:tracePt t="81641" x="7159625" y="5700713"/>
          <p14:tracePt t="81648" x="7010400" y="5700713"/>
          <p14:tracePt t="81657" x="6811963" y="5700713"/>
          <p14:tracePt t="81665" x="6646863" y="5700713"/>
          <p14:tracePt t="81672" x="6489700" y="5692775"/>
          <p14:tracePt t="81681" x="6332538" y="5684838"/>
          <p14:tracePt t="81689" x="6167438" y="5645150"/>
          <p14:tracePt t="81697" x="5986463" y="5597525"/>
          <p14:tracePt t="81704" x="5859463" y="5559425"/>
          <p14:tracePt t="81712" x="5718175" y="5551488"/>
          <p14:tracePt t="81721" x="5561013" y="5535613"/>
          <p14:tracePt t="81729" x="5418138" y="5495925"/>
          <p14:tracePt t="81737" x="5237163" y="5472113"/>
          <p14:tracePt t="81746" x="5056188" y="5440363"/>
          <p14:tracePt t="81752" x="4851400" y="5424488"/>
          <p14:tracePt t="81762" x="4662488" y="5386388"/>
          <p14:tracePt t="81769" x="4441825" y="5338763"/>
          <p14:tracePt t="81777" x="4260850" y="5307013"/>
          <p14:tracePt t="81785" x="4048125" y="5259388"/>
          <p14:tracePt t="81793" x="3883025" y="5219700"/>
          <p14:tracePt t="81801" x="3678238" y="5181600"/>
          <p14:tracePt t="81809" x="3521075" y="5133975"/>
          <p14:tracePt t="81817" x="3354388" y="5086350"/>
          <p14:tracePt t="81825" x="3213100" y="5054600"/>
          <p14:tracePt t="81832" x="3087688" y="5014913"/>
          <p14:tracePt t="81841" x="2984500" y="4992688"/>
          <p14:tracePt t="81849" x="2890838" y="4984750"/>
          <p14:tracePt t="81857" x="2795588" y="4960938"/>
          <p14:tracePt t="81865" x="2741613" y="4945063"/>
          <p14:tracePt t="81873" x="2670175" y="4921250"/>
          <p14:tracePt t="81881" x="2590800" y="4913313"/>
          <p14:tracePt t="81889" x="2536825" y="4889500"/>
          <p14:tracePt t="81896" x="2473325" y="4881563"/>
          <p14:tracePt t="81904" x="2433638" y="4873625"/>
          <p14:tracePt t="81913" x="2401888" y="4857750"/>
          <p14:tracePt t="81921" x="2370138" y="4849813"/>
          <p14:tracePt t="81928" x="2354263" y="4841875"/>
          <p14:tracePt t="81937" x="2338388" y="4841875"/>
          <p14:tracePt t="81977" x="2354263" y="4833938"/>
          <p14:tracePt t="81984" x="2370138" y="4826000"/>
          <p14:tracePt t="81992" x="2386013" y="4826000"/>
          <p14:tracePt t="82001" x="2425700" y="4826000"/>
          <p14:tracePt t="82013" x="2473325" y="4826000"/>
          <p14:tracePt t="82017" x="2497138" y="4833938"/>
          <p14:tracePt t="82024" x="2528888" y="4841875"/>
          <p14:tracePt t="82032" x="2536825" y="4841875"/>
          <p14:tracePt t="82041" x="2543175" y="4849813"/>
          <p14:tracePt t="82089" x="2513013" y="4857750"/>
          <p14:tracePt t="82097" x="2489200" y="4865688"/>
          <p14:tracePt t="82105" x="2457450" y="4865688"/>
          <p14:tracePt t="82112" x="2425700" y="4865688"/>
          <p14:tracePt t="82121" x="2417763" y="4865688"/>
          <p14:tracePt t="82129" x="2386013" y="4865688"/>
          <p14:tracePt t="82169" x="2401888" y="4865688"/>
          <p14:tracePt t="82177" x="2425700" y="4865688"/>
          <p14:tracePt t="82185" x="2473325" y="4865688"/>
          <p14:tracePt t="82193" x="2528888" y="4865688"/>
          <p14:tracePt t="82201" x="2590800" y="4865688"/>
          <p14:tracePt t="82209" x="2638425" y="4881563"/>
          <p14:tracePt t="82217" x="2693988" y="4889500"/>
          <p14:tracePt t="82225" x="2709863" y="4905375"/>
          <p14:tracePt t="82233" x="2725738" y="4905375"/>
          <p14:tracePt t="82257" x="2725738" y="4921250"/>
          <p14:tracePt t="82273" x="2717800" y="4921250"/>
          <p14:tracePt t="82281" x="2701925" y="4921250"/>
          <p14:tracePt t="82289" x="2693988" y="4921250"/>
          <p14:tracePt t="82296" x="2686050" y="4921250"/>
          <p14:tracePt t="82337" x="2678113" y="4929188"/>
          <p14:tracePt t="82353" x="2686050" y="4937125"/>
          <p14:tracePt t="82362" x="2686050" y="4945063"/>
          <p14:tracePt t="82369" x="2709863" y="4945063"/>
          <p14:tracePt t="82378" x="2717800" y="4953000"/>
          <p14:tracePt t="82384" x="2725738" y="4953000"/>
          <p14:tracePt t="82392" x="2741613" y="4960938"/>
          <p14:tracePt t="82473" x="2747963" y="4960938"/>
          <p14:tracePt t="82481" x="2763838" y="4960938"/>
          <p14:tracePt t="82489" x="2763838" y="4968875"/>
          <p14:tracePt t="82496" x="2779713" y="4968875"/>
          <p14:tracePt t="82505" x="2803525" y="4976813"/>
          <p14:tracePt t="82513" x="2843213" y="4984750"/>
          <p14:tracePt t="82521" x="2882900" y="4999038"/>
          <p14:tracePt t="82529" x="2898775" y="4999038"/>
          <p14:tracePt t="82749" x="2914650" y="4999038"/>
          <p14:tracePt t="83617" x="2906713" y="4999038"/>
          <p14:tracePt t="83625" x="2890838" y="4999038"/>
          <p14:tracePt t="83633" x="2859088" y="4999038"/>
          <p14:tracePt t="83641" x="2811463" y="4999038"/>
          <p14:tracePt t="83648" x="2771775" y="4999038"/>
          <p14:tracePt t="83656" x="2725738" y="4999038"/>
          <p14:tracePt t="83664" x="2693988" y="4999038"/>
          <p14:tracePt t="83673" x="2654300" y="4999038"/>
          <p14:tracePt t="83681" x="2630488" y="4999038"/>
          <p14:tracePt t="83689" x="2590800" y="4999038"/>
          <p14:tracePt t="83697" x="2566988" y="4999038"/>
          <p14:tracePt t="83705" x="2551113" y="5006975"/>
          <p14:tracePt t="83712" x="2528888" y="5022850"/>
          <p14:tracePt t="83721" x="2489200" y="5030788"/>
          <p14:tracePt t="83729" x="2457450" y="5038725"/>
          <p14:tracePt t="83737" x="2401888" y="5054600"/>
          <p14:tracePt t="83745" x="2324100" y="5062538"/>
          <p14:tracePt t="83753" x="2205038" y="5086350"/>
          <p14:tracePt t="83761" x="2079625" y="5086350"/>
          <p14:tracePt t="83771" x="1930400" y="5086350"/>
          <p14:tracePt t="83777" x="1771650" y="5086350"/>
          <p14:tracePt t="83784" x="1614488" y="5086350"/>
          <p14:tracePt t="83792" x="1457325" y="5086350"/>
          <p14:tracePt t="83801" x="1300163" y="5086350"/>
          <p14:tracePt t="83809" x="1141413" y="5086350"/>
          <p14:tracePt t="83817" x="1008063" y="5086350"/>
          <p14:tracePt t="83825" x="882650" y="5086350"/>
          <p14:tracePt t="83833" x="787400" y="5086350"/>
          <p14:tracePt t="83841" x="715963" y="5086350"/>
          <p14:tracePt t="83849" x="654050" y="5086350"/>
          <p14:tracePt t="83857" x="622300" y="5086350"/>
          <p14:tracePt t="83865" x="574675" y="5086350"/>
          <p14:tracePt t="83873" x="527050" y="5086350"/>
          <p14:tracePt t="83881" x="465138" y="5086350"/>
          <p14:tracePt t="83888" x="409575" y="5086350"/>
          <p14:tracePt t="83897" x="346075" y="5086350"/>
          <p14:tracePt t="83905" x="268288" y="5086350"/>
          <p14:tracePt t="83913" x="188913" y="5086350"/>
          <p14:tracePt t="83921" x="109538" y="5086350"/>
          <p14:tracePt t="83929" x="15875" y="508635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endParaRPr lang="en-US" dirty="0"/>
          </a:p>
        </p:txBody>
      </p:sp>
      <p:pic>
        <p:nvPicPr>
          <p:cNvPr id="12" name="Graphic 21">
            <a:extLst>
              <a:ext uri="{FF2B5EF4-FFF2-40B4-BE49-F238E27FC236}">
                <a16:creationId xmlns:a16="http://schemas.microsoft.com/office/drawing/2014/main" id="{77F6529E-FBE0-4F7D-9840-CC96BCE2E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8941EA82-A4FC-4BBF-99DA-354E9FE986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78" y="2007724"/>
            <a:ext cx="10683444" cy="3988518"/>
          </a:xfrm>
          <a:prstGeom prst="rect">
            <a:avLst/>
          </a:prstGeom>
        </p:spPr>
      </p:pic>
    </p:spTree>
    <p:extLst>
      <p:ext uri="{BB962C8B-B14F-4D97-AF65-F5344CB8AC3E}">
        <p14:creationId xmlns:p14="http://schemas.microsoft.com/office/powerpoint/2010/main" val="3728496416"/>
      </p:ext>
    </p:extLst>
  </p:cSld>
  <p:clrMapOvr>
    <a:masterClrMapping/>
  </p:clrMapOvr>
  <mc:AlternateContent xmlns:mc="http://schemas.openxmlformats.org/markup-compatibility/2006" xmlns:p14="http://schemas.microsoft.com/office/powerpoint/2010/main">
    <mc:Choice Requires="p14">
      <p:transition p14:dur="10" advTm="138922"/>
    </mc:Choice>
    <mc:Fallback xmlns="">
      <p:transition advTm="138922"/>
    </mc:Fallback>
  </mc:AlternateContent>
  <p:extLst>
    <p:ext uri="{3A86A75C-4F4B-4683-9AE1-C65F6400EC91}">
      <p14:laserTraceLst xmlns:p14="http://schemas.microsoft.com/office/powerpoint/2010/main">
        <p14:tracePtLst>
          <p14:tracePt t="782" x="11979275" y="1992313"/>
          <p14:tracePt t="790" x="11845925" y="1897063"/>
          <p14:tracePt t="798" x="11703050" y="1787525"/>
          <p14:tracePt t="805" x="11601450" y="1684338"/>
          <p14:tracePt t="814" x="11452225" y="1590675"/>
          <p14:tracePt t="821" x="11285538" y="1487488"/>
          <p14:tracePt t="831" x="11128375" y="1385888"/>
          <p14:tracePt t="837" x="10915650" y="1290638"/>
          <p14:tracePt t="846" x="10648950" y="1181100"/>
          <p14:tracePt t="853" x="10356850" y="1085850"/>
          <p14:tracePt t="862" x="10018713" y="1031875"/>
          <p14:tracePt t="869" x="9577388" y="952500"/>
          <p14:tracePt t="896" x="8482013" y="835025"/>
          <p14:tracePt t="920" x="7213600" y="795338"/>
          <p14:tracePt t="928" x="6835775" y="795338"/>
          <p14:tracePt t="935" x="6450013" y="795338"/>
          <p14:tracePt t="941" x="6096000" y="795338"/>
          <p14:tracePt t="950" x="5741988" y="795338"/>
          <p14:tracePt t="957" x="5324475" y="795338"/>
          <p14:tracePt t="965" x="4962525" y="803275"/>
          <p14:tracePt t="973" x="4598988" y="819150"/>
          <p14:tracePt t="981" x="4213225" y="842963"/>
          <p14:tracePt t="989" x="3859213" y="842963"/>
          <p14:tracePt t="998" x="3513138" y="896938"/>
          <p14:tracePt t="1005" x="3205163" y="952500"/>
          <p14:tracePt t="1015" x="2851150" y="1055688"/>
          <p14:tracePt t="1021" x="2590800" y="1141413"/>
          <p14:tracePt t="1030" x="2393950" y="1196975"/>
          <p14:tracePt t="1037" x="2141538" y="1268413"/>
          <p14:tracePt t="1047" x="1952625" y="1314450"/>
          <p14:tracePt t="1053" x="1787525" y="1354138"/>
          <p14:tracePt t="1061" x="1646238" y="1393825"/>
          <p14:tracePt t="1069" x="1535113" y="1417638"/>
          <p14:tracePt t="1078" x="1417638" y="1457325"/>
          <p14:tracePt t="1085" x="1308100" y="1479550"/>
          <p14:tracePt t="1096" x="1189038" y="1519238"/>
          <p14:tracePt t="1101" x="1111250" y="1550988"/>
          <p14:tracePt t="1109" x="1008063" y="1574800"/>
          <p14:tracePt t="1117" x="914400" y="1598613"/>
          <p14:tracePt t="1125" x="795338" y="1638300"/>
          <p14:tracePt t="1134" x="701675" y="1662113"/>
          <p14:tracePt t="1141" x="614363" y="1684338"/>
          <p14:tracePt t="1149" x="542925" y="1731963"/>
          <p14:tracePt t="1157" x="473075" y="1779588"/>
          <p14:tracePt t="1165" x="401638" y="1827213"/>
          <p14:tracePt t="1173" x="346075" y="1889125"/>
          <p14:tracePt t="1181" x="292100" y="1936750"/>
          <p14:tracePt t="1189" x="236538" y="1968500"/>
          <p14:tracePt t="1197" x="204788" y="2008188"/>
          <p14:tracePt t="1205" x="165100" y="2062163"/>
          <p14:tracePt t="1214" x="141288" y="2085975"/>
          <p14:tracePt t="1221" x="117475" y="2117725"/>
          <p14:tracePt t="1230" x="87313" y="2157413"/>
          <p14:tracePt t="1238" x="55563" y="2197100"/>
          <p14:tracePt t="1245" x="23813" y="2244725"/>
          <p14:tracePt t="1253" x="0" y="2274888"/>
          <p14:tracePt t="1565" x="117475" y="5283200"/>
          <p14:tracePt t="1573" x="180975" y="5370513"/>
          <p14:tracePt t="1581" x="228600" y="5424488"/>
          <p14:tracePt t="1589" x="292100" y="5511800"/>
          <p14:tracePt t="1597" x="346075" y="5583238"/>
          <p14:tracePt t="1605" x="433388" y="5645150"/>
          <p14:tracePt t="1615" x="527050" y="5724525"/>
          <p14:tracePt t="1621" x="638175" y="5802313"/>
          <p14:tracePt t="1630" x="755650" y="5889625"/>
          <p14:tracePt t="1637" x="936625" y="5991225"/>
          <p14:tracePt t="1645" x="1149350" y="6110288"/>
          <p14:tracePt t="1653" x="1385888" y="6211888"/>
          <p14:tracePt t="1661" x="1590675" y="6291263"/>
          <p14:tracePt t="1669" x="1819275" y="6354763"/>
          <p14:tracePt t="1677" x="2047875" y="6416675"/>
          <p14:tracePt t="1685" x="2260600" y="6464300"/>
          <p14:tracePt t="1695" x="2425700" y="6496050"/>
          <p14:tracePt t="1701" x="2582863" y="6519863"/>
          <p14:tracePt t="1710" x="2725738" y="6535738"/>
          <p14:tracePt t="1717" x="2851150" y="6535738"/>
          <p14:tracePt t="1725" x="2976563" y="6535738"/>
          <p14:tracePt t="1733" x="3087688" y="6535738"/>
          <p14:tracePt t="1741" x="3181350" y="6535738"/>
          <p14:tracePt t="1749" x="3244850" y="6527800"/>
          <p14:tracePt t="1757" x="3308350" y="6519863"/>
          <p14:tracePt t="1765" x="3378200" y="6511925"/>
          <p14:tracePt t="1773" x="3473450" y="6496050"/>
          <p14:tracePt t="1781" x="3582988" y="6480175"/>
          <p14:tracePt t="1789" x="3694113" y="6472238"/>
          <p14:tracePt t="1797" x="3827463" y="6456363"/>
          <p14:tracePt t="1805" x="3976688" y="6456363"/>
          <p14:tracePt t="1814" x="4135438" y="6456363"/>
          <p14:tracePt t="1821" x="4332288" y="6456363"/>
          <p14:tracePt t="1831" x="4521200" y="6456363"/>
          <p14:tracePt t="1837" x="4662488" y="6464300"/>
          <p14:tracePt t="1845" x="4819650" y="6464300"/>
          <p14:tracePt t="1853" x="4946650" y="6464300"/>
          <p14:tracePt t="1862" x="5040313" y="6464300"/>
          <p14:tracePt t="1869" x="5087938" y="6464300"/>
          <p14:tracePt t="1878" x="5143500" y="6464300"/>
          <p14:tracePt t="1885" x="5167313" y="6464300"/>
          <p14:tracePt t="1896" x="5197475" y="6464300"/>
          <p14:tracePt t="1901" x="5260975" y="6464300"/>
          <p14:tracePt t="1909" x="5324475" y="6464300"/>
          <p14:tracePt t="1917" x="5372100" y="6464300"/>
          <p14:tracePt t="1925" x="5449888" y="6464300"/>
          <p14:tracePt t="1933" x="5545138" y="6464300"/>
          <p14:tracePt t="1942" x="5654675" y="6464300"/>
          <p14:tracePt t="1949" x="5734050" y="6464300"/>
          <p14:tracePt t="1957" x="5795963" y="6464300"/>
          <p14:tracePt t="1965" x="5891213" y="6464300"/>
          <p14:tracePt t="1973" x="5994400" y="6464300"/>
          <p14:tracePt t="1981" x="6056313" y="6464300"/>
          <p14:tracePt t="1989" x="6135688" y="6464300"/>
          <p14:tracePt t="1997" x="6245225" y="6464300"/>
          <p14:tracePt t="2005" x="6340475" y="6464300"/>
          <p14:tracePt t="2013" x="6402388" y="6464300"/>
          <p14:tracePt t="2021" x="6481763" y="6456363"/>
          <p14:tracePt t="2029" x="6577013" y="6448425"/>
          <p14:tracePt t="2037" x="6686550" y="6448425"/>
          <p14:tracePt t="2046" x="6811963" y="6448425"/>
          <p14:tracePt t="2053" x="6962775" y="6424613"/>
          <p14:tracePt t="2062" x="7119938" y="6408738"/>
          <p14:tracePt t="2069" x="7332663" y="6408738"/>
          <p14:tracePt t="2078" x="7623175" y="6408738"/>
          <p14:tracePt t="2085" x="7875588" y="6408738"/>
          <p14:tracePt t="2096" x="8080375" y="6392863"/>
          <p14:tracePt t="2101" x="8324850" y="6362700"/>
          <p14:tracePt t="2109" x="8482013" y="6362700"/>
          <p14:tracePt t="2117" x="8639175" y="6362700"/>
          <p14:tracePt t="2125" x="8829675" y="6362700"/>
          <p14:tracePt t="2133" x="8970963" y="6346825"/>
          <p14:tracePt t="2141" x="9112250" y="6323013"/>
          <p14:tracePt t="2149" x="9253538" y="6307138"/>
          <p14:tracePt t="2157" x="9372600" y="6283325"/>
          <p14:tracePt t="2167" x="9513888" y="6259513"/>
          <p14:tracePt t="2173" x="9671050" y="6219825"/>
          <p14:tracePt t="2181" x="9813925" y="6196013"/>
          <p14:tracePt t="2189" x="9994900" y="6149975"/>
          <p14:tracePt t="2198" x="10160000" y="6110288"/>
          <p14:tracePt t="2205" x="10317163" y="6086475"/>
          <p14:tracePt t="2214" x="10490200" y="6054725"/>
          <p14:tracePt t="2221" x="10609263" y="6015038"/>
          <p14:tracePt t="2229" x="10718800" y="5983288"/>
          <p14:tracePt t="2237" x="10821988" y="5945188"/>
          <p14:tracePt t="2245" x="10875963" y="5913438"/>
          <p14:tracePt t="2253" x="10915650" y="5881688"/>
          <p14:tracePt t="2261" x="10955338" y="5857875"/>
          <p14:tracePt t="2269" x="10971213" y="5834063"/>
          <p14:tracePt t="2277" x="10987088" y="5810250"/>
          <p14:tracePt t="2285" x="11010900" y="5780088"/>
          <p14:tracePt t="2294" x="11034713" y="5740400"/>
          <p14:tracePt t="2301" x="11080750" y="5700713"/>
          <p14:tracePt t="2309" x="11136313" y="5645150"/>
          <p14:tracePt t="2317" x="11191875" y="5597525"/>
          <p14:tracePt t="2325" x="11271250" y="5535613"/>
          <p14:tracePt t="2332" x="11325225" y="5487988"/>
          <p14:tracePt t="2341" x="11396663" y="5432425"/>
          <p14:tracePt t="2349" x="11482388" y="5392738"/>
          <p14:tracePt t="2356" x="11537950" y="5346700"/>
          <p14:tracePt t="2364" x="11593513" y="5275263"/>
          <p14:tracePt t="2372" x="11649075" y="5203825"/>
          <p14:tracePt t="2380" x="11718925" y="5118100"/>
          <p14:tracePt t="2389" x="11790363" y="5046663"/>
          <p14:tracePt t="2396" x="11869738" y="4953000"/>
          <p14:tracePt t="2404" x="11931650" y="4865688"/>
          <p14:tracePt t="2412" x="11979275" y="4787900"/>
          <p14:tracePt t="2421" x="12042775" y="4700588"/>
          <p14:tracePt t="2429" x="12090400" y="4583113"/>
          <p14:tracePt t="2436" x="12152313" y="4479925"/>
          <p14:tracePt t="2517" x="12136438" y="3370263"/>
          <p14:tracePt t="2525" x="12104688" y="3275013"/>
          <p14:tracePt t="2533" x="12074525" y="3157538"/>
          <p14:tracePt t="2541" x="12042775" y="3046413"/>
          <p14:tracePt t="2549" x="11963400" y="2944813"/>
          <p14:tracePt t="2557" x="11899900" y="2857500"/>
          <p14:tracePt t="2565" x="11837988" y="2740025"/>
          <p14:tracePt t="2572" x="11742738" y="2622550"/>
          <p14:tracePt t="2581" x="11649075" y="2487613"/>
          <p14:tracePt t="2589" x="11561763" y="2386013"/>
          <p14:tracePt t="2597" x="11468100" y="2266950"/>
          <p14:tracePt t="2605" x="11380788" y="2165350"/>
          <p14:tracePt t="2613" x="11285538" y="2078038"/>
          <p14:tracePt t="2620" x="11199813" y="1984375"/>
          <p14:tracePt t="2628" x="11112500" y="1928813"/>
          <p14:tracePt t="2637" x="11042650" y="1881188"/>
          <p14:tracePt t="2645" x="10987088" y="1835150"/>
          <p14:tracePt t="2652" x="10947400" y="1803400"/>
          <p14:tracePt t="2661" x="10875963" y="1763713"/>
          <p14:tracePt t="2669" x="10837863" y="1747838"/>
          <p14:tracePt t="2677" x="10798175" y="1724025"/>
          <p14:tracePt t="2685" x="10766425" y="1700213"/>
          <p14:tracePt t="2693" x="10726738" y="1668463"/>
          <p14:tracePt t="2700" x="10664825" y="1662113"/>
          <p14:tracePt t="2709" x="10593388" y="1646238"/>
          <p14:tracePt t="2716" x="10545763" y="1630363"/>
          <p14:tracePt t="2724" x="10490200" y="1630363"/>
          <p14:tracePt t="2733" x="10428288" y="1614488"/>
          <p14:tracePt t="2741" x="10364788" y="1606550"/>
          <p14:tracePt t="2749" x="10325100" y="1606550"/>
          <p14:tracePt t="2757" x="10293350" y="1606550"/>
          <p14:tracePt t="2765" x="10247313" y="1606550"/>
          <p14:tracePt t="2774" x="10231438" y="1606550"/>
          <p14:tracePt t="2781" x="10191750" y="1606550"/>
          <p14:tracePt t="2788" x="10144125" y="1606550"/>
          <p14:tracePt t="2796" x="10080625" y="1606550"/>
          <p14:tracePt t="2804" x="10002838" y="1606550"/>
          <p14:tracePt t="2813" x="9899650" y="1574800"/>
          <p14:tracePt t="2821" x="9805988" y="1550988"/>
          <p14:tracePt t="2829" x="9663113" y="1527175"/>
          <p14:tracePt t="2837" x="9513888" y="1503363"/>
          <p14:tracePt t="2845" x="9356725" y="1465263"/>
          <p14:tracePt t="2853" x="9215438" y="1425575"/>
          <p14:tracePt t="2861" x="9056688" y="1393825"/>
          <p14:tracePt t="2869" x="8899525" y="1393825"/>
          <p14:tracePt t="2877" x="8774113" y="1393825"/>
          <p14:tracePt t="2885" x="8632825" y="1393825"/>
          <p14:tracePt t="2895" x="8521700" y="1393825"/>
          <p14:tracePt t="2901" x="8396288" y="1393825"/>
          <p14:tracePt t="2908" x="8253413" y="1393825"/>
          <p14:tracePt t="2917" x="8159750" y="1393825"/>
          <p14:tracePt t="2925" x="8032750" y="1393825"/>
          <p14:tracePt t="2933" x="7923213" y="1393825"/>
          <p14:tracePt t="2941" x="7813675" y="1393825"/>
          <p14:tracePt t="2949" x="7670800" y="1393825"/>
          <p14:tracePt t="2957" x="7513638" y="1385888"/>
          <p14:tracePt t="2965" x="7388225" y="1370013"/>
          <p14:tracePt t="2973" x="7245350" y="1370013"/>
          <p14:tracePt t="2981" x="7112000" y="1370013"/>
          <p14:tracePt t="2989" x="6986588" y="1370013"/>
          <p14:tracePt t="2997" x="6859588" y="1370013"/>
          <p14:tracePt t="3005" x="6750050" y="1370013"/>
          <p14:tracePt t="3013" x="6630988" y="1377950"/>
          <p14:tracePt t="3021" x="6521450" y="1385888"/>
          <p14:tracePt t="3029" x="6396038" y="1409700"/>
          <p14:tracePt t="3037" x="6269038" y="1409700"/>
          <p14:tracePt t="3044" x="6159500" y="1409700"/>
          <p14:tracePt t="3053" x="6048375" y="1409700"/>
          <p14:tracePt t="3061" x="5922963" y="1409700"/>
          <p14:tracePt t="3069" x="5781675" y="1409700"/>
          <p14:tracePt t="3077" x="5638800" y="1409700"/>
          <p14:tracePt t="3085" x="5489575" y="1409700"/>
          <p14:tracePt t="3095" x="5348288" y="1409700"/>
          <p14:tracePt t="3101" x="5237163" y="1409700"/>
          <p14:tracePt t="3109" x="5111750" y="1409700"/>
          <p14:tracePt t="3117" x="4984750" y="1409700"/>
          <p14:tracePt t="3125" x="4891088" y="1409700"/>
          <p14:tracePt t="3132" x="4779963" y="1409700"/>
          <p14:tracePt t="3141" x="4670425" y="1409700"/>
          <p14:tracePt t="3149" x="4568825" y="1441450"/>
          <p14:tracePt t="3157" x="4473575" y="1449388"/>
          <p14:tracePt t="3165" x="4364038" y="1465263"/>
          <p14:tracePt t="3172" x="4252913" y="1487488"/>
          <p14:tracePt t="3180" x="4151313" y="1511300"/>
          <p14:tracePt t="3189" x="4040188" y="1535113"/>
          <p14:tracePt t="3196" x="3906838" y="1574800"/>
          <p14:tracePt t="3205" x="3795713" y="1598613"/>
          <p14:tracePt t="3213" x="3670300" y="1622425"/>
          <p14:tracePt t="3221" x="3544888" y="1638300"/>
          <p14:tracePt t="3230" x="3402013" y="1654175"/>
          <p14:tracePt t="3237" x="3292475" y="1662113"/>
          <p14:tracePt t="3244" x="3157538" y="1676400"/>
          <p14:tracePt t="3252" x="3032125" y="1692275"/>
          <p14:tracePt t="3261" x="2922588" y="1700213"/>
          <p14:tracePt t="3269" x="2843213" y="1724025"/>
          <p14:tracePt t="3277" x="2755900" y="1747838"/>
          <p14:tracePt t="3285" x="2678113" y="1763713"/>
          <p14:tracePt t="3294" x="2590800" y="1787525"/>
          <p14:tracePt t="3301" x="2528888" y="1795463"/>
          <p14:tracePt t="3309" x="2457450" y="1827213"/>
          <p14:tracePt t="3317" x="2370138" y="1851025"/>
          <p14:tracePt t="3324" x="2324100" y="1851025"/>
          <p14:tracePt t="3333" x="2244725" y="1865313"/>
          <p14:tracePt t="3341" x="2173288" y="1889125"/>
          <p14:tracePt t="3349" x="2141538" y="1897063"/>
          <p14:tracePt t="3357" x="2087563" y="1920875"/>
          <p14:tracePt t="3365" x="2032000" y="1936750"/>
          <p14:tracePt t="3373" x="1976438" y="1960563"/>
          <p14:tracePt t="3381" x="1936750" y="1984375"/>
          <p14:tracePt t="3389" x="1906588" y="1984375"/>
          <p14:tracePt t="3397" x="1882775" y="1992313"/>
          <p14:tracePt t="3405" x="1858963" y="2000250"/>
          <p14:tracePt t="3413" x="1835150" y="2008188"/>
          <p14:tracePt t="3421" x="1787525" y="2016125"/>
          <p14:tracePt t="3429" x="1747838" y="2024063"/>
          <p14:tracePt t="3437" x="1670050" y="2047875"/>
          <p14:tracePt t="3445" x="1614488" y="2070100"/>
          <p14:tracePt t="3453" x="1550988" y="2078038"/>
          <p14:tracePt t="3461" x="1481138" y="2093913"/>
          <p14:tracePt t="3469" x="1417638" y="2101850"/>
          <p14:tracePt t="3478" x="1362075" y="2109788"/>
          <p14:tracePt t="3485" x="1346200" y="2117725"/>
          <p14:tracePt t="3494" x="1330325" y="2117725"/>
          <p14:tracePt t="3501" x="1316038" y="2117725"/>
          <p14:tracePt t="3517" x="1300163" y="2117725"/>
          <p14:tracePt t="3525" x="1284288" y="2117725"/>
          <p14:tracePt t="3557" x="1276350" y="2117725"/>
          <p14:tracePt t="3565" x="1268413" y="2117725"/>
          <p14:tracePt t="3573" x="1252538" y="2117725"/>
          <p14:tracePt t="3581" x="1236663" y="2117725"/>
          <p14:tracePt t="3588" x="1220788" y="2117725"/>
          <p14:tracePt t="3596" x="1196975" y="2117725"/>
          <p14:tracePt t="3604" x="1181100" y="2117725"/>
          <p14:tracePt t="3628" x="1173163" y="2117725"/>
          <p14:tracePt t="3677" x="1157288" y="2117725"/>
          <p14:tracePt t="3694" x="1173163" y="2117725"/>
          <p14:tracePt t="3701" x="1181100" y="2117725"/>
          <p14:tracePt t="3708" x="1212850" y="2125663"/>
          <p14:tracePt t="3717" x="1236663" y="2125663"/>
          <p14:tracePt t="3725" x="1260475" y="2125663"/>
          <p14:tracePt t="3732" x="1300163" y="2133600"/>
          <p14:tracePt t="3742" x="1330325" y="2149475"/>
          <p14:tracePt t="3749" x="1385888" y="2149475"/>
          <p14:tracePt t="3756" x="1433513" y="2149475"/>
          <p14:tracePt t="3765" x="1497013" y="2149475"/>
          <p14:tracePt t="3773" x="1543050" y="2149475"/>
          <p14:tracePt t="3781" x="1582738" y="2149475"/>
          <p14:tracePt t="3789" x="1606550" y="2149475"/>
          <p14:tracePt t="3797" x="1630363" y="2149475"/>
          <p14:tracePt t="3804" x="1654175" y="2149475"/>
          <p14:tracePt t="3813" x="1670050" y="2149475"/>
          <p14:tracePt t="3821" x="1685925" y="2149475"/>
          <p14:tracePt t="3830" x="1693863" y="2141538"/>
          <p14:tracePt t="3837" x="1693863" y="2125663"/>
          <p14:tracePt t="3845" x="1693863" y="2109788"/>
          <p14:tracePt t="3853" x="1677988" y="2093913"/>
          <p14:tracePt t="3862" x="1646238" y="2062163"/>
          <p14:tracePt t="3869" x="1622425" y="2039938"/>
          <p14:tracePt t="3877" x="1598613" y="2024063"/>
          <p14:tracePt t="3885" x="1574800" y="2016125"/>
          <p14:tracePt t="3895" x="1574800" y="2000250"/>
          <p14:tracePt t="3917" x="1582738" y="1984375"/>
          <p14:tracePt t="3941" x="1630363" y="1984375"/>
          <p14:tracePt t="3949" x="1677988" y="1992313"/>
          <p14:tracePt t="3957" x="1747838" y="2000250"/>
          <p14:tracePt t="3965" x="1827213" y="2024063"/>
          <p14:tracePt t="3973" x="1898650" y="2047875"/>
          <p14:tracePt t="3981" x="1944688" y="2062163"/>
          <p14:tracePt t="3990" x="2000250" y="2078038"/>
          <p14:tracePt t="3998" x="2039938" y="2078038"/>
          <p14:tracePt t="4005" x="2055813" y="2085975"/>
          <p14:tracePt t="4029" x="2055813" y="2101850"/>
          <p14:tracePt t="4077" x="2055813" y="2109788"/>
          <p14:tracePt t="4085" x="2055813" y="2117725"/>
          <p14:tracePt t="4094" x="2079625" y="2125663"/>
          <p14:tracePt t="4101" x="2119313" y="2125663"/>
          <p14:tracePt t="4110" x="2181225" y="2133600"/>
          <p14:tracePt t="4117" x="2308225" y="2165350"/>
          <p14:tracePt t="4125" x="2417763" y="2189163"/>
          <p14:tracePt t="4133" x="2520950" y="2212975"/>
          <p14:tracePt t="4141" x="2614613" y="2220913"/>
          <p14:tracePt t="4149" x="2678113" y="2220913"/>
          <p14:tracePt t="4157" x="2693988" y="2228850"/>
          <p14:tracePt t="4188" x="2701925" y="2236788"/>
          <p14:tracePt t="4197" x="2701925" y="2244725"/>
          <p14:tracePt t="4213" x="2693988" y="2252663"/>
          <p14:tracePt t="4244" x="2709863" y="2252663"/>
          <p14:tracePt t="4253" x="2725738" y="2259013"/>
          <p14:tracePt t="4261" x="2747963" y="2266950"/>
          <p14:tracePt t="4269" x="2795588" y="2274888"/>
          <p14:tracePt t="4277" x="2835275" y="2290763"/>
          <p14:tracePt t="4284" x="2859088" y="2298700"/>
          <p14:tracePt t="4295" x="2882900" y="2298700"/>
          <p14:tracePt t="4749" x="2874963" y="2306638"/>
          <p14:tracePt t="4941" x="2874963" y="2298700"/>
          <p14:tracePt t="4965" x="2859088" y="2290763"/>
          <p14:tracePt t="4981" x="2851150" y="2282825"/>
          <p14:tracePt t="5085" x="2851150" y="2274888"/>
          <p14:tracePt t="5102" x="2859088" y="2266950"/>
          <p14:tracePt t="5117" x="2867025" y="2259013"/>
          <p14:tracePt t="5142" x="2882900" y="2244725"/>
          <p14:tracePt t="5149" x="2898775" y="2236788"/>
          <p14:tracePt t="5165" x="2914650" y="2228850"/>
          <p14:tracePt t="5253" x="2922588" y="2220913"/>
          <p14:tracePt t="5293" x="2938463" y="2220913"/>
          <p14:tracePt t="5301" x="2938463" y="2212975"/>
          <p14:tracePt t="5317" x="2952750" y="2212975"/>
          <p14:tracePt t="5333" x="2960688" y="2212975"/>
          <p14:tracePt t="5341" x="2976563" y="2212975"/>
          <p14:tracePt t="5357" x="2984500" y="2212975"/>
          <p14:tracePt t="5381" x="3000375" y="2212975"/>
          <p14:tracePt t="5389" x="3000375" y="2220913"/>
          <p14:tracePt t="5405" x="3016250" y="2228850"/>
          <p14:tracePt t="5413" x="3024188" y="2236788"/>
          <p14:tracePt t="5429" x="3040063" y="2236788"/>
          <p14:tracePt t="5436" x="3048000" y="2236788"/>
          <p14:tracePt t="5445" x="3063875" y="2244725"/>
          <p14:tracePt t="5453" x="3079750" y="2244725"/>
          <p14:tracePt t="5461" x="3103563" y="2252663"/>
          <p14:tracePt t="5469" x="3119438" y="2266950"/>
          <p14:tracePt t="5477" x="3135313" y="2274888"/>
          <p14:tracePt t="5486" x="3157538" y="2290763"/>
          <p14:tracePt t="5493" x="3181350" y="2298700"/>
          <p14:tracePt t="5501" x="3197225" y="2306638"/>
          <p14:tracePt t="5509" x="3213100" y="2314575"/>
          <p14:tracePt t="5525" x="3213100" y="2322513"/>
          <p14:tracePt t="5533" x="3221038" y="2330450"/>
          <p14:tracePt t="5540" x="3236913" y="2330450"/>
          <p14:tracePt t="5645" x="3252788" y="2330450"/>
          <p14:tracePt t="5653" x="3260725" y="2330450"/>
          <p14:tracePt t="5661" x="3276600" y="2330450"/>
          <p14:tracePt t="5669" x="3284538" y="2330450"/>
          <p14:tracePt t="5677" x="3292475" y="2330450"/>
          <p14:tracePt t="5686" x="3300413" y="2330450"/>
          <p14:tracePt t="5693" x="3316288" y="2330450"/>
          <p14:tracePt t="5701" x="3332163" y="2338388"/>
          <p14:tracePt t="5725" x="3348038" y="2338388"/>
          <p14:tracePt t="5749" x="3370263" y="2346325"/>
          <p14:tracePt t="5757" x="3378200" y="2354263"/>
          <p14:tracePt t="5765" x="3394075" y="2354263"/>
          <p14:tracePt t="5773" x="3402013" y="2362200"/>
          <p14:tracePt t="5780" x="3417888" y="2362200"/>
          <p14:tracePt t="5788" x="3417888" y="2370138"/>
          <p14:tracePt t="5797" x="3441700" y="2378075"/>
          <p14:tracePt t="5805" x="3473450" y="2378075"/>
          <p14:tracePt t="5813" x="3489325" y="2378075"/>
          <p14:tracePt t="5821" x="3497263" y="2378075"/>
          <p14:tracePt t="5829" x="3529013" y="2378075"/>
          <p14:tracePt t="5838" x="3544888" y="2378075"/>
          <p14:tracePt t="5845" x="3559175" y="2378075"/>
          <p14:tracePt t="5854" x="3567113" y="2378075"/>
          <p14:tracePt t="5861" x="3582988" y="2378075"/>
          <p14:tracePt t="5877" x="3598863" y="2378075"/>
          <p14:tracePt t="5909" x="3614738" y="2378075"/>
          <p14:tracePt t="5917" x="3622675" y="2378075"/>
          <p14:tracePt t="5925" x="3638550" y="2378075"/>
          <p14:tracePt t="5933" x="3646488" y="2378075"/>
          <p14:tracePt t="5940" x="3662363" y="2378075"/>
          <p14:tracePt t="5957" x="3678238" y="2378075"/>
          <p14:tracePt t="5982" x="3686175" y="2378075"/>
          <p14:tracePt t="6021" x="3702050" y="2378075"/>
          <p14:tracePt t="6037" x="3709988" y="2378075"/>
          <p14:tracePt t="6045" x="3725863" y="2378075"/>
          <p14:tracePt t="6061" x="3741738" y="2378075"/>
          <p14:tracePt t="6069" x="3749675" y="2378075"/>
          <p14:tracePt t="6078" x="3779838" y="2386013"/>
          <p14:tracePt t="6086" x="3795713" y="2386013"/>
          <p14:tracePt t="6092" x="3803650" y="2393950"/>
          <p14:tracePt t="6102" x="3827463" y="2401888"/>
          <p14:tracePt t="6109" x="3851275" y="2401888"/>
          <p14:tracePt t="6117" x="3875088" y="2409825"/>
          <p14:tracePt t="6125" x="3898900" y="2409825"/>
          <p14:tracePt t="6132" x="3914775" y="2409825"/>
          <p14:tracePt t="6140" x="3930650" y="2409825"/>
          <p14:tracePt t="6149" x="3946525" y="2409825"/>
          <p14:tracePt t="6157" x="3962400" y="2409825"/>
          <p14:tracePt t="6197" x="3954463" y="2409825"/>
          <p14:tracePt t="6205" x="3938588" y="2409825"/>
          <p14:tracePt t="6213" x="3898900" y="2409825"/>
          <p14:tracePt t="6222" x="3851275" y="2401888"/>
          <p14:tracePt t="6229" x="3779838" y="2393950"/>
          <p14:tracePt t="6237" x="3757613" y="2386013"/>
          <p14:tracePt t="6245" x="3749675" y="2378075"/>
          <p14:tracePt t="6269" x="3757613" y="2378075"/>
          <p14:tracePt t="6277" x="3771900" y="2378075"/>
          <p14:tracePt t="6285" x="3795713" y="2378075"/>
          <p14:tracePt t="6292" x="3843338" y="2378075"/>
          <p14:tracePt t="6304" x="3930650" y="2393950"/>
          <p14:tracePt t="6308" x="3984625" y="2417763"/>
          <p14:tracePt t="6317" x="4032250" y="2425700"/>
          <p14:tracePt t="6325" x="4048125" y="2433638"/>
          <p14:tracePt t="6366" x="4040188" y="2433638"/>
          <p14:tracePt t="6373" x="4016375" y="2433638"/>
          <p14:tracePt t="6381" x="3968750" y="2433638"/>
          <p14:tracePt t="6389" x="3938588" y="2433638"/>
          <p14:tracePt t="6397" x="3898900" y="2433638"/>
          <p14:tracePt t="6405" x="3883025" y="2433638"/>
          <p14:tracePt t="6414" x="3875088" y="2433638"/>
          <p14:tracePt t="6437" x="3867150" y="2441575"/>
          <p14:tracePt t="6445" x="3875088" y="2441575"/>
          <p14:tracePt t="6454" x="3883025" y="2441575"/>
          <p14:tracePt t="6461" x="3906838" y="2441575"/>
          <p14:tracePt t="6470" x="3930650" y="2449513"/>
          <p14:tracePt t="6477" x="3938588" y="2455863"/>
          <p14:tracePt t="6485" x="3954463" y="2455863"/>
          <p14:tracePt t="6694" x="3968750" y="2455863"/>
          <p14:tracePt t="6709" x="3976688" y="2455863"/>
          <p14:tracePt t="6725" x="3992563" y="2455863"/>
          <p14:tracePt t="6740" x="4024313" y="2463800"/>
          <p14:tracePt t="6749" x="4064000" y="2463800"/>
          <p14:tracePt t="6757" x="4095750" y="2471738"/>
          <p14:tracePt t="6765" x="4151313" y="2495550"/>
          <p14:tracePt t="6773" x="4189413" y="2503488"/>
          <p14:tracePt t="6781" x="4244975" y="2527300"/>
          <p14:tracePt t="6789" x="4276725" y="2535238"/>
          <p14:tracePt t="6797" x="4316413" y="2551113"/>
          <p14:tracePt t="6805" x="4356100" y="2551113"/>
          <p14:tracePt t="6813" x="4394200" y="2566988"/>
          <p14:tracePt t="6821" x="4433888" y="2582863"/>
          <p14:tracePt t="6828" x="4457700" y="2582863"/>
          <p14:tracePt t="6837" x="4481513" y="2582863"/>
          <p14:tracePt t="6845" x="4505325" y="2582863"/>
          <p14:tracePt t="6853" x="4537075" y="2582863"/>
          <p14:tracePt t="6861" x="4560888" y="2582863"/>
          <p14:tracePt t="6869" x="4583113" y="2582863"/>
          <p14:tracePt t="6877" x="4606925" y="2582863"/>
          <p14:tracePt t="6885" x="4646613" y="2574925"/>
          <p14:tracePt t="6895" x="4678363" y="2574925"/>
          <p14:tracePt t="6901" x="4718050" y="2566988"/>
          <p14:tracePt t="6909" x="4757738" y="2559050"/>
          <p14:tracePt t="6917" x="4779963" y="2543175"/>
          <p14:tracePt t="6925" x="4803775" y="2543175"/>
          <p14:tracePt t="6933" x="4827588" y="2535238"/>
          <p14:tracePt t="6941" x="4859338" y="2527300"/>
          <p14:tracePt t="6949" x="4891088" y="2527300"/>
          <p14:tracePt t="6957" x="4930775" y="2519363"/>
          <p14:tracePt t="6965" x="4946650" y="2519363"/>
          <p14:tracePt t="6973" x="4962525" y="2519363"/>
          <p14:tracePt t="6980" x="4984750" y="2511425"/>
          <p14:tracePt t="6989" x="5000625" y="2503488"/>
          <p14:tracePt t="6997" x="5024438" y="2495550"/>
          <p14:tracePt t="7005" x="5048250" y="2495550"/>
          <p14:tracePt t="7013" x="5080000" y="2487613"/>
          <p14:tracePt t="7021" x="5103813" y="2479675"/>
          <p14:tracePt t="7028" x="5127625" y="2471738"/>
          <p14:tracePt t="7037" x="5159375" y="2471738"/>
          <p14:tracePt t="7045" x="5167313" y="2471738"/>
          <p14:tracePt t="7053" x="5189538" y="2463800"/>
          <p14:tracePt t="7061" x="5189538" y="2455863"/>
          <p14:tracePt t="7069" x="5205413" y="2455863"/>
          <p14:tracePt t="7077" x="5213350" y="2455863"/>
          <p14:tracePt t="7085" x="5237163" y="2455863"/>
          <p14:tracePt t="7094" x="5260975" y="2455863"/>
          <p14:tracePt t="7101" x="5300663" y="2455863"/>
          <p14:tracePt t="7109" x="5324475" y="2455863"/>
          <p14:tracePt t="7117" x="5356225" y="2455863"/>
          <p14:tracePt t="7125" x="5386388" y="2463800"/>
          <p14:tracePt t="7133" x="5426075" y="2479675"/>
          <p14:tracePt t="7141" x="5473700" y="2495550"/>
          <p14:tracePt t="7148" x="5513388" y="2503488"/>
          <p14:tracePt t="7157" x="5545138" y="2503488"/>
          <p14:tracePt t="7165" x="5568950" y="2503488"/>
          <p14:tracePt t="7172" x="5584825" y="2503488"/>
          <p14:tracePt t="7180" x="5599113" y="2503488"/>
          <p14:tracePt t="7189" x="5622925" y="2503488"/>
          <p14:tracePt t="7196" x="5654675" y="2503488"/>
          <p14:tracePt t="7204" x="5678488" y="2503488"/>
          <p14:tracePt t="7212" x="5710238" y="2503488"/>
          <p14:tracePt t="7221" x="5773738" y="2503488"/>
          <p14:tracePt t="7229" x="5803900" y="2503488"/>
          <p14:tracePt t="7237" x="5843588" y="2503488"/>
          <p14:tracePt t="7244" x="5875338" y="2503488"/>
          <p14:tracePt t="7252" x="5915025" y="2503488"/>
          <p14:tracePt t="7261" x="5962650" y="2503488"/>
          <p14:tracePt t="7269" x="6008688" y="2503488"/>
          <p14:tracePt t="7277" x="6040438" y="2503488"/>
          <p14:tracePt t="7285" x="6088063" y="2503488"/>
          <p14:tracePt t="7294" x="6127750" y="2503488"/>
          <p14:tracePt t="7301" x="6151563" y="2503488"/>
          <p14:tracePt t="7310" x="6175375" y="2503488"/>
          <p14:tracePt t="7317" x="6205538" y="2495550"/>
          <p14:tracePt t="7325" x="6221413" y="2487613"/>
          <p14:tracePt t="7333" x="6245225" y="2471738"/>
          <p14:tracePt t="7341" x="6261100" y="2471738"/>
          <p14:tracePt t="7349" x="6284913" y="2471738"/>
          <p14:tracePt t="7357" x="6316663" y="2463800"/>
          <p14:tracePt t="7365" x="6340475" y="2455863"/>
          <p14:tracePt t="7373" x="6372225" y="2449513"/>
          <p14:tracePt t="7381" x="6402388" y="2449513"/>
          <p14:tracePt t="7389" x="6434138" y="2449513"/>
          <p14:tracePt t="7397" x="6457950" y="2449513"/>
          <p14:tracePt t="7405" x="6489700" y="2449513"/>
          <p14:tracePt t="7414" x="6513513" y="2449513"/>
          <p14:tracePt t="7429" x="6529388" y="2449513"/>
          <p14:tracePt t="7437" x="6545263" y="2449513"/>
          <p14:tracePt t="7444" x="6561138" y="2449513"/>
          <p14:tracePt t="7453" x="6577013" y="2449513"/>
          <p14:tracePt t="7477" x="6592888" y="2455863"/>
          <p14:tracePt t="7485" x="6600825" y="2455863"/>
          <p14:tracePt t="7494" x="6615113" y="2455863"/>
          <p14:tracePt t="7501" x="6623050" y="2455863"/>
          <p14:tracePt t="7509" x="6646863" y="2463800"/>
          <p14:tracePt t="7517" x="6662738" y="2471738"/>
          <p14:tracePt t="7525" x="6686550" y="2471738"/>
          <p14:tracePt t="7532" x="6702425" y="2471738"/>
          <p14:tracePt t="7541" x="6726238" y="2471738"/>
          <p14:tracePt t="7549" x="6742113" y="2471738"/>
          <p14:tracePt t="7557" x="6757988" y="2471738"/>
          <p14:tracePt t="7574" x="6765925" y="2471738"/>
          <p14:tracePt t="7581" x="6781800" y="2471738"/>
          <p14:tracePt t="7597" x="6797675" y="2471738"/>
          <p14:tracePt t="7605" x="6811963" y="2471738"/>
          <p14:tracePt t="7612" x="6827838" y="2471738"/>
          <p14:tracePt t="7621" x="6843713" y="2471738"/>
          <p14:tracePt t="7629" x="6851650" y="2471738"/>
          <p14:tracePt t="7636" x="6867525" y="2471738"/>
          <p14:tracePt t="7645" x="6875463" y="2471738"/>
          <p14:tracePt t="7653" x="6883400" y="2471738"/>
          <p14:tracePt t="7661" x="6891338" y="2471738"/>
          <p14:tracePt t="7669" x="6907213" y="2471738"/>
          <p14:tracePt t="7677" x="6915150" y="2479675"/>
          <p14:tracePt t="7685" x="6931025" y="2479675"/>
          <p14:tracePt t="7694" x="6938963" y="2479675"/>
          <p14:tracePt t="7701" x="6946900" y="2479675"/>
          <p14:tracePt t="7709" x="6954838" y="2479675"/>
          <p14:tracePt t="7717" x="6970713" y="2479675"/>
          <p14:tracePt t="7725" x="6978650" y="2479675"/>
          <p14:tracePt t="7733" x="6994525" y="2479675"/>
          <p14:tracePt t="7740" x="7010400" y="2479675"/>
          <p14:tracePt t="7749" x="7032625" y="2479675"/>
          <p14:tracePt t="7757" x="7048500" y="2479675"/>
          <p14:tracePt t="7765" x="7064375" y="2479675"/>
          <p14:tracePt t="7805" x="7088188" y="2479675"/>
          <p14:tracePt t="7837" x="7104063" y="2471738"/>
          <p14:tracePt t="7877" x="7112000" y="2471738"/>
          <p14:tracePt t="7910" x="7127875" y="2471738"/>
          <p14:tracePt t="7965" x="7135813" y="2471738"/>
          <p14:tracePt t="7981" x="7159625" y="2463800"/>
          <p14:tracePt t="7997" x="7167563" y="2455863"/>
          <p14:tracePt t="8021" x="7183438" y="2455863"/>
          <p14:tracePt t="8102" x="7183438" y="2449513"/>
          <p14:tracePt t="8125" x="7183438" y="2433638"/>
          <p14:tracePt t="8149" x="7183438" y="2417763"/>
          <p14:tracePt t="8157" x="7183438" y="2409825"/>
          <p14:tracePt t="8165" x="7175500" y="2393950"/>
          <p14:tracePt t="8173" x="7167563" y="2378075"/>
          <p14:tracePt t="8181" x="7127875" y="2362200"/>
          <p14:tracePt t="8189" x="7112000" y="2354263"/>
          <p14:tracePt t="8197" x="7072313" y="2330450"/>
          <p14:tracePt t="8205" x="7040563" y="2330450"/>
          <p14:tracePt t="8213" x="6986588" y="2322513"/>
          <p14:tracePt t="8221" x="6954838" y="2306638"/>
          <p14:tracePt t="8229" x="6915150" y="2282825"/>
          <p14:tracePt t="8237" x="6859588" y="2252663"/>
          <p14:tracePt t="8244" x="6819900" y="2228850"/>
          <p14:tracePt t="8253" x="6781800" y="2212975"/>
          <p14:tracePt t="8261" x="6765925" y="2205038"/>
          <p14:tracePt t="8285" x="6757988" y="2189163"/>
          <p14:tracePt t="8310" x="6757988" y="2173288"/>
          <p14:tracePt t="8317" x="6750050" y="2157413"/>
          <p14:tracePt t="8326" x="6742113" y="2141538"/>
          <p14:tracePt t="8332" x="6718300" y="2125663"/>
          <p14:tracePt t="8341" x="6710363" y="2109788"/>
          <p14:tracePt t="8349" x="6686550" y="2085975"/>
          <p14:tracePt t="8357" x="6670675" y="2078038"/>
          <p14:tracePt t="8365" x="6654800" y="2062163"/>
          <p14:tracePt t="8373" x="6638925" y="2055813"/>
          <p14:tracePt t="8380" x="6607175" y="2039938"/>
          <p14:tracePt t="8389" x="6600825" y="2039938"/>
          <p14:tracePt t="8397" x="6592888" y="2032000"/>
          <p14:tracePt t="8429" x="6592888" y="2024063"/>
          <p14:tracePt t="8437" x="6600825" y="2024063"/>
          <p14:tracePt t="8444" x="6638925" y="2024063"/>
          <p14:tracePt t="8452" x="6710363" y="2024063"/>
          <p14:tracePt t="8463" x="6789738" y="2016125"/>
          <p14:tracePt t="8469" x="6859588" y="1992313"/>
          <p14:tracePt t="8477" x="6931025" y="1968500"/>
          <p14:tracePt t="8485" x="6994525" y="1944688"/>
          <p14:tracePt t="8494" x="7064375" y="1936750"/>
          <p14:tracePt t="8501" x="7143750" y="1912938"/>
          <p14:tracePt t="8509" x="7229475" y="1889125"/>
          <p14:tracePt t="8517" x="7308850" y="1865313"/>
          <p14:tracePt t="8525" x="7396163" y="1843088"/>
          <p14:tracePt t="8533" x="7458075" y="1827213"/>
          <p14:tracePt t="8540" x="7513638" y="1811338"/>
          <p14:tracePt t="8549" x="7553325" y="1795463"/>
          <p14:tracePt t="8557" x="7577138" y="1779588"/>
          <p14:tracePt t="8565" x="7593013" y="1779588"/>
          <p14:tracePt t="8573" x="7608888" y="1763713"/>
          <p14:tracePt t="8581" x="7631113" y="1755775"/>
          <p14:tracePt t="8589" x="7639050" y="1747838"/>
          <p14:tracePt t="8597" x="7646988" y="1739900"/>
          <p14:tracePt t="8743" x="7639050" y="1731963"/>
          <p14:tracePt t="8757" x="7631113" y="1724025"/>
          <p14:tracePt t="8765" x="7623175" y="1724025"/>
          <p14:tracePt t="8773" x="7623175" y="1716088"/>
          <p14:tracePt t="8780" x="7616825" y="1708150"/>
          <p14:tracePt t="8804" x="7616825" y="1692275"/>
          <p14:tracePt t="8821" x="7616825" y="1676400"/>
          <p14:tracePt t="8837" x="7623175" y="1676400"/>
          <p14:tracePt t="8845" x="7646988" y="1668463"/>
          <p14:tracePt t="8854" x="7670800" y="1668463"/>
          <p14:tracePt t="8861" x="7702550" y="1668463"/>
          <p14:tracePt t="8869" x="7742238" y="1668463"/>
          <p14:tracePt t="8877" x="7789863" y="1668463"/>
          <p14:tracePt t="8886" x="7835900" y="1668463"/>
          <p14:tracePt t="8904" x="7923213" y="1692275"/>
          <p14:tracePt t="8909" x="7978775" y="1700213"/>
          <p14:tracePt t="8917" x="7994650" y="1708150"/>
          <p14:tracePt t="8933" x="7986713" y="1708150"/>
          <p14:tracePt t="8940" x="7978775" y="1708150"/>
          <p14:tracePt t="8949" x="7923213" y="1700213"/>
          <p14:tracePt t="8957" x="7827963" y="1684338"/>
          <p14:tracePt t="8965" x="7718425" y="1646238"/>
          <p14:tracePt t="8973" x="7585075" y="1622425"/>
          <p14:tracePt t="8981" x="7489825" y="1598613"/>
          <p14:tracePt t="8989" x="7388225" y="1574800"/>
          <p14:tracePt t="8998" x="7340600" y="1566863"/>
          <p14:tracePt t="9005" x="7292975" y="1566863"/>
          <p14:tracePt t="9012" x="7277100" y="1566863"/>
          <p14:tracePt t="9061" x="7277100" y="1574800"/>
          <p14:tracePt t="9069" x="7277100" y="1582738"/>
          <p14:tracePt t="9077" x="7285038" y="1590675"/>
          <p14:tracePt t="9085" x="7285038" y="1606550"/>
          <p14:tracePt t="9093" x="7308850" y="1622425"/>
          <p14:tracePt t="9103" x="7324725" y="1630363"/>
          <p14:tracePt t="9108" x="7348538" y="1646238"/>
          <p14:tracePt t="9117" x="7364413" y="1662113"/>
          <p14:tracePt t="9125" x="7380288" y="1684338"/>
          <p14:tracePt t="9181" x="7372350" y="1684338"/>
          <p14:tracePt t="9189" x="7356475" y="1684338"/>
          <p14:tracePt t="9197" x="7316788" y="1676400"/>
          <p14:tracePt t="9204" x="7300913" y="1668463"/>
          <p14:tracePt t="9277" x="7308850" y="1668463"/>
          <p14:tracePt t="9285" x="7324725" y="1668463"/>
          <p14:tracePt t="9293" x="7340600" y="1668463"/>
          <p14:tracePt t="9685" x="7356475" y="1668463"/>
          <p14:tracePt t="9709" x="7364413" y="1668463"/>
          <p14:tracePt t="9837" x="7380288" y="1668463"/>
          <p14:tracePt t="9869" x="7396163" y="1668463"/>
          <p14:tracePt t="9877" x="7404100" y="1668463"/>
          <p14:tracePt t="9885" x="7426325" y="1668463"/>
          <p14:tracePt t="9903" x="7473950" y="1668463"/>
          <p14:tracePt t="9909" x="7489825" y="1668463"/>
          <p14:tracePt t="9917" x="7505700" y="1668463"/>
          <p14:tracePt t="9925" x="7529513" y="1668463"/>
          <p14:tracePt t="9932" x="7545388" y="1668463"/>
          <p14:tracePt t="9941" x="7577138" y="1668463"/>
          <p14:tracePt t="9949" x="7585075" y="1668463"/>
          <p14:tracePt t="9957" x="7593013" y="1668463"/>
          <p14:tracePt t="9965" x="7608888" y="1668463"/>
          <p14:tracePt t="9972" x="7623175" y="1668463"/>
          <p14:tracePt t="9981" x="7639050" y="1668463"/>
          <p14:tracePt t="10500" x="7631113" y="1662113"/>
          <p14:tracePt t="10509" x="7623175" y="1662113"/>
          <p14:tracePt t="10517" x="7608888" y="1662113"/>
          <p14:tracePt t="10525" x="7593013" y="1662113"/>
          <p14:tracePt t="10565" x="7577138" y="1662113"/>
          <p14:tracePt t="10581" x="7569200" y="1662113"/>
          <p14:tracePt t="10621" x="7553325" y="1662113"/>
          <p14:tracePt t="10910" x="7545388" y="1654175"/>
          <p14:tracePt t="11749" x="7545388" y="1638300"/>
          <p14:tracePt t="11790" x="7537450" y="1630363"/>
          <p14:tracePt t="11796" x="7505700" y="1630363"/>
          <p14:tracePt t="11805" x="7450138" y="1614488"/>
          <p14:tracePt t="11813" x="7300913" y="1574800"/>
          <p14:tracePt t="11822" x="7119938" y="1527175"/>
          <p14:tracePt t="11829" x="6843713" y="1479550"/>
          <p14:tracePt t="11837" x="6521450" y="1401763"/>
          <p14:tracePt t="11845" x="6175375" y="1306513"/>
          <p14:tracePt t="11853" x="5835650" y="1268413"/>
          <p14:tracePt t="11860" x="5505450" y="1252538"/>
          <p14:tracePt t="11869" x="5151438" y="1228725"/>
          <p14:tracePt t="11877" x="4765675" y="1228725"/>
          <p14:tracePt t="11885" x="4348163" y="1228725"/>
          <p14:tracePt t="11902" x="3417888" y="1228725"/>
          <p14:tracePt t="11909" x="3000375" y="1228725"/>
          <p14:tracePt t="11917" x="2606675" y="1212850"/>
          <p14:tracePt t="11925" x="2212975" y="1189038"/>
          <p14:tracePt t="11932" x="1930400" y="1189038"/>
          <p14:tracePt t="11940" x="1638300" y="1189038"/>
          <p14:tracePt t="11949" x="1465263" y="1189038"/>
          <p14:tracePt t="11957" x="1292225" y="1189038"/>
          <p14:tracePt t="11965" x="1149350" y="1189038"/>
          <p14:tracePt t="11973" x="1055688" y="1189038"/>
          <p14:tracePt t="11981" x="992188" y="1189038"/>
          <p14:tracePt t="11989" x="944563" y="1189038"/>
          <p14:tracePt t="11997" x="898525" y="1189038"/>
          <p14:tracePt t="12005" x="866775" y="1181100"/>
          <p14:tracePt t="12013" x="842963" y="1173163"/>
          <p14:tracePt t="12023" x="803275" y="1157288"/>
          <p14:tracePt t="12029" x="755650" y="1141413"/>
          <p14:tracePt t="12037" x="701675" y="1125538"/>
          <p14:tracePt t="12045" x="622300" y="1109663"/>
          <p14:tracePt t="12053" x="519113" y="1085850"/>
          <p14:tracePt t="12061" x="441325" y="1077913"/>
          <p14:tracePt t="12069" x="338138" y="1039813"/>
          <p14:tracePt t="12077" x="276225" y="1016000"/>
          <p14:tracePt t="12085" x="220663" y="984250"/>
          <p14:tracePt t="12093" x="165100" y="936625"/>
          <p14:tracePt t="12103" x="141288" y="920750"/>
          <p14:tracePt t="12109" x="125413" y="904875"/>
          <p14:tracePt t="12117" x="117475" y="874713"/>
          <p14:tracePt t="12125" x="109538" y="842963"/>
          <p14:tracePt t="12133" x="109538" y="795338"/>
          <p14:tracePt t="12141" x="109538" y="739775"/>
          <p14:tracePt t="12149" x="133350" y="677863"/>
          <p14:tracePt t="12157" x="157163" y="622300"/>
          <p14:tracePt t="12165" x="180975" y="550863"/>
          <p14:tracePt t="12172" x="180975" y="488950"/>
          <p14:tracePt t="12182" x="188913" y="425450"/>
          <p14:tracePt t="12189" x="212725" y="354013"/>
          <p14:tracePt t="12197" x="212725" y="306388"/>
          <p14:tracePt t="12205" x="212725" y="260350"/>
          <p14:tracePt t="12213" x="212725" y="204788"/>
          <p14:tracePt t="12221" x="196850" y="157163"/>
          <p14:tracePt t="12229" x="188913" y="117475"/>
          <p14:tracePt t="12236" x="157163" y="79375"/>
          <p14:tracePt t="12245" x="133350" y="31750"/>
          <p14:tracePt t="12252" x="101600" y="7938"/>
          <p14:tracePt t="13573" x="47625" y="228600"/>
          <p14:tracePt t="13573" x="63500" y="228600"/>
          <p14:tracePt t="13573" x="79375" y="228600"/>
          <p14:tracePt t="13573" x="95250" y="228600"/>
          <p14:tracePt t="13573" x="109538" y="228600"/>
          <p14:tracePt t="13573" x="133350" y="244475"/>
          <p14:tracePt t="13573" x="157163" y="252413"/>
          <p14:tracePt t="13573" x="188913" y="292100"/>
          <p14:tracePt t="13573" x="220663" y="330200"/>
          <p14:tracePt t="13573" x="236538" y="369888"/>
          <p14:tracePt t="13573" x="268288" y="409575"/>
          <p14:tracePt t="13573" x="322263" y="457200"/>
          <p14:tracePt t="13573" x="354013" y="481013"/>
          <p14:tracePt t="13573" x="369888" y="495300"/>
          <p14:tracePt t="13573" x="385763" y="511175"/>
          <p14:tracePt t="13573" x="393700" y="527050"/>
          <p14:tracePt t="13573" x="409575" y="527050"/>
          <p14:tracePt t="13573" x="417513" y="534988"/>
          <p14:tracePt t="13573" x="433388" y="542925"/>
          <p14:tracePt t="13573" x="449263" y="542925"/>
          <p14:tracePt t="13573" x="457200" y="550863"/>
          <p14:tracePt t="13573" x="457200" y="558800"/>
          <p14:tracePt t="13573" x="457200" y="566738"/>
          <p14:tracePt t="13573" x="457200" y="574675"/>
          <p14:tracePt t="13573" x="465138" y="574675"/>
          <p14:tracePt t="13573" x="465138" y="566738"/>
          <p14:tracePt t="13573" x="473075" y="550863"/>
          <p14:tracePt t="13573" x="473075" y="542925"/>
          <p14:tracePt t="13573" x="473075" y="527050"/>
          <p14:tracePt t="13573" x="481013" y="527050"/>
          <p14:tracePt t="13573" x="488950" y="519113"/>
          <p14:tracePt t="13573" x="488950" y="503238"/>
          <p14:tracePt t="13573" x="496888" y="495300"/>
          <p14:tracePt t="13573" x="496888" y="481013"/>
          <p14:tracePt t="13573" x="488950" y="481013"/>
          <p14:tracePt t="13573" x="473075" y="481013"/>
          <p14:tracePt t="13573" x="481013" y="481013"/>
          <p14:tracePt t="13573" x="496888" y="481013"/>
          <p14:tracePt t="13573" x="504825" y="488950"/>
          <p14:tracePt t="13573" x="511175" y="495300"/>
          <p14:tracePt t="13573" x="511175" y="511175"/>
          <p14:tracePt t="13573" x="511175" y="527050"/>
          <p14:tracePt t="13573" x="496888" y="534988"/>
          <p14:tracePt t="13573" x="496888" y="550863"/>
          <p14:tracePt t="13573" x="496888" y="566738"/>
          <p14:tracePt t="13573" x="496888" y="574675"/>
          <p14:tracePt t="13573" x="496888" y="590550"/>
          <p14:tracePt t="13573" x="496888" y="598488"/>
          <p14:tracePt t="13573" x="496888" y="606425"/>
          <p14:tracePt t="13573" x="496888" y="614363"/>
          <p14:tracePt t="13573" x="496888" y="630238"/>
          <p14:tracePt t="13573" x="496888" y="638175"/>
          <p14:tracePt t="13573" x="496888" y="654050"/>
          <p14:tracePt t="13573" x="496888" y="661988"/>
          <p14:tracePt t="13573" x="496888" y="669925"/>
          <p14:tracePt t="13573" x="488950" y="692150"/>
          <p14:tracePt t="13573" x="481013" y="692150"/>
          <p14:tracePt t="13573" x="465138" y="700088"/>
          <p14:tracePt t="13573" x="465138" y="715963"/>
          <p14:tracePt t="13573" x="457200" y="731838"/>
          <p14:tracePt t="13573" x="441325" y="747713"/>
          <p14:tracePt t="13573" x="441325" y="763588"/>
          <p14:tracePt t="13573" x="441325" y="771525"/>
          <p14:tracePt t="13573" x="433388" y="787400"/>
          <p14:tracePt t="13573" x="425450" y="787400"/>
          <p14:tracePt t="13573" x="425450" y="771525"/>
          <p14:tracePt t="13573" x="425450" y="755650"/>
          <p14:tracePt t="13573" x="425450" y="747713"/>
          <p14:tracePt t="13573" x="417513" y="731838"/>
          <p14:tracePt t="13573" x="417513" y="723900"/>
          <p14:tracePt t="13573" x="417513" y="708025"/>
          <p14:tracePt t="13573" x="417513" y="685800"/>
          <p14:tracePt t="13573" x="409575" y="646113"/>
          <p14:tracePt t="13573" x="401638" y="630238"/>
          <p14:tracePt t="13573" x="393700" y="622300"/>
          <p14:tracePt t="13573" x="393700" y="598488"/>
          <p14:tracePt t="13573" x="393700" y="582613"/>
          <p14:tracePt t="13573" x="401638" y="582613"/>
          <p14:tracePt t="13573" x="417513" y="582613"/>
          <p14:tracePt t="13573" x="425450" y="582613"/>
          <p14:tracePt t="13573" x="441325" y="574675"/>
          <p14:tracePt t="13573" x="449263" y="558800"/>
          <p14:tracePt t="13573" x="481013" y="550863"/>
          <p14:tracePt t="13573" x="496888" y="527050"/>
          <p14:tracePt t="13573" x="496888" y="503238"/>
          <p14:tracePt t="13573" x="504825" y="488950"/>
          <p14:tracePt t="13573" x="511175" y="473075"/>
          <p14:tracePt t="13573" x="511175" y="457200"/>
          <p14:tracePt t="13573" x="519113" y="441325"/>
          <p14:tracePt t="13573" x="519113" y="425450"/>
          <p14:tracePt t="13573" x="527050" y="417513"/>
          <p14:tracePt t="13573" x="534988" y="409575"/>
          <p14:tracePt t="13573" x="534988" y="393700"/>
          <p14:tracePt t="13573" x="534988" y="377825"/>
          <p14:tracePt t="13573" x="534988" y="369888"/>
          <p14:tracePt t="13573" x="534988" y="361950"/>
          <p14:tracePt t="13573" x="534988" y="354013"/>
          <p14:tracePt t="13573" x="519113" y="346075"/>
          <p14:tracePt t="13573" x="511175" y="338138"/>
          <p14:tracePt t="13573" x="488950" y="338138"/>
          <p14:tracePt t="13573" x="473075" y="338138"/>
          <p14:tracePt t="13573" x="457200" y="338138"/>
          <p14:tracePt t="13573" x="449263" y="338138"/>
          <p14:tracePt t="13573" x="433388" y="330200"/>
          <p14:tracePt t="13573" x="425450" y="322263"/>
          <p14:tracePt t="13573" x="417513" y="314325"/>
          <p14:tracePt t="13573" x="401638" y="314325"/>
          <p14:tracePt t="13573" x="393700" y="314325"/>
          <p14:tracePt t="13573" x="385763" y="314325"/>
          <p14:tracePt t="13573" x="377825" y="330200"/>
          <p14:tracePt t="13573" x="369888" y="338138"/>
          <p14:tracePt t="13573" x="369888" y="354013"/>
          <p14:tracePt t="13573" x="361950" y="377825"/>
          <p14:tracePt t="13573" x="361950" y="401638"/>
          <p14:tracePt t="13573" x="361950" y="425450"/>
          <p14:tracePt t="13573" x="361950" y="457200"/>
          <p14:tracePt t="13573" x="361950" y="473075"/>
          <p14:tracePt t="13573" x="361950" y="488950"/>
          <p14:tracePt t="13573" x="354013" y="488950"/>
          <p14:tracePt t="13573" x="338138" y="495300"/>
          <p14:tracePt t="13573" x="322263" y="495300"/>
          <p14:tracePt t="13573" x="314325" y="495300"/>
          <p14:tracePt t="13573" x="300038" y="495300"/>
          <p14:tracePt t="13573" x="292100" y="495300"/>
          <p14:tracePt t="13573" x="284163" y="495300"/>
          <p14:tracePt t="13573" x="268288" y="495300"/>
          <p14:tracePt t="13573" x="244475" y="495300"/>
          <p14:tracePt t="13573" x="228600" y="495300"/>
          <p14:tracePt t="13573" x="196850" y="495300"/>
          <p14:tracePt t="13573" x="149225" y="495300"/>
          <p14:tracePt t="13573" x="87313" y="488950"/>
          <p14:tracePt t="13573" x="47625" y="481013"/>
          <p14:tracePt t="13573" x="0" y="481013"/>
          <p14:tracePt t="14091" x="165100" y="1968500"/>
          <p14:tracePt t="14100" x="369888" y="2205038"/>
          <p14:tracePt t="14108" x="481013" y="2346325"/>
          <p14:tracePt t="14116" x="558800" y="2449513"/>
          <p14:tracePt t="14127" x="661988" y="2566988"/>
          <p14:tracePt t="14132" x="709613" y="2638425"/>
          <p14:tracePt t="14141" x="755650" y="2708275"/>
          <p14:tracePt t="14148" x="803275" y="2779713"/>
          <p14:tracePt t="14157" x="858838" y="2827338"/>
          <p14:tracePt t="14164" x="898525" y="2857500"/>
          <p14:tracePt t="14172" x="944563" y="2889250"/>
          <p14:tracePt t="14180" x="1000125" y="2936875"/>
          <p14:tracePt t="14188" x="1055688" y="2968625"/>
          <p14:tracePt t="14197" x="1087438" y="2976563"/>
          <p14:tracePt t="14204" x="1117600" y="2992438"/>
          <p14:tracePt t="14212" x="1133475" y="3000375"/>
          <p14:tracePt t="14220" x="1149350" y="3008313"/>
          <p14:tracePt t="14227" x="1165225" y="3016250"/>
          <p14:tracePt t="14236" x="1189038" y="3016250"/>
          <p14:tracePt t="14246" x="1204913" y="3016250"/>
          <p14:tracePt t="14308" x="1204913" y="3008313"/>
          <p14:tracePt t="14316" x="1189038" y="2984500"/>
          <p14:tracePt t="14325" x="1173163" y="2968625"/>
          <p14:tracePt t="14340" x="1165225" y="2952750"/>
          <p14:tracePt t="14342" x="1149350" y="2936875"/>
          <p14:tracePt t="14348" x="1141413" y="2913063"/>
          <p14:tracePt t="14357" x="1125538" y="2905125"/>
          <p14:tracePt t="14364" x="1111250" y="2897188"/>
          <p14:tracePt t="14372" x="1087438" y="2889250"/>
          <p14:tracePt t="14380" x="1071563" y="2881313"/>
          <p14:tracePt t="14388" x="1063625" y="2881313"/>
          <p14:tracePt t="14397" x="1031875" y="2881313"/>
          <p14:tracePt t="14404" x="1008063" y="2881313"/>
          <p14:tracePt t="14412" x="968375" y="2889250"/>
          <p14:tracePt t="14420" x="936625" y="2897188"/>
          <p14:tracePt t="14428" x="898525" y="2897188"/>
          <p14:tracePt t="14436" x="866775" y="2897188"/>
          <p14:tracePt t="14444" x="827088" y="2905125"/>
          <p14:tracePt t="14452" x="803275" y="2905125"/>
          <p14:tracePt t="14460" x="787400" y="2905125"/>
          <p14:tracePt t="14468" x="771525" y="2905125"/>
          <p14:tracePt t="14476" x="755650" y="2913063"/>
          <p14:tracePt t="14484" x="739775" y="2921000"/>
          <p14:tracePt t="14500" x="723900" y="2921000"/>
          <p14:tracePt t="14508" x="715963" y="2921000"/>
          <p14:tracePt t="14516" x="693738" y="2921000"/>
          <p14:tracePt t="14524" x="677863" y="2913063"/>
          <p14:tracePt t="14532" x="661988" y="2897188"/>
          <p14:tracePt t="14540" x="654050" y="2881313"/>
          <p14:tracePt t="14548" x="654050" y="2857500"/>
          <p14:tracePt t="14557" x="661988" y="2835275"/>
          <p14:tracePt t="14564" x="693738" y="2803525"/>
          <p14:tracePt t="14572" x="709613" y="2779713"/>
          <p14:tracePt t="14580" x="723900" y="2740025"/>
          <p14:tracePt t="14587" x="747713" y="2684463"/>
          <p14:tracePt t="14597" x="771525" y="2630488"/>
          <p14:tracePt t="14604" x="779463" y="2566988"/>
          <p14:tracePt t="14612" x="803275" y="2471738"/>
          <p14:tracePt t="14619" x="803275" y="2346325"/>
          <p14:tracePt t="14628" x="803275" y="2189163"/>
          <p14:tracePt t="14635" x="771525" y="2039938"/>
          <p14:tracePt t="14645" x="747713" y="1897063"/>
          <p14:tracePt t="14652" x="709613" y="1739900"/>
          <p14:tracePt t="14660" x="630238" y="1606550"/>
          <p14:tracePt t="14668" x="550863" y="1479550"/>
          <p14:tracePt t="14676" x="449263" y="1322388"/>
          <p14:tracePt t="14684" x="369888" y="1189038"/>
          <p14:tracePt t="14694" x="306388" y="1063625"/>
          <p14:tracePt t="14700" x="212725" y="928688"/>
          <p14:tracePt t="14707" x="149225" y="795338"/>
          <p14:tracePt t="14716" x="87313" y="661988"/>
          <p14:tracePt t="14724" x="15875" y="534988"/>
          <p14:tracePt t="15085" x="101600" y="944563"/>
          <p14:tracePt t="15092" x="149225" y="1063625"/>
          <p14:tracePt t="15100" x="188913" y="1157288"/>
          <p14:tracePt t="15107" x="204788" y="1260475"/>
          <p14:tracePt t="15117" x="252413" y="1346200"/>
          <p14:tracePt t="15123" x="292100" y="1441450"/>
          <p14:tracePt t="15134" x="322263" y="1527175"/>
          <p14:tracePt t="15140" x="377825" y="1630363"/>
          <p14:tracePt t="15149" x="433388" y="1700213"/>
          <p14:tracePt t="15156" x="488950" y="1803400"/>
          <p14:tracePt t="15164" x="566738" y="1928813"/>
          <p14:tracePt t="15172" x="630238" y="2047875"/>
          <p14:tracePt t="15179" x="693738" y="2149475"/>
          <p14:tracePt t="15188" x="755650" y="2266950"/>
          <p14:tracePt t="15196" x="819150" y="2354263"/>
          <p14:tracePt t="15204" x="866775" y="2425700"/>
          <p14:tracePt t="15212" x="890588" y="2479675"/>
          <p14:tracePt t="15220" x="898525" y="2511425"/>
          <p14:tracePt t="15228" x="898525" y="2535238"/>
          <p14:tracePt t="15236" x="906463" y="2551113"/>
          <p14:tracePt t="15244" x="914400" y="2559050"/>
          <p14:tracePt t="15252" x="914400" y="2574925"/>
          <p14:tracePt t="15276" x="914400" y="2590800"/>
          <p14:tracePt t="15293" x="914400" y="2598738"/>
          <p14:tracePt t="15302" x="914400" y="2614613"/>
          <p14:tracePt t="15396" x="914400" y="2622550"/>
          <p14:tracePt t="15412" x="914400" y="2630488"/>
          <p14:tracePt t="15428" x="906463" y="2638425"/>
          <p14:tracePt t="15436" x="890588" y="2638425"/>
          <p14:tracePt t="15444" x="874713" y="2638425"/>
          <p14:tracePt t="15452" x="866775" y="2638425"/>
          <p14:tracePt t="15460" x="858838" y="2638425"/>
          <p14:tracePt t="15468" x="842963" y="2638425"/>
          <p14:tracePt t="15476" x="803275" y="2638425"/>
          <p14:tracePt t="15484" x="787400" y="2638425"/>
          <p14:tracePt t="15492" x="771525" y="2638425"/>
          <p14:tracePt t="15516" x="771525" y="2630488"/>
          <p14:tracePt t="15556" x="763588" y="2614613"/>
          <p14:tracePt t="15853" x="779463" y="2622550"/>
          <p14:tracePt t="15860" x="795338" y="2638425"/>
          <p14:tracePt t="15868" x="819150" y="2644775"/>
          <p14:tracePt t="15877" x="858838" y="2676525"/>
          <p14:tracePt t="15884" x="906463" y="2708275"/>
          <p14:tracePt t="15893" x="944563" y="2740025"/>
          <p14:tracePt t="15900" x="984250" y="2771775"/>
          <p14:tracePt t="15908" x="1039813" y="2819400"/>
          <p14:tracePt t="15916" x="1071563" y="2857500"/>
          <p14:tracePt t="15925" x="1103313" y="2913063"/>
          <p14:tracePt t="15932" x="1133475" y="2952750"/>
          <p14:tracePt t="15941" x="1181100" y="2992438"/>
          <p14:tracePt t="15948" x="1212850" y="3046413"/>
          <p14:tracePt t="15957" x="1236663" y="3117850"/>
          <p14:tracePt t="15964" x="1268413" y="3157538"/>
          <p14:tracePt t="15971" x="1308100" y="3205163"/>
          <p14:tracePt t="15980" x="1330325" y="3221038"/>
          <p14:tracePt t="15988" x="1338263" y="3235325"/>
          <p14:tracePt t="15996" x="1346200" y="3243263"/>
          <p14:tracePt t="16004" x="1354138" y="3251200"/>
          <p14:tracePt t="16012" x="1370013" y="3251200"/>
          <p14:tracePt t="16020" x="1370013" y="3235325"/>
          <p14:tracePt t="16028" x="1370013" y="3228975"/>
          <p14:tracePt t="16036" x="1370013" y="3213100"/>
          <p14:tracePt t="16044" x="1370013" y="3189288"/>
          <p14:tracePt t="16051" x="1370013" y="3157538"/>
          <p14:tracePt t="16060" x="1370013" y="3117850"/>
          <p14:tracePt t="16067" x="1370013" y="3086100"/>
          <p14:tracePt t="16075" x="1370013" y="3038475"/>
          <p14:tracePt t="16083" x="1370013" y="3008313"/>
          <p14:tracePt t="16091" x="1370013" y="2976563"/>
          <p14:tracePt t="16100" x="1370013" y="2928938"/>
          <p14:tracePt t="16108" x="1362075" y="2897188"/>
          <p14:tracePt t="16115" x="1354138" y="2881313"/>
          <p14:tracePt t="16132" x="1354138" y="2865438"/>
          <p14:tracePt t="16172" x="1354138" y="2849563"/>
          <p14:tracePt t="16220" x="1354138" y="2841625"/>
          <p14:tracePt t="16244" x="1354138" y="2827338"/>
          <p14:tracePt t="16252" x="1354138" y="2819400"/>
          <p14:tracePt t="16260" x="1354138" y="2803525"/>
          <p14:tracePt t="16276" x="1354138" y="2787650"/>
          <p14:tracePt t="16284" x="1354138" y="2779713"/>
          <p14:tracePt t="16292" x="1354138" y="2763838"/>
          <p14:tracePt t="16299" x="1346200" y="2747963"/>
          <p14:tracePt t="16307" x="1338263" y="2732088"/>
          <p14:tracePt t="16315" x="1330325" y="2724150"/>
          <p14:tracePt t="16324" x="1330325" y="2708275"/>
          <p14:tracePt t="16388" x="1330325" y="2692400"/>
          <p14:tracePt t="16428" x="1330325" y="2676525"/>
          <p14:tracePt t="16452" x="1338263" y="2668588"/>
          <p14:tracePt t="16596" x="1338263" y="2676525"/>
          <p14:tracePt t="16628" x="1338263" y="2684463"/>
          <p14:tracePt t="16643" x="1338263" y="2692400"/>
          <p14:tracePt t="16651" x="1338263" y="2708275"/>
          <p14:tracePt t="16659" x="1346200" y="2724150"/>
          <p14:tracePt t="16668" x="1346200" y="2740025"/>
          <p14:tracePt t="16675" x="1346200" y="2747963"/>
          <p14:tracePt t="16684" x="1354138" y="2763838"/>
          <p14:tracePt t="16692" x="1362075" y="2771775"/>
          <p14:tracePt t="16700" x="1370013" y="2779713"/>
          <p14:tracePt t="16708" x="1377950" y="2803525"/>
          <p14:tracePt t="16716" x="1385888" y="2819400"/>
          <p14:tracePt t="16724" x="1385888" y="2841625"/>
          <p14:tracePt t="16732" x="1393825" y="2865438"/>
          <p14:tracePt t="16740" x="1393825" y="2889250"/>
          <p14:tracePt t="16748" x="1401763" y="2921000"/>
          <p14:tracePt t="16757" x="1417638" y="2944813"/>
          <p14:tracePt t="16764" x="1433513" y="2984500"/>
          <p14:tracePt t="16772" x="1441450" y="3016250"/>
          <p14:tracePt t="16779" x="1449388" y="3054350"/>
          <p14:tracePt t="16788" x="1457325" y="3078163"/>
          <p14:tracePt t="16796" x="1465263" y="3117850"/>
          <p14:tracePt t="16803" x="1481138" y="3141663"/>
          <p14:tracePt t="16811" x="1481138" y="3157538"/>
          <p14:tracePt t="16820" x="1489075" y="3173413"/>
          <p14:tracePt t="16828" x="1489075" y="3181350"/>
          <p14:tracePt t="16836" x="1497013" y="3189288"/>
          <p14:tracePt t="16843" x="1504950" y="3197225"/>
          <p14:tracePt t="16852" x="1512888" y="3197225"/>
          <p14:tracePt t="16859" x="1512888" y="3213100"/>
          <p14:tracePt t="16868" x="1520825" y="3221038"/>
          <p14:tracePt t="16876" x="1527175" y="3228975"/>
          <p14:tracePt t="16884" x="1543050" y="3235325"/>
          <p14:tracePt t="16916" x="1543050" y="3251200"/>
          <p14:tracePt t="16972" x="1550988" y="3243263"/>
          <p14:tracePt t="16980" x="1550988" y="3228975"/>
          <p14:tracePt t="16987" x="1550988" y="3213100"/>
          <p14:tracePt t="16996" x="1550988" y="3205163"/>
          <p14:tracePt t="17003" x="1550988" y="3197225"/>
          <p14:tracePt t="17011" x="1550988" y="3181350"/>
          <p14:tracePt t="17020" x="1550988" y="3165475"/>
          <p14:tracePt t="17028" x="1550988" y="3149600"/>
          <p14:tracePt t="17036" x="1550988" y="3141663"/>
          <p14:tracePt t="17044" x="1550988" y="3125788"/>
          <p14:tracePt t="17052" x="1550988" y="3117850"/>
          <p14:tracePt t="17060" x="1550988" y="3101975"/>
          <p14:tracePt t="17156" x="1543050" y="3101975"/>
          <p14:tracePt t="17188" x="1535113" y="3101975"/>
          <p14:tracePt t="17980" x="1520825" y="3109913"/>
          <p14:tracePt t="18028" x="1520825" y="3117850"/>
          <p14:tracePt t="18084" x="1520825" y="3125788"/>
          <p14:tracePt t="18820" x="1520825" y="3133725"/>
          <p14:tracePt t="18852" x="1520825" y="3125788"/>
          <p14:tracePt t="18868" x="1520825" y="3117850"/>
          <p14:tracePt t="18883" x="1520825" y="3109913"/>
          <p14:tracePt t="18908" x="1520825" y="3101975"/>
          <p14:tracePt t="18924" x="1520825" y="3086100"/>
          <p14:tracePt t="18932" x="1520825" y="3078163"/>
          <p14:tracePt t="18940" x="1512888" y="3070225"/>
          <p14:tracePt t="18948" x="1504950" y="3062288"/>
          <p14:tracePt t="18956" x="1497013" y="3062288"/>
          <p14:tracePt t="18965" x="1497013" y="3054350"/>
          <p14:tracePt t="18972" x="1489075" y="3046413"/>
          <p14:tracePt t="18980" x="1473200" y="3046413"/>
          <p14:tracePt t="18988" x="1457325" y="3046413"/>
          <p14:tracePt t="18996" x="1449388" y="3038475"/>
          <p14:tracePt t="19003" x="1433513" y="3038475"/>
          <p14:tracePt t="19012" x="1425575" y="3032125"/>
          <p14:tracePt t="19020" x="1425575" y="3024188"/>
          <p14:tracePt t="19028" x="1417638" y="3016250"/>
          <p14:tracePt t="19036" x="1409700" y="3008313"/>
          <p14:tracePt t="19051" x="1409700" y="3000375"/>
          <p14:tracePt t="19060" x="1409700" y="2984500"/>
          <p14:tracePt t="19067" x="1409700" y="2976563"/>
          <p14:tracePt t="19075" x="1417638" y="2960688"/>
          <p14:tracePt t="19092" x="1433513" y="2952750"/>
          <p14:tracePt t="19108" x="1441450" y="2952750"/>
          <p14:tracePt t="19116" x="1449388" y="2952750"/>
          <p14:tracePt t="19228" x="1441450" y="2952750"/>
          <p14:tracePt t="19388" x="1425575" y="2952750"/>
          <p14:tracePt t="19435" x="1425575" y="2960688"/>
          <p14:tracePt t="19635" x="1417638" y="2968625"/>
          <p14:tracePt t="20020" x="1417638" y="2984500"/>
          <p14:tracePt t="20044" x="1417638" y="2992438"/>
          <p14:tracePt t="20052" x="1417638" y="3000375"/>
          <p14:tracePt t="20060" x="1409700" y="3024188"/>
          <p14:tracePt t="20068" x="1401763" y="3032125"/>
          <p14:tracePt t="20077" x="1393825" y="3046413"/>
          <p14:tracePt t="20083" x="1393825" y="3062288"/>
          <p14:tracePt t="20091" x="1393825" y="3070225"/>
          <p14:tracePt t="20100" x="1393825" y="3086100"/>
          <p14:tracePt t="20108" x="1385888" y="3109913"/>
          <p14:tracePt t="20116" x="1377950" y="3125788"/>
          <p14:tracePt t="20124" x="1370013" y="3141663"/>
          <p14:tracePt t="20132" x="1370013" y="3157538"/>
          <p14:tracePt t="20139" x="1370013" y="3173413"/>
          <p14:tracePt t="20148" x="1362075" y="3189288"/>
          <p14:tracePt t="20164" x="1362075" y="3205163"/>
          <p14:tracePt t="20172" x="1362075" y="3213100"/>
          <p14:tracePt t="20180" x="1362075" y="3228975"/>
          <p14:tracePt t="20188" x="1362075" y="3243263"/>
          <p14:tracePt t="20196" x="1362075" y="3275013"/>
          <p14:tracePt t="20204" x="1362075" y="3306763"/>
          <p14:tracePt t="20212" x="1362075" y="3346450"/>
          <p14:tracePt t="20220" x="1362075" y="3370263"/>
          <p14:tracePt t="20228" x="1370013" y="3394075"/>
          <p14:tracePt t="20236" x="1370013" y="3417888"/>
          <p14:tracePt t="20244" x="1385888" y="3448050"/>
          <p14:tracePt t="20252" x="1393825" y="3479800"/>
          <p14:tracePt t="20260" x="1393825" y="3503613"/>
          <p14:tracePt t="20268" x="1393825" y="3543300"/>
          <p14:tracePt t="20276" x="1393825" y="3590925"/>
          <p14:tracePt t="20284" x="1393825" y="3636963"/>
          <p14:tracePt t="20292" x="1401763" y="3676650"/>
          <p14:tracePt t="20300" x="1401763" y="3700463"/>
          <p14:tracePt t="20308" x="1409700" y="3740150"/>
          <p14:tracePt t="20324" x="1441450" y="3819525"/>
          <p14:tracePt t="20332" x="1449388" y="3865563"/>
          <p14:tracePt t="20341" x="1457325" y="3897313"/>
          <p14:tracePt t="20348" x="1465263" y="3937000"/>
          <p14:tracePt t="20356" x="1489075" y="3992563"/>
          <p14:tracePt t="20364" x="1489075" y="4038600"/>
          <p14:tracePt t="20372" x="1489075" y="4102100"/>
          <p14:tracePt t="20380" x="1489075" y="4165600"/>
          <p14:tracePt t="20389" x="1489075" y="4227513"/>
          <p14:tracePt t="20396" x="1489075" y="4314825"/>
          <p14:tracePt t="20403" x="1489075" y="4424363"/>
          <p14:tracePt t="20411" x="1489075" y="4503738"/>
          <p14:tracePt t="20420" x="1489075" y="4598988"/>
          <p14:tracePt t="20428" x="1489075" y="4708525"/>
          <p14:tracePt t="20436" x="1489075" y="4818063"/>
          <p14:tracePt t="20443" x="1489075" y="4913313"/>
          <p14:tracePt t="20451" x="1489075" y="4976813"/>
          <p14:tracePt t="20459" x="1504950" y="5062538"/>
          <p14:tracePt t="20468" x="1535113" y="5141913"/>
          <p14:tracePt t="20476" x="1558925" y="5211763"/>
          <p14:tracePt t="20484" x="1590675" y="5267325"/>
          <p14:tracePt t="20492" x="1638300" y="5307013"/>
          <p14:tracePt t="20500" x="1670050" y="5354638"/>
          <p14:tracePt t="20508" x="1725613" y="5386388"/>
          <p14:tracePt t="20516" x="1779588" y="5416550"/>
          <p14:tracePt t="20524" x="1835150" y="5464175"/>
          <p14:tracePt t="20531" x="1898650" y="5487988"/>
          <p14:tracePt t="20540" x="1952625" y="5503863"/>
          <p14:tracePt t="20547" x="2024063" y="5519738"/>
          <p14:tracePt t="20556" x="2071688" y="5527675"/>
          <p14:tracePt t="20564" x="2111375" y="5527675"/>
          <p14:tracePt t="20571" x="2141538" y="5527675"/>
          <p14:tracePt t="20580" x="2165350" y="5527675"/>
          <p14:tracePt t="20587" x="2197100" y="5527675"/>
          <p14:tracePt t="20596" x="2205038" y="5527675"/>
          <p14:tracePt t="20619" x="2212975" y="5511800"/>
          <p14:tracePt t="20628" x="2220913" y="5503863"/>
          <p14:tracePt t="20644" x="2220913" y="5495925"/>
          <p14:tracePt t="20651" x="2220913" y="5487988"/>
          <p14:tracePt t="20660" x="2220913" y="5472113"/>
          <p14:tracePt t="20668" x="2228850" y="5456238"/>
          <p14:tracePt t="20675" x="2228850" y="5440363"/>
          <p14:tracePt t="20684" x="2228850" y="5424488"/>
          <p14:tracePt t="20691" x="2228850" y="5392738"/>
          <p14:tracePt t="20700" x="2244725" y="5338763"/>
          <p14:tracePt t="20708" x="2276475" y="5283200"/>
          <p14:tracePt t="20716" x="2292350" y="5235575"/>
          <p14:tracePt t="20724" x="2308225" y="5149850"/>
          <p14:tracePt t="20732" x="2346325" y="5070475"/>
          <p14:tracePt t="20740" x="2393950" y="4984750"/>
          <p14:tracePt t="20748" x="2441575" y="4913313"/>
          <p14:tracePt t="20757" x="2489200" y="4841875"/>
          <p14:tracePt t="20763" x="2520950" y="4787900"/>
          <p14:tracePt t="20771" x="2551113" y="4732338"/>
          <p14:tracePt t="20780" x="2598738" y="4660900"/>
          <p14:tracePt t="20788" x="2622550" y="4605338"/>
          <p14:tracePt t="20796" x="2701925" y="4503738"/>
          <p14:tracePt t="20803" x="2763838" y="4402138"/>
          <p14:tracePt t="20811" x="2803525" y="4346575"/>
          <p14:tracePt t="20820" x="2859088" y="4259263"/>
          <p14:tracePt t="20828" x="2890838" y="4173538"/>
          <p14:tracePt t="20836" x="2946400" y="4086225"/>
          <p14:tracePt t="20843" x="2992438" y="4000500"/>
          <p14:tracePt t="20851" x="3016250" y="3921125"/>
          <p14:tracePt t="20859" x="3016250" y="3841750"/>
          <p14:tracePt t="20868" x="3016250" y="3779838"/>
          <p14:tracePt t="20876" x="3016250" y="3716338"/>
          <p14:tracePt t="20884" x="3016250" y="3676650"/>
          <p14:tracePt t="20892" x="3016250" y="3652838"/>
          <p14:tracePt t="20900" x="3016250" y="3614738"/>
          <p14:tracePt t="20908" x="3008313" y="3598863"/>
          <p14:tracePt t="20915" x="3008313" y="3575050"/>
          <p14:tracePt t="20923" x="3000375" y="3551238"/>
          <p14:tracePt t="20931" x="2968625" y="3519488"/>
          <p14:tracePt t="20940" x="2952750" y="3495675"/>
          <p14:tracePt t="20948" x="2946400" y="3455988"/>
          <p14:tracePt t="20957" x="2922588" y="3417888"/>
          <p14:tracePt t="20963" x="2922588" y="3370263"/>
          <p14:tracePt t="20972" x="2914650" y="3346450"/>
          <p14:tracePt t="20980" x="2906713" y="3306763"/>
          <p14:tracePt t="20988" x="2906713" y="3275013"/>
          <p14:tracePt t="20996" x="2906713" y="3235325"/>
          <p14:tracePt t="21004" x="2906713" y="3205163"/>
          <p14:tracePt t="21012" x="2906713" y="3165475"/>
          <p14:tracePt t="21020" x="2906713" y="3133725"/>
          <p14:tracePt t="21028" x="2906713" y="3094038"/>
          <p14:tracePt t="21036" x="2906713" y="3046413"/>
          <p14:tracePt t="21044" x="2906713" y="3024188"/>
          <p14:tracePt t="21052" x="2906713" y="3000375"/>
          <p14:tracePt t="21060" x="2898775" y="2968625"/>
          <p14:tracePt t="21068" x="2890838" y="2952750"/>
          <p14:tracePt t="21076" x="2874963" y="2936875"/>
          <p14:tracePt t="21084" x="2867025" y="2928938"/>
          <p14:tracePt t="21092" x="2843213" y="2921000"/>
          <p14:tracePt t="21100" x="2827338" y="2913063"/>
          <p14:tracePt t="21116" x="2811463" y="2913063"/>
          <p14:tracePt t="21132" x="2803525" y="2913063"/>
          <p14:tracePt t="21140" x="2787650" y="2913063"/>
          <p14:tracePt t="21148" x="2779713" y="2913063"/>
          <p14:tracePt t="21164" x="2771775" y="2913063"/>
          <p14:tracePt t="21174" x="2763838" y="2913063"/>
          <p14:tracePt t="21180" x="2747963" y="2913063"/>
          <p14:tracePt t="21228" x="2741613" y="2913063"/>
          <p14:tracePt t="21236" x="2741613" y="2921000"/>
          <p14:tracePt t="21243" x="2741613" y="2936875"/>
          <p14:tracePt t="21252" x="2741613" y="2944813"/>
          <p14:tracePt t="21260" x="2747963" y="2968625"/>
          <p14:tracePt t="21268" x="2763838" y="2984500"/>
          <p14:tracePt t="21275" x="2779713" y="3008313"/>
          <p14:tracePt t="21283" x="2811463" y="3032125"/>
          <p14:tracePt t="21292" x="2827338" y="3070225"/>
          <p14:tracePt t="21300" x="2835275" y="3109913"/>
          <p14:tracePt t="21308" x="2859088" y="3125788"/>
          <p14:tracePt t="21316" x="2859088" y="3141663"/>
          <p14:tracePt t="21324" x="2859088" y="3149600"/>
          <p14:tracePt t="21341" x="2859088" y="3173413"/>
          <p14:tracePt t="21348" x="2859088" y="3181350"/>
          <p14:tracePt t="21357" x="2859088" y="3197225"/>
          <p14:tracePt t="21452" x="2851150" y="3205163"/>
          <p14:tracePt t="21477" x="2843213" y="3205163"/>
          <p14:tracePt t="21484" x="2835275" y="3205163"/>
          <p14:tracePt t="21500" x="2835275" y="3189288"/>
          <p14:tracePt t="21507" x="2827338" y="3173413"/>
          <p14:tracePt t="21691" x="2811463" y="3173413"/>
          <p14:tracePt t="22092" x="2803525" y="3173413"/>
          <p14:tracePt t="22100" x="2787650" y="3173413"/>
          <p14:tracePt t="22107" x="2787650" y="3165475"/>
          <p14:tracePt t="22124" x="2771775" y="3165475"/>
          <p14:tracePt t="22140" x="2763838" y="3157538"/>
          <p14:tracePt t="22172" x="2755900" y="3149600"/>
          <p14:tracePt t="22180" x="2747963" y="3141663"/>
          <p14:tracePt t="22203" x="2741613" y="3133725"/>
          <p14:tracePt t="22211" x="2733675" y="3133725"/>
          <p14:tracePt t="22220" x="2725738" y="3133725"/>
          <p14:tracePt t="22228" x="2717800" y="3125788"/>
          <p14:tracePt t="22235" x="2701925" y="3125788"/>
          <p14:tracePt t="22244" x="2686050" y="3125788"/>
          <p14:tracePt t="22251" x="2670175" y="3117850"/>
          <p14:tracePt t="22260" x="2654300" y="3109913"/>
          <p14:tracePt t="22267" x="2638425" y="3109913"/>
          <p14:tracePt t="22283" x="2630488" y="3109913"/>
          <p14:tracePt t="22299" x="2614613" y="3109913"/>
          <p14:tracePt t="22620" x="2614613" y="3117850"/>
          <p14:tracePt t="22636" x="2614613" y="3125788"/>
          <p14:tracePt t="22652" x="2614613" y="3149600"/>
          <p14:tracePt t="22740" x="2630488" y="3149600"/>
          <p14:tracePt t="23308" x="2638425" y="3157538"/>
          <p14:tracePt t="23323" x="2646363" y="3165475"/>
          <p14:tracePt t="23331" x="2662238" y="3173413"/>
          <p14:tracePt t="23340" x="2678113" y="3181350"/>
          <p14:tracePt t="23348" x="2693988" y="3189288"/>
          <p14:tracePt t="23356" x="2709863" y="3197225"/>
          <p14:tracePt t="23363" x="2717800" y="3205163"/>
          <p14:tracePt t="23372" x="2733675" y="3221038"/>
          <p14:tracePt t="23388" x="2747963" y="3228975"/>
          <p14:tracePt t="23396" x="2755900" y="3235325"/>
          <p14:tracePt t="23852" x="2763838" y="3228975"/>
          <p14:tracePt t="23860" x="2771775" y="3213100"/>
          <p14:tracePt t="23867" x="2779713" y="3205163"/>
          <p14:tracePt t="23876" x="2803525" y="3181350"/>
          <p14:tracePt t="23883" x="2819400" y="3165475"/>
          <p14:tracePt t="23988" x="2827338" y="3141663"/>
          <p14:tracePt t="24044" x="2843213" y="3141663"/>
          <p14:tracePt t="24075" x="2859088" y="3141663"/>
          <p14:tracePt t="24084" x="2867025" y="3141663"/>
          <p14:tracePt t="24100" x="2882900" y="3141663"/>
          <p14:tracePt t="24115" x="2890838" y="3141663"/>
          <p14:tracePt t="24131" x="2898775" y="3141663"/>
          <p14:tracePt t="24148" x="2906713" y="3141663"/>
          <p14:tracePt t="24165" x="2922588" y="3141663"/>
          <p14:tracePt t="24172" x="2930525" y="3141663"/>
          <p14:tracePt t="24181" x="2946400" y="3141663"/>
          <p14:tracePt t="24188" x="2960688" y="3141663"/>
          <p14:tracePt t="24196" x="2984500" y="3141663"/>
          <p14:tracePt t="24204" x="3000375" y="3141663"/>
          <p14:tracePt t="24212" x="3048000" y="3141663"/>
          <p14:tracePt t="24220" x="3063875" y="3141663"/>
          <p14:tracePt t="24228" x="3087688" y="3141663"/>
          <p14:tracePt t="24236" x="3103563" y="3149600"/>
          <p14:tracePt t="24251" x="3119438" y="3149600"/>
          <p14:tracePt t="24316" x="3127375" y="3157538"/>
          <p14:tracePt t="24325" x="3135313" y="3165475"/>
          <p14:tracePt t="24332" x="3149600" y="3165475"/>
          <p14:tracePt t="24388" x="3165475" y="3165475"/>
          <p14:tracePt t="24412" x="3181350" y="3165475"/>
          <p14:tracePt t="24420" x="3197225" y="3181350"/>
          <p14:tracePt t="24428" x="3213100" y="3189288"/>
          <p14:tracePt t="24436" x="3228975" y="3189288"/>
          <p14:tracePt t="24444" x="3236913" y="3189288"/>
          <p14:tracePt t="24452" x="3252788" y="3189288"/>
          <p14:tracePt t="24460" x="3260725" y="3189288"/>
          <p14:tracePt t="24468" x="3276600" y="3189288"/>
          <p14:tracePt t="24484" x="3292475" y="3189288"/>
          <p14:tracePt t="24492" x="3308350" y="3189288"/>
          <p14:tracePt t="24500" x="3324225" y="3189288"/>
          <p14:tracePt t="24508" x="3348038" y="3189288"/>
          <p14:tracePt t="24516" x="3362325" y="3189288"/>
          <p14:tracePt t="24524" x="3370263" y="3189288"/>
          <p14:tracePt t="24532" x="3386138" y="3189288"/>
          <p14:tracePt t="24539" x="3402013" y="3189288"/>
          <p14:tracePt t="24549" x="3425825" y="3181350"/>
          <p14:tracePt t="24556" x="3441700" y="3181350"/>
          <p14:tracePt t="24564" x="3457575" y="3173413"/>
          <p14:tracePt t="24572" x="3465513" y="3173413"/>
          <p14:tracePt t="24581" x="3473450" y="3165475"/>
          <p14:tracePt t="24587" x="3489325" y="3165475"/>
          <p14:tracePt t="24603" x="3497263" y="3165475"/>
          <p14:tracePt t="24611" x="3505200" y="3165475"/>
          <p14:tracePt t="24620" x="3521075" y="3157538"/>
          <p14:tracePt t="24628" x="3529013" y="3149600"/>
          <p14:tracePt t="24692" x="3544888" y="3149600"/>
          <p14:tracePt t="24700" x="3559175" y="3141663"/>
          <p14:tracePt t="24707" x="3575050" y="3141663"/>
          <p14:tracePt t="24756" x="3590925" y="3133725"/>
          <p14:tracePt t="24764" x="3598863" y="3125788"/>
          <p14:tracePt t="24836" x="3614738" y="3117850"/>
          <p14:tracePt t="24852" x="3630613" y="3109913"/>
          <p14:tracePt t="24860" x="3646488" y="3101975"/>
          <p14:tracePt t="24867" x="3662363" y="3101975"/>
          <p14:tracePt t="24875" x="3678238" y="3101975"/>
          <p14:tracePt t="24883" x="3709988" y="3094038"/>
          <p14:tracePt t="24891" x="3733800" y="3094038"/>
          <p14:tracePt t="24899" x="3771900" y="3094038"/>
          <p14:tracePt t="24908" x="3803650" y="3094038"/>
          <p14:tracePt t="24916" x="3843338" y="3086100"/>
          <p14:tracePt t="24923" x="3867150" y="3062288"/>
          <p14:tracePt t="24932" x="3898900" y="3054350"/>
          <p14:tracePt t="24940" x="3922713" y="3046413"/>
          <p14:tracePt t="24950" x="3938588" y="3046413"/>
          <p14:tracePt t="24956" x="3954463" y="3038475"/>
          <p14:tracePt t="25003" x="3976688" y="3038475"/>
          <p14:tracePt t="25036" x="3984625" y="3046413"/>
          <p14:tracePt t="25043" x="3992563" y="3054350"/>
          <p14:tracePt t="25060" x="4000500" y="3062288"/>
          <p14:tracePt t="25260" x="4000500" y="3070225"/>
          <p14:tracePt t="25356" x="4000500" y="3086100"/>
          <p14:tracePt t="26165" x="4008438" y="3101975"/>
          <p14:tracePt t="26174" x="4024313" y="3101975"/>
          <p14:tracePt t="26188" x="4040188" y="3101975"/>
          <p14:tracePt t="26204" x="4056063" y="3109913"/>
          <p14:tracePt t="26220" x="4064000" y="3109913"/>
          <p14:tracePt t="26236" x="4079875" y="3109913"/>
          <p14:tracePt t="26244" x="4087813" y="3117850"/>
          <p14:tracePt t="26260" x="4095750" y="3125788"/>
          <p14:tracePt t="26283" x="4103688" y="3125788"/>
          <p14:tracePt t="26300" x="4119563" y="3125788"/>
          <p14:tracePt t="26307" x="4127500" y="3125788"/>
          <p14:tracePt t="26326" x="4143375" y="3125788"/>
          <p14:tracePt t="26331" x="4151313" y="3125788"/>
          <p14:tracePt t="26468" x="4165600" y="3133725"/>
          <p14:tracePt t="26484" x="4173538" y="3141663"/>
          <p14:tracePt t="26500" x="4173538" y="3149600"/>
          <p14:tracePt t="26507" x="4181475" y="3149600"/>
          <p14:tracePt t="26915" x="4189413" y="3157538"/>
          <p14:tracePt t="27165" x="4197350" y="3165475"/>
          <p14:tracePt t="27174" x="4213225" y="3165475"/>
          <p14:tracePt t="27180" x="4221163" y="3173413"/>
          <p14:tracePt t="27188" x="4229100" y="3173413"/>
          <p14:tracePt t="27204" x="4244975" y="3173413"/>
          <p14:tracePt t="27220" x="4252913" y="3173413"/>
          <p14:tracePt t="27236" x="4268788" y="3173413"/>
          <p14:tracePt t="27244" x="4276725" y="3173413"/>
          <p14:tracePt t="27252" x="4292600" y="3173413"/>
          <p14:tracePt t="27260" x="4308475" y="3173413"/>
          <p14:tracePt t="27268" x="4332288" y="3173413"/>
          <p14:tracePt t="27276" x="4378325" y="3173413"/>
          <p14:tracePt t="27284" x="4433888" y="3157538"/>
          <p14:tracePt t="27292" x="4457700" y="3157538"/>
          <p14:tracePt t="27300" x="4481513" y="3157538"/>
          <p14:tracePt t="27307" x="4513263" y="3157538"/>
          <p14:tracePt t="27316" x="4545013" y="3157538"/>
          <p14:tracePt t="27324" x="4560888" y="3157538"/>
          <p14:tracePt t="27331" x="4583113" y="3157538"/>
          <p14:tracePt t="27340" x="4606925" y="3157538"/>
          <p14:tracePt t="27348" x="4630738" y="3157538"/>
          <p14:tracePt t="27356" x="4654550" y="3149600"/>
          <p14:tracePt t="27364" x="4678363" y="3141663"/>
          <p14:tracePt t="27373" x="4702175" y="3141663"/>
          <p14:tracePt t="27380" x="4725988" y="3141663"/>
          <p14:tracePt t="27388" x="4749800" y="3141663"/>
          <p14:tracePt t="27396" x="4787900" y="3141663"/>
          <p14:tracePt t="27405" x="4811713" y="3141663"/>
          <p14:tracePt t="27412" x="4835525" y="3141663"/>
          <p14:tracePt t="27420" x="4859338" y="3141663"/>
          <p14:tracePt t="27428" x="4899025" y="3141663"/>
          <p14:tracePt t="27435" x="4930775" y="3141663"/>
          <p14:tracePt t="27443" x="4954588" y="3141663"/>
          <p14:tracePt t="27451" x="4984750" y="3141663"/>
          <p14:tracePt t="27460" x="5000625" y="3141663"/>
          <p14:tracePt t="27468" x="5008563" y="3141663"/>
          <p14:tracePt t="27476" x="5016500" y="3141663"/>
          <p14:tracePt t="27484" x="5032375" y="3141663"/>
          <p14:tracePt t="27492" x="5040313" y="3141663"/>
          <p14:tracePt t="27500" x="5056188" y="3141663"/>
          <p14:tracePt t="27532" x="5064125" y="3141663"/>
          <p14:tracePt t="27556" x="5080000" y="3133725"/>
          <p14:tracePt t="27588" x="5095875" y="3125788"/>
          <p14:tracePt t="27684" x="5111750" y="3109913"/>
          <p14:tracePt t="28420" x="5111750" y="3117850"/>
          <p14:tracePt t="28427" x="5119688" y="3133725"/>
          <p14:tracePt t="28435" x="5119688" y="3141663"/>
          <p14:tracePt t="28443" x="5127625" y="3149600"/>
          <p14:tracePt t="28452" x="5127625" y="3157538"/>
          <p14:tracePt t="28460" x="5143500" y="3165475"/>
          <p14:tracePt t="28468" x="5151438" y="3181350"/>
          <p14:tracePt t="28475" x="5151438" y="3197225"/>
          <p14:tracePt t="28484" x="5159375" y="3213100"/>
          <p14:tracePt t="28493" x="5181600" y="3235325"/>
          <p14:tracePt t="28500" x="5189538" y="3251200"/>
          <p14:tracePt t="28508" x="5205413" y="3275013"/>
          <p14:tracePt t="28516" x="5213350" y="3298825"/>
          <p14:tracePt t="28524" x="5229225" y="3314700"/>
          <p14:tracePt t="28532" x="5237163" y="3354388"/>
          <p14:tracePt t="28539" x="5253038" y="3378200"/>
          <p14:tracePt t="28548" x="5268913" y="3409950"/>
          <p14:tracePt t="28557" x="5292725" y="3432175"/>
          <p14:tracePt t="28564" x="5300663" y="3455988"/>
          <p14:tracePt t="28574" x="5308600" y="3487738"/>
          <p14:tracePt t="28580" x="5316538" y="3511550"/>
          <p14:tracePt t="28589" x="5340350" y="3535363"/>
          <p14:tracePt t="28596" x="5348288" y="3575050"/>
          <p14:tracePt t="28604" x="5364163" y="3598863"/>
          <p14:tracePt t="28612" x="5372100" y="3606800"/>
          <p14:tracePt t="28620" x="5380038" y="3629025"/>
          <p14:tracePt t="28628" x="5386388" y="3644900"/>
          <p14:tracePt t="28636" x="5394325" y="3660775"/>
          <p14:tracePt t="28644" x="5402263" y="3668713"/>
          <p14:tracePt t="28652" x="5410200" y="3676650"/>
          <p14:tracePt t="28660" x="5410200" y="3692525"/>
          <p14:tracePt t="28668" x="5434013" y="3708400"/>
          <p14:tracePt t="28676" x="5441950" y="3724275"/>
          <p14:tracePt t="28684" x="5457825" y="3748088"/>
          <p14:tracePt t="28692" x="5457825" y="3779838"/>
          <p14:tracePt t="28700" x="5465763" y="3803650"/>
          <p14:tracePt t="28707" x="5473700" y="3819525"/>
          <p14:tracePt t="28716" x="5489575" y="3825875"/>
          <p14:tracePt t="28724" x="5497513" y="3849688"/>
          <p14:tracePt t="28732" x="5505450" y="3865563"/>
          <p14:tracePt t="28739" x="5513388" y="3873500"/>
          <p14:tracePt t="28748" x="5521325" y="3889375"/>
          <p14:tracePt t="28757" x="5521325" y="3905250"/>
          <p14:tracePt t="28764" x="5529263" y="3921125"/>
          <p14:tracePt t="28773" x="5529263" y="3937000"/>
          <p14:tracePt t="28780" x="5529263" y="3952875"/>
          <p14:tracePt t="28788" x="5537200" y="3968750"/>
          <p14:tracePt t="28797" x="5545138" y="3984625"/>
          <p14:tracePt t="28804" x="5553075" y="4000500"/>
          <p14:tracePt t="28812" x="5553075" y="4016375"/>
          <p14:tracePt t="28820" x="5553075" y="4030663"/>
          <p14:tracePt t="28828" x="5561013" y="4038600"/>
          <p14:tracePt t="28836" x="5576888" y="4054475"/>
          <p14:tracePt t="28852" x="5576888" y="4062413"/>
          <p14:tracePt t="28860" x="5576888" y="4070350"/>
          <p14:tracePt t="28868" x="5584825" y="4094163"/>
          <p14:tracePt t="28876" x="5591175" y="4102100"/>
          <p14:tracePt t="28973" x="5599113" y="4102100"/>
          <p14:tracePt t="28988" x="5599113" y="4086225"/>
          <p14:tracePt t="29004" x="5599113" y="4078288"/>
          <p14:tracePt t="29012" x="5599113" y="4070350"/>
          <p14:tracePt t="29020" x="5599113" y="4054475"/>
          <p14:tracePt t="29028" x="5599113" y="4038600"/>
          <p14:tracePt t="29036" x="5599113" y="4016375"/>
          <p14:tracePt t="29043" x="5599113" y="3984625"/>
          <p14:tracePt t="29053" x="5584825" y="3952875"/>
          <p14:tracePt t="29059" x="5584825" y="3913188"/>
          <p14:tracePt t="29068" x="5584825" y="3865563"/>
          <p14:tracePt t="29075" x="5576888" y="3833813"/>
          <p14:tracePt t="29084" x="5553075" y="3779838"/>
          <p14:tracePt t="29092" x="5545138" y="3740150"/>
          <p14:tracePt t="29099" x="5529263" y="3692525"/>
          <p14:tracePt t="29107" x="5513388" y="3636963"/>
          <p14:tracePt t="29116" x="5505450" y="3598863"/>
          <p14:tracePt t="29124" x="5497513" y="3575050"/>
          <p14:tracePt t="29132" x="5497513" y="3543300"/>
          <p14:tracePt t="29139" x="5497513" y="3503613"/>
          <p14:tracePt t="29148" x="5497513" y="3479800"/>
          <p14:tracePt t="29157" x="5489575" y="3455988"/>
          <p14:tracePt t="29164" x="5473700" y="3425825"/>
          <p14:tracePt t="29173" x="5473700" y="3409950"/>
          <p14:tracePt t="29180" x="5465763" y="3394075"/>
          <p14:tracePt t="29188" x="5457825" y="3370263"/>
          <p14:tracePt t="29196" x="5449888" y="3354388"/>
          <p14:tracePt t="29204" x="5449888" y="3338513"/>
          <p14:tracePt t="29212" x="5434013" y="3330575"/>
          <p14:tracePt t="29220" x="5426075" y="3322638"/>
          <p14:tracePt t="29252" x="5426075" y="3314700"/>
          <p14:tracePt t="29259" x="5418138" y="3298825"/>
          <p14:tracePt t="29268" x="5410200" y="3298825"/>
          <p14:tracePt t="29316" x="5402263" y="3290888"/>
          <p14:tracePt t="29340" x="5394325" y="3282950"/>
          <p14:tracePt t="29348" x="5386388" y="3275013"/>
          <p14:tracePt t="29412" x="5372100" y="3267075"/>
          <p14:tracePt t="29436" x="5364163" y="3251200"/>
          <p14:tracePt t="29443" x="5364163" y="3243263"/>
          <p14:tracePt t="29452" x="5364163" y="3228975"/>
          <p14:tracePt t="29459" x="5348288" y="3221038"/>
          <p14:tracePt t="29468" x="5348288" y="3205163"/>
          <p14:tracePt t="29476" x="5332413" y="3189288"/>
          <p14:tracePt t="29485" x="5332413" y="3181350"/>
          <p14:tracePt t="29492" x="5332413" y="3173413"/>
          <p14:tracePt t="29500" x="5332413" y="3157538"/>
          <p14:tracePt t="29508" x="5332413" y="3133725"/>
          <p14:tracePt t="29516" x="5332413" y="3101975"/>
          <p14:tracePt t="29524" x="5332413" y="3078163"/>
          <p14:tracePt t="29532" x="5332413" y="3062288"/>
          <p14:tracePt t="29539" x="5340350" y="3032125"/>
          <p14:tracePt t="29548" x="5340350" y="3016250"/>
          <p14:tracePt t="29564" x="5356225" y="3008313"/>
          <p14:tracePt t="29643" x="5356225" y="3016250"/>
          <p14:tracePt t="29652" x="5356225" y="3024188"/>
          <p14:tracePt t="29661" x="5356225" y="3032125"/>
          <p14:tracePt t="29668" x="5356225" y="3062288"/>
          <p14:tracePt t="29675" x="5356225" y="3109913"/>
          <p14:tracePt t="29684" x="5356225" y="3133725"/>
          <p14:tracePt t="29692" x="5356225" y="3165475"/>
          <p14:tracePt t="29700" x="5356225" y="3189288"/>
          <p14:tracePt t="29707" x="5356225" y="3228975"/>
          <p14:tracePt t="29716" x="5356225" y="3259138"/>
          <p14:tracePt t="29725" x="5356225" y="3290888"/>
          <p14:tracePt t="29732" x="5356225" y="3314700"/>
          <p14:tracePt t="29740" x="5356225" y="3330575"/>
          <p14:tracePt t="29748" x="5356225" y="3346450"/>
          <p14:tracePt t="29756" x="5356225" y="3370263"/>
          <p14:tracePt t="29764" x="5356225" y="3394075"/>
          <p14:tracePt t="29774" x="5356225" y="3417888"/>
          <p14:tracePt t="29780" x="5356225" y="3448050"/>
          <p14:tracePt t="29788" x="5356225" y="3479800"/>
          <p14:tracePt t="29796" x="5356225" y="3519488"/>
          <p14:tracePt t="29805" x="5372100" y="3551238"/>
          <p14:tracePt t="29812" x="5380038" y="3582988"/>
          <p14:tracePt t="29820" x="5394325" y="3614738"/>
          <p14:tracePt t="29828" x="5402263" y="3668713"/>
          <p14:tracePt t="29836" x="5426075" y="3724275"/>
          <p14:tracePt t="29843" x="5434013" y="3771900"/>
          <p14:tracePt t="29852" x="5449888" y="3825875"/>
          <p14:tracePt t="29860" x="5457825" y="3857625"/>
          <p14:tracePt t="29867" x="5465763" y="3913188"/>
          <p14:tracePt t="29876" x="5489575" y="3952875"/>
          <p14:tracePt t="29884" x="5505450" y="4016375"/>
          <p14:tracePt t="29892" x="5537200" y="4062413"/>
          <p14:tracePt t="29900" x="5553075" y="4110038"/>
          <p14:tracePt t="29907" x="5576888" y="4181475"/>
          <p14:tracePt t="29916" x="5591175" y="4219575"/>
          <p14:tracePt t="29925" x="5614988" y="4283075"/>
          <p14:tracePt t="29932" x="5622925" y="4354513"/>
          <p14:tracePt t="29940" x="5670550" y="4424363"/>
          <p14:tracePt t="29948" x="5710238" y="4479925"/>
          <p14:tracePt t="29956" x="5726113" y="4519613"/>
          <p14:tracePt t="29965" x="5741988" y="4543425"/>
          <p14:tracePt t="29973" x="5741988" y="4567238"/>
          <p14:tracePt t="29980" x="5741988" y="4583113"/>
          <p14:tracePt t="29988" x="5741988" y="4598988"/>
          <p14:tracePt t="30004" x="5741988" y="4605338"/>
          <p14:tracePt t="30012" x="5741988" y="4621213"/>
          <p14:tracePt t="30020" x="5741988" y="4629150"/>
          <p14:tracePt t="30028" x="5741988" y="4637088"/>
          <p14:tracePt t="30052" x="5741988" y="4645025"/>
          <p14:tracePt t="30092" x="5741988" y="4660900"/>
          <p14:tracePt t="30116" x="5741988" y="4668838"/>
          <p14:tracePt t="30188" x="5734050" y="4684713"/>
          <p14:tracePt t="30292" x="5726113" y="4684713"/>
          <p14:tracePt t="30300" x="5718175" y="4692650"/>
          <p14:tracePt t="30773" x="5702300" y="4692650"/>
          <p14:tracePt t="31245" x="5694363" y="4684713"/>
          <p14:tracePt t="31251" x="5686425" y="4668838"/>
          <p14:tracePt t="31260" x="5678488" y="4660900"/>
          <p14:tracePt t="31275" x="5670550" y="4652963"/>
          <p14:tracePt t="31284" x="5662613" y="4637088"/>
          <p14:tracePt t="31292" x="5654675" y="4637088"/>
          <p14:tracePt t="31300" x="5646738" y="4613275"/>
          <p14:tracePt t="31308" x="5630863" y="4598988"/>
          <p14:tracePt t="31316" x="5630863" y="4591050"/>
          <p14:tracePt t="31339" x="5599113" y="4551363"/>
          <p14:tracePt t="31348" x="5591175" y="4543425"/>
          <p14:tracePt t="31358" x="5591175" y="4527550"/>
          <p14:tracePt t="31364" x="5591175" y="4511675"/>
          <p14:tracePt t="31374" x="5584825" y="4495800"/>
          <p14:tracePt t="31380" x="5584825" y="4479925"/>
          <p14:tracePt t="31390" x="5576888" y="4464050"/>
          <p14:tracePt t="31396" x="5568950" y="4456113"/>
          <p14:tracePt t="31405" x="5561013" y="4440238"/>
          <p14:tracePt t="31412" x="5553075" y="4440238"/>
          <p14:tracePt t="31420" x="5545138" y="4432300"/>
          <p14:tracePt t="31428" x="5537200" y="4424363"/>
          <p14:tracePt t="31436" x="5537200" y="4416425"/>
          <p14:tracePt t="31444" x="5529263" y="4402138"/>
          <p14:tracePt t="31452" x="5529263" y="4394200"/>
          <p14:tracePt t="31468" x="5529263" y="4386263"/>
          <p14:tracePt t="31476" x="5529263" y="4378325"/>
          <p14:tracePt t="31491" x="5529263" y="4362450"/>
          <p14:tracePt t="31508" x="5529263" y="4354513"/>
          <p14:tracePt t="31516" x="5529263" y="4338638"/>
          <p14:tracePt t="31524" x="5529263" y="4330700"/>
          <p14:tracePt t="31532" x="5545138" y="4330700"/>
          <p14:tracePt t="31548" x="5553075" y="4322763"/>
          <p14:tracePt t="31556" x="5568950" y="4314825"/>
          <p14:tracePt t="31564" x="5576888" y="4314825"/>
          <p14:tracePt t="31574" x="5591175" y="4314825"/>
          <p14:tracePt t="31580" x="5591175" y="4306888"/>
          <p14:tracePt t="31587" x="5599113" y="4291013"/>
          <p14:tracePt t="31596" x="5614988" y="4291013"/>
          <p14:tracePt t="31604" x="5622925" y="4283075"/>
          <p14:tracePt t="31612" x="5630863" y="4275138"/>
          <p14:tracePt t="31708" x="5630863" y="4291013"/>
          <p14:tracePt t="31716" x="5622925" y="4298950"/>
          <p14:tracePt t="31724" x="5622925" y="4314825"/>
          <p14:tracePt t="31788" x="5622925" y="4330700"/>
          <p14:tracePt t="31804" x="5630863" y="4330700"/>
          <p14:tracePt t="31812" x="5646738" y="4330700"/>
          <p14:tracePt t="31820" x="5662613" y="4338638"/>
          <p14:tracePt t="31828" x="5694363" y="4338638"/>
          <p14:tracePt t="31836" x="5710238" y="4346575"/>
          <p14:tracePt t="31844" x="5749925" y="4354513"/>
          <p14:tracePt t="31852" x="5789613" y="4370388"/>
          <p14:tracePt t="31860" x="5819775" y="4370388"/>
          <p14:tracePt t="31868" x="5851525" y="4378325"/>
          <p14:tracePt t="31876" x="5867400" y="4386263"/>
          <p14:tracePt t="31884" x="5875338" y="4386263"/>
          <p14:tracePt t="31892" x="5899150" y="4394200"/>
          <p14:tracePt t="31900" x="5907088" y="4394200"/>
          <p14:tracePt t="31907" x="5922963" y="4402138"/>
          <p14:tracePt t="31916" x="5930900" y="4408488"/>
          <p14:tracePt t="31932" x="5946775" y="4416425"/>
          <p14:tracePt t="31941" x="5954713" y="4416425"/>
          <p14:tracePt t="31948" x="5970588" y="4416425"/>
          <p14:tracePt t="31956" x="5978525" y="4424363"/>
          <p14:tracePt t="31964" x="5986463" y="4432300"/>
          <p14:tracePt t="31973" x="5994400" y="4432300"/>
          <p14:tracePt t="31989" x="6000750" y="4448175"/>
          <p14:tracePt t="31996" x="6016625" y="4448175"/>
          <p14:tracePt t="32012" x="6032500" y="4448175"/>
          <p14:tracePt t="32020" x="6040438" y="4448175"/>
          <p14:tracePt t="32028" x="6056313" y="4448175"/>
          <p14:tracePt t="32036" x="6064250" y="4448175"/>
          <p14:tracePt t="32043" x="6080125" y="4448175"/>
          <p14:tracePt t="32052" x="6088063" y="4448175"/>
          <p14:tracePt t="32059" x="6096000" y="4432300"/>
          <p14:tracePt t="32067" x="6135688" y="4432300"/>
          <p14:tracePt t="32075" x="6183313" y="4416425"/>
          <p14:tracePt t="32084" x="6221413" y="4402138"/>
          <p14:tracePt t="32092" x="6284913" y="4394200"/>
          <p14:tracePt t="32099" x="6340475" y="4370388"/>
          <p14:tracePt t="32107" x="6380163" y="4338638"/>
          <p14:tracePt t="32116" x="6442075" y="4291013"/>
          <p14:tracePt t="32125" x="6481763" y="4259263"/>
          <p14:tracePt t="32131" x="6521450" y="4227513"/>
          <p14:tracePt t="32140" x="6537325" y="4205288"/>
          <p14:tracePt t="32148" x="6561138" y="4181475"/>
          <p14:tracePt t="32156" x="6577013" y="4141788"/>
          <p14:tracePt t="32163" x="6592888" y="4110038"/>
          <p14:tracePt t="32173" x="6592888" y="4086225"/>
          <p14:tracePt t="32180" x="6600825" y="4062413"/>
          <p14:tracePt t="32189" x="6607175" y="4038600"/>
          <p14:tracePt t="32196" x="6607175" y="4008438"/>
          <p14:tracePt t="32204" x="6607175" y="3984625"/>
          <p14:tracePt t="32212" x="6607175" y="3960813"/>
          <p14:tracePt t="32220" x="6607175" y="3937000"/>
          <p14:tracePt t="32228" x="6607175" y="3921125"/>
          <p14:tracePt t="32236" x="6607175" y="3897313"/>
          <p14:tracePt t="32243" x="6623050" y="3857625"/>
          <p14:tracePt t="32252" x="6630988" y="3833813"/>
          <p14:tracePt t="32259" x="6638925" y="3819525"/>
          <p14:tracePt t="32267" x="6638925" y="3795713"/>
          <p14:tracePt t="32275" x="6646863" y="3763963"/>
          <p14:tracePt t="32283" x="6646863" y="3748088"/>
          <p14:tracePt t="32291" x="6646863" y="3732213"/>
          <p14:tracePt t="32300" x="6654800" y="3708400"/>
          <p14:tracePt t="32307" x="6662738" y="3684588"/>
          <p14:tracePt t="32316" x="6670675" y="3660775"/>
          <p14:tracePt t="32325" x="6678613" y="3636963"/>
          <p14:tracePt t="32331" x="6686550" y="3614738"/>
          <p14:tracePt t="32339" x="6686550" y="3590925"/>
          <p14:tracePt t="32348" x="6686550" y="3567113"/>
          <p14:tracePt t="32356" x="6686550" y="3527425"/>
          <p14:tracePt t="32363" x="6686550" y="3503613"/>
          <p14:tracePt t="32373" x="6694488" y="3479800"/>
          <p14:tracePt t="32380" x="6694488" y="3455988"/>
          <p14:tracePt t="32390" x="6702425" y="3417888"/>
          <p14:tracePt t="32396" x="6726238" y="3362325"/>
          <p14:tracePt t="32403" x="6726238" y="3330575"/>
          <p14:tracePt t="32411" x="6734175" y="3282950"/>
          <p14:tracePt t="32420" x="6757988" y="3251200"/>
          <p14:tracePt t="32428" x="6750050" y="3221038"/>
          <p14:tracePt t="32436" x="6757988" y="3181350"/>
          <p14:tracePt t="32443" x="6757988" y="3165475"/>
          <p14:tracePt t="32452" x="6765925" y="3149600"/>
          <p14:tracePt t="32460" x="6773863" y="3133725"/>
          <p14:tracePt t="32468" x="6781800" y="3117850"/>
          <p14:tracePt t="32484" x="6781800" y="3101975"/>
          <p14:tracePt t="32492" x="6781800" y="3094038"/>
          <p14:tracePt t="32508" x="6789738" y="3078163"/>
          <p14:tracePt t="32636" x="6781800" y="3086100"/>
          <p14:tracePt t="32643" x="6773863" y="3094038"/>
          <p14:tracePt t="32651" x="6765925" y="3101975"/>
          <p14:tracePt t="32660" x="6757988" y="3109913"/>
          <p14:tracePt t="32684" x="6757988" y="3117850"/>
          <p14:tracePt t="32691" x="6750050" y="3133725"/>
          <p14:tracePt t="32700" x="6742113" y="3141663"/>
          <p14:tracePt t="32724" x="6734175" y="3165475"/>
          <p14:tracePt t="32740" x="6734175" y="3181350"/>
          <p14:tracePt t="32748" x="6734175" y="3189288"/>
          <p14:tracePt t="32756" x="6734175" y="3197225"/>
          <p14:tracePt t="32763" x="6734175" y="3205163"/>
          <p14:tracePt t="32773" x="6734175" y="3221038"/>
          <p14:tracePt t="32780" x="6734175" y="3228975"/>
          <p14:tracePt t="32788" x="6734175" y="3243263"/>
          <p14:tracePt t="32796" x="6734175" y="3251200"/>
          <p14:tracePt t="32804" x="6734175" y="3275013"/>
          <p14:tracePt t="32812" x="6734175" y="3282950"/>
          <p14:tracePt t="32820" x="6734175" y="3290888"/>
          <p14:tracePt t="32828" x="6734175" y="3306763"/>
          <p14:tracePt t="32835" x="6734175" y="3314700"/>
          <p14:tracePt t="32843" x="6734175" y="3338513"/>
          <p14:tracePt t="32851" x="6734175" y="3354388"/>
          <p14:tracePt t="32860" x="6734175" y="3362325"/>
          <p14:tracePt t="32868" x="6734175" y="3370263"/>
          <p14:tracePt t="32876" x="6734175" y="3378200"/>
          <p14:tracePt t="32884" x="6734175" y="3394075"/>
          <p14:tracePt t="32891" x="6734175" y="3409950"/>
          <p14:tracePt t="32900" x="6734175" y="3425825"/>
          <p14:tracePt t="32907" x="6742113" y="3448050"/>
          <p14:tracePt t="32916" x="6742113" y="3463925"/>
          <p14:tracePt t="32925" x="6742113" y="3479800"/>
          <p14:tracePt t="32932" x="6750050" y="3495675"/>
          <p14:tracePt t="32940" x="6757988" y="3503613"/>
          <p14:tracePt t="32948" x="6757988" y="3519488"/>
          <p14:tracePt t="32956" x="6765925" y="3527425"/>
          <p14:tracePt t="32963" x="6765925" y="3551238"/>
          <p14:tracePt t="32974" x="6773863" y="3567113"/>
          <p14:tracePt t="32979" x="6789738" y="3575050"/>
          <p14:tracePt t="32988" x="6797675" y="3598863"/>
          <p14:tracePt t="32996" x="6805613" y="3622675"/>
          <p14:tracePt t="33004" x="6811963" y="3652838"/>
          <p14:tracePt t="33012" x="6811963" y="3660775"/>
          <p14:tracePt t="33020" x="6811963" y="3676650"/>
          <p14:tracePt t="33028" x="6819900" y="3692525"/>
          <p14:tracePt t="33037" x="6843713" y="3724275"/>
          <p14:tracePt t="33044" x="6851650" y="3740150"/>
          <p14:tracePt t="33060" x="6867525" y="3748088"/>
          <p14:tracePt t="33076" x="6883400" y="3763963"/>
          <p14:tracePt t="33083" x="6883400" y="3771900"/>
          <p14:tracePt t="33092" x="6891338" y="3787775"/>
          <p14:tracePt t="33100" x="6907213" y="3795713"/>
          <p14:tracePt t="33108" x="6907213" y="3811588"/>
          <p14:tracePt t="33116" x="6915150" y="3819525"/>
          <p14:tracePt t="33124" x="6923088" y="3825875"/>
          <p14:tracePt t="33132" x="6931025" y="3833813"/>
          <p14:tracePt t="33148" x="6931025" y="3849688"/>
          <p14:tracePt t="33164" x="6946900" y="3857625"/>
          <p14:tracePt t="33236" x="6946900" y="3873500"/>
          <p14:tracePt t="33396" x="6954838" y="3881438"/>
          <p14:tracePt t="33452" x="6954838" y="3897313"/>
          <p14:tracePt t="33484" x="6970713" y="3905250"/>
          <p14:tracePt t="33508" x="6970713" y="3921125"/>
          <p14:tracePt t="33646" x="6970713" y="3937000"/>
          <p14:tracePt t="33676" x="6978650" y="3937000"/>
          <p14:tracePt t="34461" x="6978650" y="3944938"/>
          <p14:tracePt t="34572" x="6978650" y="3937000"/>
          <p14:tracePt t="34604" x="6970713" y="3937000"/>
          <p14:tracePt t="34636" x="6962775" y="3921125"/>
          <p14:tracePt t="34652" x="6954838" y="3913188"/>
          <p14:tracePt t="34675" x="6946900" y="3913188"/>
          <p14:tracePt t="34692" x="6931025" y="3905250"/>
          <p14:tracePt t="34700" x="6923088" y="3897313"/>
          <p14:tracePt t="34707" x="6915150" y="3889375"/>
          <p14:tracePt t="34716" x="6907213" y="3889375"/>
          <p14:tracePt t="34724" x="6891338" y="3881438"/>
          <p14:tracePt t="34731" x="6883400" y="3873500"/>
          <p14:tracePt t="34860" x="6891338" y="3873500"/>
          <p14:tracePt t="34876" x="6907213" y="3873500"/>
          <p14:tracePt t="34883" x="6915150" y="3873500"/>
          <p14:tracePt t="34891" x="6923088" y="3865563"/>
          <p14:tracePt t="34900" x="6931025" y="3857625"/>
          <p14:tracePt t="34907" x="6946900" y="3849688"/>
          <p14:tracePt t="34915" x="6954838" y="3841750"/>
          <p14:tracePt t="34924" x="6970713" y="3833813"/>
          <p14:tracePt t="34932" x="6986588" y="3825875"/>
          <p14:tracePt t="34939" x="7002463" y="3819525"/>
          <p14:tracePt t="34948" x="7016750" y="3803650"/>
          <p14:tracePt t="34956" x="7040563" y="3795713"/>
          <p14:tracePt t="34964" x="7072313" y="3771900"/>
          <p14:tracePt t="34973" x="7096125" y="3756025"/>
          <p14:tracePt t="34980" x="7112000" y="3740150"/>
          <p14:tracePt t="34988" x="7135813" y="3716338"/>
          <p14:tracePt t="34995" x="7143750" y="3700463"/>
          <p14:tracePt t="35004" x="7159625" y="3684588"/>
          <p14:tracePt t="35011" x="7159625" y="3668713"/>
          <p14:tracePt t="35020" x="7167563" y="3652838"/>
          <p14:tracePt t="35028" x="7183438" y="3644900"/>
          <p14:tracePt t="35036" x="7183438" y="3629025"/>
          <p14:tracePt t="35051" x="7183438" y="3614738"/>
          <p14:tracePt t="35068" x="7183438" y="3606800"/>
          <p14:tracePt t="35075" x="7175500" y="3598863"/>
          <p14:tracePt t="35083" x="7167563" y="3590925"/>
          <p14:tracePt t="35091" x="7151688" y="3582988"/>
          <p14:tracePt t="35100" x="7135813" y="3575050"/>
          <p14:tracePt t="35108" x="7127875" y="3567113"/>
          <p14:tracePt t="35116" x="7127875" y="3559175"/>
          <p14:tracePt t="35123" x="7104063" y="3559175"/>
          <p14:tracePt t="35131" x="7088188" y="3535363"/>
          <p14:tracePt t="35140" x="7080250" y="3535363"/>
          <p14:tracePt t="35148" x="7064375" y="3519488"/>
          <p14:tracePt t="35164" x="7064375" y="3503613"/>
          <p14:tracePt t="35174" x="7064375" y="3495675"/>
          <p14:tracePt t="35180" x="7064375" y="3479800"/>
          <p14:tracePt t="35204" x="7064375" y="3471863"/>
          <p14:tracePt t="35211" x="7064375" y="3455988"/>
          <p14:tracePt t="35220" x="7072313" y="3448050"/>
          <p14:tracePt t="35228" x="7080250" y="3440113"/>
          <p14:tracePt t="35236" x="7112000" y="3425825"/>
          <p14:tracePt t="35243" x="7143750" y="3417888"/>
          <p14:tracePt t="35252" x="7199313" y="3394075"/>
          <p14:tracePt t="35260" x="7253288" y="3378200"/>
          <p14:tracePt t="35268" x="7324725" y="3354388"/>
          <p14:tracePt t="35276" x="7404100" y="3330575"/>
          <p14:tracePt t="35283" x="7473950" y="3314700"/>
          <p14:tracePt t="35292" x="7537450" y="3290888"/>
          <p14:tracePt t="35300" x="7623175" y="3282950"/>
          <p14:tracePt t="35307" x="7670800" y="3259138"/>
          <p14:tracePt t="35316" x="7710488" y="3251200"/>
          <p14:tracePt t="35324" x="7766050" y="3221038"/>
          <p14:tracePt t="35332" x="7789863" y="3189288"/>
          <p14:tracePt t="35339" x="7821613" y="3173413"/>
          <p14:tracePt t="35348" x="7843838" y="3165475"/>
          <p14:tracePt t="35356" x="7875588" y="3141663"/>
          <p14:tracePt t="35364" x="7899400" y="3117850"/>
          <p14:tracePt t="35373" x="7915275" y="3109913"/>
          <p14:tracePt t="35380" x="7931150" y="3094038"/>
          <p14:tracePt t="35390" x="7947025" y="3086100"/>
          <p14:tracePt t="35396" x="7978775" y="3070225"/>
          <p14:tracePt t="35404" x="7994650" y="3062288"/>
          <p14:tracePt t="35412" x="8010525" y="3046413"/>
          <p14:tracePt t="35419" x="8018463" y="3038475"/>
          <p14:tracePt t="35428" x="8026400" y="3032125"/>
          <p14:tracePt t="35436" x="8040688" y="3032125"/>
          <p14:tracePt t="35443" x="8048625" y="3024188"/>
          <p14:tracePt t="35612" x="8064500" y="3024188"/>
          <p14:tracePt t="35619" x="8064500" y="3032125"/>
          <p14:tracePt t="35628" x="8064500" y="3046413"/>
          <p14:tracePt t="35636" x="8056563" y="3062288"/>
          <p14:tracePt t="35643" x="8048625" y="3086100"/>
          <p14:tracePt t="35654" x="8048625" y="3101975"/>
          <p14:tracePt t="35660" x="8048625" y="3117850"/>
          <p14:tracePt t="35668" x="8048625" y="3133725"/>
          <p14:tracePt t="35675" x="8048625" y="3157538"/>
          <p14:tracePt t="35683" x="8048625" y="3181350"/>
          <p14:tracePt t="35692" x="8048625" y="3197225"/>
          <p14:tracePt t="35701" x="8048625" y="3213100"/>
          <p14:tracePt t="35708" x="8048625" y="3221038"/>
          <p14:tracePt t="35716" x="8048625" y="3235325"/>
          <p14:tracePt t="35724" x="8048625" y="3251200"/>
          <p14:tracePt t="35732" x="8048625" y="3267075"/>
          <p14:tracePt t="35740" x="8048625" y="3282950"/>
          <p14:tracePt t="35757" x="8048625" y="3298825"/>
          <p14:tracePt t="35764" x="8048625" y="3306763"/>
          <p14:tracePt t="35892" x="8048625" y="3298825"/>
          <p14:tracePt t="35899" x="8048625" y="3290888"/>
          <p14:tracePt t="35908" x="8048625" y="3282950"/>
          <p14:tracePt t="35915" x="8048625" y="3267075"/>
          <p14:tracePt t="35924" x="8048625" y="3259138"/>
          <p14:tracePt t="35932" x="8048625" y="3243263"/>
          <p14:tracePt t="35939" x="8048625" y="3235325"/>
          <p14:tracePt t="35955" x="8048625" y="3228975"/>
          <p14:tracePt t="35987" x="8048625" y="3221038"/>
          <p14:tracePt t="36028" x="8040688" y="3205163"/>
          <p14:tracePt t="36132" x="8026400" y="3205163"/>
          <p14:tracePt t="36155" x="8026400" y="3221038"/>
          <p14:tracePt t="36163" x="8026400" y="3228975"/>
          <p14:tracePt t="36172" x="8026400" y="3235325"/>
          <p14:tracePt t="36188" x="8026400" y="3243263"/>
          <p14:tracePt t="36196" x="8026400" y="3259138"/>
          <p14:tracePt t="36283" x="8026400" y="3267075"/>
          <p14:tracePt t="38844" x="8018463" y="3267075"/>
          <p14:tracePt t="38875" x="8002588" y="3275013"/>
          <p14:tracePt t="38900" x="8002588" y="3290888"/>
          <p14:tracePt t="38932" x="8002588" y="3306763"/>
          <p14:tracePt t="38964" x="8002588" y="3314700"/>
          <p14:tracePt t="38996" x="7994650" y="3322638"/>
          <p14:tracePt t="39020" x="7994650" y="3330575"/>
          <p14:tracePt t="39052" x="8002588" y="3330575"/>
          <p14:tracePt t="39060" x="8018463" y="3330575"/>
          <p14:tracePt t="39076" x="8026400" y="3330575"/>
          <p14:tracePt t="39083" x="8040688" y="3330575"/>
          <p14:tracePt t="39100" x="8048625" y="3330575"/>
          <p14:tracePt t="39107" x="8056563" y="3330575"/>
          <p14:tracePt t="39115" x="8064500" y="3330575"/>
          <p14:tracePt t="39148" x="8080375" y="3322638"/>
          <p14:tracePt t="39220" x="8080375" y="3314700"/>
          <p14:tracePt t="39228" x="8064500" y="3314700"/>
          <p14:tracePt t="39244" x="8018463" y="3314700"/>
          <p14:tracePt t="39252" x="7891463" y="3314700"/>
          <p14:tracePt t="39260" x="7726363" y="3314700"/>
          <p14:tracePt t="39268" x="7505700" y="3314700"/>
          <p14:tracePt t="39276" x="7151688" y="3314700"/>
          <p14:tracePt t="39284" x="6742113" y="3314700"/>
          <p14:tracePt t="39293" x="6221413" y="3314700"/>
          <p14:tracePt t="39300" x="5741988" y="3314700"/>
          <p14:tracePt t="39307" x="5324475" y="3314700"/>
          <p14:tracePt t="39325" x="4425950" y="3322638"/>
          <p14:tracePt t="39332" x="4151313" y="3362325"/>
          <p14:tracePt t="39340" x="3867150" y="3432175"/>
          <p14:tracePt t="39348" x="3614738" y="3479800"/>
          <p14:tracePt t="39356" x="3457575" y="3495675"/>
          <p14:tracePt t="39364" x="3316288" y="3519488"/>
          <p14:tracePt t="39373" x="3157538" y="3535363"/>
          <p14:tracePt t="39380" x="3032125" y="3543300"/>
          <p14:tracePt t="39389" x="2906713" y="3543300"/>
          <p14:tracePt t="39396" x="2779713" y="3543300"/>
          <p14:tracePt t="39403" x="2654300" y="3543300"/>
          <p14:tracePt t="39412" x="2543175" y="3543300"/>
          <p14:tracePt t="39420" x="2401888" y="3503613"/>
          <p14:tracePt t="39427" x="2268538" y="3448050"/>
          <p14:tracePt t="39436" x="2157413" y="3409950"/>
          <p14:tracePt t="39444" x="2071688" y="3386138"/>
          <p14:tracePt t="39452" x="1992313" y="3378200"/>
          <p14:tracePt t="39460" x="1936750" y="3354388"/>
          <p14:tracePt t="39468" x="1898650" y="3346450"/>
          <p14:tracePt t="39476" x="1882775" y="3330575"/>
          <p14:tracePt t="39484" x="1874838" y="3322638"/>
          <p14:tracePt t="39492" x="1858963" y="3314700"/>
          <p14:tracePt t="39500" x="1858963" y="3306763"/>
          <p14:tracePt t="39516" x="1851025" y="3298825"/>
          <p14:tracePt t="39524" x="1843088" y="3298825"/>
          <p14:tracePt t="39548" x="1835150" y="3290888"/>
          <p14:tracePt t="39580" x="1827213" y="3282950"/>
          <p14:tracePt t="39596" x="1819275" y="3267075"/>
          <p14:tracePt t="39636" x="1811338" y="3259138"/>
          <p14:tracePt t="39652" x="1795463" y="3251200"/>
          <p14:tracePt t="39668" x="1795463" y="3243263"/>
          <p14:tracePt t="39708" x="1779588" y="3243263"/>
          <p14:tracePt t="39716" x="1771650" y="3235325"/>
          <p14:tracePt t="39731" x="1755775" y="3235325"/>
          <p14:tracePt t="39780" x="1755775" y="3228975"/>
          <p14:tracePt t="39836" x="1755775" y="3213100"/>
          <p14:tracePt t="39844" x="1747838" y="3205163"/>
          <p14:tracePt t="39852" x="1731963" y="3205163"/>
          <p14:tracePt t="39860" x="1725613" y="3205163"/>
          <p14:tracePt t="39876" x="1717675" y="3205163"/>
          <p14:tracePt t="39883" x="1701800" y="3205163"/>
          <p14:tracePt t="39891" x="1685925" y="3213100"/>
          <p14:tracePt t="39900" x="1654175" y="3228975"/>
          <p14:tracePt t="39908" x="1638300" y="3259138"/>
          <p14:tracePt t="39916" x="1630363" y="3282950"/>
          <p14:tracePt t="39924" x="1614488" y="3306763"/>
          <p14:tracePt t="39931" x="1614488" y="3322638"/>
          <p14:tracePt t="39940" x="1614488" y="3346450"/>
          <p14:tracePt t="39948" x="1614488" y="3378200"/>
          <p14:tracePt t="39956" x="1638300" y="3402013"/>
          <p14:tracePt t="39963" x="1693863" y="3425825"/>
          <p14:tracePt t="39973" x="1771650" y="3432175"/>
          <p14:tracePt t="39980" x="1874838" y="3471863"/>
          <p14:tracePt t="39988" x="1968500" y="3495675"/>
          <p14:tracePt t="39996" x="2071688" y="3519488"/>
          <p14:tracePt t="40004" x="2165350" y="3543300"/>
          <p14:tracePt t="40011" x="2268538" y="3582988"/>
          <p14:tracePt t="40020" x="2362200" y="3606800"/>
          <p14:tracePt t="40028" x="2465388" y="3644900"/>
          <p14:tracePt t="40036" x="2520950" y="3692525"/>
          <p14:tracePt t="40043" x="2574925" y="3724275"/>
          <p14:tracePt t="40052" x="2590800" y="3740150"/>
          <p14:tracePt t="40060" x="2606675" y="3748088"/>
          <p14:tracePt t="40100" x="2614613" y="3756025"/>
          <p14:tracePt t="40116" x="2630488" y="3756025"/>
          <p14:tracePt t="40131" x="2646363" y="3756025"/>
          <p14:tracePt t="40140" x="2654300" y="3756025"/>
          <p14:tracePt t="40149" x="2686050" y="3756025"/>
          <p14:tracePt t="40156" x="2701925" y="3756025"/>
          <p14:tracePt t="40164" x="2709863" y="3748088"/>
          <p14:tracePt t="40173" x="2717800" y="3740150"/>
          <p14:tracePt t="40180" x="2741613" y="3732213"/>
          <p14:tracePt t="40189" x="2763838" y="3732213"/>
          <p14:tracePt t="40196" x="2795588" y="3724275"/>
          <p14:tracePt t="40204" x="2851150" y="3700463"/>
          <p14:tracePt t="40212" x="2890838" y="3700463"/>
          <p14:tracePt t="40220" x="2922588" y="3692525"/>
          <p14:tracePt t="40227" x="2960688" y="3676650"/>
          <p14:tracePt t="40236" x="3000375" y="3676650"/>
          <p14:tracePt t="40243" x="3048000" y="3676650"/>
          <p14:tracePt t="40252" x="3071813" y="3676650"/>
          <p14:tracePt t="40260" x="3119438" y="3676650"/>
          <p14:tracePt t="40268" x="3165475" y="3684588"/>
          <p14:tracePt t="40276" x="3221038" y="3692525"/>
          <p14:tracePt t="40283" x="3260725" y="3708400"/>
          <p14:tracePt t="40292" x="3308350" y="3716338"/>
          <p14:tracePt t="40300" x="3348038" y="3724275"/>
          <p14:tracePt t="40308" x="3402013" y="3748088"/>
          <p14:tracePt t="40316" x="3425825" y="3748088"/>
          <p14:tracePt t="40324" x="3449638" y="3748088"/>
          <p14:tracePt t="40332" x="3489325" y="3756025"/>
          <p14:tracePt t="40339" x="3529013" y="3771900"/>
          <p14:tracePt t="40348" x="3552825" y="3779838"/>
          <p14:tracePt t="40356" x="3582988" y="3795713"/>
          <p14:tracePt t="40364" x="3622675" y="3811588"/>
          <p14:tracePt t="40372" x="3678238" y="3841750"/>
          <p14:tracePt t="40380" x="3725863" y="3889375"/>
          <p14:tracePt t="40388" x="3779838" y="3921125"/>
          <p14:tracePt t="40396" x="3819525" y="3937000"/>
          <p14:tracePt t="40403" x="3875088" y="3976688"/>
          <p14:tracePt t="40412" x="3914775" y="4008438"/>
          <p14:tracePt t="40420" x="3954463" y="4022725"/>
          <p14:tracePt t="40428" x="3976688" y="4030663"/>
          <p14:tracePt t="40435" x="4008438" y="4046538"/>
          <p14:tracePt t="40444" x="4024313" y="4054475"/>
          <p14:tracePt t="40452" x="4024313" y="4062413"/>
          <p14:tracePt t="40459" x="4040188" y="4062413"/>
          <p14:tracePt t="40476" x="4071938" y="4070350"/>
          <p14:tracePt t="40483" x="4087813" y="4070350"/>
          <p14:tracePt t="40492" x="4087813" y="4078288"/>
          <p14:tracePt t="40500" x="4095750" y="4086225"/>
          <p14:tracePt t="40508" x="4127500" y="4094163"/>
          <p14:tracePt t="40516" x="4143375" y="4094163"/>
          <p14:tracePt t="40525" x="4165600" y="4094163"/>
          <p14:tracePt t="40531" x="4197350" y="4102100"/>
          <p14:tracePt t="40539" x="4213225" y="4110038"/>
          <p14:tracePt t="40548" x="4229100" y="4110038"/>
          <p14:tracePt t="40573" x="4252913" y="4110038"/>
          <p14:tracePt t="40579" x="4268788" y="4102100"/>
          <p14:tracePt t="40636" x="4276725" y="4094163"/>
          <p14:tracePt t="40643" x="4284663" y="4094163"/>
          <p14:tracePt t="40652" x="4292600" y="4102100"/>
          <p14:tracePt t="40660" x="4300538" y="4110038"/>
          <p14:tracePt t="40668" x="4308475" y="4125913"/>
          <p14:tracePt t="40675" x="4332288" y="4141788"/>
          <p14:tracePt t="40683" x="4348163" y="4149725"/>
          <p14:tracePt t="40691" x="4364038" y="4165600"/>
          <p14:tracePt t="40700" x="4378325" y="4165600"/>
          <p14:tracePt t="40708" x="4402138" y="4165600"/>
          <p14:tracePt t="40715" x="4418013" y="4165600"/>
          <p14:tracePt t="40724" x="4433888" y="4165600"/>
          <p14:tracePt t="40731" x="4441825" y="4165600"/>
          <p14:tracePt t="40739" x="4457700" y="4165600"/>
          <p14:tracePt t="40748" x="4473575" y="4165600"/>
          <p14:tracePt t="40756" x="4497388" y="4165600"/>
          <p14:tracePt t="40763" x="4521200" y="4165600"/>
          <p14:tracePt t="40774" x="4560888" y="4173538"/>
          <p14:tracePt t="40780" x="4583113" y="4181475"/>
          <p14:tracePt t="40789" x="4606925" y="4181475"/>
          <p14:tracePt t="40796" x="4622800" y="4189413"/>
          <p14:tracePt t="40804" x="4654550" y="4189413"/>
          <p14:tracePt t="40811" x="4670425" y="4189413"/>
          <p14:tracePt t="40819" x="4694238" y="4205288"/>
          <p14:tracePt t="40828" x="4702175" y="4205288"/>
          <p14:tracePt t="40836" x="4718050" y="4205288"/>
          <p14:tracePt t="40843" x="4718050" y="4213225"/>
          <p14:tracePt t="40851" x="4741863" y="4219575"/>
          <p14:tracePt t="40860" x="4779963" y="4227513"/>
          <p14:tracePt t="40869" x="4795838" y="4235450"/>
          <p14:tracePt t="40875" x="4827588" y="4235450"/>
          <p14:tracePt t="40884" x="4859338" y="4243388"/>
          <p14:tracePt t="40892" x="4883150" y="4259263"/>
          <p14:tracePt t="40900" x="4906963" y="4267200"/>
          <p14:tracePt t="40908" x="4922838" y="4267200"/>
          <p14:tracePt t="40915" x="4962525" y="4275138"/>
          <p14:tracePt t="40923" x="5000625" y="4291013"/>
          <p14:tracePt t="40931" x="5040313" y="4314825"/>
          <p14:tracePt t="40940" x="5064125" y="4330700"/>
          <p14:tracePt t="40948" x="5095875" y="4346575"/>
          <p14:tracePt t="40956" x="5127625" y="4354513"/>
          <p14:tracePt t="40963" x="5143500" y="4378325"/>
          <p14:tracePt t="40973" x="5159375" y="4378325"/>
          <p14:tracePt t="40980" x="5167313" y="4378325"/>
          <p14:tracePt t="40988" x="5181600" y="4386263"/>
          <p14:tracePt t="40996" x="5197475" y="4386263"/>
          <p14:tracePt t="41003" x="5213350" y="4386263"/>
          <p14:tracePt t="41013" x="5229225" y="4394200"/>
          <p14:tracePt t="41036" x="5245100" y="4394200"/>
          <p14:tracePt t="41044" x="5253038" y="4394200"/>
          <p14:tracePt t="41052" x="5260975" y="4394200"/>
          <p14:tracePt t="41059" x="5268913" y="4394200"/>
          <p14:tracePt t="41068" x="5284788" y="4394200"/>
          <p14:tracePt t="41076" x="5292725" y="4394200"/>
          <p14:tracePt t="41084" x="5316538" y="4394200"/>
          <p14:tracePt t="41092" x="5332413" y="4394200"/>
          <p14:tracePt t="41100" x="5348288" y="4394200"/>
          <p14:tracePt t="41108" x="5372100" y="4394200"/>
          <p14:tracePt t="41116" x="5386388" y="4394200"/>
          <p14:tracePt t="41125" x="5418138" y="4408488"/>
          <p14:tracePt t="41132" x="5434013" y="4416425"/>
          <p14:tracePt t="41140" x="5449888" y="4416425"/>
          <p14:tracePt t="41148" x="5465763" y="4424363"/>
          <p14:tracePt t="41156" x="5481638" y="4424363"/>
          <p14:tracePt t="41163" x="5497513" y="4432300"/>
          <p14:tracePt t="41173" x="5513388" y="4440238"/>
          <p14:tracePt t="41180" x="5545138" y="4440238"/>
          <p14:tracePt t="41189" x="5561013" y="4448175"/>
          <p14:tracePt t="41196" x="5576888" y="4448175"/>
          <p14:tracePt t="41203" x="5599113" y="4456113"/>
          <p14:tracePt t="41211" x="5630863" y="4464050"/>
          <p14:tracePt t="41220" x="5686425" y="4471988"/>
          <p14:tracePt t="41228" x="5734050" y="4487863"/>
          <p14:tracePt t="41236" x="5789613" y="4503738"/>
          <p14:tracePt t="41244" x="5859463" y="4519613"/>
          <p14:tracePt t="41251" x="5907088" y="4535488"/>
          <p14:tracePt t="41260" x="5938838" y="4543425"/>
          <p14:tracePt t="41268" x="5970588" y="4559300"/>
          <p14:tracePt t="41275" x="6008688" y="4567238"/>
          <p14:tracePt t="41284" x="6024563" y="4567238"/>
          <p14:tracePt t="41292" x="6032500" y="4575175"/>
          <p14:tracePt t="41300" x="6048375" y="4583113"/>
          <p14:tracePt t="41316" x="6056313" y="4591050"/>
          <p14:tracePt t="41324" x="6064250" y="4605338"/>
          <p14:tracePt t="41341" x="6088063" y="4621213"/>
          <p14:tracePt t="41355" x="6096000" y="4629150"/>
          <p14:tracePt t="41363" x="6111875" y="4629150"/>
          <p14:tracePt t="41388" x="6127750" y="4629150"/>
          <p14:tracePt t="41396" x="6135688" y="4637088"/>
          <p14:tracePt t="41403" x="6135688" y="4645025"/>
          <p14:tracePt t="41411" x="6159500" y="4645025"/>
          <p14:tracePt t="41419" x="6191250" y="4652963"/>
          <p14:tracePt t="41427" x="6221413" y="4660900"/>
          <p14:tracePt t="41435" x="6261100" y="4676775"/>
          <p14:tracePt t="41444" x="6316663" y="4700588"/>
          <p14:tracePt t="41451" x="6356350" y="4716463"/>
          <p14:tracePt t="41459" x="6410325" y="4740275"/>
          <p14:tracePt t="41467" x="6434138" y="4748213"/>
          <p14:tracePt t="41476" x="6450013" y="4756150"/>
          <p14:tracePt t="41484" x="6473825" y="4764088"/>
          <p14:tracePt t="41491" x="6505575" y="4764088"/>
          <p14:tracePt t="41499" x="6521450" y="4772025"/>
          <p14:tracePt t="41508" x="6529388" y="4787900"/>
          <p14:tracePt t="41515" x="6545263" y="4787900"/>
          <p14:tracePt t="41532" x="6553200" y="4787900"/>
          <p14:tracePt t="41540" x="6561138" y="4787900"/>
          <p14:tracePt t="41547" x="6592888" y="4795838"/>
          <p14:tracePt t="41556" x="6607175" y="4802188"/>
          <p14:tracePt t="41564" x="6638925" y="4818063"/>
          <p14:tracePt t="41574" x="6694488" y="4826000"/>
          <p14:tracePt t="41579" x="6750050" y="4849813"/>
          <p14:tracePt t="41589" x="6805613" y="4857750"/>
          <p14:tracePt t="41595" x="6843713" y="4873625"/>
          <p14:tracePt t="41603" x="6875463" y="4889500"/>
          <p14:tracePt t="41612" x="6915150" y="4897438"/>
          <p14:tracePt t="41620" x="6938963" y="4897438"/>
          <p14:tracePt t="41628" x="6962775" y="4905375"/>
          <p14:tracePt t="41635" x="6994525" y="4905375"/>
          <p14:tracePt t="41644" x="7016750" y="4913313"/>
          <p14:tracePt t="41651" x="7024688" y="4937125"/>
          <p14:tracePt t="41660" x="7040563" y="4953000"/>
          <p14:tracePt t="41667" x="7064375" y="4960938"/>
          <p14:tracePt t="41675" x="7088188" y="4984750"/>
          <p14:tracePt t="41683" x="7104063" y="4992688"/>
          <p14:tracePt t="41692" x="7119938" y="5006975"/>
          <p14:tracePt t="41700" x="7135813" y="5022850"/>
          <p14:tracePt t="41709" x="7135813" y="5038725"/>
          <p14:tracePt t="41715" x="7143750" y="5054600"/>
          <p14:tracePt t="41724" x="7159625" y="5062538"/>
          <p14:tracePt t="41732" x="7175500" y="5086350"/>
          <p14:tracePt t="41742" x="7191375" y="5094288"/>
          <p14:tracePt t="41747" x="7207250" y="5102225"/>
          <p14:tracePt t="41755" x="7221538" y="5110163"/>
          <p14:tracePt t="41763" x="7229475" y="5118100"/>
          <p14:tracePt t="41772" x="7237413" y="5133975"/>
          <p14:tracePt t="41779" x="7253288" y="5149850"/>
          <p14:tracePt t="41788" x="7285038" y="5157788"/>
          <p14:tracePt t="41796" x="7332663" y="5189538"/>
          <p14:tracePt t="41803" x="7372350" y="5211763"/>
          <p14:tracePt t="41811" x="7426325" y="5227638"/>
          <p14:tracePt t="41820" x="7450138" y="5259388"/>
          <p14:tracePt t="41828" x="7481888" y="5275263"/>
          <p14:tracePt t="41836" x="7505700" y="5291138"/>
          <p14:tracePt t="41844" x="7521575" y="5291138"/>
          <p14:tracePt t="41852" x="7537450" y="5299075"/>
          <p14:tracePt t="41860" x="7545388" y="5307013"/>
          <p14:tracePt t="41868" x="7561263" y="5307013"/>
          <p14:tracePt t="41876" x="7561263" y="5314950"/>
          <p14:tracePt t="41883" x="7569200" y="5330825"/>
          <p14:tracePt t="41891" x="7577138" y="5330825"/>
          <p14:tracePt t="41900" x="7593013" y="5330825"/>
          <p14:tracePt t="41908" x="7623175" y="5338763"/>
          <p14:tracePt t="41916" x="7639050" y="5338763"/>
          <p14:tracePt t="41924" x="7662863" y="5338763"/>
          <p14:tracePt t="41932" x="7678738" y="5346700"/>
          <p14:tracePt t="41941" x="7694613" y="5354638"/>
          <p14:tracePt t="41948" x="7718425" y="5362575"/>
          <p14:tracePt t="41955" x="7742238" y="5362575"/>
          <p14:tracePt t="41963" x="7773988" y="5370513"/>
          <p14:tracePt t="41972" x="7813675" y="5392738"/>
          <p14:tracePt t="41980" x="7859713" y="5392738"/>
          <p14:tracePt t="41988" x="7891463" y="5392738"/>
          <p14:tracePt t="41996" x="7931150" y="5400675"/>
          <p14:tracePt t="42003" x="7962900" y="5408613"/>
          <p14:tracePt t="42011" x="8002588" y="5408613"/>
          <p14:tracePt t="42020" x="8032750" y="5408613"/>
          <p14:tracePt t="42028" x="8048625" y="5408613"/>
          <p14:tracePt t="42036" x="8064500" y="5408613"/>
          <p14:tracePt t="42052" x="8072438" y="5408613"/>
          <p14:tracePt t="42068" x="8088313" y="5408613"/>
          <p14:tracePt t="42076" x="8104188" y="5416550"/>
          <p14:tracePt t="42084" x="8128000" y="5416550"/>
          <p14:tracePt t="42092" x="8143875" y="5424488"/>
          <p14:tracePt t="42100" x="8151813" y="5432425"/>
          <p14:tracePt t="42108" x="8167688" y="5440363"/>
          <p14:tracePt t="42116" x="8183563" y="5440363"/>
          <p14:tracePt t="42317" x="8175625" y="5440363"/>
          <p14:tracePt t="42323" x="8167688" y="5440363"/>
          <p14:tracePt t="42332" x="8151813" y="5440363"/>
          <p14:tracePt t="42347" x="8120063" y="5440363"/>
          <p14:tracePt t="42355" x="8080375" y="5440363"/>
          <p14:tracePt t="42364" x="8056563" y="5440363"/>
          <p14:tracePt t="42371" x="8032750" y="5440363"/>
          <p14:tracePt t="42382" x="8002588" y="5432425"/>
          <p14:tracePt t="42388" x="7978775" y="5416550"/>
          <p14:tracePt t="42396" x="7954963" y="5408613"/>
          <p14:tracePt t="42403" x="7931150" y="5408613"/>
          <p14:tracePt t="42411" x="7915275" y="5408613"/>
          <p14:tracePt t="42420" x="7899400" y="5408613"/>
          <p14:tracePt t="42428" x="7883525" y="5408613"/>
          <p14:tracePt t="42436" x="7867650" y="5408613"/>
          <p14:tracePt t="42476" x="7851775" y="5408613"/>
          <p14:tracePt t="42540" x="7843838" y="5408613"/>
          <p14:tracePt t="42557" x="7827963" y="5408613"/>
          <p14:tracePt t="42564" x="7821613" y="5408613"/>
          <p14:tracePt t="42572" x="7813675" y="5408613"/>
          <p14:tracePt t="42581" x="7805738" y="5408613"/>
          <p14:tracePt t="42588" x="7789863" y="5408613"/>
          <p14:tracePt t="42596" x="7781925" y="5408613"/>
          <p14:tracePt t="42604" x="7766050" y="5408613"/>
          <p14:tracePt t="42612" x="7750175" y="5408613"/>
          <p14:tracePt t="42620" x="7726363" y="5408613"/>
          <p14:tracePt t="42628" x="7678738" y="5416550"/>
          <p14:tracePt t="42636" x="7646988" y="5416550"/>
          <p14:tracePt t="42643" x="7616825" y="5424488"/>
          <p14:tracePt t="42651" x="7577138" y="5440363"/>
          <p14:tracePt t="42660" x="7545388" y="5440363"/>
          <p14:tracePt t="42668" x="7497763" y="5440363"/>
          <p14:tracePt t="42676" x="7473950" y="5440363"/>
          <p14:tracePt t="42683" x="7450138" y="5440363"/>
          <p14:tracePt t="42691" x="7434263" y="5440363"/>
          <p14:tracePt t="42700" x="7418388" y="5440363"/>
          <p14:tracePt t="42708" x="7412038" y="5456238"/>
          <p14:tracePt t="42716" x="7396163" y="5456238"/>
          <p14:tracePt t="42732" x="7388225" y="5464175"/>
          <p14:tracePt t="42740" x="7380288" y="5472113"/>
          <p14:tracePt t="42747" x="7372350" y="5480050"/>
          <p14:tracePt t="42756" x="7364413" y="5487988"/>
          <p14:tracePt t="42764" x="7340600" y="5495925"/>
          <p14:tracePt t="42772" x="7324725" y="5503863"/>
          <p14:tracePt t="42780" x="7308850" y="5511800"/>
          <p14:tracePt t="42788" x="7285038" y="5511800"/>
          <p14:tracePt t="42796" x="7261225" y="5511800"/>
          <p14:tracePt t="42803" x="7237413" y="5511800"/>
          <p14:tracePt t="42812" x="7199313" y="5511800"/>
          <p14:tracePt t="42820" x="7167563" y="5503863"/>
          <p14:tracePt t="42828" x="7112000" y="5503863"/>
          <p14:tracePt t="42836" x="7048500" y="5495925"/>
          <p14:tracePt t="42843" x="6978650" y="5472113"/>
          <p14:tracePt t="42851" x="6931025" y="5448300"/>
          <p14:tracePt t="42860" x="6875463" y="5440363"/>
          <p14:tracePt t="42868" x="6811963" y="5432425"/>
          <p14:tracePt t="42876" x="6742113" y="5416550"/>
          <p14:tracePt t="42883" x="6694488" y="5416550"/>
          <p14:tracePt t="42891" x="6646863" y="5416550"/>
          <p14:tracePt t="42899" x="6607175" y="5416550"/>
          <p14:tracePt t="42908" x="6553200" y="5416550"/>
          <p14:tracePt t="42915" x="6489700" y="5416550"/>
          <p14:tracePt t="42924" x="6442075" y="5416550"/>
          <p14:tracePt t="42931" x="6388100" y="5416550"/>
          <p14:tracePt t="42940" x="6340475" y="5424488"/>
          <p14:tracePt t="42947" x="6269038" y="5432425"/>
          <p14:tracePt t="42956" x="6221413" y="5432425"/>
          <p14:tracePt t="42964" x="6175375" y="5432425"/>
          <p14:tracePt t="42971" x="6111875" y="5432425"/>
          <p14:tracePt t="42981" x="6064250" y="5432425"/>
          <p14:tracePt t="42988" x="6016625" y="5432425"/>
          <p14:tracePt t="42996" x="5962650" y="5432425"/>
          <p14:tracePt t="43003" x="5915025" y="5432425"/>
          <p14:tracePt t="43012" x="5883275" y="5432425"/>
          <p14:tracePt t="43020" x="5835650" y="5432425"/>
          <p14:tracePt t="43028" x="5789613" y="5432425"/>
          <p14:tracePt t="43036" x="5749925" y="5432425"/>
          <p14:tracePt t="43044" x="5686425" y="5432425"/>
          <p14:tracePt t="43052" x="5638800" y="5432425"/>
          <p14:tracePt t="43060" x="5607050" y="5432425"/>
          <p14:tracePt t="43068" x="5561013" y="5432425"/>
          <p14:tracePt t="43076" x="5521325" y="5432425"/>
          <p14:tracePt t="43084" x="5473700" y="5432425"/>
          <p14:tracePt t="43092" x="5441950" y="5440363"/>
          <p14:tracePt t="43100" x="5372100" y="5456238"/>
          <p14:tracePt t="43108" x="5324475" y="5464175"/>
          <p14:tracePt t="43115" x="5284788" y="5464175"/>
          <p14:tracePt t="43123" x="5253038" y="5464175"/>
          <p14:tracePt t="43131" x="5213350" y="5464175"/>
          <p14:tracePt t="43140" x="5181600" y="5464175"/>
          <p14:tracePt t="43148" x="5135563" y="5472113"/>
          <p14:tracePt t="43156" x="5080000" y="5472113"/>
          <p14:tracePt t="43165" x="5032375" y="5472113"/>
          <p14:tracePt t="43172" x="4984750" y="5472113"/>
          <p14:tracePt t="43182" x="4938713" y="5472113"/>
          <p14:tracePt t="43188" x="4867275" y="5472113"/>
          <p14:tracePt t="43197" x="4803775" y="5472113"/>
          <p14:tracePt t="43204" x="4725988" y="5472113"/>
          <p14:tracePt t="43212" x="4630738" y="5472113"/>
          <p14:tracePt t="43220" x="4568825" y="5472113"/>
          <p14:tracePt t="43228" x="4521200" y="5472113"/>
          <p14:tracePt t="43236" x="4473575" y="5472113"/>
          <p14:tracePt t="43244" x="4433888" y="5472113"/>
          <p14:tracePt t="43252" x="4402138" y="5472113"/>
          <p14:tracePt t="43259" x="4370388" y="5472113"/>
          <p14:tracePt t="43268" x="4364038" y="5472113"/>
          <p14:tracePt t="43277" x="4340225" y="5464175"/>
          <p14:tracePt t="43284" x="4332288" y="5464175"/>
          <p14:tracePt t="43292" x="4316413" y="5464175"/>
          <p14:tracePt t="43332" x="4300538" y="5464175"/>
          <p14:tracePt t="43356" x="4292600" y="5464175"/>
          <p14:tracePt t="43372" x="4276725" y="5464175"/>
          <p14:tracePt t="43428" x="4268788" y="5464175"/>
          <p14:tracePt t="43436" x="4252913" y="5464175"/>
          <p14:tracePt t="43443" x="4252913" y="5456238"/>
          <p14:tracePt t="43451" x="4244975" y="5448300"/>
          <p14:tracePt t="43468" x="4237038" y="5440363"/>
          <p14:tracePt t="43484" x="4229100" y="5440363"/>
          <p14:tracePt t="43491" x="4213225" y="5432425"/>
          <p14:tracePt t="43500" x="4205288" y="5416550"/>
          <p14:tracePt t="43508" x="4197350" y="5408613"/>
          <p14:tracePt t="43515" x="4181475" y="5400675"/>
          <p14:tracePt t="43652" x="4173538" y="5386388"/>
          <p14:tracePt t="43668" x="4173538" y="5378450"/>
          <p14:tracePt t="43756" x="4173538" y="5362575"/>
          <p14:tracePt t="43820" x="4173538" y="5354638"/>
          <p14:tracePt t="43828" x="4173538" y="5338763"/>
          <p14:tracePt t="43836" x="4165600" y="5338763"/>
          <p14:tracePt t="43851" x="4165600" y="5322888"/>
          <p14:tracePt t="43868" x="4159250" y="5314950"/>
          <p14:tracePt t="43876" x="4151313" y="5307013"/>
          <p14:tracePt t="43883" x="4143375" y="5299075"/>
          <p14:tracePt t="43908" x="4135438" y="5291138"/>
          <p14:tracePt t="43932" x="4119563" y="5291138"/>
          <p14:tracePt t="43988" x="4111625" y="5275263"/>
          <p14:tracePt t="44205" x="4103688" y="5275263"/>
          <p14:tracePt t="44228" x="4079875" y="5267325"/>
          <p14:tracePt t="44252" x="4079875" y="5259388"/>
          <p14:tracePt t="44260" x="4071938" y="5259388"/>
          <p14:tracePt t="44267" x="4064000" y="5251450"/>
          <p14:tracePt t="44284" x="4056063" y="5251450"/>
          <p14:tracePt t="44291" x="4040188" y="5243513"/>
          <p14:tracePt t="44300" x="4032250" y="5235575"/>
          <p14:tracePt t="44323" x="4024313" y="5227638"/>
          <p14:tracePt t="44340" x="4024313" y="5203825"/>
          <p14:tracePt t="44356" x="4016375" y="5203825"/>
          <p14:tracePt t="44364" x="4008438" y="5195888"/>
          <p14:tracePt t="44372" x="4000500" y="5189538"/>
          <p14:tracePt t="44380" x="3992563" y="5181600"/>
          <p14:tracePt t="44390" x="3984625" y="5165725"/>
          <p14:tracePt t="44412" x="3976688" y="5157788"/>
          <p14:tracePt t="44428" x="3976688" y="5141913"/>
          <p14:tracePt t="44452" x="3976688" y="5126038"/>
          <p14:tracePt t="44476" x="3976688" y="5110163"/>
          <p14:tracePt t="44484" x="3976688" y="5102225"/>
          <p14:tracePt t="44500" x="3976688" y="5086350"/>
          <p14:tracePt t="44508" x="3976688" y="5078413"/>
          <p14:tracePt t="44516" x="3976688" y="5070475"/>
          <p14:tracePt t="44524" x="3976688" y="5062538"/>
          <p14:tracePt t="44532" x="3976688" y="5046663"/>
          <p14:tracePt t="44539" x="3976688" y="5038725"/>
          <p14:tracePt t="44548" x="3968750" y="5014913"/>
          <p14:tracePt t="44555" x="3962400" y="5006975"/>
          <p14:tracePt t="44563" x="3946525" y="4984750"/>
          <p14:tracePt t="44573" x="3938588" y="4968875"/>
          <p14:tracePt t="44580" x="3930650" y="4960938"/>
          <p14:tracePt t="44589" x="3922713" y="4937125"/>
          <p14:tracePt t="44596" x="3914775" y="4921250"/>
          <p14:tracePt t="44604" x="3906838" y="4889500"/>
          <p14:tracePt t="44611" x="3883025" y="4849813"/>
          <p14:tracePt t="44620" x="3867150" y="4818063"/>
          <p14:tracePt t="44628" x="3859213" y="4787900"/>
          <p14:tracePt t="44636" x="3851275" y="4732338"/>
          <p14:tracePt t="44644" x="3851275" y="4716463"/>
          <p14:tracePt t="44651" x="3835400" y="4692650"/>
          <p14:tracePt t="44660" x="3827463" y="4668838"/>
          <p14:tracePt t="44668" x="3819525" y="4645025"/>
          <p14:tracePt t="44676" x="3819525" y="4613275"/>
          <p14:tracePt t="44684" x="3819525" y="4591050"/>
          <p14:tracePt t="44692" x="3819525" y="4559300"/>
          <p14:tracePt t="44700" x="3819525" y="4519613"/>
          <p14:tracePt t="44708" x="3819525" y="4487863"/>
          <p14:tracePt t="44716" x="3811588" y="4448175"/>
          <p14:tracePt t="44723" x="3795713" y="4424363"/>
          <p14:tracePt t="44731" x="3787775" y="4386263"/>
          <p14:tracePt t="44740" x="3757613" y="4330700"/>
          <p14:tracePt t="44748" x="3725863" y="4291013"/>
          <p14:tracePt t="44755" x="3702050" y="4235450"/>
          <p14:tracePt t="44764" x="3686175" y="4213225"/>
          <p14:tracePt t="44772" x="3654425" y="4181475"/>
          <p14:tracePt t="44780" x="3638550" y="4157663"/>
          <p14:tracePt t="44788" x="3622675" y="4133850"/>
          <p14:tracePt t="44796" x="3598863" y="4102100"/>
          <p14:tracePt t="44803" x="3582988" y="4078288"/>
          <p14:tracePt t="44812" x="3559175" y="4046538"/>
          <p14:tracePt t="44820" x="3544888" y="4022725"/>
          <p14:tracePt t="44828" x="3529013" y="4000500"/>
          <p14:tracePt t="44836" x="3513138" y="3984625"/>
          <p14:tracePt t="44843" x="3505200" y="3944938"/>
          <p14:tracePt t="44851" x="3481388" y="3921125"/>
          <p14:tracePt t="44859" x="3457575" y="3889375"/>
          <p14:tracePt t="44868" x="3441700" y="3865563"/>
          <p14:tracePt t="44875" x="3417888" y="3833813"/>
          <p14:tracePt t="44883" x="3386138" y="3811588"/>
          <p14:tracePt t="44892" x="3354388" y="3771900"/>
          <p14:tracePt t="44900" x="3324225" y="3724275"/>
          <p14:tracePt t="44909" x="3300413" y="3684588"/>
          <p14:tracePt t="44916" x="3252788" y="3652838"/>
          <p14:tracePt t="44924" x="3197225" y="3622675"/>
          <p14:tracePt t="44931" x="3157538" y="3590925"/>
          <p14:tracePt t="44940" x="3087688" y="3559175"/>
          <p14:tracePt t="44948" x="3032125" y="3511550"/>
          <p14:tracePt t="44955" x="2976563" y="3479800"/>
          <p14:tracePt t="44964" x="2938463" y="3455988"/>
          <p14:tracePt t="44973" x="2898775" y="3440113"/>
          <p14:tracePt t="44980" x="2843213" y="3409950"/>
          <p14:tracePt t="44989" x="2803525" y="3386138"/>
          <p14:tracePt t="44996" x="2779713" y="3386138"/>
          <p14:tracePt t="45004" x="2755900" y="3378200"/>
          <p14:tracePt t="45011" x="2717800" y="3346450"/>
          <p14:tracePt t="45019" x="2662238" y="3314700"/>
          <p14:tracePt t="45028" x="2606675" y="3306763"/>
          <p14:tracePt t="45036" x="2559050" y="3298825"/>
          <p14:tracePt t="45043" x="2489200" y="3282950"/>
          <p14:tracePt t="45051" x="2449513" y="3251200"/>
          <p14:tracePt t="45060" x="2409825" y="3235325"/>
          <p14:tracePt t="45068" x="2378075" y="3228975"/>
          <p14:tracePt t="45076" x="2346325" y="3221038"/>
          <p14:tracePt t="45083" x="2324100" y="3205163"/>
          <p14:tracePt t="45091" x="2300288" y="3205163"/>
          <p14:tracePt t="45099" x="2284413" y="3197225"/>
          <p14:tracePt t="45108" x="2276475" y="3181350"/>
          <p14:tracePt t="45116" x="2244725" y="3173413"/>
          <p14:tracePt t="45123" x="2220913" y="3157538"/>
          <p14:tracePt t="45131" x="2197100" y="3157538"/>
          <p14:tracePt t="45139" x="2173288" y="3149600"/>
          <p14:tracePt t="45148" x="2133600" y="3133725"/>
          <p14:tracePt t="45155" x="2111375" y="3133725"/>
          <p14:tracePt t="45164" x="2055813" y="3117850"/>
          <p14:tracePt t="45173" x="2016125" y="3101975"/>
          <p14:tracePt t="45180" x="1992313" y="3101975"/>
          <p14:tracePt t="45188" x="1976438" y="3094038"/>
          <p14:tracePt t="45196" x="1944688" y="3086100"/>
          <p14:tracePt t="45204" x="1936750" y="3078163"/>
          <p14:tracePt t="45211" x="1922463" y="3078163"/>
          <p14:tracePt t="45220" x="1906588" y="3078163"/>
          <p14:tracePt t="45228" x="1890713" y="3070225"/>
          <p14:tracePt t="45236" x="1874838" y="3054350"/>
          <p14:tracePt t="45243" x="1858963" y="3046413"/>
          <p14:tracePt t="45252" x="1827213" y="3024188"/>
          <p14:tracePt t="45260" x="1803400" y="3008313"/>
          <p14:tracePt t="45268" x="1763713" y="2992438"/>
          <p14:tracePt t="45276" x="1739900" y="2984500"/>
          <p14:tracePt t="45284" x="1693863" y="2968625"/>
          <p14:tracePt t="45291" x="1654175" y="2960688"/>
          <p14:tracePt t="45300" x="1614488" y="2952750"/>
          <p14:tracePt t="45307" x="1590675" y="2944813"/>
          <p14:tracePt t="45316" x="1574800" y="2944813"/>
          <p14:tracePt t="45323" x="1558925" y="2936875"/>
          <p14:tracePt t="45331" x="1543050" y="2928938"/>
          <p14:tracePt t="45340" x="1527175" y="2921000"/>
          <p14:tracePt t="45356" x="1520825" y="2921000"/>
          <p14:tracePt t="45364" x="1504950" y="2921000"/>
          <p14:tracePt t="45372" x="1489075" y="2913063"/>
          <p14:tracePt t="45380" x="1465263" y="2905125"/>
          <p14:tracePt t="45389" x="1449388" y="2889250"/>
          <p14:tracePt t="45396" x="1433513" y="2881313"/>
          <p14:tracePt t="45404" x="1409700" y="2881313"/>
          <p14:tracePt t="45412" x="1393825" y="2881313"/>
          <p14:tracePt t="45420" x="1370013" y="2881313"/>
          <p14:tracePt t="45428" x="1338263" y="2881313"/>
          <p14:tracePt t="45436" x="1322388" y="2881313"/>
          <p14:tracePt t="45443" x="1316038" y="2881313"/>
          <p14:tracePt t="45452" x="1308100" y="2873375"/>
          <p14:tracePt t="45475" x="1292225" y="2865438"/>
          <p14:tracePt t="45484" x="1284288" y="2857500"/>
          <p14:tracePt t="45508" x="1268413" y="2849563"/>
          <p14:tracePt t="45524" x="1260475" y="2841625"/>
          <p14:tracePt t="45531" x="1252538" y="2835275"/>
          <p14:tracePt t="45547" x="1244600" y="2835275"/>
          <p14:tracePt t="45620" x="1244600" y="2827338"/>
          <p14:tracePt t="45652" x="1244600" y="2819400"/>
          <p14:tracePt t="45668" x="1244600" y="2811463"/>
          <p14:tracePt t="45684" x="1252538" y="2795588"/>
          <p14:tracePt t="45700" x="1268413" y="2795588"/>
          <p14:tracePt t="45716" x="1276350" y="2787650"/>
          <p14:tracePt t="45723" x="1292225" y="2787650"/>
          <p14:tracePt t="45732" x="1300163" y="2771775"/>
          <p14:tracePt t="45739" x="1316038" y="2771775"/>
          <p14:tracePt t="45748" x="1322388" y="2763838"/>
          <p14:tracePt t="45755" x="1338263" y="2763838"/>
          <p14:tracePt t="45764" x="1346200" y="2763838"/>
          <p14:tracePt t="45772" x="1354138" y="2763838"/>
          <p14:tracePt t="45780" x="1377950" y="2763838"/>
          <p14:tracePt t="45790" x="1417638" y="2763838"/>
          <p14:tracePt t="45796" x="1441450" y="2763838"/>
          <p14:tracePt t="45804" x="1473200" y="2763838"/>
          <p14:tracePt t="45812" x="1520825" y="2763838"/>
          <p14:tracePt t="45820" x="1550988" y="2763838"/>
          <p14:tracePt t="45828" x="1582738" y="2763838"/>
          <p14:tracePt t="45836" x="1630363" y="2763838"/>
          <p14:tracePt t="45843" x="1662113" y="2763838"/>
          <p14:tracePt t="45852" x="1709738" y="2763838"/>
          <p14:tracePt t="45860" x="1747838" y="2763838"/>
          <p14:tracePt t="45868" x="1811338" y="2763838"/>
          <p14:tracePt t="45876" x="1835150" y="2763838"/>
          <p14:tracePt t="45884" x="1858963" y="2763838"/>
          <p14:tracePt t="45891" x="1882775" y="2763838"/>
          <p14:tracePt t="45900" x="1914525" y="2779713"/>
          <p14:tracePt t="45907" x="1936750" y="2779713"/>
          <p14:tracePt t="45916" x="1952625" y="2787650"/>
          <p14:tracePt t="45924" x="1976438" y="2795588"/>
          <p14:tracePt t="45932" x="2000250" y="2795588"/>
          <p14:tracePt t="45940" x="2032000" y="2795588"/>
          <p14:tracePt t="45948" x="2055813" y="2795588"/>
          <p14:tracePt t="45955" x="2079625" y="2795588"/>
          <p14:tracePt t="45964" x="2111375" y="2795588"/>
          <p14:tracePt t="45972" x="2141538" y="2795588"/>
          <p14:tracePt t="45980" x="2165350" y="2795588"/>
          <p14:tracePt t="45988" x="2197100" y="2795588"/>
          <p14:tracePt t="45996" x="2244725" y="2795588"/>
          <p14:tracePt t="46004" x="2300288" y="2803525"/>
          <p14:tracePt t="46011" x="2332038" y="2811463"/>
          <p14:tracePt t="46020" x="2370138" y="2819400"/>
          <p14:tracePt t="46028" x="2409825" y="2827338"/>
          <p14:tracePt t="46036" x="2433638" y="2841625"/>
          <p14:tracePt t="46044" x="2473325" y="2849563"/>
          <p14:tracePt t="46051" x="2497138" y="2857500"/>
          <p14:tracePt t="46060" x="2528888" y="2857500"/>
          <p14:tracePt t="46068" x="2566988" y="2865438"/>
          <p14:tracePt t="46075" x="2590800" y="2881313"/>
          <p14:tracePt t="46084" x="2630488" y="2881313"/>
          <p14:tracePt t="46092" x="2654300" y="2889250"/>
          <p14:tracePt t="46100" x="2693988" y="2897188"/>
          <p14:tracePt t="46108" x="2741613" y="2897188"/>
          <p14:tracePt t="46116" x="2763838" y="2897188"/>
          <p14:tracePt t="46123" x="2803525" y="2897188"/>
          <p14:tracePt t="46132" x="2835275" y="2897188"/>
          <p14:tracePt t="46141" x="2882900" y="2897188"/>
          <p14:tracePt t="46148" x="2922588" y="2889250"/>
          <p14:tracePt t="46156" x="2960688" y="2873375"/>
          <p14:tracePt t="46163" x="2992438" y="2873375"/>
          <p14:tracePt t="46172" x="3024188" y="2873375"/>
          <p14:tracePt t="46180" x="3048000" y="2873375"/>
          <p14:tracePt t="46190" x="3095625" y="2873375"/>
          <p14:tracePt t="46195" x="3111500" y="2873375"/>
          <p14:tracePt t="46204" x="3143250" y="2873375"/>
          <p14:tracePt t="46212" x="3181350" y="2873375"/>
          <p14:tracePt t="46220" x="3228975" y="2873375"/>
          <p14:tracePt t="46228" x="3260725" y="2873375"/>
          <p14:tracePt t="46236" x="3316288" y="2881313"/>
          <p14:tracePt t="46243" x="3362325" y="2889250"/>
          <p14:tracePt t="46252" x="3433763" y="2913063"/>
          <p14:tracePt t="46260" x="3473450" y="2921000"/>
          <p14:tracePt t="46268" x="3513138" y="2944813"/>
          <p14:tracePt t="46276" x="3544888" y="2944813"/>
          <p14:tracePt t="46283" x="3575050" y="2944813"/>
          <p14:tracePt t="46292" x="3606800" y="2952750"/>
          <p14:tracePt t="46300" x="3630613" y="2960688"/>
          <p14:tracePt t="46308" x="3646488" y="2968625"/>
          <p14:tracePt t="46316" x="3686175" y="2976563"/>
          <p14:tracePt t="46325" x="3709988" y="2984500"/>
          <p14:tracePt t="46332" x="3749675" y="2992438"/>
          <p14:tracePt t="46342" x="3795713" y="3008313"/>
          <p14:tracePt t="46348" x="3819525" y="3016250"/>
          <p14:tracePt t="46356" x="3851275" y="3016250"/>
          <p14:tracePt t="46363" x="3883025" y="3016250"/>
          <p14:tracePt t="46372" x="3930650" y="3016250"/>
          <p14:tracePt t="46380" x="3968750" y="3016250"/>
          <p14:tracePt t="46389" x="4000500" y="3016250"/>
          <p14:tracePt t="46396" x="4040188" y="3016250"/>
          <p14:tracePt t="46404" x="4064000" y="3016250"/>
          <p14:tracePt t="46412" x="4087813" y="3016250"/>
          <p14:tracePt t="46420" x="4111625" y="3008313"/>
          <p14:tracePt t="46428" x="4143375" y="3000375"/>
          <p14:tracePt t="46436" x="4165600" y="2984500"/>
          <p14:tracePt t="46444" x="4189413" y="2976563"/>
          <p14:tracePt t="46452" x="4221163" y="2968625"/>
          <p14:tracePt t="46459" x="4244975" y="2960688"/>
          <p14:tracePt t="46468" x="4276725" y="2960688"/>
          <p14:tracePt t="46475" x="4308475" y="2952750"/>
          <p14:tracePt t="46484" x="4324350" y="2944813"/>
          <p14:tracePt t="46492" x="4340225" y="2936875"/>
          <p14:tracePt t="46500" x="4364038" y="2936875"/>
          <p14:tracePt t="46508" x="4378325" y="2936875"/>
          <p14:tracePt t="46516" x="4386263" y="2928938"/>
          <p14:tracePt t="46524" x="4402138" y="2921000"/>
          <p14:tracePt t="46580" x="4386263" y="2921000"/>
          <p14:tracePt t="46590" x="4364038" y="2921000"/>
          <p14:tracePt t="46596" x="4284663" y="2921000"/>
          <p14:tracePt t="46604" x="4189413" y="2921000"/>
          <p14:tracePt t="46611" x="4056063" y="2921000"/>
          <p14:tracePt t="46620" x="3898900" y="2921000"/>
          <p14:tracePt t="46628" x="3741738" y="2921000"/>
          <p14:tracePt t="46636" x="3614738" y="2928938"/>
          <p14:tracePt t="46643" x="3457575" y="2936875"/>
          <p14:tracePt t="46652" x="3300413" y="2984500"/>
          <p14:tracePt t="46660" x="3165475" y="3016250"/>
          <p14:tracePt t="46668" x="3055938" y="3046413"/>
          <p14:tracePt t="46676" x="2968625" y="3054350"/>
          <p14:tracePt t="46683" x="2890838" y="3078163"/>
          <p14:tracePt t="46691" x="2811463" y="3094038"/>
          <p14:tracePt t="46700" x="2709863" y="3117850"/>
          <p14:tracePt t="46708" x="2662238" y="3125788"/>
          <p14:tracePt t="46716" x="2590800" y="3133725"/>
          <p14:tracePt t="46724" x="2543175" y="3133725"/>
          <p14:tracePt t="46732" x="2497138" y="3133725"/>
          <p14:tracePt t="46739" x="2449513" y="3133725"/>
          <p14:tracePt t="46748" x="2401888" y="3133725"/>
          <p14:tracePt t="46755" x="2362200" y="3133725"/>
          <p14:tracePt t="46763" x="2338388" y="3133725"/>
          <p14:tracePt t="46772" x="2316163" y="3133725"/>
          <p14:tracePt t="46781" x="2284413" y="3133725"/>
          <p14:tracePt t="46789" x="2268538" y="3133725"/>
          <p14:tracePt t="46796" x="2220913" y="3133725"/>
          <p14:tracePt t="46804" x="2189163" y="3125788"/>
          <p14:tracePt t="46811" x="2149475" y="3109913"/>
          <p14:tracePt t="46820" x="2103438" y="3109913"/>
          <p14:tracePt t="46828" x="2071688" y="3094038"/>
          <p14:tracePt t="46836" x="2039938" y="3078163"/>
          <p14:tracePt t="46843" x="2000250" y="3070225"/>
          <p14:tracePt t="46851" x="1960563" y="3062288"/>
          <p14:tracePt t="46860" x="1944688" y="3054350"/>
          <p14:tracePt t="46868" x="1914525" y="3054350"/>
          <p14:tracePt t="46876" x="1898650" y="3046413"/>
          <p14:tracePt t="46883" x="1874838" y="3038475"/>
          <p14:tracePt t="46892" x="1843088" y="3032125"/>
          <p14:tracePt t="46900" x="1819275" y="3032125"/>
          <p14:tracePt t="46907" x="1795463" y="3024188"/>
          <p14:tracePt t="46916" x="1763713" y="3016250"/>
          <p14:tracePt t="46924" x="1739900" y="3008313"/>
          <p14:tracePt t="46932" x="1717675" y="2992438"/>
          <p14:tracePt t="46939" x="1701800" y="2984500"/>
          <p14:tracePt t="46948" x="1693863" y="2984500"/>
          <p14:tracePt t="46955" x="1670050" y="2984500"/>
          <p14:tracePt t="46963" x="1646238" y="2968625"/>
          <p14:tracePt t="46972" x="1606550" y="2960688"/>
          <p14:tracePt t="46980" x="1582738" y="2952750"/>
          <p14:tracePt t="46989" x="1558925" y="2944813"/>
          <p14:tracePt t="46996" x="1527175" y="2936875"/>
          <p14:tracePt t="47004" x="1512888" y="2936875"/>
          <p14:tracePt t="47012" x="1497013" y="2936875"/>
          <p14:tracePt t="47028" x="1497013" y="2928938"/>
          <p14:tracePt t="47044" x="1481138" y="2928938"/>
          <p14:tracePt t="47059" x="1465263" y="2921000"/>
          <p14:tracePt t="47068" x="1449388" y="2913063"/>
          <p14:tracePt t="47076" x="1417638" y="2913063"/>
          <p14:tracePt t="47084" x="1401763" y="2905125"/>
          <p14:tracePt t="47091" x="1385888" y="2905125"/>
          <p14:tracePt t="47108" x="1362075" y="2897188"/>
          <p14:tracePt t="47196" x="1362075" y="2881313"/>
          <p14:tracePt t="47245" x="1362075" y="2865438"/>
          <p14:tracePt t="47276" x="1362075" y="2857500"/>
          <p14:tracePt t="47292" x="1370013" y="2849563"/>
          <p14:tracePt t="47300" x="1385888" y="2849563"/>
          <p14:tracePt t="47308" x="1409700" y="2841625"/>
          <p14:tracePt t="47316" x="1425575" y="2841625"/>
          <p14:tracePt t="47325" x="1433513" y="2841625"/>
          <p14:tracePt t="47332" x="1457325" y="2841625"/>
          <p14:tracePt t="47340" x="1481138" y="2841625"/>
          <p14:tracePt t="47348" x="1497013" y="2841625"/>
          <p14:tracePt t="47357" x="1512888" y="2841625"/>
          <p14:tracePt t="47364" x="1527175" y="2841625"/>
          <p14:tracePt t="47374" x="1543050" y="2841625"/>
          <p14:tracePt t="47380" x="1550988" y="2841625"/>
          <p14:tracePt t="47389" x="1566863" y="2835275"/>
          <p14:tracePt t="47396" x="1574800" y="2835275"/>
          <p14:tracePt t="47420" x="1590675" y="2827338"/>
          <p14:tracePt t="47444" x="1606550" y="2827338"/>
          <p14:tracePt t="47452" x="1614488" y="2827338"/>
          <p14:tracePt t="47460" x="1630363" y="2827338"/>
          <p14:tracePt t="47468" x="1638300" y="2827338"/>
          <p14:tracePt t="47476" x="1654175" y="2827338"/>
          <p14:tracePt t="47484" x="1662113" y="2827338"/>
          <p14:tracePt t="47491" x="1670050" y="2827338"/>
          <p14:tracePt t="47499" x="1677988" y="2827338"/>
          <p14:tracePt t="47507" x="1701800" y="2827338"/>
          <p14:tracePt t="47515" x="1717675" y="2827338"/>
          <p14:tracePt t="47523" x="1725613" y="2827338"/>
          <p14:tracePt t="47531" x="1755775" y="2835275"/>
          <p14:tracePt t="47540" x="1779588" y="2841625"/>
          <p14:tracePt t="47547" x="1819275" y="2841625"/>
          <p14:tracePt t="47555" x="1843088" y="2841625"/>
          <p14:tracePt t="47563" x="1858963" y="2841625"/>
          <p14:tracePt t="47572" x="1882775" y="2841625"/>
          <p14:tracePt t="47579" x="1906588" y="2841625"/>
          <p14:tracePt t="47588" x="1914525" y="2849563"/>
          <p14:tracePt t="47605" x="1922463" y="2849563"/>
          <p14:tracePt t="47611" x="1936750" y="2849563"/>
          <p14:tracePt t="47627" x="1944688" y="2849563"/>
          <p14:tracePt t="47635" x="1952625" y="2849563"/>
          <p14:tracePt t="47643" x="1968500" y="2849563"/>
          <p14:tracePt t="47651" x="1984375" y="2849563"/>
          <p14:tracePt t="47659" x="2000250" y="2849563"/>
          <p14:tracePt t="47668" x="2008188" y="2849563"/>
          <p14:tracePt t="47676" x="2024063" y="2849563"/>
          <p14:tracePt t="47683" x="2032000" y="2849563"/>
          <p14:tracePt t="47692" x="2047875" y="2849563"/>
          <p14:tracePt t="47699" x="2055813" y="2849563"/>
          <p14:tracePt t="47708" x="2063750" y="2849563"/>
          <p14:tracePt t="47716" x="2071688" y="2849563"/>
          <p14:tracePt t="47725" x="2087563" y="2849563"/>
          <p14:tracePt t="47732" x="2095500" y="2849563"/>
          <p14:tracePt t="47739" x="2111375" y="2849563"/>
          <p14:tracePt t="47748" x="2119313" y="2849563"/>
          <p14:tracePt t="47755" x="2127250" y="2849563"/>
          <p14:tracePt t="47763" x="2141538" y="2849563"/>
          <p14:tracePt t="47772" x="2157413" y="2849563"/>
          <p14:tracePt t="47780" x="2181225" y="2849563"/>
          <p14:tracePt t="47788" x="2197100" y="2849563"/>
          <p14:tracePt t="47796" x="2205038" y="2849563"/>
          <p14:tracePt t="47804" x="2228850" y="2849563"/>
          <p14:tracePt t="47812" x="2244725" y="2849563"/>
          <p14:tracePt t="47820" x="2260600" y="2841625"/>
          <p14:tracePt t="47828" x="2276475" y="2841625"/>
          <p14:tracePt t="47836" x="2292350" y="2841625"/>
          <p14:tracePt t="47844" x="2308225" y="2835275"/>
          <p14:tracePt t="47851" x="2324100" y="2827338"/>
          <p14:tracePt t="47867" x="2338388" y="2827338"/>
          <p14:tracePt t="47876" x="2354263" y="2811463"/>
          <p14:tracePt t="47884" x="2370138" y="2811463"/>
          <p14:tracePt t="47900" x="2386013" y="2803525"/>
          <p14:tracePt t="47908" x="2393950" y="2803525"/>
          <p14:tracePt t="47916" x="2409825" y="2803525"/>
          <p14:tracePt t="47924" x="2425700" y="2795588"/>
          <p14:tracePt t="47932" x="2441575" y="2795588"/>
          <p14:tracePt t="47940" x="2449513" y="2795588"/>
          <p14:tracePt t="47948" x="2465388" y="2787650"/>
          <p14:tracePt t="47956" x="2489200" y="2779713"/>
          <p14:tracePt t="47963" x="2497138" y="2779713"/>
          <p14:tracePt t="47972" x="2513013" y="2771775"/>
          <p14:tracePt t="47980" x="2528888" y="2771775"/>
          <p14:tracePt t="47989" x="2543175" y="2771775"/>
          <p14:tracePt t="47996" x="2559050" y="2771775"/>
          <p14:tracePt t="48004" x="2574925" y="2771775"/>
          <p14:tracePt t="48011" x="2590800" y="2771775"/>
          <p14:tracePt t="48020" x="2614613" y="2771775"/>
          <p14:tracePt t="48028" x="2654300" y="2771775"/>
          <p14:tracePt t="48036" x="2686050" y="2771775"/>
          <p14:tracePt t="48044" x="2701925" y="2771775"/>
          <p14:tracePt t="48052" x="2717800" y="2771775"/>
          <p14:tracePt t="48060" x="2755900" y="2771775"/>
          <p14:tracePt t="48068" x="2787650" y="2771775"/>
          <p14:tracePt t="48075" x="2803525" y="2771775"/>
          <p14:tracePt t="48083" x="2819400" y="2755900"/>
          <p14:tracePt t="48091" x="2835275" y="2747963"/>
          <p14:tracePt t="48100" x="2859088" y="2747963"/>
          <p14:tracePt t="48108" x="2890838" y="2740025"/>
          <p14:tracePt t="48116" x="2914650" y="2740025"/>
          <p14:tracePt t="48125" x="2938463" y="2740025"/>
          <p14:tracePt t="48132" x="2968625" y="2740025"/>
          <p14:tracePt t="48139" x="3016250" y="2740025"/>
          <p14:tracePt t="48148" x="3071813" y="2740025"/>
          <p14:tracePt t="48156" x="3119438" y="2740025"/>
          <p14:tracePt t="48164" x="3143250" y="2740025"/>
          <p14:tracePt t="48173" x="3165475" y="2740025"/>
          <p14:tracePt t="48179" x="3189288" y="2740025"/>
          <p14:tracePt t="48189" x="3221038" y="2740025"/>
          <p14:tracePt t="48196" x="3236913" y="2732088"/>
          <p14:tracePt t="48204" x="3260725" y="2724150"/>
          <p14:tracePt t="48212" x="3276600" y="2724150"/>
          <p14:tracePt t="48220" x="3292475" y="2724150"/>
          <p14:tracePt t="48228" x="3300413" y="2724150"/>
          <p14:tracePt t="48236" x="3316288" y="2724150"/>
          <p14:tracePt t="48244" x="3324225" y="2724150"/>
          <p14:tracePt t="48252" x="3362325" y="2724150"/>
          <p14:tracePt t="48260" x="3386138" y="2724150"/>
          <p14:tracePt t="48268" x="3409950" y="2716213"/>
          <p14:tracePt t="48276" x="3441700" y="2708275"/>
          <p14:tracePt t="48283" x="3465513" y="2700338"/>
          <p14:tracePt t="48292" x="3489325" y="2700338"/>
          <p14:tracePt t="48300" x="3521075" y="2692400"/>
          <p14:tracePt t="48307" x="3529013" y="2692400"/>
          <p14:tracePt t="48316" x="3559175" y="2692400"/>
          <p14:tracePt t="48324" x="3582988" y="2692400"/>
          <p14:tracePt t="48340" x="3630613" y="2692400"/>
          <p14:tracePt t="48348" x="3662363" y="2692400"/>
          <p14:tracePt t="48355" x="3670300" y="2692400"/>
          <p14:tracePt t="48364" x="3686175" y="2692400"/>
          <p14:tracePt t="48373" x="3694113" y="2700338"/>
          <p14:tracePt t="48380" x="3709988" y="2700338"/>
          <p14:tracePt t="48396" x="3717925" y="2700338"/>
          <p14:tracePt t="48406" x="3733800" y="2700338"/>
          <p14:tracePt t="48412" x="3741738" y="2700338"/>
          <p14:tracePt t="48420" x="3757613" y="2700338"/>
          <p14:tracePt t="48428" x="3787775" y="2700338"/>
          <p14:tracePt t="48436" x="3811588" y="2700338"/>
          <p14:tracePt t="48444" x="3835400" y="2700338"/>
          <p14:tracePt t="48452" x="3859213" y="2700338"/>
          <p14:tracePt t="48460" x="3883025" y="2700338"/>
          <p14:tracePt t="48468" x="3898900" y="2700338"/>
          <p14:tracePt t="48476" x="3906838" y="2700338"/>
          <p14:tracePt t="48484" x="3922713" y="2700338"/>
          <p14:tracePt t="48491" x="3930650" y="2700338"/>
          <p14:tracePt t="48499" x="3946525" y="2700338"/>
          <p14:tracePt t="48508" x="3954463" y="2700338"/>
          <p14:tracePt t="48516" x="3976688" y="2708275"/>
          <p14:tracePt t="48525" x="3976688" y="2716213"/>
          <p14:tracePt t="48548" x="3992563" y="2716213"/>
          <p14:tracePt t="48564" x="4008438" y="2716213"/>
          <p14:tracePt t="48572" x="4016375" y="2716213"/>
          <p14:tracePt t="48579" x="4032250" y="2716213"/>
          <p14:tracePt t="48589" x="4040188" y="2716213"/>
          <p14:tracePt t="48596" x="4048125" y="2716213"/>
          <p14:tracePt t="48604" x="4064000" y="2716213"/>
          <p14:tracePt t="48611" x="4079875" y="2716213"/>
          <p14:tracePt t="48620" x="4095750" y="2716213"/>
          <p14:tracePt t="48627" x="4103688" y="2716213"/>
          <p14:tracePt t="48636" x="4119563" y="2716213"/>
          <p14:tracePt t="48643" x="4127500" y="2716213"/>
          <p14:tracePt t="48652" x="4151313" y="2716213"/>
          <p14:tracePt t="48660" x="4173538" y="2716213"/>
          <p14:tracePt t="48668" x="4197350" y="2716213"/>
          <p14:tracePt t="48676" x="4221163" y="2716213"/>
          <p14:tracePt t="48684" x="4237038" y="2716213"/>
          <p14:tracePt t="48692" x="4252913" y="2716213"/>
          <p14:tracePt t="48700" x="4276725" y="2716213"/>
          <p14:tracePt t="48708" x="4292600" y="2716213"/>
          <p14:tracePt t="48716" x="4316413" y="2716213"/>
          <p14:tracePt t="48724" x="4348163" y="2716213"/>
          <p14:tracePt t="48732" x="4356100" y="2716213"/>
          <p14:tracePt t="48740" x="4370388" y="2716213"/>
          <p14:tracePt t="48748" x="4386263" y="2716213"/>
          <p14:tracePt t="48756" x="4402138" y="2716213"/>
          <p14:tracePt t="48764" x="4433888" y="2724150"/>
          <p14:tracePt t="48773" x="4441825" y="2724150"/>
          <p14:tracePt t="48780" x="4465638" y="2732088"/>
          <p14:tracePt t="48788" x="4473575" y="2732088"/>
          <p14:tracePt t="48796" x="4489450" y="2732088"/>
          <p14:tracePt t="48807" x="4505325" y="2732088"/>
          <p14:tracePt t="48812" x="4521200" y="2732088"/>
          <p14:tracePt t="48820" x="4545013" y="2732088"/>
          <p14:tracePt t="48828" x="4575175" y="2732088"/>
          <p14:tracePt t="48836" x="4591050" y="2732088"/>
          <p14:tracePt t="48844" x="4598988" y="2732088"/>
          <p14:tracePt t="48852" x="4614863" y="2732088"/>
          <p14:tracePt t="48860" x="4622800" y="2732088"/>
          <p14:tracePt t="48867" x="4638675" y="2732088"/>
          <p14:tracePt t="48876" x="4646613" y="2732088"/>
          <p14:tracePt t="48884" x="4662488" y="2732088"/>
          <p14:tracePt t="48892" x="4670425" y="2732088"/>
          <p14:tracePt t="48900" x="4686300" y="2732088"/>
          <p14:tracePt t="48908" x="4702175" y="2732088"/>
          <p14:tracePt t="48916" x="4710113" y="2732088"/>
          <p14:tracePt t="48923" x="4733925" y="2732088"/>
          <p14:tracePt t="48932" x="4749800" y="2732088"/>
          <p14:tracePt t="48940" x="4765675" y="2732088"/>
          <p14:tracePt t="48948" x="4779963" y="2724150"/>
          <p14:tracePt t="48956" x="4795838" y="2716213"/>
          <p14:tracePt t="48964" x="4811713" y="2716213"/>
          <p14:tracePt t="48973" x="4835525" y="2716213"/>
          <p14:tracePt t="48979" x="4851400" y="2708275"/>
          <p14:tracePt t="48990" x="4867275" y="2700338"/>
          <p14:tracePt t="48996" x="4883150" y="2700338"/>
          <p14:tracePt t="49004" x="4899025" y="2700338"/>
          <p14:tracePt t="49020" x="4914900" y="2700338"/>
          <p14:tracePt t="49028" x="4922838" y="2700338"/>
          <p14:tracePt t="49060" x="4938713" y="2700338"/>
          <p14:tracePt t="49084" x="4946650" y="2700338"/>
          <p14:tracePt t="49100" x="4954588" y="2700338"/>
          <p14:tracePt t="49108" x="4962525" y="2700338"/>
          <p14:tracePt t="49123" x="4978400" y="2700338"/>
          <p14:tracePt t="49131" x="4984750" y="2700338"/>
          <p14:tracePt t="49147" x="5000625" y="2700338"/>
          <p14:tracePt t="49155" x="5008563" y="2700338"/>
          <p14:tracePt t="49163" x="5016500" y="2700338"/>
          <p14:tracePt t="49188" x="5024438" y="2700338"/>
          <p14:tracePt t="49276" x="5016500" y="2700338"/>
          <p14:tracePt t="49283" x="5008563" y="2700338"/>
          <p14:tracePt t="49292" x="4992688" y="2700338"/>
          <p14:tracePt t="49300" x="4970463" y="2700338"/>
          <p14:tracePt t="49307" x="4922838" y="2700338"/>
          <p14:tracePt t="49316" x="4859338" y="2700338"/>
          <p14:tracePt t="49324" x="4779963" y="2700338"/>
          <p14:tracePt t="49339" x="4694238" y="2700338"/>
          <p14:tracePt t="49340" x="4614863" y="2700338"/>
          <p14:tracePt t="49348" x="4521200" y="2700338"/>
          <p14:tracePt t="49355" x="4441825" y="2700338"/>
          <p14:tracePt t="49363" x="4364038" y="2684463"/>
          <p14:tracePt t="49372" x="4316413" y="2684463"/>
          <p14:tracePt t="49380" x="4252913" y="2684463"/>
          <p14:tracePt t="49389" x="4197350" y="2684463"/>
          <p14:tracePt t="49396" x="4173538" y="2684463"/>
          <p14:tracePt t="49404" x="4151313" y="2700338"/>
          <p14:tracePt t="49412" x="4119563" y="2716213"/>
          <p14:tracePt t="49422" x="4071938" y="2724150"/>
          <p14:tracePt t="49428" x="3992563" y="2724150"/>
          <p14:tracePt t="49436" x="3898900" y="2724150"/>
          <p14:tracePt t="49444" x="3819525" y="2708275"/>
          <p14:tracePt t="49451" x="3694113" y="2692400"/>
          <p14:tracePt t="49460" x="3559175" y="2652713"/>
          <p14:tracePt t="49468" x="3417888" y="2614613"/>
          <p14:tracePt t="49476" x="3292475" y="2590800"/>
          <p14:tracePt t="49484" x="3143250" y="2566988"/>
          <p14:tracePt t="49491" x="3032125" y="2543175"/>
          <p14:tracePt t="49500" x="2906713" y="2527300"/>
          <p14:tracePt t="49508" x="2763838" y="2527300"/>
          <p14:tracePt t="49516" x="2670175" y="2527300"/>
          <p14:tracePt t="49524" x="2574925" y="2543175"/>
          <p14:tracePt t="49531" x="2505075" y="2566988"/>
          <p14:tracePt t="49540" x="2449513" y="2590800"/>
          <p14:tracePt t="49548" x="2393950" y="2622550"/>
          <p14:tracePt t="49555" x="2338388" y="2644775"/>
          <p14:tracePt t="49564" x="2276475" y="2652713"/>
          <p14:tracePt t="49571" x="2212975" y="2652713"/>
          <p14:tracePt t="49580" x="2133600" y="2652713"/>
          <p14:tracePt t="49588" x="2055813" y="2652713"/>
          <p14:tracePt t="49596" x="1984375" y="2652713"/>
          <p14:tracePt t="49604" x="1952625" y="2652713"/>
          <p14:tracePt t="49612" x="1922463" y="2652713"/>
          <p14:tracePt t="49620" x="1890713" y="2652713"/>
          <p14:tracePt t="49627" x="1866900" y="2652713"/>
          <p14:tracePt t="49636" x="1835150" y="2652713"/>
          <p14:tracePt t="49644" x="1795463" y="2652713"/>
          <p14:tracePt t="49652" x="1779588" y="2652713"/>
          <p14:tracePt t="49660" x="1771650" y="2660650"/>
          <p14:tracePt t="49668" x="1747838" y="2668588"/>
          <p14:tracePt t="49676" x="1725613" y="2676525"/>
          <p14:tracePt t="49683" x="1709738" y="2684463"/>
          <p14:tracePt t="49691" x="1693863" y="2684463"/>
          <p14:tracePt t="49700" x="1670050" y="2692400"/>
          <p14:tracePt t="49707" x="1646238" y="2708275"/>
          <p14:tracePt t="49716" x="1614488" y="2716213"/>
          <p14:tracePt t="49726" x="1598613" y="2724150"/>
          <p14:tracePt t="49731" x="1574800" y="2724150"/>
          <p14:tracePt t="49739" x="1566863" y="2732088"/>
          <p14:tracePt t="50323" x="1566863" y="2740025"/>
          <p14:tracePt t="50332" x="1582738" y="2747963"/>
          <p14:tracePt t="50340" x="1622425" y="2747963"/>
          <p14:tracePt t="50348" x="1670050" y="2755900"/>
          <p14:tracePt t="50356" x="1693863" y="2763838"/>
          <p14:tracePt t="50364" x="1731963" y="2779713"/>
          <p14:tracePt t="50373" x="1779588" y="2779713"/>
          <p14:tracePt t="50380" x="1803400" y="2779713"/>
          <p14:tracePt t="50388" x="1835150" y="2779713"/>
          <p14:tracePt t="50396" x="1882775" y="2779713"/>
          <p14:tracePt t="50404" x="1922463" y="2779713"/>
          <p14:tracePt t="50411" x="1952625" y="2779713"/>
          <p14:tracePt t="50420" x="1992313" y="2779713"/>
          <p14:tracePt t="50428" x="2039938" y="2771775"/>
          <p14:tracePt t="50436" x="2103438" y="2763838"/>
          <p14:tracePt t="50444" x="2173288" y="2747963"/>
          <p14:tracePt t="50451" x="2236788" y="2747963"/>
          <p14:tracePt t="50460" x="2300288" y="2747963"/>
          <p14:tracePt t="50468" x="2393950" y="2740025"/>
          <p14:tracePt t="50476" x="2513013" y="2716213"/>
          <p14:tracePt t="50484" x="2622550" y="2700338"/>
          <p14:tracePt t="50492" x="2733675" y="2700338"/>
          <p14:tracePt t="50500" x="2843213" y="2700338"/>
          <p14:tracePt t="50508" x="2922588" y="2700338"/>
          <p14:tracePt t="50516" x="3000375" y="2700338"/>
          <p14:tracePt t="50525" x="3095625" y="2700338"/>
          <p14:tracePt t="50532" x="3149600" y="2676525"/>
          <p14:tracePt t="50541" x="3205163" y="2660650"/>
          <p14:tracePt t="50548" x="3228975" y="2652713"/>
          <p14:tracePt t="50556" x="3252788" y="2644775"/>
          <p14:tracePt t="50563" x="3276600" y="2644775"/>
          <p14:tracePt t="50572" x="3332163" y="2630488"/>
          <p14:tracePt t="50580" x="3378200" y="2622550"/>
          <p14:tracePt t="50588" x="3441700" y="2622550"/>
          <p14:tracePt t="50595" x="3489325" y="2622550"/>
          <p14:tracePt t="50604" x="3529013" y="2622550"/>
          <p14:tracePt t="50612" x="3590925" y="2622550"/>
          <p14:tracePt t="50620" x="3654425" y="2622550"/>
          <p14:tracePt t="50628" x="3717925" y="2638425"/>
          <p14:tracePt t="50636" x="3803650" y="2660650"/>
          <p14:tracePt t="50644" x="3851275" y="2668588"/>
          <p14:tracePt t="50652" x="3922713" y="2676525"/>
          <p14:tracePt t="50659" x="3954463" y="2692400"/>
          <p14:tracePt t="50668" x="3984625" y="2692400"/>
          <p14:tracePt t="50676" x="4032250" y="2692400"/>
          <p14:tracePt t="50683" x="4064000" y="2692400"/>
          <p14:tracePt t="50692" x="4087813" y="2692400"/>
          <p14:tracePt t="50700" x="4103688" y="2692400"/>
          <p14:tracePt t="50708" x="4119563" y="2692400"/>
          <p14:tracePt t="50716" x="4127500" y="2692400"/>
          <p14:tracePt t="50723" x="4143375" y="2692400"/>
          <p14:tracePt t="50732" x="4151313" y="2692400"/>
          <p14:tracePt t="50739" x="4173538" y="2692400"/>
          <p14:tracePt t="50748" x="4181475" y="2692400"/>
          <p14:tracePt t="50756" x="4213225" y="2692400"/>
          <p14:tracePt t="50764" x="4237038" y="2692400"/>
          <p14:tracePt t="50772" x="4260850" y="2692400"/>
          <p14:tracePt t="50780" x="4300538" y="2692400"/>
          <p14:tracePt t="50789" x="4332288" y="2692400"/>
          <p14:tracePt t="50796" x="4356100" y="2692400"/>
          <p14:tracePt t="50804" x="4394200" y="2692400"/>
          <p14:tracePt t="50812" x="4410075" y="2692400"/>
          <p14:tracePt t="50820" x="4433888" y="2692400"/>
          <p14:tracePt t="50827" x="4449763" y="2692400"/>
          <p14:tracePt t="50836" x="4465638" y="2692400"/>
          <p14:tracePt t="50852" x="4473575" y="2692400"/>
          <p14:tracePt t="50867" x="4481513" y="2692400"/>
          <p14:tracePt t="50875" x="4489450" y="2692400"/>
          <p14:tracePt t="50883" x="4505325" y="2692400"/>
          <p14:tracePt t="50892" x="4513263" y="2692400"/>
          <p14:tracePt t="50900" x="4537075" y="2692400"/>
          <p14:tracePt t="50907" x="4552950" y="2692400"/>
          <p14:tracePt t="50915" x="4560888" y="2692400"/>
          <p14:tracePt t="50923" x="4583113" y="2692400"/>
          <p14:tracePt t="50931" x="4591050" y="2692400"/>
          <p14:tracePt t="50939" x="4622800" y="2684463"/>
          <p14:tracePt t="50948" x="4646613" y="2684463"/>
          <p14:tracePt t="50956" x="4662488" y="2684463"/>
          <p14:tracePt t="50963" x="4686300" y="2684463"/>
          <p14:tracePt t="50972" x="4710113" y="2684463"/>
          <p14:tracePt t="50980" x="4741863" y="2684463"/>
          <p14:tracePt t="50988" x="4773613" y="2684463"/>
          <p14:tracePt t="50996" x="4795838" y="2684463"/>
          <p14:tracePt t="51004" x="4835525" y="2684463"/>
          <p14:tracePt t="51012" x="4883150" y="2692400"/>
          <p14:tracePt t="51020" x="4914900" y="2692400"/>
          <p14:tracePt t="51028" x="4970463" y="2700338"/>
          <p14:tracePt t="51035" x="5008563" y="2724150"/>
          <p14:tracePt t="51043" x="5072063" y="2724150"/>
          <p14:tracePt t="51052" x="5119688" y="2732088"/>
          <p14:tracePt t="51060" x="5151438" y="2740025"/>
          <p14:tracePt t="51068" x="5181600" y="2740025"/>
          <p14:tracePt t="51076" x="5213350" y="2740025"/>
          <p14:tracePt t="51084" x="5229225" y="2740025"/>
          <p14:tracePt t="51099" x="5245100" y="2740025"/>
          <p14:tracePt t="51108" x="5253038" y="2740025"/>
          <p14:tracePt t="51116" x="5268913" y="2740025"/>
          <p14:tracePt t="51124" x="5276850" y="2740025"/>
          <p14:tracePt t="51131" x="5292725" y="2740025"/>
          <p14:tracePt t="51139" x="5308600" y="2740025"/>
          <p14:tracePt t="51148" x="5332413" y="2740025"/>
          <p14:tracePt t="51156" x="5364163" y="2740025"/>
          <p14:tracePt t="51163" x="5410200" y="2740025"/>
          <p14:tracePt t="51172" x="5434013" y="2740025"/>
          <p14:tracePt t="51180" x="5473700" y="2740025"/>
          <p14:tracePt t="51188" x="5537200" y="2740025"/>
          <p14:tracePt t="51195" x="5599113" y="2740025"/>
          <p14:tracePt t="51205" x="5646738" y="2740025"/>
          <p14:tracePt t="51212" x="5694363" y="2740025"/>
          <p14:tracePt t="51220" x="5734050" y="2740025"/>
          <p14:tracePt t="51227" x="5789613" y="2740025"/>
          <p14:tracePt t="51236" x="5851525" y="2740025"/>
          <p14:tracePt t="51243" x="5922963" y="2740025"/>
          <p14:tracePt t="51252" x="6000750" y="2724150"/>
          <p14:tracePt t="51260" x="6064250" y="2716213"/>
          <p14:tracePt t="51268" x="6111875" y="2716213"/>
          <p14:tracePt t="51275" x="6197600" y="2708275"/>
          <p14:tracePt t="51283" x="6276975" y="2708275"/>
          <p14:tracePt t="51292" x="6324600" y="2692400"/>
          <p14:tracePt t="51300" x="6380163" y="2684463"/>
          <p14:tracePt t="51309" x="6442075" y="2668588"/>
          <p14:tracePt t="51316" x="6513513" y="2660650"/>
          <p14:tracePt t="51324" x="6592888" y="2638425"/>
          <p14:tracePt t="51331" x="6694488" y="2630488"/>
          <p14:tracePt t="51341" x="6742113" y="2606675"/>
          <p14:tracePt t="51348" x="6811963" y="2582863"/>
          <p14:tracePt t="51356" x="6891338" y="2566988"/>
          <p14:tracePt t="51363" x="6978650" y="2559050"/>
          <p14:tracePt t="51373" x="7056438" y="2551113"/>
          <p14:tracePt t="51380" x="7135813" y="2551113"/>
          <p14:tracePt t="51388" x="7213600" y="2551113"/>
          <p14:tracePt t="51396" x="7292975" y="2551113"/>
          <p14:tracePt t="51404" x="7356475" y="2551113"/>
          <p14:tracePt t="51412" x="7418388" y="2551113"/>
          <p14:tracePt t="51420" x="7458075" y="2551113"/>
          <p14:tracePt t="51428" x="7505700" y="2551113"/>
          <p14:tracePt t="51436" x="7553325" y="2551113"/>
          <p14:tracePt t="51443" x="7577138" y="2551113"/>
          <p14:tracePt t="51452" x="7616825" y="2535238"/>
          <p14:tracePt t="51460" x="7654925" y="2527300"/>
          <p14:tracePt t="51468" x="7678738" y="2519363"/>
          <p14:tracePt t="51476" x="7702550" y="2511425"/>
          <p14:tracePt t="51484" x="7742238" y="2503488"/>
          <p14:tracePt t="51492" x="7766050" y="2495550"/>
          <p14:tracePt t="51500" x="7789863" y="2495550"/>
          <p14:tracePt t="51508" x="7821613" y="2487613"/>
          <p14:tracePt t="51516" x="7843838" y="2479675"/>
          <p14:tracePt t="51523" x="7875588" y="2463800"/>
          <p14:tracePt t="51532" x="7931150" y="2463800"/>
          <p14:tracePt t="51540" x="7954963" y="2463800"/>
          <p14:tracePt t="51548" x="7986713" y="2463800"/>
          <p14:tracePt t="51555" x="8026400" y="2463800"/>
          <p14:tracePt t="51564" x="8048625" y="2463800"/>
          <p14:tracePt t="51572" x="8072438" y="2463800"/>
          <p14:tracePt t="51580" x="8088313" y="2463800"/>
          <p14:tracePt t="51588" x="8104188" y="2463800"/>
          <p14:tracePt t="51596" x="8128000" y="2463800"/>
          <p14:tracePt t="51604" x="8167688" y="2463800"/>
          <p14:tracePt t="51612" x="8199438" y="2463800"/>
          <p14:tracePt t="51620" x="8237538" y="2463800"/>
          <p14:tracePt t="51628" x="8253413" y="2463800"/>
          <p14:tracePt t="51636" x="8269288" y="2463800"/>
          <p14:tracePt t="51644" x="8277225" y="2463800"/>
          <p14:tracePt t="51652" x="8293100" y="2463800"/>
          <p14:tracePt t="51668" x="8308975" y="2463800"/>
          <p14:tracePt t="51684" x="8316913" y="2471738"/>
          <p14:tracePt t="51692" x="8332788" y="2487613"/>
          <p14:tracePt t="51700" x="8340725" y="2487613"/>
          <p14:tracePt t="51708" x="8356600" y="2495550"/>
          <p14:tracePt t="51716" x="8372475" y="2511425"/>
          <p14:tracePt t="51725" x="8404225" y="2527300"/>
          <p14:tracePt t="51733" x="8420100" y="2535238"/>
          <p14:tracePt t="51747" x="8428038" y="2543175"/>
          <p14:tracePt t="51756" x="8434388" y="2551113"/>
          <p14:tracePt t="51764" x="8450263" y="2559050"/>
          <p14:tracePt t="51773" x="8466138" y="2566988"/>
          <p14:tracePt t="51780" x="8497888" y="2598738"/>
          <p14:tracePt t="51788" x="8529638" y="2614613"/>
          <p14:tracePt t="51796" x="8585200" y="2614613"/>
          <p14:tracePt t="51804" x="8609013" y="2622550"/>
          <p14:tracePt t="51812" x="8647113" y="2630488"/>
          <p14:tracePt t="51820" x="8678863" y="2638425"/>
          <p14:tracePt t="51828" x="8694738" y="2638425"/>
          <p14:tracePt t="51836" x="8710613" y="2638425"/>
          <p14:tracePt t="51852" x="8718550" y="2638425"/>
          <p14:tracePt t="51860" x="8734425" y="2644775"/>
          <p14:tracePt t="51868" x="8750300" y="2652713"/>
          <p14:tracePt t="51875" x="8774113" y="2660650"/>
          <p14:tracePt t="51884" x="8797925" y="2676525"/>
          <p14:tracePt t="51891" x="8829675" y="2692400"/>
          <p14:tracePt t="51900" x="8851900" y="2708275"/>
          <p14:tracePt t="51907" x="8883650" y="2724150"/>
          <p14:tracePt t="51915" x="8915400" y="2732088"/>
          <p14:tracePt t="51925" x="8939213" y="2747963"/>
          <p14:tracePt t="51931" x="8955088" y="2755900"/>
          <p14:tracePt t="51940" x="8986838" y="2771775"/>
          <p14:tracePt t="51948" x="9002713" y="2771775"/>
          <p14:tracePt t="51956" x="9010650" y="2771775"/>
          <p14:tracePt t="51964" x="9018588" y="2771775"/>
          <p14:tracePt t="51980" x="9034463" y="2771775"/>
          <p14:tracePt t="51989" x="9048750" y="2779713"/>
          <p14:tracePt t="51996" x="9080500" y="2795588"/>
          <p14:tracePt t="52005" x="9112250" y="2803525"/>
          <p14:tracePt t="52012" x="9144000" y="2835275"/>
          <p14:tracePt t="52020" x="9183688" y="2849563"/>
          <p14:tracePt t="52028" x="9253538" y="2889250"/>
          <p14:tracePt t="52036" x="9309100" y="2936875"/>
          <p14:tracePt t="52044" x="9332913" y="2952750"/>
          <p14:tracePt t="52052" x="9372600" y="2960688"/>
          <p14:tracePt t="52060" x="9412288" y="2984500"/>
          <p14:tracePt t="52068" x="9436100" y="2992438"/>
          <p14:tracePt t="52076" x="9450388" y="3008313"/>
          <p14:tracePt t="52084" x="9466263" y="3008313"/>
          <p14:tracePt t="52092" x="9474200" y="3008313"/>
          <p14:tracePt t="52108" x="9490075" y="3008313"/>
          <p14:tracePt t="52115" x="9498013" y="3008313"/>
          <p14:tracePt t="52124" x="9505950" y="3008313"/>
          <p14:tracePt t="52156" x="9513888" y="3008313"/>
          <p14:tracePt t="52228" x="9529763" y="3008313"/>
          <p14:tracePt t="52252" x="9529763" y="3000375"/>
          <p14:tracePt t="52260" x="9529763" y="2984500"/>
          <p14:tracePt t="52268" x="9529763" y="2976563"/>
          <p14:tracePt t="52284" x="9529763" y="2960688"/>
          <p14:tracePt t="52301" x="9529763" y="2944813"/>
          <p14:tracePt t="52308" x="9529763" y="2936875"/>
          <p14:tracePt t="52316" x="9529763" y="2921000"/>
          <p14:tracePt t="52324" x="9529763" y="2913063"/>
          <p14:tracePt t="52331" x="9529763" y="2897188"/>
          <p14:tracePt t="52404" x="9529763" y="2881313"/>
          <p14:tracePt t="52436" x="9537700" y="2881313"/>
          <p14:tracePt t="52460" x="9553575" y="2881313"/>
          <p14:tracePt t="52468" x="9561513" y="2873375"/>
          <p14:tracePt t="52484" x="9577388" y="2873375"/>
          <p14:tracePt t="52716" x="9593263" y="2873375"/>
          <p14:tracePt t="52772" x="9601200" y="2881313"/>
          <p14:tracePt t="52803" x="9601200" y="2889250"/>
          <p14:tracePt t="52812" x="9609138" y="2897188"/>
          <p14:tracePt t="52820" x="9617075" y="2905125"/>
          <p14:tracePt t="52828" x="9625013" y="2921000"/>
          <p14:tracePt t="52844" x="9640888" y="2928938"/>
          <p14:tracePt t="52884" x="9648825" y="2936875"/>
          <p14:tracePt t="52900" x="9663113" y="2936875"/>
          <p14:tracePt t="52932" x="9678988" y="2936875"/>
          <p14:tracePt t="52947" x="9686925" y="2936875"/>
          <p14:tracePt t="53020" x="9702800" y="2936875"/>
          <p14:tracePt t="53668" x="9710738" y="2944813"/>
          <p14:tracePt t="53692" x="9710738" y="2960688"/>
          <p14:tracePt t="53716" x="9710738" y="2976563"/>
          <p14:tracePt t="53740" x="9710738" y="2984500"/>
          <p14:tracePt t="53788" x="9718675" y="3000375"/>
          <p14:tracePt t="53812" x="9734550" y="3000375"/>
          <p14:tracePt t="54363" x="9750425" y="3000375"/>
          <p14:tracePt t="54555" x="9750425" y="2984500"/>
          <p14:tracePt t="54571" x="9750425" y="2976563"/>
          <p14:tracePt t="54636" x="9750425" y="2968625"/>
          <p14:tracePt t="54661" x="9750425" y="2960688"/>
          <p14:tracePt t="54692" x="9750425" y="2944813"/>
          <p14:tracePt t="55948" x="9758363" y="2928938"/>
          <p14:tracePt t="56100" x="9774238" y="2921000"/>
          <p14:tracePt t="56123" x="9790113" y="2921000"/>
          <p14:tracePt t="56132" x="9798050" y="2921000"/>
          <p14:tracePt t="56140" x="9813925" y="2921000"/>
          <p14:tracePt t="56147" x="9821863" y="2921000"/>
          <p14:tracePt t="56188" x="9837738" y="2921000"/>
          <p14:tracePt t="56211" x="9845675" y="2936875"/>
          <p14:tracePt t="56220" x="9845675" y="2944813"/>
          <p14:tracePt t="56227" x="9853613" y="2952750"/>
          <p14:tracePt t="56236" x="9853613" y="2960688"/>
          <p14:tracePt t="56243" x="9859963" y="2968625"/>
          <p14:tracePt t="56268" x="9867900" y="2976563"/>
          <p14:tracePt t="56283" x="9875838" y="2984500"/>
          <p14:tracePt t="58301" x="9883775" y="2984500"/>
          <p14:tracePt t="58324" x="9891713" y="2976563"/>
          <p14:tracePt t="58668" x="9891713" y="2984500"/>
          <p14:tracePt t="58676" x="9883775" y="2992438"/>
          <p14:tracePt t="58716" x="9883775" y="3008313"/>
          <p14:tracePt t="59212" x="9883775" y="3000375"/>
          <p14:tracePt t="59412" x="9883775" y="2984500"/>
          <p14:tracePt t="59436" x="9891713" y="2976563"/>
          <p14:tracePt t="59508" x="9899650" y="2968625"/>
          <p14:tracePt t="60012" x="9899650" y="2960688"/>
          <p14:tracePt t="60988" x="9907588" y="2960688"/>
          <p14:tracePt t="60997" x="9915525" y="2952750"/>
          <p14:tracePt t="61012" x="9915525" y="2936875"/>
          <p14:tracePt t="62508" x="9915525" y="2928938"/>
          <p14:tracePt t="62564" x="9899650" y="2928938"/>
          <p14:tracePt t="62596" x="9883775" y="2928938"/>
          <p14:tracePt t="62644" x="9875838" y="2928938"/>
          <p14:tracePt t="62692" x="9859963" y="2928938"/>
          <p14:tracePt t="62925" x="9853613" y="2928938"/>
          <p14:tracePt t="62972" x="9837738" y="2928938"/>
          <p14:tracePt t="63036" x="9821863" y="2928938"/>
          <p14:tracePt t="63068" x="9813925" y="2928938"/>
          <p14:tracePt t="63084" x="9790113" y="2928938"/>
          <p14:tracePt t="63092" x="9782175" y="2944813"/>
          <p14:tracePt t="63100" x="9766300" y="2952750"/>
          <p14:tracePt t="63108" x="9758363" y="2968625"/>
          <p14:tracePt t="63116" x="9750425" y="2976563"/>
          <p14:tracePt t="63124" x="9734550" y="3000375"/>
          <p14:tracePt t="63132" x="9710738" y="3024188"/>
          <p14:tracePt t="63140" x="9678988" y="3070225"/>
          <p14:tracePt t="63148" x="9648825" y="3086100"/>
          <p14:tracePt t="63156" x="9609138" y="3125788"/>
          <p14:tracePt t="63164" x="9569450" y="3141663"/>
          <p14:tracePt t="63173" x="9529763" y="3173413"/>
          <p14:tracePt t="63180" x="9458325" y="3221038"/>
          <p14:tracePt t="63189" x="9380538" y="3243263"/>
          <p14:tracePt t="63196" x="9277350" y="3275013"/>
          <p14:tracePt t="63205" x="9207500" y="3290888"/>
          <p14:tracePt t="63213" x="9128125" y="3330575"/>
          <p14:tracePt t="63221" x="9026525" y="3354388"/>
          <p14:tracePt t="63229" x="8931275" y="3394075"/>
          <p14:tracePt t="63236" x="8782050" y="3432175"/>
          <p14:tracePt t="63245" x="8639175" y="3455988"/>
          <p14:tracePt t="63252" x="8482013" y="3479800"/>
          <p14:tracePt t="63260" x="8301038" y="3543300"/>
          <p14:tracePt t="63268" x="8104188" y="3598863"/>
          <p14:tracePt t="63276" x="7883525" y="3644900"/>
          <p14:tracePt t="63283" x="7623175" y="3716338"/>
          <p14:tracePt t="63292" x="7348538" y="3771900"/>
          <p14:tracePt t="63300" x="7088188" y="3833813"/>
          <p14:tracePt t="63308" x="6765925" y="3952875"/>
          <p14:tracePt t="63316" x="6442075" y="4030663"/>
          <p14:tracePt t="63326" x="6205538" y="4062413"/>
          <p14:tracePt t="63341" x="5646738" y="4149725"/>
          <p14:tracePt t="63348" x="5418138" y="4165600"/>
          <p14:tracePt t="63356" x="5245100" y="4165600"/>
          <p14:tracePt t="63364" x="5087938" y="4165600"/>
          <p14:tracePt t="63374" x="4962525" y="4165600"/>
          <p14:tracePt t="63380" x="4835525" y="4165600"/>
          <p14:tracePt t="63389" x="4694238" y="4165600"/>
          <p14:tracePt t="63396" x="4568825" y="4165600"/>
          <p14:tracePt t="63406" x="4425950" y="4165600"/>
          <p14:tracePt t="63412" x="4292600" y="4165600"/>
          <p14:tracePt t="63420" x="4151313" y="4165600"/>
          <p14:tracePt t="63429" x="4024313" y="4165600"/>
          <p14:tracePt t="63437" x="3898900" y="4157663"/>
          <p14:tracePt t="63444" x="3795713" y="4141788"/>
          <p14:tracePt t="63452" x="3717925" y="4117975"/>
          <p14:tracePt t="63460" x="3630613" y="4094163"/>
          <p14:tracePt t="63468" x="3567113" y="4078288"/>
          <p14:tracePt t="63479" x="3497263" y="4062413"/>
          <p14:tracePt t="63484" x="3441700" y="4038600"/>
          <p14:tracePt t="63492" x="3409950" y="4030663"/>
          <p14:tracePt t="63500" x="3340100" y="4008438"/>
          <p14:tracePt t="63508" x="3292475" y="4000500"/>
          <p14:tracePt t="63516" x="3252788" y="3992563"/>
          <p14:tracePt t="63525" x="3213100" y="3984625"/>
          <p14:tracePt t="63532" x="3165475" y="3968750"/>
          <p14:tracePt t="63540" x="3095625" y="3952875"/>
          <p14:tracePt t="63548" x="3063875" y="3937000"/>
          <p14:tracePt t="63557" x="3008313" y="3921125"/>
          <p14:tracePt t="63564" x="2968625" y="3913188"/>
          <p14:tracePt t="63572" x="2914650" y="3889375"/>
          <p14:tracePt t="63580" x="2851150" y="3889375"/>
          <p14:tracePt t="63588" x="2787650" y="3865563"/>
          <p14:tracePt t="63596" x="2717800" y="3841750"/>
          <p14:tracePt t="63606" x="2662238" y="3819525"/>
          <p14:tracePt t="63612" x="2614613" y="3811588"/>
          <p14:tracePt t="63620" x="2543175" y="3787775"/>
          <p14:tracePt t="63628" x="2505075" y="3779838"/>
          <p14:tracePt t="63636" x="2465388" y="3748088"/>
          <p14:tracePt t="63644" x="2425700" y="3716338"/>
          <p14:tracePt t="63652" x="2386013" y="3684588"/>
          <p14:tracePt t="63660" x="2346325" y="3652838"/>
          <p14:tracePt t="63668" x="2308225" y="3636963"/>
          <p14:tracePt t="63676" x="2276475" y="3629025"/>
          <p14:tracePt t="63684" x="2260600" y="3614738"/>
          <p14:tracePt t="63692" x="2244725" y="3606800"/>
          <p14:tracePt t="63699" x="2205038" y="3582988"/>
          <p14:tracePt t="63708" x="2157413" y="3575050"/>
          <p14:tracePt t="63716" x="2087563" y="3551238"/>
          <p14:tracePt t="63726" x="2008188" y="3543300"/>
          <p14:tracePt t="63732" x="1930400" y="3527425"/>
          <p14:tracePt t="63741" x="1858963" y="3527425"/>
          <p14:tracePt t="63748" x="1811338" y="3527425"/>
          <p14:tracePt t="63757" x="1747838" y="3535363"/>
          <p14:tracePt t="63764" x="1701800" y="3535363"/>
          <p14:tracePt t="63775" x="1670050" y="3543300"/>
          <p14:tracePt t="63780" x="1654175" y="3551238"/>
          <p14:tracePt t="63788" x="1638300" y="3551238"/>
          <p14:tracePt t="63796" x="1622425" y="3551238"/>
          <p14:tracePt t="63828" x="1606550" y="3551238"/>
          <p14:tracePt t="63852" x="1598613" y="3535363"/>
          <p14:tracePt t="63860" x="1598613" y="3527425"/>
          <p14:tracePt t="63868" x="1590675" y="3511550"/>
          <p14:tracePt t="63876" x="1574800" y="3503613"/>
          <p14:tracePt t="63884" x="1550988" y="3479800"/>
          <p14:tracePt t="63892" x="1535113" y="3440113"/>
          <p14:tracePt t="63900" x="1512888" y="3409950"/>
          <p14:tracePt t="63908" x="1489075" y="3386138"/>
          <p14:tracePt t="63916" x="1481138" y="3346450"/>
          <p14:tracePt t="63925" x="1473200" y="3330575"/>
          <p14:tracePt t="63932" x="1473200" y="3306763"/>
          <p14:tracePt t="63941" x="1473200" y="3290888"/>
          <p14:tracePt t="63948" x="1481138" y="3275013"/>
          <p14:tracePt t="63955" x="1512888" y="3259138"/>
          <p14:tracePt t="63964" x="1543050" y="3235325"/>
          <p14:tracePt t="63972" x="1574800" y="3228975"/>
          <p14:tracePt t="63980" x="1598613" y="3213100"/>
          <p14:tracePt t="63988" x="1622425" y="3213100"/>
          <p14:tracePt t="63996" x="1638300" y="3213100"/>
          <p14:tracePt t="64006" x="1654175" y="3213100"/>
          <p14:tracePt t="64060" x="1654175" y="3221038"/>
          <p14:tracePt t="64068" x="1654175" y="3243263"/>
          <p14:tracePt t="64076" x="1646238" y="3259138"/>
          <p14:tracePt t="64084" x="1638300" y="3267075"/>
          <p14:tracePt t="64092" x="1622425" y="3282950"/>
          <p14:tracePt t="64100" x="1606550" y="3306763"/>
          <p14:tracePt t="64109" x="1582738" y="3322638"/>
          <p14:tracePt t="64115" x="1550988" y="3338513"/>
          <p14:tracePt t="64125" x="1535113" y="3346450"/>
          <p14:tracePt t="64132" x="1512888" y="3370263"/>
          <p14:tracePt t="64141" x="1497013" y="3370263"/>
          <p14:tracePt t="64196" x="1489075" y="3354388"/>
          <p14:tracePt t="64205" x="1481138" y="3330575"/>
          <p14:tracePt t="64212" x="1481138" y="3314700"/>
          <p14:tracePt t="64220" x="1481138" y="3282950"/>
          <p14:tracePt t="64228" x="1481138" y="3259138"/>
          <p14:tracePt t="64236" x="1481138" y="3243263"/>
          <p14:tracePt t="64244" x="1481138" y="3228975"/>
          <p14:tracePt t="64252" x="1481138" y="3221038"/>
          <p14:tracePt t="64260" x="1481138" y="3197225"/>
          <p14:tracePt t="64276" x="1497013" y="3197225"/>
          <p14:tracePt t="64284" x="1512888" y="3189288"/>
          <p14:tracePt t="64292" x="1550988" y="3189288"/>
          <p14:tracePt t="64300" x="1582738" y="3189288"/>
          <p14:tracePt t="64308" x="1630363" y="3189288"/>
          <p14:tracePt t="64325" x="1662113" y="3189288"/>
          <p14:tracePt t="64325" x="1725613" y="3189288"/>
          <p14:tracePt t="64332" x="1763713" y="3197225"/>
          <p14:tracePt t="64340" x="1787525" y="3205163"/>
          <p14:tracePt t="64348" x="1803400" y="3213100"/>
          <p14:tracePt t="64356" x="1811338" y="3228975"/>
          <p14:tracePt t="64380" x="1819275" y="3235325"/>
          <p14:tracePt t="64396" x="1811338" y="3243263"/>
          <p14:tracePt t="64405" x="1795463" y="3243263"/>
          <p14:tracePt t="64413" x="1787525" y="3243263"/>
          <p14:tracePt t="64420" x="1771650" y="3243263"/>
          <p14:tracePt t="64429" x="1717675" y="3243263"/>
          <p14:tracePt t="64436" x="1638300" y="3235325"/>
          <p14:tracePt t="64445" x="1590675" y="3221038"/>
          <p14:tracePt t="64452" x="1520825" y="3197225"/>
          <p14:tracePt t="64460" x="1481138" y="3181350"/>
          <p14:tracePt t="64468" x="1465263" y="3165475"/>
          <p14:tracePt t="64477" x="1465263" y="3149600"/>
          <p14:tracePt t="64485" x="1465263" y="3133725"/>
          <p14:tracePt t="64500" x="1465263" y="3117850"/>
          <p14:tracePt t="64508" x="1473200" y="3101975"/>
          <p14:tracePt t="64516" x="1489075" y="3094038"/>
          <p14:tracePt t="64526" x="1504950" y="3086100"/>
          <p14:tracePt t="64532" x="1520825" y="3078163"/>
          <p14:tracePt t="64542" x="1535113" y="3078163"/>
          <p14:tracePt t="64548" x="1558925" y="3070225"/>
          <p14:tracePt t="64556" x="1598613" y="3062288"/>
          <p14:tracePt t="64564" x="1646238" y="3062288"/>
          <p14:tracePt t="64573" x="1662113" y="3062288"/>
          <p14:tracePt t="64580" x="1693863" y="3062288"/>
          <p14:tracePt t="64588" x="1725613" y="3062288"/>
          <p14:tracePt t="64596" x="1739900" y="3062288"/>
          <p14:tracePt t="64605" x="1763713" y="3070225"/>
          <p14:tracePt t="64612" x="1787525" y="3086100"/>
          <p14:tracePt t="64620" x="1803400" y="3094038"/>
          <p14:tracePt t="64628" x="1811338" y="3109913"/>
          <p14:tracePt t="64635" x="1827213" y="3117850"/>
          <p14:tracePt t="64644" x="1827213" y="3133725"/>
          <p14:tracePt t="64660" x="1827213" y="3149600"/>
          <p14:tracePt t="64676" x="1827213" y="3165475"/>
          <p14:tracePt t="64684" x="1827213" y="3173413"/>
          <p14:tracePt t="64708" x="1811338" y="3173413"/>
          <p14:tracePt t="64716" x="1803400" y="3173413"/>
          <p14:tracePt t="64724" x="1787525" y="3173413"/>
          <p14:tracePt t="64732" x="1779588" y="3173413"/>
          <p14:tracePt t="64748" x="1763713" y="3173413"/>
          <p14:tracePt t="64812" x="1763713" y="3157538"/>
          <p14:tracePt t="64820" x="1779588" y="3157538"/>
          <p14:tracePt t="64828" x="1787525" y="3157538"/>
          <p14:tracePt t="64836" x="1803400" y="3157538"/>
          <p14:tracePt t="64844" x="1827213" y="3157538"/>
          <p14:tracePt t="64852" x="1843088" y="3165475"/>
          <p14:tracePt t="64860" x="1851025" y="3181350"/>
          <p14:tracePt t="64868" x="1851025" y="3197225"/>
          <p14:tracePt t="64876" x="1851025" y="3205163"/>
          <p14:tracePt t="64885" x="1851025" y="3221038"/>
          <p14:tracePt t="64900" x="1843088" y="3221038"/>
          <p14:tracePt t="64908" x="1835150" y="3221038"/>
          <p14:tracePt t="64915" x="1811338" y="3221038"/>
          <p14:tracePt t="64926" x="1795463" y="3213100"/>
          <p14:tracePt t="64932" x="1779588" y="3189288"/>
          <p14:tracePt t="64941" x="1763713" y="3181350"/>
          <p14:tracePt t="64948" x="1747838" y="3165475"/>
          <p14:tracePt t="64964" x="1747838" y="3149600"/>
          <p14:tracePt t="64972" x="1747838" y="3133725"/>
          <p14:tracePt t="64980" x="1763713" y="3133725"/>
          <p14:tracePt t="64996" x="1795463" y="3125788"/>
          <p14:tracePt t="65006" x="1827213" y="3125788"/>
          <p14:tracePt t="65012" x="1851025" y="3125788"/>
          <p14:tracePt t="65020" x="1874838" y="3125788"/>
          <p14:tracePt t="65028" x="1914525" y="3101975"/>
          <p14:tracePt t="65036" x="1930400" y="3094038"/>
          <p14:tracePt t="65044" x="1952625" y="3078163"/>
          <p14:tracePt t="65052" x="1968500" y="3062288"/>
          <p14:tracePt t="65060" x="1968500" y="3046413"/>
          <p14:tracePt t="65068" x="1968500" y="3032125"/>
          <p14:tracePt t="65076" x="1968500" y="3016250"/>
          <p14:tracePt t="65084" x="1968500" y="3000375"/>
          <p14:tracePt t="65092" x="1968500" y="2992438"/>
          <p14:tracePt t="65099" x="1968500" y="2976563"/>
          <p14:tracePt t="65108" x="1960563" y="2976563"/>
          <p14:tracePt t="65116" x="1944688" y="2968625"/>
          <p14:tracePt t="65132" x="1930400" y="2968625"/>
          <p14:tracePt t="65140" x="1914525" y="2968625"/>
          <p14:tracePt t="65148" x="1898650" y="2968625"/>
          <p14:tracePt t="65156" x="1866900" y="2968625"/>
          <p14:tracePt t="65164" x="1851025" y="2968625"/>
          <p14:tracePt t="65173" x="1811338" y="2968625"/>
          <p14:tracePt t="65180" x="1787525" y="2968625"/>
          <p14:tracePt t="65188" x="1771650" y="2968625"/>
          <p14:tracePt t="65196" x="1763713" y="2976563"/>
          <p14:tracePt t="65206" x="1747838" y="2992438"/>
          <p14:tracePt t="65212" x="1731963" y="3000375"/>
          <p14:tracePt t="65220" x="1731963" y="3016250"/>
          <p14:tracePt t="65228" x="1725613" y="3016250"/>
          <p14:tracePt t="65236" x="1725613" y="3032125"/>
          <p14:tracePt t="65244" x="1725613" y="3046413"/>
          <p14:tracePt t="65252" x="1725613" y="3054350"/>
          <p14:tracePt t="65260" x="1725613" y="3070225"/>
          <p14:tracePt t="65268" x="1725613" y="3078163"/>
          <p14:tracePt t="65276" x="1725613" y="3101975"/>
          <p14:tracePt t="65292" x="1731963" y="3101975"/>
          <p14:tracePt t="65300" x="1747838" y="3101975"/>
          <p14:tracePt t="65308" x="1763713" y="3101975"/>
          <p14:tracePt t="65316" x="1779588" y="3101975"/>
          <p14:tracePt t="65325" x="1827213" y="3094038"/>
          <p14:tracePt t="65343" x="1858963" y="3078163"/>
          <p14:tracePt t="65348" x="1874838" y="3054350"/>
          <p14:tracePt t="65357" x="1882775" y="3038475"/>
          <p14:tracePt t="65364" x="1882775" y="3024188"/>
          <p14:tracePt t="65373" x="1882775" y="3000375"/>
          <p14:tracePt t="65380" x="1874838" y="2984500"/>
          <p14:tracePt t="65390" x="1858963" y="2960688"/>
          <p14:tracePt t="65396" x="1819275" y="2952750"/>
          <p14:tracePt t="65406" x="1763713" y="2921000"/>
          <p14:tracePt t="65412" x="1739900" y="2913063"/>
          <p14:tracePt t="65420" x="1709738" y="2913063"/>
          <p14:tracePt t="65428" x="1670050" y="2913063"/>
          <p14:tracePt t="65436" x="1646238" y="2913063"/>
          <p14:tracePt t="65444" x="1630363" y="2913063"/>
          <p14:tracePt t="65452" x="1622425" y="2921000"/>
          <p14:tracePt t="65461" x="1606550" y="2944813"/>
          <p14:tracePt t="65468" x="1598613" y="2968625"/>
          <p14:tracePt t="65476" x="1582738" y="2992438"/>
          <p14:tracePt t="65484" x="1574800" y="3016250"/>
          <p14:tracePt t="65492" x="1566863" y="3016250"/>
          <p14:tracePt t="65500" x="1566863" y="3032125"/>
          <p14:tracePt t="65508" x="1566863" y="3046413"/>
          <p14:tracePt t="65516" x="1566863" y="3054350"/>
          <p14:tracePt t="65526" x="1566863" y="3070225"/>
          <p14:tracePt t="65532" x="1574800" y="3078163"/>
          <p14:tracePt t="65541" x="1582738" y="3078163"/>
          <p14:tracePt t="65548" x="1598613" y="3078163"/>
          <p14:tracePt t="65556" x="1630363" y="3086100"/>
          <p14:tracePt t="65564" x="1662113" y="3101975"/>
          <p14:tracePt t="65573" x="1717675" y="3101975"/>
          <p14:tracePt t="65580" x="1739900" y="3109913"/>
          <p14:tracePt t="65588" x="1763713" y="3133725"/>
          <p14:tracePt t="65596" x="1803400" y="3133725"/>
          <p14:tracePt t="65606" x="1835150" y="3133725"/>
          <p14:tracePt t="65612" x="1851025" y="3133725"/>
          <p14:tracePt t="65644" x="1851025" y="3125788"/>
          <p14:tracePt t="65652" x="1843088" y="3109913"/>
          <p14:tracePt t="65660" x="1811338" y="3101975"/>
          <p14:tracePt t="65668" x="1779588" y="3078163"/>
          <p14:tracePt t="65676" x="1725613" y="3062288"/>
          <p14:tracePt t="65684" x="1670050" y="3038475"/>
          <p14:tracePt t="65692" x="1630363" y="3032125"/>
          <p14:tracePt t="65699" x="1598613" y="3024188"/>
          <p14:tracePt t="65708" x="1582738" y="3016250"/>
          <p14:tracePt t="65716" x="1550988" y="3016250"/>
          <p14:tracePt t="65726" x="1543050" y="3016250"/>
          <p14:tracePt t="65732" x="1527175" y="3016250"/>
          <p14:tracePt t="65740" x="1520825" y="3016250"/>
          <p14:tracePt t="65748" x="1497013" y="3016250"/>
          <p14:tracePt t="65756" x="1489075" y="3024188"/>
          <p14:tracePt t="65764" x="1473200" y="3032125"/>
          <p14:tracePt t="65773" x="1465263" y="3054350"/>
          <p14:tracePt t="65780" x="1449388" y="3078163"/>
          <p14:tracePt t="65789" x="1441450" y="3094038"/>
          <p14:tracePt t="65796" x="1425575" y="3109913"/>
          <p14:tracePt t="65806" x="1425575" y="3125788"/>
          <p14:tracePt t="65812" x="1425575" y="3149600"/>
          <p14:tracePt t="65821" x="1425575" y="3165475"/>
          <p14:tracePt t="65836" x="1425575" y="3181350"/>
          <p14:tracePt t="65844" x="1425575" y="3189288"/>
          <p14:tracePt t="65861" x="1441450" y="3189288"/>
          <p14:tracePt t="65868" x="1449388" y="3189288"/>
          <p14:tracePt t="65876" x="1473200" y="3189288"/>
          <p14:tracePt t="65884" x="1504950" y="3189288"/>
          <p14:tracePt t="65892" x="1550988" y="3189288"/>
          <p14:tracePt t="65899" x="1630363" y="3189288"/>
          <p14:tracePt t="65908" x="1725613" y="3189288"/>
          <p14:tracePt t="65916" x="1795463" y="3189288"/>
          <p14:tracePt t="65924" x="1874838" y="3189288"/>
          <p14:tracePt t="65932" x="1984375" y="3189288"/>
          <p14:tracePt t="65940" x="2079625" y="3189288"/>
          <p14:tracePt t="65948" x="2141538" y="3189288"/>
          <p14:tracePt t="65955" x="2205038" y="3189288"/>
          <p14:tracePt t="65964" x="2268538" y="3189288"/>
          <p14:tracePt t="65973" x="2332038" y="3189288"/>
          <p14:tracePt t="65980" x="2378075" y="3189288"/>
          <p14:tracePt t="65988" x="2449513" y="3189288"/>
          <p14:tracePt t="65996" x="2528888" y="3189288"/>
          <p14:tracePt t="66005" x="2590800" y="3189288"/>
          <p14:tracePt t="66012" x="2670175" y="3189288"/>
          <p14:tracePt t="66020" x="2763838" y="3189288"/>
          <p14:tracePt t="66028" x="2859088" y="3181350"/>
          <p14:tracePt t="66036" x="2968625" y="3173413"/>
          <p14:tracePt t="66043" x="3071813" y="3157538"/>
          <p14:tracePt t="66052" x="3149600" y="3133725"/>
          <p14:tracePt t="66060" x="3244850" y="3125788"/>
          <p14:tracePt t="66069" x="3332163" y="3101975"/>
          <p14:tracePt t="66076" x="3425825" y="3101975"/>
          <p14:tracePt t="66084" x="3489325" y="3086100"/>
          <p14:tracePt t="66092" x="3575050" y="3078163"/>
          <p14:tracePt t="66100" x="3638550" y="3062288"/>
          <p14:tracePt t="66108" x="3678238" y="3062288"/>
          <p14:tracePt t="66117" x="3733800" y="3062288"/>
          <p14:tracePt t="66125" x="3795713" y="3062288"/>
          <p14:tracePt t="66132" x="3875088" y="3062288"/>
          <p14:tracePt t="66139" x="3930650" y="3062288"/>
          <p14:tracePt t="66148" x="3992563" y="3062288"/>
          <p14:tracePt t="66156" x="4056063" y="3062288"/>
          <p14:tracePt t="66164" x="4135438" y="3062288"/>
          <p14:tracePt t="66172" x="4197350" y="3062288"/>
          <p14:tracePt t="66180" x="4276725" y="3062288"/>
          <p14:tracePt t="66188" x="4370388" y="3062288"/>
          <p14:tracePt t="66196" x="4465638" y="3070225"/>
          <p14:tracePt t="66206" x="4568825" y="3094038"/>
          <p14:tracePt t="66212" x="4678363" y="3133725"/>
          <p14:tracePt t="66220" x="4779963" y="3157538"/>
          <p14:tracePt t="66228" x="4859338" y="3165475"/>
          <p14:tracePt t="66236" x="4946650" y="3189288"/>
          <p14:tracePt t="66244" x="5024438" y="3205163"/>
          <p14:tracePt t="66252" x="5064125" y="3221038"/>
          <p14:tracePt t="66261" x="5111750" y="3235325"/>
          <p14:tracePt t="66268" x="5151438" y="3251200"/>
          <p14:tracePt t="66276" x="5189538" y="3259138"/>
          <p14:tracePt t="66284" x="5245100" y="3275013"/>
          <p14:tracePt t="66292" x="5268913" y="3282950"/>
          <p14:tracePt t="66300" x="5292725" y="3282950"/>
          <p14:tracePt t="66308" x="5316538" y="3282950"/>
          <p14:tracePt t="66316" x="5356225" y="3282950"/>
          <p14:tracePt t="66325" x="5386388" y="3282950"/>
          <p14:tracePt t="66332" x="5426075" y="3282950"/>
          <p14:tracePt t="66341" x="5449888" y="3282950"/>
          <p14:tracePt t="66348" x="5481638" y="3282950"/>
          <p14:tracePt t="66356" x="5529263" y="3282950"/>
          <p14:tracePt t="66365" x="5561013" y="3282950"/>
          <p14:tracePt t="66373" x="5584825" y="3282950"/>
          <p14:tracePt t="66380" x="5607050" y="3282950"/>
          <p14:tracePt t="66389" x="5622925" y="3282950"/>
          <p14:tracePt t="66396" x="5638800" y="3282950"/>
          <p14:tracePt t="66429" x="5654675" y="3282950"/>
          <p14:tracePt t="66484" x="5654675" y="3298825"/>
          <p14:tracePt t="66492" x="5638800" y="3298825"/>
          <p14:tracePt t="66500" x="5630863" y="3298825"/>
          <p14:tracePt t="66508" x="5599113" y="3298825"/>
          <p14:tracePt t="66516" x="5553075" y="3298825"/>
          <p14:tracePt t="66524" x="5457825" y="3290888"/>
          <p14:tracePt t="66532" x="5356225" y="3267075"/>
          <p14:tracePt t="66542" x="5276850" y="3243263"/>
          <p14:tracePt t="66548" x="5159375" y="3205163"/>
          <p14:tracePt t="66556" x="5080000" y="3181350"/>
          <p14:tracePt t="66565" x="5008563" y="3173413"/>
          <p14:tracePt t="66572" x="4946650" y="3165475"/>
          <p14:tracePt t="66580" x="4899025" y="3165475"/>
          <p14:tracePt t="66590" x="4859338" y="3165475"/>
          <p14:tracePt t="66596" x="4811713" y="3165475"/>
          <p14:tracePt t="66606" x="4787900" y="3165475"/>
          <p14:tracePt t="66612" x="4765675" y="3165475"/>
          <p14:tracePt t="66620" x="4741863" y="3165475"/>
          <p14:tracePt t="66628" x="4702175" y="3165475"/>
          <p14:tracePt t="66636" x="4654550" y="3165475"/>
          <p14:tracePt t="66644" x="4606925" y="3165475"/>
          <p14:tracePt t="66651" x="4545013" y="3165475"/>
          <p14:tracePt t="66660" x="4505325" y="3149600"/>
          <p14:tracePt t="66668" x="4457700" y="3141663"/>
          <p14:tracePt t="66676" x="4402138" y="3117850"/>
          <p14:tracePt t="66684" x="4340225" y="3117850"/>
          <p14:tracePt t="66692" x="4268788" y="3109913"/>
          <p14:tracePt t="66700" x="4221163" y="3086100"/>
          <p14:tracePt t="66708" x="4181475" y="3086100"/>
          <p14:tracePt t="66716" x="4135438" y="3078163"/>
          <p14:tracePt t="66725" x="4079875" y="3070225"/>
          <p14:tracePt t="66732" x="4000500" y="3070225"/>
          <p14:tracePt t="66741" x="3922713" y="3070225"/>
          <p14:tracePt t="66748" x="3827463" y="3070225"/>
          <p14:tracePt t="66756" x="3733800" y="3086100"/>
          <p14:tracePt t="66764" x="3630613" y="3109913"/>
          <p14:tracePt t="66772" x="3536950" y="3117850"/>
          <p14:tracePt t="66780" x="3441700" y="3133725"/>
          <p14:tracePt t="66788" x="3332163" y="3133725"/>
          <p14:tracePt t="66796" x="3205163" y="3133725"/>
          <p14:tracePt t="66806" x="3095625" y="3133725"/>
          <p14:tracePt t="66812" x="2968625" y="3133725"/>
          <p14:tracePt t="66820" x="2859088" y="3133725"/>
          <p14:tracePt t="66828" x="2733675" y="3133725"/>
          <p14:tracePt t="66836" x="2590800" y="3133725"/>
          <p14:tracePt t="66844" x="2481263" y="3133725"/>
          <p14:tracePt t="66851" x="2370138" y="3133725"/>
          <p14:tracePt t="66860" x="2244725" y="3133725"/>
          <p14:tracePt t="66868" x="2133600" y="3133725"/>
          <p14:tracePt t="66876" x="2039938" y="3133725"/>
          <p14:tracePt t="66884" x="1930400" y="3133725"/>
          <p14:tracePt t="66892" x="1835150" y="3141663"/>
          <p14:tracePt t="66900" x="1755775" y="3141663"/>
          <p14:tracePt t="66908" x="1693863" y="3157538"/>
          <p14:tracePt t="66916" x="1638300" y="3165475"/>
          <p14:tracePt t="66924" x="1614488" y="3165475"/>
          <p14:tracePt t="66933" x="1590675" y="3173413"/>
          <p14:tracePt t="66940" x="1574800" y="3173413"/>
          <p14:tracePt t="66948" x="1558925" y="3181350"/>
          <p14:tracePt t="66955" x="1550988" y="3189288"/>
          <p14:tracePt t="67012" x="1535113" y="3189288"/>
          <p14:tracePt t="67092" x="1535113" y="3173413"/>
          <p14:tracePt t="67108" x="1535113" y="3157538"/>
          <p14:tracePt t="67164" x="1527175" y="3157538"/>
          <p14:tracePt t="67172" x="1520825" y="3157538"/>
          <p14:tracePt t="67180" x="1504950" y="3181350"/>
          <p14:tracePt t="67189" x="1481138" y="3213100"/>
          <p14:tracePt t="67196" x="1449388" y="3251200"/>
          <p14:tracePt t="67205" x="1425575" y="3267075"/>
          <p14:tracePt t="67212" x="1393825" y="3298825"/>
          <p14:tracePt t="67220" x="1370013" y="3314700"/>
          <p14:tracePt t="67228" x="1354138" y="3314700"/>
          <p14:tracePt t="67260" x="1338263" y="3314700"/>
          <p14:tracePt t="67268" x="1338263" y="3306763"/>
          <p14:tracePt t="67276" x="1338263" y="3290888"/>
          <p14:tracePt t="67284" x="1330325" y="3275013"/>
          <p14:tracePt t="67292" x="1330325" y="3251200"/>
          <p14:tracePt t="67300" x="1322388" y="3235325"/>
          <p14:tracePt t="67308" x="1316038" y="3221038"/>
          <p14:tracePt t="67316" x="1316038" y="3197225"/>
          <p14:tracePt t="67338" x="1308100" y="3133725"/>
          <p14:tracePt t="67343" x="1308100" y="3094038"/>
          <p14:tracePt t="67348" x="1308100" y="3078163"/>
          <p14:tracePt t="67356" x="1316038" y="3070225"/>
          <p14:tracePt t="67364" x="1330325" y="3046413"/>
          <p14:tracePt t="67373" x="1346200" y="3032125"/>
          <p14:tracePt t="67380" x="1362075" y="3032125"/>
          <p14:tracePt t="67389" x="1377950" y="3032125"/>
          <p14:tracePt t="67406" x="1393825" y="3032125"/>
          <p14:tracePt t="67412" x="1401763" y="3032125"/>
          <p14:tracePt t="67420" x="1417638" y="3038475"/>
          <p14:tracePt t="67429" x="1441450" y="3054350"/>
          <p14:tracePt t="67436" x="1457325" y="3062288"/>
          <p14:tracePt t="67444" x="1473200" y="3070225"/>
          <p14:tracePt t="67453" x="1481138" y="3086100"/>
          <p14:tracePt t="67461" x="1489075" y="3094038"/>
          <p14:tracePt t="67468" x="1497013" y="3109913"/>
          <p14:tracePt t="67508" x="1512888" y="3109913"/>
          <p14:tracePt t="67516" x="1520825" y="3109913"/>
          <p14:tracePt t="67525" x="1535113" y="3109913"/>
          <p14:tracePt t="67532" x="1550988" y="3109913"/>
          <p14:tracePt t="67540" x="1566863" y="3109913"/>
          <p14:tracePt t="67548" x="1598613" y="3109913"/>
          <p14:tracePt t="67556" x="1614488" y="3109913"/>
          <p14:tracePt t="67685" x="1622425" y="3109913"/>
          <p14:tracePt t="67748" x="1630363" y="3125788"/>
          <p14:tracePt t="67805" x="1638300" y="3125788"/>
          <p14:tracePt t="67812" x="1654175" y="3133725"/>
          <p14:tracePt t="67828" x="1662113" y="3149600"/>
          <p14:tracePt t="67884" x="1662113" y="3157538"/>
          <p14:tracePt t="67957" x="1670050" y="3165475"/>
          <p14:tracePt t="68028" x="1677988" y="3173413"/>
          <p14:tracePt t="68196" x="1677988" y="3189288"/>
          <p14:tracePt t="68220" x="1677988" y="3197225"/>
          <p14:tracePt t="68228" x="1677988" y="3213100"/>
          <p14:tracePt t="68260" x="1677988" y="3221038"/>
          <p14:tracePt t="68300" x="1677988" y="3235325"/>
          <p14:tracePt t="68316" x="1677988" y="3251200"/>
          <p14:tracePt t="68324" x="1677988" y="3259138"/>
          <p14:tracePt t="68340" x="1685925" y="3275013"/>
          <p14:tracePt t="68356" x="1701800" y="3275013"/>
          <p14:tracePt t="68365" x="1717675" y="3275013"/>
          <p14:tracePt t="68373" x="1725613" y="3267075"/>
          <p14:tracePt t="68381" x="1731963" y="3251200"/>
          <p14:tracePt t="68389" x="1755775" y="3251200"/>
          <p14:tracePt t="68398" x="1787525" y="3235325"/>
          <p14:tracePt t="68404" x="1811338" y="3221038"/>
          <p14:tracePt t="68414" x="1827213" y="3181350"/>
          <p14:tracePt t="68420" x="1851025" y="3165475"/>
          <p14:tracePt t="68428" x="1866900" y="3133725"/>
          <p14:tracePt t="68436" x="1874838" y="3117850"/>
          <p14:tracePt t="68444" x="1874838" y="3101975"/>
          <p14:tracePt t="68452" x="1874838" y="3094038"/>
          <p14:tracePt t="68459" x="1874838" y="3078163"/>
          <p14:tracePt t="68476" x="1851025" y="3078163"/>
          <p14:tracePt t="68484" x="1819275" y="3062288"/>
          <p14:tracePt t="68492" x="1779588" y="3054350"/>
          <p14:tracePt t="68501" x="1739900" y="3046413"/>
          <p14:tracePt t="68508" x="1677988" y="3046413"/>
          <p14:tracePt t="68517" x="1614488" y="3046413"/>
          <p14:tracePt t="68524" x="1550988" y="3038475"/>
          <p14:tracePt t="68536" x="1481138" y="3016250"/>
          <p14:tracePt t="68540" x="1401763" y="3000375"/>
          <p14:tracePt t="68550" x="1330325" y="2992438"/>
          <p14:tracePt t="68556" x="1268413" y="2992438"/>
          <p14:tracePt t="68564" x="1220788" y="2992438"/>
          <p14:tracePt t="68572" x="1173163" y="2992438"/>
          <p14:tracePt t="68582" x="1149350" y="2992438"/>
          <p14:tracePt t="68588" x="1117600" y="2992438"/>
          <p14:tracePt t="68614" x="1117600" y="3008313"/>
          <p14:tracePt t="68620" x="1117600" y="3032125"/>
          <p14:tracePt t="68628" x="1141413" y="3054350"/>
          <p14:tracePt t="68636" x="1157288" y="3094038"/>
          <p14:tracePt t="68644" x="1189038" y="3149600"/>
          <p14:tracePt t="68652" x="1196975" y="3173413"/>
          <p14:tracePt t="68660" x="1204913" y="3205163"/>
          <p14:tracePt t="68668" x="1204913" y="3228975"/>
          <p14:tracePt t="68675" x="1212850" y="3243263"/>
          <p14:tracePt t="68684" x="1236663" y="3259138"/>
          <p14:tracePt t="68700" x="1252538" y="3259138"/>
          <p14:tracePt t="68717" x="1268413" y="3259138"/>
          <p14:tracePt t="68724" x="1284288" y="3259138"/>
          <p14:tracePt t="68733" x="1322388" y="3259138"/>
          <p14:tracePt t="68740" x="1370013" y="3259138"/>
          <p14:tracePt t="68747" x="1401763" y="3259138"/>
          <p14:tracePt t="68756" x="1441450" y="3251200"/>
          <p14:tracePt t="68765" x="1473200" y="3243263"/>
          <p14:tracePt t="68772" x="1512888" y="3228975"/>
          <p14:tracePt t="68782" x="1527175" y="3221038"/>
          <p14:tracePt t="68788" x="1543050" y="3205163"/>
          <p14:tracePt t="68797" x="1550988" y="3197225"/>
          <p14:tracePt t="68804" x="1558925" y="3197225"/>
          <p14:tracePt t="68814" x="1558925" y="3181350"/>
          <p14:tracePt t="68828" x="1558925" y="3165475"/>
          <p14:tracePt t="68836" x="1550988" y="3157538"/>
          <p14:tracePt t="68844" x="1527175" y="3149600"/>
          <p14:tracePt t="68852" x="1497013" y="3141663"/>
          <p14:tracePt t="68860" x="1473200" y="3141663"/>
          <p14:tracePt t="68868" x="1441450" y="3125788"/>
          <p14:tracePt t="68877" x="1409700" y="3125788"/>
          <p14:tracePt t="68885" x="1385888" y="3125788"/>
          <p14:tracePt t="68892" x="1362075" y="3125788"/>
          <p14:tracePt t="68996" x="1354138" y="3125788"/>
          <p14:tracePt t="69036" x="1354138" y="3117850"/>
          <p14:tracePt t="69076" x="1362075" y="3117850"/>
          <p14:tracePt t="69084" x="1377950" y="3117850"/>
          <p14:tracePt t="69188" x="1393825" y="3117850"/>
          <p14:tracePt t="69260" x="1401763" y="3117850"/>
          <p14:tracePt t="69292" x="1417638" y="3109913"/>
          <p14:tracePt t="69412" x="1425575" y="3109913"/>
          <p14:tracePt t="69420" x="1441450" y="3109913"/>
          <p14:tracePt t="69429" x="1449388" y="3117850"/>
          <p14:tracePt t="69444" x="1457325" y="3117850"/>
          <p14:tracePt t="69452" x="1465263" y="3117850"/>
          <p14:tracePt t="69460" x="1473200" y="3125788"/>
          <p14:tracePt t="69572" x="1481138" y="3133725"/>
          <p14:tracePt t="69676" x="1489075" y="3133725"/>
          <p14:tracePt t="69692" x="1504950" y="3133725"/>
          <p14:tracePt t="69709" x="1520825" y="3133725"/>
          <p14:tracePt t="69756" x="1527175" y="3133725"/>
          <p14:tracePt t="69789" x="1543050" y="3133725"/>
          <p14:tracePt t="69845" x="1543050" y="3125788"/>
          <p14:tracePt t="69852" x="1527175" y="3117850"/>
          <p14:tracePt t="69860" x="1520825" y="3117850"/>
          <p14:tracePt t="69868" x="1512888" y="3109913"/>
          <p14:tracePt t="69876" x="1481138" y="3109913"/>
          <p14:tracePt t="69885" x="1457325" y="3109913"/>
          <p14:tracePt t="69892" x="1441450" y="3109913"/>
          <p14:tracePt t="69902" x="1425575" y="3109913"/>
          <p14:tracePt t="69908" x="1409700" y="3109913"/>
          <p14:tracePt t="69916" x="1393825" y="3109913"/>
          <p14:tracePt t="69924" x="1385888" y="3109913"/>
          <p14:tracePt t="69933" x="1370013" y="3109913"/>
          <p14:tracePt t="69940" x="1354138" y="3109913"/>
          <p14:tracePt t="69949" x="1338263" y="3109913"/>
          <p14:tracePt t="69965" x="1322388" y="3109913"/>
          <p14:tracePt t="69988" x="1316038" y="3109913"/>
          <p14:tracePt t="70020" x="1300163" y="3109913"/>
          <p14:tracePt t="70052" x="1292225" y="3109913"/>
          <p14:tracePt t="70060" x="1276350" y="3109913"/>
          <p14:tracePt t="70068" x="1260475" y="3109913"/>
          <p14:tracePt t="70076" x="1244600" y="3109913"/>
          <p14:tracePt t="70100" x="1228725" y="3101975"/>
          <p14:tracePt t="70132" x="1220788" y="3101975"/>
          <p14:tracePt t="70164" x="1220788" y="3094038"/>
          <p14:tracePt t="70253" x="1228725" y="3094038"/>
          <p14:tracePt t="70261" x="1244600" y="3094038"/>
          <p14:tracePt t="70267" x="1260475" y="3094038"/>
          <p14:tracePt t="70276" x="1284288" y="3094038"/>
          <p14:tracePt t="70284" x="1322388" y="3094038"/>
          <p14:tracePt t="70292" x="1354138" y="3094038"/>
          <p14:tracePt t="70300" x="1393825" y="3094038"/>
          <p14:tracePt t="70308" x="1417638" y="3094038"/>
          <p14:tracePt t="70317" x="1441450" y="3094038"/>
          <p14:tracePt t="70324" x="1465263" y="3094038"/>
          <p14:tracePt t="70333" x="1481138" y="3094038"/>
          <p14:tracePt t="70340" x="1504950" y="3094038"/>
          <p14:tracePt t="70348" x="1520825" y="3094038"/>
          <p14:tracePt t="70356" x="1535113" y="3094038"/>
          <p14:tracePt t="70365" x="1558925" y="3094038"/>
          <p14:tracePt t="70372" x="1574800" y="3094038"/>
          <p14:tracePt t="70381" x="1606550" y="3094038"/>
          <p14:tracePt t="70388" x="1622425" y="3094038"/>
          <p14:tracePt t="70396" x="1646238" y="3094038"/>
          <p14:tracePt t="70404" x="1677988" y="3094038"/>
          <p14:tracePt t="70414" x="1701800" y="3094038"/>
          <p14:tracePt t="70420" x="1717675" y="3094038"/>
          <p14:tracePt t="70428" x="1747838" y="3094038"/>
          <p14:tracePt t="70436" x="1779588" y="3094038"/>
          <p14:tracePt t="70444" x="1819275" y="3094038"/>
          <p14:tracePt t="70452" x="1851025" y="3094038"/>
          <p14:tracePt t="70460" x="1898650" y="3094038"/>
          <p14:tracePt t="70469" x="1944688" y="3094038"/>
          <p14:tracePt t="70476" x="2008188" y="3094038"/>
          <p14:tracePt t="70484" x="2071688" y="3094038"/>
          <p14:tracePt t="70492" x="2141538" y="3094038"/>
          <p14:tracePt t="70500" x="2189163" y="3101975"/>
          <p14:tracePt t="70507" x="2228850" y="3125788"/>
          <p14:tracePt t="70516" x="2316163" y="3133725"/>
          <p14:tracePt t="70524" x="2378075" y="3157538"/>
          <p14:tracePt t="70532" x="2449513" y="3173413"/>
          <p14:tracePt t="70539" x="2513013" y="3197225"/>
          <p14:tracePt t="70548" x="2582863" y="3205163"/>
          <p14:tracePt t="70556" x="2646363" y="3228975"/>
          <p14:tracePt t="70565" x="2701925" y="3235325"/>
          <p14:tracePt t="70572" x="2771775" y="3259138"/>
          <p14:tracePt t="70580" x="2851150" y="3267075"/>
          <p14:tracePt t="70588" x="2960688" y="3306763"/>
          <p14:tracePt t="70597" x="3079750" y="3322638"/>
          <p14:tracePt t="70616" x="3340100" y="3322638"/>
          <p14:tracePt t="70621" x="3465513" y="3322638"/>
          <p14:tracePt t="70628" x="3582988" y="3346450"/>
          <p14:tracePt t="70636" x="3694113" y="3362325"/>
          <p14:tracePt t="70644" x="3803650" y="3362325"/>
          <p14:tracePt t="70652" x="3898900" y="3370263"/>
          <p14:tracePt t="70660" x="3976688" y="3370263"/>
          <p14:tracePt t="70668" x="4056063" y="3370263"/>
          <p14:tracePt t="70676" x="4119563" y="3370263"/>
          <p14:tracePt t="70684" x="4189413" y="3370263"/>
          <p14:tracePt t="70692" x="4252913" y="3370263"/>
          <p14:tracePt t="70700" x="4332288" y="3370263"/>
          <p14:tracePt t="70708" x="4425950" y="3370263"/>
          <p14:tracePt t="70716" x="4537075" y="3370263"/>
          <p14:tracePt t="70724" x="4646613" y="3370263"/>
          <p14:tracePt t="70733" x="4757738" y="3370263"/>
          <p14:tracePt t="70740" x="4883150" y="3370263"/>
          <p14:tracePt t="70748" x="4992688" y="3370263"/>
          <p14:tracePt t="70756" x="5087938" y="3370263"/>
          <p14:tracePt t="70765" x="5197475" y="3386138"/>
          <p14:tracePt t="70772" x="5316538" y="3425825"/>
          <p14:tracePt t="70782" x="5457825" y="3432175"/>
          <p14:tracePt t="70788" x="5599113" y="3432175"/>
          <p14:tracePt t="70797" x="5757863" y="3432175"/>
          <p14:tracePt t="70804" x="5899150" y="3432175"/>
          <p14:tracePt t="70815" x="5994400" y="3432175"/>
          <p14:tracePt t="70820" x="6088063" y="3417888"/>
          <p14:tracePt t="70828" x="6191250" y="3378200"/>
          <p14:tracePt t="70836" x="6269038" y="3354388"/>
          <p14:tracePt t="70845" x="6348413" y="3346450"/>
          <p14:tracePt t="70852" x="6450013" y="3330575"/>
          <p14:tracePt t="70860" x="6529388" y="3322638"/>
          <p14:tracePt t="70868" x="6638925" y="3322638"/>
          <p14:tracePt t="70876" x="6734175" y="3322638"/>
          <p14:tracePt t="70884" x="6843713" y="3322638"/>
          <p14:tracePt t="70892" x="6986588" y="3322638"/>
          <p14:tracePt t="70900" x="7127875" y="3322638"/>
          <p14:tracePt t="70908" x="7253288" y="3322638"/>
          <p14:tracePt t="70917" x="7412038" y="3322638"/>
          <p14:tracePt t="70924" x="7577138" y="3322638"/>
          <p14:tracePt t="70933" x="7734300" y="3322638"/>
          <p14:tracePt t="70940" x="7875588" y="3306763"/>
          <p14:tracePt t="70948" x="8010525" y="3267075"/>
          <p14:tracePt t="70956" x="8120063" y="3259138"/>
          <p14:tracePt t="70965" x="8199438" y="3235325"/>
          <p14:tracePt t="70972" x="8285163" y="3197225"/>
          <p14:tracePt t="70980" x="8348663" y="3189288"/>
          <p14:tracePt t="70988" x="8420100" y="3173413"/>
          <p14:tracePt t="70996" x="8482013" y="3165475"/>
          <p14:tracePt t="71004" x="8553450" y="3141663"/>
          <p14:tracePt t="71014" x="8616950" y="3133725"/>
          <p14:tracePt t="71020" x="8686800" y="3117850"/>
          <p14:tracePt t="71028" x="8734425" y="3117850"/>
          <p14:tracePt t="71036" x="8782050" y="3117850"/>
          <p14:tracePt t="71044" x="8859838" y="3117850"/>
          <p14:tracePt t="71053" x="8955088" y="3117850"/>
          <p14:tracePt t="71060" x="9034463" y="3117850"/>
          <p14:tracePt t="71069" x="9112250" y="3117850"/>
          <p14:tracePt t="71076" x="9183688" y="3125788"/>
          <p14:tracePt t="71084" x="9261475" y="3125788"/>
          <p14:tracePt t="71092" x="9324975" y="3125788"/>
          <p14:tracePt t="71100" x="9372600" y="3125788"/>
          <p14:tracePt t="71108" x="9420225" y="3125788"/>
          <p14:tracePt t="71116" x="9450388" y="3125788"/>
          <p14:tracePt t="71124" x="9482138" y="3125788"/>
          <p14:tracePt t="71133" x="9521825" y="3125788"/>
          <p14:tracePt t="71140" x="9553575" y="3109913"/>
          <p14:tracePt t="71148" x="9585325" y="3101975"/>
          <p14:tracePt t="71156" x="9609138" y="3094038"/>
          <p14:tracePt t="71165" x="9632950" y="3094038"/>
          <p14:tracePt t="71172" x="9648825" y="3086100"/>
          <p14:tracePt t="71180" x="9663113" y="3086100"/>
          <p14:tracePt t="71188" x="9686925" y="3086100"/>
          <p14:tracePt t="71196" x="9718675" y="3086100"/>
          <p14:tracePt t="71204" x="9718675" y="3094038"/>
          <p14:tracePt t="71214" x="9734550" y="3094038"/>
          <p14:tracePt t="71230" x="9750425" y="3094038"/>
          <p14:tracePt t="71236" x="9758363" y="3101975"/>
          <p14:tracePt t="71252" x="9758363" y="3117850"/>
          <p14:tracePt t="71260" x="9774238" y="3125788"/>
          <p14:tracePt t="71268" x="9774238" y="3141663"/>
          <p14:tracePt t="71284" x="9774238" y="3157538"/>
          <p14:tracePt t="71292" x="9774238" y="3165475"/>
          <p14:tracePt t="71300" x="9774238" y="3173413"/>
          <p14:tracePt t="71308" x="9774238" y="3181350"/>
          <p14:tracePt t="71317" x="9774238" y="3197225"/>
          <p14:tracePt t="71325" x="9774238" y="3205163"/>
          <p14:tracePt t="71346" x="9774238" y="3221038"/>
          <p14:tracePt t="71356" x="9774238" y="3228975"/>
          <p14:tracePt t="71365" x="9774238" y="3235325"/>
          <p14:tracePt t="71381" x="9774238" y="3243263"/>
          <p14:tracePt t="71388" x="9774238" y="3259138"/>
          <p14:tracePt t="71397" x="9774238" y="3267075"/>
          <p14:tracePt t="71404" x="9774238" y="3282950"/>
          <p14:tracePt t="71413" x="9782175" y="3290888"/>
          <p14:tracePt t="71420" x="9782175" y="3306763"/>
          <p14:tracePt t="71428" x="9790113" y="3306763"/>
          <p14:tracePt t="71436" x="9805988" y="3306763"/>
          <p14:tracePt t="71452" x="9813925" y="3322638"/>
          <p14:tracePt t="71460" x="9813925" y="3330575"/>
          <p14:tracePt t="71500" x="9821863" y="3330575"/>
          <p14:tracePt t="71507" x="9837738" y="3330575"/>
          <p14:tracePt t="71516" x="9853613" y="3330575"/>
          <p14:tracePt t="71523" x="9867900" y="3330575"/>
          <p14:tracePt t="71548" x="9883775" y="3330575"/>
          <p14:tracePt t="71563" x="9891713" y="3330575"/>
          <p14:tracePt t="71579" x="9907588" y="3330575"/>
          <p14:tracePt t="71604" x="9915525" y="3330575"/>
          <p14:tracePt t="71613" x="9923463" y="3322638"/>
          <p14:tracePt t="71629" x="9931400" y="3322638"/>
          <p14:tracePt t="71636" x="9947275" y="3322638"/>
          <p14:tracePt t="71652" x="9955213" y="3322638"/>
          <p14:tracePt t="71692" x="9971088" y="3322638"/>
          <p14:tracePt t="71700" x="9979025" y="3322638"/>
          <p14:tracePt t="71716" x="9986963" y="3322638"/>
          <p14:tracePt t="71723" x="9994900" y="3322638"/>
          <p14:tracePt t="71740" x="10010775" y="3322638"/>
          <p14:tracePt t="71748" x="10018713" y="3330575"/>
          <p14:tracePt t="71772" x="10034588" y="3330575"/>
          <p14:tracePt t="71797" x="10042525" y="3330575"/>
          <p14:tracePt t="71803" x="10050463" y="3330575"/>
          <p14:tracePt t="71812" x="10058400" y="3330575"/>
          <p14:tracePt t="71820" x="10072688" y="3330575"/>
          <p14:tracePt t="71828" x="10080625" y="3330575"/>
          <p14:tracePt t="71836" x="10096500" y="3330575"/>
          <p14:tracePt t="71844" x="10112375" y="3330575"/>
          <p14:tracePt t="71851" x="10128250" y="3330575"/>
          <p14:tracePt t="71860" x="10144125" y="3322638"/>
          <p14:tracePt t="71883" x="10152063" y="3314700"/>
          <p14:tracePt t="71892" x="10167938" y="3298825"/>
          <p14:tracePt t="71900" x="10175875" y="3298825"/>
          <p14:tracePt t="71908" x="10183813" y="3290888"/>
          <p14:tracePt t="71916" x="10191750" y="3290888"/>
          <p14:tracePt t="71924" x="10199688" y="3282950"/>
          <p14:tracePt t="71932" x="10215563" y="3282950"/>
          <p14:tracePt t="71956" x="10231438" y="3282950"/>
          <p14:tracePt t="71979" x="10239375" y="3282950"/>
          <p14:tracePt t="71988" x="10247313" y="3282950"/>
          <p14:tracePt t="71996" x="10255250" y="3282950"/>
          <p14:tracePt t="72004" x="10269538" y="3282950"/>
          <p14:tracePt t="72013" x="10285413" y="3282950"/>
          <p14:tracePt t="72020" x="10309225" y="3282950"/>
          <p14:tracePt t="72030" x="10333038" y="3282950"/>
          <p14:tracePt t="72036" x="10388600" y="3282950"/>
          <p14:tracePt t="72044" x="10420350" y="3282950"/>
          <p14:tracePt t="72052" x="10436225" y="3282950"/>
          <p14:tracePt t="72060" x="10452100" y="3282950"/>
          <p14:tracePt t="72068" x="10474325" y="3282950"/>
          <p14:tracePt t="72076" x="10498138" y="3282950"/>
          <p14:tracePt t="72084" x="10529888" y="3282950"/>
          <p14:tracePt t="72092" x="10537825" y="3282950"/>
          <p14:tracePt t="72100" x="10569575" y="3282950"/>
          <p14:tracePt t="72108" x="10585450" y="3282950"/>
          <p14:tracePt t="72115" x="10585450" y="3290888"/>
          <p14:tracePt t="72219" x="10593388" y="3298825"/>
          <p14:tracePt t="72227" x="10593388" y="3306763"/>
          <p14:tracePt t="72236" x="10593388" y="3322638"/>
          <p14:tracePt t="72252" x="10569575" y="3338513"/>
          <p14:tracePt t="72268" x="10553700" y="3346450"/>
          <p14:tracePt t="72275" x="10545763" y="3346450"/>
          <p14:tracePt t="73148" x="10537825" y="3346450"/>
          <p14:tracePt t="73245" x="10529888" y="3354388"/>
          <p14:tracePt t="73388" x="10514013" y="3362325"/>
          <p14:tracePt t="73404" x="10506075" y="3370263"/>
          <p14:tracePt t="73429" x="10498138" y="3378200"/>
          <p14:tracePt t="74252" x="10490200" y="3378200"/>
          <p14:tracePt t="74260" x="10482263" y="3378200"/>
          <p14:tracePt t="74276" x="10474325" y="3386138"/>
          <p14:tracePt t="74283" x="10460038" y="3402013"/>
          <p14:tracePt t="74292" x="10452100" y="3402013"/>
          <p14:tracePt t="74300" x="10428288" y="3409950"/>
          <p14:tracePt t="74308" x="10404475" y="3425825"/>
          <p14:tracePt t="74316" x="10380663" y="3432175"/>
          <p14:tracePt t="74324" x="10340975" y="3448050"/>
          <p14:tracePt t="74332" x="10293350" y="3463925"/>
          <p14:tracePt t="74339" x="10207625" y="3487738"/>
          <p14:tracePt t="74347" x="10096500" y="3511550"/>
          <p14:tracePt t="74356" x="9979025" y="3527425"/>
          <p14:tracePt t="74364" x="9853613" y="3551238"/>
          <p14:tracePt t="74372" x="9726613" y="3598863"/>
          <p14:tracePt t="74380" x="9561513" y="3636963"/>
          <p14:tracePt t="74388" x="9396413" y="3636963"/>
          <p14:tracePt t="74396" x="9231313" y="3684588"/>
          <p14:tracePt t="74404" x="9048750" y="3724275"/>
          <p14:tracePt t="74412" x="8837613" y="3756025"/>
          <p14:tracePt t="74419" x="8678863" y="3779838"/>
          <p14:tracePt t="74429" x="8537575" y="3795713"/>
          <p14:tracePt t="74435" x="8412163" y="3795713"/>
          <p14:tracePt t="74444" x="8316913" y="3795713"/>
          <p14:tracePt t="74452" x="8237538" y="3795713"/>
          <p14:tracePt t="74460" x="8159750" y="3795713"/>
          <p14:tracePt t="74468" x="8064500" y="3803650"/>
          <p14:tracePt t="74475" x="7970838" y="3803650"/>
          <p14:tracePt t="74483" x="7883525" y="3825875"/>
          <p14:tracePt t="74492" x="7773988" y="3849688"/>
          <p14:tracePt t="74500" x="7662863" y="3889375"/>
          <p14:tracePt t="74508" x="7545388" y="3913188"/>
          <p14:tracePt t="74516" x="7418388" y="3929063"/>
          <p14:tracePt t="74524" x="7292975" y="3968750"/>
          <p14:tracePt t="74531" x="7135813" y="3992563"/>
          <p14:tracePt t="74540" x="6978650" y="3992563"/>
          <p14:tracePt t="74547" x="6851650" y="4008438"/>
          <p14:tracePt t="74556" x="6726238" y="4022725"/>
          <p14:tracePt t="74565" x="6592888" y="4030663"/>
          <p14:tracePt t="74572" x="6465888" y="4030663"/>
          <p14:tracePt t="74581" x="6372225" y="4030663"/>
          <p14:tracePt t="74588" x="6276975" y="4030663"/>
          <p14:tracePt t="74596" x="6151563" y="4030663"/>
          <p14:tracePt t="74604" x="6040438" y="4030663"/>
          <p14:tracePt t="74613" x="5962650" y="4030663"/>
          <p14:tracePt t="74620" x="5851525" y="4030663"/>
          <p14:tracePt t="74629" x="5741988" y="4030663"/>
          <p14:tracePt t="74636" x="5662613" y="4030663"/>
          <p14:tracePt t="74644" x="5584825" y="4030663"/>
          <p14:tracePt t="74652" x="5489575" y="4046538"/>
          <p14:tracePt t="74660" x="5402263" y="4070350"/>
          <p14:tracePt t="74668" x="5340350" y="4078288"/>
          <p14:tracePt t="74676" x="5276850" y="4086225"/>
          <p14:tracePt t="74683" x="5205413" y="4102100"/>
          <p14:tracePt t="74692" x="5127625" y="4110038"/>
          <p14:tracePt t="74700" x="5048250" y="4125913"/>
          <p14:tracePt t="74708" x="4978400" y="4125913"/>
          <p14:tracePt t="74715" x="4899025" y="4125913"/>
          <p14:tracePt t="74724" x="4819650" y="4117975"/>
          <p14:tracePt t="74731" x="4725988" y="4110038"/>
          <p14:tracePt t="74740" x="4654550" y="4070350"/>
          <p14:tracePt t="74747" x="4552950" y="4038600"/>
          <p14:tracePt t="74756" x="4473575" y="4016375"/>
          <p14:tracePt t="74764" x="4386263" y="4000500"/>
          <p14:tracePt t="74771" x="4292600" y="3960813"/>
          <p14:tracePt t="74780" x="4221163" y="3944938"/>
          <p14:tracePt t="74788" x="4159250" y="3944938"/>
          <p14:tracePt t="74796" x="4095750" y="3929063"/>
          <p14:tracePt t="74804" x="4024313" y="3905250"/>
          <p14:tracePt t="74812" x="3946525" y="3897313"/>
          <p14:tracePt t="74820" x="3859213" y="3857625"/>
          <p14:tracePt t="74830" x="3787775" y="3833813"/>
          <p14:tracePt t="74836" x="3709988" y="3833813"/>
          <p14:tracePt t="74844" x="3614738" y="3825875"/>
          <p14:tracePt t="74851" x="3513138" y="3787775"/>
          <p14:tracePt t="74860" x="3402013" y="3763963"/>
          <p14:tracePt t="74868" x="3292475" y="3740150"/>
          <p14:tracePt t="74875" x="3173413" y="3700463"/>
          <p14:tracePt t="74883" x="3079750" y="3684588"/>
          <p14:tracePt t="74891" x="3016250" y="3676650"/>
          <p14:tracePt t="74900" x="2946400" y="3644900"/>
          <p14:tracePt t="74908" x="2890838" y="3622675"/>
          <p14:tracePt t="74916" x="2851150" y="3622675"/>
          <p14:tracePt t="74924" x="2827338" y="3622675"/>
          <p14:tracePt t="74932" x="2811463" y="3614738"/>
          <p14:tracePt t="74940" x="2803525" y="3606800"/>
          <p14:tracePt t="74948" x="2779713" y="3598863"/>
          <p14:tracePt t="74956" x="2755900" y="3582988"/>
          <p14:tracePt t="74964" x="2733675" y="3575050"/>
          <p14:tracePt t="74971" x="2701925" y="3551238"/>
          <p14:tracePt t="74980" x="2678113" y="3535363"/>
          <p14:tracePt t="74988" x="2662238" y="3519488"/>
          <p14:tracePt t="74996" x="2654300" y="3511550"/>
          <p14:tracePt t="75004" x="2638425" y="3495675"/>
          <p14:tracePt t="75028" x="2638425" y="3479800"/>
          <p14:tracePt t="75044" x="2638425" y="3471863"/>
          <p14:tracePt t="75051" x="2638425" y="3463925"/>
          <p14:tracePt t="75068" x="2638425" y="3455988"/>
          <p14:tracePt t="75076" x="2638425" y="3440113"/>
          <p14:tracePt t="75092" x="2638425" y="3432175"/>
          <p14:tracePt t="75100" x="2638425" y="3417888"/>
          <p14:tracePt t="75108" x="2638425" y="3409950"/>
          <p14:tracePt t="75148" x="2622550" y="3409950"/>
          <p14:tracePt t="75156" x="2622550" y="3417888"/>
          <p14:tracePt t="75163" x="2622550" y="3432175"/>
          <p14:tracePt t="75172" x="2614613" y="3455988"/>
          <p14:tracePt t="75179" x="2606675" y="3487738"/>
          <p14:tracePt t="75188" x="2590800" y="3511550"/>
          <p14:tracePt t="75196" x="2582863" y="3535363"/>
          <p14:tracePt t="75204" x="2566988" y="3551238"/>
          <p14:tracePt t="75212" x="2566988" y="3567113"/>
          <p14:tracePt t="75220" x="2566988" y="3582988"/>
          <p14:tracePt t="75244" x="2566988" y="3590925"/>
          <p14:tracePt t="75252" x="2566988" y="3606800"/>
          <p14:tracePt t="75260" x="2566988" y="3614738"/>
          <p14:tracePt t="75323" x="2582863" y="3614738"/>
          <p14:tracePt t="75332" x="2582863" y="3606800"/>
          <p14:tracePt t="75340" x="2582863" y="3590925"/>
          <p14:tracePt t="75347" x="2590800" y="3575050"/>
          <p14:tracePt t="75355" x="2590800" y="3543300"/>
          <p14:tracePt t="75364" x="2590800" y="3527425"/>
          <p14:tracePt t="75371" x="2598738" y="3495675"/>
          <p14:tracePt t="75380" x="2614613" y="3471863"/>
          <p14:tracePt t="75388" x="2622550" y="3455988"/>
          <p14:tracePt t="75404" x="2622550" y="3440113"/>
          <p14:tracePt t="75436" x="2622550" y="3432175"/>
          <p14:tracePt t="75443" x="2638425" y="3432175"/>
          <p14:tracePt t="75451" x="2646363" y="3432175"/>
          <p14:tracePt t="75460" x="2662238" y="3440113"/>
          <p14:tracePt t="75468" x="2670175" y="3448050"/>
          <p14:tracePt t="75476" x="2693988" y="3463925"/>
          <p14:tracePt t="75484" x="2717800" y="3487738"/>
          <p14:tracePt t="75492" x="2733675" y="3519488"/>
          <p14:tracePt t="75500" x="2741613" y="3535363"/>
          <p14:tracePt t="75508" x="2755900" y="3551238"/>
          <p14:tracePt t="75516" x="2755900" y="3567113"/>
          <p14:tracePt t="75588" x="2755900" y="3559175"/>
          <p14:tracePt t="75596" x="2755900" y="3543300"/>
          <p14:tracePt t="75603" x="2755900" y="3535363"/>
          <p14:tracePt t="75612" x="2755900" y="3519488"/>
          <p14:tracePt t="75620" x="2755900" y="3479800"/>
          <p14:tracePt t="75629" x="2747963" y="3440113"/>
          <p14:tracePt t="75635" x="2741613" y="3417888"/>
          <p14:tracePt t="75643" x="2725738" y="3394075"/>
          <p14:tracePt t="75651" x="2717800" y="3378200"/>
          <p14:tracePt t="75659" x="2709863" y="3346450"/>
          <p14:tracePt t="75668" x="2693988" y="3322638"/>
          <p14:tracePt t="75675" x="2693988" y="3298825"/>
          <p14:tracePt t="75683" x="2686050" y="3282950"/>
          <p14:tracePt t="75691" x="2678113" y="3267075"/>
          <p14:tracePt t="75700" x="2678113" y="3251200"/>
          <p14:tracePt t="75708" x="2678113" y="3235325"/>
          <p14:tracePt t="75716" x="2678113" y="3221038"/>
          <p14:tracePt t="75723" x="2670175" y="3205163"/>
          <p14:tracePt t="75732" x="2670175" y="3181350"/>
          <p14:tracePt t="75740" x="2670175" y="3165475"/>
          <p14:tracePt t="75748" x="2662238" y="3149600"/>
          <p14:tracePt t="75755" x="2654300" y="3133725"/>
          <p14:tracePt t="75764" x="2654300" y="3117850"/>
          <p14:tracePt t="75843" x="2654300" y="3125788"/>
          <p14:tracePt t="75852" x="2654300" y="3133725"/>
          <p14:tracePt t="75859" x="2654300" y="3149600"/>
          <p14:tracePt t="75867" x="2654300" y="3157538"/>
          <p14:tracePt t="75875" x="2654300" y="3181350"/>
          <p14:tracePt t="75883" x="2654300" y="3197225"/>
          <p14:tracePt t="75891" x="2654300" y="3205163"/>
          <p14:tracePt t="75939" x="2654300" y="3228975"/>
          <p14:tracePt t="75955" x="2662238" y="3243263"/>
          <p14:tracePt t="75963" x="2670175" y="3259138"/>
          <p14:tracePt t="75972" x="2678113" y="3282950"/>
          <p14:tracePt t="75979" x="2693988" y="3298825"/>
          <p14:tracePt t="75987" x="2709863" y="3322638"/>
          <p14:tracePt t="75995" x="2717800" y="3346450"/>
          <p14:tracePt t="76003" x="2733675" y="3378200"/>
          <p14:tracePt t="76012" x="2741613" y="3394075"/>
          <p14:tracePt t="76019" x="2747963" y="3417888"/>
          <p14:tracePt t="76028" x="2763838" y="3440113"/>
          <p14:tracePt t="76035" x="2771775" y="3479800"/>
          <p14:tracePt t="76043" x="2779713" y="3519488"/>
          <p14:tracePt t="76051" x="2779713" y="3551238"/>
          <p14:tracePt t="76060" x="2779713" y="3567113"/>
          <p14:tracePt t="76475" x="2787650" y="3567113"/>
          <p14:tracePt t="76540" x="2803525" y="3567113"/>
          <p14:tracePt t="76571" x="2803525" y="3559175"/>
          <p14:tracePt t="77251" x="2819400" y="3559175"/>
          <p14:tracePt t="77275" x="2827338" y="3559175"/>
          <p14:tracePt t="77555" x="2843213" y="3559175"/>
          <p14:tracePt t="77564" x="2851150" y="3559175"/>
          <p14:tracePt t="77740" x="2867025" y="3559175"/>
          <p14:tracePt t="78100" x="2882900" y="3567113"/>
          <p14:tracePt t="78355" x="2890838" y="3567113"/>
          <p14:tracePt t="78380" x="2914650" y="3567113"/>
          <p14:tracePt t="78428" x="2930525" y="3559175"/>
          <p14:tracePt t="79420" x="2938463" y="3551238"/>
          <p14:tracePt t="79428" x="2938463" y="3535363"/>
          <p14:tracePt t="79436" x="2938463" y="3503613"/>
          <p14:tracePt t="79444" x="2938463" y="3463925"/>
          <p14:tracePt t="79452" x="2938463" y="3417888"/>
          <p14:tracePt t="79460" x="2898775" y="3346450"/>
          <p14:tracePt t="79468" x="2867025" y="3267075"/>
          <p14:tracePt t="79476" x="2795588" y="3133725"/>
          <p14:tracePt t="79484" x="2709863" y="3000375"/>
          <p14:tracePt t="79492" x="2559050" y="2779713"/>
          <p14:tracePt t="79500" x="2378075" y="2519363"/>
          <p14:tracePt t="79507" x="2133600" y="2220913"/>
          <p14:tracePt t="79516" x="1819275" y="1881188"/>
          <p14:tracePt t="79524" x="1535113" y="1574800"/>
          <p14:tracePt t="79532" x="1300163" y="1274763"/>
          <p14:tracePt t="79539" x="1117600" y="1047750"/>
          <p14:tracePt t="79548" x="1016000" y="881063"/>
          <p14:tracePt t="79556" x="936625" y="779463"/>
          <p14:tracePt t="79564" x="858838" y="677863"/>
          <p14:tracePt t="79572" x="803275" y="606425"/>
          <p14:tracePt t="79580" x="739775" y="550863"/>
          <p14:tracePt t="79588" x="685800" y="503238"/>
          <p14:tracePt t="79596" x="630238" y="473075"/>
          <p14:tracePt t="79604" x="574675" y="441325"/>
          <p14:tracePt t="79612" x="534988" y="393700"/>
          <p14:tracePt t="79621" x="496888" y="377825"/>
          <p14:tracePt t="79629" x="473075" y="354013"/>
          <p14:tracePt t="79638" x="441325" y="346075"/>
          <p14:tracePt t="79643" x="417513" y="322263"/>
          <p14:tracePt t="79652" x="377825" y="292100"/>
          <p14:tracePt t="79660" x="338138" y="268288"/>
          <p14:tracePt t="79668" x="268288" y="260350"/>
          <p14:tracePt t="79676" x="212725" y="236538"/>
          <p14:tracePt t="79683" x="149225" y="212725"/>
          <p14:tracePt t="79692" x="47625" y="188913"/>
          <p14:tracePt t="82196" x="747713" y="488950"/>
          <p14:tracePt t="82204" x="1071563" y="858838"/>
          <p14:tracePt t="82212" x="1346200" y="1212850"/>
          <p14:tracePt t="82220" x="1614488" y="1574800"/>
          <p14:tracePt t="82228" x="1906588" y="1992313"/>
          <p14:tracePt t="82236" x="2181225" y="2378075"/>
          <p14:tracePt t="82243" x="2441575" y="2787650"/>
          <p14:tracePt t="82251" x="2654300" y="3165475"/>
          <p14:tracePt t="82259" x="2867025" y="3575050"/>
          <p14:tracePt t="82267" x="3032125" y="3937000"/>
          <p14:tracePt t="82276" x="3149600" y="4181475"/>
          <p14:tracePt t="82284" x="3181350" y="4314825"/>
          <p14:tracePt t="82291" x="3181350" y="4362450"/>
          <p14:tracePt t="82300" x="3173413" y="4386263"/>
          <p14:tracePt t="82308" x="3149600" y="4394200"/>
          <p14:tracePt t="82315" x="3103563" y="4394200"/>
          <p14:tracePt t="82324" x="3008313" y="4378325"/>
          <p14:tracePt t="82345" x="2867025" y="4298950"/>
          <p14:tracePt t="82347" x="2795588" y="4251325"/>
          <p14:tracePt t="82356" x="2755900" y="4227513"/>
          <p14:tracePt t="82363" x="2717800" y="4219575"/>
          <p14:tracePt t="82372" x="2701925" y="4205288"/>
          <p14:tracePt t="82380" x="2678113" y="4197350"/>
          <p14:tracePt t="82388" x="2646363" y="4181475"/>
          <p14:tracePt t="82395" x="2614613" y="4181475"/>
          <p14:tracePt t="82404" x="2590800" y="4173538"/>
          <p14:tracePt t="82414" x="2574925" y="4165600"/>
          <p14:tracePt t="82420" x="2543175" y="4149725"/>
          <p14:tracePt t="82429" x="2520950" y="4149725"/>
          <p14:tracePt t="82436" x="2505075" y="4149725"/>
          <p14:tracePt t="82476" x="2513013" y="4141788"/>
          <p14:tracePt t="82484" x="2528888" y="4141788"/>
          <p14:tracePt t="82492" x="2551113" y="4133850"/>
          <p14:tracePt t="82500" x="2598738" y="4117975"/>
          <p14:tracePt t="82508" x="2670175" y="4086225"/>
          <p14:tracePt t="82516" x="2755900" y="4062413"/>
          <p14:tracePt t="82524" x="2819400" y="4030663"/>
          <p14:tracePt t="82532" x="2898775" y="3968750"/>
          <p14:tracePt t="82540" x="2976563" y="3929063"/>
          <p14:tracePt t="82548" x="3024188" y="3873500"/>
          <p14:tracePt t="82556" x="3055938" y="3803650"/>
          <p14:tracePt t="82564" x="3079750" y="3748088"/>
          <p14:tracePt t="82572" x="3087688" y="3716338"/>
          <p14:tracePt t="82580" x="3095625" y="3692525"/>
          <p14:tracePt t="82588" x="3095625" y="3660775"/>
          <p14:tracePt t="82595" x="3095625" y="3636963"/>
          <p14:tracePt t="82604" x="3087688" y="3622675"/>
          <p14:tracePt t="82612" x="3063875" y="3614738"/>
          <p14:tracePt t="82620" x="3040063" y="3582988"/>
          <p14:tracePt t="82630" x="2992438" y="3559175"/>
          <p14:tracePt t="82636" x="2952750" y="3527425"/>
          <p14:tracePt t="82644" x="2930525" y="3503613"/>
          <p14:tracePt t="82652" x="2922588" y="3503613"/>
          <p14:tracePt t="82659" x="2914650" y="3487738"/>
          <p14:tracePt t="82676" x="2914650" y="3479800"/>
          <p14:tracePt t="82684" x="2922588" y="3471863"/>
          <p14:tracePt t="82692" x="2938463" y="3471863"/>
          <p14:tracePt t="82699" x="2952750" y="3463925"/>
          <p14:tracePt t="82708" x="2960688" y="3463925"/>
          <p14:tracePt t="82716" x="2976563" y="3463925"/>
          <p14:tracePt t="82740" x="2976563" y="3448050"/>
          <p14:tracePt t="82756" x="2976563" y="3440113"/>
          <p14:tracePt t="82764" x="2976563" y="3425825"/>
          <p14:tracePt t="82795" x="2976563" y="3417888"/>
          <p14:tracePt t="82803" x="2992438" y="3417888"/>
          <p14:tracePt t="82812" x="3000375" y="3417888"/>
          <p14:tracePt t="82819" x="3032125" y="3417888"/>
          <p14:tracePt t="82828" x="3103563" y="3417888"/>
          <p14:tracePt t="82836" x="3213100" y="3417888"/>
          <p14:tracePt t="82843" x="3340100" y="3417888"/>
          <p14:tracePt t="82852" x="3513138" y="3417888"/>
          <p14:tracePt t="82859" x="3686175" y="3417888"/>
          <p14:tracePt t="82868" x="3922713" y="3409950"/>
          <p14:tracePt t="82876" x="4135438" y="3378200"/>
          <p14:tracePt t="82884" x="4292600" y="3362325"/>
          <p14:tracePt t="82892" x="4473575" y="3338513"/>
          <p14:tracePt t="82899" x="4678363" y="3322638"/>
          <p14:tracePt t="82908" x="4835525" y="3290888"/>
          <p14:tracePt t="82916" x="4992688" y="3282950"/>
          <p14:tracePt t="82923" x="5151438" y="3251200"/>
          <p14:tracePt t="82933" x="5308600" y="3228975"/>
          <p14:tracePt t="82940" x="5465763" y="3205163"/>
          <p14:tracePt t="82948" x="5622925" y="3165475"/>
          <p14:tracePt t="82955" x="5781675" y="3149600"/>
          <p14:tracePt t="82963" x="5938838" y="3125788"/>
          <p14:tracePt t="82971" x="6088063" y="3094038"/>
          <p14:tracePt t="82980" x="6237288" y="3094038"/>
          <p14:tracePt t="82987" x="6380163" y="3094038"/>
          <p14:tracePt t="82995" x="6505575" y="3094038"/>
          <p14:tracePt t="83003" x="6678613" y="3094038"/>
          <p14:tracePt t="83012" x="6819900" y="3094038"/>
          <p14:tracePt t="83020" x="6978650" y="3117850"/>
          <p14:tracePt t="83029" x="7135813" y="3141663"/>
          <p14:tracePt t="83035" x="7277100" y="3165475"/>
          <p14:tracePt t="83043" x="7412038" y="3197225"/>
          <p14:tracePt t="83052" x="7553325" y="3205163"/>
          <p14:tracePt t="83060" x="7646988" y="3228975"/>
          <p14:tracePt t="83068" x="7742238" y="3228975"/>
          <p14:tracePt t="83076" x="7805738" y="3228975"/>
          <p14:tracePt t="83083" x="7867650" y="3228975"/>
          <p14:tracePt t="83091" x="7947025" y="3228975"/>
          <p14:tracePt t="83100" x="8018463" y="3228975"/>
          <p14:tracePt t="83108" x="8064500" y="3228975"/>
          <p14:tracePt t="83116" x="8128000" y="3228975"/>
          <p14:tracePt t="83123" x="8191500" y="3228975"/>
          <p14:tracePt t="83132" x="8253413" y="3243263"/>
          <p14:tracePt t="83139" x="8340725" y="3251200"/>
          <p14:tracePt t="83148" x="8420100" y="3275013"/>
          <p14:tracePt t="83155" x="8489950" y="3298825"/>
          <p14:tracePt t="83165" x="8553450" y="3306763"/>
          <p14:tracePt t="83172" x="8624888" y="3330575"/>
          <p14:tracePt t="83179" x="8662988" y="3338513"/>
          <p14:tracePt t="83188" x="8694738" y="3354388"/>
          <p14:tracePt t="83196" x="8734425" y="3354388"/>
          <p14:tracePt t="83203" x="8782050" y="3362325"/>
          <p14:tracePt t="83212" x="8829675" y="3370263"/>
          <p14:tracePt t="83220" x="8883650" y="3394075"/>
          <p14:tracePt t="83229" x="8939213" y="3402013"/>
          <p14:tracePt t="83236" x="8986838" y="3425825"/>
          <p14:tracePt t="83244" x="9056688" y="3432175"/>
          <p14:tracePt t="83252" x="9136063" y="3448050"/>
          <p14:tracePt t="83260" x="9183688" y="3448050"/>
          <p14:tracePt t="83268" x="9253538" y="3455988"/>
          <p14:tracePt t="83275" x="9317038" y="3471863"/>
          <p14:tracePt t="83284" x="9372600" y="3503613"/>
          <p14:tracePt t="83292" x="9444038" y="3527425"/>
          <p14:tracePt t="83300" x="9505950" y="3527425"/>
          <p14:tracePt t="83308" x="9561513" y="3535363"/>
          <p14:tracePt t="83316" x="9593263" y="3551238"/>
          <p14:tracePt t="83329" x="9663113" y="3567113"/>
          <p14:tracePt t="83331" x="9718675" y="3590925"/>
          <p14:tracePt t="83339" x="9750425" y="3598863"/>
          <p14:tracePt t="83348" x="9805988" y="3614738"/>
          <p14:tracePt t="83355" x="9829800" y="3629025"/>
          <p14:tracePt t="83364" x="9867900" y="3644900"/>
          <p14:tracePt t="83372" x="9907588" y="3652838"/>
          <p14:tracePt t="83381" x="9931400" y="3660775"/>
          <p14:tracePt t="83388" x="9955213" y="3660775"/>
          <p14:tracePt t="83396" x="9986963" y="3660775"/>
          <p14:tracePt t="83403" x="10010775" y="3660775"/>
          <p14:tracePt t="83412" x="10026650" y="3660775"/>
          <p14:tracePt t="83667" x="10042525" y="3660775"/>
          <p14:tracePt t="85676" x="10042525" y="3668713"/>
          <p14:tracePt t="85708" x="10034588" y="3684588"/>
          <p14:tracePt t="85716" x="10026650" y="3692525"/>
          <p14:tracePt t="85732" x="10018713" y="3700463"/>
          <p14:tracePt t="85740" x="10010775" y="3700463"/>
          <p14:tracePt t="85748" x="9994900" y="3700463"/>
          <p14:tracePt t="85772" x="9994900" y="3708400"/>
          <p14:tracePt t="85780" x="9994900" y="3724275"/>
          <p14:tracePt t="85795" x="10002838" y="3732213"/>
          <p14:tracePt t="85804" x="10018713" y="3740150"/>
          <p14:tracePt t="85813" x="10026650" y="3748088"/>
          <p14:tracePt t="85820" x="10042525" y="3756025"/>
          <p14:tracePt t="85829" x="10050463" y="3763963"/>
          <p14:tracePt t="85836" x="10058400" y="3763963"/>
          <p14:tracePt t="85845" x="10064750" y="3771900"/>
          <p14:tracePt t="85853" x="10072688" y="3779838"/>
          <p14:tracePt t="85860" x="10088563" y="3787775"/>
          <p14:tracePt t="85868" x="10104438" y="3795713"/>
          <p14:tracePt t="85892" x="10112375" y="3803650"/>
          <p14:tracePt t="85900" x="10120313" y="3811588"/>
          <p14:tracePt t="85924" x="10136188" y="3811588"/>
          <p14:tracePt t="85940" x="10152063" y="3811588"/>
          <p14:tracePt t="85956" x="10167938" y="3811588"/>
          <p14:tracePt t="85965" x="10175875" y="3811588"/>
          <p14:tracePt t="85972" x="10191750" y="3811588"/>
          <p14:tracePt t="85980" x="10215563" y="3819525"/>
          <p14:tracePt t="85987" x="10247313" y="3825875"/>
          <p14:tracePt t="85995" x="10261600" y="3841750"/>
          <p14:tracePt t="86003" x="10285413" y="3841750"/>
          <p14:tracePt t="86012" x="10301288" y="3841750"/>
          <p14:tracePt t="86052" x="10317163" y="3841750"/>
          <p14:tracePt t="86084" x="10333038" y="3841750"/>
          <p14:tracePt t="86092" x="10348913" y="3841750"/>
          <p14:tracePt t="86108" x="10356850" y="3833813"/>
          <p14:tracePt t="86124" x="10364788" y="3833813"/>
          <p14:tracePt t="86140" x="10364788" y="3825875"/>
          <p14:tracePt t="86148" x="10380663" y="3819525"/>
          <p14:tracePt t="86156" x="10388600" y="3819525"/>
          <p14:tracePt t="86164" x="10404475" y="3819525"/>
          <p14:tracePt t="86171" x="10412413" y="3819525"/>
          <p14:tracePt t="86180" x="10428288" y="3819525"/>
          <p14:tracePt t="86204" x="10444163" y="3819525"/>
          <p14:tracePt t="86212" x="10452100" y="3819525"/>
          <p14:tracePt t="86244" x="10466388" y="3819525"/>
          <p14:tracePt t="86276" x="10474325" y="3819525"/>
          <p14:tracePt t="86300" x="10498138" y="3819525"/>
          <p14:tracePt t="86444" x="10514013" y="3819525"/>
          <p14:tracePt t="86516" x="10529888" y="3819525"/>
          <p14:tracePt t="86548" x="10537825" y="3819525"/>
          <p14:tracePt t="86588" x="10553700" y="3819525"/>
          <p14:tracePt t="86596" x="10561638" y="3819525"/>
          <p14:tracePt t="86613" x="10577513" y="3825875"/>
          <p14:tracePt t="86628" x="10585450" y="3833813"/>
          <p14:tracePt t="87564" x="10593388" y="3833813"/>
          <p14:tracePt t="89101" x="10601325" y="3825875"/>
          <p14:tracePt t="89108" x="10609263" y="3819525"/>
          <p14:tracePt t="89148" x="10625138" y="3811588"/>
          <p14:tracePt t="89428" x="10633075" y="3803650"/>
          <p14:tracePt t="89556" x="10648950" y="3803650"/>
          <p14:tracePt t="89860" x="10656888" y="3803650"/>
          <p14:tracePt t="89868" x="10664825" y="3803650"/>
          <p14:tracePt t="89894" x="10671175" y="3819525"/>
          <p14:tracePt t="89908" x="10679113" y="3825875"/>
          <p14:tracePt t="90924" x="10687050" y="3825875"/>
          <p14:tracePt t="90932" x="10702925" y="3825875"/>
          <p14:tracePt t="90940" x="10718800" y="3833813"/>
          <p14:tracePt t="90947" x="10734675" y="3841750"/>
          <p14:tracePt t="90964" x="10742613" y="3841750"/>
          <p14:tracePt t="90972" x="10750550" y="3849688"/>
          <p14:tracePt t="90980" x="10750550" y="3857625"/>
          <p14:tracePt t="90988" x="10758488" y="3865563"/>
          <p14:tracePt t="90995" x="10774363" y="3865563"/>
          <p14:tracePt t="91012" x="10782300" y="3881438"/>
          <p14:tracePt t="91028" x="10798175" y="3881438"/>
          <p14:tracePt t="91252" x="10814050" y="3881438"/>
          <p14:tracePt t="91748" x="10821988" y="3881438"/>
          <p14:tracePt t="91756" x="10837863" y="3889375"/>
          <p14:tracePt t="91763" x="10845800" y="3897313"/>
          <p14:tracePt t="91772" x="10845800" y="3905250"/>
          <p14:tracePt t="92093" x="10853738" y="3913188"/>
          <p14:tracePt t="92156" x="10853738" y="3921125"/>
          <p14:tracePt t="92196" x="10837863" y="3921125"/>
          <p14:tracePt t="92212" x="10821988" y="3921125"/>
          <p14:tracePt t="92220" x="10806113" y="3921125"/>
          <p14:tracePt t="92228" x="10766425" y="3921125"/>
          <p14:tracePt t="92236" x="10718800" y="3921125"/>
          <p14:tracePt t="92244" x="10687050" y="3921125"/>
          <p14:tracePt t="92252" x="10617200" y="3921125"/>
          <p14:tracePt t="92260" x="10545763" y="3921125"/>
          <p14:tracePt t="92268" x="10466388" y="3921125"/>
          <p14:tracePt t="92276" x="10372725" y="3921125"/>
          <p14:tracePt t="92284" x="10277475" y="3913188"/>
          <p14:tracePt t="92292" x="10152063" y="3897313"/>
          <p14:tracePt t="92300" x="10026650" y="3897313"/>
          <p14:tracePt t="92308" x="9867900" y="3873500"/>
          <p14:tracePt t="92316" x="9726613" y="3857625"/>
          <p14:tracePt t="92328" x="9585325" y="3841750"/>
          <p14:tracePt t="92331" x="9428163" y="3833813"/>
          <p14:tracePt t="92340" x="9269413" y="3795713"/>
          <p14:tracePt t="92347" x="9088438" y="3763963"/>
          <p14:tracePt t="92356" x="8915400" y="3763963"/>
          <p14:tracePt t="92364" x="8726488" y="3763963"/>
          <p14:tracePt t="92372" x="8521700" y="3748088"/>
          <p14:tracePt t="92380" x="8285163" y="3732213"/>
          <p14:tracePt t="92388" x="8032750" y="3732213"/>
          <p14:tracePt t="92396" x="7742238" y="3732213"/>
          <p14:tracePt t="92404" x="7450138" y="3732213"/>
          <p14:tracePt t="92412" x="7221538" y="3732213"/>
          <p14:tracePt t="92420" x="7016750" y="3740150"/>
          <p14:tracePt t="92429" x="6811963" y="3756025"/>
          <p14:tracePt t="92436" x="6654800" y="3779838"/>
          <p14:tracePt t="92445" x="6529388" y="3819525"/>
          <p14:tracePt t="92452" x="6364288" y="3873500"/>
          <p14:tracePt t="92460" x="6221413" y="3905250"/>
          <p14:tracePt t="92468" x="6096000" y="3929063"/>
          <p14:tracePt t="92476" x="5978525" y="3968750"/>
          <p14:tracePt t="92484" x="5867400" y="4000500"/>
          <p14:tracePt t="92492" x="5734050" y="4030663"/>
          <p14:tracePt t="92500" x="5622925" y="4070350"/>
          <p14:tracePt t="92508" x="5529263" y="4078288"/>
          <p14:tracePt t="92516" x="5426075" y="4094163"/>
          <p14:tracePt t="92524" x="5364163" y="4110038"/>
          <p14:tracePt t="92532" x="5292725" y="4133850"/>
          <p14:tracePt t="92540" x="5213350" y="4157663"/>
          <p14:tracePt t="92548" x="5159375" y="4173538"/>
          <p14:tracePt t="92556" x="5103813" y="4189413"/>
          <p14:tracePt t="92565" x="5056188" y="4205288"/>
          <p14:tracePt t="92572" x="5008563" y="4205288"/>
          <p14:tracePt t="92579" x="4970463" y="4213225"/>
          <p14:tracePt t="92588" x="4914900" y="4219575"/>
          <p14:tracePt t="92596" x="4891088" y="4219575"/>
          <p14:tracePt t="92603" x="4867275" y="4219575"/>
          <p14:tracePt t="92612" x="4835525" y="4219575"/>
          <p14:tracePt t="92620" x="4787900" y="4219575"/>
          <p14:tracePt t="92629" x="4749800" y="4219575"/>
          <p14:tracePt t="92636" x="4702175" y="4219575"/>
          <p14:tracePt t="92646" x="4654550" y="4219575"/>
          <p14:tracePt t="92652" x="4614863" y="4213225"/>
          <p14:tracePt t="92660" x="4598988" y="4205288"/>
          <p14:tracePt t="92668" x="4568825" y="4173538"/>
          <p14:tracePt t="92678" x="4545013" y="4157663"/>
          <p14:tracePt t="92684" x="4521200" y="4149725"/>
          <p14:tracePt t="92691" x="4505325" y="4125913"/>
          <p14:tracePt t="92699" x="4497388" y="4102100"/>
          <p14:tracePt t="92708" x="4465638" y="4078288"/>
          <p14:tracePt t="92716" x="4457700" y="4054475"/>
          <p14:tracePt t="92724" x="4457700" y="4030663"/>
          <p14:tracePt t="92731" x="4449763" y="3976688"/>
          <p14:tracePt t="92739" x="4449763" y="3952875"/>
          <p14:tracePt t="92747" x="4449763" y="3929063"/>
          <p14:tracePt t="92755" x="4449763" y="3913188"/>
          <p14:tracePt t="92763" x="4449763" y="3889375"/>
          <p14:tracePt t="92771" x="4465638" y="3873500"/>
          <p14:tracePt t="92780" x="4473575" y="3865563"/>
          <p14:tracePt t="92788" x="4489450" y="3841750"/>
          <p14:tracePt t="92796" x="4497388" y="3825875"/>
          <p14:tracePt t="92804" x="4505325" y="3819525"/>
          <p14:tracePt t="92812" x="4505325" y="3803650"/>
          <p14:tracePt t="92820" x="4505325" y="3787775"/>
          <p14:tracePt t="92828" x="4505325" y="3771900"/>
          <p14:tracePt t="92836" x="4505325" y="3756025"/>
          <p14:tracePt t="92845" x="4489450" y="3748088"/>
          <p14:tracePt t="92852" x="4465638" y="3732213"/>
          <p14:tracePt t="92860" x="4449763" y="3732213"/>
          <p14:tracePt t="92868" x="4425950" y="3724275"/>
          <p14:tracePt t="92876" x="4394200" y="3716338"/>
          <p14:tracePt t="92883" x="4340225" y="3700463"/>
          <p14:tracePt t="92891" x="4308475" y="3700463"/>
          <p14:tracePt t="92900" x="4252913" y="3692525"/>
          <p14:tracePt t="92908" x="4229100" y="3684588"/>
          <p14:tracePt t="92916" x="4197350" y="3684588"/>
          <p14:tracePt t="92923" x="4159250" y="3684588"/>
          <p14:tracePt t="92931" x="4119563" y="3692525"/>
          <p14:tracePt t="92939" x="4095750" y="3724275"/>
          <p14:tracePt t="92948" x="4079875" y="3740150"/>
          <p14:tracePt t="92956" x="4064000" y="3748088"/>
          <p14:tracePt t="92965" x="4048125" y="3771900"/>
          <p14:tracePt t="92972" x="4024313" y="3803650"/>
          <p14:tracePt t="92980" x="4016375" y="3819525"/>
          <p14:tracePt t="92988" x="4016375" y="3833813"/>
          <p14:tracePt t="92996" x="4016375" y="3857625"/>
          <p14:tracePt t="93003" x="4016375" y="3881438"/>
          <p14:tracePt t="93013" x="4016375" y="3905250"/>
          <p14:tracePt t="93020" x="4024313" y="3937000"/>
          <p14:tracePt t="93028" x="4040188" y="3960813"/>
          <p14:tracePt t="93035" x="4056063" y="3984625"/>
          <p14:tracePt t="93044" x="4064000" y="4000500"/>
          <p14:tracePt t="93051" x="4079875" y="4030663"/>
          <p14:tracePt t="93060" x="4095750" y="4046538"/>
          <p14:tracePt t="93068" x="4111625" y="4054475"/>
          <p14:tracePt t="93076" x="4119563" y="4062413"/>
          <p14:tracePt t="93083" x="4127500" y="4070350"/>
          <p14:tracePt t="93091" x="4151313" y="4078288"/>
          <p14:tracePt t="93100" x="4165600" y="4086225"/>
          <p14:tracePt t="93108" x="4189413" y="4102100"/>
          <p14:tracePt t="93116" x="4229100" y="4110038"/>
          <p14:tracePt t="93124" x="4252913" y="4117975"/>
          <p14:tracePt t="93131" x="4292600" y="4117975"/>
          <p14:tracePt t="93140" x="4308475" y="4125913"/>
          <p14:tracePt t="93147" x="4332288" y="4133850"/>
          <p14:tracePt t="93156" x="4370388" y="4141788"/>
          <p14:tracePt t="93163" x="4394200" y="4141788"/>
          <p14:tracePt t="93171" x="4418013" y="4157663"/>
          <p14:tracePt t="93180" x="4433888" y="4165600"/>
          <p14:tracePt t="93188" x="4473575" y="4173538"/>
          <p14:tracePt t="93196" x="4497388" y="4173538"/>
          <p14:tracePt t="93204" x="4521200" y="4173538"/>
          <p14:tracePt t="93211" x="4560888" y="4173538"/>
          <p14:tracePt t="93220" x="4583113" y="4173538"/>
          <p14:tracePt t="93228" x="4598988" y="4173538"/>
          <p14:tracePt t="93236" x="4614863" y="4165600"/>
          <p14:tracePt t="93245" x="4630738" y="4157663"/>
          <p14:tracePt t="93251" x="4646613" y="4125913"/>
          <p14:tracePt t="93260" x="4654550" y="4110038"/>
          <p14:tracePt t="93268" x="4654550" y="4094163"/>
          <p14:tracePt t="93275" x="4654550" y="4070350"/>
          <p14:tracePt t="93283" x="4654550" y="4054475"/>
          <p14:tracePt t="93292" x="4654550" y="4030663"/>
          <p14:tracePt t="93300" x="4654550" y="4016375"/>
          <p14:tracePt t="93312" x="4654550" y="4000500"/>
          <p14:tracePt t="93316" x="4654550" y="3984625"/>
          <p14:tracePt t="93323" x="4654550" y="3968750"/>
          <p14:tracePt t="93331" x="4654550" y="3960813"/>
          <p14:tracePt t="93356" x="4638675" y="3960813"/>
          <p14:tracePt t="93363" x="4630738" y="3960813"/>
          <p14:tracePt t="93372" x="4614863" y="3960813"/>
          <p14:tracePt t="93381" x="4606925" y="3960813"/>
          <p14:tracePt t="93388" x="4591050" y="3960813"/>
          <p14:tracePt t="93395" x="4583113" y="3960813"/>
          <p14:tracePt t="93403" x="4568825" y="3960813"/>
          <p14:tracePt t="93413" x="4513263" y="3944938"/>
          <p14:tracePt t="93420" x="4489450" y="3944938"/>
          <p14:tracePt t="93428" x="4473575" y="3944938"/>
          <p14:tracePt t="93436" x="4449763" y="3944938"/>
          <p14:tracePt t="93444" x="4433888" y="3944938"/>
          <p14:tracePt t="93451" x="4418013" y="3944938"/>
          <p14:tracePt t="93461" x="4410075" y="3944938"/>
          <p14:tracePt t="93467" x="4402138" y="3952875"/>
          <p14:tracePt t="93475" x="4394200" y="3960813"/>
          <p14:tracePt t="93483" x="4386263" y="3968750"/>
          <p14:tracePt t="93491" x="4370388" y="3976688"/>
          <p14:tracePt t="93500" x="4364038" y="4000500"/>
          <p14:tracePt t="93508" x="4332288" y="4030663"/>
          <p14:tracePt t="93515" x="4316413" y="4046538"/>
          <p14:tracePt t="93523" x="4300538" y="4070350"/>
          <p14:tracePt t="93532" x="4292600" y="4094163"/>
          <p14:tracePt t="93540" x="4284663" y="4125913"/>
          <p14:tracePt t="93548" x="4276725" y="4141788"/>
          <p14:tracePt t="93555" x="4268788" y="4157663"/>
          <p14:tracePt t="93564" x="4252913" y="4165600"/>
          <p14:tracePt t="93579" x="4244975" y="4173538"/>
          <p14:tracePt t="93628" x="4244975" y="4189413"/>
          <p14:tracePt t="93645" x="4252913" y="4197350"/>
          <p14:tracePt t="93660" x="4260850" y="4197350"/>
          <p14:tracePt t="93668" x="4268788" y="4197350"/>
          <p14:tracePt t="93676" x="4284663" y="4197350"/>
          <p14:tracePt t="93683" x="4300538" y="4205288"/>
          <p14:tracePt t="93692" x="4340225" y="4213225"/>
          <p14:tracePt t="93700" x="4356100" y="4213225"/>
          <p14:tracePt t="93708" x="4370388" y="4213225"/>
          <p14:tracePt t="93716" x="4386263" y="4213225"/>
          <p14:tracePt t="93724" x="4402138" y="4205288"/>
          <p14:tracePt t="93731" x="4418013" y="4197350"/>
          <p14:tracePt t="93756" x="4433888" y="4197350"/>
          <p14:tracePt t="93764" x="4441825" y="4189413"/>
          <p14:tracePt t="94005" x="4449763" y="4181475"/>
          <p14:tracePt t="94132" x="4457700" y="4181475"/>
          <p14:tracePt t="94188" x="4465638" y="4173538"/>
          <p14:tracePt t="94195" x="4473575" y="4165600"/>
          <p14:tracePt t="94373" x="4481513" y="4157663"/>
          <p14:tracePt t="94628" x="4497388" y="4157663"/>
          <p14:tracePt t="94643" x="4505325" y="4157663"/>
          <p14:tracePt t="94652" x="4513263" y="4157663"/>
          <p14:tracePt t="94659" x="4545013" y="4165600"/>
          <p14:tracePt t="94668" x="4606925" y="4189413"/>
          <p14:tracePt t="94676" x="4702175" y="4197350"/>
          <p14:tracePt t="94683" x="4811713" y="4213225"/>
          <p14:tracePt t="94691" x="4938713" y="4235450"/>
          <p14:tracePt t="94699" x="5080000" y="4251325"/>
          <p14:tracePt t="94707" x="5221288" y="4251325"/>
          <p14:tracePt t="94716" x="5380038" y="4251325"/>
          <p14:tracePt t="94724" x="5553075" y="4251325"/>
          <p14:tracePt t="94732" x="5726113" y="4251325"/>
          <p14:tracePt t="94740" x="5883275" y="4243388"/>
          <p14:tracePt t="94748" x="6032500" y="4243388"/>
          <p14:tracePt t="94756" x="6213475" y="4219575"/>
          <p14:tracePt t="94763" x="6396038" y="4189413"/>
          <p14:tracePt t="94772" x="6553200" y="4165600"/>
          <p14:tracePt t="94780" x="6710363" y="4149725"/>
          <p14:tracePt t="94788" x="6867525" y="4133850"/>
          <p14:tracePt t="94796" x="7024688" y="4133850"/>
          <p14:tracePt t="94804" x="7183438" y="4133850"/>
          <p14:tracePt t="94811" x="7348538" y="4133850"/>
          <p14:tracePt t="94820" x="7489825" y="4133850"/>
          <p14:tracePt t="94828" x="7631113" y="4133850"/>
          <p14:tracePt t="94836" x="7758113" y="4133850"/>
          <p14:tracePt t="94844" x="7915275" y="4133850"/>
          <p14:tracePt t="94852" x="8056563" y="4133850"/>
          <p14:tracePt t="94860" x="8183563" y="4133850"/>
          <p14:tracePt t="94868" x="8324850" y="4133850"/>
          <p14:tracePt t="94876" x="8450263" y="4133850"/>
          <p14:tracePt t="94884" x="8577263" y="4133850"/>
          <p14:tracePt t="94892" x="8686800" y="4141788"/>
          <p14:tracePt t="94899" x="8782050" y="4157663"/>
          <p14:tracePt t="94908" x="8867775" y="4181475"/>
          <p14:tracePt t="94916" x="8947150" y="4189413"/>
          <p14:tracePt t="94923" x="9002713" y="4213225"/>
          <p14:tracePt t="94931" x="9034463" y="4213225"/>
          <p14:tracePt t="94940" x="9080500" y="4213225"/>
          <p14:tracePt t="94948" x="9104313" y="4213225"/>
          <p14:tracePt t="94956" x="9136063" y="4213225"/>
          <p14:tracePt t="94964" x="9167813" y="4213225"/>
          <p14:tracePt t="94972" x="9215438" y="4205288"/>
          <p14:tracePt t="94980" x="9253538" y="4205288"/>
          <p14:tracePt t="94988" x="9285288" y="4205288"/>
          <p14:tracePt t="94996" x="9324975" y="4205288"/>
          <p14:tracePt t="95004" x="9340850" y="4205288"/>
          <p14:tracePt t="95012" x="9364663" y="4205288"/>
          <p14:tracePt t="95020" x="9380538" y="4205288"/>
          <p14:tracePt t="95028" x="9396413" y="4205288"/>
          <p14:tracePt t="95037" x="9420225" y="4205288"/>
          <p14:tracePt t="95044" x="9436100" y="4205288"/>
          <p14:tracePt t="95052" x="9450388" y="4205288"/>
          <p14:tracePt t="95060" x="9466263" y="4205288"/>
          <p14:tracePt t="95076" x="9482138" y="4205288"/>
          <p14:tracePt t="95083" x="9490075" y="4205288"/>
          <p14:tracePt t="95092" x="9505950" y="4205288"/>
          <p14:tracePt t="95100" x="9513888" y="4205288"/>
          <p14:tracePt t="95116" x="9529763" y="4205288"/>
          <p14:tracePt t="95236" x="9545638" y="4205288"/>
          <p14:tracePt t="95316" x="9553575" y="4205288"/>
          <p14:tracePt t="95412" x="9569450" y="4205288"/>
          <p14:tracePt t="95428" x="9577388" y="4205288"/>
          <p14:tracePt t="95444" x="9593263" y="4197350"/>
          <p14:tracePt t="95452" x="9601200" y="4189413"/>
          <p14:tracePt t="95532" x="9601200" y="4181475"/>
          <p14:tracePt t="96484" x="9601200" y="4189413"/>
          <p14:tracePt t="96532" x="9609138" y="4197350"/>
          <p14:tracePt t="96548" x="9617075" y="4205288"/>
          <p14:tracePt t="96564" x="9632950" y="4205288"/>
          <p14:tracePt t="96580" x="9640888" y="4205288"/>
          <p14:tracePt t="96588" x="9655175" y="4205288"/>
          <p14:tracePt t="96604" x="9671050" y="4213225"/>
          <p14:tracePt t="96620" x="9686925" y="4219575"/>
          <p14:tracePt t="96652" x="9694863" y="4227513"/>
          <p14:tracePt t="96676" x="9702800" y="4235450"/>
          <p14:tracePt t="96708" x="9710738" y="4243388"/>
          <p14:tracePt t="96821" x="9726613" y="4243388"/>
          <p14:tracePt t="96868" x="9742488" y="4251325"/>
          <p14:tracePt t="96996" x="9742488" y="4267200"/>
          <p14:tracePt t="97012" x="9750425" y="4275138"/>
          <p14:tracePt t="97052" x="9766300" y="4283075"/>
          <p14:tracePt t="97068" x="9774238" y="4291013"/>
          <p14:tracePt t="97100" x="9782175" y="4314825"/>
          <p14:tracePt t="97116" x="9798050" y="4314825"/>
          <p14:tracePt t="97140" x="9805988" y="4330700"/>
          <p14:tracePt t="97147" x="9821863" y="4330700"/>
          <p14:tracePt t="97155" x="9837738" y="4330700"/>
          <p14:tracePt t="97172" x="9853613" y="4330700"/>
          <p14:tracePt t="97188" x="9859963" y="4330700"/>
          <p14:tracePt t="97196" x="9875838" y="4330700"/>
          <p14:tracePt t="97204" x="9883775" y="4330700"/>
          <p14:tracePt t="97212" x="9899650" y="4330700"/>
          <p14:tracePt t="97236" x="9915525" y="4330700"/>
          <p14:tracePt t="97252" x="9923463" y="4330700"/>
          <p14:tracePt t="97987" x="9931400" y="4330700"/>
          <p14:tracePt t="98012" x="9939338" y="4330700"/>
          <p14:tracePt t="98388" x="9947275" y="4330700"/>
          <p14:tracePt t="98620" x="9963150" y="4330700"/>
          <p14:tracePt t="98660" x="9963150" y="4314825"/>
          <p14:tracePt t="99188" x="9994900" y="4314825"/>
          <p14:tracePt t="99196" x="10002838" y="4322763"/>
          <p14:tracePt t="99204" x="10010775" y="4330700"/>
          <p14:tracePt t="99212" x="10018713" y="4346575"/>
          <p14:tracePt t="99220" x="10034588" y="4354513"/>
          <p14:tracePt t="99420" x="10042525" y="4362450"/>
          <p14:tracePt t="99796" x="10050463" y="4362450"/>
          <p14:tracePt t="99884" x="10050463" y="4346575"/>
          <p14:tracePt t="99972" x="10050463" y="4338638"/>
          <p14:tracePt t="99980" x="10050463" y="4322763"/>
          <p14:tracePt t="100324" x="10050463" y="4314825"/>
          <p14:tracePt t="100340" x="10058400" y="4306888"/>
          <p14:tracePt t="100748" x="10064750" y="4298950"/>
          <p14:tracePt t="100771" x="10080625" y="4298950"/>
          <p14:tracePt t="101212" x="10088563" y="4298950"/>
          <p14:tracePt t="102541" x="10080625" y="4298950"/>
          <p14:tracePt t="102547" x="10072688" y="4298950"/>
          <p14:tracePt t="102556" x="10050463" y="4298950"/>
          <p14:tracePt t="102563" x="10026650" y="4298950"/>
          <p14:tracePt t="102572" x="10002838" y="4298950"/>
          <p14:tracePt t="102580" x="9963150" y="4298950"/>
          <p14:tracePt t="102588" x="9939338" y="4298950"/>
          <p14:tracePt t="102595" x="9915525" y="4291013"/>
          <p14:tracePt t="102603" x="9883775" y="4283075"/>
          <p14:tracePt t="102612" x="9853613" y="4275138"/>
          <p14:tracePt t="102620" x="9837738" y="4275138"/>
          <p14:tracePt t="102628" x="9805988" y="4267200"/>
          <p14:tracePt t="102636" x="9790113" y="4259263"/>
          <p14:tracePt t="102644" x="9790113" y="4251325"/>
          <p14:tracePt t="102654" x="9766300" y="4251325"/>
          <p14:tracePt t="102659" x="9750425" y="4251325"/>
          <p14:tracePt t="102669" x="9734550" y="4251325"/>
          <p14:tracePt t="102676" x="9710738" y="4251325"/>
          <p14:tracePt t="102684" x="9671050" y="4259263"/>
          <p14:tracePt t="102692" x="9617075" y="4267200"/>
          <p14:tracePt t="102700" x="9585325" y="4267200"/>
          <p14:tracePt t="102708" x="9521825" y="4267200"/>
          <p14:tracePt t="102716" x="9458325" y="4267200"/>
          <p14:tracePt t="102724" x="9412288" y="4267200"/>
          <p14:tracePt t="102732" x="9364663" y="4267200"/>
          <p14:tracePt t="102740" x="9301163" y="4267200"/>
          <p14:tracePt t="102748" x="9239250" y="4267200"/>
          <p14:tracePt t="102756" x="9151938" y="4267200"/>
          <p14:tracePt t="102764" x="9072563" y="4251325"/>
          <p14:tracePt t="102772" x="9010650" y="4243388"/>
          <p14:tracePt t="102780" x="8939213" y="4235450"/>
          <p14:tracePt t="102788" x="8875713" y="4219575"/>
          <p14:tracePt t="102796" x="8789988" y="4197350"/>
          <p14:tracePt t="102804" x="8694738" y="4197350"/>
          <p14:tracePt t="102813" x="8601075" y="4197350"/>
          <p14:tracePt t="102820" x="8474075" y="4197350"/>
          <p14:tracePt t="102828" x="8332788" y="4189413"/>
          <p14:tracePt t="102836" x="8175625" y="4173538"/>
          <p14:tracePt t="102844" x="7986713" y="4173538"/>
          <p14:tracePt t="102854" x="7813675" y="4173538"/>
          <p14:tracePt t="102860" x="7600950" y="4173538"/>
          <p14:tracePt t="102870" x="7404100" y="4173538"/>
          <p14:tracePt t="102876" x="7245350" y="4173538"/>
          <p14:tracePt t="102884" x="7072313" y="4181475"/>
          <p14:tracePt t="102892" x="6931025" y="4189413"/>
          <p14:tracePt t="102900" x="6805613" y="4219575"/>
          <p14:tracePt t="102908" x="6694488" y="4219575"/>
          <p14:tracePt t="102916" x="6615113" y="4227513"/>
          <p14:tracePt t="102923" x="6513513" y="4267200"/>
          <p14:tracePt t="102931" x="6418263" y="4291013"/>
          <p14:tracePt t="102940" x="6340475" y="4291013"/>
          <p14:tracePt t="102948" x="6237288" y="4314825"/>
          <p14:tracePt t="102956" x="6159500" y="4338638"/>
          <p14:tracePt t="102964" x="6056313" y="4362450"/>
          <p14:tracePt t="102972" x="5994400" y="4370388"/>
          <p14:tracePt t="102980" x="5922963" y="4394200"/>
          <p14:tracePt t="102987" x="5843588" y="4394200"/>
          <p14:tracePt t="102996" x="5765800" y="4408488"/>
          <p14:tracePt t="103004" x="5678488" y="4432300"/>
          <p14:tracePt t="103012" x="5630863" y="4440238"/>
          <p14:tracePt t="103021" x="5576888" y="4448175"/>
          <p14:tracePt t="103028" x="5545138" y="4448175"/>
          <p14:tracePt t="103037" x="5497513" y="4448175"/>
          <p14:tracePt t="103044" x="5473700" y="4448175"/>
          <p14:tracePt t="103054" x="5441950" y="4448175"/>
          <p14:tracePt t="103060" x="5418138" y="4448175"/>
          <p14:tracePt t="103068" x="5402263" y="4448175"/>
          <p14:tracePt t="103076" x="5386388" y="4448175"/>
          <p14:tracePt t="103083" x="5380038" y="4448175"/>
          <p14:tracePt t="103100" x="5372100" y="4448175"/>
          <p14:tracePt t="103116" x="5356225" y="4448175"/>
          <p14:tracePt t="103123" x="5348288" y="4448175"/>
          <p14:tracePt t="103132" x="5332413" y="4448175"/>
          <p14:tracePt t="103140" x="5324475" y="4448175"/>
          <p14:tracePt t="103148" x="5308600" y="4448175"/>
          <p14:tracePt t="103165" x="5276850" y="4456113"/>
          <p14:tracePt t="103171" x="5253038" y="4464050"/>
          <p14:tracePt t="103180" x="5245100" y="4464050"/>
          <p14:tracePt t="103187" x="5237163" y="4464050"/>
          <p14:tracePt t="103196" x="5221288" y="4471988"/>
          <p14:tracePt t="103204" x="5213350" y="4471988"/>
          <p14:tracePt t="103268" x="5221288" y="4471988"/>
          <p14:tracePt t="103276" x="5229225" y="4471988"/>
          <p14:tracePt t="103284" x="5237163" y="4471988"/>
          <p14:tracePt t="103292" x="5268913" y="4479925"/>
          <p14:tracePt t="103300" x="5308600" y="4479925"/>
          <p14:tracePt t="103307" x="5332413" y="4487863"/>
          <p14:tracePt t="103316" x="5364163" y="4511675"/>
          <p14:tracePt t="103340" x="5410200" y="4535488"/>
          <p14:tracePt t="103340" x="5426075" y="4543425"/>
          <p14:tracePt t="103348" x="5441950" y="4559300"/>
          <p14:tracePt t="103356" x="5449888" y="4567238"/>
          <p14:tracePt t="103364" x="5457825" y="4583113"/>
          <p14:tracePt t="103372" x="5465763" y="4598988"/>
          <p14:tracePt t="103396" x="5481638" y="4605338"/>
          <p14:tracePt t="103404" x="5489575" y="4605338"/>
          <p14:tracePt t="103412" x="5505450" y="4613275"/>
          <p14:tracePt t="103420" x="5513388" y="4621213"/>
          <p14:tracePt t="103444" x="5529263" y="4629150"/>
          <p14:tracePt t="103453" x="5545138" y="4637088"/>
          <p14:tracePt t="103460" x="5584825" y="4660900"/>
          <p14:tracePt t="103470" x="5599113" y="4684713"/>
          <p14:tracePt t="103476" x="5614988" y="4684713"/>
          <p14:tracePt t="103499" x="5630863" y="4684713"/>
          <p14:tracePt t="103524" x="5646738" y="4684713"/>
          <p14:tracePt t="103532" x="5654675" y="4684713"/>
          <p14:tracePt t="103540" x="5670550" y="4684713"/>
          <p14:tracePt t="103548" x="5678488" y="4684713"/>
          <p14:tracePt t="103555" x="5694363" y="4684713"/>
          <p14:tracePt t="103572" x="5710238" y="4684713"/>
          <p14:tracePt t="103580" x="5718175" y="4684713"/>
          <p14:tracePt t="103588" x="5741988" y="4684713"/>
          <p14:tracePt t="103596" x="5757863" y="4684713"/>
          <p14:tracePt t="103604" x="5781675" y="4684713"/>
          <p14:tracePt t="103612" x="5795963" y="4684713"/>
          <p14:tracePt t="103620" x="5811838" y="4684713"/>
          <p14:tracePt t="103628" x="5827713" y="4684713"/>
          <p14:tracePt t="103636" x="5835650" y="4676775"/>
          <p14:tracePt t="103828" x="5851525" y="4676775"/>
          <p14:tracePt t="103876" x="5859463" y="4668838"/>
          <p14:tracePt t="103901" x="5859463" y="4652963"/>
          <p14:tracePt t="104260" x="5867400" y="4637088"/>
          <p14:tracePt t="104283" x="5875338" y="4645025"/>
          <p14:tracePt t="104291" x="5883275" y="4652963"/>
          <p14:tracePt t="104300" x="5891213" y="4652963"/>
          <p14:tracePt t="104308" x="5899150" y="4660900"/>
          <p14:tracePt t="104332" x="5899150" y="4676775"/>
          <p14:tracePt t="104388" x="5915025" y="4684713"/>
          <p14:tracePt t="104396" x="5915025" y="4700588"/>
          <p14:tracePt t="104420" x="5922963" y="4708525"/>
          <p14:tracePt t="104436" x="5922963" y="4724400"/>
          <p14:tracePt t="104500" x="5922963" y="4740275"/>
          <p14:tracePt t="104732" x="5930900" y="4740275"/>
          <p14:tracePt t="104916" x="5930900" y="4756150"/>
          <p14:tracePt t="105124" x="5938838" y="4756150"/>
          <p14:tracePt t="105132" x="5946775" y="4748213"/>
          <p14:tracePt t="105140" x="5954713" y="4740275"/>
          <p14:tracePt t="105164" x="5970588" y="4732338"/>
          <p14:tracePt t="105172" x="5986463" y="4724400"/>
          <p14:tracePt t="105179" x="5994400" y="4716463"/>
          <p14:tracePt t="105196" x="6008688" y="4716463"/>
          <p14:tracePt t="105220" x="6024563" y="4716463"/>
          <p14:tracePt t="105253" x="6040438" y="4716463"/>
          <p14:tracePt t="105284" x="6048375" y="4716463"/>
          <p14:tracePt t="105300" x="6064250" y="4716463"/>
          <p14:tracePt t="105524" x="6072188" y="4716463"/>
          <p14:tracePt t="105532" x="6088063" y="4716463"/>
          <p14:tracePt t="105556" x="6088063" y="4724400"/>
          <p14:tracePt t="105572" x="6096000" y="4740275"/>
          <p14:tracePt t="105596" x="6103938" y="4748213"/>
          <p14:tracePt t="105668" x="6103938" y="4756150"/>
          <p14:tracePt t="105684" x="6103938" y="4764088"/>
          <p14:tracePt t="105692" x="6103938" y="4779963"/>
          <p14:tracePt t="105699" x="6103938" y="4787900"/>
          <p14:tracePt t="105708" x="6103938" y="4802188"/>
          <p14:tracePt t="105716" x="6103938" y="4818063"/>
          <p14:tracePt t="105723" x="6103938" y="4833938"/>
          <p14:tracePt t="105740" x="6103938" y="4849813"/>
          <p14:tracePt t="105756" x="6096000" y="4865688"/>
          <p14:tracePt t="105764" x="6088063" y="4873625"/>
          <p14:tracePt t="105796" x="6088063" y="4889500"/>
          <p14:tracePt t="105803" x="6088063" y="4897438"/>
          <p14:tracePt t="105820" x="6103938" y="4897438"/>
          <p14:tracePt t="105827" x="6111875" y="4897438"/>
          <p14:tracePt t="105836" x="6135688" y="4905375"/>
          <p14:tracePt t="105844" x="6143625" y="4913313"/>
          <p14:tracePt t="105855" x="6167438" y="4913313"/>
          <p14:tracePt t="105860" x="6183313" y="4921250"/>
          <p14:tracePt t="105868" x="6205538" y="4921250"/>
          <p14:tracePt t="105876" x="6229350" y="4929188"/>
          <p14:tracePt t="105884" x="6253163" y="4937125"/>
          <p14:tracePt t="105892" x="6308725" y="4945063"/>
          <p14:tracePt t="105900" x="6332538" y="4945063"/>
          <p14:tracePt t="105908" x="6364288" y="4945063"/>
          <p14:tracePt t="105916" x="6410325" y="4945063"/>
          <p14:tracePt t="105923" x="6450013" y="4945063"/>
          <p14:tracePt t="105931" x="6497638" y="4945063"/>
          <p14:tracePt t="105940" x="6529388" y="4945063"/>
          <p14:tracePt t="105947" x="6592888" y="4945063"/>
          <p14:tracePt t="105956" x="6623050" y="4945063"/>
          <p14:tracePt t="105963" x="6686550" y="4945063"/>
          <p14:tracePt t="105971" x="6750050" y="4945063"/>
          <p14:tracePt t="105980" x="6805613" y="4945063"/>
          <p14:tracePt t="105987" x="6867525" y="4929188"/>
          <p14:tracePt t="105996" x="6915150" y="4921250"/>
          <p14:tracePt t="106004" x="6970713" y="4897438"/>
          <p14:tracePt t="106012" x="7016750" y="4897438"/>
          <p14:tracePt t="106019" x="7072313" y="4889500"/>
          <p14:tracePt t="106028" x="7096125" y="4881563"/>
          <p14:tracePt t="106036" x="7119938" y="4881563"/>
          <p14:tracePt t="106044" x="7159625" y="4881563"/>
          <p14:tracePt t="106053" x="7207250" y="4881563"/>
          <p14:tracePt t="106060" x="7229475" y="4881563"/>
          <p14:tracePt t="106069" x="7269163" y="4881563"/>
          <p14:tracePt t="106076" x="7300913" y="4881563"/>
          <p14:tracePt t="106084" x="7316788" y="4881563"/>
          <p14:tracePt t="106092" x="7332663" y="4881563"/>
          <p14:tracePt t="106100" x="7348538" y="4881563"/>
          <p14:tracePt t="106116" x="7364413" y="4881563"/>
          <p14:tracePt t="106156" x="7380288" y="4881563"/>
          <p14:tracePt t="106252" x="7388225" y="4881563"/>
          <p14:tracePt t="106260" x="7404100" y="4873625"/>
          <p14:tracePt t="106364" x="7418388" y="4873625"/>
          <p14:tracePt t="106372" x="7426325" y="4873625"/>
          <p14:tracePt t="106396" x="7442200" y="4873625"/>
          <p14:tracePt t="106452" x="7450138" y="4873625"/>
          <p14:tracePt t="106548" x="7466013" y="4865688"/>
          <p14:tracePt t="106564" x="7473950" y="4857750"/>
          <p14:tracePt t="106867" x="7473950" y="4849813"/>
          <p14:tracePt t="106875" x="7466013" y="4833938"/>
          <p14:tracePt t="106883" x="7450138" y="4833938"/>
          <p14:tracePt t="106892" x="7442200" y="4833938"/>
          <p14:tracePt t="106899" x="7426325" y="4833938"/>
          <p14:tracePt t="106907" x="7412038" y="4833938"/>
          <p14:tracePt t="106916" x="7396163" y="4833938"/>
          <p14:tracePt t="106924" x="7380288" y="4833938"/>
          <p14:tracePt t="106931" x="7372350" y="4833938"/>
          <p14:tracePt t="106940" x="7356475" y="4826000"/>
          <p14:tracePt t="106948" x="7332663" y="4818063"/>
          <p14:tracePt t="106957" x="7308850" y="4818063"/>
          <p14:tracePt t="106964" x="7292975" y="4818063"/>
          <p14:tracePt t="106974" x="7261225" y="4818063"/>
          <p14:tracePt t="106980" x="7221538" y="4818063"/>
          <p14:tracePt t="106988" x="7175500" y="4818063"/>
          <p14:tracePt t="106996" x="7143750" y="4802188"/>
          <p14:tracePt t="107004" x="7104063" y="4795838"/>
          <p14:tracePt t="107012" x="7064375" y="4779963"/>
          <p14:tracePt t="107019" x="7040563" y="4779963"/>
          <p14:tracePt t="107028" x="7016750" y="4772025"/>
          <p14:tracePt t="107037" x="6986588" y="4772025"/>
          <p14:tracePt t="107044" x="6962775" y="4772025"/>
          <p14:tracePt t="107053" x="6946900" y="4764088"/>
          <p14:tracePt t="107060" x="6923088" y="4764088"/>
          <p14:tracePt t="107069" x="6907213" y="4764088"/>
          <p14:tracePt t="107076" x="6899275" y="4756150"/>
          <p14:tracePt t="107285" x="6891338" y="4756150"/>
          <p14:tracePt t="107316" x="6883400" y="4764088"/>
          <p14:tracePt t="107324" x="6867525" y="4772025"/>
          <p14:tracePt t="107332" x="6859588" y="4779963"/>
          <p14:tracePt t="107340" x="6851650" y="4787900"/>
          <p14:tracePt t="107348" x="6843713" y="4795838"/>
          <p14:tracePt t="107356" x="6835775" y="4802188"/>
          <p14:tracePt t="107364" x="6835775" y="4810125"/>
          <p14:tracePt t="107371" x="6827838" y="4818063"/>
          <p14:tracePt t="107380" x="6819900" y="4826000"/>
          <p14:tracePt t="107388" x="6811963" y="4841875"/>
          <p14:tracePt t="107420" x="6811963" y="4857750"/>
          <p14:tracePt t="107427" x="6811963" y="4865688"/>
          <p14:tracePt t="107445" x="6811963" y="4881563"/>
          <p14:tracePt t="107452" x="6811963" y="4889500"/>
          <p14:tracePt t="107461" x="6819900" y="4889500"/>
          <p14:tracePt t="107468" x="6827838" y="4889500"/>
          <p14:tracePt t="107476" x="6843713" y="4897438"/>
          <p14:tracePt t="107484" x="6875463" y="4921250"/>
          <p14:tracePt t="107492" x="6907213" y="4937125"/>
          <p14:tracePt t="107500" x="6962775" y="4945063"/>
          <p14:tracePt t="107508" x="6986588" y="4968875"/>
          <p14:tracePt t="107516" x="7040563" y="4984750"/>
          <p14:tracePt t="107524" x="7080250" y="5014913"/>
          <p14:tracePt t="107532" x="7119938" y="5046663"/>
          <p14:tracePt t="107540" x="7183438" y="5054600"/>
          <p14:tracePt t="107548" x="7221538" y="5062538"/>
          <p14:tracePt t="107556" x="7277100" y="5086350"/>
          <p14:tracePt t="107564" x="7324725" y="5094288"/>
          <p14:tracePt t="107572" x="7364413" y="5110163"/>
          <p14:tracePt t="107581" x="7412038" y="5118100"/>
          <p14:tracePt t="107588" x="7450138" y="5126038"/>
          <p14:tracePt t="107596" x="7505700" y="5149850"/>
          <p14:tracePt t="107604" x="7553325" y="5157788"/>
          <p14:tracePt t="107612" x="7593013" y="5165725"/>
          <p14:tracePt t="107620" x="7631113" y="5165725"/>
          <p14:tracePt t="107628" x="7678738" y="5181600"/>
          <p14:tracePt t="107636" x="7710488" y="5181600"/>
          <p14:tracePt t="107645" x="7734300" y="5181600"/>
          <p14:tracePt t="107651" x="7766050" y="5181600"/>
          <p14:tracePt t="107661" x="7789863" y="5189538"/>
          <p14:tracePt t="107668" x="7797800" y="5189538"/>
          <p14:tracePt t="107676" x="7813675" y="5195888"/>
          <p14:tracePt t="107683" x="7827963" y="5203825"/>
          <p14:tracePt t="107691" x="7827963" y="5219700"/>
          <p14:tracePt t="107700" x="7835900" y="5227638"/>
          <p14:tracePt t="107708" x="7835900" y="5243513"/>
          <p14:tracePt t="107724" x="7851775" y="5251450"/>
          <p14:tracePt t="107732" x="7851775" y="5267325"/>
          <p14:tracePt t="107740" x="7859713" y="5283200"/>
          <p14:tracePt t="107756" x="7859713" y="5291138"/>
          <p14:tracePt t="107764" x="7859713" y="5307013"/>
          <p14:tracePt t="107788" x="7859713" y="5314950"/>
          <p14:tracePt t="107868" x="7859713" y="5322888"/>
          <p14:tracePt t="107884" x="7859713" y="5330825"/>
          <p14:tracePt t="107900" x="7851775" y="5330825"/>
          <p14:tracePt t="107908" x="7835900" y="5338763"/>
          <p14:tracePt t="107916" x="7821613" y="5346700"/>
          <p14:tracePt t="107924" x="7805738" y="5346700"/>
          <p14:tracePt t="107932" x="7789863" y="5346700"/>
          <p14:tracePt t="107940" x="7773988" y="5346700"/>
          <p14:tracePt t="107955" x="7758113" y="5346700"/>
          <p14:tracePt t="108276" x="7766050" y="5330825"/>
          <p14:tracePt t="108332" x="7773988" y="5314950"/>
          <p14:tracePt t="108364" x="7781925" y="5307013"/>
          <p14:tracePt t="108708" x="7789863" y="5291138"/>
          <p14:tracePt t="109292" x="7789863" y="5283200"/>
          <p14:tracePt t="109412" x="7797800" y="5267325"/>
          <p14:tracePt t="109460" x="7805738" y="5259388"/>
          <p14:tracePt t="109492" x="7813675" y="5251450"/>
          <p14:tracePt t="109581" x="7821613" y="5251450"/>
          <p14:tracePt t="109596" x="7827963" y="5251450"/>
          <p14:tracePt t="109604" x="7843838" y="5251450"/>
          <p14:tracePt t="109612" x="7851775" y="5243513"/>
          <p14:tracePt t="109620" x="7875588" y="5235575"/>
          <p14:tracePt t="109628" x="7883525" y="5219700"/>
          <p14:tracePt t="109636" x="7899400" y="5219700"/>
          <p14:tracePt t="109652" x="7907338" y="5203825"/>
          <p14:tracePt t="109660" x="7923213" y="5203825"/>
          <p14:tracePt t="109668" x="7931150" y="5195888"/>
          <p14:tracePt t="109676" x="7939088" y="5195888"/>
          <p14:tracePt t="109684" x="7947025" y="5189538"/>
          <p14:tracePt t="109692" x="7962900" y="5173663"/>
          <p14:tracePt t="109700" x="7978775" y="5173663"/>
          <p14:tracePt t="109708" x="7986713" y="5173663"/>
          <p14:tracePt t="109716" x="8018463" y="5165725"/>
          <p14:tracePt t="109724" x="8040688" y="5157788"/>
          <p14:tracePt t="109732" x="8072438" y="5149850"/>
          <p14:tracePt t="109739" x="8096250" y="5149850"/>
          <p14:tracePt t="109748" x="8120063" y="5141913"/>
          <p14:tracePt t="109756" x="8167688" y="5118100"/>
          <p14:tracePt t="109763" x="8223250" y="5118100"/>
          <p14:tracePt t="109772" x="8245475" y="5110163"/>
          <p14:tracePt t="109780" x="8269288" y="5094288"/>
          <p14:tracePt t="109788" x="8308975" y="5094288"/>
          <p14:tracePt t="109796" x="8356600" y="5086350"/>
          <p14:tracePt t="109804" x="8396288" y="5062538"/>
          <p14:tracePt t="109812" x="8428038" y="5062538"/>
          <p14:tracePt t="109820" x="8458200" y="5062538"/>
          <p14:tracePt t="109828" x="8489950" y="5062538"/>
          <p14:tracePt t="109837" x="8529638" y="5062538"/>
          <p14:tracePt t="109844" x="8577263" y="5062538"/>
          <p14:tracePt t="109852" x="8601075" y="5070475"/>
          <p14:tracePt t="109860" x="8639175" y="5086350"/>
          <p14:tracePt t="109869" x="8678863" y="5102225"/>
          <p14:tracePt t="109876" x="8710613" y="5102225"/>
          <p14:tracePt t="109884" x="8734425" y="5110163"/>
          <p14:tracePt t="109892" x="8774113" y="5118100"/>
          <p14:tracePt t="109900" x="8813800" y="5126038"/>
          <p14:tracePt t="109908" x="8837613" y="5126038"/>
          <p14:tracePt t="109916" x="8859838" y="5141913"/>
          <p14:tracePt t="109924" x="8875713" y="5165725"/>
          <p14:tracePt t="109932" x="8891588" y="5173663"/>
          <p14:tracePt t="109939" x="8923338" y="5173663"/>
          <p14:tracePt t="109948" x="8947150" y="5181600"/>
          <p14:tracePt t="109956" x="8970963" y="5181600"/>
          <p14:tracePt t="109964" x="9010650" y="5189538"/>
          <p14:tracePt t="109972" x="9048750" y="5211763"/>
          <p14:tracePt t="109980" x="9072563" y="5227638"/>
          <p14:tracePt t="109988" x="9096375" y="5243513"/>
          <p14:tracePt t="109996" x="9128125" y="5259388"/>
          <p14:tracePt t="110005" x="9136063" y="5267325"/>
          <p14:tracePt t="110012" x="9144000" y="5283200"/>
          <p14:tracePt t="110020" x="9159875" y="5299075"/>
          <p14:tracePt t="110029" x="9175750" y="5314950"/>
          <p14:tracePt t="110036" x="9183688" y="5346700"/>
          <p14:tracePt t="110044" x="9191625" y="5362575"/>
          <p14:tracePt t="110052" x="9199563" y="5378450"/>
          <p14:tracePt t="110060" x="9215438" y="5400675"/>
          <p14:tracePt t="110070" x="9215438" y="5440363"/>
          <p14:tracePt t="110076" x="9223375" y="5472113"/>
          <p14:tracePt t="110084" x="9253538" y="5487988"/>
          <p14:tracePt t="110092" x="9261475" y="5511800"/>
          <p14:tracePt t="110100" x="9269413" y="5535613"/>
          <p14:tracePt t="110108" x="9277350" y="5551488"/>
          <p14:tracePt t="110116" x="9293225" y="5567363"/>
          <p14:tracePt t="110132" x="9317038" y="5575300"/>
          <p14:tracePt t="110140" x="9324975" y="5583238"/>
          <p14:tracePt t="110148" x="9340850" y="5583238"/>
          <p14:tracePt t="110156" x="9348788" y="5589588"/>
          <p14:tracePt t="110164" x="9364663" y="5589588"/>
          <p14:tracePt t="110172" x="9380538" y="5589588"/>
          <p14:tracePt t="110189" x="9404350" y="5589588"/>
          <p14:tracePt t="110196" x="9420225" y="5589588"/>
          <p14:tracePt t="110204" x="9444038" y="5589588"/>
          <p14:tracePt t="110212" x="9482138" y="5589588"/>
          <p14:tracePt t="110219" x="9513888" y="5589588"/>
          <p14:tracePt t="110228" x="9545638" y="5589588"/>
          <p14:tracePt t="110236" x="9569450" y="5589588"/>
          <p14:tracePt t="110244" x="9601200" y="5589588"/>
          <p14:tracePt t="110252" x="9625013" y="5589588"/>
          <p14:tracePt t="110260" x="9648825" y="5589588"/>
          <p14:tracePt t="110269" x="9663113" y="5583238"/>
          <p14:tracePt t="110276" x="9686925" y="5575300"/>
          <p14:tracePt t="110284" x="9694863" y="5559425"/>
          <p14:tracePt t="110300" x="9702800" y="5551488"/>
          <p14:tracePt t="110316" x="9702800" y="5535613"/>
          <p14:tracePt t="110340" x="9686925" y="5535613"/>
          <p14:tracePt t="110348" x="9671050" y="5527675"/>
          <p14:tracePt t="110356" x="9632950" y="5519738"/>
          <p14:tracePt t="110364" x="9609138" y="5519738"/>
          <p14:tracePt t="110372" x="9577388" y="5519738"/>
          <p14:tracePt t="110380" x="9537700" y="5519738"/>
          <p14:tracePt t="110387" x="9513888" y="5519738"/>
          <p14:tracePt t="110396" x="9490075" y="5519738"/>
          <p14:tracePt t="110404" x="9482138" y="5527675"/>
          <p14:tracePt t="110412" x="9474200" y="5535613"/>
          <p14:tracePt t="110428" x="9474200" y="5551488"/>
          <p14:tracePt t="110436" x="9474200" y="5559425"/>
          <p14:tracePt t="110444" x="9474200" y="5575300"/>
          <p14:tracePt t="110454" x="9474200" y="5583238"/>
          <p14:tracePt t="110460" x="9474200" y="5597525"/>
          <p14:tracePt t="110476" x="9474200" y="5613400"/>
          <p14:tracePt t="110484" x="9482138" y="5621338"/>
          <p14:tracePt t="110492" x="9490075" y="5637213"/>
          <p14:tracePt t="110499" x="9513888" y="5653088"/>
          <p14:tracePt t="110508" x="9545638" y="5676900"/>
          <p14:tracePt t="110515" x="9577388" y="5684838"/>
          <p14:tracePt t="110523" x="9601200" y="5700713"/>
          <p14:tracePt t="110531" x="9640888" y="5708650"/>
          <p14:tracePt t="110540" x="9694863" y="5732463"/>
          <p14:tracePt t="110548" x="9726613" y="5732463"/>
          <p14:tracePt t="110555" x="9766300" y="5732463"/>
          <p14:tracePt t="110564" x="9790113" y="5732463"/>
          <p14:tracePt t="110572" x="9805988" y="5732463"/>
          <p14:tracePt t="110580" x="9829800" y="5732463"/>
          <p14:tracePt t="110588" x="9853613" y="5732463"/>
          <p14:tracePt t="110596" x="9867900" y="5732463"/>
          <p14:tracePt t="110604" x="9899650" y="5732463"/>
          <p14:tracePt t="110612" x="9907588" y="5732463"/>
          <p14:tracePt t="110620" x="9931400" y="5724525"/>
          <p14:tracePt t="110628" x="9939338" y="5708650"/>
          <p14:tracePt t="110644" x="9939338" y="5700713"/>
          <p14:tracePt t="110676" x="9939338" y="5684838"/>
          <p14:tracePt t="110684" x="9939338" y="5676900"/>
          <p14:tracePt t="110692" x="9915525" y="5668963"/>
          <p14:tracePt t="110700" x="9883775" y="5661025"/>
          <p14:tracePt t="110708" x="9859963" y="5653088"/>
          <p14:tracePt t="110716" x="9829800" y="5653088"/>
          <p14:tracePt t="110724" x="9798050" y="5653088"/>
          <p14:tracePt t="110732" x="9774238" y="5645150"/>
          <p14:tracePt t="110740" x="9758363" y="5637213"/>
          <p14:tracePt t="110748" x="9742488" y="5637213"/>
          <p14:tracePt t="110804" x="9742488" y="5645150"/>
          <p14:tracePt t="110812" x="9742488" y="5653088"/>
          <p14:tracePt t="110820" x="9750425" y="5668963"/>
          <p14:tracePt t="110828" x="9758363" y="5676900"/>
          <p14:tracePt t="110836" x="9782175" y="5684838"/>
          <p14:tracePt t="110844" x="9798050" y="5700713"/>
          <p14:tracePt t="110853" x="9805988" y="5708650"/>
          <p14:tracePt t="110860" x="9821863" y="5716588"/>
          <p14:tracePt t="110869" x="9837738" y="5716588"/>
          <p14:tracePt t="110884" x="9859963" y="5716588"/>
          <p14:tracePt t="110892" x="9867900" y="5708650"/>
          <p14:tracePt t="110900" x="9883775" y="5692775"/>
          <p14:tracePt t="110908" x="9891713" y="5684838"/>
          <p14:tracePt t="110916" x="9907588" y="5668963"/>
          <p14:tracePt t="110932" x="9915525" y="5653088"/>
          <p14:tracePt t="110948" x="9923463" y="5645150"/>
          <p14:tracePt t="111028" x="9907588" y="5645150"/>
          <p14:tracePt t="111036" x="9899650" y="5645150"/>
          <p14:tracePt t="111044" x="9883775" y="5645150"/>
          <p14:tracePt t="111124" x="9891713" y="5645150"/>
          <p14:tracePt t="111132" x="9891713" y="5653088"/>
          <p14:tracePt t="111148" x="9899650" y="5661025"/>
          <p14:tracePt t="111156" x="9907588" y="5668963"/>
          <p14:tracePt t="111171" x="9915525" y="5676900"/>
          <p14:tracePt t="111380" x="9923463" y="5684838"/>
          <p14:tracePt t="112435" x="9923463" y="5676900"/>
          <p14:tracePt t="112532" x="9923463" y="5668963"/>
          <p14:tracePt t="112795" x="9923463" y="5653088"/>
          <p14:tracePt t="112988" x="9923463" y="5645150"/>
          <p14:tracePt t="113540" x="9939338" y="5645150"/>
          <p14:tracePt t="113572" x="9947275" y="5653088"/>
          <p14:tracePt t="113612" x="9963150" y="5653088"/>
          <p14:tracePt t="113652" x="9971088" y="5653088"/>
          <p14:tracePt t="113684" x="9986963" y="5653088"/>
          <p14:tracePt t="114380" x="9979025" y="5653088"/>
          <p14:tracePt t="114388" x="9971088" y="5653088"/>
          <p14:tracePt t="114395" x="9955213" y="5653088"/>
          <p14:tracePt t="114404" x="9947275" y="5653088"/>
          <p14:tracePt t="114412" x="9939338" y="5653088"/>
          <p14:tracePt t="114740" x="9931400" y="5653088"/>
          <p14:tracePt t="114756" x="9923463" y="5653088"/>
          <p14:tracePt t="114780" x="9907588" y="5653088"/>
          <p14:tracePt t="114795" x="9891713" y="5653088"/>
          <p14:tracePt t="114812" x="9875838" y="5653088"/>
          <p14:tracePt t="114868" x="9859963" y="5653088"/>
          <p14:tracePt t="114875" x="9853613" y="5653088"/>
          <p14:tracePt t="114884" x="9837738" y="5645150"/>
          <p14:tracePt t="115004" x="9837738" y="5629275"/>
          <p14:tracePt t="115060" x="9837738" y="5613400"/>
          <p14:tracePt t="115180" x="9853613" y="5613400"/>
          <p14:tracePt t="115236" x="9853613" y="5629275"/>
          <p14:tracePt t="115316" x="9859963" y="5637213"/>
          <p14:tracePt t="115412" x="9875838" y="5637213"/>
          <p14:tracePt t="115420" x="9883775" y="5637213"/>
          <p14:tracePt t="115492" x="9883775" y="5653088"/>
          <p14:tracePt t="116620" x="9891713" y="5653088"/>
          <p14:tracePt t="116900" x="9899650" y="5653088"/>
          <p14:tracePt t="116916" x="9915525" y="5653088"/>
          <p14:tracePt t="116932" x="9923463" y="5653088"/>
          <p14:tracePt t="116940" x="9939338" y="5653088"/>
          <p14:tracePt t="116947" x="9947275" y="5653088"/>
          <p14:tracePt t="116964" x="9955213" y="5653088"/>
          <p14:tracePt t="116972" x="9963150" y="5653088"/>
          <p14:tracePt t="116988" x="9979025" y="5653088"/>
          <p14:tracePt t="116995" x="9994900" y="5637213"/>
          <p14:tracePt t="117004" x="10010775" y="5621338"/>
          <p14:tracePt t="117012" x="10018713" y="5613400"/>
          <p14:tracePt t="117020" x="10034588" y="5597525"/>
          <p14:tracePt t="117027" x="10042525" y="5567363"/>
          <p14:tracePt t="117036" x="10058400" y="5543550"/>
          <p14:tracePt t="117044" x="10072688" y="5519738"/>
          <p14:tracePt t="117052" x="10112375" y="5480050"/>
          <p14:tracePt t="117062" x="10120313" y="5424488"/>
          <p14:tracePt t="117069" x="10144125" y="5370513"/>
          <p14:tracePt t="117079" x="10175875" y="5314950"/>
          <p14:tracePt t="117084" x="10207625" y="5259388"/>
          <p14:tracePt t="117092" x="10231438" y="5203825"/>
          <p14:tracePt t="117100" x="10247313" y="5165725"/>
          <p14:tracePt t="117108" x="10261600" y="5149850"/>
          <p14:tracePt t="117116" x="10285413" y="5133975"/>
          <p14:tracePt t="117124" x="10301288" y="5110163"/>
          <p14:tracePt t="117132" x="10309225" y="5094288"/>
          <p14:tracePt t="117140" x="10333038" y="5078413"/>
          <p14:tracePt t="117148" x="10348913" y="5078413"/>
          <p14:tracePt t="117155" x="10356850" y="5070475"/>
          <p14:tracePt t="117164" x="10380663" y="5062538"/>
          <p14:tracePt t="117172" x="10396538" y="5062538"/>
          <p14:tracePt t="117180" x="10412413" y="5054600"/>
          <p14:tracePt t="117188" x="10436225" y="5054600"/>
          <p14:tracePt t="117196" x="10452100" y="5046663"/>
          <p14:tracePt t="117204" x="10482263" y="5014913"/>
          <p14:tracePt t="117213" x="10498138" y="4999038"/>
          <p14:tracePt t="117220" x="10514013" y="4992688"/>
          <p14:tracePt t="117228" x="10529888" y="4976813"/>
          <p14:tracePt t="117236" x="10545763" y="4968875"/>
          <p14:tracePt t="117245" x="10545763" y="4953000"/>
          <p14:tracePt t="117252" x="10553700" y="4945063"/>
          <p14:tracePt t="117268" x="10561638" y="4929188"/>
          <p14:tracePt t="117308" x="10561638" y="4913313"/>
          <p14:tracePt t="117316" x="10545763" y="4913313"/>
          <p14:tracePt t="117328" x="10498138" y="4913313"/>
          <p14:tracePt t="117331" x="10420350" y="4913313"/>
          <p14:tracePt t="117339" x="10293350" y="4913313"/>
          <p14:tracePt t="117348" x="10167938" y="4913313"/>
          <p14:tracePt t="117356" x="10010775" y="4913313"/>
          <p14:tracePt t="117363" x="9853613" y="4913313"/>
          <p14:tracePt t="117372" x="9694863" y="4921250"/>
          <p14:tracePt t="117380" x="9553575" y="4937125"/>
          <p14:tracePt t="117388" x="9428163" y="4960938"/>
          <p14:tracePt t="117396" x="9301163" y="4968875"/>
          <p14:tracePt t="117404" x="9183688" y="4999038"/>
          <p14:tracePt t="117413" x="9072563" y="4999038"/>
          <p14:tracePt t="117419" x="8994775" y="5006975"/>
          <p14:tracePt t="117429" x="8923338" y="5030788"/>
          <p14:tracePt t="117436" x="8875713" y="5030788"/>
          <p14:tracePt t="117444" x="8851900" y="5030788"/>
          <p14:tracePt t="117452" x="8821738" y="5030788"/>
          <p14:tracePt t="117461" x="8766175" y="5038725"/>
          <p14:tracePt t="117468" x="8734425" y="5046663"/>
          <p14:tracePt t="117477" x="8670925" y="5046663"/>
          <p14:tracePt t="117484" x="8601075" y="5046663"/>
          <p14:tracePt t="117492" x="8537575" y="5030788"/>
          <p14:tracePt t="117500" x="8466138" y="5014913"/>
          <p14:tracePt t="117508" x="8404225" y="4992688"/>
          <p14:tracePt t="117516" x="8340725" y="4945063"/>
          <p14:tracePt t="117524" x="8308975" y="4905375"/>
          <p14:tracePt t="117532" x="8285163" y="4873625"/>
          <p14:tracePt t="117540" x="8261350" y="4833938"/>
          <p14:tracePt t="117547" x="8245475" y="4795838"/>
          <p14:tracePt t="117556" x="8245475" y="4748213"/>
          <p14:tracePt t="117564" x="8237538" y="4700588"/>
          <p14:tracePt t="117572" x="8207375" y="4652963"/>
          <p14:tracePt t="117580" x="8191500" y="4605338"/>
          <p14:tracePt t="117588" x="8175625" y="4551363"/>
          <p14:tracePt t="117596" x="8175625" y="4471988"/>
          <p14:tracePt t="117604" x="8167688" y="4432300"/>
          <p14:tracePt t="117612" x="8128000" y="4378325"/>
          <p14:tracePt t="117619" x="8096250" y="4322763"/>
          <p14:tracePt t="117628" x="8040688" y="4267200"/>
          <p14:tracePt t="117636" x="7954963" y="4219575"/>
          <p14:tracePt t="117644" x="7851775" y="4157663"/>
          <p14:tracePt t="117651" x="7766050" y="4094163"/>
          <p14:tracePt t="117661" x="7646988" y="4000500"/>
          <p14:tracePt t="117668" x="7529513" y="3921125"/>
          <p14:tracePt t="117677" x="7426325" y="3857625"/>
          <p14:tracePt t="117684" x="7324725" y="3795713"/>
          <p14:tracePt t="117693" x="7213600" y="3732213"/>
          <p14:tracePt t="117700" x="7112000" y="3692525"/>
          <p14:tracePt t="117708" x="6994525" y="3629025"/>
          <p14:tracePt t="117716" x="6883400" y="3582988"/>
          <p14:tracePt t="117724" x="6765925" y="3543300"/>
          <p14:tracePt t="117732" x="6670675" y="3503613"/>
          <p14:tracePt t="117740" x="6569075" y="3455988"/>
          <p14:tracePt t="117748" x="6481763" y="3417888"/>
          <p14:tracePt t="117756" x="6388100" y="3394075"/>
          <p14:tracePt t="117764" x="6269038" y="3354388"/>
          <p14:tracePt t="117772" x="6175375" y="3330575"/>
          <p14:tracePt t="117779" x="6040438" y="3290888"/>
          <p14:tracePt t="117788" x="5899150" y="3235325"/>
          <p14:tracePt t="117796" x="5741988" y="3197225"/>
          <p14:tracePt t="117804" x="5561013" y="3173413"/>
          <p14:tracePt t="117813" x="5380038" y="3141663"/>
          <p14:tracePt t="117820" x="5237163" y="3141663"/>
          <p14:tracePt t="117828" x="5111750" y="3133725"/>
          <p14:tracePt t="117836" x="4984750" y="3117850"/>
          <p14:tracePt t="117844" x="4875213" y="3117850"/>
          <p14:tracePt t="117852" x="4779963" y="3117850"/>
          <p14:tracePt t="117860" x="4686300" y="3117850"/>
          <p14:tracePt t="117868" x="4575175" y="3117850"/>
          <p14:tracePt t="117877" x="4465638" y="3117850"/>
          <p14:tracePt t="117884" x="4356100" y="3117850"/>
          <p14:tracePt t="117892" x="4244975" y="3117850"/>
          <p14:tracePt t="117900" x="4119563" y="3117850"/>
          <p14:tracePt t="117908" x="3992563" y="3117850"/>
          <p14:tracePt t="117916" x="3851275" y="3117850"/>
          <p14:tracePt t="117923" x="3725863" y="3117850"/>
          <p14:tracePt t="117932" x="3598863" y="3117850"/>
          <p14:tracePt t="117940" x="3473450" y="3117850"/>
          <p14:tracePt t="117948" x="3316288" y="3101975"/>
          <p14:tracePt t="117956" x="3197225" y="3101975"/>
          <p14:tracePt t="117964" x="3055938" y="3101975"/>
          <p14:tracePt t="117972" x="2930525" y="3101975"/>
          <p14:tracePt t="117980" x="2827338" y="3109913"/>
          <p14:tracePt t="117988" x="2747963" y="3117850"/>
          <p14:tracePt t="117998" x="2654300" y="3117850"/>
          <p14:tracePt t="118004" x="2590800" y="3133725"/>
          <p14:tracePt t="118012" x="2520950" y="3157538"/>
          <p14:tracePt t="118020" x="2457450" y="3165475"/>
          <p14:tracePt t="118027" x="2401888" y="3189288"/>
          <p14:tracePt t="118036" x="2338388" y="3189288"/>
          <p14:tracePt t="118044" x="2276475" y="3189288"/>
          <p14:tracePt t="118052" x="2220913" y="3189288"/>
          <p14:tracePt t="118061" x="2173288" y="3189288"/>
          <p14:tracePt t="118068" x="2111375" y="3189288"/>
          <p14:tracePt t="118076" x="2047875" y="3189288"/>
          <p14:tracePt t="118084" x="1992313" y="3197225"/>
          <p14:tracePt t="118092" x="1930400" y="3235325"/>
          <p14:tracePt t="118100" x="1858963" y="3251200"/>
          <p14:tracePt t="118108" x="1803400" y="3267075"/>
          <p14:tracePt t="118116" x="1755775" y="3290888"/>
          <p14:tracePt t="118124" x="1685925" y="3298825"/>
          <p14:tracePt t="118132" x="1646238" y="3330575"/>
          <p14:tracePt t="118140" x="1622425" y="3346450"/>
          <p14:tracePt t="118148" x="1590675" y="3362325"/>
          <p14:tracePt t="118156" x="1574800" y="3378200"/>
          <p14:tracePt t="118165" x="1558925" y="3402013"/>
          <p14:tracePt t="118172" x="1543050" y="3417888"/>
          <p14:tracePt t="118180" x="1527175" y="3440113"/>
          <p14:tracePt t="118188" x="1504950" y="3463925"/>
          <p14:tracePt t="118195" x="1504950" y="3495675"/>
          <p14:tracePt t="118204" x="1504950" y="3527425"/>
          <p14:tracePt t="118212" x="1504950" y="3551238"/>
          <p14:tracePt t="118220" x="1504950" y="3582988"/>
          <p14:tracePt t="118228" x="1504950" y="3629025"/>
          <p14:tracePt t="118236" x="1512888" y="3676650"/>
          <p14:tracePt t="118244" x="1512888" y="3724275"/>
          <p14:tracePt t="118252" x="1520825" y="3779838"/>
          <p14:tracePt t="118261" x="1527175" y="3811588"/>
          <p14:tracePt t="118268" x="1550988" y="3865563"/>
          <p14:tracePt t="118277" x="1558925" y="3921125"/>
          <p14:tracePt t="118284" x="1582738" y="3968750"/>
          <p14:tracePt t="118292" x="1614488" y="4022725"/>
          <p14:tracePt t="118300" x="1654175" y="4054475"/>
          <p14:tracePt t="118308" x="1685925" y="4102100"/>
          <p14:tracePt t="118316" x="1731963" y="4141788"/>
          <p14:tracePt t="118324" x="1771650" y="4173538"/>
          <p14:tracePt t="118331" x="1843088" y="4205288"/>
          <p14:tracePt t="118339" x="1930400" y="4259263"/>
          <p14:tracePt t="118348" x="2008188" y="4291013"/>
          <p14:tracePt t="118356" x="2111375" y="4338638"/>
          <p14:tracePt t="118363" x="2212975" y="4408488"/>
          <p14:tracePt t="118372" x="2324100" y="4440238"/>
          <p14:tracePt t="118381" x="2457450" y="4471988"/>
          <p14:tracePt t="118388" x="2598738" y="4511675"/>
          <p14:tracePt t="118396" x="2741613" y="4551363"/>
          <p14:tracePt t="118404" x="2890838" y="4591050"/>
          <p14:tracePt t="118413" x="3048000" y="4629150"/>
          <p14:tracePt t="118420" x="3189288" y="4668838"/>
          <p14:tracePt t="118428" x="3340100" y="4716463"/>
          <p14:tracePt t="118436" x="3521075" y="4764088"/>
          <p14:tracePt t="118445" x="3702050" y="4787900"/>
          <p14:tracePt t="118452" x="3875088" y="4802188"/>
          <p14:tracePt t="118461" x="4024313" y="4802188"/>
          <p14:tracePt t="118468" x="4197350" y="4802188"/>
          <p14:tracePt t="118477" x="4370388" y="4802188"/>
          <p14:tracePt t="118484" x="4529138" y="4802188"/>
          <p14:tracePt t="118492" x="4686300" y="4802188"/>
          <p14:tracePt t="118500" x="4843463" y="4802188"/>
          <p14:tracePt t="118508" x="4992688" y="4795838"/>
          <p14:tracePt t="118516" x="5167313" y="4795838"/>
          <p14:tracePt t="118524" x="5340350" y="4795838"/>
          <p14:tracePt t="118532" x="5537200" y="4779963"/>
          <p14:tracePt t="118540" x="5710238" y="4772025"/>
          <p14:tracePt t="118548" x="5922963" y="4772025"/>
          <p14:tracePt t="118556" x="6096000" y="4756150"/>
          <p14:tracePt t="118563" x="6269038" y="4756150"/>
          <p14:tracePt t="118571" x="6457950" y="4756150"/>
          <p14:tracePt t="118580" x="6615113" y="4756150"/>
          <p14:tracePt t="118588" x="6789738" y="4740275"/>
          <p14:tracePt t="118596" x="6915150" y="4732338"/>
          <p14:tracePt t="118603" x="7056438" y="4708525"/>
          <p14:tracePt t="118611" x="7183438" y="4668838"/>
          <p14:tracePt t="118620" x="7285038" y="4629150"/>
          <p14:tracePt t="118628" x="7388225" y="4575175"/>
          <p14:tracePt t="118636" x="7473950" y="4527550"/>
          <p14:tracePt t="118645" x="7545388" y="4471988"/>
          <p14:tracePt t="118652" x="7593013" y="4402138"/>
          <p14:tracePt t="118660" x="7654925" y="4322763"/>
          <p14:tracePt t="118668" x="7702550" y="4251325"/>
          <p14:tracePt t="118677" x="7734300" y="4189413"/>
          <p14:tracePt t="118684" x="7750175" y="4157663"/>
          <p14:tracePt t="118692" x="7758113" y="4125913"/>
          <p14:tracePt t="118700" x="7773988" y="4086225"/>
          <p14:tracePt t="118709" x="7781925" y="4046538"/>
          <p14:tracePt t="118716" x="7781925" y="4030663"/>
          <p14:tracePt t="118724" x="7781925" y="4016375"/>
          <p14:tracePt t="118732" x="7781925" y="4008438"/>
          <p14:tracePt t="118740" x="7781925" y="3992563"/>
          <p14:tracePt t="118748" x="7781925" y="3976688"/>
          <p14:tracePt t="118756" x="7773988" y="3960813"/>
          <p14:tracePt t="118764" x="7750175" y="3937000"/>
          <p14:tracePt t="118773" x="7734300" y="3929063"/>
          <p14:tracePt t="118780" x="7710488" y="3913188"/>
          <p14:tracePt t="118789" x="7670800" y="3897313"/>
          <p14:tracePt t="118798" x="7639050" y="3889375"/>
          <p14:tracePt t="118803" x="7585075" y="3849688"/>
          <p14:tracePt t="118812" x="7529513" y="3833813"/>
          <p14:tracePt t="118820" x="7442200" y="3819525"/>
          <p14:tracePt t="118828" x="7332663" y="3795713"/>
          <p14:tracePt t="118836" x="7253288" y="3771900"/>
          <p14:tracePt t="118844" x="7135813" y="3748088"/>
          <p14:tracePt t="118852" x="7010400" y="3724275"/>
          <p14:tracePt t="118861" x="6931025" y="3708400"/>
          <p14:tracePt t="118868" x="6811963" y="3684588"/>
          <p14:tracePt t="118876" x="6702425" y="3684588"/>
          <p14:tracePt t="118884" x="6607175" y="3684588"/>
          <p14:tracePt t="118892" x="6513513" y="3684588"/>
          <p14:tracePt t="118900" x="6418263" y="3684588"/>
          <p14:tracePt t="118908" x="6324600" y="3684588"/>
          <p14:tracePt t="118916" x="6213475" y="3668713"/>
          <p14:tracePt t="118924" x="6103938" y="3660775"/>
          <p14:tracePt t="118932" x="5978525" y="3660775"/>
          <p14:tracePt t="118940" x="5867400" y="3660775"/>
          <p14:tracePt t="118948" x="5726113" y="3660775"/>
          <p14:tracePt t="118956" x="5568950" y="3660775"/>
          <p14:tracePt t="118963" x="5441950" y="3660775"/>
          <p14:tracePt t="118972" x="5332413" y="3660775"/>
          <p14:tracePt t="118980" x="5221288" y="3692525"/>
          <p14:tracePt t="118987" x="5111750" y="3700463"/>
          <p14:tracePt t="118996" x="5016500" y="3700463"/>
          <p14:tracePt t="119004" x="4922838" y="3700463"/>
          <p14:tracePt t="119012" x="4819650" y="3700463"/>
          <p14:tracePt t="119020" x="4725988" y="3700463"/>
          <p14:tracePt t="119028" x="4630738" y="3700463"/>
          <p14:tracePt t="119036" x="4552950" y="3700463"/>
          <p14:tracePt t="119044" x="4457700" y="3700463"/>
          <p14:tracePt t="119052" x="4378325" y="3716338"/>
          <p14:tracePt t="119061" x="4284663" y="3724275"/>
          <p14:tracePt t="119068" x="4197350" y="3740150"/>
          <p14:tracePt t="119077" x="4103688" y="3763963"/>
          <p14:tracePt t="119084" x="4016375" y="3787775"/>
          <p14:tracePt t="119092" x="3922713" y="3811588"/>
          <p14:tracePt t="119099" x="3859213" y="3819525"/>
          <p14:tracePt t="119108" x="3771900" y="3833813"/>
          <p14:tracePt t="119115" x="3694113" y="3833813"/>
          <p14:tracePt t="119124" x="3630613" y="3833813"/>
          <p14:tracePt t="119131" x="3567113" y="3833813"/>
          <p14:tracePt t="119140" x="3513138" y="3825875"/>
          <p14:tracePt t="119148" x="3465513" y="3819525"/>
          <p14:tracePt t="119157" x="3409950" y="3795713"/>
          <p14:tracePt t="119165" x="3362325" y="3787775"/>
          <p14:tracePt t="119172" x="3308350" y="3763963"/>
          <p14:tracePt t="119179" x="3252788" y="3756025"/>
          <p14:tracePt t="119188" x="3197225" y="3732213"/>
          <p14:tracePt t="119196" x="3135313" y="3724275"/>
          <p14:tracePt t="119204" x="3055938" y="3700463"/>
          <p14:tracePt t="119212" x="2968625" y="3684588"/>
          <p14:tracePt t="119220" x="2874963" y="3652838"/>
          <p14:tracePt t="119228" x="2771775" y="3629025"/>
          <p14:tracePt t="119236" x="2662238" y="3598863"/>
          <p14:tracePt t="119244" x="2551113" y="3590925"/>
          <p14:tracePt t="119252" x="2449513" y="3567113"/>
          <p14:tracePt t="119260" x="2370138" y="3543300"/>
          <p14:tracePt t="119268" x="2284413" y="3519488"/>
          <p14:tracePt t="119276" x="2236788" y="3503613"/>
          <p14:tracePt t="119284" x="2181225" y="3487738"/>
          <p14:tracePt t="119292" x="2103438" y="3471863"/>
          <p14:tracePt t="119300" x="2016125" y="3448050"/>
          <p14:tracePt t="119308" x="1952625" y="3440113"/>
          <p14:tracePt t="119316" x="1914525" y="3417888"/>
          <p14:tracePt t="119330" x="1858963" y="3402013"/>
          <p14:tracePt t="119331" x="1803400" y="3378200"/>
          <p14:tracePt t="119340" x="1755775" y="3370263"/>
          <p14:tracePt t="119348" x="1701800" y="3354388"/>
          <p14:tracePt t="119356" x="1654175" y="3346450"/>
          <p14:tracePt t="119364" x="1598613" y="3322638"/>
          <p14:tracePt t="119371" x="1543050" y="3314700"/>
          <p14:tracePt t="119380" x="1489075" y="3290888"/>
          <p14:tracePt t="119388" x="1465263" y="3282950"/>
          <p14:tracePt t="119395" x="1441450" y="3275013"/>
          <p14:tracePt t="119404" x="1417638" y="3267075"/>
          <p14:tracePt t="119414" x="1393825" y="3251200"/>
          <p14:tracePt t="119420" x="1370013" y="3235325"/>
          <p14:tracePt t="119427" x="1346200" y="3213100"/>
          <p14:tracePt t="119436" x="1316038" y="3197225"/>
          <p14:tracePt t="119444" x="1300163" y="3181350"/>
          <p14:tracePt t="119452" x="1292225" y="3157538"/>
          <p14:tracePt t="119461" x="1284288" y="3141663"/>
          <p14:tracePt t="119468" x="1276350" y="3133725"/>
          <p14:tracePt t="119478" x="1276350" y="3109913"/>
          <p14:tracePt t="119484" x="1276350" y="3094038"/>
          <p14:tracePt t="119492" x="1276350" y="3078163"/>
          <p14:tracePt t="119500" x="1276350" y="3070225"/>
          <p14:tracePt t="119508" x="1284288" y="3054350"/>
          <p14:tracePt t="119516" x="1292225" y="3038475"/>
          <p14:tracePt t="119523" x="1308100" y="3024188"/>
          <p14:tracePt t="119531" x="1338263" y="3016250"/>
          <p14:tracePt t="119539" x="1370013" y="3000375"/>
          <p14:tracePt t="119548" x="1401763" y="2992438"/>
          <p14:tracePt t="119555" x="1425575" y="2968625"/>
          <p14:tracePt t="119564" x="1441450" y="2960688"/>
          <p14:tracePt t="119572" x="1441450" y="2944813"/>
          <p14:tracePt t="119579" x="1449388" y="2944813"/>
          <p14:tracePt t="119588" x="1457325" y="2928938"/>
          <p14:tracePt t="119596" x="1465263" y="2921000"/>
          <p14:tracePt t="119603" x="1473200" y="2905125"/>
          <p14:tracePt t="119612" x="1489075" y="2905125"/>
          <p14:tracePt t="119619" x="1489075" y="2897188"/>
          <p14:tracePt t="119627" x="1497013" y="2881313"/>
          <p14:tracePt t="119636" x="1504950" y="2873375"/>
          <p14:tracePt t="119645" x="1512888" y="2857500"/>
          <p14:tracePt t="119652" x="1527175" y="2849563"/>
          <p14:tracePt t="119661" x="1535113" y="2835275"/>
          <p14:tracePt t="119667" x="1550988" y="2827338"/>
          <p14:tracePt t="119676" x="1558925" y="2827338"/>
          <p14:tracePt t="119684" x="1614488" y="2803525"/>
          <p14:tracePt t="119692" x="1654175" y="2787650"/>
          <p14:tracePt t="119700" x="1670050" y="2787650"/>
          <p14:tracePt t="119708" x="1693863" y="2779713"/>
          <p14:tracePt t="119716" x="1731963" y="2763838"/>
          <p14:tracePt t="119724" x="1755775" y="2755900"/>
          <p14:tracePt t="119732" x="1787525" y="2755900"/>
          <p14:tracePt t="119740" x="1851025" y="2747963"/>
          <p14:tracePt t="119748" x="1890713" y="2740025"/>
          <p14:tracePt t="119755" x="1930400" y="2732088"/>
          <p14:tracePt t="119764" x="1960563" y="2724150"/>
          <p14:tracePt t="119772" x="2000250" y="2700338"/>
          <p14:tracePt t="119780" x="2024063" y="2700338"/>
          <p14:tracePt t="119787" x="2055813" y="2692400"/>
          <p14:tracePt t="119796" x="2079625" y="2684463"/>
          <p14:tracePt t="119804" x="2111375" y="2684463"/>
          <p14:tracePt t="119813" x="2149475" y="2684463"/>
          <p14:tracePt t="119820" x="2181225" y="2684463"/>
          <p14:tracePt t="119827" x="2220913" y="2684463"/>
          <p14:tracePt t="119836" x="2244725" y="2684463"/>
          <p14:tracePt t="119844" x="2268538" y="2684463"/>
          <p14:tracePt t="119852" x="2292350" y="2684463"/>
          <p14:tracePt t="119860" x="2324100" y="2684463"/>
          <p14:tracePt t="119868" x="2354263" y="2692400"/>
          <p14:tracePt t="119875" x="2409825" y="2708275"/>
          <p14:tracePt t="119884" x="2425700" y="2716213"/>
          <p14:tracePt t="119892" x="2457450" y="2716213"/>
          <p14:tracePt t="119900" x="2489200" y="2724150"/>
          <p14:tracePt t="119908" x="2505075" y="2732088"/>
          <p14:tracePt t="119916" x="2528888" y="2740025"/>
          <p14:tracePt t="119923" x="2543175" y="2740025"/>
          <p14:tracePt t="119932" x="2559050" y="2740025"/>
          <p14:tracePt t="119939" x="2574925" y="2747963"/>
          <p14:tracePt t="119948" x="2614613" y="2755900"/>
          <p14:tracePt t="119955" x="2638425" y="2755900"/>
          <p14:tracePt t="119963" x="2662238" y="2763838"/>
          <p14:tracePt t="119971" x="2686050" y="2763838"/>
          <p14:tracePt t="119979" x="2725738" y="2763838"/>
          <p14:tracePt t="119987" x="2755900" y="2763838"/>
          <p14:tracePt t="119995" x="2795588" y="2763838"/>
          <p14:tracePt t="120006" x="2819400" y="2763838"/>
          <p14:tracePt t="120012" x="2843213" y="2771775"/>
          <p14:tracePt t="120019" x="2890838" y="2779713"/>
          <p14:tracePt t="120028" x="2946400" y="2795588"/>
          <p14:tracePt t="120035" x="2992438" y="2795588"/>
          <p14:tracePt t="120043" x="3048000" y="2803525"/>
          <p14:tracePt t="120052" x="3095625" y="2827338"/>
          <p14:tracePt t="120060" x="3135313" y="2827338"/>
          <p14:tracePt t="120067" x="3173413" y="2835275"/>
          <p14:tracePt t="120075" x="3197225" y="2849563"/>
          <p14:tracePt t="120083" x="3221038" y="2849563"/>
          <p14:tracePt t="120091" x="3244850" y="2849563"/>
          <p14:tracePt t="120100" x="3284538" y="2849563"/>
          <p14:tracePt t="120107" x="3332163" y="2849563"/>
          <p14:tracePt t="120115" x="3354388" y="2849563"/>
          <p14:tracePt t="120123" x="3386138" y="2849563"/>
          <p14:tracePt t="120131" x="3425825" y="2849563"/>
          <p14:tracePt t="120139" x="3449638" y="2849563"/>
          <p14:tracePt t="120147" x="3473450" y="2849563"/>
          <p14:tracePt t="120155" x="3513138" y="2849563"/>
          <p14:tracePt t="120163" x="3536950" y="2849563"/>
          <p14:tracePt t="120171" x="3559175" y="2849563"/>
          <p14:tracePt t="120179" x="3582988" y="2849563"/>
          <p14:tracePt t="120187" x="3606800" y="2857500"/>
          <p14:tracePt t="120196" x="3630613" y="2865438"/>
          <p14:tracePt t="120203" x="3654425" y="2873375"/>
          <p14:tracePt t="120212" x="3678238" y="2873375"/>
          <p14:tracePt t="120219" x="3694113" y="2881313"/>
          <p14:tracePt t="120228" x="3702050" y="2889250"/>
          <p14:tracePt t="120236" x="3725863" y="2889250"/>
          <p14:tracePt t="120243" x="3741738" y="2897188"/>
          <p14:tracePt t="120251" x="3757613" y="2897188"/>
          <p14:tracePt t="120260" x="3779838" y="2897188"/>
          <p14:tracePt t="120268" x="3819525" y="2897188"/>
          <p14:tracePt t="120276" x="3851275" y="2897188"/>
          <p14:tracePt t="120284" x="3875088" y="2897188"/>
          <p14:tracePt t="120291" x="3906838" y="2897188"/>
          <p14:tracePt t="120300" x="3930650" y="2897188"/>
          <p14:tracePt t="120308" x="3962400" y="2897188"/>
          <p14:tracePt t="120316" x="3992563" y="2897188"/>
          <p14:tracePt t="120326" x="4024313" y="2897188"/>
          <p14:tracePt t="120332" x="4071938" y="2897188"/>
          <p14:tracePt t="120339" x="4111625" y="2897188"/>
          <p14:tracePt t="120348" x="4159250" y="2889250"/>
          <p14:tracePt t="120356" x="4189413" y="2881313"/>
          <p14:tracePt t="120363" x="4244975" y="2873375"/>
          <p14:tracePt t="120371" x="4276725" y="2873375"/>
          <p14:tracePt t="120380" x="4316413" y="2873375"/>
          <p14:tracePt t="120388" x="4340225" y="2873375"/>
          <p14:tracePt t="120395" x="4378325" y="2873375"/>
          <p14:tracePt t="120403" x="4410075" y="2873375"/>
          <p14:tracePt t="120412" x="4457700" y="2873375"/>
          <p14:tracePt t="120420" x="4497388" y="2873375"/>
          <p14:tracePt t="120428" x="4537075" y="2873375"/>
          <p14:tracePt t="120435" x="4575175" y="2873375"/>
          <p14:tracePt t="120445" x="4622800" y="2873375"/>
          <p14:tracePt t="120451" x="4646613" y="2873375"/>
          <p14:tracePt t="120460" x="4686300" y="2873375"/>
          <p14:tracePt t="120467" x="4741863" y="2873375"/>
          <p14:tracePt t="120477" x="4787900" y="2873375"/>
          <p14:tracePt t="120483" x="4827588" y="2873375"/>
          <p14:tracePt t="120492" x="4891088" y="2873375"/>
          <p14:tracePt t="120500" x="4938713" y="2873375"/>
          <p14:tracePt t="120508" x="4984750" y="2873375"/>
          <p14:tracePt t="120515" x="5032375" y="2873375"/>
          <p14:tracePt t="120524" x="5072063" y="2873375"/>
          <p14:tracePt t="120532" x="5095875" y="2873375"/>
          <p14:tracePt t="120540" x="5119688" y="2873375"/>
          <p14:tracePt t="120548" x="5151438" y="2873375"/>
          <p14:tracePt t="120556" x="5181600" y="2873375"/>
          <p14:tracePt t="120564" x="5213350" y="2873375"/>
          <p14:tracePt t="120572" x="5260975" y="2873375"/>
          <p14:tracePt t="120580" x="5300663" y="2873375"/>
          <p14:tracePt t="120588" x="5348288" y="2873375"/>
          <p14:tracePt t="120596" x="5394325" y="2881313"/>
          <p14:tracePt t="120603" x="5449888" y="2905125"/>
          <p14:tracePt t="120612" x="5521325" y="2913063"/>
          <p14:tracePt t="120620" x="5561013" y="2936875"/>
          <p14:tracePt t="120628" x="5591175" y="2936875"/>
          <p14:tracePt t="120636" x="5614988" y="2936875"/>
          <p14:tracePt t="120643" x="5646738" y="2944813"/>
          <p14:tracePt t="120652" x="5678488" y="2952750"/>
          <p14:tracePt t="120660" x="5718175" y="2952750"/>
          <p14:tracePt t="120668" x="5749925" y="2952750"/>
          <p14:tracePt t="120677" x="5773738" y="2952750"/>
          <p14:tracePt t="120684" x="5803900" y="2952750"/>
          <p14:tracePt t="120691" x="5827713" y="2952750"/>
          <p14:tracePt t="120700" x="5851525" y="2952750"/>
          <p14:tracePt t="120708" x="5875338" y="2952750"/>
          <p14:tracePt t="120716" x="5899150" y="2952750"/>
          <p14:tracePt t="120723" x="5930900" y="2952750"/>
          <p14:tracePt t="120731" x="5962650" y="2952750"/>
          <p14:tracePt t="120739" x="6000750" y="2952750"/>
          <p14:tracePt t="120748" x="6008688" y="2952750"/>
          <p14:tracePt t="120755" x="6024563" y="2952750"/>
          <p14:tracePt t="120764" x="6040438" y="2952750"/>
          <p14:tracePt t="120771" x="6056313" y="2952750"/>
          <p14:tracePt t="120780" x="6072188" y="2952750"/>
          <p14:tracePt t="120787" x="6096000" y="2952750"/>
          <p14:tracePt t="120796" x="6127750" y="2952750"/>
          <p14:tracePt t="120803" x="6151563" y="2952750"/>
          <p14:tracePt t="120812" x="6183313" y="2952750"/>
          <p14:tracePt t="120819" x="6221413" y="2952750"/>
          <p14:tracePt t="120827" x="6253163" y="2952750"/>
          <p14:tracePt t="120835" x="6292850" y="2952750"/>
          <p14:tracePt t="120843" x="6324600" y="2952750"/>
          <p14:tracePt t="120851" x="6340475" y="2952750"/>
          <p14:tracePt t="120860" x="6364288" y="2952750"/>
          <p14:tracePt t="120867" x="6396038" y="2952750"/>
          <p14:tracePt t="120876" x="6402388" y="2952750"/>
          <p14:tracePt t="120884" x="6434138" y="2952750"/>
          <p14:tracePt t="120891" x="6457950" y="2944813"/>
          <p14:tracePt t="120900" x="6481763" y="2936875"/>
          <p14:tracePt t="120907" x="6513513" y="2936875"/>
          <p14:tracePt t="120916" x="6537325" y="2936875"/>
          <p14:tracePt t="120923" x="6561138" y="2936875"/>
          <p14:tracePt t="120932" x="6592888" y="2936875"/>
          <p14:tracePt t="120939" x="6630988" y="2936875"/>
          <p14:tracePt t="120947" x="6654800" y="2936875"/>
          <p14:tracePt t="120956" x="6678613" y="2936875"/>
          <p14:tracePt t="120963" x="6710363" y="2936875"/>
          <p14:tracePt t="120971" x="6734175" y="2936875"/>
          <p14:tracePt t="120980" x="6750050" y="2936875"/>
          <p14:tracePt t="120987" x="6765925" y="2936875"/>
          <p14:tracePt t="121003" x="6789738" y="2936875"/>
          <p14:tracePt t="121012" x="6811963" y="2936875"/>
          <p14:tracePt t="121019" x="6851650" y="2936875"/>
          <p14:tracePt t="121028" x="6883400" y="2936875"/>
          <p14:tracePt t="121036" x="6931025" y="2936875"/>
          <p14:tracePt t="121043" x="6970713" y="2936875"/>
          <p14:tracePt t="121052" x="7016750" y="2936875"/>
          <p14:tracePt t="121060" x="7064375" y="2921000"/>
          <p14:tracePt t="121067" x="7119938" y="2913063"/>
          <p14:tracePt t="121075" x="7159625" y="2897188"/>
          <p14:tracePt t="121083" x="7199313" y="2881313"/>
          <p14:tracePt t="121091" x="7221538" y="2865438"/>
          <p14:tracePt t="121099" x="7245350" y="2857500"/>
          <p14:tracePt t="121107" x="7269163" y="2849563"/>
          <p14:tracePt t="121116" x="7300913" y="2841625"/>
          <p14:tracePt t="121124" x="7316788" y="2841625"/>
          <p14:tracePt t="121132" x="7332663" y="2841625"/>
          <p14:tracePt t="121140" x="7364413" y="2841625"/>
          <p14:tracePt t="121148" x="7412038" y="2841625"/>
          <p14:tracePt t="121156" x="7434263" y="2841625"/>
          <p14:tracePt t="121164" x="7481888" y="2841625"/>
          <p14:tracePt t="121172" x="7545388" y="2841625"/>
          <p14:tracePt t="121179" x="7616825" y="2841625"/>
          <p14:tracePt t="121188" x="7678738" y="2841625"/>
          <p14:tracePt t="121196" x="7758113" y="2841625"/>
          <p14:tracePt t="121204" x="7851775" y="2841625"/>
          <p14:tracePt t="121213" x="7899400" y="2841625"/>
          <p14:tracePt t="121220" x="7947025" y="2841625"/>
          <p14:tracePt t="121228" x="8002588" y="2841625"/>
          <p14:tracePt t="121236" x="8032750" y="2841625"/>
          <p14:tracePt t="121245" x="8056563" y="2849563"/>
          <p14:tracePt t="121252" x="8096250" y="2849563"/>
          <p14:tracePt t="121260" x="8128000" y="2849563"/>
          <p14:tracePt t="121268" x="8159750" y="2849563"/>
          <p14:tracePt t="121277" x="8183563" y="2849563"/>
          <p14:tracePt t="121284" x="8207375" y="2849563"/>
          <p14:tracePt t="121292" x="8229600" y="2849563"/>
          <p14:tracePt t="121299" x="8245475" y="2849563"/>
          <p14:tracePt t="121308" x="8253413" y="2841625"/>
          <p14:tracePt t="121326" x="8293100" y="2819400"/>
          <p14:tracePt t="121331" x="8308975" y="2819400"/>
          <p14:tracePt t="121340" x="8324850" y="2811463"/>
          <p14:tracePt t="121348" x="8348663" y="2803525"/>
          <p14:tracePt t="121356" x="8364538" y="2803525"/>
          <p14:tracePt t="121363" x="8372475" y="2795588"/>
          <p14:tracePt t="121372" x="8388350" y="2795588"/>
          <p14:tracePt t="121380" x="8404225" y="2795588"/>
          <p14:tracePt t="121388" x="8428038" y="2795588"/>
          <p14:tracePt t="121396" x="8450263" y="2795588"/>
          <p14:tracePt t="121404" x="8482013" y="2795588"/>
          <p14:tracePt t="121411" x="8497888" y="2795588"/>
          <p14:tracePt t="121420" x="8505825" y="2795588"/>
          <p14:tracePt t="121428" x="8521700" y="2795588"/>
          <p14:tracePt t="121468" x="8529638" y="2795588"/>
          <p14:tracePt t="121476" x="8545513" y="2795588"/>
          <p14:tracePt t="121484" x="8553450" y="2795588"/>
          <p14:tracePt t="121492" x="8569325" y="2795588"/>
          <p14:tracePt t="121500" x="8577263" y="2795588"/>
          <p14:tracePt t="121508" x="8585200" y="2795588"/>
          <p14:tracePt t="121515" x="8616950" y="2803525"/>
          <p14:tracePt t="121524" x="8632825" y="2803525"/>
          <p14:tracePt t="121532" x="8655050" y="2803525"/>
          <p14:tracePt t="121540" x="8662988" y="2811463"/>
          <p14:tracePt t="121548" x="8670925" y="2819400"/>
          <p14:tracePt t="121556" x="8678863" y="2819400"/>
          <p14:tracePt t="121563" x="8686800" y="2819400"/>
          <p14:tracePt t="121572" x="8702675" y="2819400"/>
          <p14:tracePt t="121580" x="8710613" y="2819400"/>
          <p14:tracePt t="121588" x="8726488" y="2819400"/>
          <p14:tracePt t="121596" x="8742363" y="2827338"/>
          <p14:tracePt t="121604" x="8758238" y="2827338"/>
          <p14:tracePt t="121614" x="8774113" y="2827338"/>
          <p14:tracePt t="121620" x="8782050" y="2827338"/>
          <p14:tracePt t="121627" x="8789988" y="2827338"/>
          <p14:tracePt t="121636" x="8797925" y="2827338"/>
          <p14:tracePt t="121644" x="8813800" y="2827338"/>
          <p14:tracePt t="121652" x="8829675" y="2835275"/>
          <p14:tracePt t="121660" x="8843963" y="2841625"/>
          <p14:tracePt t="121668" x="8851900" y="2841625"/>
          <p14:tracePt t="121683" x="8867775" y="2841625"/>
          <p14:tracePt t="121852" x="8851900" y="2841625"/>
          <p14:tracePt t="121860" x="8843963" y="2841625"/>
          <p14:tracePt t="121868" x="8829675" y="2841625"/>
          <p14:tracePt t="121877" x="8797925" y="2849563"/>
          <p14:tracePt t="121884" x="8782050" y="2849563"/>
          <p14:tracePt t="121892" x="8758238" y="2849563"/>
          <p14:tracePt t="121900" x="8750300" y="2857500"/>
          <p14:tracePt t="121908" x="8750300" y="2873375"/>
          <p14:tracePt t="121916" x="8750300" y="2897188"/>
          <p14:tracePt t="121925" x="8758238" y="2913063"/>
          <p14:tracePt t="121932" x="8774113" y="2913063"/>
          <p14:tracePt t="121940" x="8789988" y="2921000"/>
          <p14:tracePt t="121948" x="8805863" y="2928938"/>
          <p14:tracePt t="121956" x="8821738" y="2936875"/>
          <p14:tracePt t="121964" x="8843963" y="2936875"/>
          <p14:tracePt t="121972" x="8867775" y="2936875"/>
          <p14:tracePt t="121980" x="8899525" y="2936875"/>
          <p14:tracePt t="121988" x="8931275" y="2936875"/>
          <p14:tracePt t="121996" x="8978900" y="2936875"/>
          <p14:tracePt t="122004" x="9064625" y="2936875"/>
          <p14:tracePt t="122013" x="9159875" y="2944813"/>
          <p14:tracePt t="122020" x="9253538" y="2952750"/>
          <p14:tracePt t="122027" x="9396413" y="2984500"/>
          <p14:tracePt t="122037" x="9529763" y="3024188"/>
          <p14:tracePt t="122044" x="9671050" y="3046413"/>
          <p14:tracePt t="122052" x="9798050" y="3062288"/>
          <p14:tracePt t="122061" x="9891713" y="3062288"/>
          <p14:tracePt t="122068" x="9971088" y="3062288"/>
          <p14:tracePt t="122077" x="10064750" y="3054350"/>
          <p14:tracePt t="122084" x="10136188" y="3046413"/>
          <p14:tracePt t="122092" x="10215563" y="3024188"/>
          <p14:tracePt t="122100" x="10285413" y="3008313"/>
          <p14:tracePt t="122108" x="10348913" y="3000375"/>
          <p14:tracePt t="122116" x="10460038" y="3000375"/>
          <p14:tracePt t="122124" x="10553700" y="3016250"/>
          <p14:tracePt t="122131" x="10656888" y="3038475"/>
          <p14:tracePt t="122140" x="10766425" y="3038475"/>
          <p14:tracePt t="122147" x="10861675" y="3038475"/>
          <p14:tracePt t="122156" x="10971213" y="3038475"/>
          <p14:tracePt t="122164" x="11066463" y="3038475"/>
          <p14:tracePt t="122172" x="11144250" y="3038475"/>
          <p14:tracePt t="122180" x="11207750" y="3038475"/>
          <p14:tracePt t="122188" x="11263313" y="3024188"/>
          <p14:tracePt t="122196" x="11341100" y="3000375"/>
          <p14:tracePt t="122204" x="11460163" y="2952750"/>
          <p14:tracePt t="122212" x="11577638" y="2889250"/>
          <p14:tracePt t="122220" x="11718925" y="2857500"/>
          <p14:tracePt t="122229" x="11861800" y="2849563"/>
          <p14:tracePt t="122236" x="11939588" y="2849563"/>
          <p14:tracePt t="122244" x="12011025" y="2849563"/>
          <p14:tracePt t="122252" x="12042775" y="2857500"/>
          <p14:tracePt t="122260" x="12074525" y="2873375"/>
          <p14:tracePt t="122268" x="12090400" y="2881313"/>
          <p14:tracePt t="122276" x="12096750" y="2905125"/>
          <p14:tracePt t="122283" x="12104688" y="2928938"/>
          <p14:tracePt t="122292" x="12120563" y="2968625"/>
          <p14:tracePt t="122300" x="12152313" y="3008313"/>
          <p14:tracePt t="122308" x="12184063" y="304641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3200" b="1" dirty="0"/>
              <a:t>Change Management Model </a:t>
            </a:r>
            <a:r>
              <a:rPr lang="en-US" sz="3200" b="1" dirty="0" err="1"/>
              <a:t>Lippitt-Knoster</a:t>
            </a:r>
            <a:r>
              <a:rPr lang="en-US" sz="3200" b="1"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2A7083BD-87C6-4FB3-8D6A-1244391DFE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8748652"/>
      </p:ext>
    </p:extLst>
  </p:cSld>
  <p:clrMapOvr>
    <a:masterClrMapping/>
  </p:clrMapOvr>
  <mc:AlternateContent xmlns:mc="http://schemas.openxmlformats.org/markup-compatibility/2006" xmlns:p14="http://schemas.microsoft.com/office/powerpoint/2010/main">
    <mc:Choice Requires="p14">
      <p:transition spd="slow" p14:dur="2000" advTm="13228"/>
    </mc:Choice>
    <mc:Fallback xmlns="">
      <p:transition spd="slow" advTm="13228"/>
    </mc:Fallback>
  </mc:AlternateContent>
  <p:extLst>
    <p:ext uri="{3A86A75C-4F4B-4683-9AE1-C65F6400EC91}">
      <p14:laserTraceLst xmlns:p14="http://schemas.microsoft.com/office/powerpoint/2010/main">
        <p14:tracePtLst>
          <p14:tracePt t="1874" x="3302000" y="6451600"/>
          <p14:tracePt t="1988" x="2992438" y="6732588"/>
          <p14:tracePt t="1996" x="3095625" y="6613525"/>
          <p14:tracePt t="2004" x="3189288" y="6511925"/>
          <p14:tracePt t="2011" x="3316288" y="6369050"/>
          <p14:tracePt t="2020" x="3481388" y="6165850"/>
          <p14:tracePt t="2028" x="3686175" y="5929313"/>
          <p14:tracePt t="2036" x="3914775" y="5661025"/>
          <p14:tracePt t="2046" x="4127500" y="5448300"/>
          <p14:tracePt t="2052" x="4402138" y="5211763"/>
          <p14:tracePt t="2062" x="4686300" y="5022850"/>
          <p14:tracePt t="2068" x="4970463" y="4849813"/>
          <p14:tracePt t="2075" x="5221288" y="4708525"/>
          <p14:tracePt t="2083" x="5441950" y="4591050"/>
          <p14:tracePt t="2092" x="5568950" y="4511675"/>
          <p14:tracePt t="2100" x="5686425" y="4464050"/>
          <p14:tracePt t="2110" x="5789613" y="4408488"/>
          <p14:tracePt t="2116" x="5843588" y="4378325"/>
          <p14:tracePt t="2124" x="5899150" y="4346575"/>
          <p14:tracePt t="2131" x="5922963" y="4338638"/>
          <p14:tracePt t="2140" x="5962650" y="4314825"/>
          <p14:tracePt t="2148" x="5986463" y="4306888"/>
          <p14:tracePt t="2236" x="5986463" y="4314825"/>
          <p14:tracePt t="2244" x="5986463" y="4330700"/>
          <p14:tracePt t="2251" x="5986463" y="4338638"/>
          <p14:tracePt t="2308" x="6000750" y="4338638"/>
          <p14:tracePt t="2316" x="6008688" y="4338638"/>
          <p14:tracePt t="2324" x="6024563" y="4338638"/>
          <p14:tracePt t="2332" x="6032500" y="4338638"/>
          <p14:tracePt t="2341" x="6040438" y="4338638"/>
          <p14:tracePt t="2348" x="6048375" y="4338638"/>
          <p14:tracePt t="2356" x="6064250" y="4346575"/>
          <p14:tracePt t="2363" x="6072188" y="4346575"/>
          <p14:tracePt t="2372" x="6080125" y="4354513"/>
          <p14:tracePt t="2380" x="6103938" y="4370388"/>
          <p14:tracePt t="2388" x="6127750" y="4394200"/>
          <p14:tracePt t="2396" x="6159500" y="4416425"/>
          <p14:tracePt t="2403" x="6183313" y="4432300"/>
          <p14:tracePt t="2411" x="6205538" y="4448175"/>
          <p14:tracePt t="2420" x="6221413" y="4456113"/>
          <p14:tracePt t="2427" x="6229350" y="4464050"/>
          <p14:tracePt t="2436" x="6245225" y="4471988"/>
          <p14:tracePt t="2444" x="6253163" y="4479925"/>
          <p14:tracePt t="2500" x="6245225" y="4479925"/>
          <p14:tracePt t="2510" x="6237288" y="4479925"/>
          <p14:tracePt t="2516" x="6213475" y="4479925"/>
          <p14:tracePt t="2525" x="6183313" y="4479925"/>
          <p14:tracePt t="2532" x="6143625" y="4479925"/>
          <p14:tracePt t="2541" x="6088063" y="4479925"/>
          <p14:tracePt t="2548" x="6024563" y="4479925"/>
          <p14:tracePt t="2556" x="5954713" y="4495800"/>
          <p14:tracePt t="2563" x="5915025" y="4511675"/>
          <p14:tracePt t="2572" x="5851525" y="4519613"/>
          <p14:tracePt t="2579" x="5795963" y="4535488"/>
          <p14:tracePt t="2588" x="5781675" y="4543425"/>
          <p14:tracePt t="2596" x="5757863" y="4543425"/>
          <p14:tracePt t="2628" x="5765800" y="4543425"/>
          <p14:tracePt t="2636" x="5773738" y="4543425"/>
          <p14:tracePt t="2645" x="5803900" y="4543425"/>
          <p14:tracePt t="2652" x="5859463" y="4543425"/>
          <p14:tracePt t="2662" x="5970588" y="4543425"/>
          <p14:tracePt t="2668" x="6080125" y="4543425"/>
          <p14:tracePt t="2676" x="6191250" y="4543425"/>
          <p14:tracePt t="2684" x="6300788" y="4543425"/>
          <p14:tracePt t="2692" x="6442075" y="4543425"/>
          <p14:tracePt t="2700" x="6615113" y="4543425"/>
          <p14:tracePt t="2710" x="6811963" y="4535488"/>
          <p14:tracePt t="2716" x="7072313" y="4535488"/>
          <p14:tracePt t="2724" x="7332663" y="4535488"/>
          <p14:tracePt t="2732" x="7646988" y="4535488"/>
          <p14:tracePt t="2740" x="7978775" y="4543425"/>
          <p14:tracePt t="2748" x="8237538" y="4543425"/>
          <p14:tracePt t="2756" x="8466138" y="4543425"/>
          <p14:tracePt t="2764" x="8639175" y="4559300"/>
          <p14:tracePt t="2772" x="8813800" y="4575175"/>
          <p14:tracePt t="2779" x="8939213" y="4575175"/>
          <p14:tracePt t="2788" x="9034463" y="4575175"/>
          <p14:tracePt t="2796" x="9112250" y="4575175"/>
          <p14:tracePt t="2803" x="9159875" y="4575175"/>
          <p14:tracePt t="2811" x="9191625" y="4575175"/>
          <p14:tracePt t="2820" x="9231313" y="4575175"/>
          <p14:tracePt t="2828" x="9253538" y="4575175"/>
          <p14:tracePt t="2836" x="9277350" y="4575175"/>
          <p14:tracePt t="2844" x="9301163" y="4575175"/>
          <p14:tracePt t="2852" x="9356725" y="4567238"/>
          <p14:tracePt t="2860" x="9420225" y="4567238"/>
          <p14:tracePt t="2868" x="9482138" y="4567238"/>
          <p14:tracePt t="2875" x="9529763" y="4567238"/>
          <p14:tracePt t="2884" x="9577388" y="4567238"/>
          <p14:tracePt t="2892" x="9625013" y="4567238"/>
          <p14:tracePt t="2900" x="9678988" y="4567238"/>
          <p14:tracePt t="2909" x="9710738" y="4567238"/>
          <p14:tracePt t="2916" x="9750425" y="4567238"/>
          <p14:tracePt t="2924" x="9774238" y="4567238"/>
          <p14:tracePt t="2931" x="9790113" y="4567238"/>
          <p14:tracePt t="2948" x="9805988" y="4567238"/>
          <p14:tracePt t="2956" x="9813925" y="4567238"/>
          <p14:tracePt t="2964" x="9821863" y="4567238"/>
          <p14:tracePt t="2971" x="9837738" y="4567238"/>
          <p14:tracePt t="2979" x="9859963" y="4567238"/>
          <p14:tracePt t="2988" x="9899650" y="4567238"/>
          <p14:tracePt t="2996" x="9947275" y="4567238"/>
          <p14:tracePt t="3003" x="9971088" y="4567238"/>
          <p14:tracePt t="3012" x="10010775" y="4575175"/>
          <p14:tracePt t="3020" x="10026650" y="4575175"/>
          <p14:tracePt t="3029" x="10042525" y="4583113"/>
          <p14:tracePt t="3084" x="10018713" y="4591050"/>
          <p14:tracePt t="3092" x="9979025" y="4591050"/>
          <p14:tracePt t="3100" x="9907588" y="4591050"/>
          <p14:tracePt t="3109" x="9875838" y="4591050"/>
          <p14:tracePt t="3116" x="9837738" y="4591050"/>
          <p14:tracePt t="3126" x="9813925" y="4591050"/>
          <p14:tracePt t="3204" x="9829800" y="4591050"/>
          <p14:tracePt t="3212" x="9837738" y="4591050"/>
          <p14:tracePt t="3220" x="9867900" y="4583113"/>
          <p14:tracePt t="3228" x="9931400" y="4583113"/>
          <p14:tracePt t="3236" x="9994900" y="4583113"/>
          <p14:tracePt t="3244" x="10026650" y="4583113"/>
          <p14:tracePt t="3251" x="10064750" y="4583113"/>
          <p14:tracePt t="3260" x="10080625" y="4583113"/>
          <p14:tracePt t="3316" x="10072688" y="4583113"/>
          <p14:tracePt t="3323" x="10064750" y="4583113"/>
          <p14:tracePt t="3331" x="10034588" y="4583113"/>
          <p14:tracePt t="3340" x="9986963" y="4583113"/>
          <p14:tracePt t="3348" x="9939338" y="4583113"/>
          <p14:tracePt t="3356" x="9891713" y="4583113"/>
          <p14:tracePt t="3363" x="9837738" y="4583113"/>
          <p14:tracePt t="3372" x="9813925" y="4583113"/>
          <p14:tracePt t="3428" x="9821863" y="4583113"/>
          <p14:tracePt t="3436" x="9845675" y="4583113"/>
          <p14:tracePt t="3444" x="9875838" y="4583113"/>
          <p14:tracePt t="3452" x="9923463" y="4583113"/>
          <p14:tracePt t="3460" x="9971088" y="4583113"/>
          <p14:tracePt t="3468" x="10018713" y="4583113"/>
          <p14:tracePt t="3476" x="10050463" y="4583113"/>
          <p14:tracePt t="3484" x="10072688" y="4583113"/>
          <p14:tracePt t="3541" x="10080625" y="4575175"/>
          <p14:tracePt t="3564" x="10064750" y="4575175"/>
          <p14:tracePt t="3572" x="10050463" y="4575175"/>
          <p14:tracePt t="3580" x="10018713" y="4575175"/>
          <p14:tracePt t="3588" x="9994900" y="4583113"/>
          <p14:tracePt t="3596" x="9986963" y="4583113"/>
          <p14:tracePt t="3661" x="10010775" y="4583113"/>
          <p14:tracePt t="3668" x="10050463" y="4583113"/>
          <p14:tracePt t="3676" x="10080625" y="4583113"/>
          <p14:tracePt t="3684" x="10128250" y="4583113"/>
          <p14:tracePt t="3694" x="10167938" y="4583113"/>
          <p14:tracePt t="3700" x="10191750" y="4583113"/>
          <p14:tracePt t="3772" x="10183813" y="4583113"/>
          <p14:tracePt t="3780" x="10175875" y="4583113"/>
          <p14:tracePt t="3788" x="10152063" y="4583113"/>
          <p14:tracePt t="3796" x="10152063" y="4591050"/>
          <p14:tracePt t="3804" x="10136188" y="4598988"/>
          <p14:tracePt t="3811" x="10120313" y="4605338"/>
          <p14:tracePt t="3868" x="10128250" y="4605338"/>
          <p14:tracePt t="3884" x="10175875" y="4605338"/>
          <p14:tracePt t="3892" x="10199688" y="4605338"/>
          <p14:tracePt t="3900" x="10247313" y="4605338"/>
          <p14:tracePt t="3908" x="10277475" y="4605338"/>
          <p14:tracePt t="3916" x="10317163" y="4605338"/>
          <p14:tracePt t="3924" x="10364788" y="4605338"/>
          <p14:tracePt t="3932" x="10388600" y="4605338"/>
          <p14:tracePt t="3941" x="10412413" y="4605338"/>
          <p14:tracePt t="3948" x="10428288" y="4605338"/>
          <p14:tracePt t="4028" x="10428288" y="4598988"/>
          <p14:tracePt t="4036" x="10420350" y="4598988"/>
          <p14:tracePt t="4044" x="10404475" y="4598988"/>
          <p14:tracePt t="4052" x="10364788" y="4598988"/>
          <p14:tracePt t="4061" x="10317163" y="4598988"/>
          <p14:tracePt t="4068" x="10285413" y="4598988"/>
          <p14:tracePt t="4077" x="10223500" y="4598988"/>
          <p14:tracePt t="4084" x="10175875" y="4598988"/>
          <p14:tracePt t="4093" x="10152063" y="4598988"/>
          <p14:tracePt t="4100" x="10112375" y="4598988"/>
          <p14:tracePt t="4108" x="10088563" y="4598988"/>
          <p14:tracePt t="4128" x="10072688" y="4598988"/>
          <p14:tracePt t="5460" x="10064750" y="4598988"/>
          <p14:tracePt t="5468" x="10050463" y="4598988"/>
          <p14:tracePt t="5484" x="10026650" y="4598988"/>
          <p14:tracePt t="5492" x="10010775" y="4598988"/>
          <p14:tracePt t="5499" x="10002838" y="4598988"/>
          <p14:tracePt t="5901" x="9986963" y="4598988"/>
          <p14:tracePt t="5910" x="9971088" y="4598988"/>
          <p14:tracePt t="5916" x="9939338" y="4598988"/>
          <p14:tracePt t="5924" x="9875838" y="4598988"/>
          <p14:tracePt t="5931" x="9813925" y="4598988"/>
          <p14:tracePt t="5940" x="9686925" y="4583113"/>
          <p14:tracePt t="5948" x="9545638" y="4543425"/>
          <p14:tracePt t="5956" x="9380538" y="4503738"/>
          <p14:tracePt t="5963" x="9207500" y="4479925"/>
          <p14:tracePt t="5972" x="8994775" y="4448175"/>
          <p14:tracePt t="5980" x="8782050" y="4416425"/>
          <p14:tracePt t="5988" x="8601075" y="4394200"/>
          <p14:tracePt t="5995" x="8458200" y="4394200"/>
          <p14:tracePt t="6004" x="8316913" y="4394200"/>
          <p14:tracePt t="6012" x="8191500" y="4394200"/>
          <p14:tracePt t="6020" x="8048625" y="4394200"/>
          <p14:tracePt t="6028" x="7931150" y="4394200"/>
          <p14:tracePt t="6036" x="7813675" y="4408488"/>
          <p14:tracePt t="6044" x="7734300" y="4416425"/>
          <p14:tracePt t="6051" x="7631113" y="4440238"/>
          <p14:tracePt t="6060" x="7585075" y="4456113"/>
          <p14:tracePt t="6068" x="7513638" y="4479925"/>
          <p14:tracePt t="6075" x="7450138" y="4487863"/>
          <p14:tracePt t="6083" x="7396163" y="4511675"/>
          <p14:tracePt t="6092" x="7364413" y="4511675"/>
          <p14:tracePt t="6100" x="7332663" y="4519613"/>
          <p14:tracePt t="6110" x="7308850" y="4527550"/>
          <p14:tracePt t="6116" x="7269163" y="4535488"/>
          <p14:tracePt t="6124" x="7237413" y="4543425"/>
          <p14:tracePt t="6132" x="7207250" y="4551363"/>
          <p14:tracePt t="6140" x="7183438" y="4559300"/>
          <p14:tracePt t="6148" x="7159625" y="4559300"/>
          <p14:tracePt t="6156" x="7135813" y="4559300"/>
          <p14:tracePt t="6163" x="7096125" y="4575175"/>
          <p14:tracePt t="6171" x="7016750" y="4598988"/>
          <p14:tracePt t="6180" x="6946900" y="4598988"/>
          <p14:tracePt t="6188" x="6867525" y="4605338"/>
          <p14:tracePt t="6196" x="6773863" y="4621213"/>
          <p14:tracePt t="6203" x="6678613" y="4621213"/>
          <p14:tracePt t="6211" x="6553200" y="4621213"/>
          <p14:tracePt t="6220" x="6457950" y="4621213"/>
          <p14:tracePt t="6228" x="6364288" y="4613275"/>
          <p14:tracePt t="6236" x="6269038" y="4613275"/>
          <p14:tracePt t="6244" x="6191250" y="4613275"/>
          <p14:tracePt t="6251" x="6119813" y="4613275"/>
          <p14:tracePt t="6260" x="6088063" y="4613275"/>
          <p14:tracePt t="6268" x="6048375" y="4613275"/>
          <p14:tracePt t="6275" x="6032500" y="4605338"/>
          <p14:tracePt t="6283" x="6016625" y="4598988"/>
          <p14:tracePt t="6292" x="6000750" y="4598988"/>
          <p14:tracePt t="6300" x="5978525" y="4591050"/>
          <p14:tracePt t="6309" x="5962650" y="4591050"/>
          <p14:tracePt t="6316" x="5954713" y="4583113"/>
          <p14:tracePt t="6323" x="5938838" y="4575175"/>
          <p14:tracePt t="6332" x="5930900" y="4575175"/>
          <p14:tracePt t="6580" x="5946775" y="4575175"/>
          <p14:tracePt t="6588" x="5986463" y="4575175"/>
          <p14:tracePt t="6595" x="6008688" y="4575175"/>
          <p14:tracePt t="6604" x="6056313" y="4575175"/>
          <p14:tracePt t="6612" x="6119813" y="4591050"/>
          <p14:tracePt t="6620" x="6191250" y="4598988"/>
          <p14:tracePt t="6628" x="6269038" y="4613275"/>
          <p14:tracePt t="6636" x="6348413" y="4621213"/>
          <p14:tracePt t="6644" x="6434138" y="4629150"/>
          <p14:tracePt t="6652" x="6497638" y="4629150"/>
          <p14:tracePt t="6660" x="6529388" y="4629150"/>
          <p14:tracePt t="6669" x="6553200" y="4629150"/>
          <p14:tracePt t="6676" x="6584950" y="4629150"/>
          <p14:tracePt t="6684" x="6607175" y="4629150"/>
          <p14:tracePt t="6692" x="6630988" y="4629150"/>
          <p14:tracePt t="6700" x="6670675" y="4629150"/>
          <p14:tracePt t="6710" x="6702425" y="4629150"/>
          <p14:tracePt t="6716" x="6757988" y="4621213"/>
          <p14:tracePt t="6724" x="6789738" y="4613275"/>
          <p14:tracePt t="6731" x="6843713" y="4605338"/>
          <p14:tracePt t="6741" x="6883400" y="4583113"/>
          <p14:tracePt t="6748" x="6915150" y="4575175"/>
          <p14:tracePt t="6756" x="6946900" y="4575175"/>
          <p14:tracePt t="6763" x="6962775" y="4567238"/>
          <p14:tracePt t="6772" x="6962775" y="4559300"/>
          <p14:tracePt t="6780" x="6978650" y="4559300"/>
          <p14:tracePt t="6787" x="6994525" y="4551363"/>
          <p14:tracePt t="6796" x="7002463" y="4551363"/>
          <p14:tracePt t="6811" x="7016750" y="4551363"/>
          <p14:tracePt t="6820" x="7024688" y="4551363"/>
          <p14:tracePt t="6828" x="7040563" y="4551363"/>
          <p14:tracePt t="6836" x="7072313" y="4551363"/>
          <p14:tracePt t="6843" x="7096125" y="4551363"/>
          <p14:tracePt t="6852" x="7127875" y="4551363"/>
          <p14:tracePt t="6859" x="7151688" y="4551363"/>
          <p14:tracePt t="6868" x="7167563" y="4551363"/>
          <p14:tracePt t="6876" x="7183438" y="4543425"/>
          <p14:tracePt t="6884" x="7199313" y="4535488"/>
          <p14:tracePt t="6892" x="7213600" y="4535488"/>
          <p14:tracePt t="6900" x="7229475" y="4535488"/>
          <p14:tracePt t="6908" x="7253288" y="4535488"/>
          <p14:tracePt t="6916" x="7277100" y="4535488"/>
          <p14:tracePt t="6924" x="7316788" y="4535488"/>
          <p14:tracePt t="6932" x="7340600" y="4535488"/>
          <p14:tracePt t="6940" x="7388225" y="4535488"/>
          <p14:tracePt t="6948" x="7450138" y="4535488"/>
          <p14:tracePt t="6956" x="7513638" y="4535488"/>
          <p14:tracePt t="6964" x="7553325" y="4535488"/>
          <p14:tracePt t="6972" x="7585075" y="4535488"/>
          <p14:tracePt t="6981" x="7631113" y="4535488"/>
          <p14:tracePt t="6988" x="7654925" y="4535488"/>
          <p14:tracePt t="6996" x="7694613" y="4535488"/>
          <p14:tracePt t="7004" x="7726363" y="4535488"/>
          <p14:tracePt t="7012" x="7758113" y="4535488"/>
          <p14:tracePt t="7021" x="7781925" y="4535488"/>
          <p14:tracePt t="7028" x="7797800" y="4535488"/>
          <p14:tracePt t="7036" x="7813675" y="4535488"/>
          <p14:tracePt t="7044" x="7835900" y="4527550"/>
          <p14:tracePt t="7052" x="7859713" y="4527550"/>
          <p14:tracePt t="7060" x="7875588" y="4527550"/>
          <p14:tracePt t="7068" x="7899400" y="4519613"/>
          <p14:tracePt t="7076" x="7923213" y="4511675"/>
          <p14:tracePt t="7083" x="7931150" y="4511675"/>
          <p14:tracePt t="7092" x="7939088" y="4511675"/>
          <p14:tracePt t="7100" x="7954963" y="4511675"/>
          <p14:tracePt t="7126" x="7962900" y="4503738"/>
          <p14:tracePt t="8052" x="7978775" y="4503738"/>
          <p14:tracePt t="11868" x="7986713" y="4503738"/>
          <p14:tracePt t="11875" x="7994650" y="4503738"/>
          <p14:tracePt t="11884" x="8032750" y="4503738"/>
          <p14:tracePt t="11892" x="8096250" y="4503738"/>
          <p14:tracePt t="11900" x="8207375" y="4519613"/>
          <p14:tracePt t="11909" x="8316913" y="4519613"/>
          <p14:tracePt t="11916" x="8442325" y="4519613"/>
          <p14:tracePt t="11924" x="8601075" y="4519613"/>
          <p14:tracePt t="11932" x="8742363" y="4519613"/>
          <p14:tracePt t="11940" x="8907463" y="4511675"/>
          <p14:tracePt t="11948" x="9112250" y="4487863"/>
          <p14:tracePt t="11955" x="9428163" y="4408488"/>
          <p14:tracePt t="11964" x="9742488" y="4338638"/>
          <p14:tracePt t="11972" x="10096500" y="4235450"/>
          <p14:tracePt t="11980" x="10577513" y="4110038"/>
          <p14:tracePt t="11988" x="11058525" y="3976688"/>
          <p14:tracePt t="11996" x="11530013" y="3865563"/>
          <p14:tracePt t="12004" x="12096750" y="37322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1- Vision:</a:t>
            </a:r>
            <a:r>
              <a:rPr lang="en-US" sz="2800" dirty="0">
                <a:solidFill>
                  <a:schemeClr val="tx1"/>
                </a:solidFill>
              </a:rPr>
              <a:t> The picture of the future state you wish to achieve. Your vision will act as the guiding light, providing direction to the change process.</a:t>
            </a:r>
          </a:p>
          <a:p>
            <a:endParaRPr lang="en-US" sz="2800" dirty="0">
              <a:solidFill>
                <a:schemeClr val="tx1"/>
              </a:solidFill>
            </a:endParaRPr>
          </a:p>
          <a:p>
            <a:r>
              <a:rPr lang="en-US" sz="2800" b="1" dirty="0">
                <a:solidFill>
                  <a:schemeClr val="tx1"/>
                </a:solidFill>
              </a:rPr>
              <a:t>2- Consensus</a:t>
            </a:r>
            <a:r>
              <a:rPr lang="en-US" sz="2800" i="1" dirty="0">
                <a:solidFill>
                  <a:schemeClr val="tx1"/>
                </a:solidFill>
              </a:rPr>
              <a:t> (</a:t>
            </a:r>
            <a:r>
              <a:rPr lang="en-US" sz="2800" i="1" dirty="0" err="1">
                <a:solidFill>
                  <a:schemeClr val="tx1"/>
                </a:solidFill>
              </a:rPr>
              <a:t>Knoster's</a:t>
            </a:r>
            <a:r>
              <a:rPr lang="en-US" sz="2800" i="1" dirty="0">
                <a:solidFill>
                  <a:schemeClr val="tx1"/>
                </a:solidFill>
              </a:rPr>
              <a:t> extra component)</a:t>
            </a:r>
            <a:r>
              <a:rPr lang="en-US" sz="2800" b="1" dirty="0">
                <a:solidFill>
                  <a:schemeClr val="tx1"/>
                </a:solidFill>
              </a:rPr>
              <a:t>: </a:t>
            </a:r>
            <a:r>
              <a:rPr lang="en-US" sz="2800" dirty="0">
                <a:solidFill>
                  <a:schemeClr val="tx1"/>
                </a:solidFill>
              </a:rPr>
              <a:t>The collective agreement and support from all stakeholders involved in the change. Consensus ensures the change process is collaborative, reducing resistance and creating a sense of ownership.</a:t>
            </a:r>
          </a:p>
          <a:p>
            <a:endParaRPr lang="en-US" sz="2800" dirty="0">
              <a:solidFill>
                <a:schemeClr val="tx1"/>
              </a:solidFill>
            </a:endParaRPr>
          </a:p>
          <a:p>
            <a:endParaRPr lang="en-US" sz="2800" b="1" dirty="0">
              <a:solidFill>
                <a:schemeClr val="tx1"/>
              </a:solidFill>
              <a:effectLst>
                <a:outerShdw blurRad="38100" dist="38100" dir="2700000" algn="tl">
                  <a:srgbClr val="000000">
                    <a:alpha val="43137"/>
                  </a:srgbClr>
                </a:outerShdw>
              </a:effectLst>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r>
              <a:rPr lang="en-US" dirty="0">
                <a:effectLst>
                  <a:outerShdw blurRad="38100" dist="38100" dir="2700000" algn="tl">
                    <a:srgbClr val="000000">
                      <a:alpha val="43137"/>
                    </a:srgbClr>
                  </a:outerShdw>
                </a:effectLst>
              </a:rPr>
              <a:t> </a:t>
            </a:r>
            <a:r>
              <a:rPr lang="en-US" dirty="0"/>
              <a:t>components</a:t>
            </a:r>
          </a:p>
        </p:txBody>
      </p:sp>
      <p:pic>
        <p:nvPicPr>
          <p:cNvPr id="9" name="Graphic 21">
            <a:extLst>
              <a:ext uri="{FF2B5EF4-FFF2-40B4-BE49-F238E27FC236}">
                <a16:creationId xmlns:a16="http://schemas.microsoft.com/office/drawing/2014/main" id="{2F85ABE6-FF5C-4180-AE6C-04867CF3F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0193790"/>
      </p:ext>
    </p:extLst>
  </p:cSld>
  <p:clrMapOvr>
    <a:masterClrMapping/>
  </p:clrMapOvr>
  <mc:AlternateContent xmlns:mc="http://schemas.openxmlformats.org/markup-compatibility/2006" xmlns:p14="http://schemas.microsoft.com/office/powerpoint/2010/main">
    <mc:Choice Requires="p14">
      <p:transition p14:dur="10" advTm="115656"/>
    </mc:Choice>
    <mc:Fallback xmlns="">
      <p:transition advTm="115656"/>
    </mc:Fallback>
  </mc:AlternateContent>
  <p:extLst>
    <p:ext uri="{3A86A75C-4F4B-4683-9AE1-C65F6400EC91}">
      <p14:laserTraceLst xmlns:p14="http://schemas.microsoft.com/office/powerpoint/2010/main">
        <p14:tracePtLst>
          <p14:tracePt t="487" x="12074525" y="2936875"/>
          <p14:tracePt t="495" x="11987213" y="2897188"/>
          <p14:tracePt t="503" x="11869738" y="2857500"/>
          <p14:tracePt t="510" x="11742738" y="2835275"/>
          <p14:tracePt t="519" x="11617325" y="2787650"/>
          <p14:tracePt t="527" x="11452225" y="2747963"/>
          <p14:tracePt t="535" x="11285538" y="2676525"/>
          <p14:tracePt t="544" x="11034713" y="2606675"/>
          <p14:tracePt t="551" x="10742613" y="2535238"/>
          <p14:tracePt t="560" x="10420350" y="2441575"/>
          <p14:tracePt t="567" x="10167938" y="2370138"/>
          <p14:tracePt t="575" x="9939338" y="2306638"/>
          <p14:tracePt t="583" x="9686925" y="2236788"/>
          <p14:tracePt t="592" x="9498013" y="2197100"/>
          <p14:tracePt t="599" x="9309100" y="2149475"/>
          <p14:tracePt t="608" x="9159875" y="2109788"/>
          <p14:tracePt t="615" x="8978900" y="2070100"/>
          <p14:tracePt t="626" x="8837613" y="2032000"/>
          <p14:tracePt t="631" x="8678863" y="1992313"/>
          <p14:tracePt t="639" x="8513763" y="1952625"/>
          <p14:tracePt t="648" x="8332788" y="1897063"/>
          <p14:tracePt t="655" x="8191500" y="1865313"/>
          <p14:tracePt t="663" x="8064500" y="1865313"/>
          <p14:tracePt t="671" x="7970838" y="1865313"/>
          <p14:tracePt t="679" x="7835900" y="1843088"/>
          <p14:tracePt t="687" x="7678738" y="1819275"/>
          <p14:tracePt t="695" x="7450138" y="1771650"/>
          <p14:tracePt t="703" x="7159625" y="1676400"/>
          <p14:tracePt t="711" x="6875463" y="1606550"/>
          <p14:tracePt t="719" x="6450013" y="1457325"/>
          <p14:tracePt t="727" x="5938838" y="1282700"/>
          <p14:tracePt t="735" x="5386388" y="1071563"/>
          <p14:tracePt t="743" x="4710113" y="835025"/>
          <p14:tracePt t="751" x="4024313" y="534988"/>
          <p14:tracePt t="759" x="3189288" y="236538"/>
          <p14:tracePt t="1527" x="71438" y="1928813"/>
          <p14:tracePt t="1535" x="87313" y="1944688"/>
          <p14:tracePt t="1543" x="95250" y="1960563"/>
          <p14:tracePt t="1559" x="101600" y="1968500"/>
          <p14:tracePt t="1567" x="101600" y="1976438"/>
          <p14:tracePt t="1575" x="109538" y="1984375"/>
          <p14:tracePt t="1583" x="117475" y="1992313"/>
          <p14:tracePt t="1591" x="133350" y="2016125"/>
          <p14:tracePt t="1599" x="141288" y="2062163"/>
          <p14:tracePt t="1607" x="141288" y="2093913"/>
          <p14:tracePt t="1615" x="141288" y="2157413"/>
          <p14:tracePt t="1624" x="141288" y="2220913"/>
          <p14:tracePt t="1631" x="133350" y="2290763"/>
          <p14:tracePt t="1639" x="95250" y="2378075"/>
          <p14:tracePt t="1647" x="47625" y="2449513"/>
          <p14:tracePt t="1655" x="15875" y="2511425"/>
          <p14:tracePt t="3039" x="23813" y="2921000"/>
          <p14:tracePt t="3047" x="39688" y="2921000"/>
          <p14:tracePt t="3055" x="63500" y="2921000"/>
          <p14:tracePt t="3063" x="79375" y="2921000"/>
          <p14:tracePt t="3071" x="95250" y="2921000"/>
          <p14:tracePt t="3079" x="101600" y="2921000"/>
          <p14:tracePt t="3087" x="117475" y="2921000"/>
          <p14:tracePt t="3095" x="125413" y="2921000"/>
          <p14:tracePt t="3112" x="141288" y="2921000"/>
          <p14:tracePt t="3208" x="141288" y="2928938"/>
          <p14:tracePt t="3271" x="157163" y="2936875"/>
          <p14:tracePt t="3383" x="165100" y="2944813"/>
          <p14:tracePt t="3423" x="180975" y="2952750"/>
          <p14:tracePt t="3576" x="188913" y="2952750"/>
          <p14:tracePt t="3583" x="196850" y="2960688"/>
          <p14:tracePt t="3591" x="220663" y="2968625"/>
          <p14:tracePt t="3599" x="252413" y="2968625"/>
          <p14:tracePt t="3607" x="314325" y="2984500"/>
          <p14:tracePt t="3615" x="409575" y="3008313"/>
          <p14:tracePt t="3623" x="488950" y="3008313"/>
          <p14:tracePt t="3631" x="574675" y="3008313"/>
          <p14:tracePt t="3639" x="669925" y="3008313"/>
          <p14:tracePt t="3647" x="779463" y="3000375"/>
          <p14:tracePt t="3655" x="874713" y="2976563"/>
          <p14:tracePt t="3663" x="976313" y="2936875"/>
          <p14:tracePt t="3671" x="1087438" y="2913063"/>
          <p14:tracePt t="3679" x="1165225" y="2905125"/>
          <p14:tracePt t="3687" x="1252538" y="2865438"/>
          <p14:tracePt t="3695" x="1338263" y="2841625"/>
          <p14:tracePt t="3703" x="1401763" y="2835275"/>
          <p14:tracePt t="3711" x="1473200" y="2811463"/>
          <p14:tracePt t="3719" x="1520825" y="2795588"/>
          <p14:tracePt t="3727" x="1558925" y="2771775"/>
          <p14:tracePt t="3734" x="1614488" y="2747963"/>
          <p14:tracePt t="3743" x="1638300" y="2747963"/>
          <p14:tracePt t="3752" x="1677988" y="2740025"/>
          <p14:tracePt t="3759" x="1731963" y="2700338"/>
          <p14:tracePt t="3767" x="1771650" y="2692400"/>
          <p14:tracePt t="3775" x="1803400" y="2684463"/>
          <p14:tracePt t="3783" x="1858963" y="2676525"/>
          <p14:tracePt t="3791" x="1882775" y="2668588"/>
          <p14:tracePt t="3799" x="1906588" y="2660650"/>
          <p14:tracePt t="3807" x="1944688" y="2660650"/>
          <p14:tracePt t="3816" x="1968500" y="2652713"/>
          <p14:tracePt t="3823" x="1984375" y="2644775"/>
          <p14:tracePt t="3871" x="1984375" y="2638425"/>
          <p14:tracePt t="3887" x="1968500" y="2638425"/>
          <p14:tracePt t="3895" x="1944688" y="2638425"/>
          <p14:tracePt t="3903" x="1882775" y="2638425"/>
          <p14:tracePt t="3911" x="1843088" y="2638425"/>
          <p14:tracePt t="3919" x="1795463" y="2638425"/>
          <p14:tracePt t="3927" x="1763713" y="2638425"/>
          <p14:tracePt t="3935" x="1717675" y="2638425"/>
          <p14:tracePt t="3943" x="1693863" y="2644775"/>
          <p14:tracePt t="3951" x="1662113" y="2652713"/>
          <p14:tracePt t="3959" x="1638300" y="2668588"/>
          <p14:tracePt t="3967" x="1622425" y="2668588"/>
          <p14:tracePt t="3975" x="1598613" y="2668588"/>
          <p14:tracePt t="3983" x="1582738" y="2676525"/>
          <p14:tracePt t="3991" x="1574800" y="2684463"/>
          <p14:tracePt t="4039" x="1566863" y="2692400"/>
          <p14:tracePt t="4071" x="1566863" y="2708275"/>
          <p14:tracePt t="4079" x="1566863" y="2716213"/>
          <p14:tracePt t="4087" x="1574800" y="2724150"/>
          <p14:tracePt t="4095" x="1590675" y="2740025"/>
          <p14:tracePt t="4103" x="1606550" y="2740025"/>
          <p14:tracePt t="4119" x="1606550" y="2755900"/>
          <p14:tracePt t="4127" x="1622425" y="2755900"/>
          <p14:tracePt t="4135" x="1630363" y="2763838"/>
          <p14:tracePt t="4151" x="1638300" y="2771775"/>
          <p14:tracePt t="4159" x="1646238" y="2779713"/>
          <p14:tracePt t="4175" x="1646238" y="2787650"/>
          <p14:tracePt t="4183" x="1638300" y="2787650"/>
          <p14:tracePt t="4192" x="1622425" y="2787650"/>
          <p14:tracePt t="4200" x="1606550" y="2787650"/>
          <p14:tracePt t="4216" x="1574800" y="2787650"/>
          <p14:tracePt t="4223" x="1543050" y="2787650"/>
          <p14:tracePt t="4233" x="1520825" y="2787650"/>
          <p14:tracePt t="4239" x="1497013" y="2787650"/>
          <p14:tracePt t="4247" x="1481138" y="2787650"/>
          <p14:tracePt t="4311" x="1465263" y="2795588"/>
          <p14:tracePt t="4591" x="1481138" y="2803525"/>
          <p14:tracePt t="4599" x="1481138" y="2811463"/>
          <p14:tracePt t="4639" x="1465263" y="2811463"/>
          <p14:tracePt t="4823" x="1457325" y="2811463"/>
          <p14:tracePt t="4927" x="1441450" y="2811463"/>
          <p14:tracePt t="5319" x="1425575" y="2811463"/>
          <p14:tracePt t="5335" x="1417638" y="2811463"/>
          <p14:tracePt t="5343" x="1401763" y="2811463"/>
          <p14:tracePt t="5367" x="1393825" y="2811463"/>
          <p14:tracePt t="5375" x="1377950" y="2811463"/>
          <p14:tracePt t="5392" x="1362075" y="2811463"/>
          <p14:tracePt t="5400" x="1354138" y="2811463"/>
          <p14:tracePt t="5415" x="1338263" y="2811463"/>
          <p14:tracePt t="5424" x="1330325" y="2811463"/>
          <p14:tracePt t="5439" x="1316038" y="2811463"/>
          <p14:tracePt t="5743" x="1300163" y="2811463"/>
          <p14:tracePt t="6319" x="1300163" y="2819400"/>
          <p14:tracePt t="6335" x="1308100" y="2827338"/>
          <p14:tracePt t="6343" x="1316038" y="2835275"/>
          <p14:tracePt t="6367" x="1330325" y="2835275"/>
          <p14:tracePt t="6375" x="1338263" y="2835275"/>
          <p14:tracePt t="6463" x="1362075" y="2841625"/>
          <p14:tracePt t="6784" x="1362075" y="2857500"/>
          <p14:tracePt t="6839" x="1370013" y="2865438"/>
          <p14:tracePt t="6895" x="1385888" y="2865438"/>
          <p14:tracePt t="7751" x="1385888" y="2857500"/>
          <p14:tracePt t="7767" x="1385888" y="2841625"/>
          <p14:tracePt t="8087" x="1385888" y="2835275"/>
          <p14:tracePt t="8352" x="1385888" y="2811463"/>
          <p14:tracePt t="8570" x="1377950" y="2803525"/>
          <p14:tracePt t="8719" x="1377950" y="2795588"/>
          <p14:tracePt t="8807" x="1377950" y="2779713"/>
          <p14:tracePt t="8991" x="1377950" y="2771775"/>
          <p14:tracePt t="9016" x="1377950" y="2755900"/>
          <p14:tracePt t="9032" x="1377950" y="2747963"/>
          <p14:tracePt t="9263" x="1377950" y="2732088"/>
          <p14:tracePt t="9303" x="1385888" y="2732088"/>
          <p14:tracePt t="9311" x="1393825" y="2732088"/>
          <p14:tracePt t="9319" x="1401763" y="2732088"/>
          <p14:tracePt t="9335" x="1417638" y="2732088"/>
          <p14:tracePt t="9351" x="1425575" y="2732088"/>
          <p14:tracePt t="9359" x="1441450" y="2732088"/>
          <p14:tracePt t="9375" x="1449388" y="2732088"/>
          <p14:tracePt t="10119" x="1457325" y="2732088"/>
          <p14:tracePt t="10127" x="1465263" y="2732088"/>
          <p14:tracePt t="10135" x="1481138" y="2732088"/>
          <p14:tracePt t="10143" x="1497013" y="2740025"/>
          <p14:tracePt t="10151" x="1512888" y="2747963"/>
          <p14:tracePt t="10160" x="1527175" y="2747963"/>
          <p14:tracePt t="10167" x="1550988" y="2755900"/>
          <p14:tracePt t="10175" x="1566863" y="2755900"/>
          <p14:tracePt t="10183" x="1590675" y="2755900"/>
          <p14:tracePt t="10191" x="1622425" y="2763838"/>
          <p14:tracePt t="10199" x="1646238" y="2787650"/>
          <p14:tracePt t="10207" x="1670050" y="2787650"/>
          <p14:tracePt t="10215" x="1709738" y="2795588"/>
          <p14:tracePt t="10225" x="1731963" y="2803525"/>
          <p14:tracePt t="10231" x="1771650" y="2803525"/>
          <p14:tracePt t="10241" x="1803400" y="2803525"/>
          <p14:tracePt t="10247" x="1819275" y="2803525"/>
          <p14:tracePt t="10255" x="1835150" y="2803525"/>
          <p14:tracePt t="10263" x="1851025" y="2803525"/>
          <p14:tracePt t="10271" x="1874838" y="2803525"/>
          <p14:tracePt t="10279" x="1898650" y="2803525"/>
          <p14:tracePt t="10288" x="1930400" y="2803525"/>
          <p14:tracePt t="10295" x="1952625" y="2803525"/>
          <p14:tracePt t="10303" x="1984375" y="2803525"/>
          <p14:tracePt t="10311" x="2008188" y="2803525"/>
          <p14:tracePt t="10319" x="2039938" y="2803525"/>
          <p14:tracePt t="10327" x="2055813" y="2803525"/>
          <p14:tracePt t="10335" x="2079625" y="2803525"/>
          <p14:tracePt t="10343" x="2103438" y="2803525"/>
          <p14:tracePt t="10351" x="2133600" y="2803525"/>
          <p14:tracePt t="10359" x="2165350" y="2803525"/>
          <p14:tracePt t="10367" x="2189163" y="2803525"/>
          <p14:tracePt t="10375" x="2212975" y="2803525"/>
          <p14:tracePt t="10383" x="2236788" y="2803525"/>
          <p14:tracePt t="10391" x="2252663" y="2803525"/>
          <p14:tracePt t="10399" x="2276475" y="2803525"/>
          <p14:tracePt t="10407" x="2292350" y="2803525"/>
          <p14:tracePt t="10415" x="2308225" y="2803525"/>
          <p14:tracePt t="10424" x="2316163" y="2803525"/>
          <p14:tracePt t="10431" x="2332038" y="2803525"/>
          <p14:tracePt t="10439" x="2338388" y="2803525"/>
          <p14:tracePt t="10455" x="2354263" y="2803525"/>
          <p14:tracePt t="10479" x="2370138" y="2803525"/>
          <p14:tracePt t="10495" x="2378075" y="2811463"/>
          <p14:tracePt t="10536" x="2393950" y="2819400"/>
          <p14:tracePt t="10551" x="2393950" y="2835275"/>
          <p14:tracePt t="10575" x="2393950" y="2857500"/>
          <p14:tracePt t="10583" x="2370138" y="2865438"/>
          <p14:tracePt t="10591" x="2362200" y="2873375"/>
          <p14:tracePt t="10599" x="2332038" y="2881313"/>
          <p14:tracePt t="10608" x="2284413" y="2881313"/>
          <p14:tracePt t="10615" x="2212975" y="2881313"/>
          <p14:tracePt t="10624" x="2165350" y="2881313"/>
          <p14:tracePt t="10631" x="2103438" y="2881313"/>
          <p14:tracePt t="10640" x="2039938" y="2881313"/>
          <p14:tracePt t="10647" x="1976438" y="2881313"/>
          <p14:tracePt t="10655" x="1930400" y="2881313"/>
          <p14:tracePt t="10663" x="1898650" y="2881313"/>
          <p14:tracePt t="10671" x="1874838" y="2881313"/>
          <p14:tracePt t="10679" x="1851025" y="2889250"/>
          <p14:tracePt t="10687" x="1835150" y="2897188"/>
          <p14:tracePt t="10695" x="1819275" y="2897188"/>
          <p14:tracePt t="10727" x="1803400" y="2897188"/>
          <p14:tracePt t="10743" x="1795463" y="2897188"/>
          <p14:tracePt t="10799" x="1811338" y="2897188"/>
          <p14:tracePt t="10807" x="1835150" y="2897188"/>
          <p14:tracePt t="10815" x="1882775" y="2897188"/>
          <p14:tracePt t="10824" x="1914525" y="2897188"/>
          <p14:tracePt t="10831" x="1960563" y="2897188"/>
          <p14:tracePt t="10841" x="2000250" y="2897188"/>
          <p14:tracePt t="10847" x="2024063" y="2897188"/>
          <p14:tracePt t="10855" x="2032000" y="2897188"/>
          <p14:tracePt t="10903" x="2016125" y="2897188"/>
          <p14:tracePt t="10911" x="1968500" y="2897188"/>
          <p14:tracePt t="10919" x="1890713" y="2897188"/>
          <p14:tracePt t="10927" x="1827213" y="2897188"/>
          <p14:tracePt t="10935" x="1747838" y="2897188"/>
          <p14:tracePt t="10943" x="1685925" y="2897188"/>
          <p14:tracePt t="10951" x="1614488" y="2881313"/>
          <p14:tracePt t="10960" x="1574800" y="2865438"/>
          <p14:tracePt t="10967" x="1558925" y="2865438"/>
          <p14:tracePt t="11007" x="1566863" y="2865438"/>
          <p14:tracePt t="11015" x="1590675" y="2865438"/>
          <p14:tracePt t="11024" x="1638300" y="2865438"/>
          <p14:tracePt t="11031" x="1670050" y="2865438"/>
          <p14:tracePt t="11040" x="1709738" y="2865438"/>
          <p14:tracePt t="11047" x="1731963" y="2865438"/>
          <p14:tracePt t="11055" x="1755775" y="2865438"/>
          <p14:tracePt t="11063" x="1787525" y="2865438"/>
          <p14:tracePt t="11071" x="1811338" y="2865438"/>
          <p14:tracePt t="11167" x="1827213" y="2865438"/>
          <p14:tracePt t="11207" x="1843088" y="2873375"/>
          <p14:tracePt t="11224" x="1851025" y="2873375"/>
          <p14:tracePt t="11239" x="1874838" y="2881313"/>
          <p14:tracePt t="11247" x="1874838" y="2889250"/>
          <p14:tracePt t="11343" x="1882775" y="2889250"/>
          <p14:tracePt t="11536" x="1890713" y="2889250"/>
          <p14:tracePt t="11543" x="1906588" y="2889250"/>
          <p14:tracePt t="11551" x="1930400" y="2889250"/>
          <p14:tracePt t="11559" x="1976438" y="2889250"/>
          <p14:tracePt t="11567" x="2016125" y="2889250"/>
          <p14:tracePt t="11575" x="2063750" y="2889250"/>
          <p14:tracePt t="11583" x="2095500" y="2889250"/>
          <p14:tracePt t="11591" x="2133600" y="2889250"/>
          <p14:tracePt t="11599" x="2181225" y="2905125"/>
          <p14:tracePt t="11607" x="2205038" y="2921000"/>
          <p14:tracePt t="11616" x="2220913" y="2921000"/>
          <p14:tracePt t="11623" x="2236788" y="2921000"/>
          <p14:tracePt t="11647" x="2252663" y="2921000"/>
          <p14:tracePt t="11655" x="2260600" y="2921000"/>
          <p14:tracePt t="11663" x="2276475" y="2921000"/>
          <p14:tracePt t="11679" x="2292350" y="2921000"/>
          <p14:tracePt t="11687" x="2300288" y="2921000"/>
          <p14:tracePt t="11695" x="2316163" y="2921000"/>
          <p14:tracePt t="11703" x="2324100" y="2921000"/>
          <p14:tracePt t="11711" x="2346325" y="2921000"/>
          <p14:tracePt t="11719" x="2362200" y="2921000"/>
          <p14:tracePt t="11727" x="2378075" y="2921000"/>
          <p14:tracePt t="11735" x="2386013" y="2921000"/>
          <p14:tracePt t="11759" x="2393950" y="2913063"/>
          <p14:tracePt t="11800" x="2409825" y="2913063"/>
          <p14:tracePt t="11840" x="2425700" y="2905125"/>
          <p14:tracePt t="11848" x="2433638" y="2897188"/>
          <p14:tracePt t="11863" x="2449513" y="2889250"/>
          <p14:tracePt t="11903" x="2457450" y="2889250"/>
          <p14:tracePt t="11911" x="2473325" y="2889250"/>
          <p14:tracePt t="11927" x="2489200" y="2889250"/>
          <p14:tracePt t="11935" x="2497138" y="2889250"/>
          <p14:tracePt t="11943" x="2513013" y="2889250"/>
          <p14:tracePt t="11951" x="2520950" y="2889250"/>
          <p14:tracePt t="11959" x="2536825" y="2889250"/>
          <p14:tracePt t="11975" x="2559050" y="2889250"/>
          <p14:tracePt t="11983" x="2590800" y="2889250"/>
          <p14:tracePt t="11991" x="2598738" y="2889250"/>
          <p14:tracePt t="11999" x="2606675" y="2889250"/>
          <p14:tracePt t="12007" x="2630488" y="2889250"/>
          <p14:tracePt t="12015" x="2654300" y="2889250"/>
          <p14:tracePt t="12033" x="2717800" y="2889250"/>
          <p14:tracePt t="12039" x="2733675" y="2889250"/>
          <p14:tracePt t="12047" x="2771775" y="2889250"/>
          <p14:tracePt t="12055" x="2779713" y="2889250"/>
          <p14:tracePt t="12063" x="2811463" y="2889250"/>
          <p14:tracePt t="12071" x="2835275" y="2889250"/>
          <p14:tracePt t="12080" x="2859088" y="2889250"/>
          <p14:tracePt t="12087" x="2882900" y="2889250"/>
          <p14:tracePt t="12095" x="2906713" y="2889250"/>
          <p14:tracePt t="12103" x="2946400" y="2889250"/>
          <p14:tracePt t="12111" x="2968625" y="2889250"/>
          <p14:tracePt t="12119" x="2992438" y="2889250"/>
          <p14:tracePt t="12127" x="3008313" y="2889250"/>
          <p14:tracePt t="12135" x="3024188" y="2889250"/>
          <p14:tracePt t="12143" x="3032125" y="2889250"/>
          <p14:tracePt t="12455" x="3040063" y="2889250"/>
          <p14:tracePt t="12471" x="3048000" y="2889250"/>
          <p14:tracePt t="12479" x="3055938" y="2889250"/>
          <p14:tracePt t="12487" x="3063875" y="2889250"/>
          <p14:tracePt t="12495" x="3071813" y="2889250"/>
          <p14:tracePt t="12503" x="3087688" y="2889250"/>
          <p14:tracePt t="12510" x="3095625" y="2889250"/>
          <p14:tracePt t="12519" x="3111500" y="2889250"/>
          <p14:tracePt t="12527" x="3119438" y="2889250"/>
          <p14:tracePt t="12535" x="3127375" y="2889250"/>
          <p14:tracePt t="12543" x="3135313" y="2889250"/>
          <p14:tracePt t="12551" x="3149600" y="2889250"/>
          <p14:tracePt t="12559" x="3157538" y="2889250"/>
          <p14:tracePt t="12567" x="3173413" y="2881313"/>
          <p14:tracePt t="12575" x="3197225" y="2881313"/>
          <p14:tracePt t="12583" x="3221038" y="2881313"/>
          <p14:tracePt t="12591" x="3236913" y="2881313"/>
          <p14:tracePt t="12599" x="3260725" y="2881313"/>
          <p14:tracePt t="12607" x="3292475" y="2881313"/>
          <p14:tracePt t="12615" x="3316288" y="2881313"/>
          <p14:tracePt t="12623" x="3340100" y="2881313"/>
          <p14:tracePt t="12631" x="3362325" y="2873375"/>
          <p14:tracePt t="12639" x="3386138" y="2873375"/>
          <p14:tracePt t="12647" x="3417888" y="2865438"/>
          <p14:tracePt t="12655" x="3441700" y="2849563"/>
          <p14:tracePt t="12663" x="3457575" y="2849563"/>
          <p14:tracePt t="12671" x="3465513" y="2849563"/>
          <p14:tracePt t="12679" x="3481388" y="2849563"/>
          <p14:tracePt t="12768" x="3497263" y="2841625"/>
          <p14:tracePt t="12783" x="3505200" y="2841625"/>
          <p14:tracePt t="12791" x="3513138" y="2835275"/>
          <p14:tracePt t="12815" x="3521075" y="2835275"/>
          <p14:tracePt t="12823" x="3536950" y="2835275"/>
          <p14:tracePt t="12832" x="3544888" y="2835275"/>
          <p14:tracePt t="12839" x="3559175" y="2835275"/>
          <p14:tracePt t="12848" x="3567113" y="2827338"/>
          <p14:tracePt t="12863" x="3575050" y="2827338"/>
          <p14:tracePt t="12879" x="3582988" y="2827338"/>
          <p14:tracePt t="12887" x="3598863" y="2827338"/>
          <p14:tracePt t="12901" x="3606800" y="2827338"/>
          <p14:tracePt t="12903" x="3622675" y="2827338"/>
          <p14:tracePt t="12911" x="3630613" y="2827338"/>
          <p14:tracePt t="12919" x="3638550" y="2827338"/>
          <p14:tracePt t="12927" x="3670300" y="2827338"/>
          <p14:tracePt t="12935" x="3717925" y="2827338"/>
          <p14:tracePt t="12943" x="3749675" y="2827338"/>
          <p14:tracePt t="12951" x="3787775" y="2827338"/>
          <p14:tracePt t="12959" x="3795713" y="2827338"/>
          <p14:tracePt t="12968" x="3811588" y="2827338"/>
          <p14:tracePt t="12975" x="3827463" y="2827338"/>
          <p14:tracePt t="12984" x="3843338" y="2827338"/>
          <p14:tracePt t="12999" x="3851275" y="2827338"/>
          <p14:tracePt t="13008" x="3867150" y="2827338"/>
          <p14:tracePt t="13032" x="3875088" y="2827338"/>
          <p14:tracePt t="13039" x="3890963" y="2827338"/>
          <p14:tracePt t="13048" x="3898900" y="2827338"/>
          <p14:tracePt t="13055" x="3906838" y="2827338"/>
          <p14:tracePt t="13063" x="3914775" y="2827338"/>
          <p14:tracePt t="13071" x="3930650" y="2827338"/>
          <p14:tracePt t="13080" x="3938588" y="2827338"/>
          <p14:tracePt t="13087" x="3954463" y="2827338"/>
          <p14:tracePt t="13095" x="3962400" y="2827338"/>
          <p14:tracePt t="13103" x="3976688" y="2827338"/>
          <p14:tracePt t="13112" x="3992563" y="2827338"/>
          <p14:tracePt t="13119" x="4024313" y="2827338"/>
          <p14:tracePt t="13127" x="4064000" y="2827338"/>
          <p14:tracePt t="13134" x="4079875" y="2827338"/>
          <p14:tracePt t="13144" x="4119563" y="2827338"/>
          <p14:tracePt t="13151" x="4151313" y="2827338"/>
          <p14:tracePt t="13160" x="4189413" y="2827338"/>
          <p14:tracePt t="13168" x="4237038" y="2827338"/>
          <p14:tracePt t="13175" x="4284663" y="2827338"/>
          <p14:tracePt t="13183" x="4324350" y="2827338"/>
          <p14:tracePt t="13191" x="4356100" y="2827338"/>
          <p14:tracePt t="13199" x="4402138" y="2827338"/>
          <p14:tracePt t="13207" x="4449763" y="2827338"/>
          <p14:tracePt t="13215" x="4521200" y="2835275"/>
          <p14:tracePt t="13224" x="4583113" y="2835275"/>
          <p14:tracePt t="13232" x="4630738" y="2835275"/>
          <p14:tracePt t="13239" x="4694238" y="2835275"/>
          <p14:tracePt t="13249" x="4757738" y="2835275"/>
          <p14:tracePt t="13255" x="4819650" y="2835275"/>
          <p14:tracePt t="13264" x="4883150" y="2835275"/>
          <p14:tracePt t="13271" x="4938713" y="2835275"/>
          <p14:tracePt t="13279" x="4984750" y="2835275"/>
          <p14:tracePt t="13287" x="5032375" y="2835275"/>
          <p14:tracePt t="13295" x="5095875" y="2835275"/>
          <p14:tracePt t="13303" x="5143500" y="2835275"/>
          <p14:tracePt t="13312" x="5181600" y="2835275"/>
          <p14:tracePt t="13319" x="5213350" y="2835275"/>
          <p14:tracePt t="13327" x="5245100" y="2835275"/>
          <p14:tracePt t="13335" x="5268913" y="2841625"/>
          <p14:tracePt t="13344" x="5292725" y="2849563"/>
          <p14:tracePt t="13351" x="5316538" y="2849563"/>
          <p14:tracePt t="13359" x="5332413" y="2849563"/>
          <p14:tracePt t="13367" x="5348288" y="2849563"/>
          <p14:tracePt t="13375" x="5372100" y="2849563"/>
          <p14:tracePt t="13383" x="5402263" y="2849563"/>
          <p14:tracePt t="13391" x="5426075" y="2849563"/>
          <p14:tracePt t="13400" x="5457825" y="2857500"/>
          <p14:tracePt t="13407" x="5513388" y="2857500"/>
          <p14:tracePt t="13416" x="5537200" y="2857500"/>
          <p14:tracePt t="13423" x="5561013" y="2873375"/>
          <p14:tracePt t="13432" x="5584825" y="2881313"/>
          <p14:tracePt t="13439" x="5622925" y="2881313"/>
          <p14:tracePt t="13448" x="5654675" y="2881313"/>
          <p14:tracePt t="13455" x="5686425" y="2881313"/>
          <p14:tracePt t="13463" x="5710238" y="2881313"/>
          <p14:tracePt t="13471" x="5734050" y="2881313"/>
          <p14:tracePt t="13479" x="5757863" y="2881313"/>
          <p14:tracePt t="13487" x="5781675" y="2881313"/>
          <p14:tracePt t="13495" x="5795963" y="2881313"/>
          <p14:tracePt t="13527" x="5811838" y="2881313"/>
          <p14:tracePt t="13543" x="5819775" y="2881313"/>
          <p14:tracePt t="13551" x="5835650" y="2881313"/>
          <p14:tracePt t="13559" x="5843588" y="2881313"/>
          <p14:tracePt t="13568" x="5859463" y="2881313"/>
          <p14:tracePt t="13575" x="5883275" y="2889250"/>
          <p14:tracePt t="13583" x="5899150" y="2889250"/>
          <p14:tracePt t="13591" x="5922963" y="2889250"/>
          <p14:tracePt t="13599" x="5938838" y="2889250"/>
          <p14:tracePt t="13607" x="5946775" y="2897188"/>
          <p14:tracePt t="13615" x="5970588" y="2905125"/>
          <p14:tracePt t="13623" x="5994400" y="2905125"/>
          <p14:tracePt t="13631" x="6008688" y="2905125"/>
          <p14:tracePt t="13639" x="6024563" y="2905125"/>
          <p14:tracePt t="13647" x="6032500" y="2905125"/>
          <p14:tracePt t="13655" x="6040438" y="2905125"/>
          <p14:tracePt t="13663" x="6048375" y="2905125"/>
          <p14:tracePt t="13671" x="6064250" y="2905125"/>
          <p14:tracePt t="13679" x="6072188" y="2905125"/>
          <p14:tracePt t="13695" x="6088063" y="2905125"/>
          <p14:tracePt t="13703" x="6096000" y="2905125"/>
          <p14:tracePt t="13711" x="6103938" y="2905125"/>
          <p14:tracePt t="13719" x="6111875" y="2905125"/>
          <p14:tracePt t="13727" x="6127750" y="2905125"/>
          <p14:tracePt t="13751" x="6135688" y="2905125"/>
          <p14:tracePt t="13767" x="6159500" y="2905125"/>
          <p14:tracePt t="13839" x="6175375" y="2905125"/>
          <p14:tracePt t="14344" x="6183313" y="2905125"/>
          <p14:tracePt t="15168" x="6167438" y="2905125"/>
          <p14:tracePt t="15520" x="6159500" y="2905125"/>
          <p14:tracePt t="15679" x="6151563" y="2905125"/>
          <p14:tracePt t="15728" x="6143625" y="2905125"/>
          <p14:tracePt t="16343" x="6127750" y="2913063"/>
          <p14:tracePt t="16351" x="6119813" y="2928938"/>
          <p14:tracePt t="16384" x="6103938" y="2936875"/>
          <p14:tracePt t="16567" x="6103938" y="2944813"/>
          <p14:tracePt t="17130" x="6088063" y="2944813"/>
          <p14:tracePt t="17136" x="6072188" y="2944813"/>
          <p14:tracePt t="17143" x="6064250" y="2944813"/>
          <p14:tracePt t="17151" x="6040438" y="2944813"/>
          <p14:tracePt t="17159" x="6008688" y="2944813"/>
          <p14:tracePt t="17167" x="5930900" y="2921000"/>
          <p14:tracePt t="17175" x="5835650" y="2897188"/>
          <p14:tracePt t="17183" x="5734050" y="2865438"/>
          <p14:tracePt t="17191" x="5607050" y="2827338"/>
          <p14:tracePt t="17199" x="5426075" y="2779713"/>
          <p14:tracePt t="17207" x="5260975" y="2740025"/>
          <p14:tracePt t="17216" x="5103813" y="2700338"/>
          <p14:tracePt t="17223" x="4946650" y="2676525"/>
          <p14:tracePt t="17231" x="4819650" y="2652713"/>
          <p14:tracePt t="17240" x="4702175" y="2622550"/>
          <p14:tracePt t="17247" x="4606925" y="2614613"/>
          <p14:tracePt t="17257" x="4513263" y="2614613"/>
          <p14:tracePt t="17263" x="4449763" y="2614613"/>
          <p14:tracePt t="17271" x="4402138" y="2614613"/>
          <p14:tracePt t="17279" x="4356100" y="2614613"/>
          <p14:tracePt t="17287" x="4340225" y="2614613"/>
          <p14:tracePt t="17295" x="4324350" y="2614613"/>
          <p14:tracePt t="17303" x="4308475" y="2614613"/>
          <p14:tracePt t="17311" x="4292600" y="2614613"/>
          <p14:tracePt t="17319" x="4268788" y="2614613"/>
          <p14:tracePt t="17327" x="4237038" y="2614613"/>
          <p14:tracePt t="17335" x="4205288" y="2614613"/>
          <p14:tracePt t="17343" x="4165600" y="2614613"/>
          <p14:tracePt t="17351" x="4119563" y="2622550"/>
          <p14:tracePt t="17359" x="4095750" y="2630488"/>
          <p14:tracePt t="17367" x="4048125" y="2644775"/>
          <p14:tracePt t="17375" x="3962400" y="2652713"/>
          <p14:tracePt t="17383" x="3883025" y="2668588"/>
          <p14:tracePt t="17391" x="3803650" y="2692400"/>
          <p14:tracePt t="17399" x="3717925" y="2700338"/>
          <p14:tracePt t="17407" x="3622675" y="2716213"/>
          <p14:tracePt t="17415" x="3544888" y="2724150"/>
          <p14:tracePt t="17424" x="3441700" y="2763838"/>
          <p14:tracePt t="17432" x="3378200" y="2763838"/>
          <p14:tracePt t="17441" x="3316288" y="2771775"/>
          <p14:tracePt t="17447" x="3228975" y="2771775"/>
          <p14:tracePt t="17455" x="3135313" y="2795588"/>
          <p14:tracePt t="17463" x="3055938" y="2811463"/>
          <p14:tracePt t="17471" x="2938463" y="2835275"/>
          <p14:tracePt t="17479" x="2827338" y="2857500"/>
          <p14:tracePt t="17487" x="2701925" y="2873375"/>
          <p14:tracePt t="17495" x="2590800" y="2881313"/>
          <p14:tracePt t="17503" x="2505075" y="2905125"/>
          <p14:tracePt t="17511" x="2409825" y="2928938"/>
          <p14:tracePt t="17519" x="2316163" y="2928938"/>
          <p14:tracePt t="17527" x="2212975" y="2944813"/>
          <p14:tracePt t="17535" x="2149475" y="2968625"/>
          <p14:tracePt t="17543" x="2071688" y="2968625"/>
          <p14:tracePt t="17551" x="1960563" y="2968625"/>
          <p14:tracePt t="17560" x="1882775" y="2968625"/>
          <p14:tracePt t="17567" x="1803400" y="2968625"/>
          <p14:tracePt t="17577" x="1731963" y="2968625"/>
          <p14:tracePt t="17583" x="1654175" y="2968625"/>
          <p14:tracePt t="17591" x="1574800" y="2968625"/>
          <p14:tracePt t="17599" x="1497013" y="2976563"/>
          <p14:tracePt t="17608" x="1433513" y="2992438"/>
          <p14:tracePt t="17615" x="1346200" y="2992438"/>
          <p14:tracePt t="17624" x="1252538" y="2992438"/>
          <p14:tracePt t="17631" x="1189038" y="2992438"/>
          <p14:tracePt t="17640" x="1141413" y="2992438"/>
          <p14:tracePt t="17647" x="1095375" y="3000375"/>
          <p14:tracePt t="17655" x="1039813" y="3000375"/>
          <p14:tracePt t="17663" x="992188" y="3000375"/>
          <p14:tracePt t="17671" x="944563" y="3008313"/>
          <p14:tracePt t="17679" x="906463" y="3032125"/>
          <p14:tracePt t="17687" x="858838" y="3032125"/>
          <p14:tracePt t="17695" x="819150" y="3038475"/>
          <p14:tracePt t="17703" x="763588" y="3046413"/>
          <p14:tracePt t="17711" x="731838" y="3046413"/>
          <p14:tracePt t="17719" x="669925" y="3062288"/>
          <p14:tracePt t="17727" x="622300" y="3062288"/>
          <p14:tracePt t="17735" x="566738" y="3070225"/>
          <p14:tracePt t="17743" x="519113" y="3078163"/>
          <p14:tracePt t="17751" x="473075" y="3078163"/>
          <p14:tracePt t="17759" x="425450" y="3078163"/>
          <p14:tracePt t="17767" x="369888" y="3078163"/>
          <p14:tracePt t="17776" x="322263" y="3078163"/>
          <p14:tracePt t="17783" x="292100" y="3078163"/>
          <p14:tracePt t="17791" x="252413" y="3078163"/>
          <p14:tracePt t="17799" x="228600" y="3078163"/>
          <p14:tracePt t="17807" x="212725" y="3078163"/>
          <p14:tracePt t="17815" x="196850" y="3078163"/>
          <p14:tracePt t="17824" x="180975" y="3078163"/>
          <p14:tracePt t="17831" x="165100" y="3078163"/>
          <p14:tracePt t="17847" x="149225" y="3078163"/>
          <p14:tracePt t="17872" x="133350" y="3086100"/>
          <p14:tracePt t="18031" x="125413" y="3086100"/>
          <p14:tracePt t="18039" x="109538" y="3086100"/>
          <p14:tracePt t="18049" x="101600" y="3086100"/>
          <p14:tracePt t="18055" x="87313" y="3086100"/>
          <p14:tracePt t="18071" x="71438" y="3086100"/>
          <p14:tracePt t="18087" x="63500" y="3086100"/>
          <p14:tracePt t="18095" x="47625" y="3086100"/>
          <p14:tracePt t="18103" x="39688" y="3086100"/>
          <p14:tracePt t="18111" x="23813" y="3086100"/>
          <p14:tracePt t="18127" x="0" y="3086100"/>
          <p14:tracePt t="23783" x="2481263" y="188913"/>
          <p14:tracePt t="23792" x="3087688" y="354013"/>
          <p14:tracePt t="23800" x="3638550" y="534988"/>
          <p14:tracePt t="23807" x="4244975" y="723900"/>
          <p14:tracePt t="23816" x="4819650" y="858838"/>
          <p14:tracePt t="23823" x="5324475" y="968375"/>
          <p14:tracePt t="23832" x="5827713" y="1077913"/>
          <p14:tracePt t="23839" x="6237288" y="1181100"/>
          <p14:tracePt t="23848" x="6654800" y="1282700"/>
          <p14:tracePt t="23855" x="7010400" y="1385888"/>
          <p14:tracePt t="23865" x="7285038" y="1433513"/>
          <p14:tracePt t="23872" x="7529513" y="1471613"/>
          <p14:tracePt t="23879" x="7718425" y="1511300"/>
          <p14:tracePt t="23887" x="7891463" y="1527175"/>
          <p14:tracePt t="23895" x="8064500" y="1527175"/>
          <p14:tracePt t="23916" x="8316913" y="1535113"/>
          <p14:tracePt t="23919" x="8442325" y="1550988"/>
          <p14:tracePt t="23927" x="8569325" y="1566863"/>
          <p14:tracePt t="23935" x="8662988" y="1566863"/>
          <p14:tracePt t="23943" x="8742363" y="1566863"/>
          <p14:tracePt t="23951" x="8837613" y="1566863"/>
          <p14:tracePt t="23959" x="8891588" y="1558925"/>
          <p14:tracePt t="23967" x="8955088" y="1558925"/>
          <p14:tracePt t="23975" x="9002713" y="1550988"/>
          <p14:tracePt t="23983" x="9056688" y="1543050"/>
          <p14:tracePt t="23991" x="9136063" y="1527175"/>
          <p14:tracePt t="23999" x="9199563" y="1527175"/>
          <p14:tracePt t="24007" x="9261475" y="1527175"/>
          <p14:tracePt t="24015" x="9340850" y="1527175"/>
          <p14:tracePt t="24023" x="9444038" y="1543050"/>
          <p14:tracePt t="24031" x="9521825" y="1558925"/>
          <p14:tracePt t="24039" x="9640888" y="1598613"/>
          <p14:tracePt t="24048" x="9734550" y="1630363"/>
          <p14:tracePt t="24055" x="9875838" y="1662113"/>
          <p14:tracePt t="24063" x="10010775" y="1700213"/>
          <p14:tracePt t="24071" x="10144125" y="1779588"/>
          <p14:tracePt t="24079" x="10261600" y="1865313"/>
          <p14:tracePt t="24087" x="10388600" y="1920875"/>
          <p14:tracePt t="24095" x="10537825" y="2000250"/>
          <p14:tracePt t="24103" x="10671175" y="2093913"/>
          <p14:tracePt t="24111" x="10845800" y="2197100"/>
          <p14:tracePt t="24119" x="11002963" y="2282825"/>
          <p14:tracePt t="24127" x="11104563" y="2354263"/>
          <p14:tracePt t="24135" x="11207750" y="2425700"/>
          <p14:tracePt t="24143" x="11263313" y="2479675"/>
          <p14:tracePt t="24151" x="11301413" y="2519363"/>
          <p14:tracePt t="24159" x="11325225" y="2559050"/>
          <p14:tracePt t="24167" x="11333163" y="2590800"/>
          <p14:tracePt t="24175" x="11341100" y="2622550"/>
          <p14:tracePt t="24184" x="11317288" y="2660650"/>
          <p14:tracePt t="24191" x="11271250" y="2724150"/>
          <p14:tracePt t="24200" x="11215688" y="2763838"/>
          <p14:tracePt t="24207" x="11160125" y="2811463"/>
          <p14:tracePt t="24215" x="11080750" y="2835275"/>
          <p14:tracePt t="24223" x="11010900" y="2849563"/>
          <p14:tracePt t="24231" x="10971213" y="2865438"/>
          <p14:tracePt t="24239" x="10947400" y="2865438"/>
          <p14:tracePt t="24248" x="10931525" y="2865438"/>
          <p14:tracePt t="24255" x="10923588" y="2873375"/>
          <p14:tracePt t="24263" x="10915650" y="2881313"/>
          <p14:tracePt t="24271" x="10907713" y="2881313"/>
          <p14:tracePt t="24295" x="10883900" y="2889250"/>
          <p14:tracePt t="24407" x="10869613" y="2889250"/>
          <p14:tracePt t="24415" x="10853738" y="2889250"/>
          <p14:tracePt t="24423" x="10814050" y="2889250"/>
          <p14:tracePt t="24432" x="10742613" y="2889250"/>
          <p14:tracePt t="24439" x="10648950" y="2881313"/>
          <p14:tracePt t="24449" x="10561638" y="2857500"/>
          <p14:tracePt t="24455" x="10514013" y="2835275"/>
          <p14:tracePt t="24466" x="10498138" y="2827338"/>
          <p14:tracePt t="24487" x="10506075" y="2827338"/>
          <p14:tracePt t="24495" x="10521950" y="2827338"/>
          <p14:tracePt t="24503" x="10537825" y="2827338"/>
          <p14:tracePt t="24511" x="10585450" y="2827338"/>
          <p14:tracePt t="24519" x="10633075" y="2827338"/>
          <p14:tracePt t="24527" x="10648950" y="2835275"/>
          <p14:tracePt t="24543" x="10671175" y="2841625"/>
          <p14:tracePt t="24567" x="10656888" y="2841625"/>
          <p14:tracePt t="24575" x="10593388" y="2841625"/>
          <p14:tracePt t="24583" x="10545763" y="2827338"/>
          <p14:tracePt t="24591" x="10474325" y="2803525"/>
          <p14:tracePt t="24599" x="10452100" y="2803525"/>
          <p14:tracePt t="24607" x="10444163" y="2803525"/>
          <p14:tracePt t="24639" x="10444163" y="2795588"/>
          <p14:tracePt t="24648" x="10460038" y="2795588"/>
          <p14:tracePt t="24655" x="10466388" y="2795588"/>
          <p14:tracePt t="24665" x="10474325" y="2795588"/>
          <p14:tracePt t="24719" x="10466388" y="2795588"/>
          <p14:tracePt t="24727" x="10460038" y="2795588"/>
          <p14:tracePt t="24735" x="10444163" y="2795588"/>
          <p14:tracePt t="24743" x="10420350" y="2811463"/>
          <p14:tracePt t="24751" x="10404475" y="2811463"/>
          <p14:tracePt t="24816" x="10420350" y="2819400"/>
          <p14:tracePt t="24840" x="10420350" y="2827338"/>
          <p14:tracePt t="24855" x="10412413" y="2827338"/>
          <p14:tracePt t="24863" x="10404475" y="2827338"/>
          <p14:tracePt t="24871" x="10380663" y="2827338"/>
          <p14:tracePt t="24879" x="10364788" y="2827338"/>
          <p14:tracePt t="24903" x="10356850" y="2835275"/>
          <p14:tracePt t="24935" x="10356850" y="2841625"/>
          <p14:tracePt t="24943" x="10364788" y="2849563"/>
          <p14:tracePt t="25016" x="10364788" y="2857500"/>
          <p14:tracePt t="25039" x="10364788" y="2873375"/>
          <p14:tracePt t="25440" x="10364788" y="2865438"/>
          <p14:tracePt t="25456" x="10356850" y="2865438"/>
          <p14:tracePt t="25471" x="10348913" y="2865438"/>
          <p14:tracePt t="25479" x="10333038" y="2857500"/>
          <p14:tracePt t="25487" x="10325100" y="2849563"/>
          <p14:tracePt t="25495" x="10317163" y="2849563"/>
          <p14:tracePt t="25503" x="10301288" y="2835275"/>
          <p14:tracePt t="25511" x="10269538" y="2819400"/>
          <p14:tracePt t="25519" x="10247313" y="2795588"/>
          <p14:tracePt t="25527" x="10231438" y="2795588"/>
          <p14:tracePt t="25535" x="10223500" y="2795588"/>
          <p14:tracePt t="26103" x="10215563" y="2787650"/>
          <p14:tracePt t="26111" x="10207625" y="2787650"/>
          <p14:tracePt t="26119" x="10191750" y="2787650"/>
          <p14:tracePt t="26127" x="10167938" y="2795588"/>
          <p14:tracePt t="26135" x="10160000" y="2803525"/>
          <p14:tracePt t="26143" x="10136188" y="2803525"/>
          <p14:tracePt t="26151" x="10104438" y="2811463"/>
          <p14:tracePt t="26159" x="10050463" y="2827338"/>
          <p14:tracePt t="26167" x="9971088" y="2841625"/>
          <p14:tracePt t="26175" x="9845675" y="2841625"/>
          <p14:tracePt t="26183" x="9734550" y="2841625"/>
          <p14:tracePt t="26191" x="9625013" y="2841625"/>
          <p14:tracePt t="26199" x="9482138" y="2841625"/>
          <p14:tracePt t="26207" x="9340850" y="2841625"/>
          <p14:tracePt t="26215" x="9183688" y="2841625"/>
          <p14:tracePt t="26223" x="9026525" y="2857500"/>
          <p14:tracePt t="26231" x="8867775" y="2865438"/>
          <p14:tracePt t="26239" x="8742363" y="2865438"/>
          <p14:tracePt t="26248" x="8632825" y="2889250"/>
          <p14:tracePt t="26255" x="8513763" y="2928938"/>
          <p14:tracePt t="26263" x="8388350" y="2968625"/>
          <p14:tracePt t="26271" x="8261350" y="2992438"/>
          <p14:tracePt t="26279" x="8135938" y="3024188"/>
          <p14:tracePt t="26288" x="8002588" y="3046413"/>
          <p14:tracePt t="26295" x="7891463" y="3086100"/>
          <p14:tracePt t="26303" x="7773988" y="3109913"/>
          <p14:tracePt t="26311" x="7678738" y="3133725"/>
          <p14:tracePt t="26319" x="7569200" y="3157538"/>
          <p14:tracePt t="26327" x="7466013" y="3197225"/>
          <p14:tracePt t="26335" x="7372350" y="3205163"/>
          <p14:tracePt t="26343" x="7261225" y="3235325"/>
          <p14:tracePt t="26351" x="7143750" y="3267075"/>
          <p14:tracePt t="26359" x="7048500" y="3298825"/>
          <p14:tracePt t="26367" x="6946900" y="3306763"/>
          <p14:tracePt t="26375" x="6851650" y="3346450"/>
          <p14:tracePt t="26383" x="6750050" y="3386138"/>
          <p14:tracePt t="26391" x="6654800" y="3409950"/>
          <p14:tracePt t="26399" x="6569075" y="3417888"/>
          <p14:tracePt t="26407" x="6473825" y="3440113"/>
          <p14:tracePt t="26415" x="6426200" y="3440113"/>
          <p14:tracePt t="26423" x="6356350" y="3455988"/>
          <p14:tracePt t="26431" x="6276975" y="3463925"/>
          <p14:tracePt t="26439" x="6197600" y="3463925"/>
          <p14:tracePt t="26448" x="6119813" y="3463925"/>
          <p14:tracePt t="26455" x="6048375" y="3479800"/>
          <p14:tracePt t="26465" x="5954713" y="3479800"/>
          <p14:tracePt t="26471" x="5859463" y="3487738"/>
          <p14:tracePt t="26479" x="5765800" y="3503613"/>
          <p14:tracePt t="26487" x="5702300" y="3503613"/>
          <p14:tracePt t="26495" x="5622925" y="3503613"/>
          <p14:tracePt t="26503" x="5561013" y="3503613"/>
          <p14:tracePt t="26511" x="5473700" y="3503613"/>
          <p14:tracePt t="26519" x="5394325" y="3511550"/>
          <p14:tracePt t="26527" x="5332413" y="3511550"/>
          <p14:tracePt t="26535" x="5268913" y="3511550"/>
          <p14:tracePt t="26543" x="5189538" y="3511550"/>
          <p14:tracePt t="26551" x="5103813" y="3527425"/>
          <p14:tracePt t="26559" x="5008563" y="3559175"/>
          <p14:tracePt t="26567" x="4914900" y="3575050"/>
          <p14:tracePt t="26576" x="4795838" y="3582988"/>
          <p14:tracePt t="26584" x="4654550" y="3598863"/>
          <p14:tracePt t="26591" x="4513263" y="3614738"/>
          <p14:tracePt t="26599" x="4356100" y="3614738"/>
          <p14:tracePt t="26607" x="4237038" y="3614738"/>
          <p14:tracePt t="26615" x="4111625" y="3614738"/>
          <p14:tracePt t="26623" x="3984625" y="3614738"/>
          <p14:tracePt t="26631" x="3875088" y="3614738"/>
          <p14:tracePt t="26639" x="3779838" y="3614738"/>
          <p14:tracePt t="26648" x="3654425" y="3614738"/>
          <p14:tracePt t="26655" x="3544888" y="3614738"/>
          <p14:tracePt t="26664" x="3449638" y="3614738"/>
          <p14:tracePt t="26671" x="3324225" y="3606800"/>
          <p14:tracePt t="26679" x="3213100" y="3606800"/>
          <p14:tracePt t="26687" x="3119438" y="3606800"/>
          <p14:tracePt t="26695" x="3008313" y="3606800"/>
          <p14:tracePt t="26703" x="2898775" y="3606800"/>
          <p14:tracePt t="26711" x="2803525" y="3606800"/>
          <p14:tracePt t="26719" x="2686050" y="3590925"/>
          <p14:tracePt t="26727" x="2574925" y="3582988"/>
          <p14:tracePt t="26735" x="2465388" y="3582988"/>
          <p14:tracePt t="26743" x="2386013" y="3582988"/>
          <p14:tracePt t="26751" x="2308225" y="3582988"/>
          <p14:tracePt t="26759" x="2228850" y="3582988"/>
          <p14:tracePt t="26767" x="2149475" y="3582988"/>
          <p14:tracePt t="26775" x="2103438" y="3582988"/>
          <p14:tracePt t="26783" x="2063750" y="3582988"/>
          <p14:tracePt t="26791" x="2008188" y="3582988"/>
          <p14:tracePt t="26799" x="1952625" y="3582988"/>
          <p14:tracePt t="26807" x="1922463" y="3582988"/>
          <p14:tracePt t="26815" x="1874838" y="3582988"/>
          <p14:tracePt t="26823" x="1851025" y="3582988"/>
          <p14:tracePt t="26832" x="1835150" y="3575050"/>
          <p14:tracePt t="26839" x="1803400" y="3567113"/>
          <p14:tracePt t="26849" x="1787525" y="3559175"/>
          <p14:tracePt t="26855" x="1779588" y="3551238"/>
          <p14:tracePt t="26864" x="1771650" y="3551238"/>
          <p14:tracePt t="26871" x="1755775" y="3543300"/>
          <p14:tracePt t="26879" x="1747838" y="3535363"/>
          <p14:tracePt t="26887" x="1739900" y="3527425"/>
          <p14:tracePt t="26895" x="1731963" y="3519488"/>
          <p14:tracePt t="26903" x="1725613" y="3503613"/>
          <p14:tracePt t="26911" x="1709738" y="3495675"/>
          <p14:tracePt t="26919" x="1685925" y="3479800"/>
          <p14:tracePt t="26927" x="1670050" y="3471863"/>
          <p14:tracePt t="26935" x="1638300" y="3455988"/>
          <p14:tracePt t="26943" x="1614488" y="3448050"/>
          <p14:tracePt t="26951" x="1598613" y="3440113"/>
          <p14:tracePt t="26959" x="1574800" y="3432175"/>
          <p14:tracePt t="26967" x="1543050" y="3432175"/>
          <p14:tracePt t="26975" x="1535113" y="3432175"/>
          <p14:tracePt t="26985" x="1527175" y="3425825"/>
          <p14:tracePt t="26991" x="1512888" y="3417888"/>
          <p14:tracePt t="27000" x="1497013" y="3417888"/>
          <p14:tracePt t="27007" x="1473200" y="3417888"/>
          <p14:tracePt t="27015" x="1457325" y="3417888"/>
          <p14:tracePt t="27023" x="1441450" y="3417888"/>
          <p14:tracePt t="27031" x="1433513" y="3417888"/>
          <p14:tracePt t="27040" x="1417638" y="3417888"/>
          <p14:tracePt t="27047" x="1409700" y="3409950"/>
          <p14:tracePt t="27063" x="1401763" y="3409950"/>
          <p14:tracePt t="27071" x="1393825" y="3409950"/>
          <p14:tracePt t="27303" x="1377950" y="3409950"/>
          <p14:tracePt t="27328" x="1370013" y="3409950"/>
          <p14:tracePt t="27520" x="1354138" y="3409950"/>
          <p14:tracePt t="29055" x="1362075" y="3409950"/>
          <p14:tracePt t="29064" x="1370013" y="3409950"/>
          <p14:tracePt t="29071" x="1385888" y="3409950"/>
          <p14:tracePt t="29081" x="1409700" y="3409950"/>
          <p14:tracePt t="29087" x="1433513" y="3409950"/>
          <p14:tracePt t="29095" x="1457325" y="3409950"/>
          <p14:tracePt t="29103" x="1497013" y="3409950"/>
          <p14:tracePt t="29111" x="1527175" y="3409950"/>
          <p14:tracePt t="29119" x="1566863" y="3409950"/>
          <p14:tracePt t="29127" x="1598613" y="3409950"/>
          <p14:tracePt t="29135" x="1622425" y="3409950"/>
          <p14:tracePt t="29143" x="1662113" y="3409950"/>
          <p14:tracePt t="29151" x="1685925" y="3409950"/>
          <p14:tracePt t="29159" x="1709738" y="3409950"/>
          <p14:tracePt t="29167" x="1731963" y="3409950"/>
          <p14:tracePt t="29175" x="1763713" y="3409950"/>
          <p14:tracePt t="29183" x="1779588" y="3409950"/>
          <p14:tracePt t="29191" x="1795463" y="3409950"/>
          <p14:tracePt t="29199" x="1811338" y="3409950"/>
          <p14:tracePt t="29207" x="1835150" y="3402013"/>
          <p14:tracePt t="29215" x="1843088" y="3394075"/>
          <p14:tracePt t="29223" x="1866900" y="3394075"/>
          <p14:tracePt t="29230" x="1890713" y="3386138"/>
          <p14:tracePt t="29239" x="1906588" y="3386138"/>
          <p14:tracePt t="29247" x="1922463" y="3386138"/>
          <p14:tracePt t="29255" x="1944688" y="3378200"/>
          <p14:tracePt t="29263" x="1960563" y="3370263"/>
          <p14:tracePt t="29271" x="1976438" y="3370263"/>
          <p14:tracePt t="29279" x="1992313" y="3370263"/>
          <p14:tracePt t="29286" x="2000250" y="3370263"/>
          <p14:tracePt t="29295" x="2024063" y="3370263"/>
          <p14:tracePt t="29303" x="2039938" y="3370263"/>
          <p14:tracePt t="29311" x="2047875" y="3370263"/>
          <p14:tracePt t="29319" x="2063750" y="3370263"/>
          <p14:tracePt t="29327" x="2079625" y="3370263"/>
          <p14:tracePt t="29335" x="2095500" y="3370263"/>
          <p14:tracePt t="29343" x="2119313" y="3370263"/>
          <p14:tracePt t="29351" x="2133600" y="3370263"/>
          <p14:tracePt t="29359" x="2165350" y="3370263"/>
          <p14:tracePt t="29367" x="2189163" y="3370263"/>
          <p14:tracePt t="29375" x="2205038" y="3370263"/>
          <p14:tracePt t="29391" x="2228850" y="3370263"/>
          <p14:tracePt t="29400" x="2244725" y="3370263"/>
          <p14:tracePt t="29407" x="2260600" y="3370263"/>
          <p14:tracePt t="29415" x="2284413" y="3370263"/>
          <p14:tracePt t="29423" x="2316163" y="3370263"/>
          <p14:tracePt t="29431" x="2338388" y="3370263"/>
          <p14:tracePt t="29439" x="2354263" y="3370263"/>
          <p14:tracePt t="29447" x="2378075" y="3370263"/>
          <p14:tracePt t="29455" x="2393950" y="3370263"/>
          <p14:tracePt t="29464" x="2401888" y="3370263"/>
          <p14:tracePt t="29471" x="2417763" y="3370263"/>
          <p14:tracePt t="29519" x="2433638" y="3370263"/>
          <p14:tracePt t="29527" x="2441575" y="3370263"/>
          <p14:tracePt t="29535" x="2457450" y="3370263"/>
          <p14:tracePt t="29543" x="2465388" y="3370263"/>
          <p14:tracePt t="29551" x="2481263" y="3370263"/>
          <p14:tracePt t="29567" x="2497138" y="3370263"/>
          <p14:tracePt t="29575" x="2505075" y="3370263"/>
          <p14:tracePt t="29583" x="2520950" y="3370263"/>
          <p14:tracePt t="29591" x="2528888" y="3370263"/>
          <p14:tracePt t="29599" x="2543175" y="3370263"/>
          <p14:tracePt t="29615" x="2559050" y="3370263"/>
          <p14:tracePt t="29623" x="2574925" y="3370263"/>
          <p14:tracePt t="29631" x="2590800" y="3370263"/>
          <p14:tracePt t="29639" x="2606675" y="3370263"/>
          <p14:tracePt t="29647" x="2622550" y="3370263"/>
          <p14:tracePt t="29655" x="2646363" y="3370263"/>
          <p14:tracePt t="29663" x="2670175" y="3362325"/>
          <p14:tracePt t="29671" x="2701925" y="3354388"/>
          <p14:tracePt t="29679" x="2717800" y="3354388"/>
          <p14:tracePt t="29687" x="2733675" y="3346450"/>
          <p14:tracePt t="29695" x="2755900" y="3338513"/>
          <p14:tracePt t="29703" x="2771775" y="3338513"/>
          <p14:tracePt t="29711" x="2795588" y="3330575"/>
          <p14:tracePt t="29719" x="2811463" y="3330575"/>
          <p14:tracePt t="29727" x="2827338" y="3322638"/>
          <p14:tracePt t="29735" x="2843213" y="3314700"/>
          <p14:tracePt t="29751" x="2859088" y="3314700"/>
          <p14:tracePt t="29927" x="2867025" y="3306763"/>
          <p14:tracePt t="29935" x="2882900" y="3306763"/>
          <p14:tracePt t="29959" x="2898775" y="3306763"/>
          <p14:tracePt t="29967" x="2906713" y="3306763"/>
          <p14:tracePt t="29975" x="2914650" y="3306763"/>
          <p14:tracePt t="29983" x="2922588" y="3306763"/>
          <p14:tracePt t="29991" x="2938463" y="3306763"/>
          <p14:tracePt t="29999" x="2946400" y="3306763"/>
          <p14:tracePt t="30007" x="2968625" y="3306763"/>
          <p14:tracePt t="30015" x="2992438" y="3314700"/>
          <p14:tracePt t="30022" x="3008313" y="3314700"/>
          <p14:tracePt t="30031" x="3016250" y="3314700"/>
          <p14:tracePt t="30039" x="3032125" y="3314700"/>
          <p14:tracePt t="30056" x="3048000" y="3314700"/>
          <p14:tracePt t="30063" x="3055938" y="3314700"/>
          <p14:tracePt t="30071" x="3071813" y="3314700"/>
          <p14:tracePt t="30079" x="3079750" y="3314700"/>
          <p14:tracePt t="30087" x="3103563" y="3314700"/>
          <p14:tracePt t="30095" x="3127375" y="3314700"/>
          <p14:tracePt t="30103" x="3143250" y="3314700"/>
          <p14:tracePt t="30111" x="3165475" y="3314700"/>
          <p14:tracePt t="30119" x="3205163" y="3314700"/>
          <p14:tracePt t="30127" x="3236913" y="3314700"/>
          <p14:tracePt t="30135" x="3260725" y="3314700"/>
          <p14:tracePt t="30143" x="3276600" y="3314700"/>
          <p14:tracePt t="30151" x="3300413" y="3314700"/>
          <p14:tracePt t="30159" x="3316288" y="3314700"/>
          <p14:tracePt t="30167" x="3332163" y="3314700"/>
          <p14:tracePt t="30175" x="3348038" y="3314700"/>
          <p14:tracePt t="30183" x="3362325" y="3314700"/>
          <p14:tracePt t="30191" x="3378200" y="3322638"/>
          <p14:tracePt t="30199" x="3394075" y="3330575"/>
          <p14:tracePt t="30223" x="3417888" y="3338513"/>
          <p14:tracePt t="30239" x="3433763" y="3338513"/>
          <p14:tracePt t="30247" x="3441700" y="3338513"/>
          <p14:tracePt t="30256" x="3457575" y="3338513"/>
          <p14:tracePt t="30263" x="3465513" y="3338513"/>
          <p14:tracePt t="30271" x="3481388" y="3338513"/>
          <p14:tracePt t="30279" x="3489325" y="3338513"/>
          <p14:tracePt t="30287" x="3497263" y="3346450"/>
          <p14:tracePt t="30295" x="3505200" y="3354388"/>
          <p14:tracePt t="30311" x="3521075" y="3354388"/>
          <p14:tracePt t="30319" x="3529013" y="3354388"/>
          <p14:tracePt t="30327" x="3544888" y="3362325"/>
          <p14:tracePt t="30335" x="3552825" y="3362325"/>
          <p14:tracePt t="30343" x="3559175" y="3362325"/>
          <p14:tracePt t="30367" x="3567113" y="3370263"/>
          <p14:tracePt t="30375" x="3575050" y="3378200"/>
          <p14:tracePt t="30407" x="3590925" y="3378200"/>
          <p14:tracePt t="30455" x="3606800" y="3378200"/>
          <p14:tracePt t="30471" x="3614738" y="3378200"/>
          <p14:tracePt t="30479" x="3630613" y="3386138"/>
          <p14:tracePt t="30495" x="3646488" y="3386138"/>
          <p14:tracePt t="30504" x="3662363" y="3386138"/>
          <p14:tracePt t="30512" x="3678238" y="3386138"/>
          <p14:tracePt t="30527" x="3694113" y="3386138"/>
          <p14:tracePt t="30663" x="3694113" y="3402013"/>
          <p14:tracePt t="30671" x="3678238" y="3402013"/>
          <p14:tracePt t="30679" x="3662363" y="3402013"/>
          <p14:tracePt t="30687" x="3614738" y="3402013"/>
          <p14:tracePt t="30695" x="3567113" y="3402013"/>
          <p14:tracePt t="30703" x="3489325" y="3402013"/>
          <p14:tracePt t="30711" x="3425825" y="3402013"/>
          <p14:tracePt t="30719" x="3362325" y="3402013"/>
          <p14:tracePt t="30727" x="3316288" y="3402013"/>
          <p14:tracePt t="30735" x="3244850" y="3402013"/>
          <p14:tracePt t="30743" x="3213100" y="3402013"/>
          <p14:tracePt t="30751" x="3189288" y="3402013"/>
          <p14:tracePt t="30759" x="3165475" y="3402013"/>
          <p14:tracePt t="30767" x="3135313" y="3402013"/>
          <p14:tracePt t="30774" x="3111500" y="3402013"/>
          <p14:tracePt t="30783" x="3095625" y="3402013"/>
          <p14:tracePt t="30791" x="3079750" y="3409950"/>
          <p14:tracePt t="30799" x="3055938" y="3409950"/>
          <p14:tracePt t="30807" x="3040063" y="3417888"/>
          <p14:tracePt t="30815" x="3032125" y="3425825"/>
          <p14:tracePt t="30823" x="3016250" y="3425825"/>
          <p14:tracePt t="30831" x="3000375" y="3432175"/>
          <p14:tracePt t="30840" x="2976563" y="3432175"/>
          <p14:tracePt t="30847" x="2952750" y="3432175"/>
          <p14:tracePt t="30856" x="2914650" y="3432175"/>
          <p14:tracePt t="30863" x="2882900" y="3432175"/>
          <p14:tracePt t="30871" x="2859088" y="3432175"/>
          <p14:tracePt t="30879" x="2827338" y="3432175"/>
          <p14:tracePt t="30887" x="2803525" y="3432175"/>
          <p14:tracePt t="30895" x="2787650" y="3432175"/>
          <p14:tracePt t="30903" x="2771775" y="3432175"/>
          <p14:tracePt t="30911" x="2741613" y="3432175"/>
          <p14:tracePt t="30919" x="2701925" y="3432175"/>
          <p14:tracePt t="30927" x="2670175" y="3425825"/>
          <p14:tracePt t="30935" x="2638425" y="3425825"/>
          <p14:tracePt t="30943" x="2606675" y="3409950"/>
          <p14:tracePt t="30952" x="2551113" y="3402013"/>
          <p14:tracePt t="30959" x="2528888" y="3394075"/>
          <p14:tracePt t="30967" x="2481263" y="3386138"/>
          <p14:tracePt t="30975" x="2425700" y="3370263"/>
          <p14:tracePt t="30983" x="2378075" y="3370263"/>
          <p14:tracePt t="30991" x="2346325" y="3370263"/>
          <p14:tracePt t="30999" x="2300288" y="3370263"/>
          <p14:tracePt t="31007" x="2260600" y="3370263"/>
          <p14:tracePt t="31015" x="2212975" y="3370263"/>
          <p14:tracePt t="31023" x="2189163" y="3370263"/>
          <p14:tracePt t="31031" x="2165350" y="3370263"/>
          <p14:tracePt t="31041" x="2141538" y="3370263"/>
          <p14:tracePt t="31047" x="2127250" y="3370263"/>
          <p14:tracePt t="31056" x="2103438" y="3370263"/>
          <p14:tracePt t="31063" x="2087563" y="3370263"/>
          <p14:tracePt t="31071" x="2071688" y="3370263"/>
          <p14:tracePt t="31087" x="2063750" y="3370263"/>
          <p14:tracePt t="31095" x="2047875" y="3370263"/>
          <p14:tracePt t="31103" x="2039938" y="3370263"/>
          <p14:tracePt t="31111" x="2024063" y="3370263"/>
          <p14:tracePt t="31119" x="2016125" y="3370263"/>
          <p14:tracePt t="31135" x="2008188" y="3370263"/>
          <p14:tracePt t="31143" x="2000250" y="3370263"/>
          <p14:tracePt t="31175" x="1984375" y="3370263"/>
          <p14:tracePt t="31191" x="1976438" y="3370263"/>
          <p14:tracePt t="31199" x="1960563" y="3370263"/>
          <p14:tracePt t="31215" x="1952625" y="3370263"/>
          <p14:tracePt t="31232" x="1944688" y="3370263"/>
          <p14:tracePt t="31241" x="1936750" y="3370263"/>
          <p14:tracePt t="31256" x="1914525" y="3362325"/>
          <p14:tracePt t="31263" x="1906588" y="3354388"/>
          <p14:tracePt t="31279" x="1890713" y="3354388"/>
          <p14:tracePt t="31287" x="1882775" y="3346450"/>
          <p14:tracePt t="31295" x="1874838" y="3346450"/>
          <p14:tracePt t="31303" x="1858963" y="3346450"/>
          <p14:tracePt t="31311" x="1851025" y="3346450"/>
          <p14:tracePt t="31319" x="1827213" y="3338513"/>
          <p14:tracePt t="31359" x="1819275" y="3330575"/>
          <p14:tracePt t="31383" x="1803400" y="3330575"/>
          <p14:tracePt t="31448" x="1787525" y="3330575"/>
          <p14:tracePt t="31472" x="1779588" y="3330575"/>
          <p14:tracePt t="31703" x="1771650" y="3330575"/>
          <p14:tracePt t="31743" x="1763713" y="3330575"/>
          <p14:tracePt t="31751" x="1747838" y="3330575"/>
          <p14:tracePt t="31767" x="1739900" y="3330575"/>
          <p14:tracePt t="31791" x="1725613" y="3330575"/>
          <p14:tracePt t="31807" x="1717675" y="3330575"/>
          <p14:tracePt t="31823" x="1709738" y="3330575"/>
          <p14:tracePt t="31831" x="1701800" y="3330575"/>
          <p14:tracePt t="31847" x="1685925" y="3330575"/>
          <p14:tracePt t="31872" x="1677988" y="3330575"/>
          <p14:tracePt t="31927" x="1662113" y="3330575"/>
          <p14:tracePt t="32023" x="1654175" y="3330575"/>
          <p14:tracePt t="32031" x="1646238" y="3330575"/>
          <p14:tracePt t="32040" x="1638300" y="3330575"/>
          <p14:tracePt t="32120" x="1622425" y="3322638"/>
          <p14:tracePt t="32159" x="1622425" y="3306763"/>
          <p14:tracePt t="32167" x="1622425" y="3298825"/>
          <p14:tracePt t="32191" x="1622425" y="3282950"/>
          <p14:tracePt t="32423" x="1622425" y="3259138"/>
          <p14:tracePt t="32439" x="1614488" y="3259138"/>
          <p14:tracePt t="32449" x="1598613" y="3251200"/>
          <p14:tracePt t="32455" x="1590675" y="3243263"/>
          <p14:tracePt t="32464" x="1574800" y="3243263"/>
          <p14:tracePt t="32479" x="1550988" y="3243263"/>
          <p14:tracePt t="32487" x="1504950" y="3243263"/>
          <p14:tracePt t="32495" x="1465263" y="3243263"/>
          <p14:tracePt t="32503" x="1441450" y="3243263"/>
          <p14:tracePt t="32511" x="1425575" y="3243263"/>
          <p14:tracePt t="32519" x="1417638" y="3243263"/>
          <p14:tracePt t="32527" x="1401763" y="3243263"/>
          <p14:tracePt t="32535" x="1393825" y="3243263"/>
          <p14:tracePt t="32543" x="1362075" y="3243263"/>
          <p14:tracePt t="32551" x="1338263" y="3243263"/>
          <p14:tracePt t="32559" x="1322388" y="3243263"/>
          <p14:tracePt t="32567" x="1308100" y="3243263"/>
          <p14:tracePt t="32575" x="1292225" y="3243263"/>
          <p14:tracePt t="32583" x="1276350" y="3243263"/>
          <p14:tracePt t="32591" x="1252538" y="3243263"/>
          <p14:tracePt t="32599" x="1236663" y="3243263"/>
          <p14:tracePt t="32663" x="1228725" y="3243263"/>
          <p14:tracePt t="32671" x="1220788" y="3235325"/>
          <p14:tracePt t="32760" x="1212850" y="3235325"/>
          <p14:tracePt t="32767" x="1196975" y="3235325"/>
          <p14:tracePt t="32775" x="1189038" y="3235325"/>
          <p14:tracePt t="32783" x="1173163" y="3235325"/>
          <p14:tracePt t="32791" x="1149350" y="3228975"/>
          <p14:tracePt t="32799" x="1125538" y="3221038"/>
          <p14:tracePt t="32807" x="1111250" y="3213100"/>
          <p14:tracePt t="32815" x="1079500" y="3213100"/>
          <p14:tracePt t="32823" x="1071563" y="3213100"/>
          <p14:tracePt t="32831" x="1047750" y="3205163"/>
          <p14:tracePt t="32839" x="1039813" y="3189288"/>
          <p14:tracePt t="32847" x="1023938" y="3181350"/>
          <p14:tracePt t="32855" x="1023938" y="3173413"/>
          <p14:tracePt t="32864" x="1016000" y="3165475"/>
          <p14:tracePt t="32871" x="1008063" y="3157538"/>
          <p14:tracePt t="32879" x="1000125" y="3149600"/>
          <p14:tracePt t="32983" x="984250" y="3141663"/>
          <p14:tracePt t="33015" x="976313" y="3141663"/>
          <p14:tracePt t="33023" x="960438" y="3133725"/>
          <p14:tracePt t="33047" x="960438" y="3125788"/>
          <p14:tracePt t="33095" x="960438" y="3109913"/>
          <p14:tracePt t="33111" x="952500" y="3101975"/>
          <p14:tracePt t="33119" x="944563" y="3094038"/>
          <p14:tracePt t="35503" x="944563" y="3078163"/>
          <p14:tracePt t="35511" x="928688" y="3070225"/>
          <p14:tracePt t="35519" x="914400" y="3062288"/>
          <p14:tracePt t="35527" x="906463" y="3054350"/>
          <p14:tracePt t="35535" x="882650" y="3046413"/>
          <p14:tracePt t="35543" x="850900" y="3024188"/>
          <p14:tracePt t="35551" x="835025" y="3008313"/>
          <p14:tracePt t="35559" x="819150" y="3000375"/>
          <p14:tracePt t="35567" x="795338" y="2984500"/>
          <p14:tracePt t="35575" x="779463" y="2960688"/>
          <p14:tracePt t="35583" x="763588" y="2936875"/>
          <p14:tracePt t="35591" x="747713" y="2913063"/>
          <p14:tracePt t="35599" x="701675" y="2857500"/>
          <p14:tracePt t="35608" x="669925" y="2835275"/>
          <p14:tracePt t="35615" x="661988" y="2803525"/>
          <p14:tracePt t="35623" x="638175" y="2779713"/>
          <p14:tracePt t="35631" x="622300" y="2763838"/>
          <p14:tracePt t="35640" x="614363" y="2732088"/>
          <p14:tracePt t="35647" x="590550" y="2708275"/>
          <p14:tracePt t="35656" x="582613" y="2692400"/>
          <p14:tracePt t="35663" x="566738" y="2668588"/>
          <p14:tracePt t="35672" x="566738" y="2630488"/>
          <p14:tracePt t="35679" x="558800" y="2566988"/>
          <p14:tracePt t="35687" x="542925" y="2519363"/>
          <p14:tracePt t="35695" x="534988" y="2479675"/>
          <p14:tracePt t="35703" x="534988" y="2433638"/>
          <p14:tracePt t="35711" x="534988" y="2386013"/>
          <p14:tracePt t="35719" x="534988" y="2322513"/>
          <p14:tracePt t="35727" x="534988" y="2259013"/>
          <p14:tracePt t="35735" x="534988" y="2181225"/>
          <p14:tracePt t="35743" x="534988" y="2093913"/>
          <p14:tracePt t="35751" x="527050" y="2000250"/>
          <p14:tracePt t="35759" x="511175" y="1920875"/>
          <p14:tracePt t="35767" x="504825" y="1851025"/>
          <p14:tracePt t="35775" x="488950" y="1787525"/>
          <p14:tracePt t="35783" x="481013" y="1708150"/>
          <p14:tracePt t="35791" x="473075" y="1638300"/>
          <p14:tracePt t="35799" x="457200" y="1574800"/>
          <p14:tracePt t="35808" x="433388" y="1487488"/>
          <p14:tracePt t="35815" x="425450" y="1409700"/>
          <p14:tracePt t="35823" x="409575" y="1314450"/>
          <p14:tracePt t="35831" x="401638" y="1228725"/>
          <p14:tracePt t="35839" x="385763" y="1149350"/>
          <p14:tracePt t="35847" x="361950" y="1055688"/>
          <p14:tracePt t="35857" x="338138" y="984250"/>
          <p14:tracePt t="35863" x="314325" y="912813"/>
          <p14:tracePt t="35871" x="292100" y="850900"/>
          <p14:tracePt t="35879" x="284163" y="779463"/>
          <p14:tracePt t="35887" x="252413" y="715963"/>
          <p14:tracePt t="35908" x="188913" y="630238"/>
          <p14:tracePt t="35911" x="157163" y="574675"/>
          <p14:tracePt t="35919" x="133350" y="534988"/>
          <p14:tracePt t="35927" x="101600" y="481013"/>
          <p14:tracePt t="35935" x="63500" y="441325"/>
          <p14:tracePt t="35943" x="31750" y="393700"/>
          <p14:tracePt t="55623" x="71438" y="3575050"/>
          <p14:tracePt t="55631" x="95250" y="3622675"/>
          <p14:tracePt t="55639" x="101600" y="3660775"/>
          <p14:tracePt t="55647" x="109538" y="3716338"/>
          <p14:tracePt t="55655" x="117475" y="3740150"/>
          <p14:tracePt t="55663" x="125413" y="3771900"/>
          <p14:tracePt t="55671" x="133350" y="3803650"/>
          <p14:tracePt t="55680" x="141288" y="3819525"/>
          <p14:tracePt t="55687" x="165100" y="3841750"/>
          <p14:tracePt t="55697" x="180975" y="3873500"/>
          <p14:tracePt t="55704" x="204788" y="3897313"/>
          <p14:tracePt t="55711" x="236538" y="3913188"/>
          <p14:tracePt t="55719" x="276225" y="3944938"/>
          <p14:tracePt t="55727" x="314325" y="3960813"/>
          <p14:tracePt t="55735" x="346075" y="3984625"/>
          <p14:tracePt t="55743" x="377825" y="4000500"/>
          <p14:tracePt t="55751" x="417513" y="4016375"/>
          <p14:tracePt t="55759" x="457200" y="4038600"/>
          <p14:tracePt t="55767" x="504825" y="4046538"/>
          <p14:tracePt t="55775" x="558800" y="4062413"/>
          <p14:tracePt t="55783" x="622300" y="4078288"/>
          <p14:tracePt t="55791" x="693738" y="4102100"/>
          <p14:tracePt t="55800" x="771525" y="4125913"/>
          <p14:tracePt t="55807" x="858838" y="4149725"/>
          <p14:tracePt t="55815" x="920750" y="4165600"/>
          <p14:tracePt t="55823" x="992188" y="4189413"/>
          <p14:tracePt t="55832" x="1055688" y="4197350"/>
          <p14:tracePt t="55839" x="1111250" y="4219575"/>
          <p14:tracePt t="55849" x="1125538" y="4227513"/>
          <p14:tracePt t="55855" x="1141413" y="4243388"/>
          <p14:tracePt t="55863" x="1165225" y="4259263"/>
          <p14:tracePt t="55871" x="1181100" y="4267200"/>
          <p14:tracePt t="55879" x="1181100" y="4275138"/>
          <p14:tracePt t="55991" x="1181100" y="4291013"/>
          <p14:tracePt t="56023" x="1181100" y="4306888"/>
          <p14:tracePt t="56055" x="1189038" y="4314825"/>
          <p14:tracePt t="56063" x="1196975" y="4314825"/>
          <p14:tracePt t="56071" x="1212850" y="4314825"/>
          <p14:tracePt t="56080" x="1228725" y="4314825"/>
          <p14:tracePt t="56087" x="1252538" y="4314825"/>
          <p14:tracePt t="56095" x="1300163" y="4314825"/>
          <p14:tracePt t="56103" x="1346200" y="4314825"/>
          <p14:tracePt t="56111" x="1385888" y="4314825"/>
          <p14:tracePt t="56119" x="1433513" y="4314825"/>
          <p14:tracePt t="56126" x="1481138" y="4314825"/>
          <p14:tracePt t="56135" x="1527175" y="4314825"/>
          <p14:tracePt t="56143" x="1550988" y="4314825"/>
          <p14:tracePt t="56151" x="1582738" y="4314825"/>
          <p14:tracePt t="56159" x="1590675" y="4314825"/>
          <p14:tracePt t="56166" x="1606550" y="4314825"/>
          <p14:tracePt t="56231" x="1598613" y="4314825"/>
          <p14:tracePt t="56239" x="1535113" y="4314825"/>
          <p14:tracePt t="56247" x="1473200" y="4298950"/>
          <p14:tracePt t="56255" x="1346200" y="4291013"/>
          <p14:tracePt t="56263" x="1228725" y="4259263"/>
          <p14:tracePt t="56271" x="1117600" y="4235450"/>
          <p14:tracePt t="56280" x="1047750" y="4213225"/>
          <p14:tracePt t="56287" x="1016000" y="4205288"/>
          <p14:tracePt t="56303" x="1008063" y="4197350"/>
          <p14:tracePt t="56319" x="1016000" y="4197350"/>
          <p14:tracePt t="56327" x="1055688" y="4197350"/>
          <p14:tracePt t="56335" x="1111250" y="4197350"/>
          <p14:tracePt t="56344" x="1196975" y="4197350"/>
          <p14:tracePt t="56351" x="1308100" y="4197350"/>
          <p14:tracePt t="56359" x="1417638" y="4197350"/>
          <p14:tracePt t="56367" x="1512888" y="4197350"/>
          <p14:tracePt t="56375" x="1622425" y="4189413"/>
          <p14:tracePt t="56383" x="1717675" y="4165600"/>
          <p14:tracePt t="56391" x="1811338" y="4165600"/>
          <p14:tracePt t="56400" x="1858963" y="4165600"/>
          <p14:tracePt t="56407" x="1914525" y="4165600"/>
          <p14:tracePt t="56415" x="1936750" y="4165600"/>
          <p14:tracePt t="56423" x="1952625" y="4165600"/>
          <p14:tracePt t="56471" x="1960563" y="4165600"/>
          <p14:tracePt t="56511" x="1976438" y="4165600"/>
          <p14:tracePt t="56519" x="2016125" y="4181475"/>
          <p14:tracePt t="56527" x="2071688" y="4197350"/>
          <p14:tracePt t="56536" x="2119313" y="4213225"/>
          <p14:tracePt t="56543" x="2189163" y="4227513"/>
          <p14:tracePt t="56551" x="2252663" y="4227513"/>
          <p14:tracePt t="56559" x="2316163" y="4227513"/>
          <p14:tracePt t="56567" x="2354263" y="4227513"/>
          <p14:tracePt t="56575" x="2362200" y="4227513"/>
          <p14:tracePt t="56599" x="2354263" y="4227513"/>
          <p14:tracePt t="56615" x="2332038" y="4227513"/>
          <p14:tracePt t="56623" x="2284413" y="4219575"/>
          <p14:tracePt t="56631" x="2228850" y="4213225"/>
          <p14:tracePt t="56639" x="2173288" y="4189413"/>
          <p14:tracePt t="56647" x="2149475" y="4189413"/>
          <p14:tracePt t="56671" x="2133600" y="4181475"/>
          <p14:tracePt t="56679" x="2133600" y="4173538"/>
          <p14:tracePt t="56687" x="2149475" y="4165600"/>
          <p14:tracePt t="56695" x="2157413" y="4165600"/>
          <p14:tracePt t="56703" x="2165350" y="4165600"/>
          <p14:tracePt t="56711" x="2197100" y="4165600"/>
          <p14:tracePt t="56719" x="2244725" y="4165600"/>
          <p14:tracePt t="56727" x="2252663" y="4165600"/>
          <p14:tracePt t="56743" x="2284413" y="4157663"/>
          <p14:tracePt t="56751" x="2292350" y="4149725"/>
          <p14:tracePt t="56871" x="2300288" y="4165600"/>
          <p14:tracePt t="56879" x="2316163" y="4165600"/>
          <p14:tracePt t="56886" x="2324100" y="4165600"/>
          <p14:tracePt t="56895" x="2346325" y="4165600"/>
          <p14:tracePt t="56903" x="2362200" y="4165600"/>
          <p14:tracePt t="56911" x="2378075" y="4165600"/>
          <p14:tracePt t="56919" x="2401888" y="4165600"/>
          <p14:tracePt t="56927" x="2417763" y="4165600"/>
          <p14:tracePt t="56935" x="2433638" y="4165600"/>
          <p14:tracePt t="57063" x="2441575" y="4165600"/>
          <p14:tracePt t="57087" x="2465388" y="4157663"/>
          <p14:tracePt t="57095" x="2473325" y="4149725"/>
          <p14:tracePt t="57119" x="2481263" y="4149725"/>
          <p14:tracePt t="57135" x="2497138" y="4149725"/>
          <p14:tracePt t="57183" x="2505075" y="4149725"/>
          <p14:tracePt t="59064" x="2489200" y="4149725"/>
          <p14:tracePt t="59071" x="2473325" y="4149725"/>
          <p14:tracePt t="59079" x="2449513" y="4149725"/>
          <p14:tracePt t="59089" x="2401888" y="4157663"/>
          <p14:tracePt t="59095" x="2362200" y="4165600"/>
          <p14:tracePt t="59103" x="2316163" y="4173538"/>
          <p14:tracePt t="59111" x="2292350" y="4173538"/>
          <p14:tracePt t="59119" x="2260600" y="4173538"/>
          <p14:tracePt t="59127" x="2244725" y="4173538"/>
          <p14:tracePt t="59135" x="2212975" y="4173538"/>
          <p14:tracePt t="59143" x="2197100" y="4173538"/>
          <p14:tracePt t="59151" x="2181225" y="4173538"/>
          <p14:tracePt t="59159" x="2165350" y="4173538"/>
          <p14:tracePt t="59167" x="2157413" y="4173538"/>
          <p14:tracePt t="59175" x="2133600" y="4173538"/>
          <p14:tracePt t="59183" x="2111375" y="4173538"/>
          <p14:tracePt t="59191" x="2079625" y="4173538"/>
          <p14:tracePt t="59199" x="2032000" y="4173538"/>
          <p14:tracePt t="59208" x="1944688" y="4173538"/>
          <p14:tracePt t="59215" x="1866900" y="4157663"/>
          <p14:tracePt t="59223" x="1771650" y="4149725"/>
          <p14:tracePt t="59231" x="1693863" y="4133850"/>
          <p14:tracePt t="59239" x="1566863" y="4133850"/>
          <p14:tracePt t="59247" x="1449388" y="4110038"/>
          <p14:tracePt t="59255" x="1338263" y="4070350"/>
          <p14:tracePt t="59263" x="1236663" y="4046538"/>
          <p14:tracePt t="59272" x="1157288" y="4016375"/>
          <p14:tracePt t="59279" x="1087438" y="3992563"/>
          <p14:tracePt t="59289" x="1023938" y="3976688"/>
          <p14:tracePt t="59295" x="968375" y="3960813"/>
          <p14:tracePt t="59304" x="936625" y="3937000"/>
          <p14:tracePt t="59312" x="914400" y="3921125"/>
          <p14:tracePt t="59319" x="898525" y="3897313"/>
          <p14:tracePt t="59327" x="866775" y="3857625"/>
          <p14:tracePt t="59335" x="835025" y="3803650"/>
          <p14:tracePt t="59343" x="787400" y="3732213"/>
          <p14:tracePt t="59351" x="739775" y="3644900"/>
          <p14:tracePt t="59359" x="661988" y="3543300"/>
          <p14:tracePt t="59367" x="598488" y="3455988"/>
          <p14:tracePt t="59375" x="542925" y="3322638"/>
          <p14:tracePt t="59383" x="481013" y="3197225"/>
          <p14:tracePt t="59391" x="441325" y="3062288"/>
          <p14:tracePt t="59399" x="417513" y="2921000"/>
          <p14:tracePt t="59407" x="377825" y="2763838"/>
          <p14:tracePt t="59415" x="338138" y="2606675"/>
          <p14:tracePt t="59423" x="306388" y="2449513"/>
          <p14:tracePt t="59432" x="306388" y="2306638"/>
          <p14:tracePt t="59440" x="284163" y="2149475"/>
          <p14:tracePt t="59447" x="244475" y="1968500"/>
          <p14:tracePt t="59456" x="212725" y="1803400"/>
          <p14:tracePt t="59463" x="165100" y="1662113"/>
          <p14:tracePt t="59472" x="125413" y="1519238"/>
          <p14:tracePt t="59479" x="87313" y="1385888"/>
          <p14:tracePt t="59489" x="47625" y="1260475"/>
          <p14:tracePt t="59495" x="7938" y="1117600"/>
          <p14:tracePt t="63664" x="260350" y="101600"/>
          <p14:tracePt t="63671" x="361950" y="173038"/>
          <p14:tracePt t="63679" x="481013" y="292100"/>
          <p14:tracePt t="63689" x="590550" y="433388"/>
          <p14:tracePt t="63695" x="685800" y="566738"/>
          <p14:tracePt t="63704" x="787400" y="685800"/>
          <p14:tracePt t="63711" x="882650" y="803275"/>
          <p14:tracePt t="63719" x="984250" y="936625"/>
          <p14:tracePt t="63727" x="1095375" y="1039813"/>
          <p14:tracePt t="63735" x="1236663" y="1181100"/>
          <p14:tracePt t="63743" x="1370013" y="1274763"/>
          <p14:tracePt t="63751" x="1489075" y="1370013"/>
          <p14:tracePt t="63759" x="1670050" y="1503363"/>
          <p14:tracePt t="63767" x="1866900" y="1654175"/>
          <p14:tracePt t="63775" x="2095500" y="1811338"/>
          <p14:tracePt t="63783" x="2386013" y="2008188"/>
          <p14:tracePt t="63791" x="2662238" y="2149475"/>
          <p14:tracePt t="63799" x="2946400" y="2322513"/>
          <p14:tracePt t="63808" x="3197225" y="2463800"/>
          <p14:tracePt t="63815" x="3441700" y="2590800"/>
          <p14:tracePt t="63823" x="3749675" y="2740025"/>
          <p14:tracePt t="63831" x="4016375" y="2835275"/>
          <p14:tracePt t="63839" x="4159250" y="2881313"/>
          <p14:tracePt t="63847" x="4316413" y="2921000"/>
          <p14:tracePt t="63855" x="4449763" y="2960688"/>
          <p14:tracePt t="63863" x="4545013" y="2984500"/>
          <p14:tracePt t="63871" x="4630738" y="3008313"/>
          <p14:tracePt t="63879" x="4710113" y="3046413"/>
          <p14:tracePt t="63888" x="4765675" y="3078163"/>
          <p14:tracePt t="63905" x="4867275" y="3141663"/>
          <p14:tracePt t="63911" x="4906963" y="3173413"/>
          <p14:tracePt t="63919" x="4946650" y="3205163"/>
          <p14:tracePt t="63927" x="4984750" y="3235325"/>
          <p14:tracePt t="63935" x="5024438" y="3267075"/>
          <p14:tracePt t="63943" x="5095875" y="3314700"/>
          <p14:tracePt t="63952" x="5159375" y="3362325"/>
          <p14:tracePt t="63959" x="5213350" y="3402013"/>
          <p14:tracePt t="63967" x="5284788" y="3448050"/>
          <p14:tracePt t="63975" x="5356225" y="3527425"/>
          <p14:tracePt t="63984" x="5426075" y="3598863"/>
          <p14:tracePt t="63991" x="5505450" y="3660775"/>
          <p14:tracePt t="63999" x="5553075" y="3732213"/>
          <p14:tracePt t="64007" x="5599113" y="3833813"/>
          <p14:tracePt t="64015" x="5662613" y="3905250"/>
          <p14:tracePt t="64023" x="5694363" y="3976688"/>
          <p14:tracePt t="64031" x="5726113" y="4016375"/>
          <p14:tracePt t="64039" x="5757863" y="4054475"/>
          <p14:tracePt t="64048" x="5781675" y="4110038"/>
          <p14:tracePt t="64055" x="5789613" y="4141788"/>
          <p14:tracePt t="64063" x="5819775" y="4227513"/>
          <p14:tracePt t="64071" x="5843588" y="4251325"/>
          <p14:tracePt t="64079" x="5851525" y="4275138"/>
          <p14:tracePt t="64088" x="5859463" y="4291013"/>
          <p14:tracePt t="64095" x="5859463" y="4298950"/>
          <p14:tracePt t="64103" x="5859463" y="4314825"/>
          <p14:tracePt t="64191" x="5859463" y="4330700"/>
          <p14:tracePt t="64303" x="5859463" y="4338638"/>
          <p14:tracePt t="64311" x="5851525" y="4338638"/>
          <p14:tracePt t="64327" x="5835650" y="4338638"/>
          <p14:tracePt t="64343" x="5819775" y="4330700"/>
          <p14:tracePt t="64351" x="5803900" y="4330700"/>
          <p14:tracePt t="64415" x="5789613" y="4330700"/>
          <p14:tracePt t="64423" x="5781675" y="4322763"/>
          <p14:tracePt t="64439" x="5765800" y="4322763"/>
          <p14:tracePt t="64456" x="5749925" y="4322763"/>
          <p14:tracePt t="64463" x="5741988" y="4314825"/>
          <p14:tracePt t="64568" x="5726113" y="4314825"/>
          <p14:tracePt t="64583" x="5718175" y="4314825"/>
          <p14:tracePt t="64599" x="5710238" y="4314825"/>
          <p14:tracePt t="64624" x="5702300" y="4314825"/>
          <p14:tracePt t="64847" x="5686425" y="4314825"/>
          <p14:tracePt t="64855" x="5678488" y="4314825"/>
          <p14:tracePt t="64863" x="5662613" y="4314825"/>
          <p14:tracePt t="64872" x="5654675" y="4314825"/>
          <p14:tracePt t="64879" x="5646738" y="4314825"/>
          <p14:tracePt t="64890" x="5638800" y="4314825"/>
          <p14:tracePt t="64895" x="5614988" y="4314825"/>
          <p14:tracePt t="64905" x="5599113" y="4314825"/>
          <p14:tracePt t="64911" x="5591175" y="4306888"/>
          <p14:tracePt t="64919" x="5584825" y="4298950"/>
          <p14:tracePt t="65680" x="5576888" y="4298950"/>
          <p14:tracePt t="65816" x="5568950" y="4298950"/>
          <p14:tracePt t="65831" x="5561013" y="4306888"/>
          <p14:tracePt t="68311" x="5553075" y="4306888"/>
          <p14:tracePt t="68431" x="5561013" y="4306888"/>
          <p14:tracePt t="68439" x="5568950" y="4306888"/>
          <p14:tracePt t="68447" x="5584825" y="4306888"/>
          <p14:tracePt t="68455" x="5607050" y="4298950"/>
          <p14:tracePt t="68463" x="5646738" y="4298950"/>
          <p14:tracePt t="68471" x="5670550" y="4298950"/>
          <p14:tracePt t="68480" x="5710238" y="4298950"/>
          <p14:tracePt t="68487" x="5741988" y="4298950"/>
          <p14:tracePt t="68497" x="5781675" y="4298950"/>
          <p14:tracePt t="68503" x="5789613" y="4298950"/>
          <p14:tracePt t="68512" x="5819775" y="4298950"/>
          <p14:tracePt t="68519" x="5835650" y="4298950"/>
          <p14:tracePt t="68528" x="5851525" y="4298950"/>
          <p14:tracePt t="68535" x="5859463" y="4298950"/>
          <p14:tracePt t="68543" x="5875338" y="4298950"/>
          <p14:tracePt t="68551" x="5891213" y="4298950"/>
          <p14:tracePt t="68559" x="5915025" y="4298950"/>
          <p14:tracePt t="68567" x="5946775" y="4298950"/>
          <p14:tracePt t="68575" x="5970588" y="4298950"/>
          <p14:tracePt t="68583" x="5994400" y="4298950"/>
          <p14:tracePt t="68591" x="6032500" y="4298950"/>
          <p14:tracePt t="68599" x="6080125" y="4298950"/>
          <p14:tracePt t="68607" x="6111875" y="4306888"/>
          <p14:tracePt t="68615" x="6151563" y="4330700"/>
          <p14:tracePt t="68624" x="6191250" y="4330700"/>
          <p14:tracePt t="68632" x="6205538" y="4330700"/>
          <p14:tracePt t="68639" x="6237288" y="4330700"/>
          <p14:tracePt t="68647" x="6276975" y="4330700"/>
          <p14:tracePt t="68655" x="6308725" y="4330700"/>
          <p14:tracePt t="68663" x="6348413" y="4330700"/>
          <p14:tracePt t="68671" x="6380163" y="4330700"/>
          <p14:tracePt t="68680" x="6418263" y="4330700"/>
          <p14:tracePt t="68687" x="6442075" y="4330700"/>
          <p14:tracePt t="68697" x="6465888" y="4322763"/>
          <p14:tracePt t="68703" x="6505575" y="4322763"/>
          <p14:tracePt t="68711" x="6537325" y="4322763"/>
          <p14:tracePt t="68719" x="6584950" y="4322763"/>
          <p14:tracePt t="68727" x="6623050" y="4322763"/>
          <p14:tracePt t="68735" x="6662738" y="4322763"/>
          <p14:tracePt t="68743" x="6694488" y="4322763"/>
          <p14:tracePt t="68751" x="6710363" y="4322763"/>
          <p14:tracePt t="68759" x="6726238" y="4322763"/>
          <p14:tracePt t="68808" x="6742113" y="4322763"/>
          <p14:tracePt t="68823" x="6726238" y="4322763"/>
          <p14:tracePt t="68831" x="6686550" y="4322763"/>
          <p14:tracePt t="68839" x="6630988" y="4322763"/>
          <p14:tracePt t="68847" x="6553200" y="4322763"/>
          <p14:tracePt t="68855" x="6434138" y="4306888"/>
          <p14:tracePt t="68863" x="6340475" y="4283075"/>
          <p14:tracePt t="68871" x="6213475" y="4275138"/>
          <p14:tracePt t="68880" x="6088063" y="4259263"/>
          <p14:tracePt t="68887" x="5970588" y="4219575"/>
          <p14:tracePt t="68897" x="5843588" y="4197350"/>
          <p14:tracePt t="68903" x="5749925" y="4181475"/>
          <p14:tracePt t="68911" x="5646738" y="4157663"/>
          <p14:tracePt t="68919" x="5568950" y="4149725"/>
          <p14:tracePt t="68927" x="5489575" y="4133850"/>
          <p14:tracePt t="68935" x="5418138" y="4125913"/>
          <p14:tracePt t="68943" x="5356225" y="4110038"/>
          <p14:tracePt t="68951" x="5284788" y="4102100"/>
          <p14:tracePt t="68959" x="5237163" y="4102100"/>
          <p14:tracePt t="68967" x="5205413" y="4102100"/>
          <p14:tracePt t="68976" x="5143500" y="4102100"/>
          <p14:tracePt t="68983" x="5064125" y="4102100"/>
          <p14:tracePt t="68991" x="5000625" y="4102100"/>
          <p14:tracePt t="68999" x="4954588" y="4102100"/>
          <p14:tracePt t="69007" x="4891088" y="4102100"/>
          <p14:tracePt t="69015" x="4819650" y="4102100"/>
          <p14:tracePt t="69023" x="4757738" y="4102100"/>
          <p14:tracePt t="69031" x="4694238" y="4102100"/>
          <p14:tracePt t="69039" x="4646613" y="4102100"/>
          <p14:tracePt t="69048" x="4598988" y="4102100"/>
          <p14:tracePt t="69055" x="4552950" y="4102100"/>
          <p14:tracePt t="69063" x="4481513" y="4102100"/>
          <p14:tracePt t="69071" x="4433888" y="4102100"/>
          <p14:tracePt t="69080" x="4402138" y="4102100"/>
          <p14:tracePt t="69087" x="4364038" y="4102100"/>
          <p14:tracePt t="69096" x="4340225" y="4102100"/>
          <p14:tracePt t="69104" x="4316413" y="4102100"/>
          <p14:tracePt t="69111" x="4292600" y="4102100"/>
          <p14:tracePt t="69131" x="4229100" y="4102100"/>
          <p14:tracePt t="69135" x="4205288" y="4102100"/>
          <p14:tracePt t="69143" x="4181475" y="4102100"/>
          <p14:tracePt t="69151" x="4143375" y="4102100"/>
          <p14:tracePt t="69160" x="4111625" y="4102100"/>
          <p14:tracePt t="69167" x="4071938" y="4102100"/>
          <p14:tracePt t="69175" x="4048125" y="4102100"/>
          <p14:tracePt t="69183" x="4008438" y="4110038"/>
          <p14:tracePt t="69191" x="3984625" y="4133850"/>
          <p14:tracePt t="69199" x="3968750" y="4133850"/>
          <p14:tracePt t="69207" x="3954463" y="4133850"/>
          <p14:tracePt t="69279" x="3962400" y="4133850"/>
          <p14:tracePt t="69287" x="3968750" y="4133850"/>
          <p14:tracePt t="69296" x="3984625" y="4133850"/>
          <p14:tracePt t="69303" x="4000500" y="4141788"/>
          <p14:tracePt t="69311" x="4016375" y="4149725"/>
          <p14:tracePt t="69367" x="4016375" y="4157663"/>
          <p14:tracePt t="69384" x="4008438" y="4157663"/>
          <p14:tracePt t="69392" x="3992563" y="4157663"/>
          <p14:tracePt t="69399" x="3984625" y="4157663"/>
          <p14:tracePt t="69479" x="4000500" y="4157663"/>
          <p14:tracePt t="69487" x="4016375" y="4165600"/>
          <p14:tracePt t="69497" x="4056063" y="4181475"/>
          <p14:tracePt t="69503" x="4071938" y="4181475"/>
          <p14:tracePt t="69575" x="4056063" y="4181475"/>
          <p14:tracePt t="69583" x="4048125" y="4181475"/>
          <p14:tracePt t="69591" x="4032250" y="4181475"/>
          <p14:tracePt t="71015" x="4040188" y="4189413"/>
          <p14:tracePt t="71024" x="4040188" y="4205288"/>
          <p14:tracePt t="71039" x="4032250" y="4213225"/>
          <p14:tracePt t="71047" x="4032250" y="4219575"/>
          <p14:tracePt t="71063" x="4024313" y="4235450"/>
          <p14:tracePt t="71096" x="4008438" y="4235450"/>
          <p14:tracePt t="71113" x="4000500" y="4243388"/>
          <p14:tracePt t="71144" x="3984625" y="4243388"/>
          <p14:tracePt t="71256" x="3992563" y="4243388"/>
          <p14:tracePt t="71263" x="4000500" y="4243388"/>
          <p14:tracePt t="71271" x="4032250" y="4243388"/>
          <p14:tracePt t="71280" x="4064000" y="4243388"/>
          <p14:tracePt t="71287" x="4127500" y="4243388"/>
          <p14:tracePt t="71296" x="4189413" y="4243388"/>
          <p14:tracePt t="71303" x="4268788" y="4243388"/>
          <p14:tracePt t="71312" x="4364038" y="4243388"/>
          <p14:tracePt t="71319" x="4457700" y="4251325"/>
          <p14:tracePt t="71327" x="4575175" y="4283075"/>
          <p14:tracePt t="71335" x="4686300" y="4283075"/>
          <p14:tracePt t="71343" x="4803775" y="4283075"/>
          <p14:tracePt t="71351" x="4938713" y="4291013"/>
          <p14:tracePt t="71359" x="5048250" y="4306888"/>
          <p14:tracePt t="71367" x="5143500" y="4306888"/>
          <p14:tracePt t="71375" x="5237163" y="4306888"/>
          <p14:tracePt t="71383" x="5300663" y="4306888"/>
          <p14:tracePt t="71391" x="5364163" y="4306888"/>
          <p14:tracePt t="71399" x="5426075" y="4306888"/>
          <p14:tracePt t="71407" x="5473700" y="4306888"/>
          <p14:tracePt t="71415" x="5505450" y="4314825"/>
          <p14:tracePt t="71423" x="5529263" y="4314825"/>
          <p14:tracePt t="71432" x="5553075" y="4322763"/>
          <p14:tracePt t="71439" x="5576888" y="4330700"/>
          <p14:tracePt t="71447" x="5607050" y="4330700"/>
          <p14:tracePt t="71455" x="5630863" y="4330700"/>
          <p14:tracePt t="71463" x="5662613" y="4330700"/>
          <p14:tracePt t="71471" x="5726113" y="4330700"/>
          <p14:tracePt t="71480" x="5773738" y="4330700"/>
          <p14:tracePt t="71487" x="5827713" y="4330700"/>
          <p14:tracePt t="71496" x="5891213" y="4330700"/>
          <p14:tracePt t="71503" x="5954713" y="4330700"/>
          <p14:tracePt t="71512" x="6016625" y="4330700"/>
          <p14:tracePt t="71519" x="6064250" y="4330700"/>
          <p14:tracePt t="71528" x="6127750" y="4330700"/>
          <p14:tracePt t="71535" x="6205538" y="4330700"/>
          <p14:tracePt t="71543" x="6276975" y="4330700"/>
          <p14:tracePt t="71551" x="6340475" y="4330700"/>
          <p14:tracePt t="71559" x="6388100" y="4330700"/>
          <p14:tracePt t="71567" x="6450013" y="4330700"/>
          <p14:tracePt t="71576" x="6513513" y="4330700"/>
          <p14:tracePt t="71583" x="6577013" y="4330700"/>
          <p14:tracePt t="71591" x="6615113" y="4330700"/>
          <p14:tracePt t="71599" x="6638925" y="4330700"/>
          <p14:tracePt t="71608" x="6678613" y="4330700"/>
          <p14:tracePt t="71615" x="6710363" y="4330700"/>
          <p14:tracePt t="71623" x="6757988" y="4322763"/>
          <p14:tracePt t="71631" x="6789738" y="4298950"/>
          <p14:tracePt t="71639" x="6819900" y="4298950"/>
          <p14:tracePt t="71648" x="6867525" y="4298950"/>
          <p14:tracePt t="71655" x="6891338" y="4298950"/>
          <p14:tracePt t="71663" x="6931025" y="4298950"/>
          <p14:tracePt t="71671" x="6978650" y="4298950"/>
          <p14:tracePt t="71679" x="7010400" y="4298950"/>
          <p14:tracePt t="71687" x="7056438" y="4298950"/>
          <p14:tracePt t="71696" x="7096125" y="4298950"/>
          <p14:tracePt t="71703" x="7151688" y="4298950"/>
          <p14:tracePt t="71712" x="7213600" y="4298950"/>
          <p14:tracePt t="71719" x="7269163" y="4298950"/>
          <p14:tracePt t="71728" x="7316788" y="4298950"/>
          <p14:tracePt t="71735" x="7364413" y="4298950"/>
          <p14:tracePt t="71743" x="7426325" y="4306888"/>
          <p14:tracePt t="71752" x="7481888" y="4314825"/>
          <p14:tracePt t="71759" x="7521575" y="4322763"/>
          <p14:tracePt t="71767" x="7569200" y="4330700"/>
          <p14:tracePt t="71775" x="7616825" y="4330700"/>
          <p14:tracePt t="71783" x="7670800" y="4330700"/>
          <p14:tracePt t="71791" x="7718425" y="4330700"/>
          <p14:tracePt t="71799" x="7750175" y="4330700"/>
          <p14:tracePt t="71807" x="7797800" y="4330700"/>
          <p14:tracePt t="71815" x="7835900" y="4330700"/>
          <p14:tracePt t="71823" x="7883525" y="4322763"/>
          <p14:tracePt t="71831" x="7907338" y="4314825"/>
          <p14:tracePt t="71839" x="7947025" y="4306888"/>
          <p14:tracePt t="71848" x="7978775" y="4306888"/>
          <p14:tracePt t="71855" x="8010525" y="4306888"/>
          <p14:tracePt t="71863" x="8032750" y="4306888"/>
          <p14:tracePt t="71872" x="8064500" y="4306888"/>
          <p14:tracePt t="71880" x="8096250" y="4306888"/>
          <p14:tracePt t="71887" x="8128000" y="4306888"/>
          <p14:tracePt t="71896" x="8159750" y="4306888"/>
          <p14:tracePt t="71903" x="8191500" y="4306888"/>
          <p14:tracePt t="71912" x="8207375" y="4306888"/>
          <p14:tracePt t="71919" x="8223250" y="4306888"/>
          <p14:tracePt t="71927" x="8229600" y="4306888"/>
          <p14:tracePt t="71935" x="8245475" y="4306888"/>
          <p14:tracePt t="71944" x="8261350" y="4306888"/>
          <p14:tracePt t="71951" x="8269288" y="4306888"/>
          <p14:tracePt t="71959" x="8285163" y="4306888"/>
          <p14:tracePt t="72031" x="8277225" y="4306888"/>
          <p14:tracePt t="72039" x="8269288" y="4306888"/>
          <p14:tracePt t="72047" x="8253413" y="4306888"/>
          <p14:tracePt t="72055" x="8215313" y="4306888"/>
          <p14:tracePt t="72063" x="8191500" y="4306888"/>
          <p14:tracePt t="72071" x="8151813" y="4306888"/>
          <p14:tracePt t="72080" x="8128000" y="4306888"/>
          <p14:tracePt t="72087" x="8112125" y="4306888"/>
          <p14:tracePt t="72144" x="8120063" y="4306888"/>
          <p14:tracePt t="72151" x="8135938" y="4306888"/>
          <p14:tracePt t="72159" x="8167688" y="4298950"/>
          <p14:tracePt t="72167" x="8207375" y="4298950"/>
          <p14:tracePt t="72175" x="8229600" y="4298950"/>
          <p14:tracePt t="72183" x="8269288" y="4298950"/>
          <p14:tracePt t="72191" x="8293100" y="4298950"/>
          <p14:tracePt t="72199" x="8316913" y="4298950"/>
          <p14:tracePt t="72207" x="8332788" y="4298950"/>
          <p14:tracePt t="72216" x="8348663" y="4298950"/>
          <p14:tracePt t="72263" x="8364538" y="4291013"/>
          <p14:tracePt t="72271" x="8372475" y="4291013"/>
          <p14:tracePt t="72279" x="8388350" y="4291013"/>
          <p14:tracePt t="72296" x="8404225" y="4291013"/>
          <p14:tracePt t="72303" x="8412163" y="4291013"/>
          <p14:tracePt t="72313" x="8428038" y="4291013"/>
          <p14:tracePt t="72319" x="8434388" y="4291013"/>
          <p14:tracePt t="72328" x="8458200" y="4291013"/>
          <p14:tracePt t="72335" x="8482013" y="4291013"/>
          <p14:tracePt t="72343" x="8505825" y="4291013"/>
          <p14:tracePt t="72351" x="8521700" y="4291013"/>
          <p14:tracePt t="72358" x="8529638" y="4291013"/>
          <p14:tracePt t="72367" x="8553450" y="4291013"/>
          <p14:tracePt t="72375" x="8577263" y="4291013"/>
          <p14:tracePt t="72383" x="8601075" y="4275138"/>
          <p14:tracePt t="72391" x="8616950" y="4275138"/>
          <p14:tracePt t="72399" x="8632825" y="4267200"/>
          <p14:tracePt t="72407" x="8662988" y="4251325"/>
          <p14:tracePt t="72415" x="8686800" y="4251325"/>
          <p14:tracePt t="72423" x="8710613" y="4251325"/>
          <p14:tracePt t="72431" x="8734425" y="4243388"/>
          <p14:tracePt t="72439" x="8750300" y="4227513"/>
          <p14:tracePt t="72448" x="8766175" y="4227513"/>
          <p14:tracePt t="72455" x="8789988" y="4227513"/>
          <p14:tracePt t="72463" x="8821738" y="4227513"/>
          <p14:tracePt t="72471" x="8837613" y="4227513"/>
          <p14:tracePt t="72480" x="8859838" y="4227513"/>
          <p14:tracePt t="72487" x="8891588" y="4227513"/>
          <p14:tracePt t="72496" x="8915400" y="4227513"/>
          <p14:tracePt t="72503" x="8955088" y="4227513"/>
          <p14:tracePt t="72513" x="8986838" y="4227513"/>
          <p14:tracePt t="72519" x="9018588" y="4227513"/>
          <p14:tracePt t="72528" x="9048750" y="4227513"/>
          <p14:tracePt t="72535" x="9072563" y="4227513"/>
          <p14:tracePt t="72543" x="9104313" y="4227513"/>
          <p14:tracePt t="72551" x="9136063" y="4227513"/>
          <p14:tracePt t="72559" x="9175750" y="4227513"/>
          <p14:tracePt t="72567" x="9199563" y="4227513"/>
          <p14:tracePt t="72575" x="9223375" y="4227513"/>
          <p14:tracePt t="72583" x="9253538" y="4227513"/>
          <p14:tracePt t="72591" x="9285288" y="4227513"/>
          <p14:tracePt t="72599" x="9301163" y="4227513"/>
          <p14:tracePt t="72607" x="9324975" y="4227513"/>
          <p14:tracePt t="72615" x="9348788" y="4227513"/>
          <p14:tracePt t="72623" x="9372600" y="4227513"/>
          <p14:tracePt t="72632" x="9404350" y="4235450"/>
          <p14:tracePt t="72639" x="9428163" y="4235450"/>
          <p14:tracePt t="72648" x="9450388" y="4243388"/>
          <p14:tracePt t="72655" x="9490075" y="4251325"/>
          <p14:tracePt t="72663" x="9513888" y="4251325"/>
          <p14:tracePt t="72671" x="9529763" y="4251325"/>
          <p14:tracePt t="72681" x="9545638" y="4251325"/>
          <p14:tracePt t="72687" x="9561513" y="4251325"/>
          <p14:tracePt t="72703" x="9577388" y="4251325"/>
          <p14:tracePt t="72713" x="9585325" y="4251325"/>
          <p14:tracePt t="72719" x="9601200" y="4251325"/>
          <p14:tracePt t="72816" x="9593263" y="4251325"/>
          <p14:tracePt t="72823" x="9577388" y="4251325"/>
          <p14:tracePt t="72831" x="9561513" y="4243388"/>
          <p14:tracePt t="72839" x="9537700" y="4227513"/>
          <p14:tracePt t="72847" x="9513888" y="4227513"/>
          <p14:tracePt t="72855" x="9490075" y="4219575"/>
          <p14:tracePt t="72863" x="9450388" y="4213225"/>
          <p14:tracePt t="72871" x="9412288" y="4205288"/>
          <p14:tracePt t="72879" x="9388475" y="4205288"/>
          <p14:tracePt t="72887" x="9364663" y="4205288"/>
          <p14:tracePt t="72896" x="9340850" y="4205288"/>
          <p14:tracePt t="72903" x="9317038" y="4205288"/>
          <p14:tracePt t="72912" x="9301163" y="4205288"/>
          <p14:tracePt t="72919" x="9269413" y="4205288"/>
          <p14:tracePt t="72927" x="9239250" y="4205288"/>
          <p14:tracePt t="72935" x="9215438" y="4205288"/>
          <p14:tracePt t="72943" x="9175750" y="4205288"/>
          <p14:tracePt t="72951" x="9144000" y="4205288"/>
          <p14:tracePt t="72959" x="9080500" y="4205288"/>
          <p14:tracePt t="72967" x="9034463" y="4205288"/>
          <p14:tracePt t="72975" x="8994775" y="4205288"/>
          <p14:tracePt t="72983" x="8963025" y="4205288"/>
          <p14:tracePt t="72991" x="8939213" y="4205288"/>
          <p14:tracePt t="72999" x="8923338" y="4205288"/>
          <p14:tracePt t="73095" x="8915400" y="4205288"/>
          <p14:tracePt t="73111" x="8923338" y="4205288"/>
          <p14:tracePt t="73119" x="8931275" y="4205288"/>
          <p14:tracePt t="73127" x="8939213" y="4205288"/>
          <p14:tracePt t="73135" x="8947150" y="4205288"/>
          <p14:tracePt t="73143" x="8970963" y="4197350"/>
          <p14:tracePt t="73151" x="8986838" y="4189413"/>
          <p14:tracePt t="73159" x="9002713" y="4189413"/>
          <p14:tracePt t="73167" x="9026525" y="4189413"/>
          <p14:tracePt t="73175" x="9042400" y="4189413"/>
          <p14:tracePt t="73184" x="9056688" y="4189413"/>
          <p14:tracePt t="73192" x="9072563" y="4189413"/>
          <p14:tracePt t="73200" x="9096375" y="4189413"/>
          <p14:tracePt t="73207" x="9120188" y="4189413"/>
          <p14:tracePt t="73216" x="9136063" y="4189413"/>
          <p14:tracePt t="73223" x="9151938" y="4189413"/>
          <p14:tracePt t="73232" x="9167813" y="4189413"/>
          <p14:tracePt t="73239" x="9183688" y="4189413"/>
          <p14:tracePt t="73255" x="9199563" y="4189413"/>
          <p14:tracePt t="73263" x="9207500" y="4189413"/>
          <p14:tracePt t="73280" x="9223375" y="4189413"/>
          <p14:tracePt t="73287" x="9231313" y="4189413"/>
          <p14:tracePt t="73296" x="9239250" y="4189413"/>
          <p14:tracePt t="73304" x="9245600" y="4189413"/>
          <p14:tracePt t="73327" x="9261475" y="4181475"/>
          <p14:tracePt t="73576" x="9269413" y="4181475"/>
          <p14:tracePt t="73583" x="9285288" y="4181475"/>
          <p14:tracePt t="73592" x="9293225" y="4181475"/>
          <p14:tracePt t="73599" x="9301163" y="4181475"/>
          <p14:tracePt t="73607" x="9332913" y="4173538"/>
          <p14:tracePt t="73615" x="9348788" y="4165600"/>
          <p14:tracePt t="73623" x="9364663" y="4165600"/>
          <p14:tracePt t="73647" x="9380538" y="4165600"/>
          <p14:tracePt t="73671" x="9396413" y="4165600"/>
          <p14:tracePt t="73687" x="9404350" y="4165600"/>
          <p14:tracePt t="73720" x="9420225" y="4165600"/>
          <p14:tracePt t="73730" x="9428163" y="4165600"/>
          <p14:tracePt t="73983" x="9412288" y="4165600"/>
          <p14:tracePt t="73992" x="9404350" y="4165600"/>
          <p14:tracePt t="73999" x="9372600" y="4165600"/>
          <p14:tracePt t="74007" x="9324975" y="4165600"/>
          <p14:tracePt t="74015" x="9261475" y="4165600"/>
          <p14:tracePt t="74023" x="9167813" y="4165600"/>
          <p14:tracePt t="74031" x="9072563" y="4165600"/>
          <p14:tracePt t="74039" x="8963025" y="4165600"/>
          <p14:tracePt t="74047" x="8837613" y="4165600"/>
          <p14:tracePt t="74055" x="8742363" y="4165600"/>
          <p14:tracePt t="74063" x="8662988" y="4165600"/>
          <p14:tracePt t="74071" x="8585200" y="4165600"/>
          <p14:tracePt t="74080" x="8521700" y="4165600"/>
          <p14:tracePt t="74087" x="8458200" y="4165600"/>
          <p14:tracePt t="74095" x="8412163" y="4165600"/>
          <p14:tracePt t="74104" x="8356600" y="4165600"/>
          <p14:tracePt t="74113" x="8324850" y="4165600"/>
          <p14:tracePt t="74119" x="8277225" y="4165600"/>
          <p14:tracePt t="74128" x="8229600" y="4165600"/>
          <p14:tracePt t="74135" x="8175625" y="4181475"/>
          <p14:tracePt t="74143" x="8120063" y="4197350"/>
          <p14:tracePt t="74151" x="8040688" y="4213225"/>
          <p14:tracePt t="74159" x="7954963" y="4251325"/>
          <p14:tracePt t="74168" x="7859713" y="4275138"/>
          <p14:tracePt t="74175" x="7797800" y="4275138"/>
          <p14:tracePt t="74183" x="7710488" y="4283075"/>
          <p14:tracePt t="74191" x="7631113" y="4306888"/>
          <p14:tracePt t="74199" x="7569200" y="4306888"/>
          <p14:tracePt t="74207" x="7497763" y="4306888"/>
          <p14:tracePt t="74215" x="7466013" y="4306888"/>
          <p14:tracePt t="74224" x="7434263" y="4306888"/>
          <p14:tracePt t="74231" x="7388225" y="4306888"/>
          <p14:tracePt t="74239" x="7300913" y="4322763"/>
          <p14:tracePt t="74248" x="7207250" y="4346575"/>
          <p14:tracePt t="74255" x="7104063" y="4370388"/>
          <p14:tracePt t="74263" x="6962775" y="4416425"/>
          <p14:tracePt t="74271" x="6819900" y="4456113"/>
          <p14:tracePt t="74279" x="6615113" y="4487863"/>
          <p14:tracePt t="74287" x="6388100" y="4551363"/>
          <p14:tracePt t="74296" x="6103938" y="4621213"/>
          <p14:tracePt t="74303" x="5851525" y="4692650"/>
          <p14:tracePt t="74313" x="5568950" y="4748213"/>
          <p14:tracePt t="74319" x="5356225" y="4779963"/>
          <p14:tracePt t="74327" x="5135563" y="4841875"/>
          <p14:tracePt t="74335" x="5000625" y="4865688"/>
          <p14:tracePt t="74343" x="4891088" y="4889500"/>
          <p14:tracePt t="74352" x="4765675" y="4889500"/>
          <p14:tracePt t="74359" x="4638675" y="4889500"/>
          <p14:tracePt t="74367" x="4545013" y="4889500"/>
          <p14:tracePt t="74375" x="4465638" y="4889500"/>
          <p14:tracePt t="74383" x="4356100" y="4889500"/>
          <p14:tracePt t="74391" x="4260850" y="4889500"/>
          <p14:tracePt t="74399" x="4165600" y="4889500"/>
          <p14:tracePt t="74407" x="4071938" y="4889500"/>
          <p14:tracePt t="74416" x="3962400" y="4889500"/>
          <p14:tracePt t="74423" x="3867150" y="4889500"/>
          <p14:tracePt t="74431" x="3771900" y="4889500"/>
          <p14:tracePt t="74439" x="3662363" y="4889500"/>
          <p14:tracePt t="74448" x="3567113" y="4889500"/>
          <p14:tracePt t="74455" x="3473450" y="4889500"/>
          <p14:tracePt t="74464" x="3378200" y="4889500"/>
          <p14:tracePt t="74472" x="3284538" y="4889500"/>
          <p14:tracePt t="74480" x="3181350" y="4889500"/>
          <p14:tracePt t="74488" x="3119438" y="4865688"/>
          <p14:tracePt t="74496" x="3016250" y="4849813"/>
          <p14:tracePt t="74504" x="2906713" y="4826000"/>
          <p14:tracePt t="74512" x="2795588" y="4787900"/>
          <p14:tracePt t="74519" x="2678113" y="4764088"/>
          <p14:tracePt t="74527" x="2566988" y="4756150"/>
          <p14:tracePt t="74535" x="2473325" y="4724400"/>
          <p14:tracePt t="74543" x="2362200" y="4724400"/>
          <p14:tracePt t="74551" x="2236788" y="4724400"/>
          <p14:tracePt t="74559" x="2141538" y="4724400"/>
          <p14:tracePt t="74567" x="2032000" y="4724400"/>
          <p14:tracePt t="74575" x="1922463" y="4724400"/>
          <p14:tracePt t="74583" x="1811338" y="4724400"/>
          <p14:tracePt t="74592" x="1701800" y="4724400"/>
          <p14:tracePt t="74600" x="1574800" y="4724400"/>
          <p14:tracePt t="74607" x="1497013" y="4716463"/>
          <p14:tracePt t="74615" x="1409700" y="4700588"/>
          <p14:tracePt t="74623" x="1316038" y="4692650"/>
          <p14:tracePt t="74631" x="1236663" y="4676775"/>
          <p14:tracePt t="74639" x="1133475" y="4645025"/>
          <p14:tracePt t="74647" x="1055688" y="4629150"/>
          <p14:tracePt t="74655" x="984250" y="4621213"/>
          <p14:tracePt t="74663" x="936625" y="4621213"/>
          <p14:tracePt t="74671" x="898525" y="4613275"/>
          <p14:tracePt t="74679" x="874713" y="4605338"/>
          <p14:tracePt t="74687" x="850900" y="4605338"/>
          <p14:tracePt t="74696" x="827088" y="4591050"/>
          <p14:tracePt t="74704" x="795338" y="4591050"/>
          <p14:tracePt t="74712" x="771525" y="4583113"/>
          <p14:tracePt t="74719" x="739775" y="4575175"/>
          <p14:tracePt t="74727" x="709613" y="4567238"/>
          <p14:tracePt t="74735" x="685800" y="4559300"/>
          <p14:tracePt t="74743" x="677863" y="4551363"/>
          <p14:tracePt t="74759" x="669925" y="4543425"/>
          <p14:tracePt t="74767" x="661988" y="4543425"/>
          <p14:tracePt t="74791" x="654050" y="4535488"/>
          <p14:tracePt t="74823" x="654050" y="4519613"/>
          <p14:tracePt t="74856" x="654050" y="4511675"/>
          <p14:tracePt t="74863" x="669925" y="4511675"/>
          <p14:tracePt t="74871" x="677863" y="4503738"/>
          <p14:tracePt t="74880" x="693738" y="4503738"/>
          <p14:tracePt t="74887" x="709613" y="4503738"/>
          <p14:tracePt t="74903" x="723900" y="4503738"/>
          <p14:tracePt t="74911" x="755650" y="4503738"/>
          <p14:tracePt t="74919" x="795338" y="4503738"/>
          <p14:tracePt t="74928" x="827088" y="4503738"/>
          <p14:tracePt t="74935" x="850900" y="4503738"/>
          <p14:tracePt t="74944" x="866775" y="4503738"/>
          <p14:tracePt t="74951" x="882650" y="4503738"/>
          <p14:tracePt t="74975" x="890588" y="4503738"/>
          <p14:tracePt t="75000" x="898525" y="4503738"/>
          <p14:tracePt t="75024" x="906463" y="4503738"/>
          <p14:tracePt t="75039" x="920750" y="4503738"/>
          <p14:tracePt t="75047" x="928688" y="4503738"/>
          <p14:tracePt t="75055" x="944563" y="4503738"/>
          <p14:tracePt t="75063" x="952500" y="4503738"/>
          <p14:tracePt t="75071" x="968375" y="4503738"/>
          <p14:tracePt t="75079" x="1000125" y="4503738"/>
          <p14:tracePt t="75087" x="1016000" y="4503738"/>
          <p14:tracePt t="75097" x="1023938" y="4503738"/>
          <p14:tracePt t="75103" x="1039813" y="4511675"/>
          <p14:tracePt t="75112" x="1055688" y="4511675"/>
          <p14:tracePt t="75127" x="1063625" y="4511675"/>
          <p14:tracePt t="75136" x="1079500" y="4511675"/>
          <p14:tracePt t="75143" x="1095375" y="4519613"/>
          <p14:tracePt t="75151" x="1111250" y="4527550"/>
          <p14:tracePt t="75159" x="1117600" y="4535488"/>
          <p14:tracePt t="75167" x="1133475" y="4535488"/>
          <p14:tracePt t="75175" x="1149350" y="4535488"/>
          <p14:tracePt t="75183" x="1173163" y="4543425"/>
          <p14:tracePt t="75191" x="1196975" y="4551363"/>
          <p14:tracePt t="75199" x="1228725" y="4559300"/>
          <p14:tracePt t="75207" x="1260475" y="4559300"/>
          <p14:tracePt t="75215" x="1308100" y="4567238"/>
          <p14:tracePt t="75223" x="1346200" y="4591050"/>
          <p14:tracePt t="75231" x="1401763" y="4598988"/>
          <p14:tracePt t="75239" x="1425575" y="4613275"/>
          <p14:tracePt t="75247" x="1449388" y="4629150"/>
          <p14:tracePt t="75255" x="1489075" y="4637088"/>
          <p14:tracePt t="75264" x="1527175" y="4645025"/>
          <p14:tracePt t="75271" x="1550988" y="4652963"/>
          <p14:tracePt t="75280" x="1574800" y="4660900"/>
          <p14:tracePt t="75287" x="1598613" y="4660900"/>
          <p14:tracePt t="75296" x="1630363" y="4660900"/>
          <p14:tracePt t="75303" x="1646238" y="4660900"/>
          <p14:tracePt t="75319" x="1654175" y="4660900"/>
          <p14:tracePt t="75327" x="1662113" y="4660900"/>
          <p14:tracePt t="75335" x="1677988" y="4660900"/>
          <p14:tracePt t="75343" x="1685925" y="4660900"/>
          <p14:tracePt t="75351" x="1701800" y="4660900"/>
          <p14:tracePt t="75359" x="1709738" y="4668838"/>
          <p14:tracePt t="75367" x="1717675" y="4668838"/>
          <p14:tracePt t="75375" x="1725613" y="4668838"/>
          <p14:tracePt t="75383" x="1739900" y="4668838"/>
          <p14:tracePt t="75391" x="1763713" y="4676775"/>
          <p14:tracePt t="75399" x="1803400" y="4684713"/>
          <p14:tracePt t="75407" x="1843088" y="4684713"/>
          <p14:tracePt t="75415" x="1874838" y="4684713"/>
          <p14:tracePt t="75424" x="1898650" y="4684713"/>
          <p14:tracePt t="75431" x="1944688" y="4692650"/>
          <p14:tracePt t="75439" x="1984375" y="4708525"/>
          <p14:tracePt t="75447" x="2039938" y="4716463"/>
          <p14:tracePt t="75455" x="2087563" y="4724400"/>
          <p14:tracePt t="75464" x="2127250" y="4724400"/>
          <p14:tracePt t="75472" x="2149475" y="4724400"/>
          <p14:tracePt t="75480" x="2173288" y="4732338"/>
          <p14:tracePt t="75487" x="2212975" y="4740275"/>
          <p14:tracePt t="75496" x="2236788" y="4740275"/>
          <p14:tracePt t="75503" x="2260600" y="4740275"/>
          <p14:tracePt t="75512" x="2284413" y="4740275"/>
          <p14:tracePt t="75519" x="2308225" y="4740275"/>
          <p14:tracePt t="75529" x="2338388" y="4740275"/>
          <p14:tracePt t="75535" x="2354263" y="4740275"/>
          <p14:tracePt t="75543" x="2378075" y="4740275"/>
          <p14:tracePt t="75551" x="2401888" y="4740275"/>
          <p14:tracePt t="75559" x="2425700" y="4740275"/>
          <p14:tracePt t="75567" x="2465388" y="4740275"/>
          <p14:tracePt t="75575" x="2497138" y="4740275"/>
          <p14:tracePt t="75583" x="2543175" y="4740275"/>
          <p14:tracePt t="75591" x="2574925" y="4732338"/>
          <p14:tracePt t="75599" x="2606675" y="4716463"/>
          <p14:tracePt t="75607" x="2678113" y="4716463"/>
          <p14:tracePt t="75615" x="2725738" y="4700588"/>
          <p14:tracePt t="75623" x="2763838" y="4692650"/>
          <p14:tracePt t="75631" x="2811463" y="4684713"/>
          <p14:tracePt t="75639" x="2835275" y="4684713"/>
          <p14:tracePt t="75649" x="2867025" y="4684713"/>
          <p14:tracePt t="75655" x="2882900" y="4676775"/>
          <p14:tracePt t="75663" x="2906713" y="4668838"/>
          <p14:tracePt t="75671" x="2922588" y="4668838"/>
          <p14:tracePt t="75679" x="2930525" y="4660900"/>
          <p14:tracePt t="75687" x="2946400" y="4660900"/>
          <p14:tracePt t="75712" x="2952750" y="4660900"/>
          <p14:tracePt t="75752" x="2960688" y="4660900"/>
          <p14:tracePt t="75775" x="2976563" y="4660900"/>
          <p14:tracePt t="75808" x="2984500" y="4660900"/>
          <p14:tracePt t="75855" x="3000375" y="4660900"/>
          <p14:tracePt t="76047" x="3008313" y="4652963"/>
          <p14:tracePt t="76071" x="3008313" y="4645025"/>
          <p14:tracePt t="76079" x="3016250" y="4637088"/>
          <p14:tracePt t="76111" x="3024188" y="4637088"/>
          <p14:tracePt t="76119" x="3040063" y="4637088"/>
          <p14:tracePt t="76127" x="3048000" y="4637088"/>
          <p14:tracePt t="76135" x="3063875" y="4637088"/>
          <p14:tracePt t="76143" x="3087688" y="4637088"/>
          <p14:tracePt t="76151" x="3119438" y="4637088"/>
          <p14:tracePt t="76159" x="3157538" y="4637088"/>
          <p14:tracePt t="76167" x="3189288" y="4629150"/>
          <p14:tracePt t="76175" x="3244850" y="4621213"/>
          <p14:tracePt t="76183" x="3268663" y="4621213"/>
          <p14:tracePt t="76191" x="3292475" y="4621213"/>
          <p14:tracePt t="76199" x="3324225" y="4613275"/>
          <p14:tracePt t="76207" x="3348038" y="4613275"/>
          <p14:tracePt t="76215" x="3362325" y="4613275"/>
          <p14:tracePt t="76231" x="3370263" y="4598988"/>
          <p14:tracePt t="76247" x="3386138" y="4598988"/>
          <p14:tracePt t="76263" x="3402013" y="4598988"/>
          <p14:tracePt t="76288" x="3417888" y="4598988"/>
          <p14:tracePt t="76295" x="3425825" y="4598988"/>
          <p14:tracePt t="76304" x="3441700" y="4598988"/>
          <p14:tracePt t="76312" x="3457575" y="4598988"/>
          <p14:tracePt t="76320" x="3497263" y="4605338"/>
          <p14:tracePt t="76327" x="3529013" y="4613275"/>
          <p14:tracePt t="76335" x="3567113" y="4613275"/>
          <p14:tracePt t="76343" x="3598863" y="4621213"/>
          <p14:tracePt t="76351" x="3638550" y="4621213"/>
          <p14:tracePt t="76359" x="3670300" y="4629150"/>
          <p14:tracePt t="76367" x="3709988" y="4652963"/>
          <p14:tracePt t="76375" x="3741738" y="4660900"/>
          <p14:tracePt t="76383" x="3771900" y="4660900"/>
          <p14:tracePt t="76391" x="3795713" y="4660900"/>
          <p14:tracePt t="76399" x="3811588" y="4660900"/>
          <p14:tracePt t="76407" x="3827463" y="4660900"/>
          <p14:tracePt t="76415" x="3851275" y="4660900"/>
          <p14:tracePt t="76423" x="3883025" y="4660900"/>
          <p14:tracePt t="76431" x="3890963" y="4660900"/>
          <p14:tracePt t="76440" x="3906838" y="4660900"/>
          <p14:tracePt t="76447" x="3914775" y="4660900"/>
          <p14:tracePt t="76455" x="3930650" y="4660900"/>
          <p14:tracePt t="76463" x="3938588" y="4660900"/>
          <p14:tracePt t="76471" x="3954463" y="4660900"/>
          <p14:tracePt t="76480" x="3962400" y="4660900"/>
          <p14:tracePt t="76489" x="3968750" y="4660900"/>
          <p14:tracePt t="76495" x="3984625" y="4660900"/>
          <p14:tracePt t="76504" x="4000500" y="4660900"/>
          <p14:tracePt t="76511" x="4016375" y="4660900"/>
          <p14:tracePt t="76520" x="4024313" y="4660900"/>
          <p14:tracePt t="76527" x="4048125" y="4660900"/>
          <p14:tracePt t="76535" x="4064000" y="4660900"/>
          <p14:tracePt t="76543" x="4079875" y="4660900"/>
          <p14:tracePt t="76552" x="4095750" y="4660900"/>
          <p14:tracePt t="76559" x="4119563" y="4660900"/>
          <p14:tracePt t="76567" x="4135438" y="4660900"/>
          <p14:tracePt t="76575" x="4143375" y="4660900"/>
          <p14:tracePt t="76583" x="4159250" y="4660900"/>
          <p14:tracePt t="76591" x="4173538" y="4660900"/>
          <p14:tracePt t="76599" x="4181475" y="4660900"/>
          <p14:tracePt t="76607" x="4197350" y="4660900"/>
          <p14:tracePt t="76615" x="4205288" y="4660900"/>
          <p14:tracePt t="76623" x="4221163" y="4660900"/>
          <p14:tracePt t="76631" x="4229100" y="4660900"/>
          <p14:tracePt t="76640" x="4237038" y="4660900"/>
          <p14:tracePt t="77583" x="4237038" y="4652963"/>
          <p14:tracePt t="84392" x="4244975" y="4652963"/>
          <p14:tracePt t="84415" x="4276725" y="4660900"/>
          <p14:tracePt t="84423" x="4284663" y="4668838"/>
          <p14:tracePt t="84431" x="4292600" y="4676775"/>
          <p14:tracePt t="84439" x="4324350" y="4684713"/>
          <p14:tracePt t="84447" x="4364038" y="4700588"/>
          <p14:tracePt t="84455" x="4394200" y="4700588"/>
          <p14:tracePt t="84463" x="4433888" y="4716463"/>
          <p14:tracePt t="84471" x="4481513" y="4732338"/>
          <p14:tracePt t="84479" x="4537075" y="4748213"/>
          <p14:tracePt t="84488" x="4630738" y="4772025"/>
          <p14:tracePt t="84495" x="4694238" y="4772025"/>
          <p14:tracePt t="84503" x="4765675" y="4779963"/>
          <p14:tracePt t="84511" x="4827588" y="4795838"/>
          <p14:tracePt t="84520" x="4891088" y="4795838"/>
          <p14:tracePt t="84527" x="4946650" y="4795838"/>
          <p14:tracePt t="84535" x="4970463" y="4795838"/>
          <p14:tracePt t="84543" x="4992688" y="4795838"/>
          <p14:tracePt t="84551" x="5016500" y="4795838"/>
          <p14:tracePt t="84559" x="5040313" y="4795838"/>
          <p14:tracePt t="84567" x="5072063" y="4795838"/>
          <p14:tracePt t="84575" x="5103813" y="4795838"/>
          <p14:tracePt t="84583" x="5143500" y="4795838"/>
          <p14:tracePt t="84591" x="5167313" y="4787900"/>
          <p14:tracePt t="84599" x="5189538" y="4779963"/>
          <p14:tracePt t="84607" x="5205413" y="4772025"/>
          <p14:tracePt t="84615" x="5221288" y="4772025"/>
          <p14:tracePt t="84623" x="5245100" y="4764088"/>
          <p14:tracePt t="84631" x="5260975" y="4764088"/>
          <p14:tracePt t="84640" x="5276850" y="4764088"/>
          <p14:tracePt t="84647" x="5292725" y="4764088"/>
          <p14:tracePt t="84655" x="5300663" y="4764088"/>
          <p14:tracePt t="84663" x="5316538" y="4764088"/>
          <p14:tracePt t="84671" x="5324475" y="4764088"/>
          <p14:tracePt t="84679" x="5340350" y="4756150"/>
          <p14:tracePt t="84816" x="5340350" y="4748213"/>
          <p14:tracePt t="84839" x="5356225" y="4748213"/>
          <p14:tracePt t="84848" x="5364163" y="4748213"/>
          <p14:tracePt t="84856" x="5380038" y="4748213"/>
          <p14:tracePt t="84863" x="5386388" y="4748213"/>
          <p14:tracePt t="84872" x="5402263" y="4748213"/>
          <p14:tracePt t="84879" x="5426075" y="4748213"/>
          <p14:tracePt t="84887" x="5473700" y="4748213"/>
          <p14:tracePt t="84895" x="5521325" y="4748213"/>
          <p14:tracePt t="84903" x="5599113" y="4740275"/>
          <p14:tracePt t="84912" x="5678488" y="4740275"/>
          <p14:tracePt t="84919" x="5765800" y="4716463"/>
          <p14:tracePt t="84928" x="5835650" y="4692650"/>
          <p14:tracePt t="84935" x="5930900" y="4668838"/>
          <p14:tracePt t="84943" x="6024563" y="4652963"/>
          <p14:tracePt t="84951" x="6111875" y="4645025"/>
          <p14:tracePt t="84959" x="6191250" y="4645025"/>
          <p14:tracePt t="84967" x="6237288" y="4645025"/>
          <p14:tracePt t="84975" x="6300788" y="4645025"/>
          <p14:tracePt t="84983" x="6364288" y="4645025"/>
          <p14:tracePt t="84991" x="6402388" y="4645025"/>
          <p14:tracePt t="84999" x="6450013" y="4645025"/>
          <p14:tracePt t="85007" x="6481763" y="4645025"/>
          <p14:tracePt t="85015" x="6521450" y="4645025"/>
          <p14:tracePt t="85023" x="6569075" y="4645025"/>
          <p14:tracePt t="85031" x="6615113" y="4645025"/>
          <p14:tracePt t="85039" x="6638925" y="4645025"/>
          <p14:tracePt t="85048" x="6662738" y="4645025"/>
          <p14:tracePt t="85055" x="6702425" y="4645025"/>
          <p14:tracePt t="85063" x="6726238" y="4652963"/>
          <p14:tracePt t="85071" x="6750050" y="4660900"/>
          <p14:tracePt t="85079" x="6789738" y="4668838"/>
          <p14:tracePt t="85087" x="6827838" y="4684713"/>
          <p14:tracePt t="85097" x="6859588" y="4692650"/>
          <p14:tracePt t="85103" x="6915150" y="4700588"/>
          <p14:tracePt t="85112" x="6938963" y="4708525"/>
          <p14:tracePt t="85119" x="6978650" y="4732338"/>
          <p14:tracePt t="85128" x="7024688" y="4740275"/>
          <p14:tracePt t="85136" x="7080250" y="4748213"/>
          <p14:tracePt t="85143" x="7119938" y="4756150"/>
          <p14:tracePt t="85152" x="7151688" y="4772025"/>
          <p14:tracePt t="85159" x="7191375" y="4779963"/>
          <p14:tracePt t="85167" x="7213600" y="4787900"/>
          <p14:tracePt t="85175" x="7253288" y="4795838"/>
          <p14:tracePt t="85183" x="7285038" y="4795838"/>
          <p14:tracePt t="85191" x="7324725" y="4802188"/>
          <p14:tracePt t="85199" x="7356475" y="4802188"/>
          <p14:tracePt t="85207" x="7380288" y="4802188"/>
          <p14:tracePt t="85215" x="7412038" y="4802188"/>
          <p14:tracePt t="85224" x="7434263" y="4802188"/>
          <p14:tracePt t="85231" x="7458075" y="4802188"/>
          <p14:tracePt t="85240" x="7473950" y="4802188"/>
          <p14:tracePt t="85287" x="7489825" y="4802188"/>
          <p14:tracePt t="85295" x="7505700" y="4802188"/>
          <p14:tracePt t="85303" x="7513638" y="4802188"/>
          <p14:tracePt t="85312" x="7529513" y="4795838"/>
          <p14:tracePt t="85319" x="7561263" y="4779963"/>
          <p14:tracePt t="85327" x="7631113" y="4764088"/>
          <p14:tracePt t="85335" x="7726363" y="4740275"/>
          <p14:tracePt t="85344" x="7843838" y="4716463"/>
          <p14:tracePt t="85351" x="7939088" y="4692650"/>
          <p14:tracePt t="85359" x="8018463" y="4668838"/>
          <p14:tracePt t="85367" x="8128000" y="4668838"/>
          <p14:tracePt t="85375" x="8215313" y="4668838"/>
          <p14:tracePt t="85383" x="8277225" y="4668838"/>
          <p14:tracePt t="85392" x="8324850" y="4668838"/>
          <p14:tracePt t="85399" x="8356600" y="4668838"/>
          <p14:tracePt t="85407" x="8396288" y="4668838"/>
          <p14:tracePt t="85416" x="8412163" y="4668838"/>
          <p14:tracePt t="85711" x="8428038" y="4660900"/>
          <p14:tracePt t="85727" x="8428038" y="4652963"/>
          <p14:tracePt t="85999" x="8420100" y="4645025"/>
          <p14:tracePt t="86023" x="8412163" y="4637088"/>
          <p14:tracePt t="86031" x="8404225" y="4637088"/>
          <p14:tracePt t="86151" x="8380413" y="4629150"/>
          <p14:tracePt t="86167" x="8380413" y="4621213"/>
          <p14:tracePt t="86175" x="8364538" y="4605338"/>
          <p14:tracePt t="86191" x="8356600" y="4591050"/>
          <p14:tracePt t="86376" x="8340725" y="4591050"/>
          <p14:tracePt t="87248" x="8324850" y="4583113"/>
          <p14:tracePt t="87792" x="8324850" y="4567238"/>
          <p14:tracePt t="88055" x="8324850" y="4559300"/>
          <p14:tracePt t="88071" x="8324850" y="4543425"/>
          <p14:tracePt t="88303" x="8316913" y="4543425"/>
          <p14:tracePt t="89328" x="8316913" y="4551363"/>
          <p14:tracePt t="89352" x="8308975" y="4559300"/>
          <p14:tracePt t="89367" x="8301038" y="4567238"/>
          <p14:tracePt t="89399" x="8293100" y="4567238"/>
          <p14:tracePt t="89439" x="8285163" y="4575175"/>
          <p14:tracePt t="89447" x="8277225" y="4575175"/>
          <p14:tracePt t="89455" x="8269288" y="4583113"/>
          <p14:tracePt t="89463" x="8253413" y="4583113"/>
          <p14:tracePt t="89472" x="8229600" y="4583113"/>
          <p14:tracePt t="89479" x="8199438" y="4583113"/>
          <p14:tracePt t="89488" x="8175625" y="4583113"/>
          <p14:tracePt t="89495" x="8143875" y="4583113"/>
          <p14:tracePt t="89504" x="8120063" y="4583113"/>
          <p14:tracePt t="89512" x="8080375" y="4583113"/>
          <p14:tracePt t="89521" x="8056563" y="4583113"/>
          <p14:tracePt t="89527" x="8032750" y="4583113"/>
          <p14:tracePt t="89537" x="8018463" y="4583113"/>
          <p14:tracePt t="89543" x="7994650" y="4583113"/>
          <p14:tracePt t="89552" x="7986713" y="4583113"/>
          <p14:tracePt t="89559" x="7978775" y="4583113"/>
          <p14:tracePt t="89567" x="7962900" y="4583113"/>
          <p14:tracePt t="89575" x="7954963" y="4583113"/>
          <p14:tracePt t="89584" x="7931150" y="4591050"/>
          <p14:tracePt t="89591" x="7907338" y="4598988"/>
          <p14:tracePt t="89599" x="7867650" y="4605338"/>
          <p14:tracePt t="89607" x="7843838" y="4613275"/>
          <p14:tracePt t="89616" x="7805738" y="4621213"/>
          <p14:tracePt t="89623" x="7758113" y="4637088"/>
          <p14:tracePt t="89631" x="7702550" y="4645025"/>
          <p14:tracePt t="89639" x="7639050" y="4668838"/>
          <p14:tracePt t="89647" x="7553325" y="4676775"/>
          <p14:tracePt t="89655" x="7473950" y="4716463"/>
          <p14:tracePt t="89663" x="7388225" y="4756150"/>
          <p14:tracePt t="89671" x="7300913" y="4802188"/>
          <p14:tracePt t="89679" x="7229475" y="4833938"/>
          <p14:tracePt t="89687" x="7183438" y="4857750"/>
          <p14:tracePt t="89695" x="7112000" y="4889500"/>
          <p14:tracePt t="89703" x="7072313" y="4913313"/>
          <p14:tracePt t="89711" x="7040563" y="4921250"/>
          <p14:tracePt t="89721" x="7016750" y="4929188"/>
          <p14:tracePt t="89727" x="6994525" y="4929188"/>
          <p14:tracePt t="89735" x="6970713" y="4929188"/>
          <p14:tracePt t="89743" x="6931025" y="4929188"/>
          <p14:tracePt t="89752" x="6907213" y="4929188"/>
          <p14:tracePt t="89759" x="6875463" y="4929188"/>
          <p14:tracePt t="89767" x="6811963" y="4929188"/>
          <p14:tracePt t="89775" x="6750050" y="4929188"/>
          <p14:tracePt t="89783" x="6670675" y="4929188"/>
          <p14:tracePt t="89791" x="6623050" y="4929188"/>
          <p14:tracePt t="89799" x="6553200" y="4937125"/>
          <p14:tracePt t="89807" x="6489700" y="4937125"/>
          <p14:tracePt t="89815" x="6426200" y="4937125"/>
          <p14:tracePt t="89823" x="6380163" y="4937125"/>
          <p14:tracePt t="89831" x="6340475" y="4937125"/>
          <p14:tracePt t="89839" x="6308725" y="4953000"/>
          <p14:tracePt t="89847" x="6269038" y="4968875"/>
          <p14:tracePt t="89855" x="6237288" y="4968875"/>
          <p14:tracePt t="89863" x="6213475" y="4976813"/>
          <p14:tracePt t="89871" x="6183313" y="4984750"/>
          <p14:tracePt t="89879" x="6111875" y="4999038"/>
          <p14:tracePt t="89887" x="6048375" y="4999038"/>
          <p14:tracePt t="89905" x="5843588" y="5022850"/>
          <p14:tracePt t="89911" x="5718175" y="5022850"/>
          <p14:tracePt t="89920" x="5599113" y="5030788"/>
          <p14:tracePt t="89927" x="5489575" y="5030788"/>
          <p14:tracePt t="89936" x="5364163" y="5062538"/>
          <p14:tracePt t="89943" x="5237163" y="5102225"/>
          <p14:tracePt t="89951" x="5127625" y="5110163"/>
          <p14:tracePt t="89959" x="5024438" y="5133975"/>
          <p14:tracePt t="89967" x="4946650" y="5157788"/>
          <p14:tracePt t="89975" x="4859338" y="5173663"/>
          <p14:tracePt t="89983" x="4811713" y="5173663"/>
          <p14:tracePt t="89991" x="4779963" y="5181600"/>
          <p14:tracePt t="89999" x="4725988" y="5189538"/>
          <p14:tracePt t="90007" x="4702175" y="5203825"/>
          <p14:tracePt t="90015" x="4662488" y="5203825"/>
          <p14:tracePt t="90023" x="4630738" y="5203825"/>
          <p14:tracePt t="90031" x="4575175" y="5227638"/>
          <p14:tracePt t="90039" x="4545013" y="5235575"/>
          <p14:tracePt t="90047" x="4505325" y="5259388"/>
          <p14:tracePt t="90056" x="4465638" y="5267325"/>
          <p14:tracePt t="90064" x="4425950" y="5275263"/>
          <p14:tracePt t="90073" x="4394200" y="5291138"/>
          <p14:tracePt t="90079" x="4364038" y="5291138"/>
          <p14:tracePt t="90088" x="4340225" y="5291138"/>
          <p14:tracePt t="90095" x="4324350" y="5291138"/>
          <p14:tracePt t="90104" x="4308475" y="5291138"/>
          <p14:tracePt t="90111" x="4292600" y="5299075"/>
          <p14:tracePt t="90143" x="4284663" y="5307013"/>
          <p14:tracePt t="90159" x="4268788" y="5307013"/>
          <p14:tracePt t="90175" x="4252913" y="5307013"/>
          <p14:tracePt t="90184" x="4244975" y="5307013"/>
          <p14:tracePt t="90191" x="4229100" y="5307013"/>
          <p14:tracePt t="90199" x="4213225" y="5307013"/>
          <p14:tracePt t="90207" x="4197350" y="5307013"/>
          <p14:tracePt t="90215" x="4165600" y="5307013"/>
          <p14:tracePt t="90223" x="4143375" y="5307013"/>
          <p14:tracePt t="90231" x="4103688" y="5307013"/>
          <p14:tracePt t="90239" x="4056063" y="5307013"/>
          <p14:tracePt t="90247" x="3992563" y="5307013"/>
          <p14:tracePt t="90255" x="3883025" y="5307013"/>
          <p14:tracePt t="90263" x="3787775" y="5307013"/>
          <p14:tracePt t="90271" x="3678238" y="5307013"/>
          <p14:tracePt t="90279" x="3567113" y="5307013"/>
          <p14:tracePt t="90288" x="3441700" y="5307013"/>
          <p14:tracePt t="90295" x="3300413" y="5307013"/>
          <p14:tracePt t="90304" x="3221038" y="5307013"/>
          <p14:tracePt t="90311" x="3157538" y="5307013"/>
          <p14:tracePt t="90321" x="3111500" y="5307013"/>
          <p14:tracePt t="90327" x="3071813" y="5307013"/>
          <p14:tracePt t="90335" x="3055938" y="5307013"/>
          <p14:tracePt t="90376" x="3063875" y="5307013"/>
          <p14:tracePt t="90384" x="3087688" y="5307013"/>
          <p14:tracePt t="90391" x="3111500" y="5307013"/>
          <p14:tracePt t="90400" x="3157538" y="5314950"/>
          <p14:tracePt t="90407" x="3197225" y="5314950"/>
          <p14:tracePt t="90415" x="3244850" y="5314950"/>
          <p14:tracePt t="90423" x="3276600" y="5314950"/>
          <p14:tracePt t="90431" x="3324225" y="5314950"/>
          <p14:tracePt t="90440" x="3348038" y="5314950"/>
          <p14:tracePt t="90447" x="3362325" y="5314950"/>
          <p14:tracePt t="90471" x="3354388" y="5314950"/>
          <p14:tracePt t="90479" x="3348038" y="5314950"/>
          <p14:tracePt t="90487" x="3316288" y="5307013"/>
          <p14:tracePt t="90495" x="3252788" y="5291138"/>
          <p14:tracePt t="90504" x="3149600" y="5267325"/>
          <p14:tracePt t="90512" x="3055938" y="5243513"/>
          <p14:tracePt t="90521" x="2952750" y="5219700"/>
          <p14:tracePt t="90527" x="2874963" y="5211763"/>
          <p14:tracePt t="90535" x="2795588" y="5195888"/>
          <p14:tracePt t="90543" x="2771775" y="5189538"/>
          <p14:tracePt t="90567" x="2771775" y="5181600"/>
          <p14:tracePt t="90583" x="2795588" y="5173663"/>
          <p14:tracePt t="90591" x="2819400" y="5173663"/>
          <p14:tracePt t="90599" x="2867025" y="5173663"/>
          <p14:tracePt t="90607" x="2882900" y="5173663"/>
          <p14:tracePt t="90615" x="2898775" y="5173663"/>
          <p14:tracePt t="90647" x="2874963" y="5173663"/>
          <p14:tracePt t="90656" x="2827338" y="5173663"/>
          <p14:tracePt t="90663" x="2747963" y="5173663"/>
          <p14:tracePt t="90671" x="2678113" y="5157788"/>
          <p14:tracePt t="90679" x="2582863" y="5149850"/>
          <p14:tracePt t="90687" x="2497138" y="5126038"/>
          <p14:tracePt t="90695" x="2465388" y="5118100"/>
          <p14:tracePt t="90704" x="2433638" y="5102225"/>
          <p14:tracePt t="90735" x="2441575" y="5102225"/>
          <p14:tracePt t="90744" x="2449513" y="5102225"/>
          <p14:tracePt t="90751" x="2473325" y="5102225"/>
          <p14:tracePt t="90759" x="2489200" y="5102225"/>
          <p14:tracePt t="90767" x="2497138" y="5102225"/>
          <p14:tracePt t="90799" x="2481263" y="5102225"/>
          <p14:tracePt t="90807" x="2449513" y="5102225"/>
          <p14:tracePt t="90815" x="2401888" y="5102225"/>
          <p14:tracePt t="90823" x="2362200" y="5094288"/>
          <p14:tracePt t="90831" x="2338388" y="5078413"/>
          <p14:tracePt t="90839" x="2324100" y="5078413"/>
          <p14:tracePt t="90863" x="2332038" y="5070475"/>
          <p14:tracePt t="90871" x="2338388" y="5062538"/>
          <p14:tracePt t="90879" x="2346325" y="5062538"/>
          <p14:tracePt t="90887" x="2386013" y="5062538"/>
          <p14:tracePt t="90895" x="2433638" y="5062538"/>
          <p14:tracePt t="90903" x="2457450" y="5062538"/>
          <p14:tracePt t="90911" x="2473325" y="5062538"/>
          <p14:tracePt t="90991" x="2473325" y="5078413"/>
          <p14:tracePt t="91016" x="2457450" y="5078413"/>
          <p14:tracePt t="91023" x="2441575" y="5086350"/>
          <p14:tracePt t="91031" x="2433638" y="5086350"/>
          <p14:tracePt t="91040" x="2417763" y="5086350"/>
          <p14:tracePt t="91047" x="2409825" y="5086350"/>
          <p14:tracePt t="91056" x="2378075" y="5086350"/>
          <p14:tracePt t="91063" x="2354263" y="5086350"/>
          <p14:tracePt t="91071" x="2332038" y="5086350"/>
          <p14:tracePt t="91079" x="2284413" y="5102225"/>
          <p14:tracePt t="91087" x="2228850" y="5110163"/>
          <p14:tracePt t="91095" x="2181225" y="5118100"/>
          <p14:tracePt t="91104" x="2119313" y="5118100"/>
          <p14:tracePt t="91111" x="2063750" y="5126038"/>
          <p14:tracePt t="91120" x="1984375" y="5141913"/>
          <p14:tracePt t="91127" x="1890713" y="5149850"/>
          <p14:tracePt t="91135" x="1725613" y="5181600"/>
          <p14:tracePt t="91143" x="1550988" y="5203825"/>
          <p14:tracePt t="91151" x="1338263" y="5235575"/>
          <p14:tracePt t="91159" x="1111250" y="5235575"/>
          <p14:tracePt t="91167" x="874713" y="5251450"/>
          <p14:tracePt t="91175" x="646113" y="5267325"/>
          <p14:tracePt t="91184" x="449263" y="5267325"/>
          <p14:tracePt t="91191" x="244475" y="5283200"/>
          <p14:tracePt t="91199" x="15875" y="5283200"/>
          <p14:tracePt t="94104" x="409575" y="5243513"/>
          <p14:tracePt t="94112" x="669925" y="5243513"/>
          <p14:tracePt t="94119" x="960438" y="5243513"/>
          <p14:tracePt t="94129" x="1228725" y="5235575"/>
          <p14:tracePt t="94135" x="1449388" y="5235575"/>
          <p14:tracePt t="94144" x="1622425" y="5235575"/>
          <p14:tracePt t="94151" x="1747838" y="5235575"/>
          <p14:tracePt t="94159" x="1843088" y="5219700"/>
          <p14:tracePt t="94167" x="1930400" y="5211763"/>
          <p14:tracePt t="94175" x="1976438" y="5211763"/>
          <p14:tracePt t="94183" x="2000250" y="5211763"/>
          <p14:tracePt t="94191" x="2039938" y="5211763"/>
          <p14:tracePt t="94199" x="2087563" y="5211763"/>
          <p14:tracePt t="94207" x="2119313" y="5211763"/>
          <p14:tracePt t="94215" x="2157413" y="5211763"/>
          <p14:tracePt t="94223" x="2189163" y="5211763"/>
          <p14:tracePt t="94231" x="2252663" y="5211763"/>
          <p14:tracePt t="94239" x="2346325" y="5227638"/>
          <p14:tracePt t="94247" x="2425700" y="5235575"/>
          <p14:tracePt t="94255" x="2528888" y="5251450"/>
          <p14:tracePt t="94263" x="2574925" y="5259388"/>
          <p14:tracePt t="94271" x="2678113" y="5283200"/>
          <p14:tracePt t="94279" x="2771775" y="5283200"/>
          <p14:tracePt t="94287" x="2851150" y="5283200"/>
          <p14:tracePt t="94295" x="2946400" y="5283200"/>
          <p14:tracePt t="94303" x="3008313" y="5283200"/>
          <p14:tracePt t="94312" x="3071813" y="5283200"/>
          <p14:tracePt t="94319" x="3149600" y="5283200"/>
          <p14:tracePt t="94329" x="3228975" y="5283200"/>
          <p14:tracePt t="94335" x="3324225" y="5283200"/>
          <p14:tracePt t="94344" x="3402013" y="5283200"/>
          <p14:tracePt t="94351" x="3513138" y="5283200"/>
          <p14:tracePt t="94359" x="3638550" y="5283200"/>
          <p14:tracePt t="94367" x="3763963" y="5283200"/>
          <p14:tracePt t="94375" x="3906838" y="5283200"/>
          <p14:tracePt t="94383" x="4064000" y="5283200"/>
          <p14:tracePt t="94391" x="4237038" y="5283200"/>
          <p14:tracePt t="94399" x="4394200" y="5299075"/>
          <p14:tracePt t="94407" x="4568825" y="5307013"/>
          <p14:tracePt t="94415" x="4765675" y="5338763"/>
          <p14:tracePt t="94423" x="4954588" y="5386388"/>
          <p14:tracePt t="94431" x="5175250" y="5432425"/>
          <p14:tracePt t="94439" x="5372100" y="5487988"/>
          <p14:tracePt t="94447" x="5561013" y="5535613"/>
          <p14:tracePt t="94455" x="5741988" y="5559425"/>
          <p14:tracePt t="94463" x="5883275" y="5597525"/>
          <p14:tracePt t="94471" x="6008688" y="5629275"/>
          <p14:tracePt t="94479" x="6119813" y="5637213"/>
          <p14:tracePt t="94487" x="6221413" y="5661025"/>
          <p14:tracePt t="94494" x="6284913" y="5661025"/>
          <p14:tracePt t="94503" x="6324600" y="5661025"/>
          <p14:tracePt t="94512" x="6356350" y="5661025"/>
          <p14:tracePt t="94520" x="6380163" y="5661025"/>
          <p14:tracePt t="94530" x="6396038" y="5661025"/>
          <p14:tracePt t="94544" x="6402388" y="5653088"/>
          <p14:tracePt t="94592" x="6402388" y="5645150"/>
          <p14:tracePt t="94607" x="6402388" y="5637213"/>
          <p14:tracePt t="94615" x="6396038" y="5621338"/>
          <p14:tracePt t="94623" x="6380163" y="5621338"/>
          <p14:tracePt t="94631" x="6380163" y="5613400"/>
          <p14:tracePt t="94639" x="6364288" y="5613400"/>
          <p14:tracePt t="94647" x="6348413" y="5613400"/>
          <p14:tracePt t="94655" x="6324600" y="5605463"/>
          <p14:tracePt t="94664" x="6292850" y="5597525"/>
          <p14:tracePt t="94671" x="6276975" y="5589588"/>
          <p14:tracePt t="94679" x="6269038" y="5583238"/>
          <p14:tracePt t="94687" x="6253163" y="5575300"/>
          <p14:tracePt t="94695" x="6229350" y="5567363"/>
          <p14:tracePt t="94703" x="6213475" y="5559425"/>
          <p14:tracePt t="94711" x="6205538" y="5543550"/>
          <p14:tracePt t="94728" x="6205538" y="5527675"/>
          <p14:tracePt t="94744" x="6205538" y="5519738"/>
          <p14:tracePt t="94751" x="6205538" y="5503863"/>
          <p14:tracePt t="94759" x="6205538" y="5495925"/>
          <p14:tracePt t="94767" x="6205538" y="5487988"/>
          <p14:tracePt t="94775" x="6205538" y="5480050"/>
          <p14:tracePt t="94791" x="6205538" y="5464175"/>
          <p14:tracePt t="94799" x="6213475" y="5456238"/>
          <p14:tracePt t="94831" x="6229350" y="5456238"/>
          <p14:tracePt t="94847" x="6237288" y="5448300"/>
          <p14:tracePt t="94855" x="6237288" y="5440363"/>
          <p14:tracePt t="94879" x="6253163" y="5440363"/>
          <p14:tracePt t="94935" x="6261100" y="5432425"/>
          <p14:tracePt t="95520" x="6253163" y="5424488"/>
          <p14:tracePt t="95536" x="6261100" y="5416550"/>
          <p14:tracePt t="95543" x="6269038" y="5408613"/>
          <p14:tracePt t="95551" x="6269038" y="5392738"/>
          <p14:tracePt t="95559" x="6284913" y="5386388"/>
          <p14:tracePt t="95567" x="6300788" y="5362575"/>
          <p14:tracePt t="95575" x="6308725" y="5346700"/>
          <p14:tracePt t="95583" x="6332538" y="5322888"/>
          <p14:tracePt t="95591" x="6356350" y="5299075"/>
          <p14:tracePt t="95599" x="6356350" y="5283200"/>
          <p14:tracePt t="95607" x="6364288" y="5275263"/>
          <p14:tracePt t="95616" x="6364288" y="5267325"/>
          <p14:tracePt t="95896" x="6364288" y="5259388"/>
          <p14:tracePt t="95991" x="6348413" y="5259388"/>
          <p14:tracePt t="96048" x="6332538" y="5259388"/>
          <p14:tracePt t="96111" x="6324600" y="5251450"/>
          <p14:tracePt t="96160" x="6316663" y="5235575"/>
          <p14:tracePt t="96191" x="6300788" y="5235575"/>
          <p14:tracePt t="96199" x="6284913" y="5235575"/>
          <p14:tracePt t="96207" x="6276975" y="5235575"/>
          <p14:tracePt t="96216" x="6269038" y="5235575"/>
          <p14:tracePt t="96583" x="6261100" y="5243513"/>
          <p14:tracePt t="96591" x="6261100" y="5259388"/>
          <p14:tracePt t="96607" x="6245225" y="5267325"/>
          <p14:tracePt t="96615" x="6237288" y="5267325"/>
          <p14:tracePt t="96623" x="6237288" y="5275263"/>
          <p14:tracePt t="96631" x="6229350" y="5291138"/>
          <p14:tracePt t="96656" x="6221413" y="5299075"/>
          <p14:tracePt t="96719" x="6221413" y="5314950"/>
          <p14:tracePt t="96728" x="6213475" y="5322888"/>
          <p14:tracePt t="96768" x="6197600" y="5330825"/>
          <p14:tracePt t="96775" x="6191250" y="5330825"/>
          <p14:tracePt t="96799" x="6183313" y="5330825"/>
          <p14:tracePt t="96807" x="6175375" y="5330825"/>
          <p14:tracePt t="96815" x="6159500" y="5330825"/>
          <p14:tracePt t="96823" x="6151563" y="5330825"/>
          <p14:tracePt t="96831" x="6119813" y="5330825"/>
          <p14:tracePt t="96840" x="6103938" y="5330825"/>
          <p14:tracePt t="96847" x="6096000" y="5314950"/>
          <p14:tracePt t="96855" x="6080125" y="5299075"/>
          <p14:tracePt t="96863" x="6072188" y="5291138"/>
          <p14:tracePt t="96871" x="6056313" y="5283200"/>
          <p14:tracePt t="96889" x="6048375" y="5267325"/>
          <p14:tracePt t="96903" x="6040438" y="5267325"/>
          <p14:tracePt t="96921" x="6032500" y="5251450"/>
          <p14:tracePt t="96936" x="6032500" y="5243513"/>
          <p14:tracePt t="96943" x="6016625" y="5243513"/>
          <p14:tracePt t="96952" x="6000750" y="5235575"/>
          <p14:tracePt t="96959" x="5994400" y="5227638"/>
          <p14:tracePt t="97039" x="5978525" y="5219700"/>
          <p14:tracePt t="97256" x="5970588" y="5219700"/>
          <p14:tracePt t="97271" x="5954713" y="5219700"/>
          <p14:tracePt t="97328" x="5938838" y="5227638"/>
          <p14:tracePt t="97496" x="5930900" y="5227638"/>
          <p14:tracePt t="97536" x="5930900" y="5219700"/>
          <p14:tracePt t="97544" x="5930900" y="5203825"/>
          <p14:tracePt t="97599" x="5930900" y="5189538"/>
          <p14:tracePt t="97615" x="5938838" y="5181600"/>
          <p14:tracePt t="97640" x="5946775" y="5173663"/>
          <p14:tracePt t="97671" x="5946775" y="5157788"/>
          <p14:tracePt t="97679" x="5954713" y="5149850"/>
          <p14:tracePt t="97687" x="5962650" y="5149850"/>
          <p14:tracePt t="97695" x="5970588" y="5141913"/>
          <p14:tracePt t="97823" x="5970588" y="5149850"/>
          <p14:tracePt t="97999" x="5970588" y="5141913"/>
          <p14:tracePt t="98023" x="5970588" y="5126038"/>
          <p14:tracePt t="98055" x="5970588" y="5118100"/>
          <p14:tracePt t="98071" x="5962650" y="5110163"/>
          <p14:tracePt t="98111" x="5946775" y="5102225"/>
          <p14:tracePt t="98143" x="5930900" y="5102225"/>
          <p14:tracePt t="98176" x="5915025" y="5110163"/>
          <p14:tracePt t="98183" x="5883275" y="5141913"/>
          <p14:tracePt t="98521" x="5875338" y="5157788"/>
          <p14:tracePt t="98537" x="5875338" y="5173663"/>
          <p14:tracePt t="98543" x="5875338" y="5181600"/>
          <p14:tracePt t="98551" x="5883275" y="5181600"/>
          <p14:tracePt t="98559" x="5907088" y="5195888"/>
          <p14:tracePt t="98567" x="5946775" y="5211763"/>
          <p14:tracePt t="98575" x="5986463" y="5227638"/>
          <p14:tracePt t="98583" x="6048375" y="5235575"/>
          <p14:tracePt t="98591" x="6119813" y="5259388"/>
          <p14:tracePt t="98599" x="6183313" y="5275263"/>
          <p14:tracePt t="98607" x="6237288" y="5291138"/>
          <p14:tracePt t="98615" x="6284913" y="5291138"/>
          <p14:tracePt t="98623" x="6332538" y="5291138"/>
          <p14:tracePt t="98631" x="6388100" y="5307013"/>
          <p14:tracePt t="98639" x="6418263" y="5314950"/>
          <p14:tracePt t="98647" x="6473825" y="5314950"/>
          <p14:tracePt t="98655" x="6505575" y="5314950"/>
          <p14:tracePt t="98663" x="6553200" y="5314950"/>
          <p14:tracePt t="98671" x="6592888" y="5314950"/>
          <p14:tracePt t="98679" x="6638925" y="5314950"/>
          <p14:tracePt t="98687" x="6702425" y="5314950"/>
          <p14:tracePt t="98695" x="6781800" y="5314950"/>
          <p14:tracePt t="98703" x="6843713" y="5314950"/>
          <p14:tracePt t="98711" x="6907213" y="5314950"/>
          <p14:tracePt t="98721" x="6970713" y="5314950"/>
          <p14:tracePt t="98727" x="7048500" y="5314950"/>
          <p14:tracePt t="98735" x="7127875" y="5314950"/>
          <p14:tracePt t="98743" x="7191375" y="5314950"/>
          <p14:tracePt t="98751" x="7245350" y="5314950"/>
          <p14:tracePt t="98759" x="7308850" y="5314950"/>
          <p14:tracePt t="98767" x="7356475" y="5314950"/>
          <p14:tracePt t="98775" x="7418388" y="5314950"/>
          <p14:tracePt t="98784" x="7489825" y="5314950"/>
          <p14:tracePt t="98791" x="7553325" y="5314950"/>
          <p14:tracePt t="98799" x="7631113" y="5314950"/>
          <p14:tracePt t="98807" x="7694613" y="5314950"/>
          <p14:tracePt t="98815" x="7758113" y="5299075"/>
          <p14:tracePt t="98823" x="7813675" y="5275263"/>
          <p14:tracePt t="98831" x="7851775" y="5275263"/>
          <p14:tracePt t="98839" x="7883525" y="5267325"/>
          <p14:tracePt t="98847" x="7915275" y="5251450"/>
          <p14:tracePt t="98856" x="7931150" y="5243513"/>
          <p14:tracePt t="98864" x="7954963" y="5227638"/>
          <p14:tracePt t="98873" x="7962900" y="5219700"/>
          <p14:tracePt t="98879" x="7978775" y="5211763"/>
          <p14:tracePt t="98888" x="7986713" y="5203825"/>
          <p14:tracePt t="98935" x="8002588" y="5203825"/>
          <p14:tracePt t="98959" x="8010525" y="5203825"/>
          <p14:tracePt t="99088" x="8026400" y="5203825"/>
          <p14:tracePt t="99127" x="8026400" y="5211763"/>
          <p14:tracePt t="99135" x="8010525" y="5211763"/>
          <p14:tracePt t="99143" x="8002588" y="5211763"/>
          <p14:tracePt t="99152" x="7994650" y="5211763"/>
          <p14:tracePt t="99159" x="7978775" y="5211763"/>
          <p14:tracePt t="99167" x="7947025" y="5211763"/>
          <p14:tracePt t="99175" x="7931150" y="5211763"/>
          <p14:tracePt t="99183" x="7915275" y="5211763"/>
          <p14:tracePt t="99199" x="7899400" y="5211763"/>
          <p14:tracePt t="99207" x="7891463" y="5211763"/>
          <p14:tracePt t="99215" x="7867650" y="5211763"/>
          <p14:tracePt t="99223" x="7851775" y="5211763"/>
          <p14:tracePt t="99231" x="7827963" y="5211763"/>
          <p14:tracePt t="99239" x="7813675" y="5211763"/>
          <p14:tracePt t="99247" x="7797800" y="5211763"/>
          <p14:tracePt t="99279" x="7781925" y="5211763"/>
          <p14:tracePt t="99368" x="7789863" y="5211763"/>
          <p14:tracePt t="99375" x="7797800" y="5211763"/>
          <p14:tracePt t="99383" x="7805738" y="5211763"/>
          <p14:tracePt t="99391" x="7813675" y="5211763"/>
          <p14:tracePt t="99399" x="7821613" y="5211763"/>
          <p14:tracePt t="99551" x="7813675" y="5211763"/>
          <p14:tracePt t="99640" x="7805738" y="5203825"/>
          <p14:tracePt t="99671" x="7805738" y="5189538"/>
          <p14:tracePt t="99696" x="7805738" y="5181600"/>
          <p14:tracePt t="99719" x="7821613" y="5181600"/>
          <p14:tracePt t="99751" x="7827963" y="5165725"/>
          <p14:tracePt t="99783" x="7835900" y="5157788"/>
          <p14:tracePt t="99807" x="7843838" y="5157788"/>
          <p14:tracePt t="99823" x="7859713" y="5157788"/>
          <p14:tracePt t="99831" x="7867650" y="5157788"/>
          <p14:tracePt t="99839" x="7883525" y="5149850"/>
          <p14:tracePt t="99879" x="7907338" y="5141913"/>
          <p14:tracePt t="99896" x="7939088" y="5133975"/>
          <p14:tracePt t="99903" x="7947025" y="5126038"/>
          <p14:tracePt t="99929" x="7954963" y="5126038"/>
          <p14:tracePt t="99975" x="7970838" y="5126038"/>
          <p14:tracePt t="99984" x="7978775" y="5126038"/>
          <p14:tracePt t="99991" x="7994650" y="5126038"/>
          <p14:tracePt t="99999" x="8002588" y="5126038"/>
          <p14:tracePt t="100007" x="8018463" y="5126038"/>
          <p14:tracePt t="100880" x="8018463" y="5133975"/>
          <p14:tracePt t="100911" x="8032750" y="5133975"/>
          <p14:tracePt t="100919" x="8040688" y="5141913"/>
          <p14:tracePt t="100944" x="8056563" y="5141913"/>
          <p14:tracePt t="100951" x="8064500" y="5141913"/>
          <p14:tracePt t="100959" x="8088313" y="5141913"/>
          <p14:tracePt t="100967" x="8112125" y="5141913"/>
          <p14:tracePt t="100975" x="8135938" y="5141913"/>
          <p14:tracePt t="100983" x="8159750" y="5141913"/>
          <p14:tracePt t="100991" x="8199438" y="5141913"/>
          <p14:tracePt t="100999" x="8245475" y="5141913"/>
          <p14:tracePt t="101007" x="8277225" y="5141913"/>
          <p14:tracePt t="101015" x="8324850" y="5141913"/>
          <p14:tracePt t="101023" x="8364538" y="5141913"/>
          <p14:tracePt t="101031" x="8396288" y="5141913"/>
          <p14:tracePt t="101039" x="8458200" y="5141913"/>
          <p14:tracePt t="101047" x="8489950" y="5141913"/>
          <p14:tracePt t="101055" x="8537575" y="5149850"/>
          <p14:tracePt t="101063" x="8569325" y="5157788"/>
          <p14:tracePt t="101071" x="8593138" y="5157788"/>
          <p14:tracePt t="101079" x="8616950" y="5157788"/>
          <p14:tracePt t="101087" x="8639175" y="5157788"/>
          <p14:tracePt t="101095" x="8670925" y="5157788"/>
          <p14:tracePt t="101103" x="8702675" y="5157788"/>
          <p14:tracePt t="101111" x="8750300" y="5157788"/>
          <p14:tracePt t="101119" x="8782050" y="5157788"/>
          <p14:tracePt t="101128" x="8821738" y="5157788"/>
          <p14:tracePt t="101135" x="8867775" y="5157788"/>
          <p14:tracePt t="101143" x="8899525" y="5157788"/>
          <p14:tracePt t="101151" x="8947150" y="5157788"/>
          <p14:tracePt t="101159" x="9002713" y="5157788"/>
          <p14:tracePt t="101167" x="9048750" y="5157788"/>
          <p14:tracePt t="101175" x="9096375" y="5157788"/>
          <p14:tracePt t="101183" x="9144000" y="5157788"/>
          <p14:tracePt t="101191" x="9167813" y="5157788"/>
          <p14:tracePt t="101199" x="9199563" y="5157788"/>
          <p14:tracePt t="101207" x="9231313" y="5157788"/>
          <p14:tracePt t="101215" x="9269413" y="5157788"/>
          <p14:tracePt t="101223" x="9277350" y="5157788"/>
          <p14:tracePt t="101231" x="9293225" y="5157788"/>
          <p14:tracePt t="101271" x="9301163" y="5157788"/>
          <p14:tracePt t="101295" x="9324975" y="5165725"/>
          <p14:tracePt t="102408" x="9317038" y="5165725"/>
          <p14:tracePt t="102431" x="9309100" y="5165725"/>
          <p14:tracePt t="104120" x="9301163" y="5165725"/>
          <p14:tracePt t="104128" x="9277350" y="5165725"/>
          <p14:tracePt t="104135" x="9253538" y="5165725"/>
          <p14:tracePt t="104145" x="9207500" y="5181600"/>
          <p14:tracePt t="104151" x="9175750" y="5195888"/>
          <p14:tracePt t="104159" x="9144000" y="5195888"/>
          <p14:tracePt t="104167" x="9096375" y="5203825"/>
          <p14:tracePt t="104175" x="9056688" y="5227638"/>
          <p14:tracePt t="104183" x="9002713" y="5235575"/>
          <p14:tracePt t="104191" x="8963025" y="5243513"/>
          <p14:tracePt t="104200" x="8931275" y="5251450"/>
          <p14:tracePt t="104207" x="8907463" y="5251450"/>
          <p14:tracePt t="104215" x="8875713" y="5251450"/>
          <p14:tracePt t="104223" x="8851900" y="5251450"/>
          <p14:tracePt t="104231" x="8837613" y="5251450"/>
          <p14:tracePt t="104239" x="8821738" y="5251450"/>
          <p14:tracePt t="104247" x="8813800" y="5251450"/>
          <p14:tracePt t="104255" x="8805863" y="5251450"/>
          <p14:tracePt t="104263" x="8797925" y="5251450"/>
          <p14:tracePt t="104272" x="8782050" y="5251450"/>
          <p14:tracePt t="104287" x="8774113" y="5251450"/>
          <p14:tracePt t="104295" x="8758238" y="5251450"/>
          <p14:tracePt t="104303" x="8750300" y="5251450"/>
          <p14:tracePt t="104311" x="8742363" y="5251450"/>
          <p14:tracePt t="104319" x="8734425" y="5251450"/>
          <p14:tracePt t="104330" x="8710613" y="5251450"/>
          <p14:tracePt t="104335" x="8662988" y="5243513"/>
          <p14:tracePt t="104343" x="8593138" y="5235575"/>
          <p14:tracePt t="104351" x="8497888" y="5211763"/>
          <p14:tracePt t="104359" x="8420100" y="5195888"/>
          <p14:tracePt t="104367" x="8301038" y="5181600"/>
          <p14:tracePt t="104375" x="8207375" y="5181600"/>
          <p14:tracePt t="104383" x="8112125" y="5173663"/>
          <p14:tracePt t="104391" x="8002588" y="5173663"/>
          <p14:tracePt t="104399" x="7891463" y="5173663"/>
          <p14:tracePt t="104407" x="7766050" y="5173663"/>
          <p14:tracePt t="104415" x="7623175" y="5173663"/>
          <p14:tracePt t="104423" x="7513638" y="5173663"/>
          <p14:tracePt t="104431" x="7372350" y="5181600"/>
          <p14:tracePt t="104439" x="7213600" y="5203825"/>
          <p14:tracePt t="104447" x="7072313" y="5243513"/>
          <p14:tracePt t="104455" x="6915150" y="5283200"/>
          <p14:tracePt t="104463" x="6781800" y="5307013"/>
          <p14:tracePt t="104471" x="6607175" y="5338763"/>
          <p14:tracePt t="104480" x="6396038" y="5370513"/>
          <p14:tracePt t="104487" x="6213475" y="5392738"/>
          <p14:tracePt t="104495" x="5986463" y="5392738"/>
          <p14:tracePt t="104503" x="5811838" y="5392738"/>
          <p14:tracePt t="104511" x="5662613" y="5392738"/>
          <p14:tracePt t="104519" x="5489575" y="5392738"/>
          <p14:tracePt t="104528" x="5316538" y="5408613"/>
          <p14:tracePt t="104535" x="5119688" y="5424488"/>
          <p14:tracePt t="104545" x="4922838" y="5424488"/>
          <p14:tracePt t="104551" x="4749800" y="5424488"/>
          <p14:tracePt t="104559" x="4583113" y="5424488"/>
          <p14:tracePt t="104567" x="4457700" y="5424488"/>
          <p14:tracePt t="104575" x="4364038" y="5424488"/>
          <p14:tracePt t="104583" x="4237038" y="5432425"/>
          <p14:tracePt t="104591" x="4151313" y="5448300"/>
          <p14:tracePt t="104599" x="4103688" y="5456238"/>
          <p14:tracePt t="104607" x="4040188" y="5456238"/>
          <p14:tracePt t="104615" x="3984625" y="5464175"/>
          <p14:tracePt t="104623" x="3962400" y="5472113"/>
          <p14:tracePt t="104631" x="3946525" y="5480050"/>
          <p14:tracePt t="104639" x="3930650" y="5487988"/>
          <p14:tracePt t="104647" x="3914775" y="5487988"/>
          <p14:tracePt t="104655" x="3898900" y="5495925"/>
          <p14:tracePt t="104663" x="3890963" y="5503863"/>
          <p14:tracePt t="104671" x="3875088" y="5503863"/>
          <p14:tracePt t="104679" x="3851275" y="5511800"/>
          <p14:tracePt t="104687" x="3811588" y="5519738"/>
          <p14:tracePt t="104695" x="3749675" y="5543550"/>
          <p14:tracePt t="104703" x="3678238" y="5559425"/>
          <p14:tracePt t="104711" x="3622675" y="5575300"/>
          <p14:tracePt t="104719" x="3575050" y="5575300"/>
          <p14:tracePt t="104728" x="3513138" y="5589588"/>
          <p14:tracePt t="104735" x="3425825" y="5621338"/>
          <p14:tracePt t="104744" x="3332163" y="5653088"/>
          <p14:tracePt t="104751" x="3260725" y="5661025"/>
          <p14:tracePt t="104759" x="3181350" y="5684838"/>
          <p14:tracePt t="104767" x="3063875" y="5708650"/>
          <p14:tracePt t="104775" x="2952750" y="5732463"/>
          <p14:tracePt t="104783" x="2867025" y="5772150"/>
          <p14:tracePt t="104791" x="2787650" y="5780088"/>
          <p14:tracePt t="104799" x="2709863" y="5794375"/>
          <p14:tracePt t="104807" x="2606675" y="5802313"/>
          <p14:tracePt t="104815" x="2543175" y="5818188"/>
          <p14:tracePt t="104823" x="2465388" y="5818188"/>
          <p14:tracePt t="104831" x="2386013" y="5818188"/>
          <p14:tracePt t="104839" x="2324100" y="5818188"/>
          <p14:tracePt t="104847" x="2252663" y="5818188"/>
          <p14:tracePt t="104855" x="2205038" y="5818188"/>
          <p14:tracePt t="104863" x="2157413" y="5818188"/>
          <p14:tracePt t="104872" x="2079625" y="5818188"/>
          <p14:tracePt t="104880" x="2000250" y="5818188"/>
          <p14:tracePt t="104887" x="1952625" y="5818188"/>
          <p14:tracePt t="104895" x="1882775" y="5810250"/>
          <p14:tracePt t="104903" x="1803400" y="5802313"/>
          <p14:tracePt t="104912" x="1747838" y="5780088"/>
          <p14:tracePt t="104920" x="1701800" y="5772150"/>
          <p14:tracePt t="104927" x="1662113" y="5764213"/>
          <p14:tracePt t="104935" x="1630363" y="5764213"/>
          <p14:tracePt t="104944" x="1590675" y="5756275"/>
          <p14:tracePt t="104951" x="1550988" y="5740400"/>
          <p14:tracePt t="104959" x="1512888" y="5724525"/>
          <p14:tracePt t="104967" x="1465263" y="5724525"/>
          <p14:tracePt t="104975" x="1441450" y="5724525"/>
          <p14:tracePt t="104983" x="1417638" y="5716588"/>
          <p14:tracePt t="104991" x="1385888" y="5700713"/>
          <p14:tracePt t="104999" x="1354138" y="5700713"/>
          <p14:tracePt t="105007" x="1316038" y="5700713"/>
          <p14:tracePt t="105015" x="1292225" y="5692775"/>
          <p14:tracePt t="105030" x="1276350" y="5684838"/>
          <p14:tracePt t="105032" x="1260475" y="5684838"/>
          <p14:tracePt t="105039" x="1244600" y="5684838"/>
          <p14:tracePt t="105071" x="1236663" y="5676900"/>
          <p14:tracePt t="105087" x="1252538" y="5676900"/>
          <p14:tracePt t="105095" x="1260475" y="5676900"/>
          <p14:tracePt t="105103" x="1292225" y="5668963"/>
          <p14:tracePt t="105111" x="1316038" y="5661025"/>
          <p14:tracePt t="105119" x="1338263" y="5661025"/>
          <p14:tracePt t="105127" x="1354138" y="5661025"/>
          <p14:tracePt t="105135" x="1370013" y="5661025"/>
          <p14:tracePt t="105208" x="1362075" y="5661025"/>
          <p14:tracePt t="105215" x="1338263" y="5661025"/>
          <p14:tracePt t="105224" x="1300163" y="5661025"/>
          <p14:tracePt t="105231" x="1284288" y="5653088"/>
          <p14:tracePt t="105239" x="1252538" y="5637213"/>
          <p14:tracePt t="105247" x="1196975" y="5621338"/>
          <p14:tracePt t="105255" x="1173163" y="5621338"/>
          <p14:tracePt t="105263" x="1157288" y="5613400"/>
          <p14:tracePt t="105271" x="1141413" y="5605463"/>
          <p14:tracePt t="105311" x="1141413" y="5597525"/>
          <p14:tracePt t="105319" x="1157288" y="5597525"/>
          <p14:tracePt t="105328" x="1181100" y="5597525"/>
          <p14:tracePt t="105335" x="1196975" y="5597525"/>
          <p14:tracePt t="105342" x="1236663" y="5589588"/>
          <p14:tracePt t="105351" x="1252538" y="5583238"/>
          <p14:tracePt t="105359" x="1268413" y="5583238"/>
          <p14:tracePt t="105375" x="1284288" y="5583238"/>
          <p14:tracePt t="105407" x="1292225" y="5583238"/>
          <p14:tracePt t="105423" x="1300163" y="5583238"/>
          <p14:tracePt t="105431" x="1308100" y="5583238"/>
          <p14:tracePt t="105439" x="1322388" y="5583238"/>
          <p14:tracePt t="105447" x="1330325" y="5583238"/>
          <p14:tracePt t="105455" x="1354138" y="5583238"/>
          <p14:tracePt t="105463" x="1377950" y="5583238"/>
          <p14:tracePt t="105471" x="1401763" y="5583238"/>
          <p14:tracePt t="105480" x="1441450" y="5583238"/>
          <p14:tracePt t="105487" x="1473200" y="5583238"/>
          <p14:tracePt t="105495" x="1550988" y="5583238"/>
          <p14:tracePt t="105503" x="1598613" y="5583238"/>
          <p14:tracePt t="105511" x="1630363" y="5583238"/>
          <p14:tracePt t="105519" x="1693863" y="5583238"/>
          <p14:tracePt t="105529" x="1739900" y="5583238"/>
          <p14:tracePt t="105535" x="1787525" y="5583238"/>
          <p14:tracePt t="105545" x="1835150" y="5583238"/>
          <p14:tracePt t="105551" x="1874838" y="5583238"/>
          <p14:tracePt t="105559" x="1898650" y="5583238"/>
          <p14:tracePt t="105567" x="1922463" y="5583238"/>
          <p14:tracePt t="105575" x="1960563" y="5583238"/>
          <p14:tracePt t="105583" x="1984375" y="5575300"/>
          <p14:tracePt t="105591" x="2008188" y="5575300"/>
          <p14:tracePt t="105599" x="2024063" y="5567363"/>
          <p14:tracePt t="105607" x="2039938" y="5559425"/>
          <p14:tracePt t="105615" x="2055813" y="5559425"/>
          <p14:tracePt t="105623" x="2071688" y="5559425"/>
          <p14:tracePt t="105631" x="2079625" y="5551488"/>
          <p14:tracePt t="105639" x="2087563" y="5551488"/>
          <p14:tracePt t="105647" x="2103438" y="5551488"/>
          <p14:tracePt t="105655" x="2111375" y="5551488"/>
          <p14:tracePt t="105663" x="2133600" y="5551488"/>
          <p14:tracePt t="105671" x="2141538" y="5551488"/>
          <p14:tracePt t="105679" x="2157413" y="5551488"/>
          <p14:tracePt t="105687" x="2189163" y="5551488"/>
          <p14:tracePt t="105695" x="2197100" y="5551488"/>
          <p14:tracePt t="105703" x="2212975" y="5551488"/>
          <p14:tracePt t="105710" x="2228850" y="5551488"/>
          <p14:tracePt t="105719" x="2244725" y="5551488"/>
          <p14:tracePt t="105735" x="2260600" y="5551488"/>
          <p14:tracePt t="105855" x="2252663" y="5551488"/>
          <p14:tracePt t="105871" x="2236788" y="5551488"/>
          <p14:tracePt t="105983" x="2228850" y="5551488"/>
          <p14:tracePt t="105999" x="2220913" y="5551488"/>
          <p14:tracePt t="106016" x="2205038" y="5551488"/>
          <p14:tracePt t="106023" x="2197100" y="5559425"/>
          <p14:tracePt t="106039" x="2189163" y="5559425"/>
          <p14:tracePt t="106055" x="2165350" y="5567363"/>
          <p14:tracePt t="106063" x="2149475" y="5575300"/>
          <p14:tracePt t="106095" x="2133600" y="5575300"/>
          <p14:tracePt t="106127" x="2119313" y="5575300"/>
          <p14:tracePt t="106143" x="2111375" y="5575300"/>
          <p14:tracePt t="106167" x="2095500" y="5575300"/>
          <p14:tracePt t="106199" x="2087563" y="5575300"/>
          <p14:tracePt t="106263" x="2071688" y="5575300"/>
          <p14:tracePt t="106279" x="2055813" y="5575300"/>
          <p14:tracePt t="106287" x="2047875" y="5575300"/>
          <p14:tracePt t="106295" x="2024063" y="5575300"/>
          <p14:tracePt t="106311" x="2000250" y="5559425"/>
          <p14:tracePt t="106319" x="1992313" y="5543550"/>
          <p14:tracePt t="106463" x="1984375" y="5543550"/>
          <p14:tracePt t="106600" x="1976438" y="5551488"/>
          <p14:tracePt t="106904" x="1976438" y="5567363"/>
          <p14:tracePt t="106919" x="1976438" y="5575300"/>
          <p14:tracePt t="107208" x="1968500" y="5589588"/>
          <p14:tracePt t="107215" x="1952625" y="5589588"/>
          <p14:tracePt t="107239" x="1936750" y="5589588"/>
          <p14:tracePt t="107256" x="1930400" y="5589588"/>
          <p14:tracePt t="107263" x="1914525" y="5583238"/>
          <p14:tracePt t="107271" x="1914525" y="5575300"/>
          <p14:tracePt t="107527" x="1898650" y="5575300"/>
          <p14:tracePt t="107591" x="1890713" y="5589588"/>
          <p14:tracePt t="107615" x="1882775" y="5597525"/>
          <p14:tracePt t="107623" x="1874838" y="5605463"/>
          <p14:tracePt t="107639" x="1866900" y="5605463"/>
          <p14:tracePt t="107655" x="1858963" y="5613400"/>
          <p14:tracePt t="107671" x="1851025" y="5621338"/>
          <p14:tracePt t="107679" x="1851025" y="5637213"/>
          <p14:tracePt t="107695" x="1851025" y="5653088"/>
          <p14:tracePt t="107703" x="1851025" y="5661025"/>
          <p14:tracePt t="107711" x="1851025" y="5676900"/>
          <p14:tracePt t="107719" x="1851025" y="5684838"/>
          <p14:tracePt t="107727" x="1851025" y="5724525"/>
          <p14:tracePt t="107736" x="1874838" y="5764213"/>
          <p14:tracePt t="107743" x="1890713" y="5802313"/>
          <p14:tracePt t="107752" x="1914525" y="5818188"/>
          <p14:tracePt t="107759" x="1930400" y="5826125"/>
          <p14:tracePt t="107767" x="1936750" y="5849938"/>
          <p14:tracePt t="107775" x="1952625" y="5873750"/>
          <p14:tracePt t="107783" x="1960563" y="5889625"/>
          <p14:tracePt t="107791" x="1960563" y="5905500"/>
          <p14:tracePt t="107799" x="1968500" y="5905500"/>
          <p14:tracePt t="108328" x="1960563" y="5905500"/>
          <p14:tracePt t="108335" x="1936750" y="5905500"/>
          <p14:tracePt t="108343" x="1835150" y="5905500"/>
          <p14:tracePt t="108352" x="1725613" y="5889625"/>
          <p14:tracePt t="108359" x="1598613" y="5881688"/>
          <p14:tracePt t="108367" x="1489075" y="5881688"/>
          <p14:tracePt t="108375" x="1417638" y="5905500"/>
          <p14:tracePt t="108383" x="1370013" y="5961063"/>
          <p14:tracePt t="108391" x="1338263" y="6015038"/>
          <p14:tracePt t="108399" x="1308100" y="6070600"/>
          <p14:tracePt t="108407" x="1292225" y="6102350"/>
          <p14:tracePt t="108415" x="1268413" y="6118225"/>
          <p14:tracePt t="108423" x="1244600" y="6134100"/>
          <p14:tracePt t="108431" x="1220788" y="6142038"/>
          <p14:tracePt t="108439" x="1204913" y="6142038"/>
          <p14:tracePt t="108447" x="1181100" y="6142038"/>
          <p14:tracePt t="108455" x="1149350" y="6134100"/>
          <p14:tracePt t="108463" x="1117600" y="6086475"/>
          <p14:tracePt t="108471" x="1071563" y="5999163"/>
          <p14:tracePt t="108479" x="992188" y="5897563"/>
          <p14:tracePt t="108487" x="914400" y="5764213"/>
          <p14:tracePt t="108495" x="858838" y="5575300"/>
          <p14:tracePt t="108503" x="795338" y="5322888"/>
          <p14:tracePt t="108511" x="715963" y="5006975"/>
          <p14:tracePt t="108519" x="622300" y="4652963"/>
          <p14:tracePt t="108527" x="519113" y="4235450"/>
          <p14:tracePt t="108536" x="385763" y="3795713"/>
          <p14:tracePt t="108543" x="220663" y="3362325"/>
          <p14:tracePt t="108552" x="71438" y="2944813"/>
          <p14:tracePt t="115656" x="306388" y="1622425"/>
          <p14:tracePt t="115656" x="511175" y="1811338"/>
          <p14:tracePt t="115656" x="747713" y="1992313"/>
          <p14:tracePt t="115656" x="1016000" y="2197100"/>
          <p14:tracePt t="115656" x="1276350" y="2409825"/>
          <p14:tracePt t="115656" x="1662113" y="2660650"/>
          <p14:tracePt t="115656" x="2039938" y="2873375"/>
          <p14:tracePt t="115656" x="2386013" y="3101975"/>
          <p14:tracePt t="115656" x="2819400" y="3290888"/>
          <p14:tracePt t="115656" x="3244850" y="3463925"/>
          <p14:tracePt t="115656" x="3638550" y="3606800"/>
          <p14:tracePt t="115656" x="4000500" y="3748088"/>
          <p14:tracePt t="115656" x="4292600" y="3819525"/>
          <p14:tracePt t="115656" x="4449763" y="3857625"/>
          <p14:tracePt t="115656" x="4560888" y="3897313"/>
          <p14:tracePt t="115656" x="4646613" y="3913188"/>
          <p14:tracePt t="115656" x="4670425" y="3921125"/>
          <p14:tracePt t="115656" x="4686300" y="3921125"/>
          <p14:tracePt t="115656" x="4694238" y="3937000"/>
          <p14:tracePt t="115656" x="4710113" y="3937000"/>
          <p14:tracePt t="115656" x="4725988" y="3937000"/>
          <p14:tracePt t="115656" x="4757738" y="3944938"/>
          <p14:tracePt t="115656" x="4819650" y="3944938"/>
          <p14:tracePt t="115656" x="4875213" y="3944938"/>
          <p14:tracePt t="115656" x="4899025" y="3944938"/>
          <p14:tracePt t="115656" x="4930775" y="3944938"/>
          <p14:tracePt t="115656" x="4992688" y="3944938"/>
          <p14:tracePt t="115656" x="5056188" y="3944938"/>
          <p14:tracePt t="115656" x="5135563" y="3944938"/>
          <p14:tracePt t="115656" x="5205413" y="3929063"/>
          <p14:tracePt t="115656" x="5300663" y="3905250"/>
          <p14:tracePt t="115656" x="5441950" y="3881438"/>
          <p14:tracePt t="115656" x="5670550" y="3849688"/>
          <p14:tracePt t="115656" x="5994400" y="3849688"/>
          <p14:tracePt t="115656" x="6276975" y="3849688"/>
          <p14:tracePt t="115656" x="6638925" y="3833813"/>
          <p14:tracePt t="115656" x="7002463" y="3811588"/>
          <p14:tracePt t="115656" x="7396163" y="3825875"/>
          <p14:tracePt t="115656" x="7789863" y="3865563"/>
          <p14:tracePt t="115656" x="8229600" y="3944938"/>
          <p14:tracePt t="115656" x="8647113" y="4094163"/>
          <p14:tracePt t="115656" x="9064625" y="4197350"/>
          <p14:tracePt t="115656" x="9388475" y="4291013"/>
          <p14:tracePt t="115656" x="9609138" y="4338638"/>
          <p14:tracePt t="115656" x="9837738" y="4424363"/>
          <p14:tracePt t="115656" x="10018713" y="4511675"/>
          <p14:tracePt t="115656" x="10175875" y="4598988"/>
          <p14:tracePt t="115656" x="10285413" y="4660900"/>
          <p14:tracePt t="115656" x="10388600" y="4724400"/>
          <p14:tracePt t="115656" x="10506075" y="4779963"/>
          <p14:tracePt t="115656" x="10625138" y="4841875"/>
          <p14:tracePt t="115656" x="10734675" y="4881563"/>
          <p14:tracePt t="115656" x="10853738" y="4913313"/>
          <p14:tracePt t="115656" x="10931525" y="4937125"/>
          <p14:tracePt t="115656" x="11034713" y="4976813"/>
          <p14:tracePt t="115656" x="11128375" y="4999038"/>
          <p14:tracePt t="115656" x="11215688" y="5014913"/>
          <p14:tracePt t="115656" x="11293475" y="5038725"/>
          <p14:tracePt t="115656" x="11356975" y="5046663"/>
          <p14:tracePt t="115656" x="11412538" y="5054600"/>
          <p14:tracePt t="115656" x="11460163" y="5054600"/>
          <p14:tracePt t="115656" x="11476038" y="5054600"/>
          <p14:tracePt t="115656" x="11498263" y="5054600"/>
          <p14:tracePt t="115656" x="11506200" y="5030788"/>
          <p14:tracePt t="115656" x="11522075" y="4984750"/>
          <p14:tracePt t="115656" x="11530013" y="4945063"/>
          <p14:tracePt t="115656" x="11553825" y="4881563"/>
          <p14:tracePt t="115656" x="11561763" y="4810125"/>
          <p14:tracePt t="115656" x="11585575" y="4772025"/>
          <p14:tracePt t="115656" x="11601450" y="4732338"/>
          <p14:tracePt t="115656" x="11633200" y="4692650"/>
          <p14:tracePt t="115656" x="11664950" y="4621213"/>
          <p14:tracePt t="115656" x="11703050" y="4567238"/>
          <p14:tracePt t="115656" x="11718925" y="4543425"/>
          <p14:tracePt t="115656" x="11750675" y="4503738"/>
          <p14:tracePt t="115656" x="11758613" y="4448175"/>
          <p14:tracePt t="115656" x="11766550" y="4424363"/>
          <p14:tracePt t="115656" x="11766550" y="4408488"/>
          <p14:tracePt t="115656" x="11766550" y="4386263"/>
          <p14:tracePt t="115656" x="11766550" y="4370388"/>
          <p14:tracePt t="115656" x="11766550" y="4354513"/>
          <p14:tracePt t="115656" x="11766550" y="4338638"/>
          <p14:tracePt t="115656" x="11774488" y="4322763"/>
          <p14:tracePt t="115656" x="11790363" y="4314825"/>
          <p14:tracePt t="115656" x="11790363" y="4298950"/>
          <p14:tracePt t="115656" x="11790363" y="4275138"/>
          <p14:tracePt t="115656" x="11798300" y="4227513"/>
          <p14:tracePt t="115656" x="11822113" y="4157663"/>
          <p14:tracePt t="115656" x="11837988" y="4030663"/>
          <p14:tracePt t="115656" x="11845925" y="3905250"/>
          <p14:tracePt t="115656" x="11845925" y="3748088"/>
          <p14:tracePt t="115656" x="11845925" y="3559175"/>
          <p14:tracePt t="115656" x="11845925" y="3330575"/>
          <p14:tracePt t="115656" x="11845925" y="3070225"/>
          <p14:tracePt t="115656" x="11837988" y="2835275"/>
          <p14:tracePt t="115656" x="11837988" y="2574925"/>
          <p14:tracePt t="115656" x="11885613" y="2298700"/>
          <p14:tracePt t="115656" x="11931650" y="2047875"/>
          <p14:tracePt t="115656" x="12050713" y="183515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3- Skills: </a:t>
            </a:r>
            <a:r>
              <a:rPr lang="en-US" sz="2800" dirty="0">
                <a:solidFill>
                  <a:schemeClr val="tx1"/>
                </a:solidFill>
              </a:rPr>
              <a:t>The abilities and competencies required to implement the change. Skills ensure the team can convert the vision into reality.</a:t>
            </a:r>
          </a:p>
          <a:p>
            <a:endParaRPr lang="en-US" sz="2800" dirty="0">
              <a:solidFill>
                <a:schemeClr val="tx1"/>
              </a:solidFill>
            </a:endParaRPr>
          </a:p>
          <a:p>
            <a:r>
              <a:rPr lang="en-US" sz="2800" b="1" dirty="0">
                <a:solidFill>
                  <a:schemeClr val="tx1"/>
                </a:solidFill>
              </a:rPr>
              <a:t>4- Incentives:</a:t>
            </a:r>
            <a:r>
              <a:rPr lang="en-US" sz="2800" dirty="0">
                <a:solidFill>
                  <a:schemeClr val="tx1"/>
                </a:solidFill>
              </a:rPr>
              <a:t> The motivators or rewards that encourage teams to embrace the change. Incentives can be intrinsic (like personal growth) or extrinsic (like bonuses).</a:t>
            </a:r>
          </a:p>
          <a:p>
            <a:endParaRPr lang="en-US" sz="2800" b="1" dirty="0">
              <a:solidFill>
                <a:schemeClr val="tx1"/>
              </a:solidFill>
              <a:effectLst>
                <a:outerShdw blurRad="38100" dist="38100" dir="2700000" algn="tl">
                  <a:srgbClr val="000000">
                    <a:alpha val="43137"/>
                  </a:srgbClr>
                </a:outerShdw>
              </a:effectLst>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r>
              <a:rPr lang="en-US" dirty="0">
                <a:effectLst>
                  <a:outerShdw blurRad="38100" dist="38100" dir="2700000" algn="tl">
                    <a:srgbClr val="000000">
                      <a:alpha val="43137"/>
                    </a:srgbClr>
                  </a:outerShdw>
                </a:effectLst>
              </a:rPr>
              <a:t> </a:t>
            </a:r>
            <a:r>
              <a:rPr lang="en-US" dirty="0"/>
              <a:t>components</a:t>
            </a:r>
          </a:p>
        </p:txBody>
      </p:sp>
      <p:pic>
        <p:nvPicPr>
          <p:cNvPr id="9" name="Graphic 21">
            <a:extLst>
              <a:ext uri="{FF2B5EF4-FFF2-40B4-BE49-F238E27FC236}">
                <a16:creationId xmlns:a16="http://schemas.microsoft.com/office/drawing/2014/main" id="{458CE10A-69A3-4D23-849F-C362CB24D3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8348327"/>
      </p:ext>
    </p:extLst>
  </p:cSld>
  <p:clrMapOvr>
    <a:masterClrMapping/>
  </p:clrMapOvr>
  <mc:AlternateContent xmlns:mc="http://schemas.openxmlformats.org/markup-compatibility/2006" xmlns:p14="http://schemas.microsoft.com/office/powerpoint/2010/main">
    <mc:Choice Requires="p14">
      <p:transition p14:dur="10" advTm="138614"/>
    </mc:Choice>
    <mc:Fallback xmlns="">
      <p:transition advTm="138614"/>
    </mc:Fallback>
  </mc:AlternateContent>
  <p:extLst>
    <p:ext uri="{3A86A75C-4F4B-4683-9AE1-C65F6400EC91}">
      <p14:laserTraceLst xmlns:p14="http://schemas.microsoft.com/office/powerpoint/2010/main">
        <p14:tracePtLst>
          <p14:tracePt t="164" x="2133600" y="6740525"/>
          <p14:tracePt t="172" x="2119313" y="6677025"/>
          <p14:tracePt t="180" x="2119313" y="6597650"/>
          <p14:tracePt t="188" x="2119313" y="6519863"/>
          <p14:tracePt t="196" x="2119313" y="6416675"/>
          <p14:tracePt t="205" x="2119313" y="6369050"/>
          <p14:tracePt t="212" x="2119313" y="6307138"/>
          <p14:tracePt t="221" x="2119313" y="6227763"/>
          <p14:tracePt t="229" x="2119313" y="6149975"/>
          <p14:tracePt t="237" x="2119313" y="6054725"/>
          <p14:tracePt t="246" x="2103438" y="5976938"/>
          <p14:tracePt t="252" x="2079625" y="5889625"/>
          <p14:tracePt t="261" x="2071688" y="5810250"/>
          <p14:tracePt t="268" x="2039938" y="5692775"/>
          <p14:tracePt t="277" x="2016125" y="5583238"/>
          <p14:tracePt t="285" x="1992313" y="5503863"/>
          <p14:tracePt t="293" x="1968500" y="5400675"/>
          <p14:tracePt t="300" x="1944688" y="5322888"/>
          <p14:tracePt t="308" x="1922463" y="5235575"/>
          <p14:tracePt t="316" x="1898650" y="5165725"/>
          <p14:tracePt t="324" x="1890713" y="5118100"/>
          <p14:tracePt t="332" x="1866900" y="5062538"/>
          <p14:tracePt t="340" x="1858963" y="5014913"/>
          <p14:tracePt t="348" x="1851025" y="4960938"/>
          <p14:tracePt t="356" x="1827213" y="4921250"/>
          <p14:tracePt t="364" x="1795463" y="4849813"/>
          <p14:tracePt t="372" x="1771650" y="4787900"/>
          <p14:tracePt t="380" x="1755775" y="4716463"/>
          <p14:tracePt t="388" x="1725613" y="4660900"/>
          <p14:tracePt t="396" x="1709738" y="4621213"/>
          <p14:tracePt t="404" x="1693863" y="4575175"/>
          <p14:tracePt t="412" x="1677988" y="4519613"/>
          <p14:tracePt t="421" x="1662113" y="4464050"/>
          <p14:tracePt t="428" x="1654175" y="4416425"/>
          <p14:tracePt t="437" x="1646238" y="4378325"/>
          <p14:tracePt t="445" x="1622425" y="4314825"/>
          <p14:tracePt t="452" x="1614488" y="4259263"/>
          <p14:tracePt t="461" x="1598613" y="4213225"/>
          <p14:tracePt t="468" x="1566863" y="4141788"/>
          <p14:tracePt t="477" x="1543050" y="4086225"/>
          <p14:tracePt t="485" x="1535113" y="4022725"/>
          <p14:tracePt t="492" x="1504950" y="3976688"/>
          <p14:tracePt t="500" x="1489075" y="3937000"/>
          <p14:tracePt t="508" x="1473200" y="3905250"/>
          <p14:tracePt t="516" x="1457325" y="3849688"/>
          <p14:tracePt t="524" x="1457325" y="3825875"/>
          <p14:tracePt t="532" x="1457325" y="3803650"/>
          <p14:tracePt t="541" x="1457325" y="3771900"/>
          <p14:tracePt t="548" x="1457325" y="3756025"/>
          <p14:tracePt t="557" x="1457325" y="3740150"/>
          <p14:tracePt t="564" x="1473200" y="3724275"/>
          <p14:tracePt t="572" x="1481138" y="3708400"/>
          <p14:tracePt t="580" x="1497013" y="3684588"/>
          <p14:tracePt t="590" x="1504950" y="3668713"/>
          <p14:tracePt t="596" x="1512888" y="3652838"/>
          <p14:tracePt t="604" x="1512888" y="3636963"/>
          <p14:tracePt t="612" x="1527175" y="3614738"/>
          <p14:tracePt t="620" x="1535113" y="3590925"/>
          <p14:tracePt t="628" x="1550988" y="3582988"/>
          <p14:tracePt t="637" x="1574800" y="3567113"/>
          <p14:tracePt t="645" x="1590675" y="3551238"/>
          <p14:tracePt t="652" x="1598613" y="3527425"/>
          <p14:tracePt t="660" x="1622425" y="3511550"/>
          <p14:tracePt t="668" x="1638300" y="3487738"/>
          <p14:tracePt t="677" x="1646238" y="3487738"/>
          <p14:tracePt t="684" x="1662113" y="3471863"/>
          <p14:tracePt t="692" x="1677988" y="3455988"/>
          <p14:tracePt t="701" x="1693863" y="3448050"/>
          <p14:tracePt t="709" x="1701800" y="3440113"/>
          <p14:tracePt t="716" x="1709738" y="3432175"/>
          <p14:tracePt t="732" x="1725613" y="3425825"/>
          <p14:tracePt t="853" x="1731963" y="3425825"/>
          <p14:tracePt t="1190" x="1747838" y="3425825"/>
          <p14:tracePt t="1229" x="1771650" y="3417888"/>
          <p14:tracePt t="1269" x="1779588" y="3409950"/>
          <p14:tracePt t="1404" x="1771650" y="3409950"/>
          <p14:tracePt t="1412" x="1763713" y="3409950"/>
          <p14:tracePt t="1420" x="1731963" y="3402013"/>
          <p14:tracePt t="1429" x="1709738" y="3394075"/>
          <p14:tracePt t="1437" x="1693863" y="3386138"/>
          <p14:tracePt t="1445" x="1685925" y="3378200"/>
          <p14:tracePt t="1453" x="1670050" y="3370263"/>
          <p14:tracePt t="1460" x="1662113" y="3354388"/>
          <p14:tracePt t="1468" x="1646238" y="3354388"/>
          <p14:tracePt t="1477" x="1646238" y="3346450"/>
          <p14:tracePt t="1485" x="1630363" y="3338513"/>
          <p14:tracePt t="6012" x="1646238" y="3338513"/>
          <p14:tracePt t="6020" x="1662113" y="3338513"/>
          <p14:tracePt t="6028" x="1677988" y="3346450"/>
          <p14:tracePt t="6037" x="1685925" y="3354388"/>
          <p14:tracePt t="6045" x="1701800" y="3354388"/>
          <p14:tracePt t="6053" x="1709738" y="3362325"/>
          <p14:tracePt t="6063" x="1725613" y="3362325"/>
          <p14:tracePt t="6069" x="1731963" y="3362325"/>
          <p14:tracePt t="6077" x="1739900" y="3362325"/>
          <p14:tracePt t="6085" x="1763713" y="3370263"/>
          <p14:tracePt t="6093" x="1771650" y="3378200"/>
          <p14:tracePt t="6101" x="1787525" y="3378200"/>
          <p14:tracePt t="6109" x="1803400" y="3386138"/>
          <p14:tracePt t="6117" x="1827213" y="3386138"/>
          <p14:tracePt t="6124" x="1851025" y="3386138"/>
          <p14:tracePt t="6133" x="1882775" y="3386138"/>
          <p14:tracePt t="6141" x="1906588" y="3386138"/>
          <p14:tracePt t="6149" x="1930400" y="3386138"/>
          <p14:tracePt t="6157" x="1944688" y="3386138"/>
          <p14:tracePt t="6165" x="1960563" y="3386138"/>
          <p14:tracePt t="6173" x="1976438" y="3386138"/>
          <p14:tracePt t="6181" x="1984375" y="3386138"/>
          <p14:tracePt t="6189" x="1992313" y="3386138"/>
          <p14:tracePt t="6198" x="2000250" y="3386138"/>
          <p14:tracePt t="6205" x="2016125" y="3386138"/>
          <p14:tracePt t="6212" x="2024063" y="3386138"/>
          <p14:tracePt t="6221" x="2039938" y="3386138"/>
          <p14:tracePt t="6229" x="2063750" y="3386138"/>
          <p14:tracePt t="6237" x="2087563" y="3386138"/>
          <p14:tracePt t="6245" x="2111375" y="3386138"/>
          <p14:tracePt t="6253" x="2127250" y="3386138"/>
          <p14:tracePt t="6263" x="2149475" y="3386138"/>
          <p14:tracePt t="6269" x="2165350" y="3386138"/>
          <p14:tracePt t="6278" x="2181225" y="3386138"/>
          <p14:tracePt t="6284" x="2197100" y="3386138"/>
          <p14:tracePt t="6293" x="2212975" y="3378200"/>
          <p14:tracePt t="6300" x="2228850" y="3378200"/>
          <p14:tracePt t="6309" x="2244725" y="3378200"/>
          <p14:tracePt t="6317" x="2268538" y="3378200"/>
          <p14:tracePt t="6325" x="2300288" y="3378200"/>
          <p14:tracePt t="6333" x="2324100" y="3378200"/>
          <p14:tracePt t="6340" x="2338388" y="3370263"/>
          <p14:tracePt t="6349" x="2346325" y="3362325"/>
          <p14:tracePt t="6357" x="2354263" y="3362325"/>
          <p14:tracePt t="6364" x="2370138" y="3362325"/>
          <p14:tracePt t="6372" x="2378075" y="3362325"/>
          <p14:tracePt t="6380" x="2393950" y="3362325"/>
          <p14:tracePt t="6389" x="2401888" y="3362325"/>
          <p14:tracePt t="6397" x="2433638" y="3354388"/>
          <p14:tracePt t="6404" x="2449513" y="3354388"/>
          <p14:tracePt t="6412" x="2465388" y="3346450"/>
          <p14:tracePt t="6420" x="2489200" y="3338513"/>
          <p14:tracePt t="6429" x="2505075" y="3338513"/>
          <p14:tracePt t="6437" x="2520950" y="3338513"/>
          <p14:tracePt t="6445" x="2536825" y="3338513"/>
          <p14:tracePt t="6453" x="2543175" y="3338513"/>
          <p14:tracePt t="6463" x="2559050" y="3338513"/>
          <p14:tracePt t="6477" x="2574925" y="3338513"/>
          <p14:tracePt t="6493" x="2582863" y="3338513"/>
          <p14:tracePt t="6589" x="2566988" y="3338513"/>
          <p14:tracePt t="6604" x="2551113" y="3338513"/>
          <p14:tracePt t="6612" x="2536825" y="3338513"/>
          <p14:tracePt t="6620" x="2513013" y="3338513"/>
          <p14:tracePt t="6629" x="2481263" y="3338513"/>
          <p14:tracePt t="6637" x="2457450" y="3338513"/>
          <p14:tracePt t="6645" x="2425700" y="3338513"/>
          <p14:tracePt t="6652" x="2386013" y="3338513"/>
          <p14:tracePt t="6661" x="2362200" y="3338513"/>
          <p14:tracePt t="6668" x="2346325" y="3338513"/>
          <p14:tracePt t="6812" x="2354263" y="3338513"/>
          <p14:tracePt t="6820" x="2386013" y="3338513"/>
          <p14:tracePt t="6829" x="2457450" y="3338513"/>
          <p14:tracePt t="6837" x="2566988" y="3338513"/>
          <p14:tracePt t="6845" x="2678113" y="3338513"/>
          <p14:tracePt t="6852" x="2803525" y="3338513"/>
          <p14:tracePt t="6861" x="2946400" y="3338513"/>
          <p14:tracePt t="6868" x="3119438" y="3338513"/>
          <p14:tracePt t="6879" x="3308350" y="3338513"/>
          <p14:tracePt t="6884" x="3465513" y="3338513"/>
          <p14:tracePt t="6896" x="3622675" y="3338513"/>
          <p14:tracePt t="6900" x="3757613" y="3338513"/>
          <p14:tracePt t="6908" x="3930650" y="3346450"/>
          <p14:tracePt t="6917" x="4071938" y="3354388"/>
          <p14:tracePt t="6924" x="4205288" y="3378200"/>
          <p14:tracePt t="6933" x="4332288" y="3409950"/>
          <p14:tracePt t="6941" x="4425950" y="3432175"/>
          <p14:tracePt t="6948" x="4481513" y="3440113"/>
          <p14:tracePt t="6957" x="4529138" y="3440113"/>
          <p14:tracePt t="6964" x="4568825" y="3440113"/>
          <p14:tracePt t="6972" x="4598988" y="3440113"/>
          <p14:tracePt t="6980" x="4614863" y="3440113"/>
          <p14:tracePt t="6989" x="4630738" y="3440113"/>
          <p14:tracePt t="6996" x="4638675" y="3440113"/>
          <p14:tracePt t="7004" x="4646613" y="3440113"/>
          <p14:tracePt t="7021" x="4654550" y="3440113"/>
          <p14:tracePt t="7029" x="4670425" y="3440113"/>
          <p14:tracePt t="7037" x="4686300" y="3440113"/>
          <p14:tracePt t="7045" x="4702175" y="3440113"/>
          <p14:tracePt t="7061" x="4718050" y="3432175"/>
          <p14:tracePt t="7068" x="4725988" y="3425825"/>
          <p14:tracePt t="7093" x="4741863" y="3417888"/>
          <p14:tracePt t="7109" x="4749800" y="3409950"/>
          <p14:tracePt t="7124" x="4749800" y="3402013"/>
          <p14:tracePt t="7157" x="4765675" y="3394075"/>
          <p14:tracePt t="7164" x="4773613" y="3386138"/>
          <p14:tracePt t="7197" x="4773613" y="3378200"/>
          <p14:tracePt t="7221" x="4773613" y="3362325"/>
          <p14:tracePt t="7237" x="4779963" y="3354388"/>
          <p14:tracePt t="7244" x="4779963" y="3346450"/>
          <p14:tracePt t="7252" x="4787900" y="3338513"/>
          <p14:tracePt t="7268" x="4803775" y="3338513"/>
          <p14:tracePt t="7277" x="4811713" y="3338513"/>
          <p14:tracePt t="7285" x="4827588" y="3338513"/>
          <p14:tracePt t="7293" x="4843463" y="3338513"/>
          <p14:tracePt t="7300" x="4867275" y="3338513"/>
          <p14:tracePt t="7308" x="4891088" y="3338513"/>
          <p14:tracePt t="7317" x="4914900" y="3338513"/>
          <p14:tracePt t="7324" x="4946650" y="3338513"/>
          <p14:tracePt t="7333" x="4984750" y="3338513"/>
          <p14:tracePt t="7340" x="5056188" y="3338513"/>
          <p14:tracePt t="7349" x="5103813" y="3338513"/>
          <p14:tracePt t="7357" x="5159375" y="3346450"/>
          <p14:tracePt t="7364" x="5205413" y="3362325"/>
          <p14:tracePt t="7372" x="5260975" y="3370263"/>
          <p14:tracePt t="7381" x="5292725" y="3370263"/>
          <p14:tracePt t="7388" x="5356225" y="3370263"/>
          <p14:tracePt t="7396" x="5386388" y="3378200"/>
          <p14:tracePt t="7405" x="5441950" y="3378200"/>
          <p14:tracePt t="7412" x="5489575" y="3386138"/>
          <p14:tracePt t="7420" x="5529263" y="3409950"/>
          <p14:tracePt t="7429" x="5607050" y="3417888"/>
          <p14:tracePt t="7437" x="5662613" y="3440113"/>
          <p14:tracePt t="7444" x="5741988" y="3448050"/>
          <p14:tracePt t="7453" x="5827713" y="3471863"/>
          <p14:tracePt t="7462" x="5922963" y="3487738"/>
          <p14:tracePt t="7469" x="6024563" y="3527425"/>
          <p14:tracePt t="7477" x="6103938" y="3535363"/>
          <p14:tracePt t="7484" x="6183313" y="3551238"/>
          <p14:tracePt t="7493" x="6269038" y="3575050"/>
          <p14:tracePt t="7500" x="6316663" y="3582988"/>
          <p14:tracePt t="7508" x="6348413" y="3582988"/>
          <p14:tracePt t="7517" x="6372225" y="3582988"/>
          <p14:tracePt t="7525" x="6388100" y="3582988"/>
          <p14:tracePt t="7533" x="6402388" y="3582988"/>
          <p14:tracePt t="7540" x="6426200" y="3582988"/>
          <p14:tracePt t="7765" x="6450013" y="3575050"/>
          <p14:tracePt t="7781" x="6465888" y="3575050"/>
          <p14:tracePt t="7789" x="6473825" y="3575050"/>
          <p14:tracePt t="7797" x="6497638" y="3567113"/>
          <p14:tracePt t="7804" x="6505575" y="3559175"/>
          <p14:tracePt t="7812" x="6521450" y="3551238"/>
          <p14:tracePt t="7820" x="6537325" y="3543300"/>
          <p14:tracePt t="7836" x="6545263" y="3535363"/>
          <p14:tracePt t="7917" x="6553200" y="3527425"/>
          <p14:tracePt t="8013" x="6553200" y="3519488"/>
          <p14:tracePt t="8021" x="6553200" y="3511550"/>
          <p14:tracePt t="8037" x="6553200" y="3495675"/>
          <p14:tracePt t="8045" x="6553200" y="3487738"/>
          <p14:tracePt t="8053" x="6553200" y="3471863"/>
          <p14:tracePt t="8062" x="6553200" y="3463925"/>
          <p14:tracePt t="8068" x="6561138" y="3448050"/>
          <p14:tracePt t="8100" x="6569075" y="3440113"/>
          <p14:tracePt t="8108" x="6584950" y="3440113"/>
          <p14:tracePt t="8117" x="6592888" y="3440113"/>
          <p14:tracePt t="8125" x="6630988" y="3409950"/>
          <p14:tracePt t="8133" x="6686550" y="3394075"/>
          <p14:tracePt t="8140" x="6726238" y="3370263"/>
          <p14:tracePt t="8148" x="6781800" y="3362325"/>
          <p14:tracePt t="8157" x="6827838" y="3346450"/>
          <p14:tracePt t="8164" x="6883400" y="3330575"/>
          <p14:tracePt t="8173" x="6938963" y="3314700"/>
          <p14:tracePt t="8181" x="6986588" y="3306763"/>
          <p14:tracePt t="8188" x="7040563" y="3298825"/>
          <p14:tracePt t="8197" x="7072313" y="3290888"/>
          <p14:tracePt t="8204" x="7096125" y="3282950"/>
          <p14:tracePt t="8214" x="7135813" y="3282950"/>
          <p14:tracePt t="8220" x="7151688" y="3275013"/>
          <p14:tracePt t="8230" x="7175500" y="3275013"/>
          <p14:tracePt t="8237" x="7207250" y="3259138"/>
          <p14:tracePt t="8245" x="7221538" y="3251200"/>
          <p14:tracePt t="8252" x="7229475" y="3251200"/>
          <p14:tracePt t="8261" x="7245350" y="3251200"/>
          <p14:tracePt t="8268" x="7261225" y="3243263"/>
          <p14:tracePt t="8284" x="7277100" y="3243263"/>
          <p14:tracePt t="8293" x="7285038" y="3243263"/>
          <p14:tracePt t="8317" x="7300913" y="3243263"/>
          <p14:tracePt t="8349" x="7308850" y="3243263"/>
          <p14:tracePt t="8364" x="7324725" y="3243263"/>
          <p14:tracePt t="8373" x="7332663" y="3243263"/>
          <p14:tracePt t="8380" x="7340600" y="3243263"/>
          <p14:tracePt t="8389" x="7348538" y="3243263"/>
          <p14:tracePt t="8397" x="7364413" y="3243263"/>
          <p14:tracePt t="8404" x="7372350" y="3243263"/>
          <p14:tracePt t="8413" x="7388225" y="3243263"/>
          <p14:tracePt t="8420" x="7404100" y="3243263"/>
          <p14:tracePt t="8428" x="7426325" y="3243263"/>
          <p14:tracePt t="8437" x="7442200" y="3243263"/>
          <p14:tracePt t="8444" x="7458075" y="3243263"/>
          <p14:tracePt t="8453" x="7473950" y="3243263"/>
          <p14:tracePt t="8462" x="7497763" y="3243263"/>
          <p14:tracePt t="8468" x="7529513" y="3243263"/>
          <p14:tracePt t="8477" x="7569200" y="3243263"/>
          <p14:tracePt t="8484" x="7600950" y="3243263"/>
          <p14:tracePt t="8493" x="7639050" y="3251200"/>
          <p14:tracePt t="8501" x="7670800" y="3251200"/>
          <p14:tracePt t="8509" x="7718425" y="3251200"/>
          <p14:tracePt t="8517" x="7750175" y="3251200"/>
          <p14:tracePt t="8524" x="7773988" y="3259138"/>
          <p14:tracePt t="8532" x="7805738" y="3259138"/>
          <p14:tracePt t="8540" x="7843838" y="3267075"/>
          <p14:tracePt t="8548" x="7883525" y="3275013"/>
          <p14:tracePt t="8557" x="7915275" y="3275013"/>
          <p14:tracePt t="8564" x="7962900" y="3282950"/>
          <p14:tracePt t="8573" x="8002588" y="3282950"/>
          <p14:tracePt t="8581" x="8048625" y="3282950"/>
          <p14:tracePt t="8588" x="8072438" y="3282950"/>
          <p14:tracePt t="8597" x="8088313" y="3282950"/>
          <p14:tracePt t="8604" x="8112125" y="3282950"/>
          <p14:tracePt t="8612" x="8128000" y="3282950"/>
          <p14:tracePt t="8678" x="8143875" y="3282950"/>
          <p14:tracePt t="8829" x="8159750" y="3282950"/>
          <p14:tracePt t="8860" x="8175625" y="3282950"/>
          <p14:tracePt t="8916" x="8191500" y="3282950"/>
          <p14:tracePt t="8925" x="8199438" y="3282950"/>
          <p14:tracePt t="8933" x="8207375" y="3282950"/>
          <p14:tracePt t="8940" x="8215313" y="3282950"/>
          <p14:tracePt t="8948" x="8229600" y="3282950"/>
          <p14:tracePt t="8957" x="8245475" y="3282950"/>
          <p14:tracePt t="8964" x="8261350" y="3282950"/>
          <p14:tracePt t="8972" x="8285163" y="3282950"/>
          <p14:tracePt t="8981" x="8308975" y="3282950"/>
          <p14:tracePt t="8990" x="8324850" y="3282950"/>
          <p14:tracePt t="8997" x="8340725" y="3282950"/>
          <p14:tracePt t="9004" x="8356600" y="3282950"/>
          <p14:tracePt t="9013" x="8372475" y="3282950"/>
          <p14:tracePt t="9029" x="8380413" y="3282950"/>
          <p14:tracePt t="9324" x="8396288" y="3282950"/>
          <p14:tracePt t="9357" x="8412163" y="3282950"/>
          <p14:tracePt t="9364" x="8420100" y="3282950"/>
          <p14:tracePt t="9373" x="8434388" y="3282950"/>
          <p14:tracePt t="9380" x="8450263" y="3275013"/>
          <p14:tracePt t="9388" x="8474075" y="3275013"/>
          <p14:tracePt t="9396" x="8505825" y="3267075"/>
          <p14:tracePt t="9405" x="8521700" y="3259138"/>
          <p14:tracePt t="9412" x="8529638" y="3259138"/>
          <p14:tracePt t="9420" x="8545513" y="3259138"/>
          <p14:tracePt t="9437" x="8561388" y="3259138"/>
          <p14:tracePt t="9453" x="8569325" y="3251200"/>
          <p14:tracePt t="9462" x="8585200" y="3251200"/>
          <p14:tracePt t="9478" x="8593138" y="3235325"/>
          <p14:tracePt t="9485" x="8609013" y="3235325"/>
          <p14:tracePt t="9509" x="8624888" y="3235325"/>
          <p14:tracePt t="9517" x="8632825" y="3235325"/>
          <p14:tracePt t="9525" x="8647113" y="3235325"/>
          <p14:tracePt t="9541" x="8662988" y="3235325"/>
          <p14:tracePt t="9557" x="8670925" y="3235325"/>
          <p14:tracePt t="9573" x="8686800" y="3235325"/>
          <p14:tracePt t="9580" x="8694738" y="3235325"/>
          <p14:tracePt t="9589" x="8710613" y="3235325"/>
          <p14:tracePt t="9596" x="8726488" y="3228975"/>
          <p14:tracePt t="9604" x="8734425" y="3228975"/>
          <p14:tracePt t="9620" x="8750300" y="3228975"/>
          <p14:tracePt t="9628" x="8758238" y="3228975"/>
          <p14:tracePt t="9637" x="8774113" y="3221038"/>
          <p14:tracePt t="9645" x="8782050" y="3213100"/>
          <p14:tracePt t="9669" x="8797925" y="3213100"/>
          <p14:tracePt t="9679" x="8805863" y="3213100"/>
          <p14:tracePt t="9685" x="8813800" y="3213100"/>
          <p14:tracePt t="9693" x="8837613" y="3205163"/>
          <p14:tracePt t="9701" x="8843963" y="3205163"/>
          <p14:tracePt t="9709" x="8859838" y="3205163"/>
          <p14:tracePt t="9717" x="8899525" y="3205163"/>
          <p14:tracePt t="9724" x="8947150" y="3205163"/>
          <p14:tracePt t="9733" x="8978900" y="3205163"/>
          <p14:tracePt t="9740" x="9018588" y="3205163"/>
          <p14:tracePt t="9748" x="9064625" y="3221038"/>
          <p14:tracePt t="9757" x="9104313" y="3228975"/>
          <p14:tracePt t="9764" x="9144000" y="3235325"/>
          <p14:tracePt t="9773" x="9175750" y="3235325"/>
          <p14:tracePt t="9781" x="9215438" y="3235325"/>
          <p14:tracePt t="9789" x="9239250" y="3235325"/>
          <p14:tracePt t="9797" x="9261475" y="3235325"/>
          <p14:tracePt t="9804" x="9277350" y="3228975"/>
          <p14:tracePt t="9812" x="9293225" y="3221038"/>
          <p14:tracePt t="9820" x="9309100" y="3213100"/>
          <p14:tracePt t="9828" x="9340850" y="3213100"/>
          <p14:tracePt t="9836" x="9364663" y="3213100"/>
          <p14:tracePt t="9845" x="9388475" y="3213100"/>
          <p14:tracePt t="9853" x="9404350" y="3213100"/>
          <p14:tracePt t="9861" x="9428163" y="3205163"/>
          <p14:tracePt t="9880" x="9490075" y="3181350"/>
          <p14:tracePt t="9885" x="9529763" y="3181350"/>
          <p14:tracePt t="9893" x="9553575" y="3181350"/>
          <p14:tracePt t="9900" x="9577388" y="3181350"/>
          <p14:tracePt t="9909" x="9601200" y="3181350"/>
          <p14:tracePt t="9917" x="9640888" y="3181350"/>
          <p14:tracePt t="9925" x="9686925" y="3181350"/>
          <p14:tracePt t="9933" x="9734550" y="3181350"/>
          <p14:tracePt t="9940" x="9798050" y="3181350"/>
          <p14:tracePt t="9948" x="9859963" y="3181350"/>
          <p14:tracePt t="9957" x="9931400" y="3189288"/>
          <p14:tracePt t="9964" x="9994900" y="3189288"/>
          <p14:tracePt t="9973" x="10058400" y="3189288"/>
          <p14:tracePt t="9980" x="10136188" y="3189288"/>
          <p14:tracePt t="9989" x="10215563" y="3189288"/>
          <p14:tracePt t="9997" x="10293350" y="3189288"/>
          <p14:tracePt t="10005" x="10356850" y="3189288"/>
          <p14:tracePt t="10012" x="10436225" y="3189288"/>
          <p14:tracePt t="10020" x="10514013" y="3189288"/>
          <p14:tracePt t="10028" x="10593388" y="3189288"/>
          <p14:tracePt t="10037" x="10664825" y="3189288"/>
          <p14:tracePt t="10045" x="10710863" y="3197225"/>
          <p14:tracePt t="10053" x="10758488" y="3197225"/>
          <p14:tracePt t="10062" x="10790238" y="3205163"/>
          <p14:tracePt t="10069" x="10814050" y="3213100"/>
          <p14:tracePt t="10079" x="10837863" y="3221038"/>
          <p14:tracePt t="10085" x="10853738" y="3221038"/>
          <p14:tracePt t="10093" x="10869613" y="3221038"/>
          <p14:tracePt t="10109" x="10875963" y="3221038"/>
          <p14:tracePt t="10352" x="10869613" y="3221038"/>
          <p14:tracePt t="10364" x="10861675" y="3221038"/>
          <p14:tracePt t="10372" x="10845800" y="3221038"/>
          <p14:tracePt t="10388" x="10821988" y="3221038"/>
          <p14:tracePt t="10397" x="10790238" y="3221038"/>
          <p14:tracePt t="10404" x="10766425" y="3213100"/>
          <p14:tracePt t="10412" x="10702925" y="3205163"/>
          <p14:tracePt t="10420" x="10641013" y="3181350"/>
          <p14:tracePt t="10428" x="10569575" y="3173413"/>
          <p14:tracePt t="10436" x="10474325" y="3149600"/>
          <p14:tracePt t="10445" x="10372725" y="3117850"/>
          <p14:tracePt t="10454" x="10293350" y="3094038"/>
          <p14:tracePt t="10461" x="10175875" y="3070225"/>
          <p14:tracePt t="10471" x="10080625" y="3070225"/>
          <p14:tracePt t="10477" x="10018713" y="3070225"/>
          <p14:tracePt t="10484" x="9923463" y="3070225"/>
          <p14:tracePt t="10493" x="9798050" y="3070225"/>
          <p14:tracePt t="10501" x="9671050" y="3070225"/>
          <p14:tracePt t="10508" x="9545638" y="3078163"/>
          <p14:tracePt t="10518" x="9404350" y="3078163"/>
          <p14:tracePt t="10525" x="9239250" y="3078163"/>
          <p14:tracePt t="10533" x="9018588" y="3094038"/>
          <p14:tracePt t="10541" x="8789988" y="3094038"/>
          <p14:tracePt t="10549" x="8489950" y="3078163"/>
          <p14:tracePt t="10558" x="8199438" y="3078163"/>
          <p14:tracePt t="10565" x="7851775" y="3078163"/>
          <p14:tracePt t="10573" x="7513638" y="3046413"/>
          <p14:tracePt t="10581" x="7143750" y="2984500"/>
          <p14:tracePt t="10589" x="6843713" y="2968625"/>
          <p14:tracePt t="10597" x="6513513" y="2952750"/>
          <p14:tracePt t="10604" x="6221413" y="2936875"/>
          <p14:tracePt t="10613" x="6048375" y="2921000"/>
          <p14:tracePt t="10621" x="5875338" y="2921000"/>
          <p14:tracePt t="10629" x="5702300" y="2921000"/>
          <p14:tracePt t="10636" x="5561013" y="2921000"/>
          <p14:tracePt t="10644" x="5402263" y="2921000"/>
          <p14:tracePt t="10652" x="5237163" y="2921000"/>
          <p14:tracePt t="10660" x="5064125" y="2921000"/>
          <p14:tracePt t="10670" x="4891088" y="2921000"/>
          <p14:tracePt t="10677" x="4654550" y="2921000"/>
          <p14:tracePt t="10684" x="4481513" y="2921000"/>
          <p14:tracePt t="10692" x="4284663" y="2928938"/>
          <p14:tracePt t="10700" x="4087813" y="2928938"/>
          <p14:tracePt t="10708" x="3922713" y="2928938"/>
          <p14:tracePt t="10717" x="3763963" y="2928938"/>
          <p14:tracePt t="10724" x="3590925" y="2936875"/>
          <p14:tracePt t="10732" x="3433763" y="2952750"/>
          <p14:tracePt t="10740" x="3292475" y="2952750"/>
          <p14:tracePt t="10749" x="3135313" y="2952750"/>
          <p14:tracePt t="10757" x="3008313" y="2952750"/>
          <p14:tracePt t="10764" x="2882900" y="2968625"/>
          <p14:tracePt t="10772" x="2755900" y="2992438"/>
          <p14:tracePt t="10780" x="2614613" y="3000375"/>
          <p14:tracePt t="10789" x="2497138" y="3032125"/>
          <p14:tracePt t="10797" x="2370138" y="3054350"/>
          <p14:tracePt t="10804" x="2228850" y="3094038"/>
          <p14:tracePt t="10812" x="2111375" y="3133725"/>
          <p14:tracePt t="10821" x="1984375" y="3157538"/>
          <p14:tracePt t="10828" x="1843088" y="3197225"/>
          <p14:tracePt t="10837" x="1725613" y="3251200"/>
          <p14:tracePt t="10844" x="1598613" y="3282950"/>
          <p14:tracePt t="10853" x="1481138" y="3314700"/>
          <p14:tracePt t="10860" x="1385888" y="3346450"/>
          <p14:tracePt t="10870" x="1300163" y="3402013"/>
          <p14:tracePt t="10877" x="1244600" y="3432175"/>
          <p14:tracePt t="10885" x="1189038" y="3463925"/>
          <p14:tracePt t="10893" x="1157288" y="3487738"/>
          <p14:tracePt t="10900" x="1117600" y="3511550"/>
          <p14:tracePt t="10909" x="1087438" y="3527425"/>
          <p14:tracePt t="10917" x="1063625" y="3551238"/>
          <p14:tracePt t="10924" x="1063625" y="3559175"/>
          <p14:tracePt t="10933" x="1055688" y="3582988"/>
          <p14:tracePt t="10941" x="1039813" y="3598863"/>
          <p14:tracePt t="10949" x="1031875" y="3614738"/>
          <p14:tracePt t="10957" x="1016000" y="3622675"/>
          <p14:tracePt t="10965" x="1008063" y="3644900"/>
          <p14:tracePt t="10972" x="1000125" y="3660775"/>
          <p14:tracePt t="10980" x="992188" y="3660775"/>
          <p14:tracePt t="10988" x="976313" y="3668713"/>
          <p14:tracePt t="10997" x="976313" y="3684588"/>
          <p14:tracePt t="11013" x="976313" y="3700463"/>
          <p14:tracePt t="11022" x="968375" y="3708400"/>
          <p14:tracePt t="11029" x="968375" y="3724275"/>
          <p14:tracePt t="11061" x="968375" y="3740150"/>
          <p14:tracePt t="11084" x="968375" y="3748088"/>
          <p14:tracePt t="11100" x="968375" y="3763963"/>
          <p14:tracePt t="11165" x="968375" y="3771900"/>
          <p14:tracePt t="11189" x="976313" y="3779838"/>
          <p14:tracePt t="11197" x="984250" y="3779838"/>
          <p14:tracePt t="11221" x="1000125" y="3779838"/>
          <p14:tracePt t="11245" x="1008063" y="3795713"/>
          <p14:tracePt t="11260" x="1016000" y="3811588"/>
          <p14:tracePt t="11270" x="1031875" y="3825875"/>
          <p14:tracePt t="11277" x="1055688" y="3849688"/>
          <p14:tracePt t="11285" x="1071563" y="3865563"/>
          <p14:tracePt t="11293" x="1087438" y="3881438"/>
          <p14:tracePt t="11300" x="1103313" y="3897313"/>
          <p14:tracePt t="11308" x="1117600" y="3929063"/>
          <p14:tracePt t="11317" x="1125538" y="3952875"/>
          <p14:tracePt t="11324" x="1133475" y="3976688"/>
          <p14:tracePt t="11332" x="1157288" y="3992563"/>
          <p14:tracePt t="11340" x="1181100" y="4016375"/>
          <p14:tracePt t="11348" x="1189038" y="4030663"/>
          <p14:tracePt t="11357" x="1196975" y="4046538"/>
          <p14:tracePt t="11364" x="1204913" y="4062413"/>
          <p14:tracePt t="11372" x="1212850" y="4070350"/>
          <p14:tracePt t="11589" x="1212850" y="4086225"/>
          <p14:tracePt t="11612" x="1212850" y="4094163"/>
          <p14:tracePt t="11629" x="1212850" y="4102100"/>
          <p14:tracePt t="11636" x="1196975" y="4102100"/>
          <p14:tracePt t="12645" x="1189038" y="4110038"/>
          <p14:tracePt t="12661" x="1173163" y="4110038"/>
          <p14:tracePt t="12813" x="1173163" y="4102100"/>
          <p14:tracePt t="12829" x="1181100" y="4094163"/>
          <p14:tracePt t="12837" x="1189038" y="4086225"/>
          <p14:tracePt t="12845" x="1204913" y="4070350"/>
          <p14:tracePt t="12854" x="1212850" y="4062413"/>
          <p14:tracePt t="12860" x="1220788" y="4054475"/>
          <p14:tracePt t="12886" x="1260475" y="4030663"/>
          <p14:tracePt t="12893" x="1276350" y="4016375"/>
          <p14:tracePt t="12901" x="1292225" y="4000500"/>
          <p14:tracePt t="12909" x="1316038" y="3984625"/>
          <p14:tracePt t="12917" x="1338263" y="3976688"/>
          <p14:tracePt t="12925" x="1370013" y="3960813"/>
          <p14:tracePt t="12933" x="1385888" y="3960813"/>
          <p14:tracePt t="12940" x="1401763" y="3952875"/>
          <p14:tracePt t="12949" x="1425575" y="3921125"/>
          <p14:tracePt t="12957" x="1457325" y="3905250"/>
          <p14:tracePt t="12964" x="1481138" y="3897313"/>
          <p14:tracePt t="12972" x="1520825" y="3865563"/>
          <p14:tracePt t="12981" x="1558925" y="3849688"/>
          <p14:tracePt t="12990" x="1590675" y="3849688"/>
          <p14:tracePt t="12997" x="1654175" y="3841750"/>
          <p14:tracePt t="13005" x="1725613" y="3819525"/>
          <p14:tracePt t="13012" x="1803400" y="3819525"/>
          <p14:tracePt t="13020" x="1866900" y="3819525"/>
          <p14:tracePt t="13029" x="1960563" y="3819525"/>
          <p14:tracePt t="13038" x="2071688" y="3819525"/>
          <p14:tracePt t="13044" x="2181225" y="3819525"/>
          <p14:tracePt t="13053" x="2276475" y="3819525"/>
          <p14:tracePt t="13060" x="2386013" y="3819525"/>
          <p14:tracePt t="13070" x="2465388" y="3819525"/>
          <p14:tracePt t="13077" x="2528888" y="3819525"/>
          <p14:tracePt t="13084" x="2590800" y="3819525"/>
          <p14:tracePt t="13093" x="2654300" y="3819525"/>
          <p14:tracePt t="13100" x="2725738" y="3803650"/>
          <p14:tracePt t="13108" x="2795588" y="3779838"/>
          <p14:tracePt t="13117" x="2819400" y="3771900"/>
          <p14:tracePt t="13124" x="2835275" y="3756025"/>
          <p14:tracePt t="13133" x="2859088" y="3756025"/>
          <p14:tracePt t="13140" x="2874963" y="3756025"/>
          <p14:tracePt t="13148" x="2890838" y="3748088"/>
          <p14:tracePt t="13180" x="2890838" y="3740150"/>
          <p14:tracePt t="13188" x="2882900" y="3740150"/>
          <p14:tracePt t="13197" x="2859088" y="3732213"/>
          <p14:tracePt t="13205" x="2851150" y="3732213"/>
          <p14:tracePt t="13212" x="2811463" y="3732213"/>
          <p14:tracePt t="13221" x="2763838" y="3724275"/>
          <p14:tracePt t="13229" x="2709863" y="3716338"/>
          <p14:tracePt t="13237" x="2646363" y="3700463"/>
          <p14:tracePt t="13244" x="2590800" y="3692525"/>
          <p14:tracePt t="13253" x="2543175" y="3668713"/>
          <p14:tracePt t="13260" x="2505075" y="3660775"/>
          <p14:tracePt t="13270" x="2465388" y="3644900"/>
          <p14:tracePt t="13277" x="2449513" y="3629025"/>
          <p14:tracePt t="13285" x="2441575" y="3622675"/>
          <p14:tracePt t="13293" x="2433638" y="3614738"/>
          <p14:tracePt t="13309" x="2433638" y="3606800"/>
          <p14:tracePt t="13325" x="2433638" y="3598863"/>
          <p14:tracePt t="13332" x="2441575" y="3582988"/>
          <p14:tracePt t="13365" x="2449513" y="3575050"/>
          <p14:tracePt t="13381" x="2425700" y="3575050"/>
          <p14:tracePt t="13388" x="2401888" y="3551238"/>
          <p14:tracePt t="13396" x="2354263" y="3551238"/>
          <p14:tracePt t="13404" x="2268538" y="3519488"/>
          <p14:tracePt t="13413" x="2165350" y="3479800"/>
          <p14:tracePt t="13421" x="2087563" y="3432175"/>
          <p14:tracePt t="13429" x="2024063" y="3386138"/>
          <p14:tracePt t="13437" x="1960563" y="3362325"/>
          <p14:tracePt t="13444" x="1874838" y="3338513"/>
          <p14:tracePt t="13454" x="1843088" y="3330575"/>
          <p14:tracePt t="13477" x="1835150" y="3314700"/>
          <p14:tracePt t="14453" x="1827213" y="3314700"/>
          <p14:tracePt t="14500" x="1811338" y="3314700"/>
          <p14:tracePt t="14509" x="1803400" y="3314700"/>
          <p14:tracePt t="14533" x="1787525" y="3314700"/>
          <p14:tracePt t="14557" x="1779588" y="3322638"/>
          <p14:tracePt t="14589" x="1771650" y="3322638"/>
          <p14:tracePt t="14597" x="1763713" y="3322638"/>
          <p14:tracePt t="14604" x="1747838" y="3330575"/>
          <p14:tracePt t="14613" x="1739900" y="3330575"/>
          <p14:tracePt t="14629" x="1725613" y="3330575"/>
          <p14:tracePt t="14638" x="1717675" y="3338513"/>
          <p14:tracePt t="14653" x="1701800" y="3338513"/>
          <p14:tracePt t="14671" x="1701800" y="3346450"/>
          <p14:tracePt t="14677" x="1693863" y="3354388"/>
          <p14:tracePt t="14693" x="1685925" y="3362325"/>
          <p14:tracePt t="14757" x="1677988" y="3362325"/>
          <p14:tracePt t="14781" x="1662113" y="3370263"/>
          <p14:tracePt t="14797" x="1654175" y="3378200"/>
          <p14:tracePt t="14830" x="1638300" y="3386138"/>
          <p14:tracePt t="14853" x="1622425" y="3386138"/>
          <p14:tracePt t="14860" x="1606550" y="3394075"/>
          <p14:tracePt t="14870" x="1590675" y="3402013"/>
          <p14:tracePt t="14886" x="1566863" y="3402013"/>
          <p14:tracePt t="14892" x="1550988" y="3409950"/>
          <p14:tracePt t="14917" x="1543050" y="3409950"/>
          <p14:tracePt t="14965" x="1527175" y="3409950"/>
          <p14:tracePt t="14980" x="1527175" y="3425825"/>
          <p14:tracePt t="14997" x="1527175" y="3448050"/>
          <p14:tracePt t="15013" x="1527175" y="3463925"/>
          <p14:tracePt t="15020" x="1527175" y="3471863"/>
          <p14:tracePt t="15029" x="1527175" y="3487738"/>
          <p14:tracePt t="15037" x="1527175" y="3495675"/>
          <p14:tracePt t="15044" x="1527175" y="3519488"/>
          <p14:tracePt t="15053" x="1527175" y="3535363"/>
          <p14:tracePt t="15060" x="1527175" y="3551238"/>
          <p14:tracePt t="15070" x="1527175" y="3575050"/>
          <p14:tracePt t="15077" x="1527175" y="3606800"/>
          <p14:tracePt t="15085" x="1527175" y="3636963"/>
          <p14:tracePt t="15093" x="1520825" y="3668713"/>
          <p14:tracePt t="15101" x="1512888" y="3708400"/>
          <p14:tracePt t="15108" x="1504950" y="3732213"/>
          <p14:tracePt t="15117" x="1497013" y="3748088"/>
          <p14:tracePt t="15125" x="1497013" y="3763963"/>
          <p14:tracePt t="15133" x="1489075" y="3779838"/>
          <p14:tracePt t="15140" x="1481138" y="3803650"/>
          <p14:tracePt t="15149" x="1481138" y="3819525"/>
          <p14:tracePt t="15157" x="1473200" y="3833813"/>
          <p14:tracePt t="15164" x="1473200" y="3849688"/>
          <p14:tracePt t="15172" x="1473200" y="3865563"/>
          <p14:tracePt t="15213" x="1473200" y="3881438"/>
          <p14:tracePt t="15221" x="1465263" y="3889375"/>
          <p14:tracePt t="15445" x="1457325" y="3897313"/>
          <p14:tracePt t="15452" x="1457325" y="3913188"/>
          <p14:tracePt t="15485" x="1457325" y="3929063"/>
          <p14:tracePt t="15501" x="1449388" y="3929063"/>
          <p14:tracePt t="15517" x="1449388" y="3944938"/>
          <p14:tracePt t="15524" x="1441450" y="3952875"/>
          <p14:tracePt t="15541" x="1433513" y="3960813"/>
          <p14:tracePt t="15558" x="1425575" y="3976688"/>
          <p14:tracePt t="15581" x="1409700" y="3976688"/>
          <p14:tracePt t="15613" x="1393825" y="3976688"/>
          <p14:tracePt t="15629" x="1377950" y="3984625"/>
          <p14:tracePt t="15637" x="1362075" y="3992563"/>
          <p14:tracePt t="15669" x="1346200" y="3992563"/>
          <p14:tracePt t="15684" x="1338263" y="3992563"/>
          <p14:tracePt t="15693" x="1322388" y="4000500"/>
          <p14:tracePt t="16037" x="1316038" y="4000500"/>
          <p14:tracePt t="16044" x="1308100" y="4000500"/>
          <p14:tracePt t="17142" x="1300163" y="4008438"/>
          <p14:tracePt t="17157" x="1300163" y="4016375"/>
          <p14:tracePt t="21684" x="1300163" y="4030663"/>
          <p14:tracePt t="21701" x="1292225" y="4038600"/>
          <p14:tracePt t="21709" x="1276350" y="4038600"/>
          <p14:tracePt t="21717" x="1260475" y="4038600"/>
          <p14:tracePt t="21725" x="1252538" y="4038600"/>
          <p14:tracePt t="21732" x="1220788" y="4038600"/>
          <p14:tracePt t="21740" x="1196975" y="4038600"/>
          <p14:tracePt t="21748" x="1173163" y="4030663"/>
          <p14:tracePt t="21757" x="1157288" y="4030663"/>
          <p14:tracePt t="21764" x="1141413" y="4030663"/>
          <p14:tracePt t="21772" x="1125538" y="4030663"/>
          <p14:tracePt t="21780" x="1117600" y="4022725"/>
          <p14:tracePt t="21852" x="1111250" y="4016375"/>
          <p14:tracePt t="21860" x="1103313" y="4008438"/>
          <p14:tracePt t="21869" x="1095375" y="4008438"/>
          <p14:tracePt t="21877" x="1087438" y="4000500"/>
          <p14:tracePt t="21886" x="1079500" y="3992563"/>
          <p14:tracePt t="21893" x="1071563" y="3984625"/>
          <p14:tracePt t="21900" x="1063625" y="3976688"/>
          <p14:tracePt t="21908" x="1039813" y="3968750"/>
          <p14:tracePt t="21924" x="1031875" y="3960813"/>
          <p14:tracePt t="22181" x="1023938" y="3952875"/>
          <p14:tracePt t="22213" x="1016000" y="3944938"/>
          <p14:tracePt t="22358" x="1016000" y="3929063"/>
          <p14:tracePt t="24341" x="1039813" y="3929063"/>
          <p14:tracePt t="24349" x="1111250" y="3929063"/>
          <p14:tracePt t="24357" x="1189038" y="3944938"/>
          <p14:tracePt t="24364" x="1308100" y="3968750"/>
          <p14:tracePt t="24373" x="1433513" y="4008438"/>
          <p14:tracePt t="24380" x="1527175" y="4016375"/>
          <p14:tracePt t="24388" x="1638300" y="4030663"/>
          <p14:tracePt t="24396" x="1755775" y="4070350"/>
          <p14:tracePt t="24404" x="1851025" y="4078288"/>
          <p14:tracePt t="24412" x="1914525" y="4078288"/>
          <p14:tracePt t="24420" x="1976438" y="4078288"/>
          <p14:tracePt t="24429" x="2032000" y="4078288"/>
          <p14:tracePt t="24436" x="2079625" y="4078288"/>
          <p14:tracePt t="24445" x="2103438" y="4078288"/>
          <p14:tracePt t="24452" x="2127250" y="4078288"/>
          <p14:tracePt t="24460" x="2141538" y="4078288"/>
          <p14:tracePt t="24477" x="2157413" y="4078288"/>
          <p14:tracePt t="24492" x="2173288" y="4078288"/>
          <p14:tracePt t="24508" x="2189163" y="4070350"/>
          <p14:tracePt t="24517" x="2205038" y="4054475"/>
          <p14:tracePt t="24524" x="2220913" y="4046538"/>
          <p14:tracePt t="24534" x="2252663" y="4030663"/>
          <p14:tracePt t="24541" x="2268538" y="4022725"/>
          <p14:tracePt t="24549" x="2284413" y="4008438"/>
          <p14:tracePt t="24581" x="2284413" y="3992563"/>
          <p14:tracePt t="24589" x="2284413" y="3984625"/>
          <p14:tracePt t="24597" x="2284413" y="3968750"/>
          <p14:tracePt t="24604" x="2276475" y="3960813"/>
          <p14:tracePt t="24613" x="2260600" y="3952875"/>
          <p14:tracePt t="24621" x="2236788" y="3944938"/>
          <p14:tracePt t="24629" x="2220913" y="3937000"/>
          <p14:tracePt t="24637" x="2205038" y="3937000"/>
          <p14:tracePt t="24677" x="2189163" y="3929063"/>
          <p14:tracePt t="24684" x="2189163" y="3921125"/>
          <p14:tracePt t="24692" x="2197100" y="3913188"/>
          <p14:tracePt t="24700" x="2228850" y="3905250"/>
          <p14:tracePt t="24708" x="2276475" y="3889375"/>
          <p14:tracePt t="24716" x="2346325" y="3873500"/>
          <p14:tracePt t="24724" x="2425700" y="3849688"/>
          <p14:tracePt t="24733" x="2528888" y="3841750"/>
          <p14:tracePt t="24741" x="2574925" y="3819525"/>
          <p14:tracePt t="24749" x="2662238" y="3795713"/>
          <p14:tracePt t="24757" x="2733675" y="3771900"/>
          <p14:tracePt t="24764" x="2779713" y="3748088"/>
          <p14:tracePt t="24773" x="2811463" y="3732213"/>
          <p14:tracePt t="24781" x="2819400" y="3716338"/>
          <p14:tracePt t="24789" x="2835275" y="3700463"/>
          <p14:tracePt t="24797" x="2851150" y="3692525"/>
          <p14:tracePt t="24813" x="2851150" y="3676650"/>
          <p14:tracePt t="24820" x="2843213" y="3668713"/>
          <p14:tracePt t="24829" x="2827338" y="3660775"/>
          <p14:tracePt t="24837" x="2811463" y="3652838"/>
          <p14:tracePt t="24844" x="2771775" y="3652838"/>
          <p14:tracePt t="24852" x="2741613" y="3644900"/>
          <p14:tracePt t="24860" x="2701925" y="3636963"/>
          <p14:tracePt t="24869" x="2678113" y="3636963"/>
          <p14:tracePt t="24877" x="2662238" y="3636963"/>
          <p14:tracePt t="24886" x="2646363" y="3636963"/>
          <p14:tracePt t="24933" x="2638425" y="3636963"/>
          <p14:tracePt t="24965" x="2638425" y="3644900"/>
          <p14:tracePt t="24989" x="2638425" y="3652838"/>
          <p14:tracePt t="24997" x="2630488" y="3668713"/>
          <p14:tracePt t="25005" x="2614613" y="3668713"/>
          <p14:tracePt t="25013" x="2582863" y="3676650"/>
          <p14:tracePt t="25021" x="2528888" y="3676650"/>
          <p14:tracePt t="25040" x="2386013" y="3676650"/>
          <p14:tracePt t="25044" x="2324100" y="3676650"/>
          <p14:tracePt t="25053" x="2292350" y="3676650"/>
          <p14:tracePt t="25060" x="2252663" y="3676650"/>
          <p14:tracePt t="25069" x="2236788" y="3676650"/>
          <p14:tracePt t="25077" x="2220913" y="3676650"/>
          <p14:tracePt t="25125" x="2236788" y="3676650"/>
          <p14:tracePt t="25132" x="2252663" y="3676650"/>
          <p14:tracePt t="25140" x="2316163" y="3684588"/>
          <p14:tracePt t="25148" x="2378075" y="3700463"/>
          <p14:tracePt t="25156" x="2425700" y="3700463"/>
          <p14:tracePt t="25164" x="2489200" y="3700463"/>
          <p14:tracePt t="25173" x="2543175" y="3700463"/>
          <p14:tracePt t="25181" x="2566988" y="3700463"/>
          <p14:tracePt t="25188" x="2582863" y="3700463"/>
          <p14:tracePt t="25197" x="2598738" y="3700463"/>
          <p14:tracePt t="25213" x="2598738" y="3684588"/>
          <p14:tracePt t="25229" x="2598738" y="3676650"/>
          <p14:tracePt t="25237" x="2598738" y="3660775"/>
          <p14:tracePt t="25244" x="2598738" y="3652838"/>
          <p14:tracePt t="25253" x="2598738" y="3644900"/>
          <p14:tracePt t="25261" x="2590800" y="3622675"/>
          <p14:tracePt t="25270" x="2574925" y="3598863"/>
          <p14:tracePt t="25277" x="2559050" y="3575050"/>
          <p14:tracePt t="25286" x="2543175" y="3543300"/>
          <p14:tracePt t="25293" x="2528888" y="3527425"/>
          <p14:tracePt t="25301" x="2489200" y="3503613"/>
          <p14:tracePt t="25308" x="2441575" y="3440113"/>
          <p14:tracePt t="25317" x="2386013" y="3409950"/>
          <p14:tracePt t="25324" x="2362200" y="3394075"/>
          <p14:tracePt t="25333" x="2332038" y="3370263"/>
          <p14:tracePt t="25341" x="2292350" y="3338513"/>
          <p14:tracePt t="25348" x="2252663" y="3314700"/>
          <p14:tracePt t="25356" x="2228850" y="3306763"/>
          <p14:tracePt t="25365" x="2197100" y="3282950"/>
          <p14:tracePt t="25372" x="2181225" y="3275013"/>
          <p14:tracePt t="25380" x="2165350" y="3267075"/>
          <p14:tracePt t="25388" x="2141538" y="3267075"/>
          <p14:tracePt t="25397" x="2127250" y="3267075"/>
          <p14:tracePt t="25405" x="2095500" y="3267075"/>
          <p14:tracePt t="25413" x="2079625" y="3267075"/>
          <p14:tracePt t="25420" x="2047875" y="3275013"/>
          <p14:tracePt t="25429" x="2024063" y="3290888"/>
          <p14:tracePt t="25437" x="2008188" y="3306763"/>
          <p14:tracePt t="25444" x="2008188" y="3330575"/>
          <p14:tracePt t="25452" x="2000250" y="3346450"/>
          <p14:tracePt t="25460" x="1992313" y="3354388"/>
          <p14:tracePt t="25470" x="1992313" y="3378200"/>
          <p14:tracePt t="25477" x="1992313" y="3402013"/>
          <p14:tracePt t="25484" x="2000250" y="3432175"/>
          <p14:tracePt t="25493" x="2024063" y="3455988"/>
          <p14:tracePt t="25501" x="2039938" y="3479800"/>
          <p14:tracePt t="25508" x="2063750" y="3511550"/>
          <p14:tracePt t="25517" x="2095500" y="3535363"/>
          <p14:tracePt t="25524" x="2133600" y="3582988"/>
          <p14:tracePt t="25533" x="2181225" y="3622675"/>
          <p14:tracePt t="25540" x="2220913" y="3668713"/>
          <p14:tracePt t="25548" x="2260600" y="3692525"/>
          <p14:tracePt t="25557" x="2300288" y="3724275"/>
          <p14:tracePt t="25565" x="2346325" y="3756025"/>
          <p14:tracePt t="25572" x="2370138" y="3787775"/>
          <p14:tracePt t="25580" x="2393950" y="3803650"/>
          <p14:tracePt t="25588" x="2425700" y="3811588"/>
          <p14:tracePt t="25596" x="2457450" y="3819525"/>
          <p14:tracePt t="25604" x="2497138" y="3825875"/>
          <p14:tracePt t="25613" x="2520950" y="3825875"/>
          <p14:tracePt t="25620" x="2543175" y="3825875"/>
          <p14:tracePt t="25628" x="2574925" y="3825875"/>
          <p14:tracePt t="25637" x="2606675" y="3825875"/>
          <p14:tracePt t="25646" x="2622550" y="3825875"/>
          <p14:tracePt t="25652" x="2638425" y="3825875"/>
          <p14:tracePt t="25662" x="2670175" y="3787775"/>
          <p14:tracePt t="25670" x="2709863" y="3756025"/>
          <p14:tracePt t="25677" x="2725738" y="3748088"/>
          <p14:tracePt t="25685" x="2733675" y="3724275"/>
          <p14:tracePt t="25692" x="2763838" y="3700463"/>
          <p14:tracePt t="25700" x="2771775" y="3660775"/>
          <p14:tracePt t="25708" x="2771775" y="3636963"/>
          <p14:tracePt t="25717" x="2771775" y="3590925"/>
          <p14:tracePt t="25724" x="2771775" y="3551238"/>
          <p14:tracePt t="25733" x="2747963" y="3511550"/>
          <p14:tracePt t="25740" x="2701925" y="3455988"/>
          <p14:tracePt t="25748" x="2662238" y="3417888"/>
          <p14:tracePt t="25757" x="2630488" y="3362325"/>
          <p14:tracePt t="25765" x="2598738" y="3330575"/>
          <p14:tracePt t="25772" x="2574925" y="3306763"/>
          <p14:tracePt t="25780" x="2551113" y="3275013"/>
          <p14:tracePt t="25789" x="2536825" y="3251200"/>
          <p14:tracePt t="25797" x="2497138" y="3197225"/>
          <p14:tracePt t="25805" x="2457450" y="3173413"/>
          <p14:tracePt t="25813" x="2425700" y="3141663"/>
          <p14:tracePt t="25820" x="2409825" y="3125788"/>
          <p14:tracePt t="25829" x="2401888" y="3117850"/>
          <p14:tracePt t="25837" x="2386013" y="3101975"/>
          <p14:tracePt t="25845" x="2378075" y="3094038"/>
          <p14:tracePt t="25853" x="2370138" y="3086100"/>
          <p14:tracePt t="25860" x="2354263" y="3078163"/>
          <p14:tracePt t="25869" x="2324100" y="3070225"/>
          <p14:tracePt t="25877" x="2300288" y="3062288"/>
          <p14:tracePt t="25884" x="2276475" y="3062288"/>
          <p14:tracePt t="25893" x="2236788" y="3062288"/>
          <p14:tracePt t="25900" x="2189163" y="3062288"/>
          <p14:tracePt t="25909" x="2165350" y="3062288"/>
          <p14:tracePt t="25917" x="2133600" y="3062288"/>
          <p14:tracePt t="25925" x="2079625" y="3062288"/>
          <p14:tracePt t="25932" x="2047875" y="3078163"/>
          <p14:tracePt t="25940" x="1992313" y="3094038"/>
          <p14:tracePt t="25949" x="1968500" y="3101975"/>
          <p14:tracePt t="25957" x="1936750" y="3133725"/>
          <p14:tracePt t="25964" x="1914525" y="3149600"/>
          <p14:tracePt t="25973" x="1874838" y="3165475"/>
          <p14:tracePt t="25981" x="1835150" y="3197225"/>
          <p14:tracePt t="25988" x="1811338" y="3221038"/>
          <p14:tracePt t="25997" x="1787525" y="3243263"/>
          <p14:tracePt t="26005" x="1779588" y="3259138"/>
          <p14:tracePt t="26021" x="1771650" y="3290888"/>
          <p14:tracePt t="26028" x="1771650" y="3314700"/>
          <p14:tracePt t="26037" x="1771650" y="3346450"/>
          <p14:tracePt t="26044" x="1771650" y="3378200"/>
          <p14:tracePt t="26053" x="1787525" y="3425825"/>
          <p14:tracePt t="26060" x="1803400" y="3463925"/>
          <p14:tracePt t="26070" x="1827213" y="3487738"/>
          <p14:tracePt t="26076" x="1851025" y="3519488"/>
          <p14:tracePt t="26085" x="1882775" y="3559175"/>
          <p14:tracePt t="26093" x="1922463" y="3590925"/>
          <p14:tracePt t="26101" x="1976438" y="3622675"/>
          <p14:tracePt t="26108" x="2008188" y="3644900"/>
          <p14:tracePt t="26117" x="2039938" y="3660775"/>
          <p14:tracePt t="26125" x="2087563" y="3692525"/>
          <p14:tracePt t="26133" x="2111375" y="3700463"/>
          <p14:tracePt t="26140" x="2133600" y="3708400"/>
          <p14:tracePt t="26148" x="2173288" y="3708400"/>
          <p14:tracePt t="26157" x="2189163" y="3708400"/>
          <p14:tracePt t="26164" x="2197100" y="3708400"/>
          <p14:tracePt t="26181" x="2212975" y="3708400"/>
          <p14:tracePt t="26205" x="2220913" y="3708400"/>
          <p14:tracePt t="26212" x="2236788" y="3708400"/>
          <p14:tracePt t="26229" x="2236788" y="3700463"/>
          <p14:tracePt t="26253" x="2236788" y="3684588"/>
          <p14:tracePt t="26285" x="2236788" y="3676650"/>
          <p14:tracePt t="26300" x="2220913" y="3676650"/>
          <p14:tracePt t="26412" x="2220913" y="3684588"/>
          <p14:tracePt t="26420" x="2236788" y="3692525"/>
          <p14:tracePt t="26428" x="2252663" y="3708400"/>
          <p14:tracePt t="26437" x="2284413" y="3716338"/>
          <p14:tracePt t="26444" x="2324100" y="3748088"/>
          <p14:tracePt t="26452" x="2338388" y="3756025"/>
          <p14:tracePt t="26461" x="2362200" y="3763963"/>
          <p14:tracePt t="26469" x="2393950" y="3763963"/>
          <p14:tracePt t="26478" x="2425700" y="3771900"/>
          <p14:tracePt t="26484" x="2449513" y="3779838"/>
          <p14:tracePt t="26492" x="2473325" y="3779838"/>
          <p14:tracePt t="26500" x="2513013" y="3779838"/>
          <p14:tracePt t="26508" x="2543175" y="3779838"/>
          <p14:tracePt t="26516" x="2566988" y="3779838"/>
          <p14:tracePt t="26524" x="2598738" y="3779838"/>
          <p14:tracePt t="26533" x="2630488" y="3779838"/>
          <p14:tracePt t="26540" x="2654300" y="3779838"/>
          <p14:tracePt t="26548" x="2693988" y="3771900"/>
          <p14:tracePt t="26556" x="2733675" y="3748088"/>
          <p14:tracePt t="26564" x="2755900" y="3748088"/>
          <p14:tracePt t="26572" x="2771775" y="3732213"/>
          <p14:tracePt t="26580" x="2779713" y="3724275"/>
          <p14:tracePt t="26588" x="2803525" y="3724275"/>
          <p14:tracePt t="26597" x="2819400" y="3700463"/>
          <p14:tracePt t="26605" x="2827338" y="3700463"/>
          <p14:tracePt t="26613" x="2843213" y="3692525"/>
          <p14:tracePt t="26621" x="2851150" y="3684588"/>
          <p14:tracePt t="26630" x="2867025" y="3684588"/>
          <p14:tracePt t="26637" x="2874963" y="3684588"/>
          <p14:tracePt t="26646" x="2906713" y="3676650"/>
          <p14:tracePt t="26653" x="2930525" y="3668713"/>
          <p14:tracePt t="26662" x="2946400" y="3668713"/>
          <p14:tracePt t="26669" x="2968625" y="3652838"/>
          <p14:tracePt t="26678" x="3000375" y="3652838"/>
          <p14:tracePt t="26684" x="3008313" y="3652838"/>
          <p14:tracePt t="26693" x="3016250" y="3652838"/>
          <p14:tracePt t="26700" x="3032125" y="3644900"/>
          <p14:tracePt t="26829" x="3048000" y="3644900"/>
          <p14:tracePt t="26837" x="3055938" y="3644900"/>
          <p14:tracePt t="26844" x="3087688" y="3644900"/>
          <p14:tracePt t="26852" x="3111500" y="3644900"/>
          <p14:tracePt t="26861" x="3143250" y="3644900"/>
          <p14:tracePt t="26869" x="3221038" y="3644900"/>
          <p14:tracePt t="26877" x="3284538" y="3668713"/>
          <p14:tracePt t="26885" x="3340100" y="3692525"/>
          <p14:tracePt t="26894" x="3378200" y="3700463"/>
          <p14:tracePt t="26900" x="3417888" y="3708400"/>
          <p14:tracePt t="26909" x="3449638" y="3716338"/>
          <p14:tracePt t="26917" x="3465513" y="3724275"/>
          <p14:tracePt t="26965" x="3457575" y="3724275"/>
          <p14:tracePt t="26973" x="3449638" y="3724275"/>
          <p14:tracePt t="26981" x="3417888" y="3724275"/>
          <p14:tracePt t="26989" x="3394075" y="3724275"/>
          <p14:tracePt t="26996" x="3362325" y="3724275"/>
          <p14:tracePt t="27004" x="3316288" y="3724275"/>
          <p14:tracePt t="27012" x="3292475" y="3724275"/>
          <p14:tracePt t="27020" x="3276600" y="3724275"/>
          <p14:tracePt t="27028" x="3260725" y="3724275"/>
          <p14:tracePt t="27084" x="3268663" y="3724275"/>
          <p14:tracePt t="27092" x="3284538" y="3724275"/>
          <p14:tracePt t="27100" x="3292475" y="3724275"/>
          <p14:tracePt t="27108" x="3300413" y="3732213"/>
          <p14:tracePt t="27117" x="3316288" y="3732213"/>
          <p14:tracePt t="27125" x="3332163" y="3740150"/>
          <p14:tracePt t="27133" x="3348038" y="3748088"/>
          <p14:tracePt t="27140" x="3362325" y="3748088"/>
          <p14:tracePt t="27148" x="3370263" y="3756025"/>
          <p14:tracePt t="27204" x="3362325" y="3771900"/>
          <p14:tracePt t="27277" x="3354388" y="3779838"/>
          <p14:tracePt t="27294" x="3362325" y="3779838"/>
          <p14:tracePt t="27300" x="3370263" y="3779838"/>
          <p14:tracePt t="27308" x="3378200" y="3779838"/>
          <p14:tracePt t="27317" x="3394075" y="3787775"/>
          <p14:tracePt t="27405" x="3394075" y="3795713"/>
          <p14:tracePt t="27412" x="3386138" y="3795713"/>
          <p14:tracePt t="27420" x="3370263" y="3795713"/>
          <p14:tracePt t="27428" x="3362325" y="3795713"/>
          <p14:tracePt t="27437" x="3348038" y="3795713"/>
          <p14:tracePt t="27444" x="3332163" y="3795713"/>
          <p14:tracePt t="27453" x="3300413" y="3795713"/>
          <p14:tracePt t="27460" x="3260725" y="3795713"/>
          <p14:tracePt t="27468" x="3228975" y="3787775"/>
          <p14:tracePt t="27477" x="3189288" y="3779838"/>
          <p14:tracePt t="27484" x="3149600" y="3756025"/>
          <p14:tracePt t="27494" x="3127375" y="3756025"/>
          <p14:tracePt t="27500" x="3111500" y="3756025"/>
          <p14:tracePt t="27549" x="3103563" y="3756025"/>
          <p14:tracePt t="27557" x="3103563" y="3748088"/>
          <p14:tracePt t="27564" x="3111500" y="3748088"/>
          <p14:tracePt t="27573" x="3127375" y="3748088"/>
          <p14:tracePt t="27580" x="3135313" y="3748088"/>
          <p14:tracePt t="27588" x="3143250" y="3748088"/>
          <p14:tracePt t="27597" x="3157538" y="3748088"/>
          <p14:tracePt t="27604" x="3197225" y="3748088"/>
          <p14:tracePt t="27612" x="3228975" y="3748088"/>
          <p14:tracePt t="27620" x="3276600" y="3748088"/>
          <p14:tracePt t="27629" x="3308350" y="3756025"/>
          <p14:tracePt t="27637" x="3332163" y="3763963"/>
          <p14:tracePt t="27645" x="3348038" y="3763963"/>
          <p14:tracePt t="27693" x="3340100" y="3763963"/>
          <p14:tracePt t="27700" x="3332163" y="3763963"/>
          <p14:tracePt t="27708" x="3316288" y="3763963"/>
          <p14:tracePt t="27717" x="3300413" y="3763963"/>
          <p14:tracePt t="27724" x="3268663" y="3763963"/>
          <p14:tracePt t="27733" x="3244850" y="3763963"/>
          <p14:tracePt t="27749" x="3236913" y="3756025"/>
          <p14:tracePt t="27765" x="3236913" y="3748088"/>
          <p14:tracePt t="27780" x="3244850" y="3748088"/>
          <p14:tracePt t="27788" x="3252788" y="3748088"/>
          <p14:tracePt t="27796" x="3268663" y="3748088"/>
          <p14:tracePt t="27804" x="3284538" y="3748088"/>
          <p14:tracePt t="27813" x="3308350" y="3748088"/>
          <p14:tracePt t="27820" x="3340100" y="3748088"/>
          <p14:tracePt t="27828" x="3354388" y="3748088"/>
          <p14:tracePt t="27878" x="3348038" y="3748088"/>
          <p14:tracePt t="27884" x="3340100" y="3748088"/>
          <p14:tracePt t="27893" x="3316288" y="3748088"/>
          <p14:tracePt t="27900" x="3300413" y="3748088"/>
          <p14:tracePt t="27908" x="3292475" y="3748088"/>
          <p14:tracePt t="27917" x="3276600" y="3748088"/>
          <p14:tracePt t="27941" x="3284538" y="3748088"/>
          <p14:tracePt t="27948" x="3292475" y="3748088"/>
          <p14:tracePt t="27957" x="3308350" y="3748088"/>
          <p14:tracePt t="27965" x="3332163" y="3748088"/>
          <p14:tracePt t="27973" x="3378200" y="3748088"/>
          <p14:tracePt t="27981" x="3417888" y="3748088"/>
          <p14:tracePt t="27989" x="3449638" y="3763963"/>
          <p14:tracePt t="27997" x="3505200" y="3779838"/>
          <p14:tracePt t="28004" x="3529013" y="3779838"/>
          <p14:tracePt t="28045" x="3521075" y="3779838"/>
          <p14:tracePt t="28053" x="3489325" y="3779838"/>
          <p14:tracePt t="28062" x="3417888" y="3779838"/>
          <p14:tracePt t="28068" x="3354388" y="3771900"/>
          <p14:tracePt t="28079" x="3316288" y="3756025"/>
          <p14:tracePt t="28085" x="3292475" y="3748088"/>
          <p14:tracePt t="28094" x="3260725" y="3748088"/>
          <p14:tracePt t="28100" x="3260725" y="3740150"/>
          <p14:tracePt t="28140" x="3268663" y="3740150"/>
          <p14:tracePt t="28269" x="3276600" y="3740150"/>
          <p14:tracePt t="28277" x="3284538" y="3740150"/>
          <p14:tracePt t="28286" x="3292475" y="3740150"/>
          <p14:tracePt t="28293" x="3308350" y="3740150"/>
          <p14:tracePt t="28308" x="3316288" y="3748088"/>
          <p14:tracePt t="28661" x="3332163" y="3756025"/>
          <p14:tracePt t="28685" x="3332163" y="3771900"/>
          <p14:tracePt t="28709" x="3332163" y="3779838"/>
          <p14:tracePt t="28748" x="3324225" y="3787775"/>
          <p14:tracePt t="28757" x="3316288" y="3787775"/>
          <p14:tracePt t="28797" x="3300413" y="3787775"/>
          <p14:tracePt t="28812" x="3292475" y="3787775"/>
          <p14:tracePt t="28844" x="3276600" y="3787775"/>
          <p14:tracePt t="29077" x="3268663" y="3787775"/>
          <p14:tracePt t="29085" x="3252788" y="3795713"/>
          <p14:tracePt t="29109" x="3244850" y="3795713"/>
          <p14:tracePt t="29117" x="3236913" y="3795713"/>
          <p14:tracePt t="29124" x="3228975" y="3795713"/>
          <p14:tracePt t="29140" x="3213100" y="3795713"/>
          <p14:tracePt t="29148" x="3205163" y="3795713"/>
          <p14:tracePt t="29157" x="3189288" y="3795713"/>
          <p14:tracePt t="29172" x="3181350" y="3795713"/>
          <p14:tracePt t="29180" x="3173413" y="3795713"/>
          <p14:tracePt t="29189" x="3165475" y="3795713"/>
          <p14:tracePt t="29197" x="3149600" y="3795713"/>
          <p14:tracePt t="29205" x="3143250" y="3795713"/>
          <p14:tracePt t="29212" x="3127375" y="3795713"/>
          <p14:tracePt t="29221" x="3119438" y="3795713"/>
          <p14:tracePt t="29228" x="3111500" y="3795713"/>
          <p14:tracePt t="29237" x="3095625" y="3795713"/>
          <p14:tracePt t="29244" x="3079750" y="3795713"/>
          <p14:tracePt t="29253" x="3063875" y="3795713"/>
          <p14:tracePt t="29517" x="3055938" y="3795713"/>
          <p14:tracePt t="29548" x="3040063" y="3795713"/>
          <p14:tracePt t="29564" x="3024188" y="3803650"/>
          <p14:tracePt t="29573" x="3008313" y="3803650"/>
          <p14:tracePt t="29588" x="2992438" y="3803650"/>
          <p14:tracePt t="29605" x="2976563" y="3803650"/>
          <p14:tracePt t="29612" x="2968625" y="3803650"/>
          <p14:tracePt t="29620" x="2952750" y="3803650"/>
          <p14:tracePt t="29629" x="2946400" y="3803650"/>
          <p14:tracePt t="29637" x="2930525" y="3803650"/>
          <p14:tracePt t="29997" x="2914650" y="3819525"/>
          <p14:tracePt t="30004" x="2898775" y="3819525"/>
          <p14:tracePt t="30012" x="2882900" y="3825875"/>
          <p14:tracePt t="30020" x="2874963" y="3825875"/>
          <p14:tracePt t="30044" x="2867025" y="3825875"/>
          <p14:tracePt t="30069" x="2859088" y="3825875"/>
          <p14:tracePt t="30093" x="2843213" y="3833813"/>
          <p14:tracePt t="30165" x="2835275" y="3833813"/>
          <p14:tracePt t="30220" x="2819400" y="3841750"/>
          <p14:tracePt t="30405" x="2811463" y="3849688"/>
          <p14:tracePt t="30613" x="2803525" y="3849688"/>
          <p14:tracePt t="30636" x="2795588" y="3849688"/>
          <p14:tracePt t="30645" x="2779713" y="3849688"/>
          <p14:tracePt t="30653" x="2771775" y="3849688"/>
          <p14:tracePt t="30660" x="2755900" y="3849688"/>
          <p14:tracePt t="30669" x="2747963" y="3849688"/>
          <p14:tracePt t="30678" x="2725738" y="3849688"/>
          <p14:tracePt t="30685" x="2701925" y="3849688"/>
          <p14:tracePt t="30694" x="2654300" y="3849688"/>
          <p14:tracePt t="30700" x="2614613" y="3841750"/>
          <p14:tracePt t="30708" x="2566988" y="3825875"/>
          <p14:tracePt t="30717" x="2528888" y="3819525"/>
          <p14:tracePt t="30725" x="2465388" y="3811588"/>
          <p14:tracePt t="30733" x="2409825" y="3803650"/>
          <p14:tracePt t="30740" x="2362200" y="3803650"/>
          <p14:tracePt t="30749" x="2332038" y="3803650"/>
          <p14:tracePt t="30756" x="2292350" y="3803650"/>
          <p14:tracePt t="30765" x="2244725" y="3803650"/>
          <p14:tracePt t="30773" x="2212975" y="3803650"/>
          <p14:tracePt t="30780" x="2165350" y="3803650"/>
          <p14:tracePt t="30789" x="2127250" y="3803650"/>
          <p14:tracePt t="30797" x="2095500" y="3803650"/>
          <p14:tracePt t="30804" x="2071688" y="3803650"/>
          <p14:tracePt t="30812" x="2039938" y="3811588"/>
          <p14:tracePt t="30820" x="2016125" y="3825875"/>
          <p14:tracePt t="30830" x="1992313" y="3825875"/>
          <p14:tracePt t="30837" x="1976438" y="3825875"/>
          <p14:tracePt t="30847" x="1960563" y="3833813"/>
          <p14:tracePt t="30852" x="1944688" y="3841750"/>
          <p14:tracePt t="30862" x="1930400" y="3841750"/>
          <p14:tracePt t="30877" x="1914525" y="3841750"/>
          <p14:tracePt t="30895" x="1882775" y="3841750"/>
          <p14:tracePt t="30900" x="1858963" y="3841750"/>
          <p14:tracePt t="30908" x="1843088" y="3841750"/>
          <p14:tracePt t="30917" x="1827213" y="3841750"/>
          <p14:tracePt t="30925" x="1795463" y="3841750"/>
          <p14:tracePt t="30933" x="1747838" y="3841750"/>
          <p14:tracePt t="30940" x="1709738" y="3841750"/>
          <p14:tracePt t="30948" x="1677988" y="3841750"/>
          <p14:tracePt t="30957" x="1646238" y="3841750"/>
          <p14:tracePt t="30964" x="1630363" y="3841750"/>
          <p14:tracePt t="30973" x="1622425" y="3841750"/>
          <p14:tracePt t="30981" x="1606550" y="3841750"/>
          <p14:tracePt t="30989" x="1574800" y="3841750"/>
          <p14:tracePt t="30997" x="1543050" y="3841750"/>
          <p14:tracePt t="31005" x="1504950" y="3841750"/>
          <p14:tracePt t="31012" x="1449388" y="3841750"/>
          <p14:tracePt t="31020" x="1409700" y="3841750"/>
          <p14:tracePt t="31029" x="1346200" y="3849688"/>
          <p14:tracePt t="31037" x="1292225" y="3849688"/>
          <p14:tracePt t="31045" x="1244600" y="3849688"/>
          <p14:tracePt t="31053" x="1196975" y="3849688"/>
          <p14:tracePt t="31061" x="1133475" y="3849688"/>
          <p14:tracePt t="31069" x="1055688" y="3849688"/>
          <p14:tracePt t="31078" x="976313" y="3849688"/>
          <p14:tracePt t="31085" x="906463" y="3865563"/>
          <p14:tracePt t="31093" x="858838" y="3873500"/>
          <p14:tracePt t="31101" x="779463" y="3889375"/>
          <p14:tracePt t="31109" x="709613" y="3897313"/>
          <p14:tracePt t="31117" x="669925" y="3913188"/>
          <p14:tracePt t="31124" x="638175" y="3913188"/>
          <p14:tracePt t="31133" x="606425" y="3921125"/>
          <p14:tracePt t="31140" x="574675" y="3944938"/>
          <p14:tracePt t="31149" x="542925" y="3944938"/>
          <p14:tracePt t="31157" x="519113" y="3952875"/>
          <p14:tracePt t="31164" x="496888" y="3960813"/>
          <p14:tracePt t="31172" x="457200" y="3968750"/>
          <p14:tracePt t="31180" x="409575" y="3968750"/>
          <p14:tracePt t="31188" x="385763" y="3968750"/>
          <p14:tracePt t="31197" x="361950" y="3968750"/>
          <p14:tracePt t="31205" x="330200" y="3976688"/>
          <p14:tracePt t="31212" x="306388" y="3984625"/>
          <p14:tracePt t="31221" x="284163" y="4000500"/>
          <p14:tracePt t="31229" x="244475" y="4000500"/>
          <p14:tracePt t="31237" x="220663" y="4000500"/>
          <p14:tracePt t="31244" x="204788" y="4000500"/>
          <p14:tracePt t="31253" x="180975" y="4000500"/>
          <p14:tracePt t="31261" x="141288" y="4000500"/>
          <p14:tracePt t="31269" x="109538" y="4000500"/>
          <p14:tracePt t="31279" x="95250" y="4000500"/>
          <p14:tracePt t="31284" x="71438" y="4000500"/>
          <p14:tracePt t="31294" x="31750" y="4000500"/>
          <p14:tracePt t="31301" x="0" y="4000500"/>
          <p14:tracePt t="32478" x="23813" y="2819400"/>
          <p14:tracePt t="32486" x="39688" y="2724150"/>
          <p14:tracePt t="32493" x="47625" y="2606675"/>
          <p14:tracePt t="32502" x="47625" y="2527300"/>
          <p14:tracePt t="32508" x="47625" y="2433638"/>
          <p14:tracePt t="32517" x="47625" y="2338388"/>
          <p14:tracePt t="32524" x="47625" y="2259013"/>
          <p14:tracePt t="32533" x="47625" y="2165350"/>
          <p14:tracePt t="32540" x="47625" y="2085975"/>
          <p14:tracePt t="32549" x="47625" y="1992313"/>
          <p14:tracePt t="32557" x="31750" y="1905000"/>
          <p14:tracePt t="32565" x="23813" y="1827213"/>
          <p14:tracePt t="32573" x="23813" y="1747838"/>
          <p14:tracePt t="32581" x="39688" y="1668463"/>
          <p14:tracePt t="32589" x="63500" y="1582738"/>
          <p14:tracePt t="32597" x="79375" y="1487488"/>
          <p14:tracePt t="32605" x="101600" y="1385888"/>
          <p14:tracePt t="32612" x="109538" y="1322388"/>
          <p14:tracePt t="32620" x="133350" y="1236663"/>
          <p14:tracePt t="32629" x="149225" y="1157288"/>
          <p14:tracePt t="32637" x="157163" y="1063625"/>
          <p14:tracePt t="32644" x="157163" y="936625"/>
          <p14:tracePt t="32652" x="141288" y="811213"/>
          <p14:tracePt t="32660" x="63500" y="677863"/>
          <p14:tracePt t="35308" x="276225" y="1031875"/>
          <p14:tracePt t="35316" x="481013" y="1181100"/>
          <p14:tracePt t="35324" x="677863" y="1330325"/>
          <p14:tracePt t="35332" x="874713" y="1457325"/>
          <p14:tracePt t="35340" x="1063625" y="1590675"/>
          <p14:tracePt t="35348" x="1268413" y="1739900"/>
          <p14:tracePt t="35357" x="1489075" y="1897063"/>
          <p14:tracePt t="35364" x="1717675" y="2055813"/>
          <p14:tracePt t="35373" x="1976438" y="2220913"/>
          <p14:tracePt t="35381" x="2228850" y="2362200"/>
          <p14:tracePt t="35388" x="2520950" y="2471738"/>
          <p14:tracePt t="35396" x="2843213" y="2566988"/>
          <p14:tracePt t="35404" x="3143250" y="2676525"/>
          <p14:tracePt t="35412" x="3433763" y="2771775"/>
          <p14:tracePt t="35420" x="3757613" y="2865438"/>
          <p14:tracePt t="35429" x="4040188" y="2913063"/>
          <p14:tracePt t="35437" x="4260850" y="2984500"/>
          <p14:tracePt t="35444" x="4457700" y="3038475"/>
          <p14:tracePt t="35453" x="4686300" y="3109913"/>
          <p14:tracePt t="35460" x="4843463" y="3149600"/>
          <p14:tracePt t="35468" x="4984750" y="3157538"/>
          <p14:tracePt t="35478" x="5143500" y="3189288"/>
          <p14:tracePt t="35484" x="5300663" y="3213100"/>
          <p14:tracePt t="35494" x="5441950" y="3228975"/>
          <p14:tracePt t="35501" x="5568950" y="3228975"/>
          <p14:tracePt t="35509" x="5694363" y="3228975"/>
          <p14:tracePt t="35517" x="5803900" y="3228975"/>
          <p14:tracePt t="35525" x="5915025" y="3228975"/>
          <p14:tracePt t="35532" x="6024563" y="3228975"/>
          <p14:tracePt t="35540" x="6119813" y="3228975"/>
          <p14:tracePt t="35548" x="6213475" y="3228975"/>
          <p14:tracePt t="35557" x="6324600" y="3228975"/>
          <p14:tracePt t="35564" x="6418263" y="3228975"/>
          <p14:tracePt t="35573" x="6505575" y="3235325"/>
          <p14:tracePt t="35580" x="6569075" y="3243263"/>
          <p14:tracePt t="35588" x="6638925" y="3282950"/>
          <p14:tracePt t="35597" x="6726238" y="3306763"/>
          <p14:tracePt t="35605" x="6805613" y="3314700"/>
          <p14:tracePt t="35613" x="6899275" y="3354388"/>
          <p14:tracePt t="35621" x="6986588" y="3378200"/>
          <p14:tracePt t="35629" x="7088188" y="3417888"/>
          <p14:tracePt t="35638" x="7175500" y="3479800"/>
          <p14:tracePt t="35644" x="7269163" y="3503613"/>
          <p14:tracePt t="35653" x="7356475" y="3535363"/>
          <p14:tracePt t="35661" x="7466013" y="3567113"/>
          <p14:tracePt t="35669" x="7553325" y="3590925"/>
          <p14:tracePt t="35679" x="7616825" y="3606800"/>
          <p14:tracePt t="35685" x="7654925" y="3629025"/>
          <p14:tracePt t="35694" x="7694613" y="3629025"/>
          <p14:tracePt t="35701" x="7726363" y="3636963"/>
          <p14:tracePt t="35710" x="7781925" y="3644900"/>
          <p14:tracePt t="35718" x="7813675" y="3660775"/>
          <p14:tracePt t="35725" x="7867650" y="3660775"/>
          <p14:tracePt t="35733" x="7899400" y="3660775"/>
          <p14:tracePt t="35741" x="7962900" y="3660775"/>
          <p14:tracePt t="35749" x="8010525" y="3668713"/>
          <p14:tracePt t="35757" x="8040688" y="3684588"/>
          <p14:tracePt t="35764" x="8064500" y="3684588"/>
          <p14:tracePt t="35773" x="8080375" y="3692525"/>
          <p14:tracePt t="35780" x="8096250" y="3700463"/>
          <p14:tracePt t="35813" x="8096250" y="3708400"/>
          <p14:tracePt t="35820" x="8088313" y="3708400"/>
          <p14:tracePt t="35830" x="8072438" y="3708400"/>
          <p14:tracePt t="35837" x="8056563" y="3708400"/>
          <p14:tracePt t="35845" x="8002588" y="3708400"/>
          <p14:tracePt t="35853" x="7907338" y="3708400"/>
          <p14:tracePt t="35860" x="7827963" y="3708400"/>
          <p14:tracePt t="35868" x="7726363" y="3692525"/>
          <p14:tracePt t="35878" x="7662863" y="3676650"/>
          <p14:tracePt t="35885" x="7623175" y="3652838"/>
          <p14:tracePt t="35894" x="7608888" y="3644900"/>
          <p14:tracePt t="35933" x="7654925" y="3644900"/>
          <p14:tracePt t="35940" x="7734300" y="3644900"/>
          <p14:tracePt t="35949" x="7797800" y="3652838"/>
          <p14:tracePt t="35957" x="7883525" y="3676650"/>
          <p14:tracePt t="35965" x="7947025" y="3676650"/>
          <p14:tracePt t="35973" x="8010525" y="3676650"/>
          <p14:tracePt t="35980" x="8048625" y="3676650"/>
          <p14:tracePt t="35988" x="8072438" y="3676650"/>
          <p14:tracePt t="36029" x="8048625" y="3676650"/>
          <p14:tracePt t="36037" x="8026400" y="3668713"/>
          <p14:tracePt t="36044" x="7986713" y="3660775"/>
          <p14:tracePt t="36053" x="7962900" y="3652838"/>
          <p14:tracePt t="36084" x="7954963" y="3644900"/>
          <p14:tracePt t="36109" x="7970838" y="3644900"/>
          <p14:tracePt t="36117" x="7978775" y="3644900"/>
          <p14:tracePt t="36124" x="7986713" y="3644900"/>
          <p14:tracePt t="36133" x="8002588" y="3644900"/>
          <p14:tracePt t="36145" x="8018463" y="3644900"/>
          <p14:tracePt t="36292" x="8018463" y="3652838"/>
          <p14:tracePt t="36317" x="8010525" y="3660775"/>
          <p14:tracePt t="36324" x="7994650" y="3668713"/>
          <p14:tracePt t="36333" x="7986713" y="3676650"/>
          <p14:tracePt t="36340" x="7962900" y="3676650"/>
          <p14:tracePt t="36348" x="7939088" y="3676650"/>
          <p14:tracePt t="36357" x="7923213" y="3684588"/>
          <p14:tracePt t="36364" x="7891463" y="3692525"/>
          <p14:tracePt t="36372" x="7859713" y="3700463"/>
          <p14:tracePt t="36380" x="7821613" y="3700463"/>
          <p14:tracePt t="36389" x="7789863" y="3700463"/>
          <p14:tracePt t="36396" x="7742238" y="3700463"/>
          <p14:tracePt t="36405" x="7678738" y="3700463"/>
          <p14:tracePt t="36412" x="7593013" y="3700463"/>
          <p14:tracePt t="36420" x="7513638" y="3716338"/>
          <p14:tracePt t="36428" x="7404100" y="3740150"/>
          <p14:tracePt t="36437" x="7277100" y="3740150"/>
          <p14:tracePt t="36445" x="7135813" y="3756025"/>
          <p14:tracePt t="36453" x="7010400" y="3779838"/>
          <p14:tracePt t="36460" x="6875463" y="3787775"/>
          <p14:tracePt t="36470" x="6734175" y="3825875"/>
          <p14:tracePt t="36477" x="6607175" y="3857625"/>
          <p14:tracePt t="36485" x="6497638" y="3881438"/>
          <p14:tracePt t="36493" x="6348413" y="3905250"/>
          <p14:tracePt t="36500" x="6221413" y="3944938"/>
          <p14:tracePt t="36508" x="6096000" y="3984625"/>
          <p14:tracePt t="36518" x="5962650" y="4022725"/>
          <p14:tracePt t="36524" x="5819775" y="4062413"/>
          <p14:tracePt t="36532" x="5694363" y="4062413"/>
          <p14:tracePt t="36541" x="5553075" y="4078288"/>
          <p14:tracePt t="36548" x="5394325" y="4078288"/>
          <p14:tracePt t="36557" x="5253038" y="4078288"/>
          <p14:tracePt t="36565" x="5111750" y="4078288"/>
          <p14:tracePt t="36573" x="4970463" y="4078288"/>
          <p14:tracePt t="36580" x="4827588" y="4078288"/>
          <p14:tracePt t="36588" x="4710113" y="4078288"/>
          <p14:tracePt t="36597" x="4568825" y="4078288"/>
          <p14:tracePt t="36605" x="4457700" y="4078288"/>
          <p14:tracePt t="36612" x="4332288" y="4078288"/>
          <p14:tracePt t="36621" x="4205288" y="4078288"/>
          <p14:tracePt t="36629" x="4079875" y="4078288"/>
          <p14:tracePt t="36637" x="3968750" y="4078288"/>
          <p14:tracePt t="36645" x="3875088" y="4078288"/>
          <p14:tracePt t="36653" x="3779838" y="4078288"/>
          <p14:tracePt t="36660" x="3670300" y="4078288"/>
          <p14:tracePt t="36668" x="3559175" y="4078288"/>
          <p14:tracePt t="36677" x="3465513" y="4078288"/>
          <p14:tracePt t="36685" x="3354388" y="4078288"/>
          <p14:tracePt t="36693" x="3244850" y="4078288"/>
          <p14:tracePt t="36701" x="3149600" y="4078288"/>
          <p14:tracePt t="36709" x="3008313" y="4070350"/>
          <p14:tracePt t="36717" x="2882900" y="4054475"/>
          <p14:tracePt t="36724" x="2747963" y="4046538"/>
          <p14:tracePt t="36733" x="2630488" y="4046538"/>
          <p14:tracePt t="36740" x="2473325" y="4046538"/>
          <p14:tracePt t="36748" x="2346325" y="4046538"/>
          <p14:tracePt t="36757" x="2205038" y="4046538"/>
          <p14:tracePt t="36764" x="2063750" y="4046538"/>
          <p14:tracePt t="36772" x="1922463" y="4046538"/>
          <p14:tracePt t="36781" x="1779588" y="4062413"/>
          <p14:tracePt t="36788" x="1638300" y="4086225"/>
          <p14:tracePt t="36797" x="1504950" y="4117975"/>
          <p14:tracePt t="36805" x="1346200" y="4157663"/>
          <p14:tracePt t="36813" x="1189038" y="4197350"/>
          <p14:tracePt t="36820" x="1063625" y="4235450"/>
          <p14:tracePt t="36829" x="928688" y="4259263"/>
          <p14:tracePt t="36837" x="835025" y="4267200"/>
          <p14:tracePt t="36844" x="739775" y="4267200"/>
          <p14:tracePt t="36852" x="677863" y="4267200"/>
          <p14:tracePt t="36860" x="614363" y="4267200"/>
          <p14:tracePt t="36870" x="550863" y="4267200"/>
          <p14:tracePt t="36877" x="496888" y="4267200"/>
          <p14:tracePt t="36885" x="449263" y="4267200"/>
          <p14:tracePt t="36893" x="417513" y="4267200"/>
          <p14:tracePt t="36901" x="377825" y="4267200"/>
          <p14:tracePt t="36908" x="354013" y="4267200"/>
          <p14:tracePt t="36917" x="306388" y="4267200"/>
          <p14:tracePt t="36924" x="244475" y="4267200"/>
          <p14:tracePt t="36933" x="165100" y="4267200"/>
          <p14:tracePt t="36940" x="101600" y="4267200"/>
          <p14:tracePt t="36948" x="7938" y="4267200"/>
          <p14:tracePt t="49724" x="63500" y="4370388"/>
          <p14:tracePt t="49732" x="133350" y="4402138"/>
          <p14:tracePt t="49740" x="188913" y="4440238"/>
          <p14:tracePt t="49749" x="220663" y="4448175"/>
          <p14:tracePt t="49757" x="276225" y="4456113"/>
          <p14:tracePt t="49765" x="322263" y="4464050"/>
          <p14:tracePt t="49773" x="393700" y="4487863"/>
          <p14:tracePt t="49780" x="441325" y="4495800"/>
          <p14:tracePt t="49788" x="511175" y="4511675"/>
          <p14:tracePt t="49797" x="542925" y="4519613"/>
          <p14:tracePt t="49804" x="582613" y="4519613"/>
          <p14:tracePt t="49813" x="614363" y="4519613"/>
          <p14:tracePt t="49820" x="669925" y="4527550"/>
          <p14:tracePt t="49828" x="701675" y="4535488"/>
          <p14:tracePt t="49837" x="763588" y="4535488"/>
          <p14:tracePt t="49845" x="819150" y="4535488"/>
          <p14:tracePt t="49853" x="850900" y="4535488"/>
          <p14:tracePt t="49860" x="898525" y="4535488"/>
          <p14:tracePt t="49869" x="944563" y="4535488"/>
          <p14:tracePt t="49877" x="984250" y="4551363"/>
          <p14:tracePt t="49885" x="1008063" y="4551363"/>
          <p14:tracePt t="49893" x="1031875" y="4551363"/>
          <p14:tracePt t="49900" x="1047750" y="4551363"/>
          <p14:tracePt t="49910" x="1071563" y="4551363"/>
          <p14:tracePt t="49917" x="1087438" y="4551363"/>
          <p14:tracePt t="49924" x="1103313" y="4551363"/>
          <p14:tracePt t="49933" x="1111250" y="4551363"/>
          <p14:tracePt t="49941" x="1125538" y="4551363"/>
          <p14:tracePt t="49948" x="1141413" y="4551363"/>
          <p14:tracePt t="49957" x="1165225" y="4551363"/>
          <p14:tracePt t="49965" x="1189038" y="4551363"/>
          <p14:tracePt t="49973" x="1204913" y="4551363"/>
          <p14:tracePt t="49981" x="1220788" y="4551363"/>
          <p14:tracePt t="49989" x="1228725" y="4551363"/>
          <p14:tracePt t="50061" x="1212850" y="4551363"/>
          <p14:tracePt t="50069" x="1204913" y="4551363"/>
          <p14:tracePt t="50077" x="1196975" y="4551363"/>
          <p14:tracePt t="50085" x="1181100" y="4551363"/>
          <p14:tracePt t="50093" x="1165225" y="4551363"/>
          <p14:tracePt t="50109" x="1149350" y="4551363"/>
          <p14:tracePt t="50117" x="1141413" y="4551363"/>
          <p14:tracePt t="50140" x="1141413" y="4559300"/>
          <p14:tracePt t="50148" x="1133475" y="4567238"/>
          <p14:tracePt t="50164" x="1125538" y="4583113"/>
          <p14:tracePt t="50172" x="1117600" y="4591050"/>
          <p14:tracePt t="50188" x="1111250" y="4598988"/>
          <p14:tracePt t="50197" x="1111250" y="4605338"/>
          <p14:tracePt t="50204" x="1095375" y="4613275"/>
          <p14:tracePt t="50220" x="1079500" y="4621213"/>
          <p14:tracePt t="50228" x="1071563" y="4621213"/>
          <p14:tracePt t="50237" x="1055688" y="4629150"/>
          <p14:tracePt t="50253" x="1047750" y="4629150"/>
          <p14:tracePt t="50261" x="1039813" y="4637088"/>
          <p14:tracePt t="50269" x="1039813" y="4652963"/>
          <p14:tracePt t="50285" x="1031875" y="4652963"/>
          <p14:tracePt t="50293" x="1023938" y="4660900"/>
          <p14:tracePt t="50316" x="1023938" y="4676775"/>
          <p14:tracePt t="50373" x="1023938" y="4692650"/>
          <p14:tracePt t="50533" x="1023938" y="4700588"/>
          <p14:tracePt t="50677" x="1023938" y="4708525"/>
          <p14:tracePt t="50693" x="1008063" y="4708525"/>
          <p14:tracePt t="50709" x="1000125" y="4708525"/>
          <p14:tracePt t="50717" x="984250" y="4700588"/>
          <p14:tracePt t="50741" x="984250" y="4692650"/>
          <p14:tracePt t="50765" x="984250" y="4676775"/>
          <p14:tracePt t="50797" x="984250" y="4668838"/>
          <p14:tracePt t="50821" x="1000125" y="4668838"/>
          <p14:tracePt t="50829" x="1008063" y="4668838"/>
          <p14:tracePt t="50837" x="1031875" y="4668838"/>
          <p14:tracePt t="50845" x="1055688" y="4668838"/>
          <p14:tracePt t="50852" x="1079500" y="4668838"/>
          <p14:tracePt t="50861" x="1111250" y="4668838"/>
          <p14:tracePt t="50880" x="1165225" y="4668838"/>
          <p14:tracePt t="50884" x="1204913" y="4668838"/>
          <p14:tracePt t="50894" x="1252538" y="4668838"/>
          <p14:tracePt t="50900" x="1268413" y="4668838"/>
          <p14:tracePt t="50910" x="1300163" y="4668838"/>
          <p14:tracePt t="50917" x="1316038" y="4668838"/>
          <p14:tracePt t="50924" x="1338263" y="4668838"/>
          <p14:tracePt t="50933" x="1354138" y="4668838"/>
          <p14:tracePt t="50941" x="1385888" y="4668838"/>
          <p14:tracePt t="50949" x="1409700" y="4668838"/>
          <p14:tracePt t="50957" x="1425575" y="4668838"/>
          <p14:tracePt t="50965" x="1441450" y="4668838"/>
          <p14:tracePt t="51005" x="1457325" y="4668838"/>
          <p14:tracePt t="51037" x="1473200" y="4668838"/>
          <p14:tracePt t="51045" x="1481138" y="4668838"/>
          <p14:tracePt t="51053" x="1497013" y="4668838"/>
          <p14:tracePt t="51060" x="1504950" y="4668838"/>
          <p14:tracePt t="51069" x="1520825" y="4668838"/>
          <p14:tracePt t="51085" x="1543050" y="4668838"/>
          <p14:tracePt t="51093" x="1566863" y="4668838"/>
          <p14:tracePt t="51100" x="1598613" y="4668838"/>
          <p14:tracePt t="51110" x="1622425" y="4668838"/>
          <p14:tracePt t="51117" x="1646238" y="4668838"/>
          <p14:tracePt t="51124" x="1662113" y="4668838"/>
          <p14:tracePt t="51133" x="1670050" y="4668838"/>
          <p14:tracePt t="51140" x="1685925" y="4668838"/>
          <p14:tracePt t="51149" x="1701800" y="4676775"/>
          <p14:tracePt t="51157" x="1717675" y="4676775"/>
          <p14:tracePt t="51165" x="1739900" y="4684713"/>
          <p14:tracePt t="51173" x="1747838" y="4692650"/>
          <p14:tracePt t="51180" x="1763713" y="4700588"/>
          <p14:tracePt t="51189" x="1779588" y="4700588"/>
          <p14:tracePt t="51205" x="1795463" y="4700588"/>
          <p14:tracePt t="51212" x="1803400" y="4700588"/>
          <p14:tracePt t="51220" x="1819275" y="4708525"/>
          <p14:tracePt t="51229" x="1835150" y="4716463"/>
          <p14:tracePt t="51237" x="1851025" y="4724400"/>
          <p14:tracePt t="51244" x="1866900" y="4724400"/>
          <p14:tracePt t="51253" x="1890713" y="4724400"/>
          <p14:tracePt t="51261" x="1906588" y="4724400"/>
          <p14:tracePt t="51269" x="1930400" y="4724400"/>
          <p14:tracePt t="51277" x="1960563" y="4724400"/>
          <p14:tracePt t="51285" x="1968500" y="4724400"/>
          <p14:tracePt t="51293" x="1984375" y="4724400"/>
          <p14:tracePt t="51366" x="1984375" y="4740275"/>
          <p14:tracePt t="51380" x="1968500" y="4740275"/>
          <p14:tracePt t="51397" x="1944688" y="4740275"/>
          <p14:tracePt t="51404" x="1906588" y="4748213"/>
          <p14:tracePt t="51413" x="1882775" y="4748213"/>
          <p14:tracePt t="51420" x="1858963" y="4748213"/>
          <p14:tracePt t="51428" x="1819275" y="4748213"/>
          <p14:tracePt t="51437" x="1795463" y="4748213"/>
          <p14:tracePt t="51444" x="1771650" y="4748213"/>
          <p14:tracePt t="51452" x="1755775" y="4748213"/>
          <p14:tracePt t="51460" x="1739900" y="4748213"/>
          <p14:tracePt t="51469" x="1731963" y="4748213"/>
          <p14:tracePt t="51477" x="1717675" y="4748213"/>
          <p14:tracePt t="51485" x="1693863" y="4740275"/>
          <p14:tracePt t="51501" x="1677988" y="4740275"/>
          <p14:tracePt t="51510" x="1670050" y="4740275"/>
          <p14:tracePt t="51533" x="1654175" y="4732338"/>
          <p14:tracePt t="51541" x="1646238" y="4732338"/>
          <p14:tracePt t="51565" x="1630363" y="4724400"/>
          <p14:tracePt t="51589" x="1614488" y="4724400"/>
          <p14:tracePt t="51613" x="1606550" y="4724400"/>
          <p14:tracePt t="51621" x="1590675" y="4724400"/>
          <p14:tracePt t="51628" x="1582738" y="4716463"/>
          <p14:tracePt t="51637" x="1574800" y="4708525"/>
          <p14:tracePt t="51644" x="1558925" y="4700588"/>
          <p14:tracePt t="51652" x="1535113" y="4700588"/>
          <p14:tracePt t="51661" x="1512888" y="4700588"/>
          <p14:tracePt t="51668" x="1497013" y="4692650"/>
          <p14:tracePt t="51677" x="1481138" y="4684713"/>
          <p14:tracePt t="51684" x="1457325" y="4684713"/>
          <p14:tracePt t="51693" x="1425575" y="4684713"/>
          <p14:tracePt t="51700" x="1401763" y="4676775"/>
          <p14:tracePt t="51710" x="1377950" y="4676775"/>
          <p14:tracePt t="51717" x="1354138" y="4676775"/>
          <p14:tracePt t="51724" x="1322388" y="4668838"/>
          <p14:tracePt t="51733" x="1308100" y="4660900"/>
          <p14:tracePt t="51741" x="1292225" y="4660900"/>
          <p14:tracePt t="51757" x="1276350" y="4660900"/>
          <p14:tracePt t="51765" x="1268413" y="4660900"/>
          <p14:tracePt t="51773" x="1252538" y="4660900"/>
          <p14:tracePt t="51789" x="1244600" y="4660900"/>
          <p14:tracePt t="51797" x="1228725" y="4660900"/>
          <p14:tracePt t="51813" x="1212850" y="4660900"/>
          <p14:tracePt t="51821" x="1204913" y="4660900"/>
          <p14:tracePt t="51829" x="1189038" y="4660900"/>
          <p14:tracePt t="51837" x="1181100" y="4660900"/>
          <p14:tracePt t="51844" x="1165225" y="4660900"/>
          <p14:tracePt t="51860" x="1149350" y="4660900"/>
          <p14:tracePt t="51869" x="1141413" y="4660900"/>
          <p14:tracePt t="51878" x="1125538" y="4660900"/>
          <p14:tracePt t="52061" x="1117600" y="4660900"/>
          <p14:tracePt t="52092" x="1103313" y="4660900"/>
          <p14:tracePt t="52197" x="1087438" y="4660900"/>
          <p14:tracePt t="52205" x="1079500" y="4660900"/>
          <p14:tracePt t="52213" x="1063625" y="4660900"/>
          <p14:tracePt t="52221" x="1047750" y="4660900"/>
          <p14:tracePt t="52229" x="1031875" y="4660900"/>
          <p14:tracePt t="52237" x="1008063" y="4660900"/>
          <p14:tracePt t="52244" x="984250" y="4660900"/>
          <p14:tracePt t="52253" x="944563" y="4660900"/>
          <p14:tracePt t="52261" x="914400" y="4660900"/>
          <p14:tracePt t="52269" x="874713" y="4660900"/>
          <p14:tracePt t="52278" x="842963" y="4660900"/>
          <p14:tracePt t="52284" x="819150" y="4660900"/>
          <p14:tracePt t="52293" x="795338" y="4660900"/>
          <p14:tracePt t="52301" x="763588" y="4660900"/>
          <p14:tracePt t="52310" x="747713" y="4660900"/>
          <p14:tracePt t="52316" x="723900" y="4660900"/>
          <p14:tracePt t="52324" x="709613" y="4660900"/>
          <p14:tracePt t="52332" x="701675" y="4660900"/>
          <p14:tracePt t="52348" x="693738" y="4660900"/>
          <p14:tracePt t="52364" x="685800" y="4660900"/>
          <p14:tracePt t="52372" x="669925" y="4660900"/>
          <p14:tracePt t="52381" x="661988" y="4660900"/>
          <p14:tracePt t="52388" x="646113" y="4660900"/>
          <p14:tracePt t="52397" x="638175" y="4660900"/>
          <p14:tracePt t="52405" x="630238" y="4660900"/>
          <p14:tracePt t="52413" x="614363" y="4660900"/>
          <p14:tracePt t="52421" x="574675" y="4645025"/>
          <p14:tracePt t="52429" x="550863" y="4645025"/>
          <p14:tracePt t="52436" x="511175" y="4637088"/>
          <p14:tracePt t="52445" x="481013" y="4629150"/>
          <p14:tracePt t="52453" x="441325" y="4629150"/>
          <p14:tracePt t="52461" x="417513" y="4629150"/>
          <p14:tracePt t="52469" x="393700" y="4629150"/>
          <p14:tracePt t="52477" x="354013" y="4629150"/>
          <p14:tracePt t="52485" x="306388" y="4629150"/>
          <p14:tracePt t="52494" x="276225" y="4629150"/>
          <p14:tracePt t="52501" x="236538" y="4629150"/>
          <p14:tracePt t="52510" x="204788" y="4629150"/>
          <p14:tracePt t="52517" x="180975" y="4629150"/>
          <p14:tracePt t="52524" x="149225" y="4629150"/>
          <p14:tracePt t="52532" x="117475" y="4629150"/>
          <p14:tracePt t="52541" x="79375" y="4629150"/>
          <p14:tracePt t="52549" x="47625" y="4629150"/>
          <p14:tracePt t="52557" x="23813" y="4629150"/>
          <p14:tracePt t="54621" x="220663" y="4849813"/>
          <p14:tracePt t="54628" x="441325" y="4913313"/>
          <p14:tracePt t="54637" x="731838" y="4984750"/>
          <p14:tracePt t="54644" x="1079500" y="5062538"/>
          <p14:tracePt t="54652" x="1385888" y="5118100"/>
          <p14:tracePt t="54660" x="1755775" y="5173663"/>
          <p14:tracePt t="54668" x="2111375" y="5275263"/>
          <p14:tracePt t="54677" x="2425700" y="5346700"/>
          <p14:tracePt t="54685" x="2741613" y="5400675"/>
          <p14:tracePt t="54692" x="3016250" y="5456238"/>
          <p14:tracePt t="54701" x="3300413" y="5527675"/>
          <p14:tracePt t="54708" x="3622675" y="5597525"/>
          <p14:tracePt t="54718" x="3890963" y="5637213"/>
          <p14:tracePt t="54725" x="4189413" y="5653088"/>
          <p14:tracePt t="54733" x="4457700" y="5668963"/>
          <p14:tracePt t="54741" x="4662488" y="5684838"/>
          <p14:tracePt t="54748" x="4827588" y="5684838"/>
          <p14:tracePt t="54757" x="5000625" y="5684838"/>
          <p14:tracePt t="54765" x="5159375" y="5684838"/>
          <p14:tracePt t="54773" x="5284788" y="5684838"/>
          <p14:tracePt t="54781" x="5380038" y="5676900"/>
          <p14:tracePt t="54788" x="5473700" y="5676900"/>
          <p14:tracePt t="54797" x="5607050" y="5653088"/>
          <p14:tracePt t="54805" x="5718175" y="5637213"/>
          <p14:tracePt t="54813" x="5811838" y="5637213"/>
          <p14:tracePt t="54821" x="5907088" y="5637213"/>
          <p14:tracePt t="54829" x="6016625" y="5637213"/>
          <p14:tracePt t="54836" x="6096000" y="5629275"/>
          <p14:tracePt t="54844" x="6191250" y="5629275"/>
          <p14:tracePt t="54853" x="6316663" y="5629275"/>
          <p14:tracePt t="54860" x="6442075" y="5629275"/>
          <p14:tracePt t="54869" x="6553200" y="5629275"/>
          <p14:tracePt t="54877" x="6646863" y="5629275"/>
          <p14:tracePt t="54885" x="6742113" y="5613400"/>
          <p14:tracePt t="54893" x="6827838" y="5605463"/>
          <p14:tracePt t="54902" x="6907213" y="5605463"/>
          <p14:tracePt t="54908" x="6970713" y="5597525"/>
          <p14:tracePt t="54920" x="7016750" y="5597525"/>
          <p14:tracePt t="54925" x="7072313" y="5583238"/>
          <p14:tracePt t="54933" x="7112000" y="5567363"/>
          <p14:tracePt t="54940" x="7143750" y="5559425"/>
          <p14:tracePt t="54949" x="7159625" y="5551488"/>
          <p14:tracePt t="54957" x="7175500" y="5527675"/>
          <p14:tracePt t="54964" x="7191375" y="5511800"/>
          <p14:tracePt t="54973" x="7191375" y="5495925"/>
          <p14:tracePt t="54988" x="7191375" y="5472113"/>
          <p14:tracePt t="54997" x="7191375" y="5440363"/>
          <p14:tracePt t="55005" x="7191375" y="5416550"/>
          <p14:tracePt t="55013" x="7175500" y="5386388"/>
          <p14:tracePt t="55021" x="7159625" y="5354638"/>
          <p14:tracePt t="55029" x="7119938" y="5322888"/>
          <p14:tracePt t="55037" x="7064375" y="5291138"/>
          <p14:tracePt t="55044" x="7024688" y="5259388"/>
          <p14:tracePt t="55052" x="6938963" y="5235575"/>
          <p14:tracePt t="55061" x="6875463" y="5227638"/>
          <p14:tracePt t="55069" x="6773863" y="5189538"/>
          <p14:tracePt t="55086" x="6569075" y="5141913"/>
          <p14:tracePt t="55093" x="6434138" y="5118100"/>
          <p14:tracePt t="55102" x="6356350" y="5078413"/>
          <p14:tracePt t="55108" x="6269038" y="5054600"/>
          <p14:tracePt t="55118" x="6175375" y="5038725"/>
          <p14:tracePt t="55124" x="6119813" y="5022850"/>
          <p14:tracePt t="55133" x="6072188" y="5006975"/>
          <p14:tracePt t="55140" x="6040438" y="4999038"/>
          <p14:tracePt t="55148" x="6024563" y="4999038"/>
          <p14:tracePt t="55157" x="6008688" y="4992688"/>
          <p14:tracePt t="55189" x="6008688" y="4976813"/>
          <p14:tracePt t="55197" x="6016625" y="4968875"/>
          <p14:tracePt t="55205" x="6032500" y="4968875"/>
          <p14:tracePt t="55212" x="6056313" y="4960938"/>
          <p14:tracePt t="55220" x="6088063" y="4953000"/>
          <p14:tracePt t="55229" x="6135688" y="4945063"/>
          <p14:tracePt t="55236" x="6197600" y="4937125"/>
          <p14:tracePt t="55244" x="6253163" y="4913313"/>
          <p14:tracePt t="55253" x="6300788" y="4913313"/>
          <p14:tracePt t="55260" x="6324600" y="4905375"/>
          <p14:tracePt t="55269" x="6348413" y="4889500"/>
          <p14:tracePt t="55277" x="6356350" y="4889500"/>
          <p14:tracePt t="55324" x="6348413" y="4881563"/>
          <p14:tracePt t="55332" x="6308725" y="4873625"/>
          <p14:tracePt t="55340" x="6276975" y="4873625"/>
          <p14:tracePt t="55348" x="6221413" y="4857750"/>
          <p14:tracePt t="55357" x="6159500" y="4849813"/>
          <p14:tracePt t="55365" x="6080125" y="4826000"/>
          <p14:tracePt t="55373" x="5994400" y="4810125"/>
          <p14:tracePt t="55380" x="5930900" y="4795838"/>
          <p14:tracePt t="55389" x="5875338" y="4779963"/>
          <p14:tracePt t="55397" x="5819775" y="4764088"/>
          <p14:tracePt t="55405" x="5795963" y="4748213"/>
          <p14:tracePt t="55413" x="5781675" y="4740275"/>
          <p14:tracePt t="55421" x="5773738" y="4740275"/>
          <p14:tracePt t="55436" x="5773738" y="4724400"/>
          <p14:tracePt t="55445" x="5781675" y="4716463"/>
          <p14:tracePt t="55452" x="5803900" y="4708525"/>
          <p14:tracePt t="55460" x="5835650" y="4700588"/>
          <p14:tracePt t="55469" x="5867400" y="4692650"/>
          <p14:tracePt t="55477" x="5899150" y="4676775"/>
          <p14:tracePt t="55485" x="5938838" y="4668838"/>
          <p14:tracePt t="55493" x="5962650" y="4660900"/>
          <p14:tracePt t="55503" x="5978525" y="4652963"/>
          <p14:tracePt t="55525" x="5978525" y="4637088"/>
          <p14:tracePt t="55564" x="5962650" y="4637088"/>
          <p14:tracePt t="55573" x="5954713" y="4637088"/>
          <p14:tracePt t="55605" x="5938838" y="4629150"/>
          <p14:tracePt t="55613" x="5938838" y="4621213"/>
          <p14:tracePt t="55621" x="5954713" y="4621213"/>
          <p14:tracePt t="55629" x="5970588" y="4613275"/>
          <p14:tracePt t="55637" x="5986463" y="4613275"/>
          <p14:tracePt t="55644" x="6000750" y="4605338"/>
          <p14:tracePt t="55654" x="6024563" y="4598988"/>
          <p14:tracePt t="55661" x="6064250" y="4591050"/>
          <p14:tracePt t="55669" x="6111875" y="4591050"/>
          <p14:tracePt t="55677" x="6135688" y="4591050"/>
          <p14:tracePt t="55685" x="6151563" y="4591050"/>
          <p14:tracePt t="55692" x="6175375" y="4591050"/>
          <p14:tracePt t="55718" x="6191250" y="4591050"/>
          <p14:tracePt t="55829" x="6183313" y="4591050"/>
          <p14:tracePt t="55837" x="6167438" y="4591050"/>
          <p14:tracePt t="55852" x="6151563" y="4591050"/>
          <p14:tracePt t="55860" x="6127750" y="4583113"/>
          <p14:tracePt t="55868" x="6088063" y="4575175"/>
          <p14:tracePt t="55885" x="6000750" y="4575175"/>
          <p14:tracePt t="55892" x="5970588" y="4575175"/>
          <p14:tracePt t="55901" x="5946775" y="4575175"/>
          <p14:tracePt t="55908" x="5915025" y="4575175"/>
          <p14:tracePt t="55919" x="5899150" y="4575175"/>
          <p14:tracePt t="56005" x="5883275" y="4583113"/>
          <p14:tracePt t="56038" x="5883275" y="4598988"/>
          <p14:tracePt t="56124" x="5875338" y="4598988"/>
          <p14:tracePt t="56133" x="5867400" y="4598988"/>
          <p14:tracePt t="56140" x="5859463" y="4598988"/>
          <p14:tracePt t="56149" x="5843588" y="4598988"/>
          <p14:tracePt t="56157" x="5835650" y="4598988"/>
          <p14:tracePt t="56164" x="5803900" y="4605338"/>
          <p14:tracePt t="56173" x="5781675" y="4613275"/>
          <p14:tracePt t="56181" x="5741988" y="4621213"/>
          <p14:tracePt t="56188" x="5718175" y="4629150"/>
          <p14:tracePt t="56197" x="5670550" y="4652963"/>
          <p14:tracePt t="56204" x="5599113" y="4660900"/>
          <p14:tracePt t="56213" x="5545138" y="4684713"/>
          <p14:tracePt t="56221" x="5497513" y="4708525"/>
          <p14:tracePt t="56229" x="5457825" y="4724400"/>
          <p14:tracePt t="56236" x="5394325" y="4772025"/>
          <p14:tracePt t="56245" x="5372100" y="4787900"/>
          <p14:tracePt t="56252" x="5356225" y="4810125"/>
          <p14:tracePt t="56261" x="5348288" y="4826000"/>
          <p14:tracePt t="56271" x="5348288" y="4841875"/>
          <p14:tracePt t="56277" x="5340350" y="4873625"/>
          <p14:tracePt t="56284" x="5340350" y="4897438"/>
          <p14:tracePt t="56293" x="5340350" y="4913313"/>
          <p14:tracePt t="56302" x="5340350" y="4937125"/>
          <p14:tracePt t="56309" x="5340350" y="4960938"/>
          <p14:tracePt t="56319" x="5356225" y="4999038"/>
          <p14:tracePt t="56324" x="5386388" y="5014913"/>
          <p14:tracePt t="56333" x="5410200" y="5054600"/>
          <p14:tracePt t="56340" x="5426075" y="5086350"/>
          <p14:tracePt t="56349" x="5434013" y="5102225"/>
          <p14:tracePt t="56358" x="5449888" y="5126038"/>
          <p14:tracePt t="56364" x="5457825" y="5149850"/>
          <p14:tracePt t="56373" x="5465763" y="5181600"/>
          <p14:tracePt t="56381" x="5481638" y="5195888"/>
          <p14:tracePt t="56389" x="5489575" y="5203825"/>
          <p14:tracePt t="56397" x="5505450" y="5227638"/>
          <p14:tracePt t="56404" x="5505450" y="5259388"/>
          <p14:tracePt t="56412" x="5513388" y="5283200"/>
          <p14:tracePt t="56421" x="5529263" y="5314950"/>
          <p14:tracePt t="56428" x="5529263" y="5346700"/>
          <p14:tracePt t="56437" x="5537200" y="5386388"/>
          <p14:tracePt t="56444" x="5568950" y="5424488"/>
          <p14:tracePt t="56452" x="5584825" y="5448300"/>
          <p14:tracePt t="56460" x="5591175" y="5480050"/>
          <p14:tracePt t="56469" x="5607050" y="5503863"/>
          <p14:tracePt t="56477" x="5614988" y="5527675"/>
          <p14:tracePt t="56485" x="5630863" y="5567363"/>
          <p14:tracePt t="56493" x="5662613" y="5605463"/>
          <p14:tracePt t="56501" x="5670550" y="5621338"/>
          <p14:tracePt t="56509" x="5678488" y="5629275"/>
          <p14:tracePt t="56519" x="5694363" y="5637213"/>
          <p14:tracePt t="56525" x="5702300" y="5653088"/>
          <p14:tracePt t="56533" x="5718175" y="5668963"/>
          <p14:tracePt t="56557" x="5726113" y="5700713"/>
          <p14:tracePt t="56564" x="5741988" y="5708650"/>
          <p14:tracePt t="56573" x="5749925" y="5724525"/>
          <p14:tracePt t="56581" x="5757863" y="5724525"/>
          <p14:tracePt t="56589" x="5765800" y="5732463"/>
          <p14:tracePt t="56597" x="5773738" y="5740400"/>
          <p14:tracePt t="56605" x="5773738" y="5748338"/>
          <p14:tracePt t="56613" x="5789613" y="5772150"/>
          <p14:tracePt t="56620" x="5795963" y="5786438"/>
          <p14:tracePt t="56629" x="5795963" y="5802313"/>
          <p14:tracePt t="56645" x="5803900" y="5810250"/>
          <p14:tracePt t="56670" x="5803900" y="5826125"/>
          <p14:tracePt t="56765" x="5811838" y="5826125"/>
          <p14:tracePt t="56797" x="5827713" y="5826125"/>
          <p14:tracePt t="56821" x="5843588" y="5842000"/>
          <p14:tracePt t="56829" x="5851525" y="5842000"/>
          <p14:tracePt t="56853" x="5851525" y="5849938"/>
          <p14:tracePt t="56870" x="5859463" y="5865813"/>
          <p14:tracePt t="56917" x="5867400" y="5873750"/>
          <p14:tracePt t="56973" x="5867400" y="5889625"/>
          <p14:tracePt t="56990" x="5859463" y="5905500"/>
          <p14:tracePt t="57029" x="5851525" y="5921375"/>
          <p14:tracePt t="57389" x="5875338" y="5913438"/>
          <p14:tracePt t="57397" x="5875338" y="5905500"/>
          <p14:tracePt t="57404" x="5891213" y="5889625"/>
          <p14:tracePt t="57412" x="5907088" y="5881688"/>
          <p14:tracePt t="57420" x="5922963" y="5865813"/>
          <p14:tracePt t="57428" x="5938838" y="5865813"/>
          <p14:tracePt t="57436" x="5946775" y="5857875"/>
          <p14:tracePt t="57444" x="5962650" y="5834063"/>
          <p14:tracePt t="57452" x="5962650" y="5818188"/>
          <p14:tracePt t="57461" x="5962650" y="5810250"/>
          <p14:tracePt t="57470" x="5962650" y="5802313"/>
          <p14:tracePt t="57477" x="5962650" y="5780088"/>
          <p14:tracePt t="57485" x="5962650" y="5716588"/>
          <p14:tracePt t="57493" x="5930900" y="5661025"/>
          <p14:tracePt t="57503" x="5883275" y="5589588"/>
          <p14:tracePt t="57510" x="5803900" y="5472113"/>
          <p14:tracePt t="57518" x="5710238" y="5338763"/>
          <p14:tracePt t="57525" x="5614988" y="5219700"/>
          <p14:tracePt t="57534" x="5489575" y="5078413"/>
          <p14:tracePt t="57541" x="5364163" y="4889500"/>
          <p14:tracePt t="57549" x="5221288" y="4716463"/>
          <p14:tracePt t="57557" x="5072063" y="4567238"/>
          <p14:tracePt t="57565" x="4930775" y="4456113"/>
          <p14:tracePt t="57573" x="4827588" y="4362450"/>
          <p14:tracePt t="57581" x="4710113" y="4283075"/>
          <p14:tracePt t="57589" x="4591050" y="4219575"/>
          <p14:tracePt t="57597" x="4481513" y="4141788"/>
          <p14:tracePt t="57604" x="4402138" y="4086225"/>
          <p14:tracePt t="57612" x="4364038" y="4054475"/>
          <p14:tracePt t="57621" x="4324350" y="4022725"/>
          <p14:tracePt t="57629" x="4308475" y="3992563"/>
          <p14:tracePt t="57637" x="4284663" y="3968750"/>
          <p14:tracePt t="57645" x="4260850" y="3929063"/>
          <p14:tracePt t="57652" x="4221163" y="3857625"/>
          <p14:tracePt t="57660" x="4189413" y="3787775"/>
          <p14:tracePt t="57669" x="4143375" y="3700463"/>
          <p14:tracePt t="57677" x="4064000" y="3575050"/>
          <p14:tracePt t="57685" x="3946525" y="3417888"/>
          <p14:tracePt t="57693" x="3843338" y="3251200"/>
          <p14:tracePt t="57701" x="3670300" y="3046413"/>
          <p14:tracePt t="57708" x="3513138" y="2795588"/>
          <p14:tracePt t="57719" x="3370263" y="2622550"/>
          <p14:tracePt t="57725" x="3127375" y="2401888"/>
          <p14:tracePt t="57734" x="2922588" y="2228850"/>
          <p14:tracePt t="57740" x="2747963" y="2085975"/>
          <p14:tracePt t="57749" x="2614613" y="1992313"/>
          <p14:tracePt t="57757" x="2528888" y="1889125"/>
          <p14:tracePt t="57764" x="2449513" y="1787525"/>
          <p14:tracePt t="57773" x="2346325" y="1700213"/>
          <p14:tracePt t="57780" x="2228850" y="1590675"/>
          <p14:tracePt t="57788" x="2095500" y="1487488"/>
          <p14:tracePt t="57797" x="1922463" y="1346200"/>
          <p14:tracePt t="57805" x="1747838" y="1204913"/>
          <p14:tracePt t="57813" x="1535113" y="1008063"/>
          <p14:tracePt t="57821" x="1268413" y="779463"/>
          <p14:tracePt t="57828" x="936625" y="534988"/>
          <p14:tracePt t="57837" x="654050" y="338138"/>
          <p14:tracePt t="57845" x="393700" y="157163"/>
          <p14:tracePt t="65245" x="534988" y="5062538"/>
          <p14:tracePt t="65253" x="787400" y="5203825"/>
          <p14:tracePt t="65260" x="1039813" y="5346700"/>
          <p14:tracePt t="65268" x="1308100" y="5448300"/>
          <p14:tracePt t="65277" x="1566863" y="5543550"/>
          <p14:tracePt t="65284" x="1858963" y="5629275"/>
          <p14:tracePt t="65294" x="2173288" y="5708650"/>
          <p14:tracePt t="65300" x="2505075" y="5818188"/>
          <p14:tracePt t="65308" x="2803525" y="5929313"/>
          <p14:tracePt t="65317" x="3063875" y="6022975"/>
          <p14:tracePt t="65324" x="3316288" y="6070600"/>
          <p14:tracePt t="65332" x="3473450" y="6110288"/>
          <p14:tracePt t="65340" x="3614738" y="6149975"/>
          <p14:tracePt t="65348" x="3733800" y="6165850"/>
          <p14:tracePt t="65357" x="3811588" y="6172200"/>
          <p14:tracePt t="65365" x="3875088" y="6180138"/>
          <p14:tracePt t="65373" x="3954463" y="6180138"/>
          <p14:tracePt t="65381" x="4024313" y="6180138"/>
          <p14:tracePt t="65389" x="4056063" y="6180138"/>
          <p14:tracePt t="65397" x="4095750" y="6180138"/>
          <p14:tracePt t="65405" x="4127500" y="6180138"/>
          <p14:tracePt t="65412" x="4151313" y="6180138"/>
          <p14:tracePt t="65421" x="4165600" y="6180138"/>
          <p14:tracePt t="65429" x="4181475" y="6180138"/>
          <p14:tracePt t="65436" x="4189413" y="6180138"/>
          <p14:tracePt t="65445" x="4205288" y="6157913"/>
          <p14:tracePt t="65452" x="4213225" y="6142038"/>
          <p14:tracePt t="65461" x="4229100" y="6118225"/>
          <p14:tracePt t="65468" x="4237038" y="6094413"/>
          <p14:tracePt t="65478" x="4260850" y="6070600"/>
          <p14:tracePt t="65484" x="4268788" y="6038850"/>
          <p14:tracePt t="65493" x="4276725" y="6022975"/>
          <p14:tracePt t="65500" x="4276725" y="5999163"/>
          <p14:tracePt t="65508" x="4276725" y="5976938"/>
          <p14:tracePt t="65517" x="4260850" y="5937250"/>
          <p14:tracePt t="65525" x="4237038" y="5913438"/>
          <p14:tracePt t="65533" x="4205288" y="5873750"/>
          <p14:tracePt t="65541" x="4151313" y="5826125"/>
          <p14:tracePt t="65548" x="4064000" y="5780088"/>
          <p14:tracePt t="65557" x="3976688" y="5740400"/>
          <p14:tracePt t="65564" x="3875088" y="5676900"/>
          <p14:tracePt t="65572" x="3771900" y="5613400"/>
          <p14:tracePt t="65582" x="3662363" y="5535613"/>
          <p14:tracePt t="65588" x="3544888" y="5472113"/>
          <p14:tracePt t="65597" x="3457575" y="5424488"/>
          <p14:tracePt t="65604" x="3370263" y="5370513"/>
          <p14:tracePt t="65612" x="3300413" y="5338763"/>
          <p14:tracePt t="65620" x="3244850" y="5307013"/>
          <p14:tracePt t="65628" x="3205163" y="5275263"/>
          <p14:tracePt t="65637" x="3181350" y="5267325"/>
          <p14:tracePt t="65645" x="3165475" y="5259388"/>
          <p14:tracePt t="65653" x="3149600" y="5259388"/>
          <p14:tracePt t="65693" x="3149600" y="5243513"/>
          <p14:tracePt t="65700" x="3157538" y="5243513"/>
          <p14:tracePt t="65709" x="3165475" y="5243513"/>
          <p14:tracePt t="65717" x="3197225" y="5243513"/>
          <p14:tracePt t="65724" x="3244850" y="5243513"/>
          <p14:tracePt t="65733" x="3292475" y="5243513"/>
          <p14:tracePt t="65740" x="3354388" y="5243513"/>
          <p14:tracePt t="65748" x="3402013" y="5243513"/>
          <p14:tracePt t="65757" x="3449638" y="5243513"/>
          <p14:tracePt t="65764" x="3465513" y="5243513"/>
          <p14:tracePt t="65773" x="3481388" y="5243513"/>
          <p14:tracePt t="65797" x="3489325" y="5235575"/>
          <p14:tracePt t="65812" x="3481388" y="5227638"/>
          <p14:tracePt t="65820" x="3465513" y="5219700"/>
          <p14:tracePt t="65829" x="3417888" y="5211763"/>
          <p14:tracePt t="65836" x="3362325" y="5189538"/>
          <p14:tracePt t="65845" x="3284538" y="5165725"/>
          <p14:tracePt t="65852" x="3181350" y="5141913"/>
          <p14:tracePt t="65862" x="3103563" y="5118100"/>
          <p14:tracePt t="65868" x="3032125" y="5094288"/>
          <p14:tracePt t="65878" x="2968625" y="5070475"/>
          <p14:tracePt t="65894" x="2874963" y="5054600"/>
          <p14:tracePt t="65900" x="2867025" y="5046663"/>
          <p14:tracePt t="65940" x="2882900" y="5046663"/>
          <p14:tracePt t="65948" x="2898775" y="5046663"/>
          <p14:tracePt t="65957" x="2922588" y="5046663"/>
          <p14:tracePt t="65964" x="2952750" y="5046663"/>
          <p14:tracePt t="65972" x="2992438" y="5046663"/>
          <p14:tracePt t="65980" x="3016250" y="5046663"/>
          <p14:tracePt t="65989" x="3032125" y="5046663"/>
          <p14:tracePt t="65996" x="3040063" y="5046663"/>
          <p14:tracePt t="66044" x="3024188" y="5046663"/>
          <p14:tracePt t="66052" x="3016250" y="5046663"/>
          <p14:tracePt t="66061" x="3000375" y="5046663"/>
          <p14:tracePt t="66101" x="3008313" y="5046663"/>
          <p14:tracePt t="66111" x="3024188" y="5046663"/>
          <p14:tracePt t="66117" x="3048000" y="5046663"/>
          <p14:tracePt t="66124" x="3063875" y="5046663"/>
          <p14:tracePt t="66132" x="3079750" y="5046663"/>
          <p14:tracePt t="66140" x="3087688" y="5046663"/>
          <p14:tracePt t="66148" x="3103563" y="5046663"/>
          <p14:tracePt t="66204" x="3095625" y="5046663"/>
          <p14:tracePt t="66220" x="3087688" y="5046663"/>
          <p14:tracePt t="66332" x="3071813" y="5046663"/>
          <p14:tracePt t="66348" x="3048000" y="5046663"/>
          <p14:tracePt t="66357" x="3016250" y="5046663"/>
          <p14:tracePt t="66364" x="2968625" y="5046663"/>
          <p14:tracePt t="66372" x="2890838" y="5046663"/>
          <p14:tracePt t="66380" x="2811463" y="5046663"/>
          <p14:tracePt t="66389" x="2717800" y="5030788"/>
          <p14:tracePt t="66396" x="2590800" y="5022850"/>
          <p14:tracePt t="66405" x="2449513" y="5006975"/>
          <p14:tracePt t="66412" x="2292350" y="5006975"/>
          <p14:tracePt t="66420" x="2133600" y="4992688"/>
          <p14:tracePt t="66429" x="1960563" y="4984750"/>
          <p14:tracePt t="66437" x="1803400" y="4984750"/>
          <p14:tracePt t="66445" x="1662113" y="4984750"/>
          <p14:tracePt t="66452" x="1535113" y="4984750"/>
          <p14:tracePt t="66460" x="1425575" y="4984750"/>
          <p14:tracePt t="66469" x="1308100" y="4984750"/>
          <p14:tracePt t="66477" x="1181100" y="4984750"/>
          <p14:tracePt t="66486" x="1071563" y="4984750"/>
          <p14:tracePt t="66493" x="960438" y="4984750"/>
          <p14:tracePt t="66501" x="882650" y="4984750"/>
          <p14:tracePt t="66508" x="827088" y="4984750"/>
          <p14:tracePt t="66517" x="779463" y="4984750"/>
          <p14:tracePt t="66525" x="731838" y="4984750"/>
          <p14:tracePt t="66533" x="685800" y="4984750"/>
          <p14:tracePt t="66540" x="646113" y="4984750"/>
          <p14:tracePt t="66549" x="590550" y="4984750"/>
          <p14:tracePt t="66556" x="550863" y="4984750"/>
          <p14:tracePt t="66564" x="504825" y="4984750"/>
          <p14:tracePt t="66572" x="441325" y="4984750"/>
          <p14:tracePt t="66580" x="361950" y="4984750"/>
          <p14:tracePt t="66588" x="314325" y="4984750"/>
          <p14:tracePt t="66597" x="268288" y="4984750"/>
          <p14:tracePt t="66605" x="228600" y="4984750"/>
          <p14:tracePt t="66612" x="196850" y="4984750"/>
          <p14:tracePt t="66620" x="165100" y="4984750"/>
          <p14:tracePt t="66628" x="133350" y="4984750"/>
          <p14:tracePt t="66636" x="117475" y="4984750"/>
          <p14:tracePt t="66644" x="101600" y="4984750"/>
          <p14:tracePt t="66652" x="87313" y="4984750"/>
          <p14:tracePt t="66660" x="79375" y="4984750"/>
          <p14:tracePt t="66852" x="63500" y="4984750"/>
          <p14:tracePt t="66909" x="47625" y="4984750"/>
          <p14:tracePt t="66998" x="39688" y="4984750"/>
          <p14:tracePt t="67053" x="23813" y="4984750"/>
          <p14:tracePt t="67372" x="15875" y="4984750"/>
          <p14:tracePt t="67388" x="0" y="4984750"/>
          <p14:tracePt t="69540" x="117475" y="5165725"/>
          <p14:tracePt t="69549" x="204788" y="5189538"/>
          <p14:tracePt t="69557" x="300038" y="5211763"/>
          <p14:tracePt t="69564" x="417513" y="5259388"/>
          <p14:tracePt t="69572" x="496888" y="5283200"/>
          <p14:tracePt t="69580" x="598488" y="5314950"/>
          <p14:tracePt t="69588" x="693738" y="5338763"/>
          <p14:tracePt t="69596" x="763588" y="5362575"/>
          <p14:tracePt t="69604" x="842963" y="5386388"/>
          <p14:tracePt t="69612" x="960438" y="5408613"/>
          <p14:tracePt t="69621" x="1071563" y="5432425"/>
          <p14:tracePt t="69628" x="1196975" y="5472113"/>
          <p14:tracePt t="69637" x="1316038" y="5511800"/>
          <p14:tracePt t="69653" x="1598613" y="5589588"/>
          <p14:tracePt t="69660" x="1747838" y="5629275"/>
          <p14:tracePt t="69669" x="1874838" y="5653088"/>
          <p14:tracePt t="69676" x="2016125" y="5668963"/>
          <p14:tracePt t="69686" x="2133600" y="5700713"/>
          <p14:tracePt t="69693" x="2244725" y="5732463"/>
          <p14:tracePt t="69701" x="2354263" y="5732463"/>
          <p14:tracePt t="69708" x="2449513" y="5740400"/>
          <p14:tracePt t="69717" x="2551113" y="5764213"/>
          <p14:tracePt t="69725" x="2630488" y="5764213"/>
          <p14:tracePt t="69733" x="2725738" y="5764213"/>
          <p14:tracePt t="69740" x="2803525" y="5764213"/>
          <p14:tracePt t="69748" x="2882900" y="5764213"/>
          <p14:tracePt t="69757" x="2960688" y="5764213"/>
          <p14:tracePt t="69764" x="3055938" y="5764213"/>
          <p14:tracePt t="69773" x="3165475" y="5764213"/>
          <p14:tracePt t="69780" x="3260725" y="5764213"/>
          <p14:tracePt t="69788" x="3370263" y="5764213"/>
          <p14:tracePt t="69797" x="3481388" y="5764213"/>
          <p14:tracePt t="69805" x="3575050" y="5764213"/>
          <p14:tracePt t="69812" x="3670300" y="5764213"/>
          <p14:tracePt t="69821" x="3763963" y="5764213"/>
          <p14:tracePt t="69829" x="3859213" y="5764213"/>
          <p14:tracePt t="69837" x="3922713" y="5764213"/>
          <p14:tracePt t="69845" x="3984625" y="5764213"/>
          <p14:tracePt t="69852" x="4040188" y="5764213"/>
          <p14:tracePt t="69861" x="4103688" y="5764213"/>
          <p14:tracePt t="69869" x="4165600" y="5756275"/>
          <p14:tracePt t="69877" x="4205288" y="5740400"/>
          <p14:tracePt t="69886" x="4244975" y="5732463"/>
          <p14:tracePt t="69893" x="4292600" y="5732463"/>
          <p14:tracePt t="69901" x="4340225" y="5724525"/>
          <p14:tracePt t="69908" x="4410075" y="5716588"/>
          <p14:tracePt t="69917" x="4489450" y="5700713"/>
          <p14:tracePt t="69924" x="4537075" y="5700713"/>
          <p14:tracePt t="69933" x="4614863" y="5700713"/>
          <p14:tracePt t="69940" x="4710113" y="5700713"/>
          <p14:tracePt t="69948" x="4803775" y="5700713"/>
          <p14:tracePt t="69957" x="4891088" y="5700713"/>
          <p14:tracePt t="69965" x="4970463" y="5700713"/>
          <p14:tracePt t="69972" x="5032375" y="5700713"/>
          <p14:tracePt t="69980" x="5080000" y="5692775"/>
          <p14:tracePt t="69988" x="5135563" y="5676900"/>
          <p14:tracePt t="69996" x="5151438" y="5668963"/>
          <p14:tracePt t="70004" x="5175250" y="5653088"/>
          <p14:tracePt t="70012" x="5205413" y="5637213"/>
          <p14:tracePt t="70021" x="5229225" y="5621338"/>
          <p14:tracePt t="70028" x="5253038" y="5589588"/>
          <p14:tracePt t="70037" x="5284788" y="5567363"/>
          <p14:tracePt t="70044" x="5292725" y="5551488"/>
          <p14:tracePt t="70054" x="5308600" y="5543550"/>
          <p14:tracePt t="70061" x="5332413" y="5535613"/>
          <p14:tracePt t="70069" x="5348288" y="5527675"/>
          <p14:tracePt t="70077" x="5364163" y="5519738"/>
          <p14:tracePt t="70085" x="5380038" y="5519738"/>
          <p14:tracePt t="70093" x="5394325" y="5511800"/>
          <p14:tracePt t="70108" x="5394325" y="5495925"/>
          <p14:tracePt t="70117" x="5394325" y="5487988"/>
          <p14:tracePt t="70124" x="5372100" y="5472113"/>
          <p14:tracePt t="70132" x="5348288" y="5456238"/>
          <p14:tracePt t="70140" x="5308600" y="5424488"/>
          <p14:tracePt t="70148" x="5245100" y="5400675"/>
          <p14:tracePt t="70156" x="5159375" y="5386388"/>
          <p14:tracePt t="70165" x="5095875" y="5370513"/>
          <p14:tracePt t="70172" x="5040313" y="5346700"/>
          <p14:tracePt t="70180" x="4954588" y="5322888"/>
          <p14:tracePt t="70188" x="4891088" y="5299075"/>
          <p14:tracePt t="70197" x="4819650" y="5299075"/>
          <p14:tracePt t="70205" x="4795838" y="5291138"/>
          <p14:tracePt t="70212" x="4779963" y="5283200"/>
          <p14:tracePt t="70244" x="4779963" y="5275263"/>
          <p14:tracePt t="70252" x="4787900" y="5275263"/>
          <p14:tracePt t="70260" x="4819650" y="5275263"/>
          <p14:tracePt t="70268" x="4867275" y="5275263"/>
          <p14:tracePt t="70277" x="4946650" y="5275263"/>
          <p14:tracePt t="70285" x="5024438" y="5275263"/>
          <p14:tracePt t="70292" x="5072063" y="5275263"/>
          <p14:tracePt t="70302" x="5111750" y="5275263"/>
          <p14:tracePt t="70308" x="5135563" y="5275263"/>
          <p14:tracePt t="70317" x="5143500" y="5267325"/>
          <p14:tracePt t="70324" x="5143500" y="5259388"/>
          <p14:tracePt t="70332" x="5127625" y="5251450"/>
          <p14:tracePt t="70340" x="5080000" y="5251450"/>
          <p14:tracePt t="70348" x="4992688" y="5227638"/>
          <p14:tracePt t="70357" x="4899025" y="5203825"/>
          <p14:tracePt t="70364" x="4795838" y="5173663"/>
          <p14:tracePt t="70372" x="4702175" y="5141913"/>
          <p14:tracePt t="70381" x="4606925" y="5133975"/>
          <p14:tracePt t="70388" x="4537075" y="5110163"/>
          <p14:tracePt t="70397" x="4473575" y="5102225"/>
          <p14:tracePt t="70404" x="4418013" y="5078413"/>
          <p14:tracePt t="70412" x="4402138" y="5078413"/>
          <p14:tracePt t="70437" x="4410075" y="5078413"/>
          <p14:tracePt t="70444" x="4418013" y="5078413"/>
          <p14:tracePt t="70452" x="4457700" y="5078413"/>
          <p14:tracePt t="70461" x="4497388" y="5078413"/>
          <p14:tracePt t="70469" x="4545013" y="5086350"/>
          <p14:tracePt t="70476" x="4575175" y="5094288"/>
          <p14:tracePt t="70485" x="4606925" y="5102225"/>
          <p14:tracePt t="70493" x="4614863" y="5110163"/>
          <p14:tracePt t="70517" x="4606925" y="5110163"/>
          <p14:tracePt t="70524" x="4598988" y="5110163"/>
          <p14:tracePt t="70533" x="4583113" y="5110163"/>
          <p14:tracePt t="70540" x="4560888" y="5110163"/>
          <p14:tracePt t="70548" x="4513263" y="5110163"/>
          <p14:tracePt t="70557" x="4473575" y="5102225"/>
          <p14:tracePt t="70564" x="4449763" y="5102225"/>
          <p14:tracePt t="70572" x="4425950" y="5102225"/>
          <p14:tracePt t="70588" x="4410075" y="5102225"/>
          <p14:tracePt t="70660" x="4418013" y="5102225"/>
          <p14:tracePt t="70829" x="4425950" y="5110163"/>
          <p14:tracePt t="70852" x="4433888" y="5126038"/>
          <p14:tracePt t="70869" x="4449763" y="5126038"/>
          <p14:tracePt t="70892" x="4457700" y="5126038"/>
          <p14:tracePt t="71092" x="4465638" y="5133975"/>
          <p14:tracePt t="71151" x="4465638" y="5141913"/>
          <p14:tracePt t="72052" x="4465638" y="5149850"/>
          <p14:tracePt t="72077" x="4465638" y="5165725"/>
          <p14:tracePt t="72093" x="4481513" y="5173663"/>
          <p14:tracePt t="72117" x="4489450" y="5173663"/>
          <p14:tracePt t="72124" x="4505325" y="5181600"/>
          <p14:tracePt t="72132" x="4513263" y="5189538"/>
          <p14:tracePt t="72140" x="4521200" y="5195888"/>
          <p14:tracePt t="72148" x="4545013" y="5195888"/>
          <p14:tracePt t="72156" x="4560888" y="5195888"/>
          <p14:tracePt t="72164" x="4568825" y="5195888"/>
          <p14:tracePt t="72172" x="4591050" y="5203825"/>
          <p14:tracePt t="72180" x="4614863" y="5211763"/>
          <p14:tracePt t="72188" x="4638675" y="5211763"/>
          <p14:tracePt t="72196" x="4654550" y="5211763"/>
          <p14:tracePt t="72204" x="4670425" y="5211763"/>
          <p14:tracePt t="72212" x="4702175" y="5219700"/>
          <p14:tracePt t="72220" x="4733925" y="5219700"/>
          <p14:tracePt t="72228" x="4757738" y="5219700"/>
          <p14:tracePt t="72236" x="4787900" y="5219700"/>
          <p14:tracePt t="72244" x="4803775" y="5227638"/>
          <p14:tracePt t="72252" x="4819650" y="5235575"/>
          <p14:tracePt t="72262" x="4859338" y="5235575"/>
          <p14:tracePt t="72268" x="4906963" y="5235575"/>
          <p14:tracePt t="72276" x="4938713" y="5235575"/>
          <p14:tracePt t="72284" x="4984750" y="5235575"/>
          <p14:tracePt t="72293" x="5040313" y="5235575"/>
          <p14:tracePt t="72300" x="5087938" y="5235575"/>
          <p14:tracePt t="72308" x="5151438" y="5235575"/>
          <p14:tracePt t="72316" x="5213350" y="5235575"/>
          <p14:tracePt t="72324" x="5268913" y="5235575"/>
          <p14:tracePt t="72332" x="5316538" y="5235575"/>
          <p14:tracePt t="72340" x="5364163" y="5235575"/>
          <p14:tracePt t="72348" x="5410200" y="5227638"/>
          <p14:tracePt t="72356" x="5449888" y="5203825"/>
          <p14:tracePt t="72364" x="5505450" y="5203825"/>
          <p14:tracePt t="72372" x="5529263" y="5203825"/>
          <p14:tracePt t="72380" x="5561013" y="5195888"/>
          <p14:tracePt t="72388" x="5599113" y="5189538"/>
          <p14:tracePt t="72396" x="5638800" y="5181600"/>
          <p14:tracePt t="72404" x="5670550" y="5165725"/>
          <p14:tracePt t="72412" x="5710238" y="5157788"/>
          <p14:tracePt t="72420" x="5734050" y="5157788"/>
          <p14:tracePt t="72428" x="5757863" y="5157788"/>
          <p14:tracePt t="72436" x="5795963" y="5149850"/>
          <p14:tracePt t="72444" x="5819775" y="5149850"/>
          <p14:tracePt t="72452" x="5859463" y="5149850"/>
          <p14:tracePt t="72460" x="5891213" y="5141913"/>
          <p14:tracePt t="72468" x="5930900" y="5133975"/>
          <p14:tracePt t="72477" x="5954713" y="5133975"/>
          <p14:tracePt t="72484" x="5978525" y="5133975"/>
          <p14:tracePt t="72493" x="6000750" y="5133975"/>
          <p14:tracePt t="72500" x="6032500" y="5133975"/>
          <p14:tracePt t="72508" x="6048375" y="5133975"/>
          <p14:tracePt t="72516" x="6072188" y="5126038"/>
          <p14:tracePt t="72524" x="6088063" y="5126038"/>
          <p14:tracePt t="72532" x="6096000" y="5118100"/>
          <p14:tracePt t="72540" x="6103938" y="5118100"/>
          <p14:tracePt t="72548" x="6111875" y="5110163"/>
          <p14:tracePt t="72556" x="6127750" y="5110163"/>
          <p14:tracePt t="76988" x="6143625" y="5110163"/>
          <p14:tracePt t="76997" x="6159500" y="5118100"/>
          <p14:tracePt t="77004" x="6191250" y="5149850"/>
          <p14:tracePt t="77012" x="6213475" y="5165725"/>
          <p14:tracePt t="77020" x="6237288" y="5173663"/>
          <p14:tracePt t="77029" x="6269038" y="5189538"/>
          <p14:tracePt t="77037" x="6284913" y="5195888"/>
          <p14:tracePt t="77045" x="6292850" y="5211763"/>
          <p14:tracePt t="77053" x="6308725" y="5219700"/>
          <p14:tracePt t="77061" x="6316663" y="5227638"/>
          <p14:tracePt t="77068" x="6324600" y="5227638"/>
          <p14:tracePt t="77092" x="6332538" y="5235575"/>
          <p14:tracePt t="77110" x="6348413" y="5235575"/>
          <p14:tracePt t="77124" x="6364288" y="5235575"/>
          <p14:tracePt t="77133" x="6380163" y="5243513"/>
          <p14:tracePt t="77140" x="6396038" y="5251450"/>
          <p14:tracePt t="77148" x="6418263" y="5251450"/>
          <p14:tracePt t="77157" x="6473825" y="5259388"/>
          <p14:tracePt t="77164" x="6505575" y="5267325"/>
          <p14:tracePt t="77172" x="6561138" y="5291138"/>
          <p14:tracePt t="77180" x="6623050" y="5299075"/>
          <p14:tracePt t="77188" x="6710363" y="5322888"/>
          <p14:tracePt t="77196" x="6789738" y="5322888"/>
          <p14:tracePt t="77204" x="6875463" y="5346700"/>
          <p14:tracePt t="77212" x="6986588" y="5378450"/>
          <p14:tracePt t="77220" x="7096125" y="5400675"/>
          <p14:tracePt t="77228" x="7207250" y="5408613"/>
          <p14:tracePt t="77237" x="7308850" y="5448300"/>
          <p14:tracePt t="77245" x="7418388" y="5472113"/>
          <p14:tracePt t="77253" x="7545388" y="5487988"/>
          <p14:tracePt t="77260" x="7631113" y="5495925"/>
          <p14:tracePt t="77268" x="7726363" y="5511800"/>
          <p14:tracePt t="77276" x="7821613" y="5511800"/>
          <p14:tracePt t="77284" x="7899400" y="5511800"/>
          <p14:tracePt t="77293" x="7994650" y="5511800"/>
          <p14:tracePt t="77300" x="8056563" y="5511800"/>
          <p14:tracePt t="77308" x="8120063" y="5511800"/>
          <p14:tracePt t="77317" x="8207375" y="5511800"/>
          <p14:tracePt t="77324" x="8316913" y="5511800"/>
          <p14:tracePt t="77332" x="8412163" y="5503863"/>
          <p14:tracePt t="77341" x="8521700" y="5503863"/>
          <p14:tracePt t="77348" x="8662988" y="5480050"/>
          <p14:tracePt t="77356" x="8821738" y="5440363"/>
          <p14:tracePt t="77365" x="9002713" y="5400675"/>
          <p14:tracePt t="77372" x="9199563" y="5338763"/>
          <p14:tracePt t="77380" x="9356725" y="5314950"/>
          <p14:tracePt t="77389" x="9498013" y="5299075"/>
          <p14:tracePt t="77396" x="9625013" y="5283200"/>
          <p14:tracePt t="77405" x="9718675" y="5283200"/>
          <p14:tracePt t="77412" x="9821863" y="5283200"/>
          <p14:tracePt t="77420" x="9899650" y="5283200"/>
          <p14:tracePt t="77428" x="9947275" y="5283200"/>
          <p14:tracePt t="77437" x="10002838" y="5267325"/>
          <p14:tracePt t="77445" x="10018713" y="5259388"/>
          <p14:tracePt t="77453" x="10034588" y="5259388"/>
          <p14:tracePt t="77460" x="10034588" y="5251450"/>
          <p14:tracePt t="77509" x="10034588" y="5243513"/>
          <p14:tracePt t="77517" x="10018713" y="5243513"/>
          <p14:tracePt t="77524" x="9971088" y="5243513"/>
          <p14:tracePt t="77533" x="9891713" y="5243513"/>
          <p14:tracePt t="77540" x="9798050" y="5243513"/>
          <p14:tracePt t="77548" x="9710738" y="5243513"/>
          <p14:tracePt t="77556" x="9601200" y="5227638"/>
          <p14:tracePt t="77564" x="9490075" y="5227638"/>
          <p14:tracePt t="77572" x="9428163" y="5227638"/>
          <p14:tracePt t="77580" x="9380538" y="5227638"/>
          <p14:tracePt t="77588" x="9332913" y="5227638"/>
          <p14:tracePt t="77596" x="9309100" y="5227638"/>
          <p14:tracePt t="77604" x="9293225" y="5227638"/>
          <p14:tracePt t="77629" x="9285288" y="5227638"/>
          <p14:tracePt t="77637" x="9285288" y="5219700"/>
          <p14:tracePt t="77645" x="9309100" y="5211763"/>
          <p14:tracePt t="77661" x="9356725" y="5211763"/>
          <p14:tracePt t="77668" x="9428163" y="5211763"/>
          <p14:tracePt t="77676" x="9521825" y="5211763"/>
          <p14:tracePt t="77685" x="9617075" y="5211763"/>
          <p14:tracePt t="77693" x="9694863" y="5211763"/>
          <p14:tracePt t="77701" x="9766300" y="5211763"/>
          <p14:tracePt t="77711" x="9845675" y="5211763"/>
          <p14:tracePt t="77717" x="9891713" y="5211763"/>
          <p14:tracePt t="77724" x="9915525" y="5211763"/>
          <p14:tracePt t="77748" x="9931400" y="5203825"/>
          <p14:tracePt t="77757" x="9931400" y="5195888"/>
          <p14:tracePt t="77764" x="9915525" y="5195888"/>
          <p14:tracePt t="77772" x="9883775" y="5189538"/>
          <p14:tracePt t="77780" x="9798050" y="5173663"/>
          <p14:tracePt t="77788" x="9702800" y="5149850"/>
          <p14:tracePt t="77797" x="9609138" y="5126038"/>
          <p14:tracePt t="77804" x="9505950" y="5102225"/>
          <p14:tracePt t="77812" x="9420225" y="5062538"/>
          <p14:tracePt t="77820" x="9324975" y="5038725"/>
          <p14:tracePt t="77829" x="9277350" y="5030788"/>
          <p14:tracePt t="77836" x="9245600" y="5022850"/>
          <p14:tracePt t="77860" x="9245600" y="5014913"/>
          <p14:tracePt t="77869" x="9253538" y="5014913"/>
          <p14:tracePt t="77876" x="9277350" y="5014913"/>
          <p14:tracePt t="77884" x="9324975" y="5014913"/>
          <p14:tracePt t="77893" x="9404350" y="5014913"/>
          <p14:tracePt t="77900" x="9474200" y="5030788"/>
          <p14:tracePt t="77910" x="9521825" y="5038725"/>
          <p14:tracePt t="77917" x="9577388" y="5062538"/>
          <p14:tracePt t="77924" x="9640888" y="5070475"/>
          <p14:tracePt t="77932" x="9678988" y="5102225"/>
          <p14:tracePt t="77941" x="9702800" y="5118100"/>
          <p14:tracePt t="77948" x="9718675" y="5126038"/>
          <p14:tracePt t="77957" x="9718675" y="5141913"/>
          <p14:tracePt t="77972" x="9710738" y="5141913"/>
          <p14:tracePt t="77980" x="9686925" y="5141913"/>
          <p14:tracePt t="77988" x="9655175" y="5141913"/>
          <p14:tracePt t="77996" x="9601200" y="5141913"/>
          <p14:tracePt t="78004" x="9553575" y="5133975"/>
          <p14:tracePt t="78012" x="9513888" y="5126038"/>
          <p14:tracePt t="78021" x="9490075" y="5110163"/>
          <p14:tracePt t="78028" x="9482138" y="5110163"/>
          <p14:tracePt t="78109" x="9474200" y="5110163"/>
          <p14:tracePt t="78164" x="9474200" y="5118100"/>
          <p14:tracePt t="78172" x="9466263" y="5126038"/>
          <p14:tracePt t="78197" x="9458325" y="5126038"/>
          <p14:tracePt t="78398" x="9450388" y="5126038"/>
          <p14:tracePt t="78412" x="9436100" y="5133975"/>
          <p14:tracePt t="78477" x="9428163" y="5141913"/>
          <p14:tracePt t="78493" x="9420225" y="5149850"/>
          <p14:tracePt t="78605" x="9412288" y="5157788"/>
          <p14:tracePt t="78684" x="9404350" y="5165725"/>
          <p14:tracePt t="78717" x="9396413" y="5173663"/>
          <p14:tracePt t="79244" x="9388475" y="5173663"/>
          <p14:tracePt t="81277" x="9388475" y="5157788"/>
          <p14:tracePt t="81932" x="9396413" y="5157788"/>
          <p14:tracePt t="82669" x="9388475" y="5157788"/>
          <p14:tracePt t="82676" x="9388475" y="5165725"/>
          <p14:tracePt t="82695" x="9324975" y="5173663"/>
          <p14:tracePt t="82700" x="9301163" y="5181600"/>
          <p14:tracePt t="82710" x="9253538" y="5195888"/>
          <p14:tracePt t="82717" x="9183688" y="5203825"/>
          <p14:tracePt t="82725" x="9120188" y="5203825"/>
          <p14:tracePt t="82732" x="9064625" y="5227638"/>
          <p14:tracePt t="82740" x="9018588" y="5251450"/>
          <p14:tracePt t="82748" x="8915400" y="5275263"/>
          <p14:tracePt t="82757" x="8821738" y="5299075"/>
          <p14:tracePt t="82764" x="8734425" y="5330825"/>
          <p14:tracePt t="82772" x="8647113" y="5370513"/>
          <p14:tracePt t="82780" x="8577263" y="5400675"/>
          <p14:tracePt t="82788" x="8513763" y="5440363"/>
          <p14:tracePt t="82797" x="8428038" y="5487988"/>
          <p14:tracePt t="82804" x="8356600" y="5535613"/>
          <p14:tracePt t="82812" x="8301038" y="5567363"/>
          <p14:tracePt t="82820" x="8253413" y="5597525"/>
          <p14:tracePt t="82829" x="8215313" y="5629275"/>
          <p14:tracePt t="82837" x="8159750" y="5653088"/>
          <p14:tracePt t="82845" x="8135938" y="5661025"/>
          <p14:tracePt t="82853" x="8120063" y="5676900"/>
          <p14:tracePt t="82862" x="8104188" y="5684838"/>
          <p14:tracePt t="82869" x="8096250" y="5700713"/>
          <p14:tracePt t="82877" x="8080375" y="5700713"/>
          <p14:tracePt t="82901" x="8064500" y="5708650"/>
          <p14:tracePt t="82925" x="8056563" y="5716588"/>
          <p14:tracePt t="82949" x="8048625" y="5724525"/>
          <p14:tracePt t="82964" x="8032750" y="5724525"/>
          <p14:tracePt t="82973" x="8026400" y="5724525"/>
          <p14:tracePt t="82980" x="8018463" y="5724525"/>
          <p14:tracePt t="82988" x="7994650" y="5724525"/>
          <p14:tracePt t="82997" x="7947025" y="5724525"/>
          <p14:tracePt t="83004" x="7875588" y="5716588"/>
          <p14:tracePt t="83012" x="7827963" y="5716588"/>
          <p14:tracePt t="83020" x="7766050" y="5708650"/>
          <p14:tracePt t="83028" x="7694613" y="5700713"/>
          <p14:tracePt t="83037" x="7631113" y="5676900"/>
          <p14:tracePt t="83046" x="7561263" y="5661025"/>
          <p14:tracePt t="83053" x="7497763" y="5637213"/>
          <p14:tracePt t="83061" x="7426325" y="5629275"/>
          <p14:tracePt t="83068" x="7380288" y="5605463"/>
          <p14:tracePt t="83077" x="7324725" y="5605463"/>
          <p14:tracePt t="83084" x="7277100" y="5605463"/>
          <p14:tracePt t="83093" x="7229475" y="5605463"/>
          <p14:tracePt t="83100" x="7191375" y="5605463"/>
          <p14:tracePt t="83110" x="7183438" y="5605463"/>
          <p14:tracePt t="83117" x="7167563" y="5605463"/>
          <p14:tracePt t="83124" x="7135813" y="5605463"/>
          <p14:tracePt t="83133" x="7104063" y="5605463"/>
          <p14:tracePt t="83140" x="7064375" y="5605463"/>
          <p14:tracePt t="83148" x="7040563" y="5605463"/>
          <p14:tracePt t="83157" x="7024688" y="5605463"/>
          <p14:tracePt t="83164" x="7010400" y="5605463"/>
          <p14:tracePt t="83180" x="6994525" y="5605463"/>
          <p14:tracePt t="83189" x="6978650" y="5605463"/>
          <p14:tracePt t="83197" x="6962775" y="5605463"/>
          <p14:tracePt t="83204" x="6946900" y="5605463"/>
          <p14:tracePt t="83212" x="6938963" y="5605463"/>
          <p14:tracePt t="83220" x="6923088" y="5605463"/>
          <p14:tracePt t="83228" x="6915150" y="5605463"/>
          <p14:tracePt t="83237" x="6907213" y="5605463"/>
          <p14:tracePt t="83245" x="6891338" y="5605463"/>
          <p14:tracePt t="83253" x="6875463" y="5605463"/>
          <p14:tracePt t="83260" x="6859588" y="5605463"/>
          <p14:tracePt t="83269" x="6851650" y="5605463"/>
          <p14:tracePt t="83278" x="6819900" y="5605463"/>
          <p14:tracePt t="83284" x="6797675" y="5605463"/>
          <p14:tracePt t="83293" x="6773863" y="5613400"/>
          <p14:tracePt t="83300" x="6757988" y="5613400"/>
          <p14:tracePt t="83309" x="6742113" y="5621338"/>
          <p14:tracePt t="83316" x="6710363" y="5637213"/>
          <p14:tracePt t="83324" x="6686550" y="5637213"/>
          <p14:tracePt t="83332" x="6662738" y="5645150"/>
          <p14:tracePt t="83340" x="6630988" y="5653088"/>
          <p14:tracePt t="83348" x="6615113" y="5661025"/>
          <p14:tracePt t="83356" x="6592888" y="5661025"/>
          <p14:tracePt t="83364" x="6577013" y="5661025"/>
          <p14:tracePt t="83373" x="6561138" y="5661025"/>
          <p14:tracePt t="83380" x="6545263" y="5661025"/>
          <p14:tracePt t="83388" x="6521450" y="5661025"/>
          <p14:tracePt t="83397" x="6505575" y="5661025"/>
          <p14:tracePt t="83405" x="6489700" y="5661025"/>
          <p14:tracePt t="83412" x="6465888" y="5661025"/>
          <p14:tracePt t="83420" x="6450013" y="5661025"/>
          <p14:tracePt t="83428" x="6434138" y="5661025"/>
          <p14:tracePt t="83437" x="6418263" y="5661025"/>
          <p14:tracePt t="83453" x="6402388" y="5661025"/>
          <p14:tracePt t="83461" x="6396038" y="5661025"/>
          <p14:tracePt t="83469" x="6380163" y="5661025"/>
          <p14:tracePt t="83477" x="6372225" y="5661025"/>
          <p14:tracePt t="83484" x="6348413" y="5661025"/>
          <p14:tracePt t="83493" x="6324600" y="5661025"/>
          <p14:tracePt t="83500" x="6308725" y="5661025"/>
          <p14:tracePt t="83510" x="6292850" y="5661025"/>
          <p14:tracePt t="83517" x="6269038" y="5661025"/>
          <p14:tracePt t="83524" x="6245225" y="5661025"/>
          <p14:tracePt t="83533" x="6205538" y="5661025"/>
          <p14:tracePt t="83540" x="6151563" y="5661025"/>
          <p14:tracePt t="83549" x="6111875" y="5661025"/>
          <p14:tracePt t="83558" x="6064250" y="5661025"/>
          <p14:tracePt t="83564" x="6000750" y="5661025"/>
          <p14:tracePt t="83573" x="5970588" y="5661025"/>
          <p14:tracePt t="83580" x="5930900" y="5661025"/>
          <p14:tracePt t="83588" x="5899150" y="5661025"/>
          <p14:tracePt t="83597" x="5819775" y="5668963"/>
          <p14:tracePt t="83604" x="5789613" y="5668963"/>
          <p14:tracePt t="83612" x="5765800" y="5676900"/>
          <p14:tracePt t="83620" x="5749925" y="5684838"/>
          <p14:tracePt t="83628" x="5741988" y="5692775"/>
          <p14:tracePt t="83781" x="5734050" y="5700713"/>
          <p14:tracePt t="83789" x="5734050" y="5708650"/>
          <p14:tracePt t="83804" x="5749925" y="5708650"/>
          <p14:tracePt t="83828" x="5765800" y="5708650"/>
          <p14:tracePt t="83836" x="5773738" y="5716588"/>
          <p14:tracePt t="83852" x="5789613" y="5716588"/>
          <p14:tracePt t="83868" x="5795963" y="5716588"/>
          <p14:tracePt t="83877" x="5811838" y="5716588"/>
          <p14:tracePt t="83949" x="5827713" y="5716588"/>
          <p14:tracePt t="83965" x="5835650" y="5716588"/>
          <p14:tracePt t="83972" x="5851525" y="5716588"/>
          <p14:tracePt t="83988" x="5859463" y="5716588"/>
          <p14:tracePt t="84004" x="5875338" y="5716588"/>
          <p14:tracePt t="84165" x="5875338" y="5708650"/>
          <p14:tracePt t="84180" x="5875338" y="5692775"/>
          <p14:tracePt t="84189" x="5867400" y="5684838"/>
          <p14:tracePt t="84197" x="5851525" y="5684838"/>
          <p14:tracePt t="84204" x="5843588" y="5676900"/>
          <p14:tracePt t="84212" x="5827713" y="5668963"/>
          <p14:tracePt t="84220" x="5819775" y="5668963"/>
          <p14:tracePt t="84230" x="5811838" y="5668963"/>
          <p14:tracePt t="84253" x="5811838" y="5653088"/>
          <p14:tracePt t="84260" x="5803900" y="5645150"/>
          <p14:tracePt t="84317" x="5811838" y="5653088"/>
          <p14:tracePt t="84324" x="5819775" y="5653088"/>
          <p14:tracePt t="84333" x="5843588" y="5676900"/>
          <p14:tracePt t="84340" x="5859463" y="5684838"/>
          <p14:tracePt t="84517" x="5875338" y="5684838"/>
          <p14:tracePt t="84573" x="5883275" y="5684838"/>
          <p14:tracePt t="84588" x="5891213" y="5676900"/>
          <p14:tracePt t="84604" x="5899150" y="5668963"/>
          <p14:tracePt t="84637" x="5907088" y="5661025"/>
          <p14:tracePt t="84644" x="5915025" y="5653088"/>
          <p14:tracePt t="84660" x="5922963" y="5645150"/>
          <p14:tracePt t="84700" x="5922963" y="5637213"/>
          <p14:tracePt t="84710" x="5930900" y="5637213"/>
          <p14:tracePt t="84717" x="5946775" y="5637213"/>
          <p14:tracePt t="84740" x="5954713" y="5629275"/>
          <p14:tracePt t="84764" x="5970588" y="5629275"/>
          <p14:tracePt t="84804" x="5986463" y="5629275"/>
          <p14:tracePt t="84829" x="6000750" y="5629275"/>
          <p14:tracePt t="84837" x="6008688" y="5629275"/>
          <p14:tracePt t="84844" x="6024563" y="5629275"/>
          <p14:tracePt t="84852" x="6040438" y="5629275"/>
          <p14:tracePt t="84861" x="6064250" y="5629275"/>
          <p14:tracePt t="84868" x="6088063" y="5629275"/>
          <p14:tracePt t="84877" x="6119813" y="5637213"/>
          <p14:tracePt t="84885" x="6143625" y="5637213"/>
          <p14:tracePt t="84892" x="6159500" y="5645150"/>
          <p14:tracePt t="84900" x="6175375" y="5653088"/>
          <p14:tracePt t="84910" x="6191250" y="5653088"/>
          <p14:tracePt t="84917" x="6205538" y="5653088"/>
          <p14:tracePt t="85044" x="6229350" y="5653088"/>
          <p14:tracePt t="85348" x="6245225" y="5653088"/>
          <p14:tracePt t="85356" x="6253163" y="5653088"/>
          <p14:tracePt t="85364" x="6269038" y="5653088"/>
          <p14:tracePt t="85372" x="6276975" y="5653088"/>
          <p14:tracePt t="85389" x="6284913" y="5653088"/>
          <p14:tracePt t="85396" x="6300788" y="5653088"/>
          <p14:tracePt t="85404" x="6316663" y="5653088"/>
          <p14:tracePt t="85421" x="6324600" y="5661025"/>
          <p14:tracePt t="85438" x="6340475" y="5661025"/>
          <p14:tracePt t="85452" x="6348413" y="5684838"/>
          <p14:tracePt t="85486" x="6356350" y="5692775"/>
          <p14:tracePt t="85749" x="6356350" y="5708650"/>
          <p14:tracePt t="85765" x="6356350" y="5724525"/>
          <p14:tracePt t="85772" x="6356350" y="5740400"/>
          <p14:tracePt t="85780" x="6348413" y="5756275"/>
          <p14:tracePt t="85788" x="6332538" y="5764213"/>
          <p14:tracePt t="85797" x="6324600" y="5786438"/>
          <p14:tracePt t="85804" x="6308725" y="5802313"/>
          <p14:tracePt t="85812" x="6300788" y="5810250"/>
          <p14:tracePt t="85821" x="6284913" y="5826125"/>
          <p14:tracePt t="85828" x="6269038" y="5834063"/>
          <p14:tracePt t="85837" x="6237288" y="5849938"/>
          <p14:tracePt t="85844" x="6221413" y="5857875"/>
          <p14:tracePt t="85853" x="6205538" y="5873750"/>
          <p14:tracePt t="85861" x="6191250" y="5873750"/>
          <p14:tracePt t="85868" x="6191250" y="5881688"/>
          <p14:tracePt t="85878" x="6183313" y="5889625"/>
          <p14:tracePt t="85901" x="6167438" y="5889625"/>
          <p14:tracePt t="85932" x="6151563" y="5889625"/>
          <p14:tracePt t="85941" x="6143625" y="5889625"/>
          <p14:tracePt t="85949" x="6135688" y="5881688"/>
          <p14:tracePt t="85958" x="6127750" y="5865813"/>
          <p14:tracePt t="85965" x="6119813" y="5865813"/>
          <p14:tracePt t="85973" x="6119813" y="5857875"/>
          <p14:tracePt t="85980" x="6111875" y="5849938"/>
          <p14:tracePt t="85989" x="6103938" y="5842000"/>
          <p14:tracePt t="85997" x="6096000" y="5834063"/>
          <p14:tracePt t="86005" x="6080125" y="5826125"/>
          <p14:tracePt t="86038" x="6064250" y="5826125"/>
          <p14:tracePt t="86045" x="6056313" y="5826125"/>
          <p14:tracePt t="86052" x="6032500" y="5826125"/>
          <p14:tracePt t="86068" x="6008688" y="5834063"/>
          <p14:tracePt t="86077" x="5994400" y="5842000"/>
          <p14:tracePt t="86093" x="5986463" y="5849938"/>
          <p14:tracePt t="86149" x="5970588" y="5849938"/>
          <p14:tracePt t="86165" x="5962650" y="5849938"/>
          <p14:tracePt t="86172" x="5946775" y="5842000"/>
          <p14:tracePt t="86188" x="5938838" y="5834063"/>
          <p14:tracePt t="86197" x="5930900" y="5826125"/>
          <p14:tracePt t="86204" x="5922963" y="5818188"/>
          <p14:tracePt t="88212" x="5922963" y="5810250"/>
          <p14:tracePt t="88244" x="5922963" y="5786438"/>
          <p14:tracePt t="88261" x="5930900" y="5772150"/>
          <p14:tracePt t="88301" x="5930900" y="5764213"/>
          <p14:tracePt t="88308" x="5938838" y="5748338"/>
          <p14:tracePt t="88405" x="5946775" y="5748338"/>
          <p14:tracePt t="88412" x="5954713" y="5748338"/>
          <p14:tracePt t="88420" x="5970588" y="5740400"/>
          <p14:tracePt t="88429" x="5978525" y="5732463"/>
          <p14:tracePt t="88437" x="5978525" y="5724525"/>
          <p14:tracePt t="88444" x="5994400" y="5716588"/>
          <p14:tracePt t="88452" x="6000750" y="5692775"/>
          <p14:tracePt t="88460" x="6016625" y="5676900"/>
          <p14:tracePt t="88469" x="6016625" y="5668963"/>
          <p14:tracePt t="88476" x="6016625" y="5653088"/>
          <p14:tracePt t="88492" x="6032500" y="5645150"/>
          <p14:tracePt t="88637" x="6032500" y="5629275"/>
          <p14:tracePt t="89172" x="6032500" y="5637213"/>
          <p14:tracePt t="89189" x="6032500" y="5653088"/>
          <p14:tracePt t="89445" x="6016625" y="5653088"/>
          <p14:tracePt t="89460" x="6008688" y="5653088"/>
          <p14:tracePt t="89469" x="6000750" y="5653088"/>
          <p14:tracePt t="89717" x="5994400" y="5653088"/>
          <p14:tracePt t="89733" x="5986463" y="5653088"/>
          <p14:tracePt t="89869" x="5978525" y="5653088"/>
          <p14:tracePt t="89876" x="5962650" y="5653088"/>
          <p14:tracePt t="89884" x="5954713" y="5661025"/>
          <p14:tracePt t="89893" x="5946775" y="5668963"/>
          <p14:tracePt t="89900" x="5938838" y="5676900"/>
          <p14:tracePt t="89917" x="5930900" y="5676900"/>
          <p14:tracePt t="89925" x="5915025" y="5684838"/>
          <p14:tracePt t="90005" x="5915025" y="5692775"/>
          <p14:tracePt t="90037" x="5907088" y="5700713"/>
          <p14:tracePt t="90197" x="5899150" y="5700713"/>
          <p14:tracePt t="90212" x="5899150" y="5692775"/>
          <p14:tracePt t="90220" x="5899150" y="5676900"/>
          <p14:tracePt t="90237" x="5899150" y="5661025"/>
          <p14:tracePt t="90252" x="5899150" y="5653088"/>
          <p14:tracePt t="90302" x="5899150" y="5645150"/>
          <p14:tracePt t="90310" x="5899150" y="5629275"/>
          <p14:tracePt t="90317" x="5915025" y="5629275"/>
          <p14:tracePt t="90326" x="5922963" y="5621338"/>
          <p14:tracePt t="90332" x="5922963" y="5613400"/>
          <p14:tracePt t="90413" x="5938838" y="5613400"/>
          <p14:tracePt t="90429" x="5954713" y="5613400"/>
          <p14:tracePt t="90437" x="5986463" y="5629275"/>
          <p14:tracePt t="90445" x="6032500" y="5653088"/>
          <p14:tracePt t="90452" x="6088063" y="5692775"/>
          <p14:tracePt t="90460" x="6111875" y="5708650"/>
          <p14:tracePt t="100509" x="6103938" y="5708650"/>
          <p14:tracePt t="100517" x="6096000" y="5708650"/>
          <p14:tracePt t="100524" x="6080125" y="5708650"/>
          <p14:tracePt t="100534" x="6072188" y="5708650"/>
          <p14:tracePt t="100773" x="6088063" y="5708650"/>
          <p14:tracePt t="100781" x="6096000" y="5708650"/>
          <p14:tracePt t="100796" x="6111875" y="5708650"/>
          <p14:tracePt t="100877" x="6127750" y="5708650"/>
          <p14:tracePt t="100884" x="6135688" y="5716588"/>
          <p14:tracePt t="100892" x="6143625" y="5724525"/>
          <p14:tracePt t="101157" x="6151563" y="5724525"/>
          <p14:tracePt t="101204" x="6151563" y="5740400"/>
          <p14:tracePt t="101229" x="6151563" y="5748338"/>
          <p14:tracePt t="101244" x="6151563" y="5764213"/>
          <p14:tracePt t="101260" x="6151563" y="5772150"/>
          <p14:tracePt t="101268" x="6151563" y="5786438"/>
          <p14:tracePt t="101301" x="6151563" y="5802313"/>
          <p14:tracePt t="101340" x="6151563" y="5810250"/>
          <p14:tracePt t="101421" x="6143625" y="5826125"/>
          <p14:tracePt t="101460" x="6135688" y="5834063"/>
          <p14:tracePt t="101492" x="6127750" y="5849938"/>
          <p14:tracePt t="101517" x="6119813" y="5857875"/>
          <p14:tracePt t="101564" x="6111875" y="5865813"/>
          <p14:tracePt t="101573" x="6111875" y="5873750"/>
          <p14:tracePt t="101580" x="6103938" y="5889625"/>
          <p14:tracePt t="101597" x="6096000" y="5897563"/>
          <p14:tracePt t="101797" x="6088063" y="5905500"/>
          <p14:tracePt t="101820" x="6088063" y="5921375"/>
          <p14:tracePt t="101853" x="6080125" y="5937250"/>
          <p14:tracePt t="102157" x="6072188" y="5937250"/>
          <p14:tracePt t="102188" x="6072188" y="5921375"/>
          <p14:tracePt t="102197" x="6064250" y="5913438"/>
          <p14:tracePt t="102533" x="6064250" y="5897563"/>
          <p14:tracePt t="102557" x="6064250" y="5889625"/>
          <p14:tracePt t="102572" x="6064250" y="5881688"/>
          <p14:tracePt t="102580" x="6064250" y="5873750"/>
          <p14:tracePt t="102597" x="6064250" y="5857875"/>
          <p14:tracePt t="102997" x="6056313" y="5865813"/>
          <p14:tracePt t="103029" x="6056313" y="5873750"/>
          <p14:tracePt t="103052" x="6048375" y="5873750"/>
          <p14:tracePt t="103062" x="6032500" y="5881688"/>
          <p14:tracePt t="103124" x="6032500" y="5897563"/>
          <p14:tracePt t="103164" x="6024563" y="5905500"/>
          <p14:tracePt t="103189" x="6016625" y="5913438"/>
          <p14:tracePt t="103349" x="6008688" y="5921375"/>
          <p14:tracePt t="104172" x="6000750" y="5937250"/>
          <p14:tracePt t="104381" x="5994400" y="5921375"/>
          <p14:tracePt t="113485" x="5994400" y="5913438"/>
          <p14:tracePt t="113492" x="5970588" y="5857875"/>
          <p14:tracePt t="113500" x="5946775" y="5748338"/>
          <p14:tracePt t="113509" x="5922963" y="5645150"/>
          <p14:tracePt t="113516" x="5899150" y="5535613"/>
          <p14:tracePt t="113524" x="5851525" y="5448300"/>
          <p14:tracePt t="113533" x="5789613" y="5378450"/>
          <p14:tracePt t="113540" x="5726113" y="5291138"/>
          <p14:tracePt t="113550" x="5678488" y="5219700"/>
          <p14:tracePt t="113557" x="5646738" y="5181600"/>
          <p14:tracePt t="113564" x="5630863" y="5173663"/>
          <p14:tracePt t="113692" x="5638800" y="5173663"/>
          <p14:tracePt t="113700" x="5654675" y="5181600"/>
          <p14:tracePt t="113709" x="5662613" y="5195888"/>
          <p14:tracePt t="113717" x="5670550" y="5219700"/>
          <p14:tracePt t="113725" x="5678488" y="5219700"/>
          <p14:tracePt t="113733" x="5694363" y="5235575"/>
          <p14:tracePt t="113741" x="5710238" y="5267325"/>
          <p14:tracePt t="113964" x="5686425" y="5283200"/>
          <p14:tracePt t="113972" x="5607050" y="5322888"/>
          <p14:tracePt t="113980" x="5497513" y="5354638"/>
          <p14:tracePt t="113988" x="5380038" y="5392738"/>
          <p14:tracePt t="113997" x="5284788" y="5416550"/>
          <p14:tracePt t="114004" x="5175250" y="5448300"/>
          <p14:tracePt t="114012" x="5103813" y="5456238"/>
          <p14:tracePt t="114020" x="5048250" y="5480050"/>
          <p14:tracePt t="114028" x="4984750" y="5487988"/>
          <p14:tracePt t="114036" x="4930775" y="5511800"/>
          <p14:tracePt t="114044" x="4899025" y="5519738"/>
          <p14:tracePt t="114052" x="4867275" y="5527675"/>
          <p14:tracePt t="114060" x="4843463" y="5535613"/>
          <p14:tracePt t="114068" x="4803775" y="5559425"/>
          <p14:tracePt t="114076" x="4779963" y="5575300"/>
          <p14:tracePt t="114084" x="4741863" y="5589588"/>
          <p14:tracePt t="114092" x="4694238" y="5597525"/>
          <p14:tracePt t="114100" x="4638675" y="5621338"/>
          <p14:tracePt t="114108" x="4583113" y="5645150"/>
          <p14:tracePt t="114116" x="4497388" y="5668963"/>
          <p14:tracePt t="114124" x="4418013" y="5692775"/>
          <p14:tracePt t="114133" x="4340225" y="5700713"/>
          <p14:tracePt t="114140" x="4252913" y="5716588"/>
          <p14:tracePt t="114149" x="4189413" y="5716588"/>
          <p14:tracePt t="114156" x="4127500" y="5716588"/>
          <p14:tracePt t="114165" x="4048125" y="5716588"/>
          <p14:tracePt t="114172" x="3968750" y="5716588"/>
          <p14:tracePt t="114180" x="3906838" y="5716588"/>
          <p14:tracePt t="114188" x="3835400" y="5708650"/>
          <p14:tracePt t="114197" x="3771900" y="5708650"/>
          <p14:tracePt t="114204" x="3694113" y="5684838"/>
          <p14:tracePt t="114213" x="3638550" y="5668963"/>
          <p14:tracePt t="114220" x="3552825" y="5645150"/>
          <p14:tracePt t="114228" x="3473450" y="5621338"/>
          <p14:tracePt t="114236" x="3370263" y="5597525"/>
          <p14:tracePt t="114244" x="3300413" y="5559425"/>
          <p14:tracePt t="114252" x="3221038" y="5511800"/>
          <p14:tracePt t="114260" x="3135313" y="5472113"/>
          <p14:tracePt t="114269" x="3048000" y="5424488"/>
          <p14:tracePt t="114277" x="2976563" y="5362575"/>
          <p14:tracePt t="114286" x="2874963" y="5299075"/>
          <p14:tracePt t="114292" x="2771775" y="5235575"/>
          <p14:tracePt t="114300" x="2670175" y="5173663"/>
          <p14:tracePt t="114308" x="2566988" y="5110163"/>
          <p14:tracePt t="114316" x="2457450" y="5046663"/>
          <p14:tracePt t="114325" x="2354263" y="4984750"/>
          <p14:tracePt t="114333" x="2236788" y="4945063"/>
          <p14:tracePt t="114340" x="2133600" y="4897438"/>
          <p14:tracePt t="114348" x="2079625" y="4865688"/>
          <p14:tracePt t="114357" x="2024063" y="4826000"/>
          <p14:tracePt t="114365" x="1984375" y="4787900"/>
          <p14:tracePt t="114373" x="1930400" y="4764088"/>
          <p14:tracePt t="114380" x="1914525" y="4756150"/>
          <p14:tracePt t="114388" x="1890713" y="4732338"/>
          <p14:tracePt t="114397" x="1866900" y="4700588"/>
          <p14:tracePt t="114404" x="1858963" y="4684713"/>
          <p14:tracePt t="114412" x="1843088" y="4668838"/>
          <p14:tracePt t="114420" x="1843088" y="4652963"/>
          <p14:tracePt t="114428" x="1835150" y="4637088"/>
          <p14:tracePt t="114436" x="1827213" y="4621213"/>
          <p14:tracePt t="114444" x="1827213" y="4605338"/>
          <p14:tracePt t="114454" x="1827213" y="4591050"/>
          <p14:tracePt t="114468" x="1827213" y="4567238"/>
          <p14:tracePt t="114477" x="1827213" y="4535488"/>
          <p14:tracePt t="114485" x="1827213" y="4511675"/>
          <p14:tracePt t="114493" x="1827213" y="4479925"/>
          <p14:tracePt t="114501" x="1819275" y="4448175"/>
          <p14:tracePt t="114508" x="1811338" y="4416425"/>
          <p14:tracePt t="114517" x="1771650" y="4362450"/>
          <p14:tracePt t="114525" x="1755775" y="4322763"/>
          <p14:tracePt t="114533" x="1747838" y="4267200"/>
          <p14:tracePt t="114541" x="1717675" y="4227513"/>
          <p14:tracePt t="114549" x="1685925" y="4189413"/>
          <p14:tracePt t="114557" x="1677988" y="4149725"/>
          <p14:tracePt t="114565" x="1670050" y="4125913"/>
          <p14:tracePt t="114572" x="1646238" y="4102100"/>
          <p14:tracePt t="114580" x="1638300" y="4086225"/>
          <p14:tracePt t="114588" x="1638300" y="4070350"/>
          <p14:tracePt t="114597" x="1638300" y="4062413"/>
          <p14:tracePt t="114604" x="1630363" y="4046538"/>
          <p14:tracePt t="114612" x="1622425" y="4038600"/>
          <p14:tracePt t="114620" x="1614488" y="4022725"/>
          <p14:tracePt t="114628" x="1606550" y="4000500"/>
          <p14:tracePt t="114637" x="1598613" y="3960813"/>
          <p14:tracePt t="114644" x="1598613" y="3937000"/>
          <p14:tracePt t="114652" x="1598613" y="3913188"/>
          <p14:tracePt t="114660" x="1598613" y="3873500"/>
          <p14:tracePt t="114668" x="1598613" y="3849688"/>
          <p14:tracePt t="114677" x="1598613" y="3825875"/>
          <p14:tracePt t="114684" x="1598613" y="3803650"/>
          <p14:tracePt t="114693" x="1598613" y="3779838"/>
          <p14:tracePt t="114701" x="1598613" y="3748088"/>
          <p14:tracePt t="114709" x="1598613" y="3724275"/>
          <p14:tracePt t="114718" x="1606550" y="3700463"/>
          <p14:tracePt t="114725" x="1622425" y="3668713"/>
          <p14:tracePt t="114733" x="1638300" y="3652838"/>
          <p14:tracePt t="114741" x="1654175" y="3629025"/>
          <p14:tracePt t="114750" x="1670050" y="3614738"/>
          <p14:tracePt t="114757" x="1701800" y="3606800"/>
          <p14:tracePt t="114764" x="1725613" y="3582988"/>
          <p14:tracePt t="114772" x="1755775" y="3567113"/>
          <p14:tracePt t="114780" x="1771650" y="3559175"/>
          <p14:tracePt t="114788" x="1771650" y="3551238"/>
          <p14:tracePt t="114837" x="1771650" y="3535363"/>
          <p14:tracePt t="114852" x="1771650" y="3511550"/>
          <p14:tracePt t="114860" x="1755775" y="3511550"/>
          <p14:tracePt t="114868" x="1739900" y="3503613"/>
          <p14:tracePt t="114876" x="1717675" y="3479800"/>
          <p14:tracePt t="114884" x="1677988" y="3455988"/>
          <p14:tracePt t="114893" x="1654175" y="3440113"/>
          <p14:tracePt t="114900" x="1622425" y="3425825"/>
          <p14:tracePt t="114908" x="1598613" y="3394075"/>
          <p14:tracePt t="114917" x="1566863" y="3378200"/>
          <p14:tracePt t="114925" x="1543050" y="3362325"/>
          <p14:tracePt t="114933" x="1520825" y="3346450"/>
          <p14:tracePt t="114940" x="1489075" y="3314700"/>
          <p14:tracePt t="114950" x="1465263" y="3306763"/>
          <p14:tracePt t="114957" x="1425575" y="3298825"/>
          <p14:tracePt t="114964" x="1393825" y="3298825"/>
          <p14:tracePt t="114972" x="1377950" y="3290888"/>
          <p14:tracePt t="114980" x="1362075" y="3282950"/>
          <p14:tracePt t="114988" x="1346200" y="3282950"/>
          <p14:tracePt t="115037" x="1354138" y="3282950"/>
          <p14:tracePt t="115044" x="1370013" y="3282950"/>
          <p14:tracePt t="115052" x="1393825" y="3282950"/>
          <p14:tracePt t="115060" x="1425575" y="3282950"/>
          <p14:tracePt t="115068" x="1473200" y="3282950"/>
          <p14:tracePt t="115076" x="1527175" y="3275013"/>
          <p14:tracePt t="115084" x="1550988" y="3259138"/>
          <p14:tracePt t="115092" x="1558925" y="3259138"/>
          <p14:tracePt t="115164" x="1550988" y="3259138"/>
          <p14:tracePt t="115173" x="1543050" y="3259138"/>
          <p14:tracePt t="115180" x="1535113" y="3259138"/>
          <p14:tracePt t="115188" x="1527175" y="3259138"/>
          <p14:tracePt t="115197" x="1504950" y="3259138"/>
          <p14:tracePt t="115269" x="1520825" y="3259138"/>
          <p14:tracePt t="115278" x="1527175" y="3259138"/>
          <p14:tracePt t="115348" x="1543050" y="3259138"/>
          <p14:tracePt t="115413" x="1550988" y="3267075"/>
          <p14:tracePt t="115438" x="1558925" y="3275013"/>
          <p14:tracePt t="115500" x="1566863" y="3282950"/>
          <p14:tracePt t="115509" x="1566863" y="3290888"/>
          <p14:tracePt t="115988" x="1550988" y="3290888"/>
          <p14:tracePt t="116029" x="1543050" y="3290888"/>
          <p14:tracePt t="116412" x="1527175" y="3298825"/>
          <p14:tracePt t="122429" x="1520825" y="3298825"/>
          <p14:tracePt t="122437" x="1504950" y="3298825"/>
          <p14:tracePt t="122444" x="1497013" y="3298825"/>
          <p14:tracePt t="122452" x="1441450" y="3306763"/>
          <p14:tracePt t="122460" x="1401763" y="3338513"/>
          <p14:tracePt t="122468" x="1377950" y="3362325"/>
          <p14:tracePt t="122477" x="1338263" y="3386138"/>
          <p14:tracePt t="122485" x="1308100" y="3394075"/>
          <p14:tracePt t="122493" x="1284288" y="3409950"/>
          <p14:tracePt t="122500" x="1260475" y="3417888"/>
          <p14:tracePt t="122508" x="1236663" y="3425825"/>
          <p14:tracePt t="122516" x="1212850" y="3432175"/>
          <p14:tracePt t="122524" x="1196975" y="3455988"/>
          <p14:tracePt t="122532" x="1173163" y="3471863"/>
          <p14:tracePt t="122540" x="1133475" y="3503613"/>
          <p14:tracePt t="122549" x="1111250" y="3527425"/>
          <p14:tracePt t="122557" x="1079500" y="3543300"/>
          <p14:tracePt t="122566" x="1039813" y="3575050"/>
          <p14:tracePt t="122572" x="1008063" y="3614738"/>
          <p14:tracePt t="122580" x="968375" y="3668713"/>
          <p14:tracePt t="122588" x="906463" y="3732213"/>
          <p14:tracePt t="122597" x="882650" y="3787775"/>
          <p14:tracePt t="122604" x="850900" y="3849688"/>
          <p14:tracePt t="122613" x="787400" y="3929063"/>
          <p14:tracePt t="122620" x="755650" y="4008438"/>
          <p14:tracePt t="122628" x="731838" y="4078288"/>
          <p14:tracePt t="122637" x="709613" y="4133850"/>
          <p14:tracePt t="122644" x="685800" y="4197350"/>
          <p14:tracePt t="122652" x="677863" y="4251325"/>
          <p14:tracePt t="122660" x="654050" y="4306888"/>
          <p14:tracePt t="122668" x="654050" y="4354513"/>
          <p14:tracePt t="122677" x="646113" y="4386263"/>
          <p14:tracePt t="122685" x="638175" y="4424363"/>
          <p14:tracePt t="122693" x="638175" y="4471988"/>
          <p14:tracePt t="122701" x="638175" y="4503738"/>
          <p14:tracePt t="122708" x="638175" y="4527550"/>
          <p14:tracePt t="122717" x="646113" y="4559300"/>
          <p14:tracePt t="122724" x="677863" y="4591050"/>
          <p14:tracePt t="122733" x="701675" y="4598988"/>
          <p14:tracePt t="122740" x="723900" y="4605338"/>
          <p14:tracePt t="122751" x="755650" y="4605338"/>
          <p14:tracePt t="122757" x="779463" y="4613275"/>
          <p14:tracePt t="122764" x="803275" y="4621213"/>
          <p14:tracePt t="122772" x="842963" y="4629150"/>
          <p14:tracePt t="122780" x="866775" y="4645025"/>
          <p14:tracePt t="122789" x="914400" y="4652963"/>
          <p14:tracePt t="122797" x="968375" y="4668838"/>
          <p14:tracePt t="122805" x="1047750" y="4684713"/>
          <p14:tracePt t="122813" x="1117600" y="4708525"/>
          <p14:tracePt t="122821" x="1181100" y="4716463"/>
          <p14:tracePt t="122828" x="1268413" y="4756150"/>
          <p14:tracePt t="122836" x="1338263" y="4779963"/>
          <p14:tracePt t="122844" x="1401763" y="4787900"/>
          <p14:tracePt t="122852" x="1473200" y="4810125"/>
          <p14:tracePt t="122860" x="1504950" y="4818063"/>
          <p14:tracePt t="122868" x="1558925" y="4826000"/>
          <p14:tracePt t="122877" x="1574800" y="4833938"/>
          <p14:tracePt t="122884" x="1590675" y="4833938"/>
          <p14:tracePt t="122893" x="1606550" y="4833938"/>
          <p14:tracePt t="122917" x="1614488" y="4833938"/>
          <p14:tracePt t="122924" x="1630363" y="4833938"/>
          <p14:tracePt t="122965" x="1630363" y="4818063"/>
          <p14:tracePt t="122981" x="1630363" y="4810125"/>
          <p14:tracePt t="123005" x="1630363" y="4795838"/>
          <p14:tracePt t="123020" x="1630363" y="4787900"/>
          <p14:tracePt t="123028" x="1614488" y="4787900"/>
          <p14:tracePt t="123037" x="1598613" y="4779963"/>
          <p14:tracePt t="123044" x="1582738" y="4772025"/>
          <p14:tracePt t="123052" x="1566863" y="4772025"/>
          <p14:tracePt t="123061" x="1558925" y="4772025"/>
          <p14:tracePt t="123068" x="1543050" y="4772025"/>
          <p14:tracePt t="123077" x="1535113" y="4772025"/>
          <p14:tracePt t="123084" x="1520825" y="4764088"/>
          <p14:tracePt t="123124" x="1520825" y="4748213"/>
          <p14:tracePt t="123140" x="1527175" y="4732338"/>
          <p14:tracePt t="123150" x="1543050" y="4732338"/>
          <p14:tracePt t="123157" x="1558925" y="4724400"/>
          <p14:tracePt t="123164" x="1598613" y="4708525"/>
          <p14:tracePt t="123172" x="1646238" y="4700588"/>
          <p14:tracePt t="123181" x="1677988" y="4692650"/>
          <p14:tracePt t="123188" x="1709738" y="4684713"/>
          <p14:tracePt t="123198" x="1747838" y="4676775"/>
          <p14:tracePt t="123204" x="1779588" y="4676775"/>
          <p14:tracePt t="123213" x="1803400" y="4676775"/>
          <p14:tracePt t="123220" x="1835150" y="4676775"/>
          <p14:tracePt t="123229" x="1851025" y="4676775"/>
          <p14:tracePt t="123300" x="1843088" y="4676775"/>
          <p14:tracePt t="123308" x="1835150" y="4676775"/>
          <p14:tracePt t="123316" x="1819275" y="4676775"/>
          <p14:tracePt t="123324" x="1811338" y="4676775"/>
          <p14:tracePt t="123381" x="1827213" y="4668838"/>
          <p14:tracePt t="123389" x="1843088" y="4668838"/>
          <p14:tracePt t="123397" x="1851025" y="4652963"/>
          <p14:tracePt t="123405" x="1858963" y="4645025"/>
          <p14:tracePt t="123493" x="1851025" y="4645025"/>
          <p14:tracePt t="123525" x="1843088" y="4645025"/>
          <p14:tracePt t="123644" x="1835150" y="4629150"/>
          <p14:tracePt t="123677" x="1827213" y="4621213"/>
          <p14:tracePt t="123684" x="1827213" y="4613275"/>
          <p14:tracePt t="123741" x="1827213" y="4605338"/>
          <p14:tracePt t="123837" x="1819275" y="4605338"/>
          <p14:tracePt t="123997" x="1803400" y="4598988"/>
          <p14:tracePt t="124037" x="1803400" y="4583113"/>
          <p14:tracePt t="125597" x="1795463" y="4575175"/>
          <p14:tracePt t="126429" x="1779588" y="4575175"/>
          <p14:tracePt t="127053" x="1779588" y="4583113"/>
          <p14:tracePt t="132981" x="1787525" y="4583113"/>
          <p14:tracePt t="132998" x="1787525" y="4598988"/>
          <p14:tracePt t="133005" x="1787525" y="4605338"/>
          <p14:tracePt t="133013" x="1787525" y="4629150"/>
          <p14:tracePt t="133021" x="1787525" y="4652963"/>
          <p14:tracePt t="133029" x="1787525" y="4692650"/>
          <p14:tracePt t="133037" x="1787525" y="4716463"/>
          <p14:tracePt t="133045" x="1787525" y="4748213"/>
          <p14:tracePt t="133053" x="1787525" y="4787900"/>
          <p14:tracePt t="133061" x="1787525" y="4818063"/>
          <p14:tracePt t="133069" x="1795463" y="4881563"/>
          <p14:tracePt t="133077" x="1803400" y="4937125"/>
          <p14:tracePt t="133085" x="1827213" y="4999038"/>
          <p14:tracePt t="133092" x="1866900" y="5070475"/>
          <p14:tracePt t="133101" x="1906588" y="5110163"/>
          <p14:tracePt t="133109" x="1952625" y="5173663"/>
          <p14:tracePt t="133117" x="2000250" y="5227638"/>
          <p14:tracePt t="133126" x="2032000" y="5267325"/>
          <p14:tracePt t="133133" x="2071688" y="5322888"/>
          <p14:tracePt t="133142" x="2119313" y="5378450"/>
          <p14:tracePt t="133149" x="2181225" y="5440363"/>
          <p14:tracePt t="133159" x="2236788" y="5495925"/>
          <p14:tracePt t="133165" x="2276475" y="5543550"/>
          <p14:tracePt t="133174" x="2354263" y="5613400"/>
          <p14:tracePt t="133181" x="2409825" y="5684838"/>
          <p14:tracePt t="133189" x="2457450" y="5740400"/>
          <p14:tracePt t="133197" x="2528888" y="5818188"/>
          <p14:tracePt t="133205" x="2574925" y="5889625"/>
          <p14:tracePt t="133213" x="2622550" y="5929313"/>
          <p14:tracePt t="133221" x="2670175" y="6015038"/>
          <p14:tracePt t="133229" x="2733675" y="6086475"/>
          <p14:tracePt t="133236" x="2779713" y="6157913"/>
          <p14:tracePt t="133245" x="2835275" y="6227763"/>
          <p14:tracePt t="133252" x="2882900" y="6299200"/>
          <p14:tracePt t="133261" x="2930525" y="6369050"/>
          <p14:tracePt t="133269" x="2968625" y="6456363"/>
          <p14:tracePt t="133277" x="3016250" y="6527800"/>
          <p14:tracePt t="133285" x="3055938" y="6573838"/>
          <p14:tracePt t="133293" x="3103563" y="6645275"/>
          <p14:tracePt t="133301" x="3143250" y="6700838"/>
          <p14:tracePt t="133310" x="3157538" y="6724650"/>
          <p14:tracePt t="133317" x="3173413" y="6762750"/>
          <p14:tracePt t="133325" x="3197225" y="6802438"/>
          <p14:tracePt t="133333" x="3205163" y="6826250"/>
          <p14:tracePt t="133342" x="3213100" y="6850063"/>
          <p14:tracePt t="133852" x="2960688" y="6762750"/>
          <p14:tracePt t="133860" x="2968625" y="6700838"/>
          <p14:tracePt t="133868" x="2976563" y="6629400"/>
          <p14:tracePt t="133876" x="3024188" y="6573838"/>
          <p14:tracePt t="133885" x="3040063" y="6551613"/>
          <p14:tracePt t="133892" x="3079750" y="6519863"/>
          <p14:tracePt t="133901" x="3135313" y="6496050"/>
          <p14:tracePt t="133908" x="3205163" y="6472238"/>
          <p14:tracePt t="133916" x="3316288" y="6472238"/>
          <p14:tracePt t="133924" x="3457575" y="6480175"/>
          <p14:tracePt t="133932" x="3630613" y="6503988"/>
          <p14:tracePt t="133940" x="3954463" y="6597650"/>
          <p14:tracePt t="133949" x="4402138" y="673258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5- Resources: </a:t>
            </a:r>
            <a:r>
              <a:rPr lang="en-US" sz="2800" dirty="0">
                <a:solidFill>
                  <a:schemeClr val="tx1"/>
                </a:solidFill>
              </a:rPr>
              <a:t>These include the time, finances, personnel, and other assets necessary to support the change process.</a:t>
            </a:r>
          </a:p>
          <a:p>
            <a:endParaRPr lang="en-US" sz="2800" dirty="0">
              <a:solidFill>
                <a:schemeClr val="tx1"/>
              </a:solidFill>
            </a:endParaRPr>
          </a:p>
          <a:p>
            <a:r>
              <a:rPr lang="en-US" sz="2800" b="1" dirty="0">
                <a:solidFill>
                  <a:schemeClr val="tx1"/>
                </a:solidFill>
              </a:rPr>
              <a:t>6- Action plan: </a:t>
            </a:r>
            <a:r>
              <a:rPr lang="en-US" sz="2800" dirty="0">
                <a:solidFill>
                  <a:schemeClr val="tx1"/>
                </a:solidFill>
              </a:rPr>
              <a:t>The detailed roadmap that outlines the steps to be taken to achieve the vision. It includes who does what, by when, and how.</a:t>
            </a:r>
          </a:p>
          <a:p>
            <a:endParaRPr lang="en-US" sz="2800" dirty="0">
              <a:solidFill>
                <a:schemeClr val="tx1"/>
              </a:solidFill>
              <a:effectLst>
                <a:outerShdw blurRad="38100" dist="38100" dir="2700000" algn="tl">
                  <a:srgbClr val="000000">
                    <a:alpha val="43137"/>
                  </a:srgbClr>
                </a:outerShdw>
              </a:effectLst>
            </a:endParaRPr>
          </a:p>
          <a:p>
            <a:endParaRPr lang="en-US" sz="2800" dirty="0">
              <a:solidFill>
                <a:schemeClr val="tx1"/>
              </a:solidFill>
              <a:effectLst>
                <a:outerShdw blurRad="38100" dist="38100" dir="2700000" algn="tl">
                  <a:srgbClr val="000000">
                    <a:alpha val="43137"/>
                  </a:srgbClr>
                </a:outerShdw>
              </a:effectLst>
            </a:endParaRPr>
          </a:p>
          <a:p>
            <a:endPar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r>
              <a:rPr lang="en-US" dirty="0">
                <a:effectLst>
                  <a:outerShdw blurRad="38100" dist="38100" dir="2700000" algn="tl">
                    <a:srgbClr val="000000">
                      <a:alpha val="43137"/>
                    </a:srgbClr>
                  </a:outerShdw>
                </a:effectLst>
              </a:rPr>
              <a:t> </a:t>
            </a:r>
            <a:r>
              <a:rPr lang="en-US" dirty="0"/>
              <a:t>components</a:t>
            </a:r>
          </a:p>
        </p:txBody>
      </p:sp>
      <p:pic>
        <p:nvPicPr>
          <p:cNvPr id="9" name="Graphic 21">
            <a:extLst>
              <a:ext uri="{FF2B5EF4-FFF2-40B4-BE49-F238E27FC236}">
                <a16:creationId xmlns:a16="http://schemas.microsoft.com/office/drawing/2014/main" id="{91EE74BB-6C6C-481B-BFD7-3474237BED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34960922"/>
      </p:ext>
    </p:extLst>
  </p:cSld>
  <p:clrMapOvr>
    <a:masterClrMapping/>
  </p:clrMapOvr>
  <mc:AlternateContent xmlns:mc="http://schemas.openxmlformats.org/markup-compatibility/2006" xmlns:p14="http://schemas.microsoft.com/office/powerpoint/2010/main">
    <mc:Choice Requires="p14">
      <p:transition p14:dur="10" advTm="191110"/>
    </mc:Choice>
    <mc:Fallback xmlns="">
      <p:transition advTm="191110"/>
    </mc:Fallback>
  </mc:AlternateContent>
  <p:extLst>
    <p:ext uri="{3A86A75C-4F4B-4683-9AE1-C65F6400EC91}">
      <p14:laserTraceLst xmlns:p14="http://schemas.microsoft.com/office/powerpoint/2010/main">
        <p14:tracePtLst>
          <p14:tracePt t="245" x="2111375" y="3306763"/>
          <p14:tracePt t="252" x="2111375" y="3298825"/>
          <p14:tracePt t="269" x="2103438" y="3290888"/>
          <p14:tracePt t="348" x="2095500" y="3282950"/>
          <p14:tracePt t="381" x="2095500" y="3267075"/>
          <p14:tracePt t="413" x="2095500" y="3259138"/>
          <p14:tracePt t="460" x="2095500" y="3251200"/>
          <p14:tracePt t="508" x="2079625" y="3251200"/>
          <p14:tracePt t="516" x="2063750" y="3251200"/>
          <p14:tracePt t="525" x="2032000" y="3235325"/>
          <p14:tracePt t="533" x="1992313" y="3221038"/>
          <p14:tracePt t="541" x="1944688" y="3221038"/>
          <p14:tracePt t="549" x="1914525" y="3221038"/>
          <p14:tracePt t="556" x="1882775" y="3213100"/>
          <p14:tracePt t="564" x="1843088" y="3205163"/>
          <p14:tracePt t="572" x="1811338" y="3205163"/>
          <p14:tracePt t="581" x="1795463" y="3205163"/>
          <p14:tracePt t="588" x="1763713" y="3197225"/>
          <p14:tracePt t="597" x="1739900" y="3197225"/>
          <p14:tracePt t="604" x="1725613" y="3197225"/>
          <p14:tracePt t="693" x="1709738" y="3197225"/>
          <p14:tracePt t="717" x="1701800" y="3197225"/>
          <p14:tracePt t="741" x="1709738" y="3197225"/>
          <p14:tracePt t="748" x="1725613" y="3197225"/>
          <p14:tracePt t="756" x="1731963" y="3197225"/>
          <p14:tracePt t="765" x="1747838" y="3197225"/>
          <p14:tracePt t="781" x="1755775" y="3197225"/>
          <p14:tracePt t="862" x="1739900" y="3197225"/>
          <p14:tracePt t="869" x="1731963" y="3197225"/>
          <p14:tracePt t="879" x="1717675" y="3197225"/>
          <p14:tracePt t="888" x="1701800" y="3197225"/>
          <p14:tracePt t="892" x="1677988" y="3197225"/>
          <p14:tracePt t="902" x="1662113" y="3205163"/>
          <p14:tracePt t="908" x="1646238" y="3213100"/>
          <p14:tracePt t="916" x="1622425" y="3221038"/>
          <p14:tracePt t="956" x="1606550" y="3221038"/>
          <p14:tracePt t="997" x="1606550" y="3243263"/>
          <p14:tracePt t="1013" x="1614488" y="3243263"/>
          <p14:tracePt t="1028" x="1630363" y="3251200"/>
          <p14:tracePt t="1037" x="1630363" y="3259138"/>
          <p14:tracePt t="1045" x="1638300" y="3267075"/>
          <p14:tracePt t="1061" x="1654175" y="3267075"/>
          <p14:tracePt t="3566" x="1670050" y="3267075"/>
          <p14:tracePt t="3579" x="1677988" y="3267075"/>
          <p14:tracePt t="3582" x="1701800" y="3275013"/>
          <p14:tracePt t="3589" x="1709738" y="3282950"/>
          <p14:tracePt t="3596" x="1725613" y="3282950"/>
          <p14:tracePt t="3604" x="1755775" y="3290888"/>
          <p14:tracePt t="3613" x="1787525" y="3290888"/>
          <p14:tracePt t="3620" x="1827213" y="3298825"/>
          <p14:tracePt t="3628" x="1858963" y="3306763"/>
          <p14:tracePt t="3638" x="1898650" y="3314700"/>
          <p14:tracePt t="3645" x="1922463" y="3330575"/>
          <p14:tracePt t="3653" x="1936750" y="3338513"/>
          <p14:tracePt t="3661" x="1968500" y="3346450"/>
          <p14:tracePt t="3669" x="1984375" y="3346450"/>
          <p14:tracePt t="3676" x="2000250" y="3354388"/>
          <p14:tracePt t="3741" x="2000250" y="3362325"/>
          <p14:tracePt t="3748" x="1992313" y="3362325"/>
          <p14:tracePt t="3765" x="1976438" y="3362325"/>
          <p14:tracePt t="3781" x="1952625" y="3354388"/>
          <p14:tracePt t="3789" x="1944688" y="3346450"/>
          <p14:tracePt t="3797" x="1930400" y="3346450"/>
          <p14:tracePt t="3805" x="1922463" y="3338513"/>
          <p14:tracePt t="3813" x="1906588" y="3338513"/>
          <p14:tracePt t="3820" x="1866900" y="3314700"/>
          <p14:tracePt t="3829" x="1827213" y="3306763"/>
          <p14:tracePt t="3837" x="1787525" y="3298825"/>
          <p14:tracePt t="3845" x="1763713" y="3282950"/>
          <p14:tracePt t="3852" x="1739900" y="3282950"/>
          <p14:tracePt t="3861" x="1717675" y="3275013"/>
          <p14:tracePt t="3870" x="1701800" y="3267075"/>
          <p14:tracePt t="3941" x="1709738" y="3267075"/>
          <p14:tracePt t="3948" x="1717675" y="3267075"/>
          <p14:tracePt t="3956" x="1747838" y="3267075"/>
          <p14:tracePt t="3964" x="1763713" y="3267075"/>
          <p14:tracePt t="3972" x="1803400" y="3267075"/>
          <p14:tracePt t="3980" x="1835150" y="3275013"/>
          <p14:tracePt t="3988" x="1851025" y="3290888"/>
          <p14:tracePt t="4053" x="1843088" y="3290888"/>
          <p14:tracePt t="4066" x="1835150" y="3290888"/>
          <p14:tracePt t="4069" x="1819275" y="3290888"/>
          <p14:tracePt t="4076" x="1803400" y="3290888"/>
          <p14:tracePt t="4084" x="1787525" y="3290888"/>
          <p14:tracePt t="4093" x="1771650" y="3290888"/>
          <p14:tracePt t="4102" x="1763713" y="3290888"/>
          <p14:tracePt t="4108" x="1755775" y="3290888"/>
          <p14:tracePt t="4173" x="1755775" y="3298825"/>
          <p14:tracePt t="4261" x="1755775" y="3306763"/>
          <p14:tracePt t="4269" x="1739900" y="3306763"/>
          <p14:tracePt t="4277" x="1731963" y="3314700"/>
          <p14:tracePt t="4286" x="1717675" y="3314700"/>
          <p14:tracePt t="4373" x="1701800" y="3322638"/>
          <p14:tracePt t="4381" x="1693863" y="3330575"/>
          <p14:tracePt t="4405" x="1677988" y="3330575"/>
          <p14:tracePt t="4413" x="1670050" y="3330575"/>
          <p14:tracePt t="4420" x="1662113" y="3330575"/>
          <p14:tracePt t="4429" x="1654175" y="3330575"/>
          <p14:tracePt t="4436" x="1630363" y="3330575"/>
          <p14:tracePt t="4446" x="1614488" y="3330575"/>
          <p14:tracePt t="4452" x="1606550" y="3330575"/>
          <p14:tracePt t="4461" x="1582738" y="3330575"/>
          <p14:tracePt t="4469" x="1558925" y="3330575"/>
          <p14:tracePt t="4476" x="1520825" y="3330575"/>
          <p14:tracePt t="4485" x="1497013" y="3338513"/>
          <p14:tracePt t="4493" x="1481138" y="3338513"/>
          <p14:tracePt t="4501" x="1465263" y="3346450"/>
          <p14:tracePt t="4508" x="1449388" y="3354388"/>
          <p14:tracePt t="4516" x="1433513" y="3362325"/>
          <p14:tracePt t="4524" x="1417638" y="3362325"/>
          <p14:tracePt t="4534" x="1401763" y="3370263"/>
          <p14:tracePt t="4541" x="1385888" y="3378200"/>
          <p14:tracePt t="4549" x="1377950" y="3386138"/>
          <p14:tracePt t="4556" x="1362075" y="3386138"/>
          <p14:tracePt t="4565" x="1346200" y="3386138"/>
          <p14:tracePt t="4581" x="1330325" y="3386138"/>
          <p14:tracePt t="4588" x="1322388" y="3386138"/>
          <p14:tracePt t="4596" x="1308100" y="3386138"/>
          <p14:tracePt t="4604" x="1300163" y="3386138"/>
          <p14:tracePt t="4613" x="1276350" y="3386138"/>
          <p14:tracePt t="4620" x="1244600" y="3386138"/>
          <p14:tracePt t="4628" x="1196975" y="3386138"/>
          <p14:tracePt t="4636" x="1133475" y="3386138"/>
          <p14:tracePt t="4645" x="1071563" y="3386138"/>
          <p14:tracePt t="4653" x="1008063" y="3386138"/>
          <p14:tracePt t="4661" x="920750" y="3386138"/>
          <p14:tracePt t="4668" x="827088" y="3386138"/>
          <p14:tracePt t="4676" x="763588" y="3386138"/>
          <p14:tracePt t="4686" x="701675" y="3386138"/>
          <p14:tracePt t="4693" x="654050" y="3386138"/>
          <p14:tracePt t="4702" x="590550" y="3386138"/>
          <p14:tracePt t="4709" x="504825" y="3394075"/>
          <p14:tracePt t="4717" x="457200" y="3417888"/>
          <p14:tracePt t="4726" x="417513" y="3425825"/>
          <p14:tracePt t="4733" x="361950" y="3448050"/>
          <p14:tracePt t="4741" x="314325" y="3455988"/>
          <p14:tracePt t="4749" x="244475" y="3479800"/>
          <p14:tracePt t="4756" x="196850" y="3487738"/>
          <p14:tracePt t="4765" x="141288" y="3527425"/>
          <p14:tracePt t="4773" x="71438" y="3559175"/>
          <p14:tracePt t="4780" x="0" y="3606800"/>
          <p14:tracePt t="6181" x="204788" y="4125913"/>
          <p14:tracePt t="6189" x="346075" y="4125913"/>
          <p14:tracePt t="6196" x="473075" y="4117975"/>
          <p14:tracePt t="6205" x="598488" y="4117975"/>
          <p14:tracePt t="6212" x="723900" y="4117975"/>
          <p14:tracePt t="6220" x="850900" y="4102100"/>
          <p14:tracePt t="6229" x="976313" y="4094163"/>
          <p14:tracePt t="6236" x="1117600" y="4094163"/>
          <p14:tracePt t="6245" x="1276350" y="4078288"/>
          <p14:tracePt t="6252" x="1449388" y="4078288"/>
          <p14:tracePt t="6260" x="1646238" y="4062413"/>
          <p14:tracePt t="6268" x="1803400" y="4046538"/>
          <p14:tracePt t="6276" x="1960563" y="4046538"/>
          <p14:tracePt t="6285" x="2133600" y="4038600"/>
          <p14:tracePt t="6293" x="2268538" y="4038600"/>
          <p14:tracePt t="6301" x="2378075" y="4038600"/>
          <p14:tracePt t="6311" x="2497138" y="4016375"/>
          <p14:tracePt t="6316" x="2606675" y="3984625"/>
          <p14:tracePt t="6325" x="2693988" y="3952875"/>
          <p14:tracePt t="6332" x="2787650" y="3929063"/>
          <p14:tracePt t="6342" x="2882900" y="3929063"/>
          <p14:tracePt t="6349" x="2968625" y="3913188"/>
          <p14:tracePt t="6357" x="3048000" y="3889375"/>
          <p14:tracePt t="6365" x="3111500" y="3889375"/>
          <p14:tracePt t="6373" x="3173413" y="3889375"/>
          <p14:tracePt t="6381" x="3228975" y="3889375"/>
          <p14:tracePt t="6388" x="3276600" y="3889375"/>
          <p14:tracePt t="6396" x="3300413" y="3889375"/>
          <p14:tracePt t="6405" x="3316288" y="3889375"/>
          <p14:tracePt t="6413" x="3332163" y="3889375"/>
          <p14:tracePt t="6421" x="3332163" y="3881438"/>
          <p14:tracePt t="6429" x="3332163" y="3873500"/>
          <p14:tracePt t="6444" x="3340100" y="3873500"/>
          <p14:tracePt t="6453" x="3354388" y="3873500"/>
          <p14:tracePt t="6461" x="3362325" y="3857625"/>
          <p14:tracePt t="6469" x="3386138" y="3833813"/>
          <p14:tracePt t="6476" x="3409950" y="3819525"/>
          <p14:tracePt t="6486" x="3441700" y="3811588"/>
          <p14:tracePt t="6492" x="3465513" y="3795713"/>
          <p14:tracePt t="6501" x="3497263" y="3795713"/>
          <p14:tracePt t="6509" x="3529013" y="3787775"/>
          <p14:tracePt t="6516" x="3552825" y="3756025"/>
          <p14:tracePt t="6525" x="3590925" y="3740150"/>
          <p14:tracePt t="6533" x="3614738" y="3732213"/>
          <p14:tracePt t="6541" x="3638550" y="3724275"/>
          <p14:tracePt t="6548" x="3654425" y="3716338"/>
          <p14:tracePt t="6556" x="3662363" y="3716338"/>
          <p14:tracePt t="6564" x="3678238" y="3692525"/>
          <p14:tracePt t="6580" x="3694113" y="3684588"/>
          <p14:tracePt t="6596" x="3702050" y="3668713"/>
          <p14:tracePt t="6613" x="3709988" y="3660775"/>
          <p14:tracePt t="6621" x="3725863" y="3644900"/>
          <p14:tracePt t="6628" x="3733800" y="3629025"/>
          <p14:tracePt t="6636" x="3733800" y="3606800"/>
          <p14:tracePt t="6645" x="3733800" y="3567113"/>
          <p14:tracePt t="6653" x="3733800" y="3519488"/>
          <p14:tracePt t="6660" x="3717925" y="3495675"/>
          <p14:tracePt t="6668" x="3686175" y="3455988"/>
          <p14:tracePt t="6676" x="3654425" y="3409950"/>
          <p14:tracePt t="6685" x="3638550" y="3394075"/>
          <p14:tracePt t="6693" x="3630613" y="3378200"/>
          <p14:tracePt t="6701" x="3614738" y="3362325"/>
          <p14:tracePt t="6733" x="3606800" y="3354388"/>
          <p14:tracePt t="6765" x="3598863" y="3346450"/>
          <p14:tracePt t="6797" x="3598863" y="3338513"/>
          <p14:tracePt t="6805" x="3598863" y="3330575"/>
          <p14:tracePt t="6821" x="3598863" y="3322638"/>
          <p14:tracePt t="6828" x="3598863" y="3306763"/>
          <p14:tracePt t="6853" x="3590925" y="3306763"/>
          <p14:tracePt t="6861" x="3575050" y="3306763"/>
          <p14:tracePt t="6876" x="3552825" y="3306763"/>
          <p14:tracePt t="6884" x="3529013" y="3306763"/>
          <p14:tracePt t="6893" x="3497263" y="3306763"/>
          <p14:tracePt t="6910" x="3441700" y="3306763"/>
          <p14:tracePt t="6916" x="3409950" y="3306763"/>
          <p14:tracePt t="6925" x="3386138" y="3306763"/>
          <p14:tracePt t="6933" x="3362325" y="3306763"/>
          <p14:tracePt t="6941" x="3340100" y="3306763"/>
          <p14:tracePt t="6948" x="3324225" y="3306763"/>
          <p14:tracePt t="6956" x="3308350" y="3306763"/>
          <p14:tracePt t="6965" x="3300413" y="3306763"/>
          <p14:tracePt t="6973" x="3284538" y="3306763"/>
          <p14:tracePt t="6981" x="3276600" y="3306763"/>
          <p14:tracePt t="7021" x="3268663" y="3314700"/>
          <p14:tracePt t="7141" x="3252788" y="3314700"/>
          <p14:tracePt t="7148" x="3236913" y="3314700"/>
          <p14:tracePt t="7156" x="3221038" y="3314700"/>
          <p14:tracePt t="7165" x="3197225" y="3314700"/>
          <p14:tracePt t="7173" x="3173413" y="3314700"/>
          <p14:tracePt t="7181" x="3135313" y="3314700"/>
          <p14:tracePt t="7189" x="3119438" y="3314700"/>
          <p14:tracePt t="7196" x="3095625" y="3314700"/>
          <p14:tracePt t="7205" x="3079750" y="3314700"/>
          <p14:tracePt t="7333" x="3087688" y="3314700"/>
          <p14:tracePt t="7389" x="3095625" y="3314700"/>
          <p14:tracePt t="7613" x="3103563" y="3314700"/>
          <p14:tracePt t="7621" x="3111500" y="3314700"/>
          <p14:tracePt t="7628" x="3127375" y="3314700"/>
          <p14:tracePt t="7636" x="3135313" y="3314700"/>
          <p14:tracePt t="7645" x="3157538" y="3314700"/>
          <p14:tracePt t="7653" x="3173413" y="3314700"/>
          <p14:tracePt t="7661" x="3189288" y="3314700"/>
          <p14:tracePt t="7669" x="3213100" y="3314700"/>
          <p14:tracePt t="7677" x="3236913" y="3314700"/>
          <p14:tracePt t="7685" x="3260725" y="3314700"/>
          <p14:tracePt t="7693" x="3300413" y="3314700"/>
          <p14:tracePt t="7701" x="3348038" y="3314700"/>
          <p14:tracePt t="7710" x="3370263" y="3314700"/>
          <p14:tracePt t="7716" x="3394075" y="3314700"/>
          <p14:tracePt t="7725" x="3417888" y="3314700"/>
          <p14:tracePt t="7733" x="3449638" y="3314700"/>
          <p14:tracePt t="7741" x="3465513" y="3314700"/>
          <p14:tracePt t="7748" x="3481388" y="3314700"/>
          <p14:tracePt t="7756" x="3489325" y="3314700"/>
          <p14:tracePt t="7765" x="3529013" y="3314700"/>
          <p14:tracePt t="7773" x="3544888" y="3314700"/>
          <p14:tracePt t="7780" x="3567113" y="3314700"/>
          <p14:tracePt t="7788" x="3582988" y="3314700"/>
          <p14:tracePt t="7796" x="3598863" y="3314700"/>
          <p14:tracePt t="7805" x="3614738" y="3314700"/>
          <p14:tracePt t="7813" x="3630613" y="3314700"/>
          <p14:tracePt t="7820" x="3646488" y="3314700"/>
          <p14:tracePt t="7829" x="3662363" y="3314700"/>
          <p14:tracePt t="7838" x="3678238" y="3314700"/>
          <p14:tracePt t="7845" x="3686175" y="3314700"/>
          <p14:tracePt t="7853" x="3694113" y="3314700"/>
          <p14:tracePt t="7861" x="3709988" y="3314700"/>
          <p14:tracePt t="7877" x="3717925" y="3314700"/>
          <p14:tracePt t="7885" x="3733800" y="3314700"/>
          <p14:tracePt t="7894" x="3741738" y="3314700"/>
          <p14:tracePt t="7901" x="3749675" y="3314700"/>
          <p14:tracePt t="7911" x="3757613" y="3314700"/>
          <p14:tracePt t="7916" x="3771900" y="3314700"/>
          <p14:tracePt t="7927" x="3787775" y="3314700"/>
          <p14:tracePt t="7933" x="3803650" y="3314700"/>
          <p14:tracePt t="7941" x="3819525" y="3314700"/>
          <p14:tracePt t="7960" x="3843338" y="3314700"/>
          <p14:tracePt t="7964" x="3851275" y="3314700"/>
          <p14:tracePt t="7973" x="3867150" y="3314700"/>
          <p14:tracePt t="7980" x="3883025" y="3314700"/>
          <p14:tracePt t="7988" x="3890963" y="3314700"/>
          <p14:tracePt t="7996" x="3906838" y="3314700"/>
          <p14:tracePt t="8005" x="3922713" y="3306763"/>
          <p14:tracePt t="8014" x="3938588" y="3306763"/>
          <p14:tracePt t="8021" x="3962400" y="3290888"/>
          <p14:tracePt t="8029" x="3968750" y="3290888"/>
          <p14:tracePt t="8045" x="3984625" y="3290888"/>
          <p14:tracePt t="8069" x="4000500" y="3290888"/>
          <p14:tracePt t="8076" x="4008438" y="3282950"/>
          <p14:tracePt t="8093" x="4016375" y="3282950"/>
          <p14:tracePt t="8101" x="4024313" y="3282950"/>
          <p14:tracePt t="8110" x="4040188" y="3282950"/>
          <p14:tracePt t="8117" x="4048125" y="3275013"/>
          <p14:tracePt t="8125" x="4056063" y="3267075"/>
          <p14:tracePt t="8133" x="4071938" y="3267075"/>
          <p14:tracePt t="8141" x="4087813" y="3267075"/>
          <p14:tracePt t="8148" x="4087813" y="3259138"/>
          <p14:tracePt t="8165" x="4103688" y="3259138"/>
          <p14:tracePt t="8173" x="4111625" y="3259138"/>
          <p14:tracePt t="8188" x="4127500" y="3259138"/>
          <p14:tracePt t="8196" x="4135438" y="3259138"/>
          <p14:tracePt t="8205" x="4151313" y="3259138"/>
          <p14:tracePt t="8220" x="4165600" y="3259138"/>
          <p14:tracePt t="8229" x="4173538" y="3259138"/>
          <p14:tracePt t="8237" x="4197350" y="3259138"/>
          <p14:tracePt t="8244" x="4213225" y="3259138"/>
          <p14:tracePt t="8253" x="4221163" y="3259138"/>
          <p14:tracePt t="8260" x="4237038" y="3259138"/>
          <p14:tracePt t="8397" x="4252913" y="3259138"/>
          <p14:tracePt t="8405" x="4260850" y="3259138"/>
          <p14:tracePt t="8412" x="4276725" y="3259138"/>
          <p14:tracePt t="8421" x="4284663" y="3259138"/>
          <p14:tracePt t="8428" x="4308475" y="3259138"/>
          <p14:tracePt t="8436" x="4324350" y="3259138"/>
          <p14:tracePt t="8445" x="4340225" y="3259138"/>
          <p14:tracePt t="8453" x="4356100" y="3259138"/>
          <p14:tracePt t="8461" x="4364038" y="3259138"/>
          <p14:tracePt t="8470" x="4394200" y="3267075"/>
          <p14:tracePt t="8476" x="4418013" y="3267075"/>
          <p14:tracePt t="8486" x="4441825" y="3267075"/>
          <p14:tracePt t="8493" x="4457700" y="3267075"/>
          <p14:tracePt t="8501" x="4497388" y="3275013"/>
          <p14:tracePt t="8508" x="4529138" y="3290888"/>
          <p14:tracePt t="8517" x="4568825" y="3298825"/>
          <p14:tracePt t="8525" x="4606925" y="3298825"/>
          <p14:tracePt t="8533" x="4638675" y="3298825"/>
          <p14:tracePt t="8541" x="4686300" y="3298825"/>
          <p14:tracePt t="8548" x="4725988" y="3298825"/>
          <p14:tracePt t="8556" x="4779963" y="3298825"/>
          <p14:tracePt t="8565" x="4819650" y="3298825"/>
          <p14:tracePt t="8573" x="4851400" y="3298825"/>
          <p14:tracePt t="8581" x="4875213" y="3306763"/>
          <p14:tracePt t="8589" x="4906963" y="3314700"/>
          <p14:tracePt t="8597" x="4938713" y="3322638"/>
          <p14:tracePt t="8605" x="4984750" y="3322638"/>
          <p14:tracePt t="8613" x="5016500" y="3330575"/>
          <p14:tracePt t="8621" x="5048250" y="3338513"/>
          <p14:tracePt t="8628" x="5087938" y="3354388"/>
          <p14:tracePt t="8638" x="5111750" y="3362325"/>
          <p14:tracePt t="8645" x="5143500" y="3370263"/>
          <p14:tracePt t="8653" x="5167313" y="3378200"/>
          <p14:tracePt t="8661" x="5197475" y="3386138"/>
          <p14:tracePt t="8668" x="5221288" y="3394075"/>
          <p14:tracePt t="8676" x="5253038" y="3409950"/>
          <p14:tracePt t="8685" x="5292725" y="3425825"/>
          <p14:tracePt t="8693" x="5332413" y="3432175"/>
          <p14:tracePt t="8702" x="5348288" y="3432175"/>
          <p14:tracePt t="8708" x="5364163" y="3440113"/>
          <p14:tracePt t="8717" x="5386388" y="3448050"/>
          <p14:tracePt t="8725" x="5410200" y="3455988"/>
          <p14:tracePt t="8733" x="5434013" y="3455988"/>
          <p14:tracePt t="8741" x="5465763" y="3463925"/>
          <p14:tracePt t="8748" x="5497513" y="3471863"/>
          <p14:tracePt t="8756" x="5537200" y="3495675"/>
          <p14:tracePt t="8765" x="5576888" y="3495675"/>
          <p14:tracePt t="8772" x="5607050" y="3503613"/>
          <p14:tracePt t="8781" x="5654675" y="3503613"/>
          <p14:tracePt t="8789" x="5686425" y="3503613"/>
          <p14:tracePt t="8796" x="5710238" y="3503613"/>
          <p14:tracePt t="8804" x="5734050" y="3503613"/>
          <p14:tracePt t="8813" x="5749925" y="3503613"/>
          <p14:tracePt t="8820" x="5765800" y="3495675"/>
          <p14:tracePt t="8828" x="5773738" y="3487738"/>
          <p14:tracePt t="8837" x="5789613" y="3487738"/>
          <p14:tracePt t="8844" x="5803900" y="3479800"/>
          <p14:tracePt t="8861" x="5811838" y="3479800"/>
          <p14:tracePt t="8868" x="5827713" y="3479800"/>
          <p14:tracePt t="8885" x="5843588" y="3471863"/>
          <p14:tracePt t="8893" x="5851525" y="3463925"/>
          <p14:tracePt t="8908" x="5867400" y="3455988"/>
          <p14:tracePt t="8950" x="5875338" y="3455988"/>
          <p14:tracePt t="8956" x="5891213" y="3448050"/>
          <p14:tracePt t="8965" x="5891213" y="3432175"/>
          <p14:tracePt t="8973" x="5899150" y="3425825"/>
          <p14:tracePt t="8989" x="5907088" y="3409950"/>
          <p14:tracePt t="9036" x="5907088" y="3394075"/>
          <p14:tracePt t="9077" x="5915025" y="3386138"/>
          <p14:tracePt t="9093" x="5922963" y="3378200"/>
          <p14:tracePt t="9108" x="5930900" y="3370263"/>
          <p14:tracePt t="9125" x="5946775" y="3362325"/>
          <p14:tracePt t="9133" x="5962650" y="3354388"/>
          <p14:tracePt t="9149" x="5978525" y="3354388"/>
          <p14:tracePt t="9156" x="5986463" y="3346450"/>
          <p14:tracePt t="9165" x="5994400" y="3346450"/>
          <p14:tracePt t="9172" x="6008688" y="3338513"/>
          <p14:tracePt t="9181" x="6040438" y="3322638"/>
          <p14:tracePt t="9188" x="6056313" y="3322638"/>
          <p14:tracePt t="9197" x="6072188" y="3322638"/>
          <p14:tracePt t="9205" x="6088063" y="3322638"/>
          <p14:tracePt t="9213" x="6103938" y="3314700"/>
          <p14:tracePt t="9220" x="6111875" y="3306763"/>
          <p14:tracePt t="9228" x="6127750" y="3306763"/>
          <p14:tracePt t="9236" x="6143625" y="3306763"/>
          <p14:tracePt t="9245" x="6159500" y="3306763"/>
          <p14:tracePt t="9253" x="6183313" y="3306763"/>
          <p14:tracePt t="9261" x="6213475" y="3306763"/>
          <p14:tracePt t="9269" x="6245225" y="3306763"/>
          <p14:tracePt t="9277" x="6284913" y="3306763"/>
          <p14:tracePt t="9285" x="6316663" y="3306763"/>
          <p14:tracePt t="9293" x="6340475" y="3306763"/>
          <p14:tracePt t="9302" x="6380163" y="3306763"/>
          <p14:tracePt t="9308" x="6426200" y="3306763"/>
          <p14:tracePt t="9316" x="6450013" y="3306763"/>
          <p14:tracePt t="9325" x="6481763" y="3306763"/>
          <p14:tracePt t="9333" x="6521450" y="3306763"/>
          <p14:tracePt t="9341" x="6545263" y="3306763"/>
          <p14:tracePt t="9348" x="6569075" y="3306763"/>
          <p14:tracePt t="9356" x="6600825" y="3306763"/>
          <p14:tracePt t="9364" x="6623050" y="3306763"/>
          <p14:tracePt t="9373" x="6646863" y="3306763"/>
          <p14:tracePt t="9381" x="6670675" y="3306763"/>
          <p14:tracePt t="9388" x="6694488" y="3306763"/>
          <p14:tracePt t="9397" x="6734175" y="3306763"/>
          <p14:tracePt t="9404" x="6757988" y="3306763"/>
          <p14:tracePt t="9413" x="6781800" y="3306763"/>
          <p14:tracePt t="9421" x="6805613" y="3306763"/>
          <p14:tracePt t="9428" x="6835775" y="3306763"/>
          <p14:tracePt t="9436" x="6859588" y="3306763"/>
          <p14:tracePt t="9445" x="6875463" y="3306763"/>
          <p14:tracePt t="9453" x="6907213" y="3306763"/>
          <p14:tracePt t="9461" x="6931025" y="3306763"/>
          <p14:tracePt t="9469" x="6962775" y="3306763"/>
          <p14:tracePt t="9476" x="6986588" y="3306763"/>
          <p14:tracePt t="9485" x="7010400" y="3306763"/>
          <p14:tracePt t="9493" x="7032625" y="3306763"/>
          <p14:tracePt t="9501" x="7048500" y="3306763"/>
          <p14:tracePt t="9508" x="7064375" y="3306763"/>
          <p14:tracePt t="9516" x="7080250" y="3306763"/>
          <p14:tracePt t="9525" x="7088188" y="3306763"/>
          <p14:tracePt t="9533" x="7104063" y="3306763"/>
          <p14:tracePt t="9540" x="7112000" y="3298825"/>
          <p14:tracePt t="9548" x="7119938" y="3298825"/>
          <p14:tracePt t="9556" x="7151688" y="3290888"/>
          <p14:tracePt t="9565" x="7167563" y="3282950"/>
          <p14:tracePt t="9573" x="7183438" y="3275013"/>
          <p14:tracePt t="9597" x="7207250" y="3267075"/>
          <p14:tracePt t="9620" x="7213600" y="3259138"/>
          <p14:tracePt t="9636" x="7229475" y="3259138"/>
          <p14:tracePt t="9661" x="7245350" y="3259138"/>
          <p14:tracePt t="9668" x="7253288" y="3259138"/>
          <p14:tracePt t="9686" x="7261225" y="3259138"/>
          <p14:tracePt t="9701" x="7269163" y="3259138"/>
          <p14:tracePt t="9708" x="7285038" y="3259138"/>
          <p14:tracePt t="9716" x="7292975" y="3259138"/>
          <p14:tracePt t="9733" x="7308850" y="3259138"/>
          <p14:tracePt t="9757" x="7316788" y="3259138"/>
          <p14:tracePt t="9765" x="7324725" y="3259138"/>
          <p14:tracePt t="9781" x="7332663" y="3259138"/>
          <p14:tracePt t="9796" x="7348538" y="3259138"/>
          <p14:tracePt t="9805" x="7356475" y="3259138"/>
          <p14:tracePt t="9813" x="7372350" y="3259138"/>
          <p14:tracePt t="9821" x="7380288" y="3259138"/>
          <p14:tracePt t="9828" x="7388225" y="3259138"/>
          <p14:tracePt t="9836" x="7396163" y="3259138"/>
          <p14:tracePt t="9845" x="7418388" y="3259138"/>
          <p14:tracePt t="9852" x="7434263" y="3259138"/>
          <p14:tracePt t="9861" x="7442200" y="3267075"/>
          <p14:tracePt t="9868" x="7450138" y="3275013"/>
          <p14:tracePt t="9884" x="7466013" y="3275013"/>
          <p14:tracePt t="10269" x="7473950" y="3275013"/>
          <p14:tracePt t="10285" x="7481888" y="3275013"/>
          <p14:tracePt t="10293" x="7497763" y="3275013"/>
          <p14:tracePt t="10301" x="7505700" y="3275013"/>
          <p14:tracePt t="10310" x="7529513" y="3282950"/>
          <p14:tracePt t="10326" x="7545388" y="3282950"/>
          <p14:tracePt t="10332" x="7553325" y="3282950"/>
          <p14:tracePt t="10341" x="7577138" y="3290888"/>
          <p14:tracePt t="10349" x="7577138" y="3298825"/>
          <p14:tracePt t="10357" x="7600950" y="3298825"/>
          <p14:tracePt t="10365" x="7631113" y="3306763"/>
          <p14:tracePt t="10373" x="7662863" y="3314700"/>
          <p14:tracePt t="10381" x="7702550" y="3338513"/>
          <p14:tracePt t="10389" x="7758113" y="3346450"/>
          <p14:tracePt t="10396" x="7797800" y="3362325"/>
          <p14:tracePt t="10405" x="7843838" y="3362325"/>
          <p14:tracePt t="10412" x="7891463" y="3378200"/>
          <p14:tracePt t="10421" x="7962900" y="3409950"/>
          <p14:tracePt t="10430" x="8048625" y="3432175"/>
          <p14:tracePt t="10436" x="8128000" y="3448050"/>
          <p14:tracePt t="10445" x="8199438" y="3463925"/>
          <p14:tracePt t="10453" x="8245475" y="3479800"/>
          <p14:tracePt t="10461" x="8301038" y="3511550"/>
          <p14:tracePt t="10468" x="8340725" y="3519488"/>
          <p14:tracePt t="10476" x="8364538" y="3527425"/>
          <p14:tracePt t="10485" x="8388350" y="3527425"/>
          <p14:tracePt t="10493" x="8404225" y="3527425"/>
          <p14:tracePt t="10501" x="8412163" y="3535363"/>
          <p14:tracePt t="10510" x="8420100" y="3543300"/>
          <p14:tracePt t="10549" x="8434388" y="3543300"/>
          <p14:tracePt t="10621" x="8442325" y="3543300"/>
          <p14:tracePt t="11021" x="8450263" y="3543300"/>
          <p14:tracePt t="11141" x="8450263" y="3527425"/>
          <p14:tracePt t="11157" x="8442325" y="3519488"/>
          <p14:tracePt t="11173" x="8434388" y="3503613"/>
          <p14:tracePt t="11205" x="8428038" y="3503613"/>
          <p14:tracePt t="11221" x="8420100" y="3495675"/>
          <p14:tracePt t="11228" x="8420100" y="3479800"/>
          <p14:tracePt t="11261" x="8420100" y="3463925"/>
          <p14:tracePt t="11268" x="8420100" y="3455988"/>
          <p14:tracePt t="11285" x="8412163" y="3440113"/>
          <p14:tracePt t="11301" x="8412163" y="3432175"/>
          <p14:tracePt t="11318" x="8412163" y="3425825"/>
          <p14:tracePt t="11333" x="8412163" y="3417888"/>
          <p14:tracePt t="11365" x="8412163" y="3402013"/>
          <p14:tracePt t="11446" x="8412163" y="3394075"/>
          <p14:tracePt t="11476" x="8420100" y="3378200"/>
          <p14:tracePt t="11501" x="8434388" y="3370263"/>
          <p14:tracePt t="11525" x="8442325" y="3370263"/>
          <p14:tracePt t="11535" x="8458200" y="3362325"/>
          <p14:tracePt t="11540" x="8466138" y="3354388"/>
          <p14:tracePt t="11556" x="8482013" y="3354388"/>
          <p14:tracePt t="11573" x="8497888" y="3354388"/>
          <p14:tracePt t="11581" x="8505825" y="3354388"/>
          <p14:tracePt t="11588" x="8529638" y="3346450"/>
          <p14:tracePt t="11596" x="8537575" y="3338513"/>
          <p14:tracePt t="11605" x="8553450" y="3338513"/>
          <p14:tracePt t="11612" x="8553450" y="3330575"/>
          <p14:tracePt t="11620" x="8577263" y="3330575"/>
          <p14:tracePt t="11628" x="8609013" y="3322638"/>
          <p14:tracePt t="11636" x="8632825" y="3314700"/>
          <p14:tracePt t="11645" x="8655050" y="3306763"/>
          <p14:tracePt t="11653" x="8670925" y="3306763"/>
          <p14:tracePt t="11661" x="8686800" y="3306763"/>
          <p14:tracePt t="11670" x="8694738" y="3298825"/>
          <p14:tracePt t="11676" x="8702675" y="3290888"/>
          <p14:tracePt t="11686" x="8718550" y="3290888"/>
          <p14:tracePt t="11693" x="8734425" y="3282950"/>
          <p14:tracePt t="11701" x="8750300" y="3282950"/>
          <p14:tracePt t="11708" x="8758238" y="3282950"/>
          <p14:tracePt t="11716" x="8766175" y="3275013"/>
          <p14:tracePt t="11724" x="8782050" y="3267075"/>
          <p14:tracePt t="11740" x="8813800" y="3259138"/>
          <p14:tracePt t="11756" x="8829675" y="3259138"/>
          <p14:tracePt t="11773" x="8843963" y="3259138"/>
          <p14:tracePt t="11781" x="8851900" y="3259138"/>
          <p14:tracePt t="11796" x="8867775" y="3259138"/>
          <p14:tracePt t="11805" x="8875713" y="3259138"/>
          <p14:tracePt t="11813" x="8883650" y="3259138"/>
          <p14:tracePt t="11821" x="8891588" y="3259138"/>
          <p14:tracePt t="11828" x="8907463" y="3259138"/>
          <p14:tracePt t="11837" x="8915400" y="3259138"/>
          <p14:tracePt t="11845" x="8939213" y="3259138"/>
          <p14:tracePt t="11854" x="8963025" y="3267075"/>
          <p14:tracePt t="11861" x="8978900" y="3267075"/>
          <p14:tracePt t="11869" x="8994775" y="3267075"/>
          <p14:tracePt t="11876" x="9010650" y="3267075"/>
          <p14:tracePt t="11885" x="9026525" y="3267075"/>
          <p14:tracePt t="11893" x="9034463" y="3267075"/>
          <p14:tracePt t="11917" x="9042400" y="3267075"/>
          <p14:tracePt t="12077" x="9034463" y="3290888"/>
          <p14:tracePt t="12110" x="9018588" y="3306763"/>
          <p14:tracePt t="12197" x="9010650" y="3314700"/>
          <p14:tracePt t="12236" x="8994775" y="3314700"/>
          <p14:tracePt t="12276" x="8986838" y="3314700"/>
          <p14:tracePt t="12357" x="8978900" y="3314700"/>
          <p14:tracePt t="12381" x="8955088" y="3322638"/>
          <p14:tracePt t="12397" x="8947150" y="3330575"/>
          <p14:tracePt t="12413" x="8931275" y="3330575"/>
          <p14:tracePt t="12421" x="8923338" y="3338513"/>
          <p14:tracePt t="12429" x="8907463" y="3338513"/>
          <p14:tracePt t="12461" x="8891588" y="3338513"/>
          <p14:tracePt t="12477" x="8875713" y="3338513"/>
          <p14:tracePt t="12485" x="8867775" y="3338513"/>
          <p14:tracePt t="12493" x="8851900" y="3338513"/>
          <p14:tracePt t="12501" x="8843963" y="3338513"/>
          <p14:tracePt t="12511" x="8829675" y="3346450"/>
          <p14:tracePt t="12516" x="8829675" y="3354388"/>
          <p14:tracePt t="12533" x="8813800" y="3354388"/>
          <p14:tracePt t="12541" x="8805863" y="3354388"/>
          <p14:tracePt t="12556" x="8789988" y="3354388"/>
          <p14:tracePt t="12581" x="8782050" y="3354388"/>
          <p14:tracePt t="12596" x="8766175" y="3354388"/>
          <p14:tracePt t="12653" x="8750300" y="3354388"/>
          <p14:tracePt t="12676" x="8742363" y="3354388"/>
          <p14:tracePt t="12685" x="8718550" y="3362325"/>
          <p14:tracePt t="12701" x="8710613" y="3370263"/>
          <p14:tracePt t="12710" x="8694738" y="3378200"/>
          <p14:tracePt t="12726" x="8686800" y="3386138"/>
          <p14:tracePt t="12733" x="8670925" y="3394075"/>
          <p14:tracePt t="12749" x="8670925" y="3402013"/>
          <p14:tracePt t="12765" x="8662988" y="3409950"/>
          <p14:tracePt t="12773" x="8655050" y="3417888"/>
          <p14:tracePt t="12796" x="8647113" y="3425825"/>
          <p14:tracePt t="12821" x="8632825" y="3425825"/>
          <p14:tracePt t="12836" x="8616950" y="3425825"/>
          <p14:tracePt t="12845" x="8609013" y="3425825"/>
          <p14:tracePt t="12853" x="8593138" y="3425825"/>
          <p14:tracePt t="12860" x="8577263" y="3425825"/>
          <p14:tracePt t="12868" x="8545513" y="3417888"/>
          <p14:tracePt t="12876" x="8521700" y="3402013"/>
          <p14:tracePt t="12885" x="8497888" y="3386138"/>
          <p14:tracePt t="12894" x="8466138" y="3378200"/>
          <p14:tracePt t="12901" x="8450263" y="3362325"/>
          <p14:tracePt t="12910" x="8428038" y="3354388"/>
          <p14:tracePt t="12916" x="8404225" y="3338513"/>
          <p14:tracePt t="12926" x="8388350" y="3338513"/>
          <p14:tracePt t="12933" x="8372475" y="3330575"/>
          <p14:tracePt t="12941" x="8340725" y="3322638"/>
          <p14:tracePt t="12948" x="8316913" y="3322638"/>
          <p14:tracePt t="12956" x="8293100" y="3322638"/>
          <p14:tracePt t="12965" x="8269288" y="3322638"/>
          <p14:tracePt t="12973" x="8229600" y="3322638"/>
          <p14:tracePt t="12980" x="8207375" y="3322638"/>
          <p14:tracePt t="12989" x="8191500" y="3322638"/>
          <p14:tracePt t="12997" x="8167688" y="3322638"/>
          <p14:tracePt t="13005" x="8143875" y="3322638"/>
          <p14:tracePt t="13013" x="8128000" y="3322638"/>
          <p14:tracePt t="13029" x="8112125" y="3322638"/>
          <p14:tracePt t="13366" x="8096250" y="3314700"/>
          <p14:tracePt t="19877" x="8088313" y="3290888"/>
          <p14:tracePt t="19885" x="8072438" y="3290888"/>
          <p14:tracePt t="19892" x="8056563" y="3290888"/>
          <p14:tracePt t="19901" x="8018463" y="3306763"/>
          <p14:tracePt t="19908" x="7954963" y="3330575"/>
          <p14:tracePt t="19917" x="7851775" y="3354388"/>
          <p14:tracePt t="19925" x="7781925" y="3378200"/>
          <p14:tracePt t="19934" x="7670800" y="3409950"/>
          <p14:tracePt t="19954" x="7396163" y="3503613"/>
          <p14:tracePt t="19956" x="7229475" y="3575050"/>
          <p14:tracePt t="19965" x="7024688" y="3652838"/>
          <p14:tracePt t="19973" x="6789738" y="3732213"/>
          <p14:tracePt t="19981" x="6513513" y="3787775"/>
          <p14:tracePt t="19988" x="6237288" y="3819525"/>
          <p14:tracePt t="19996" x="5930900" y="3873500"/>
          <p14:tracePt t="20004" x="5599113" y="3897313"/>
          <p14:tracePt t="20013" x="5276850" y="3897313"/>
          <p14:tracePt t="20021" x="4984750" y="3897313"/>
          <p14:tracePt t="20029" x="4733925" y="3897313"/>
          <p14:tracePt t="20036" x="4441825" y="3897313"/>
          <p14:tracePt t="20045" x="4268788" y="3897313"/>
          <p14:tracePt t="20053" x="4079875" y="3897313"/>
          <p14:tracePt t="20060" x="3906838" y="3889375"/>
          <p14:tracePt t="20069" x="3757613" y="3849688"/>
          <p14:tracePt t="20076" x="3614738" y="3825875"/>
          <p14:tracePt t="20085" x="3505200" y="3795713"/>
          <p14:tracePt t="20093" x="3378200" y="3771900"/>
          <p14:tracePt t="20101" x="3260725" y="3763963"/>
          <p14:tracePt t="20108" x="3149600" y="3748088"/>
          <p14:tracePt t="20119" x="3024188" y="3748088"/>
          <p14:tracePt t="20125" x="2898775" y="3748088"/>
          <p14:tracePt t="20134" x="2803525" y="3748088"/>
          <p14:tracePt t="20141" x="2693988" y="3748088"/>
          <p14:tracePt t="20149" x="2582863" y="3748088"/>
          <p14:tracePt t="20156" x="2473325" y="3756025"/>
          <p14:tracePt t="20165" x="2378075" y="3756025"/>
          <p14:tracePt t="20173" x="2284413" y="3763963"/>
          <p14:tracePt t="20181" x="2189163" y="3787775"/>
          <p14:tracePt t="20189" x="2087563" y="3803650"/>
          <p14:tracePt t="20196" x="2008188" y="3825875"/>
          <p14:tracePt t="20205" x="1906588" y="3833813"/>
          <p14:tracePt t="20213" x="1827213" y="3857625"/>
          <p14:tracePt t="20221" x="1731963" y="3857625"/>
          <p14:tracePt t="20228" x="1670050" y="3873500"/>
          <p14:tracePt t="20236" x="1598613" y="3905250"/>
          <p14:tracePt t="20245" x="1512888" y="3929063"/>
          <p14:tracePt t="20253" x="1449388" y="3929063"/>
          <p14:tracePt t="20261" x="1409700" y="3937000"/>
          <p14:tracePt t="20269" x="1370013" y="3960813"/>
          <p14:tracePt t="20277" x="1346200" y="3960813"/>
          <p14:tracePt t="20284" x="1330325" y="3960813"/>
          <p14:tracePt t="20293" x="1316038" y="3960813"/>
          <p14:tracePt t="20341" x="1346200" y="3960813"/>
          <p14:tracePt t="20348" x="1385888" y="3960813"/>
          <p14:tracePt t="20357" x="1465263" y="3960813"/>
          <p14:tracePt t="20365" x="1574800" y="3960813"/>
          <p14:tracePt t="20373" x="1677988" y="3960813"/>
          <p14:tracePt t="20381" x="1771650" y="3960813"/>
          <p14:tracePt t="20388" x="1914525" y="3968750"/>
          <p14:tracePt t="20397" x="1992313" y="3984625"/>
          <p14:tracePt t="20405" x="2024063" y="3984625"/>
          <p14:tracePt t="20413" x="2071688" y="3984625"/>
          <p14:tracePt t="20421" x="2087563" y="3984625"/>
          <p14:tracePt t="20476" x="2079625" y="3984625"/>
          <p14:tracePt t="20493" x="2047875" y="3984625"/>
          <p14:tracePt t="20501" x="2016125" y="3984625"/>
          <p14:tracePt t="20508" x="1984375" y="3984625"/>
          <p14:tracePt t="20517" x="1936750" y="3984625"/>
          <p14:tracePt t="20525" x="1914525" y="3984625"/>
          <p14:tracePt t="20548" x="1914525" y="3968750"/>
          <p14:tracePt t="20556" x="1930400" y="3968750"/>
          <p14:tracePt t="20565" x="1936750" y="3968750"/>
          <p14:tracePt t="20573" x="1976438" y="3960813"/>
          <p14:tracePt t="20581" x="2024063" y="3960813"/>
          <p14:tracePt t="20588" x="2063750" y="3944938"/>
          <p14:tracePt t="20596" x="2111375" y="3937000"/>
          <p14:tracePt t="20604" x="2149475" y="3937000"/>
          <p14:tracePt t="20613" x="2173288" y="3937000"/>
          <p14:tracePt t="20637" x="2173288" y="3929063"/>
          <p14:tracePt t="20652" x="2165350" y="3929063"/>
          <p14:tracePt t="20661" x="2141538" y="3921125"/>
          <p14:tracePt t="20670" x="2095500" y="3905250"/>
          <p14:tracePt t="20676" x="2016125" y="3889375"/>
          <p14:tracePt t="20685" x="1944688" y="3865563"/>
          <p14:tracePt t="20693" x="1882775" y="3857625"/>
          <p14:tracePt t="20700" x="1851025" y="3841750"/>
          <p14:tracePt t="20725" x="1851025" y="3833813"/>
          <p14:tracePt t="20734" x="1851025" y="3825875"/>
          <p14:tracePt t="20741" x="1890713" y="3825875"/>
          <p14:tracePt t="20748" x="1944688" y="3825875"/>
          <p14:tracePt t="20756" x="2016125" y="3819525"/>
          <p14:tracePt t="20765" x="2063750" y="3819525"/>
          <p14:tracePt t="20773" x="2111375" y="3819525"/>
          <p14:tracePt t="20781" x="2173288" y="3819525"/>
          <p14:tracePt t="20788" x="2228850" y="3819525"/>
          <p14:tracePt t="20796" x="2252663" y="3819525"/>
          <p14:tracePt t="21950" x="2260600" y="3819525"/>
          <p14:tracePt t="21965" x="2268538" y="3819525"/>
          <p14:tracePt t="21972" x="2276475" y="3819525"/>
          <p14:tracePt t="21981" x="2276475" y="3811588"/>
          <p14:tracePt t="21988" x="2276475" y="3803650"/>
          <p14:tracePt t="22029" x="2292350" y="3803650"/>
          <p14:tracePt t="22317" x="2292350" y="3795713"/>
          <p14:tracePt t="22453" x="2284413" y="3795713"/>
          <p14:tracePt t="22572" x="2276475" y="3803650"/>
          <p14:tracePt t="23045" x="2260600" y="3811588"/>
          <p14:tracePt t="23052" x="2236788" y="3819525"/>
          <p14:tracePt t="23957" x="2220913" y="3825875"/>
          <p14:tracePt t="25293" x="2205038" y="3825875"/>
          <p14:tracePt t="25301" x="2197100" y="3833813"/>
          <p14:tracePt t="25309" x="2189163" y="3841750"/>
          <p14:tracePt t="25317" x="2181225" y="3841750"/>
          <p14:tracePt t="25333" x="2173288" y="3849688"/>
          <p14:tracePt t="25341" x="2165350" y="3857625"/>
          <p14:tracePt t="25357" x="2165350" y="3865563"/>
          <p14:tracePt t="25396" x="2157413" y="3873500"/>
          <p14:tracePt t="25429" x="2157413" y="3889375"/>
          <p14:tracePt t="25445" x="2157413" y="3905250"/>
          <p14:tracePt t="25477" x="2165350" y="3913188"/>
          <p14:tracePt t="25517" x="2173288" y="3913188"/>
          <p14:tracePt t="25526" x="2181225" y="3913188"/>
          <p14:tracePt t="25534" x="2189163" y="3921125"/>
          <p14:tracePt t="25541" x="2205038" y="3921125"/>
          <p14:tracePt t="25548" x="2220913" y="3921125"/>
          <p14:tracePt t="25556" x="2228850" y="3921125"/>
          <p14:tracePt t="25565" x="2252663" y="3929063"/>
          <p14:tracePt t="25573" x="2276475" y="3937000"/>
          <p14:tracePt t="25581" x="2300288" y="3944938"/>
          <p14:tracePt t="25589" x="2316163" y="3944938"/>
          <p14:tracePt t="25596" x="2338388" y="3960813"/>
          <p14:tracePt t="25605" x="2370138" y="3960813"/>
          <p14:tracePt t="25613" x="2401888" y="3960813"/>
          <p14:tracePt t="25620" x="2449513" y="3960813"/>
          <p14:tracePt t="25628" x="2489200" y="3960813"/>
          <p14:tracePt t="25636" x="2536825" y="3960813"/>
          <p14:tracePt t="25645" x="2566988" y="3952875"/>
          <p14:tracePt t="25653" x="2630488" y="3952875"/>
          <p14:tracePt t="25661" x="2701925" y="3952875"/>
          <p14:tracePt t="25669" x="2779713" y="3952875"/>
          <p14:tracePt t="25676" x="2843213" y="3944938"/>
          <p14:tracePt t="25686" x="2922588" y="3944938"/>
          <p14:tracePt t="25693" x="3032125" y="3944938"/>
          <p14:tracePt t="25700" x="3127375" y="3944938"/>
          <p14:tracePt t="25708" x="3205163" y="3944938"/>
          <p14:tracePt t="25717" x="3300413" y="3944938"/>
          <p14:tracePt t="25725" x="3378200" y="3944938"/>
          <p14:tracePt t="25734" x="3457575" y="3944938"/>
          <p14:tracePt t="25741" x="3529013" y="3944938"/>
          <p14:tracePt t="25748" x="3590925" y="3944938"/>
          <p14:tracePt t="25756" x="3654425" y="3944938"/>
          <p14:tracePt t="25765" x="3686175" y="3944938"/>
          <p14:tracePt t="25773" x="3725863" y="3937000"/>
          <p14:tracePt t="25781" x="3741738" y="3921125"/>
          <p14:tracePt t="25789" x="3757613" y="3921125"/>
          <p14:tracePt t="25845" x="3757613" y="3905250"/>
          <p14:tracePt t="25853" x="3749675" y="3905250"/>
          <p14:tracePt t="25862" x="3717925" y="3905250"/>
          <p14:tracePt t="25869" x="3670300" y="3905250"/>
          <p14:tracePt t="25885" x="3481388" y="3905250"/>
          <p14:tracePt t="25893" x="3402013" y="3905250"/>
          <p14:tracePt t="25902" x="3308350" y="3905250"/>
          <p14:tracePt t="25908" x="3228975" y="3905250"/>
          <p14:tracePt t="25937" x="3016250" y="3905250"/>
          <p14:tracePt t="25940" x="2992438" y="3905250"/>
          <p14:tracePt t="25996" x="3000375" y="3905250"/>
          <p14:tracePt t="26004" x="3016250" y="3905250"/>
          <p14:tracePt t="26012" x="3032125" y="3905250"/>
          <p14:tracePt t="26020" x="3055938" y="3905250"/>
          <p14:tracePt t="26028" x="3079750" y="3905250"/>
          <p14:tracePt t="26036" x="3103563" y="3905250"/>
          <p14:tracePt t="26044" x="3127375" y="3905250"/>
          <p14:tracePt t="26053" x="3165475" y="3905250"/>
          <p14:tracePt t="26060" x="3181350" y="3905250"/>
          <p14:tracePt t="26204" x="3197225" y="3905250"/>
          <p14:tracePt t="26220" x="3213100" y="3905250"/>
          <p14:tracePt t="26228" x="3221038" y="3913188"/>
          <p14:tracePt t="26236" x="3228975" y="3921125"/>
          <p14:tracePt t="26244" x="3228975" y="3929063"/>
          <p14:tracePt t="26300" x="3236913" y="3929063"/>
          <p14:tracePt t="26308" x="3252788" y="3929063"/>
          <p14:tracePt t="26316" x="3260725" y="3929063"/>
          <p14:tracePt t="26325" x="3292475" y="3929063"/>
          <p14:tracePt t="26332" x="3316288" y="3929063"/>
          <p14:tracePt t="26340" x="3340100" y="3929063"/>
          <p14:tracePt t="26348" x="3370263" y="3929063"/>
          <p14:tracePt t="26356" x="3394075" y="3929063"/>
          <p14:tracePt t="26364" x="3425825" y="3929063"/>
          <p14:tracePt t="26372" x="3465513" y="3929063"/>
          <p14:tracePt t="26380" x="3481388" y="3929063"/>
          <p14:tracePt t="26388" x="3505200" y="3929063"/>
          <p14:tracePt t="26397" x="3529013" y="3929063"/>
          <p14:tracePt t="26405" x="3567113" y="3929063"/>
          <p14:tracePt t="26412" x="3598863" y="3929063"/>
          <p14:tracePt t="26420" x="3622675" y="3929063"/>
          <p14:tracePt t="26428" x="3646488" y="3929063"/>
          <p14:tracePt t="26436" x="3702050" y="3929063"/>
          <p14:tracePt t="26445" x="3763963" y="3937000"/>
          <p14:tracePt t="26452" x="3835400" y="3960813"/>
          <p14:tracePt t="26460" x="3914775" y="3984625"/>
          <p14:tracePt t="26468" x="3984625" y="3992563"/>
          <p14:tracePt t="26477" x="4048125" y="4008438"/>
          <p14:tracePt t="26484" x="4111625" y="4016375"/>
          <p14:tracePt t="26493" x="4181475" y="4016375"/>
          <p14:tracePt t="26500" x="4205288" y="4016375"/>
          <p14:tracePt t="26509" x="4229100" y="4016375"/>
          <p14:tracePt t="26516" x="4244975" y="4008438"/>
          <p14:tracePt t="26525" x="4252913" y="3992563"/>
          <p14:tracePt t="26532" x="4268788" y="3992563"/>
          <p14:tracePt t="26541" x="4276725" y="3976688"/>
          <p14:tracePt t="26548" x="4284663" y="3968750"/>
          <p14:tracePt t="26588" x="4284663" y="3952875"/>
          <p14:tracePt t="26597" x="4276725" y="3944938"/>
          <p14:tracePt t="26604" x="4260850" y="3944938"/>
          <p14:tracePt t="26612" x="4244975" y="3944938"/>
          <p14:tracePt t="26621" x="4213225" y="3937000"/>
          <p14:tracePt t="26628" x="4143375" y="3913188"/>
          <p14:tracePt t="26636" x="4079875" y="3905250"/>
          <p14:tracePt t="26644" x="4008438" y="3881438"/>
          <p14:tracePt t="26652" x="3946525" y="3857625"/>
          <p14:tracePt t="26660" x="3875088" y="3833813"/>
          <p14:tracePt t="26668" x="3819525" y="3825875"/>
          <p14:tracePt t="26677" x="3795713" y="3819525"/>
          <p14:tracePt t="26685" x="3779838" y="3819525"/>
          <p14:tracePt t="26692" x="3771900" y="3811588"/>
          <p14:tracePt t="26700" x="3763963" y="3803650"/>
          <p14:tracePt t="26733" x="3763963" y="3795713"/>
          <p14:tracePt t="26748" x="3771900" y="3795713"/>
          <p14:tracePt t="26765" x="3787775" y="3795713"/>
          <p14:tracePt t="26772" x="3795713" y="3795713"/>
          <p14:tracePt t="26781" x="3811588" y="3795713"/>
          <p14:tracePt t="26796" x="3827463" y="3795713"/>
          <p14:tracePt t="26804" x="3835400" y="3795713"/>
          <p14:tracePt t="26812" x="3851275" y="3795713"/>
          <p14:tracePt t="26820" x="3859213" y="3795713"/>
          <p14:tracePt t="26828" x="3883025" y="3787775"/>
          <p14:tracePt t="26844" x="3883025" y="3779838"/>
          <p14:tracePt t="26860" x="3898900" y="3763963"/>
          <p14:tracePt t="26878" x="3898900" y="3756025"/>
          <p14:tracePt t="26916" x="3898900" y="3740150"/>
          <p14:tracePt t="27108" x="3898900" y="3732213"/>
          <p14:tracePt t="27125" x="3890963" y="3732213"/>
          <p14:tracePt t="27133" x="3875088" y="3732213"/>
          <p14:tracePt t="27140" x="3867150" y="3732213"/>
          <p14:tracePt t="27149" x="3859213" y="3732213"/>
          <p14:tracePt t="27157" x="3851275" y="3740150"/>
          <p14:tracePt t="27164" x="3835400" y="3756025"/>
          <p14:tracePt t="27173" x="3827463" y="3763963"/>
          <p14:tracePt t="27180" x="3811588" y="3771900"/>
          <p14:tracePt t="27396" x="3803650" y="3779838"/>
          <p14:tracePt t="27412" x="3811588" y="3787775"/>
          <p14:tracePt t="27420" x="3819525" y="3795713"/>
          <p14:tracePt t="27517" x="3835400" y="3795713"/>
          <p14:tracePt t="27780" x="3843338" y="3795713"/>
          <p14:tracePt t="27861" x="3851275" y="3795713"/>
          <p14:tracePt t="28061" x="3859213" y="3795713"/>
          <p14:tracePt t="28077" x="3875088" y="3795713"/>
          <p14:tracePt t="28108" x="3883025" y="3795713"/>
          <p14:tracePt t="28132" x="3898900" y="3795713"/>
          <p14:tracePt t="28140" x="3906838" y="3795713"/>
          <p14:tracePt t="28157" x="3914775" y="3795713"/>
          <p14:tracePt t="28172" x="3922713" y="3795713"/>
          <p14:tracePt t="28204" x="3938588" y="3795713"/>
          <p14:tracePt t="28221" x="3946525" y="3795713"/>
          <p14:tracePt t="28244" x="3962400" y="3795713"/>
          <p14:tracePt t="28332" x="3976688" y="3787775"/>
          <p14:tracePt t="28341" x="3992563" y="3779838"/>
          <p14:tracePt t="28348" x="4008438" y="3779838"/>
          <p14:tracePt t="28357" x="4016375" y="3779838"/>
          <p14:tracePt t="28365" x="4024313" y="3779838"/>
          <p14:tracePt t="28372" x="4032250" y="3779838"/>
          <p14:tracePt t="28380" x="4056063" y="3779838"/>
          <p14:tracePt t="28388" x="4071938" y="3779838"/>
          <p14:tracePt t="28397" x="4079875" y="3779838"/>
          <p14:tracePt t="28404" x="4103688" y="3779838"/>
          <p14:tracePt t="28412" x="4119563" y="3779838"/>
          <p14:tracePt t="28420" x="4135438" y="3779838"/>
          <p14:tracePt t="28428" x="4151313" y="3779838"/>
          <p14:tracePt t="28436" x="4173538" y="3779838"/>
          <p14:tracePt t="28444" x="4197350" y="3779838"/>
          <p14:tracePt t="28452" x="4237038" y="3779838"/>
          <p14:tracePt t="28460" x="4260850" y="3779838"/>
          <p14:tracePt t="28468" x="4292600" y="3779838"/>
          <p14:tracePt t="28477" x="4356100" y="3779838"/>
          <p14:tracePt t="28484" x="4386263" y="3779838"/>
          <p14:tracePt t="28492" x="4425950" y="3771900"/>
          <p14:tracePt t="28500" x="4449763" y="3771900"/>
          <p14:tracePt t="28508" x="4473575" y="3763963"/>
          <p14:tracePt t="28516" x="4505325" y="3740150"/>
          <p14:tracePt t="28526" x="4529138" y="3740150"/>
          <p14:tracePt t="28533" x="4552950" y="3740150"/>
          <p14:tracePt t="28540" x="4575175" y="3740150"/>
          <p14:tracePt t="28548" x="4614863" y="3740150"/>
          <p14:tracePt t="28556" x="4646613" y="3740150"/>
          <p14:tracePt t="28565" x="4686300" y="3740150"/>
          <p14:tracePt t="28573" x="4702175" y="3740150"/>
          <p14:tracePt t="28581" x="4725988" y="3740150"/>
          <p14:tracePt t="28590" x="4765675" y="3740150"/>
          <p14:tracePt t="28596" x="4795838" y="3740150"/>
          <p14:tracePt t="28605" x="4843463" y="3740150"/>
          <p14:tracePt t="28612" x="4906963" y="3740150"/>
          <p14:tracePt t="28620" x="4984750" y="3740150"/>
          <p14:tracePt t="28629" x="5048250" y="3740150"/>
          <p14:tracePt t="28636" x="5119688" y="3740150"/>
          <p14:tracePt t="28644" x="5213350" y="3740150"/>
          <p14:tracePt t="28652" x="5292725" y="3748088"/>
          <p14:tracePt t="28660" x="5372100" y="3748088"/>
          <p14:tracePt t="28668" x="5449888" y="3756025"/>
          <p14:tracePt t="28677" x="5553075" y="3771900"/>
          <p14:tracePt t="28684" x="5662613" y="3795713"/>
          <p14:tracePt t="28693" x="5773738" y="3819525"/>
          <p14:tracePt t="28700" x="5891213" y="3833813"/>
          <p14:tracePt t="28709" x="6000750" y="3841750"/>
          <p14:tracePt t="28716" x="6127750" y="3873500"/>
          <p14:tracePt t="28725" x="6221413" y="3881438"/>
          <p14:tracePt t="28732" x="6324600" y="3905250"/>
          <p14:tracePt t="28740" x="6402388" y="3905250"/>
          <p14:tracePt t="28749" x="6465888" y="3905250"/>
          <p14:tracePt t="28756" x="6529388" y="3905250"/>
          <p14:tracePt t="28765" x="6561138" y="3905250"/>
          <p14:tracePt t="28772" x="6592888" y="3905250"/>
          <p14:tracePt t="28780" x="6615113" y="3905250"/>
          <p14:tracePt t="28788" x="6630988" y="3905250"/>
          <p14:tracePt t="28796" x="6654800" y="3905250"/>
          <p14:tracePt t="28804" x="6694488" y="3905250"/>
          <p14:tracePt t="28812" x="6710363" y="3897313"/>
          <p14:tracePt t="28820" x="6726238" y="3897313"/>
          <p14:tracePt t="28828" x="6757988" y="3897313"/>
          <p14:tracePt t="28836" x="6805613" y="3897313"/>
          <p14:tracePt t="28844" x="6843713" y="3897313"/>
          <p14:tracePt t="28852" x="6883400" y="3897313"/>
          <p14:tracePt t="28861" x="6923088" y="3897313"/>
          <p14:tracePt t="28868" x="6954838" y="3897313"/>
          <p14:tracePt t="28877" x="6994525" y="3897313"/>
          <p14:tracePt t="28884" x="7016750" y="3897313"/>
          <p14:tracePt t="28893" x="7040563" y="3897313"/>
          <p14:tracePt t="28900" x="7072313" y="3897313"/>
          <p14:tracePt t="28908" x="7096125" y="3897313"/>
          <p14:tracePt t="28916" x="7112000" y="3897313"/>
          <p14:tracePt t="28925" x="7127875" y="3897313"/>
          <p14:tracePt t="28941" x="7143750" y="3897313"/>
          <p14:tracePt t="28958" x="7159625" y="3897313"/>
          <p14:tracePt t="28964" x="7167563" y="3897313"/>
          <p14:tracePt t="28972" x="7183438" y="3897313"/>
          <p14:tracePt t="28981" x="7191375" y="3897313"/>
          <p14:tracePt t="28988" x="7207250" y="3897313"/>
          <p14:tracePt t="28996" x="7207250" y="3889375"/>
          <p14:tracePt t="29004" x="7213600" y="3881438"/>
          <p14:tracePt t="29012" x="7229475" y="3881438"/>
          <p14:tracePt t="29460" x="7213600" y="3881438"/>
          <p14:tracePt t="29500" x="7207250" y="3865563"/>
          <p14:tracePt t="29508" x="7199313" y="3857625"/>
          <p14:tracePt t="29533" x="7191375" y="3849688"/>
          <p14:tracePt t="29884" x="7191375" y="3833813"/>
          <p14:tracePt t="30445" x="7207250" y="3833813"/>
          <p14:tracePt t="30645" x="7207250" y="3825875"/>
          <p14:tracePt t="34221" x="7207250" y="3819525"/>
          <p14:tracePt t="34237" x="7207250" y="3811588"/>
          <p14:tracePt t="34245" x="7213600" y="3803650"/>
          <p14:tracePt t="34252" x="7229475" y="3803650"/>
          <p14:tracePt t="34269" x="7245350" y="3795713"/>
          <p14:tracePt t="34308" x="7253288" y="3787775"/>
          <p14:tracePt t="34316" x="7261225" y="3779838"/>
          <p14:tracePt t="34709" x="7253288" y="3779838"/>
          <p14:tracePt t="34789" x="7245350" y="3779838"/>
          <p14:tracePt t="34813" x="7229475" y="3779838"/>
          <p14:tracePt t="34829" x="7221538" y="3779838"/>
          <p14:tracePt t="34836" x="7213600" y="3779838"/>
          <p14:tracePt t="34845" x="7207250" y="3779838"/>
          <p14:tracePt t="34861" x="7191375" y="3779838"/>
          <p14:tracePt t="34869" x="7183438" y="3779838"/>
          <p14:tracePt t="34876" x="7159625" y="3779838"/>
          <p14:tracePt t="34884" x="7143750" y="3779838"/>
          <p14:tracePt t="34893" x="7127875" y="3779838"/>
          <p14:tracePt t="34902" x="7096125" y="3779838"/>
          <p14:tracePt t="34908" x="7080250" y="3779838"/>
          <p14:tracePt t="34916" x="7056438" y="3779838"/>
          <p14:tracePt t="34925" x="7040563" y="3787775"/>
          <p14:tracePt t="34935" x="7032625" y="3795713"/>
          <p14:tracePt t="34941" x="7016750" y="3795713"/>
          <p14:tracePt t="35013" x="7010400" y="3803650"/>
          <p14:tracePt t="35021" x="6994525" y="3803650"/>
          <p14:tracePt t="35028" x="6986588" y="3811588"/>
          <p14:tracePt t="35036" x="6978650" y="3819525"/>
          <p14:tracePt t="35045" x="6962775" y="3825875"/>
          <p14:tracePt t="35053" x="6931025" y="3825875"/>
          <p14:tracePt t="35061" x="6915150" y="3833813"/>
          <p14:tracePt t="35071" x="6907213" y="3849688"/>
          <p14:tracePt t="35093" x="6899275" y="3857625"/>
          <p14:tracePt t="35109" x="6899275" y="3865563"/>
          <p14:tracePt t="35157" x="6883400" y="3865563"/>
          <p14:tracePt t="48607" x="6867525" y="3865563"/>
          <p14:tracePt t="48612" x="6819900" y="3865563"/>
          <p14:tracePt t="48621" x="6773863" y="3865563"/>
          <p14:tracePt t="48628" x="6726238" y="3865563"/>
          <p14:tracePt t="48636" x="6686550" y="3865563"/>
          <p14:tracePt t="48645" x="6662738" y="3873500"/>
          <p14:tracePt t="48653" x="6638925" y="3873500"/>
          <p14:tracePt t="48669" x="6623050" y="3873500"/>
          <p14:tracePt t="48700" x="6615113" y="3873500"/>
          <p14:tracePt t="48716" x="6600825" y="3873500"/>
          <p14:tracePt t="48732" x="6592888" y="3873500"/>
          <p14:tracePt t="48750" x="6577013" y="3873500"/>
          <p14:tracePt t="48756" x="6569075" y="3873500"/>
          <p14:tracePt t="48781" x="6561138" y="3873500"/>
          <p14:tracePt t="48805" x="6553200" y="3873500"/>
          <p14:tracePt t="48829" x="6537325" y="3873500"/>
          <p14:tracePt t="48837" x="6529388" y="3881438"/>
          <p14:tracePt t="48845" x="6521450" y="3881438"/>
          <p14:tracePt t="48853" x="6505575" y="3889375"/>
          <p14:tracePt t="48868" x="6489700" y="3897313"/>
          <p14:tracePt t="48876" x="6489700" y="3905250"/>
          <p14:tracePt t="48884" x="6481763" y="3913188"/>
          <p14:tracePt t="48893" x="6465888" y="3913188"/>
          <p14:tracePt t="48917" x="6457950" y="3929063"/>
          <p14:tracePt t="49021" x="6442075" y="3929063"/>
          <p14:tracePt t="49036" x="6426200" y="3929063"/>
          <p14:tracePt t="49044" x="6418263" y="3929063"/>
          <p14:tracePt t="49277" x="6402388" y="3929063"/>
          <p14:tracePt t="49285" x="6396038" y="3929063"/>
          <p14:tracePt t="49309" x="6388100" y="3929063"/>
          <p14:tracePt t="49325" x="6380163" y="3929063"/>
          <p14:tracePt t="49356" x="6364288" y="3929063"/>
          <p14:tracePt t="49364" x="6356350" y="3929063"/>
          <p14:tracePt t="49381" x="6340475" y="3929063"/>
          <p14:tracePt t="49388" x="6332538" y="3929063"/>
          <p14:tracePt t="49396" x="6292850" y="3921125"/>
          <p14:tracePt t="49405" x="6269038" y="3913188"/>
          <p14:tracePt t="49413" x="6229350" y="3913188"/>
          <p14:tracePt t="49421" x="6197600" y="3913188"/>
          <p14:tracePt t="49428" x="6159500" y="3921125"/>
          <p14:tracePt t="49436" x="6135688" y="3929063"/>
          <p14:tracePt t="49444" x="6088063" y="3944938"/>
          <p14:tracePt t="49453" x="6000750" y="3952875"/>
          <p14:tracePt t="49460" x="5907088" y="3976688"/>
          <p14:tracePt t="49468" x="5843588" y="3976688"/>
          <p14:tracePt t="49476" x="5757863" y="3992563"/>
          <p14:tracePt t="49485" x="5646738" y="4000500"/>
          <p14:tracePt t="49493" x="5553075" y="4016375"/>
          <p14:tracePt t="49501" x="5457825" y="4022725"/>
          <p14:tracePt t="49509" x="5324475" y="4054475"/>
          <p14:tracePt t="49516" x="5197475" y="4062413"/>
          <p14:tracePt t="49524" x="5072063" y="4102100"/>
          <p14:tracePt t="49532" x="4978400" y="4125913"/>
          <p14:tracePt t="49541" x="4875213" y="4141788"/>
          <p14:tracePt t="49548" x="4779963" y="4165600"/>
          <p14:tracePt t="49558" x="4702175" y="4165600"/>
          <p14:tracePt t="49565" x="4606925" y="4165600"/>
          <p14:tracePt t="49573" x="4505325" y="4173538"/>
          <p14:tracePt t="49580" x="4394200" y="4189413"/>
          <p14:tracePt t="49588" x="4300538" y="4189413"/>
          <p14:tracePt t="49596" x="4237038" y="4189413"/>
          <p14:tracePt t="49605" x="4173538" y="4189413"/>
          <p14:tracePt t="49613" x="4111625" y="4189413"/>
          <p14:tracePt t="49621" x="4032250" y="4205288"/>
          <p14:tracePt t="49629" x="3962400" y="4213225"/>
          <p14:tracePt t="49637" x="3930650" y="4219575"/>
          <p14:tracePt t="49645" x="3875088" y="4243388"/>
          <p14:tracePt t="49653" x="3819525" y="4259263"/>
          <p14:tracePt t="49661" x="3763963" y="4275138"/>
          <p14:tracePt t="49669" x="3717925" y="4283075"/>
          <p14:tracePt t="49677" x="3678238" y="4291013"/>
          <p14:tracePt t="49685" x="3646488" y="4298950"/>
          <p14:tracePt t="49692" x="3590925" y="4322763"/>
          <p14:tracePt t="49700" x="3536950" y="4330700"/>
          <p14:tracePt t="49708" x="3489325" y="4354513"/>
          <p14:tracePt t="49716" x="3433763" y="4378325"/>
          <p14:tracePt t="49725" x="3348038" y="4402138"/>
          <p14:tracePt t="49733" x="3292475" y="4424363"/>
          <p14:tracePt t="49741" x="3213100" y="4432300"/>
          <p14:tracePt t="49748" x="3157538" y="4456113"/>
          <p14:tracePt t="49758" x="3095625" y="4464050"/>
          <p14:tracePt t="49765" x="3008313" y="4487863"/>
          <p14:tracePt t="49773" x="2946400" y="4503738"/>
          <p14:tracePt t="49781" x="2859088" y="4527550"/>
          <p14:tracePt t="49788" x="2779713" y="4535488"/>
          <p14:tracePt t="49796" x="2717800" y="4559300"/>
          <p14:tracePt t="49805" x="2630488" y="4559300"/>
          <p14:tracePt t="49813" x="2566988" y="4567238"/>
          <p14:tracePt t="49821" x="2473325" y="4583113"/>
          <p14:tracePt t="49828" x="2378075" y="4583113"/>
          <p14:tracePt t="49836" x="2300288" y="4583113"/>
          <p14:tracePt t="49844" x="2236788" y="4583113"/>
          <p14:tracePt t="49852" x="2165350" y="4575175"/>
          <p14:tracePt t="49861" x="2119313" y="4575175"/>
          <p14:tracePt t="49868" x="2079625" y="4575175"/>
          <p14:tracePt t="49876" x="2055813" y="4567238"/>
          <p14:tracePt t="49885" x="2039938" y="4551363"/>
          <p14:tracePt t="49892" x="2016125" y="4551363"/>
          <p14:tracePt t="49901" x="2000250" y="4543425"/>
          <p14:tracePt t="49908" x="1984375" y="4535488"/>
          <p14:tracePt t="49916" x="1968500" y="4535488"/>
          <p14:tracePt t="49924" x="1960563" y="4535488"/>
          <p14:tracePt t="49933" x="1944688" y="4535488"/>
          <p14:tracePt t="49941" x="1936750" y="4535488"/>
          <p14:tracePt t="49948" x="1906588" y="4527550"/>
          <p14:tracePt t="49958" x="1890713" y="4527550"/>
          <p14:tracePt t="49965" x="1874838" y="4527550"/>
          <p14:tracePt t="49981" x="1858963" y="4527550"/>
          <p14:tracePt t="49988" x="1851025" y="4527550"/>
          <p14:tracePt t="50005" x="1835150" y="4527550"/>
          <p14:tracePt t="50013" x="1827213" y="4527550"/>
          <p14:tracePt t="50036" x="1811338" y="4527550"/>
          <p14:tracePt t="50141" x="1787525" y="4527550"/>
          <p14:tracePt t="50158" x="1771650" y="4527550"/>
          <p14:tracePt t="50173" x="1755775" y="4535488"/>
          <p14:tracePt t="50181" x="1739900" y="4535488"/>
          <p14:tracePt t="50188" x="1731963" y="4543425"/>
          <p14:tracePt t="50196" x="1717675" y="4551363"/>
          <p14:tracePt t="50221" x="1701800" y="4551363"/>
          <p14:tracePt t="50253" x="1693863" y="4559300"/>
          <p14:tracePt t="50485" x="1677988" y="4567238"/>
          <p14:tracePt t="50525" x="1677988" y="4583113"/>
          <p14:tracePt t="50629" x="1677988" y="4598988"/>
          <p14:tracePt t="50676" x="1685925" y="4621213"/>
          <p14:tracePt t="50701" x="1693863" y="4629150"/>
          <p14:tracePt t="50740" x="1701800" y="4645025"/>
          <p14:tracePt t="50790" x="1701800" y="4660900"/>
          <p14:tracePt t="50797" x="1701800" y="4668838"/>
          <p14:tracePt t="50821" x="1701800" y="4684713"/>
          <p14:tracePt t="51006" x="1701800" y="4692650"/>
          <p14:tracePt t="51349" x="1701800" y="4700588"/>
          <p14:tracePt t="51373" x="1693863" y="4700588"/>
          <p14:tracePt t="51380" x="1677988" y="4700588"/>
          <p14:tracePt t="51388" x="1670050" y="4700588"/>
          <p14:tracePt t="51397" x="1662113" y="4700588"/>
          <p14:tracePt t="51405" x="1646238" y="4700588"/>
          <p14:tracePt t="51413" x="1630363" y="4700588"/>
          <p14:tracePt t="51501" x="1638300" y="4700588"/>
          <p14:tracePt t="51508" x="1654175" y="4700588"/>
          <p14:tracePt t="51516" x="1693863" y="4700588"/>
          <p14:tracePt t="51525" x="1747838" y="4700588"/>
          <p14:tracePt t="51533" x="1803400" y="4692650"/>
          <p14:tracePt t="51541" x="1882775" y="4700588"/>
          <p14:tracePt t="51548" x="1968500" y="4724400"/>
          <p14:tracePt t="51558" x="2047875" y="4732338"/>
          <p14:tracePt t="51565" x="2119313" y="4764088"/>
          <p14:tracePt t="51573" x="2165350" y="4779963"/>
          <p14:tracePt t="51581" x="2197100" y="4787900"/>
          <p14:tracePt t="51588" x="2212975" y="4787900"/>
          <p14:tracePt t="51636" x="2205038" y="4787900"/>
          <p14:tracePt t="51645" x="2197100" y="4787900"/>
          <p14:tracePt t="51652" x="2173288" y="4787900"/>
          <p14:tracePt t="51660" x="2149475" y="4787900"/>
          <p14:tracePt t="51668" x="2119313" y="4779963"/>
          <p14:tracePt t="51677" x="2111375" y="4779963"/>
          <p14:tracePt t="51685" x="2095500" y="4779963"/>
          <p14:tracePt t="51692" x="2079625" y="4772025"/>
          <p14:tracePt t="51748" x="2079625" y="4764088"/>
          <p14:tracePt t="51773" x="2095500" y="4772025"/>
          <p14:tracePt t="51781" x="2103438" y="4779963"/>
          <p14:tracePt t="51789" x="2119313" y="4779963"/>
          <p14:tracePt t="51796" x="2133600" y="4779963"/>
          <p14:tracePt t="51805" x="2157413" y="4779963"/>
          <p14:tracePt t="51813" x="2173288" y="4779963"/>
          <p14:tracePt t="51933" x="2165350" y="4779963"/>
          <p14:tracePt t="51949" x="2149475" y="4779963"/>
          <p14:tracePt t="51965" x="2141538" y="4779963"/>
          <p14:tracePt t="51996" x="2133600" y="4779963"/>
          <p14:tracePt t="52013" x="2127250" y="4779963"/>
          <p14:tracePt t="52045" x="2111375" y="4779963"/>
          <p14:tracePt t="52061" x="2103438" y="4779963"/>
          <p14:tracePt t="52101" x="2087563" y="4779963"/>
          <p14:tracePt t="52125" x="2079625" y="4779963"/>
          <p14:tracePt t="52133" x="2071688" y="4779963"/>
          <p14:tracePt t="52261" x="2063750" y="4779963"/>
          <p14:tracePt t="52268" x="2047875" y="4779963"/>
          <p14:tracePt t="52284" x="2039938" y="4779963"/>
          <p14:tracePt t="52301" x="2024063" y="4772025"/>
          <p14:tracePt t="52309" x="2016125" y="4764088"/>
          <p14:tracePt t="52349" x="2008188" y="4764088"/>
          <p14:tracePt t="52396" x="2000250" y="4764088"/>
          <p14:tracePt t="52436" x="1984375" y="4764088"/>
          <p14:tracePt t="52477" x="1976438" y="4756150"/>
          <p14:tracePt t="52501" x="1952625" y="4748213"/>
          <p14:tracePt t="52508" x="1944688" y="4732338"/>
          <p14:tracePt t="52525" x="1930400" y="4724400"/>
          <p14:tracePt t="52532" x="1922463" y="4708525"/>
          <p14:tracePt t="52541" x="1906588" y="4708525"/>
          <p14:tracePt t="52573" x="1898650" y="4692650"/>
          <p14:tracePt t="52581" x="1890713" y="4684713"/>
          <p14:tracePt t="52622" x="1882775" y="4684713"/>
          <p14:tracePt t="52709" x="1874838" y="4676775"/>
          <p14:tracePt t="52717" x="1874838" y="4668838"/>
          <p14:tracePt t="52725" x="1890713" y="4668838"/>
          <p14:tracePt t="52732" x="1906588" y="4668838"/>
          <p14:tracePt t="52740" x="1922463" y="4668838"/>
          <p14:tracePt t="52749" x="1944688" y="4668838"/>
          <p14:tracePt t="52756" x="1960563" y="4668838"/>
          <p14:tracePt t="52957" x="1952625" y="4668838"/>
          <p14:tracePt t="53021" x="1944688" y="4668838"/>
          <p14:tracePt t="53045" x="1936750" y="4668838"/>
          <p14:tracePt t="53076" x="1922463" y="4668838"/>
          <p14:tracePt t="53125" x="1914525" y="4668838"/>
          <p14:tracePt t="53141" x="1898650" y="4668838"/>
          <p14:tracePt t="53148" x="1890713" y="4668838"/>
          <p14:tracePt t="53158" x="1882775" y="4668838"/>
          <p14:tracePt t="53173" x="1874838" y="4668838"/>
          <p14:tracePt t="53181" x="1858963" y="4668838"/>
          <p14:tracePt t="53188" x="1851025" y="4660900"/>
          <p14:tracePt t="53973" x="1835150" y="4660900"/>
          <p14:tracePt t="54110" x="1827213" y="4660900"/>
          <p14:tracePt t="55990" x="1819275" y="4660900"/>
          <p14:tracePt t="56261" x="1819275" y="4668838"/>
          <p14:tracePt t="56271" x="1866900" y="4676775"/>
          <p14:tracePt t="56278" x="1960563" y="4716463"/>
          <p14:tracePt t="56285" x="2111375" y="4756150"/>
          <p14:tracePt t="56292" x="2252663" y="4795838"/>
          <p14:tracePt t="56300" x="2433638" y="4833938"/>
          <p14:tracePt t="56308" x="2630488" y="4897438"/>
          <p14:tracePt t="56317" x="2851150" y="4945063"/>
          <p14:tracePt t="56324" x="3063875" y="4976813"/>
          <p14:tracePt t="56332" x="3276600" y="5022850"/>
          <p14:tracePt t="56341" x="3457575" y="5046663"/>
          <p14:tracePt t="56348" x="3638550" y="5078413"/>
          <p14:tracePt t="56357" x="3811588" y="5086350"/>
          <p14:tracePt t="56365" x="3954463" y="5086350"/>
          <p14:tracePt t="56373" x="4095750" y="5086350"/>
          <p14:tracePt t="56380" x="4189413" y="5086350"/>
          <p14:tracePt t="56388" x="4316413" y="5070475"/>
          <p14:tracePt t="56396" x="4433888" y="5062538"/>
          <p14:tracePt t="56405" x="4513263" y="5022850"/>
          <p14:tracePt t="56413" x="4598988" y="4999038"/>
          <p14:tracePt t="56421" x="4710113" y="4984750"/>
          <p14:tracePt t="56428" x="4795838" y="4953000"/>
          <p14:tracePt t="56436" x="4891088" y="4929188"/>
          <p14:tracePt t="56445" x="4984750" y="4913313"/>
          <p14:tracePt t="56453" x="5056188" y="4889500"/>
          <p14:tracePt t="56461" x="5151438" y="4881563"/>
          <p14:tracePt t="56468" x="5253038" y="4865688"/>
          <p14:tracePt t="56476" x="5348288" y="4865688"/>
          <p14:tracePt t="56485" x="5426075" y="4865688"/>
          <p14:tracePt t="56493" x="5521325" y="4865688"/>
          <p14:tracePt t="56501" x="5599113" y="4865688"/>
          <p14:tracePt t="56509" x="5678488" y="4865688"/>
          <p14:tracePt t="56517" x="5726113" y="4865688"/>
          <p14:tracePt t="56524" x="5765800" y="4857750"/>
          <p14:tracePt t="56532" x="5795963" y="4849813"/>
          <p14:tracePt t="56541" x="5827713" y="4841875"/>
          <p14:tracePt t="56550" x="5843588" y="4833938"/>
          <p14:tracePt t="56556" x="5859463" y="4833938"/>
          <p14:tracePt t="56676" x="5859463" y="4826000"/>
          <p14:tracePt t="56685" x="5859463" y="4810125"/>
          <p14:tracePt t="56700" x="5867400" y="4795838"/>
          <p14:tracePt t="56708" x="5875338" y="4787900"/>
          <p14:tracePt t="56716" x="5883275" y="4779963"/>
          <p14:tracePt t="56725" x="5899150" y="4772025"/>
          <p14:tracePt t="56732" x="5915025" y="4772025"/>
          <p14:tracePt t="56741" x="5954713" y="4764088"/>
          <p14:tracePt t="56749" x="5978525" y="4764088"/>
          <p14:tracePt t="56756" x="6000750" y="4764088"/>
          <p14:tracePt t="56766" x="6024563" y="4764088"/>
          <p14:tracePt t="56773" x="6048375" y="4764088"/>
          <p14:tracePt t="56781" x="6064250" y="4764088"/>
          <p14:tracePt t="56837" x="6072188" y="4756150"/>
          <p14:tracePt t="56845" x="6072188" y="4748213"/>
          <p14:tracePt t="56853" x="6072188" y="4740275"/>
          <p14:tracePt t="56861" x="6056313" y="4732338"/>
          <p14:tracePt t="56868" x="6032500" y="4716463"/>
          <p14:tracePt t="56876" x="6008688" y="4692650"/>
          <p14:tracePt t="56884" x="5970588" y="4684713"/>
          <p14:tracePt t="56893" x="5946775" y="4668838"/>
          <p14:tracePt t="56900" x="5930900" y="4660900"/>
          <p14:tracePt t="56908" x="5915025" y="4645025"/>
          <p14:tracePt t="56917" x="5899150" y="4645025"/>
          <p14:tracePt t="57173" x="5891213" y="4629150"/>
          <p14:tracePt t="57205" x="5875338" y="4629150"/>
          <p14:tracePt t="57952" x="5859463" y="4629150"/>
          <p14:tracePt t="57956" x="5851525" y="4629150"/>
          <p14:tracePt t="57965" x="5827713" y="4629150"/>
          <p14:tracePt t="58117" x="5811838" y="4629150"/>
          <p14:tracePt t="58141" x="5803900" y="4629150"/>
          <p14:tracePt t="58149" x="5789613" y="4637088"/>
          <p14:tracePt t="58166" x="5781675" y="4645025"/>
          <p14:tracePt t="58229" x="5773738" y="4645025"/>
          <p14:tracePt t="58236" x="5765800" y="4645025"/>
          <p14:tracePt t="58245" x="5749925" y="4645025"/>
          <p14:tracePt t="58253" x="5741988" y="4645025"/>
          <p14:tracePt t="58261" x="5718175" y="4652963"/>
          <p14:tracePt t="58268" x="5702300" y="4652963"/>
          <p14:tracePt t="58276" x="5694363" y="4652963"/>
          <p14:tracePt t="58293" x="5686425" y="4652963"/>
          <p14:tracePt t="58389" x="5678488" y="4652963"/>
          <p14:tracePt t="58405" x="5662613" y="4652963"/>
          <p14:tracePt t="58476" x="5654675" y="4652963"/>
          <p14:tracePt t="58493" x="5638800" y="4652963"/>
          <p14:tracePt t="58501" x="5630863" y="4652963"/>
          <p14:tracePt t="58508" x="5622925" y="4652963"/>
          <p14:tracePt t="58516" x="5614988" y="4652963"/>
          <p14:tracePt t="58525" x="5599113" y="4652963"/>
          <p14:tracePt t="58541" x="5591175" y="4652963"/>
          <p14:tracePt t="62357" x="5584825" y="4652963"/>
          <p14:tracePt t="62365" x="5591175" y="4652963"/>
          <p14:tracePt t="62374" x="5630863" y="4660900"/>
          <p14:tracePt t="62381" x="5710238" y="4692650"/>
          <p14:tracePt t="62388" x="5781675" y="4716463"/>
          <p14:tracePt t="62397" x="5859463" y="4732338"/>
          <p14:tracePt t="62405" x="5962650" y="4764088"/>
          <p14:tracePt t="62413" x="6056313" y="4787900"/>
          <p14:tracePt t="62421" x="6205538" y="4826000"/>
          <p14:tracePt t="62428" x="6316663" y="4865688"/>
          <p14:tracePt t="62437" x="6388100" y="4881563"/>
          <p14:tracePt t="62444" x="6434138" y="4897438"/>
          <p14:tracePt t="62453" x="6489700" y="4897438"/>
          <p14:tracePt t="62460" x="6537325" y="4913313"/>
          <p14:tracePt t="62468" x="6561138" y="4921250"/>
          <p14:tracePt t="62476" x="6592888" y="4921250"/>
          <p14:tracePt t="62485" x="6615113" y="4921250"/>
          <p14:tracePt t="62492" x="6646863" y="4921250"/>
          <p14:tracePt t="62500" x="6686550" y="4921250"/>
          <p14:tracePt t="62509" x="6718300" y="4921250"/>
          <p14:tracePt t="62516" x="6765925" y="4921250"/>
          <p14:tracePt t="62524" x="6827838" y="4921250"/>
          <p14:tracePt t="62533" x="6899275" y="4921250"/>
          <p14:tracePt t="62540" x="6962775" y="4921250"/>
          <p14:tracePt t="62548" x="7040563" y="4921250"/>
          <p14:tracePt t="62557" x="7135813" y="4913313"/>
          <p14:tracePt t="62565" x="7199313" y="4913313"/>
          <p14:tracePt t="62573" x="7261225" y="4913313"/>
          <p14:tracePt t="62581" x="7340600" y="4913313"/>
          <p14:tracePt t="62589" x="7426325" y="4905375"/>
          <p14:tracePt t="62596" x="7489825" y="4881563"/>
          <p14:tracePt t="62605" x="7561263" y="4873625"/>
          <p14:tracePt t="62613" x="7616825" y="4849813"/>
          <p14:tracePt t="62621" x="7646988" y="4841875"/>
          <p14:tracePt t="62628" x="7702550" y="4818063"/>
          <p14:tracePt t="62637" x="7726363" y="4810125"/>
          <p14:tracePt t="62645" x="7766050" y="4787900"/>
          <p14:tracePt t="62652" x="7805738" y="4779963"/>
          <p14:tracePt t="62660" x="7827963" y="4764088"/>
          <p14:tracePt t="62668" x="7843838" y="4764088"/>
          <p14:tracePt t="62676" x="7851775" y="4756150"/>
          <p14:tracePt t="62685" x="7867650" y="4740275"/>
          <p14:tracePt t="62692" x="7875588" y="4732338"/>
          <p14:tracePt t="62701" x="7883525" y="4724400"/>
          <p14:tracePt t="62709" x="7891463" y="4724400"/>
          <p14:tracePt t="62717" x="7907338" y="4716463"/>
          <p14:tracePt t="62724" x="7915275" y="4700588"/>
          <p14:tracePt t="63037" x="7907338" y="4700588"/>
          <p14:tracePt t="63045" x="7899400" y="4700588"/>
          <p14:tracePt t="63053" x="7883525" y="4700588"/>
          <p14:tracePt t="63061" x="7843838" y="4700588"/>
          <p14:tracePt t="63069" x="7813675" y="4700588"/>
          <p14:tracePt t="63077" x="7750175" y="4700588"/>
          <p14:tracePt t="63084" x="7726363" y="4700588"/>
          <p14:tracePt t="63093" x="7710488" y="4700588"/>
          <p14:tracePt t="63237" x="7702550" y="4700588"/>
          <p14:tracePt t="63244" x="7694613" y="4700588"/>
          <p14:tracePt t="63253" x="7678738" y="4700588"/>
          <p14:tracePt t="63261" x="7662863" y="4692650"/>
          <p14:tracePt t="63268" x="7646988" y="4684713"/>
          <p14:tracePt t="63381" x="7631113" y="4676775"/>
          <p14:tracePt t="63421" x="7623175" y="4676775"/>
          <p14:tracePt t="63428" x="7608888" y="4668838"/>
          <p14:tracePt t="63436" x="7608888" y="4660900"/>
          <p14:tracePt t="63566" x="7623175" y="4668838"/>
          <p14:tracePt t="64141" x="7631113" y="4668838"/>
          <p14:tracePt t="64157" x="7646988" y="4668838"/>
          <p14:tracePt t="64165" x="7654925" y="4668838"/>
          <p14:tracePt t="64190" x="7670800" y="4668838"/>
          <p14:tracePt t="64213" x="7678738" y="4652963"/>
          <p14:tracePt t="64581" x="7686675" y="4652963"/>
          <p14:tracePt t="64589" x="7694613" y="4652963"/>
          <p14:tracePt t="64597" x="7710488" y="4652963"/>
          <p14:tracePt t="64605" x="7742238" y="4645025"/>
          <p14:tracePt t="64613" x="7781925" y="4637088"/>
          <p14:tracePt t="64621" x="7821613" y="4637088"/>
          <p14:tracePt t="64628" x="7851775" y="4621213"/>
          <p14:tracePt t="64636" x="7899400" y="4621213"/>
          <p14:tracePt t="64645" x="7954963" y="4629150"/>
          <p14:tracePt t="64652" x="8002588" y="4629150"/>
          <p14:tracePt t="64661" x="8064500" y="4629150"/>
          <p14:tracePt t="64668" x="8104188" y="4629150"/>
          <p14:tracePt t="64677" x="8135938" y="4637088"/>
          <p14:tracePt t="64685" x="8175625" y="4637088"/>
          <p14:tracePt t="64693" x="8223250" y="4645025"/>
          <p14:tracePt t="64701" x="8245475" y="4652963"/>
          <p14:tracePt t="64709" x="8285163" y="4652963"/>
          <p14:tracePt t="64716" x="8316913" y="4652963"/>
          <p14:tracePt t="64725" x="8356600" y="4652963"/>
          <p14:tracePt t="64733" x="8380413" y="4652963"/>
          <p14:tracePt t="64741" x="8404225" y="4652963"/>
          <p14:tracePt t="64749" x="8428038" y="4652963"/>
          <p14:tracePt t="64756" x="8442325" y="4652963"/>
          <p14:tracePt t="64765" x="8458200" y="4652963"/>
          <p14:tracePt t="64773" x="8474075" y="4660900"/>
          <p14:tracePt t="64783" x="8489950" y="4660900"/>
          <p14:tracePt t="64788" x="8513763" y="4660900"/>
          <p14:tracePt t="64796" x="8529638" y="4660900"/>
          <p14:tracePt t="64805" x="8545513" y="4660900"/>
          <p14:tracePt t="64813" x="8553450" y="4660900"/>
          <p14:tracePt t="64821" x="8569325" y="4660900"/>
          <p14:tracePt t="64829" x="8585200" y="4660900"/>
          <p14:tracePt t="64836" x="8601075" y="4652963"/>
          <p14:tracePt t="64845" x="8616950" y="4652963"/>
          <p14:tracePt t="64853" x="8624888" y="4652963"/>
          <p14:tracePt t="64860" x="8632825" y="4645025"/>
          <p14:tracePt t="64868" x="8639175" y="4645025"/>
          <p14:tracePt t="64876" x="8655050" y="4645025"/>
          <p14:tracePt t="64885" x="8670925" y="4629150"/>
          <p14:tracePt t="64901" x="8702675" y="4629150"/>
          <p14:tracePt t="64908" x="8718550" y="4621213"/>
          <p14:tracePt t="64916" x="8758238" y="4613275"/>
          <p14:tracePt t="64925" x="8774113" y="4613275"/>
          <p14:tracePt t="64932" x="8797925" y="4613275"/>
          <p14:tracePt t="64941" x="8821738" y="4613275"/>
          <p14:tracePt t="64949" x="8843963" y="4613275"/>
          <p14:tracePt t="64956" x="8867775" y="4613275"/>
          <p14:tracePt t="64966" x="8907463" y="4613275"/>
          <p14:tracePt t="64973" x="8923338" y="4613275"/>
          <p14:tracePt t="64982" x="8947150" y="4613275"/>
          <p14:tracePt t="64988" x="8963025" y="4613275"/>
          <p14:tracePt t="64996" x="8978900" y="4613275"/>
          <p14:tracePt t="65005" x="9002713" y="4613275"/>
          <p14:tracePt t="65013" x="9018588" y="4613275"/>
          <p14:tracePt t="65021" x="9042400" y="4613275"/>
          <p14:tracePt t="65028" x="9056688" y="4613275"/>
          <p14:tracePt t="65036" x="9072563" y="4613275"/>
          <p14:tracePt t="65045" x="9080500" y="4613275"/>
          <p14:tracePt t="65053" x="9096375" y="4613275"/>
          <p14:tracePt t="65068" x="9112250" y="4613275"/>
          <p14:tracePt t="65213" x="9120188" y="4613275"/>
          <p14:tracePt t="65223" x="9136063" y="4613275"/>
          <p14:tracePt t="65229" x="9144000" y="4613275"/>
          <p14:tracePt t="65236" x="9159875" y="4613275"/>
          <p14:tracePt t="65245" x="9175750" y="4629150"/>
          <p14:tracePt t="65253" x="9199563" y="4637088"/>
          <p14:tracePt t="65260" x="9223375" y="4660900"/>
          <p14:tracePt t="65268" x="9239250" y="4668838"/>
          <p14:tracePt t="67806" x="9253538" y="4684713"/>
          <p14:tracePt t="67821" x="9261475" y="4684713"/>
          <p14:tracePt t="67828" x="9277350" y="4684713"/>
          <p14:tracePt t="67836" x="9285288" y="4684713"/>
          <p14:tracePt t="67845" x="9301163" y="4684713"/>
          <p14:tracePt t="67852" x="9309100" y="4684713"/>
          <p14:tracePt t="67861" x="9317038" y="4684713"/>
          <p14:tracePt t="67868" x="9324975" y="4684713"/>
          <p14:tracePt t="67877" x="9348788" y="4684713"/>
          <p14:tracePt t="67885" x="9372600" y="4684713"/>
          <p14:tracePt t="67901" x="9420225" y="4684713"/>
          <p14:tracePt t="67908" x="9444038" y="4684713"/>
          <p14:tracePt t="67918" x="9466263" y="4684713"/>
          <p14:tracePt t="67925" x="9490075" y="4692650"/>
          <p14:tracePt t="67933" x="9513888" y="4692650"/>
          <p14:tracePt t="67941" x="9569450" y="4700588"/>
          <p14:tracePt t="67949" x="9601200" y="4708525"/>
          <p14:tracePt t="67957" x="9640888" y="4708525"/>
          <p14:tracePt t="67966" x="9686925" y="4724400"/>
          <p14:tracePt t="67973" x="9734550" y="4732338"/>
          <p14:tracePt t="67982" x="9790113" y="4740275"/>
          <p14:tracePt t="67988" x="9853613" y="4740275"/>
          <p14:tracePt t="67998" x="9891713" y="4740275"/>
          <p14:tracePt t="68005" x="9923463" y="4748213"/>
          <p14:tracePt t="68013" x="9963150" y="4748213"/>
          <p14:tracePt t="68020" x="9986963" y="4764088"/>
          <p14:tracePt t="68028" x="9994900" y="4764088"/>
          <p14:tracePt t="68036" x="10010775" y="4764088"/>
          <p14:tracePt t="68085" x="10010775" y="4772025"/>
          <p14:tracePt t="68101" x="10002838" y="4772025"/>
          <p14:tracePt t="68108" x="9986963" y="4772025"/>
          <p14:tracePt t="68117" x="9979025" y="4772025"/>
          <p14:tracePt t="68125" x="9939338" y="4772025"/>
          <p14:tracePt t="68132" x="9891713" y="4772025"/>
          <p14:tracePt t="68141" x="9853613" y="4772025"/>
          <p14:tracePt t="68148" x="9782175" y="4772025"/>
          <p14:tracePt t="68156" x="9702800" y="4772025"/>
          <p14:tracePt t="68166" x="9625013" y="4772025"/>
          <p14:tracePt t="68173" x="9545638" y="4772025"/>
          <p14:tracePt t="68182" x="9466263" y="4772025"/>
          <p14:tracePt t="68189" x="9388475" y="4772025"/>
          <p14:tracePt t="68196" x="9324975" y="4772025"/>
          <p14:tracePt t="68205" x="9239250" y="4772025"/>
          <p14:tracePt t="68213" x="9175750" y="4772025"/>
          <p14:tracePt t="68221" x="9080500" y="4772025"/>
          <p14:tracePt t="68229" x="8970963" y="4772025"/>
          <p14:tracePt t="68237" x="8875713" y="4772025"/>
          <p14:tracePt t="68245" x="8782050" y="4772025"/>
          <p14:tracePt t="68253" x="8655050" y="4772025"/>
          <p14:tracePt t="68261" x="8529638" y="4756150"/>
          <p14:tracePt t="68268" x="8404225" y="4756150"/>
          <p14:tracePt t="68276" x="8293100" y="4756150"/>
          <p14:tracePt t="68285" x="8215313" y="4764088"/>
          <p14:tracePt t="68293" x="8104188" y="4764088"/>
          <p14:tracePt t="68300" x="7994650" y="4764088"/>
          <p14:tracePt t="68308" x="7923213" y="4772025"/>
          <p14:tracePt t="68317" x="7891463" y="4772025"/>
          <p14:tracePt t="68325" x="7851775" y="4772025"/>
          <p14:tracePt t="68333" x="7821613" y="4772025"/>
          <p14:tracePt t="68341" x="7797800" y="4779963"/>
          <p14:tracePt t="68349" x="7766050" y="4795838"/>
          <p14:tracePt t="68357" x="7734300" y="4795838"/>
          <p14:tracePt t="68366" x="7718425" y="4802188"/>
          <p14:tracePt t="68373" x="7702550" y="4810125"/>
          <p14:tracePt t="68428" x="7718425" y="4810125"/>
          <p14:tracePt t="68436" x="7805738" y="4810125"/>
          <p14:tracePt t="68445" x="7915275" y="4810125"/>
          <p14:tracePt t="68453" x="8040688" y="4810125"/>
          <p14:tracePt t="68460" x="8183563" y="4810125"/>
          <p14:tracePt t="68468" x="8380413" y="4826000"/>
          <p14:tracePt t="68477" x="8553450" y="4826000"/>
          <p14:tracePt t="68485" x="8702675" y="4826000"/>
          <p14:tracePt t="68493" x="8859838" y="4826000"/>
          <p14:tracePt t="68501" x="8986838" y="4826000"/>
          <p14:tracePt t="68508" x="9112250" y="4826000"/>
          <p14:tracePt t="68516" x="9223375" y="4826000"/>
          <p14:tracePt t="68525" x="9317038" y="4826000"/>
          <p14:tracePt t="68533" x="9396413" y="4826000"/>
          <p14:tracePt t="68541" x="9458325" y="4826000"/>
          <p14:tracePt t="68549" x="9529763" y="4826000"/>
          <p14:tracePt t="68556" x="9585325" y="4802188"/>
          <p14:tracePt t="68566" x="9617075" y="4795838"/>
          <p14:tracePt t="68573" x="9671050" y="4787900"/>
          <p14:tracePt t="68581" x="9702800" y="4772025"/>
          <p14:tracePt t="68588" x="9758363" y="4764088"/>
          <p14:tracePt t="68596" x="9805988" y="4756150"/>
          <p14:tracePt t="68604" x="9859963" y="4748213"/>
          <p14:tracePt t="68613" x="9939338" y="4732338"/>
          <p14:tracePt t="68621" x="10018713" y="4732338"/>
          <p14:tracePt t="68628" x="10096500" y="4732338"/>
          <p14:tracePt t="68636" x="10152063" y="4732338"/>
          <p14:tracePt t="68645" x="10183813" y="4732338"/>
          <p14:tracePt t="68653" x="10247313" y="4732338"/>
          <p14:tracePt t="68661" x="10293350" y="4748213"/>
          <p14:tracePt t="68669" x="10333038" y="4756150"/>
          <p14:tracePt t="68676" x="10364788" y="4756150"/>
          <p14:tracePt t="68684" x="10396538" y="4756150"/>
          <p14:tracePt t="68693" x="10412413" y="4756150"/>
          <p14:tracePt t="68700" x="10420350" y="4756150"/>
          <p14:tracePt t="68708" x="10474325" y="4756150"/>
          <p14:tracePt t="68716" x="10506075" y="4756150"/>
          <p14:tracePt t="68725" x="10529888" y="4756150"/>
          <p14:tracePt t="68733" x="10561638" y="4756150"/>
          <p14:tracePt t="68741" x="10569575" y="4756150"/>
          <p14:tracePt t="68749" x="10601325" y="4756150"/>
          <p14:tracePt t="68756" x="10625138" y="4756150"/>
          <p14:tracePt t="68766" x="10656888" y="4756150"/>
          <p14:tracePt t="68773" x="10687050" y="4756150"/>
          <p14:tracePt t="68781" x="10734675" y="4748213"/>
          <p14:tracePt t="68788" x="10766425" y="4740275"/>
          <p14:tracePt t="68797" x="10806113" y="4724400"/>
          <p14:tracePt t="68805" x="10845800" y="4716463"/>
          <p14:tracePt t="68812" x="10861675" y="4700588"/>
          <p14:tracePt t="68821" x="10869613" y="4692650"/>
          <p14:tracePt t="68828" x="10883900" y="4676775"/>
          <p14:tracePt t="68916" x="10891838" y="4668838"/>
          <p14:tracePt t="68925" x="10891838" y="4660900"/>
          <p14:tracePt t="68932" x="10875963" y="4660900"/>
          <p14:tracePt t="68940" x="10869613" y="4660900"/>
          <p14:tracePt t="68948" x="10853738" y="4660900"/>
          <p14:tracePt t="68982" x="10845800" y="4660900"/>
          <p14:tracePt t="68996" x="10837863" y="4660900"/>
          <p14:tracePt t="69004" x="10821988" y="4660900"/>
          <p14:tracePt t="69013" x="10814050" y="4660900"/>
          <p14:tracePt t="69021" x="10798175" y="4660900"/>
          <p14:tracePt t="69028" x="10790238" y="4660900"/>
          <p14:tracePt t="69036" x="10750550" y="4668838"/>
          <p14:tracePt t="69045" x="10726738" y="4676775"/>
          <p14:tracePt t="69052" x="10687050" y="4676775"/>
          <p14:tracePt t="69061" x="10625138" y="4676775"/>
          <p14:tracePt t="69068" x="10545763" y="4660900"/>
          <p14:tracePt t="69076" x="10466388" y="4652963"/>
          <p14:tracePt t="69085" x="10340975" y="4652963"/>
          <p14:tracePt t="69093" x="10199688" y="4652963"/>
          <p14:tracePt t="69100" x="10072688" y="4652963"/>
          <p14:tracePt t="69108" x="9931400" y="4652963"/>
          <p14:tracePt t="69117" x="9758363" y="4652963"/>
          <p14:tracePt t="69125" x="9609138" y="4652963"/>
          <p14:tracePt t="69133" x="9458325" y="4652963"/>
          <p14:tracePt t="69141" x="9317038" y="4668838"/>
          <p14:tracePt t="69148" x="9191625" y="4708525"/>
          <p14:tracePt t="69156" x="9064625" y="4724400"/>
          <p14:tracePt t="69165" x="8939213" y="4724400"/>
          <p14:tracePt t="69173" x="8813800" y="4732338"/>
          <p14:tracePt t="69182" x="8710613" y="4756150"/>
          <p14:tracePt t="69188" x="8632825" y="4779963"/>
          <p14:tracePt t="69197" x="8529638" y="4818063"/>
          <p14:tracePt t="69205" x="8450263" y="4841875"/>
          <p14:tracePt t="69213" x="8340725" y="4857750"/>
          <p14:tracePt t="69221" x="8207375" y="4881563"/>
          <p14:tracePt t="69228" x="8096250" y="4897438"/>
          <p14:tracePt t="69236" x="7954963" y="4937125"/>
          <p14:tracePt t="69245" x="7797800" y="4960938"/>
          <p14:tracePt t="69253" x="7662863" y="4984750"/>
          <p14:tracePt t="69261" x="7521575" y="4999038"/>
          <p14:tracePt t="69269" x="7364413" y="5022850"/>
          <p14:tracePt t="69277" x="7221538" y="5038725"/>
          <p14:tracePt t="69285" x="7080250" y="5038725"/>
          <p14:tracePt t="69293" x="6946900" y="5038725"/>
          <p14:tracePt t="69300" x="6789738" y="5046663"/>
          <p14:tracePt t="69309" x="6646863" y="5062538"/>
          <p14:tracePt t="69316" x="6489700" y="5062538"/>
          <p14:tracePt t="69325" x="6332538" y="5062538"/>
          <p14:tracePt t="69333" x="6159500" y="5078413"/>
          <p14:tracePt t="69341" x="5986463" y="5078413"/>
          <p14:tracePt t="69349" x="5795963" y="5078413"/>
          <p14:tracePt t="69356" x="5622925" y="5078413"/>
          <p14:tracePt t="69365" x="5434013" y="5078413"/>
          <p14:tracePt t="69373" x="5260975" y="5078413"/>
          <p14:tracePt t="69381" x="5072063" y="5078413"/>
          <p14:tracePt t="69388" x="4899025" y="5086350"/>
          <p14:tracePt t="69396" x="4725988" y="5102225"/>
          <p14:tracePt t="69405" x="4552950" y="5102225"/>
          <p14:tracePt t="69413" x="4410075" y="5102225"/>
          <p14:tracePt t="69421" x="4252913" y="5102225"/>
          <p14:tracePt t="69428" x="4119563" y="5102225"/>
          <p14:tracePt t="69437" x="4008438" y="5102225"/>
          <p14:tracePt t="69445" x="3883025" y="5102225"/>
          <p14:tracePt t="69453" x="3757613" y="5102225"/>
          <p14:tracePt t="69461" x="3630613" y="5102225"/>
          <p14:tracePt t="69468" x="3521075" y="5102225"/>
          <p14:tracePt t="69476" x="3425825" y="5102225"/>
          <p14:tracePt t="69485" x="3332163" y="5102225"/>
          <p14:tracePt t="69493" x="3260725" y="5102225"/>
          <p14:tracePt t="69500" x="3181350" y="5102225"/>
          <p14:tracePt t="69508" x="3103563" y="5102225"/>
          <p14:tracePt t="69516" x="3040063" y="5102225"/>
          <p14:tracePt t="69525" x="2992438" y="5102225"/>
          <p14:tracePt t="69532" x="2952750" y="5102225"/>
          <p14:tracePt t="69541" x="2898775" y="5102225"/>
          <p14:tracePt t="69549" x="2851150" y="5102225"/>
          <p14:tracePt t="69556" x="2811463" y="5102225"/>
          <p14:tracePt t="69566" x="2779713" y="5102225"/>
          <p14:tracePt t="69573" x="2747963" y="5102225"/>
          <p14:tracePt t="69582" x="2717800" y="5102225"/>
          <p14:tracePt t="69588" x="2678113" y="5102225"/>
          <p14:tracePt t="69597" x="2630488" y="5102225"/>
          <p14:tracePt t="69605" x="2598738" y="5086350"/>
          <p14:tracePt t="69614" x="2559050" y="5078413"/>
          <p14:tracePt t="69621" x="2536825" y="5070475"/>
          <p14:tracePt t="69628" x="2513013" y="5062538"/>
          <p14:tracePt t="69636" x="2473325" y="5046663"/>
          <p14:tracePt t="69645" x="2433638" y="5046663"/>
          <p14:tracePt t="69653" x="2401888" y="5030788"/>
          <p14:tracePt t="69661" x="2370138" y="5022850"/>
          <p14:tracePt t="69668" x="2354263" y="5014913"/>
          <p14:tracePt t="69676" x="2332038" y="5014913"/>
          <p14:tracePt t="69684" x="2308225" y="5006975"/>
          <p14:tracePt t="69693" x="2284413" y="4999038"/>
          <p14:tracePt t="69701" x="2244725" y="4999038"/>
          <p14:tracePt t="69709" x="2212975" y="4999038"/>
          <p14:tracePt t="69717" x="2173288" y="4999038"/>
          <p14:tracePt t="69724" x="2127250" y="4999038"/>
          <p14:tracePt t="69732" x="2095500" y="4999038"/>
          <p14:tracePt t="69741" x="2039938" y="4999038"/>
          <p14:tracePt t="69749" x="2008188" y="4999038"/>
          <p14:tracePt t="69756" x="1960563" y="4999038"/>
          <p14:tracePt t="69765" x="1914525" y="4999038"/>
          <p14:tracePt t="69773" x="1874838" y="4999038"/>
          <p14:tracePt t="69782" x="1827213" y="4999038"/>
          <p14:tracePt t="69788" x="1795463" y="4999038"/>
          <p14:tracePt t="69796" x="1771650" y="4999038"/>
          <p14:tracePt t="69805" x="1755775" y="4999038"/>
          <p14:tracePt t="69813" x="1739900" y="4999038"/>
          <p14:tracePt t="69821" x="1731963" y="5006975"/>
          <p14:tracePt t="69852" x="1725613" y="5022850"/>
          <p14:tracePt t="69900" x="1725613" y="5038725"/>
          <p14:tracePt t="69925" x="1725613" y="5046663"/>
          <p14:tracePt t="69941" x="1725613" y="5062538"/>
          <p14:tracePt t="69949" x="1717675" y="5062538"/>
          <p14:tracePt t="69956" x="1701800" y="5062538"/>
          <p14:tracePt t="69966" x="1693863" y="5062538"/>
          <p14:tracePt t="69973" x="1685925" y="5062538"/>
          <p14:tracePt t="69982" x="1670050" y="5078413"/>
          <p14:tracePt t="69988" x="1638300" y="5086350"/>
          <p14:tracePt t="69996" x="1622425" y="5086350"/>
          <p14:tracePt t="70069" x="1630363" y="5086350"/>
          <p14:tracePt t="70076" x="1654175" y="5086350"/>
          <p14:tracePt t="70085" x="1677988" y="5086350"/>
          <p14:tracePt t="70092" x="1701800" y="5086350"/>
          <p14:tracePt t="70100" x="1717675" y="5086350"/>
          <p14:tracePt t="70141" x="1693863" y="5086350"/>
          <p14:tracePt t="70149" x="1638300" y="5078413"/>
          <p14:tracePt t="70156" x="1527175" y="5054600"/>
          <p14:tracePt t="70166" x="1409700" y="5014913"/>
          <p14:tracePt t="70173" x="1268413" y="4976813"/>
          <p14:tracePt t="70182" x="1141413" y="4937125"/>
          <p14:tracePt t="70188" x="1047750" y="4921250"/>
          <p14:tracePt t="70196" x="944563" y="4913313"/>
          <p14:tracePt t="70205" x="906463" y="4889500"/>
          <p14:tracePt t="70213" x="890588" y="4881563"/>
          <p14:tracePt t="70236" x="906463" y="4881563"/>
          <p14:tracePt t="70245" x="920750" y="4881563"/>
          <p14:tracePt t="70253" x="944563" y="4881563"/>
          <p14:tracePt t="70261" x="1008063" y="4881563"/>
          <p14:tracePt t="70268" x="1039813" y="4889500"/>
          <p14:tracePt t="70277" x="1111250" y="4913313"/>
          <p14:tracePt t="70286" x="1165225" y="4921250"/>
          <p14:tracePt t="70293" x="1196975" y="4929188"/>
          <p14:tracePt t="70301" x="1228725" y="4937125"/>
          <p14:tracePt t="70308" x="1236663" y="4937125"/>
          <p14:tracePt t="70316" x="1244600" y="4937125"/>
          <p14:tracePt t="70333" x="1260475" y="4945063"/>
          <p14:tracePt t="70341" x="1268413" y="4953000"/>
          <p14:tracePt t="70357" x="1284288" y="4953000"/>
          <p14:tracePt t="70366" x="1292225" y="4953000"/>
          <p14:tracePt t="70373" x="1322388" y="4960938"/>
          <p14:tracePt t="70382" x="1354138" y="4968875"/>
          <p14:tracePt t="70389" x="1409700" y="4992688"/>
          <p14:tracePt t="70397" x="1481138" y="5006975"/>
          <p14:tracePt t="70405" x="1558925" y="5038725"/>
          <p14:tracePt t="70413" x="1677988" y="5062538"/>
          <p14:tracePt t="70421" x="1787525" y="5078413"/>
          <p14:tracePt t="70429" x="1866900" y="5102225"/>
          <p14:tracePt t="70436" x="1936750" y="5110163"/>
          <p14:tracePt t="70444" x="1992313" y="5133975"/>
          <p14:tracePt t="70485" x="1960563" y="5133975"/>
          <p14:tracePt t="70493" x="1906588" y="5118100"/>
          <p14:tracePt t="70500" x="1843088" y="5110163"/>
          <p14:tracePt t="70509" x="1787525" y="5086350"/>
          <p14:tracePt t="70517" x="1739900" y="5086350"/>
          <p14:tracePt t="70525" x="1717675" y="5078413"/>
          <p14:tracePt t="70533" x="1701800" y="5070475"/>
          <p14:tracePt t="70550" x="1701800" y="5062538"/>
          <p14:tracePt t="70573" x="1725613" y="5062538"/>
          <p14:tracePt t="70582" x="1771650" y="5062538"/>
          <p14:tracePt t="70588" x="1835150" y="5062538"/>
          <p14:tracePt t="70596" x="1890713" y="5062538"/>
          <p14:tracePt t="70605" x="1936750" y="5062538"/>
          <p14:tracePt t="70613" x="1984375" y="5062538"/>
          <p14:tracePt t="70621" x="2024063" y="5070475"/>
          <p14:tracePt t="70727" x="2032000" y="5070475"/>
          <p14:tracePt t="70732" x="2055813" y="5070475"/>
          <p14:tracePt t="70741" x="2119313" y="5070475"/>
          <p14:tracePt t="70749" x="2181225" y="5070475"/>
          <p14:tracePt t="70756" x="2260600" y="5070475"/>
          <p14:tracePt t="70765" x="2354263" y="5094288"/>
          <p14:tracePt t="70773" x="2457450" y="5118100"/>
          <p14:tracePt t="70782" x="2520950" y="5126038"/>
          <p14:tracePt t="70788" x="2574925" y="5133975"/>
          <p14:tracePt t="70821" x="2590800" y="5133975"/>
          <p14:tracePt t="70836" x="2566988" y="5126038"/>
          <p14:tracePt t="70844" x="2551113" y="5118100"/>
          <p14:tracePt t="70852" x="2543175" y="5118100"/>
          <p14:tracePt t="70885" x="2551113" y="5118100"/>
          <p14:tracePt t="70893" x="2590800" y="5118100"/>
          <p14:tracePt t="70900" x="2670175" y="5118100"/>
          <p14:tracePt t="70908" x="2717800" y="5118100"/>
          <p14:tracePt t="70916" x="2779713" y="5118100"/>
          <p14:tracePt t="70925" x="2819400" y="5118100"/>
          <p14:tracePt t="70933" x="2835275" y="5118100"/>
          <p14:tracePt t="70941" x="2843213" y="5110163"/>
          <p14:tracePt t="70949" x="2851150" y="5102225"/>
          <p14:tracePt t="70956" x="2851150" y="5094288"/>
          <p14:tracePt t="70973" x="2843213" y="5094288"/>
          <p14:tracePt t="70981" x="2827338" y="5094288"/>
          <p14:tracePt t="70988" x="2787650" y="5086350"/>
          <p14:tracePt t="70996" x="2771775" y="5078413"/>
          <p14:tracePt t="71005" x="2755900" y="5078413"/>
          <p14:tracePt t="71053" x="2771775" y="5078413"/>
          <p14:tracePt t="71060" x="2819400" y="5078413"/>
          <p14:tracePt t="71068" x="2874963" y="5086350"/>
          <p14:tracePt t="71076" x="2922588" y="5110163"/>
          <p14:tracePt t="71085" x="2992438" y="5118100"/>
          <p14:tracePt t="71092" x="3024188" y="5126038"/>
          <p14:tracePt t="71100" x="3040063" y="5126038"/>
          <p14:tracePt t="71108" x="3055938" y="5133975"/>
          <p14:tracePt t="71221" x="3063875" y="5133975"/>
          <p14:tracePt t="71228" x="3079750" y="5133975"/>
          <p14:tracePt t="71237" x="3087688" y="5133975"/>
          <p14:tracePt t="71245" x="3103563" y="5133975"/>
          <p14:tracePt t="71253" x="3119438" y="5133975"/>
          <p14:tracePt t="71261" x="3143250" y="5149850"/>
          <p14:tracePt t="71269" x="3165475" y="5157788"/>
          <p14:tracePt t="71276" x="3181350" y="5165725"/>
          <p14:tracePt t="71284" x="3197225" y="5173663"/>
          <p14:tracePt t="71293" x="3205163" y="5189538"/>
          <p14:tracePt t="71300" x="3221038" y="5189538"/>
          <p14:tracePt t="71308" x="3228975" y="5203825"/>
          <p14:tracePt t="71325" x="3236913" y="5211763"/>
          <p14:tracePt t="71341" x="3244850" y="5211763"/>
          <p14:tracePt t="71356" x="3244850" y="5227638"/>
          <p14:tracePt t="71397" x="3244850" y="5259388"/>
          <p14:tracePt t="71405" x="3236913" y="5259388"/>
          <p14:tracePt t="71413" x="3236913" y="5275263"/>
          <p14:tracePt t="71421" x="3228975" y="5283200"/>
          <p14:tracePt t="71428" x="3221038" y="5299075"/>
          <p14:tracePt t="71550" x="3236913" y="5299075"/>
          <p14:tracePt t="71565" x="3244850" y="5299075"/>
          <p14:tracePt t="71941" x="3260725" y="5299075"/>
          <p14:tracePt t="71949" x="3260725" y="5307013"/>
          <p14:tracePt t="73181" x="3260725" y="5322888"/>
          <p14:tracePt t="73213" x="3244850" y="5330825"/>
          <p14:tracePt t="73245" x="3236913" y="5330825"/>
          <p14:tracePt t="74005" x="3221038" y="5330825"/>
          <p14:tracePt t="74012" x="3213100" y="5338763"/>
          <p14:tracePt t="74028" x="3205163" y="5338763"/>
          <p14:tracePt t="74036" x="3197225" y="5338763"/>
          <p14:tracePt t="74093" x="3181350" y="5338763"/>
          <p14:tracePt t="74149" x="3173413" y="5338763"/>
          <p14:tracePt t="74157" x="3157538" y="5338763"/>
          <p14:tracePt t="75485" x="3149600" y="5338763"/>
          <p14:tracePt t="75637" x="3135313" y="5338763"/>
          <p14:tracePt t="75709" x="3127375" y="5338763"/>
          <p14:tracePt t="76182" x="3119438" y="5338763"/>
          <p14:tracePt t="76205" x="3111500" y="5338763"/>
          <p14:tracePt t="76909" x="3095625" y="5338763"/>
          <p14:tracePt t="77061" x="3103563" y="5338763"/>
          <p14:tracePt t="77068" x="3119438" y="5338763"/>
          <p14:tracePt t="77077" x="3135313" y="5330825"/>
          <p14:tracePt t="77084" x="3165475" y="5314950"/>
          <p14:tracePt t="77092" x="3236913" y="5307013"/>
          <p14:tracePt t="77100" x="3284538" y="5307013"/>
          <p14:tracePt t="77110" x="3308350" y="5299075"/>
          <p14:tracePt t="77116" x="3348038" y="5291138"/>
          <p14:tracePt t="77124" x="3394075" y="5291138"/>
          <p14:tracePt t="77132" x="3425825" y="5291138"/>
          <p14:tracePt t="77140" x="3489325" y="5291138"/>
          <p14:tracePt t="77148" x="3544888" y="5299075"/>
          <p14:tracePt t="77157" x="3590925" y="5314950"/>
          <p14:tracePt t="77164" x="3654425" y="5314950"/>
          <p14:tracePt t="77173" x="3725863" y="5314950"/>
          <p14:tracePt t="77181" x="3771900" y="5314950"/>
          <p14:tracePt t="77189" x="3819525" y="5314950"/>
          <p14:tracePt t="77196" x="3867150" y="5314950"/>
          <p14:tracePt t="77205" x="3930650" y="5314950"/>
          <p14:tracePt t="77213" x="3984625" y="5307013"/>
          <p14:tracePt t="77220" x="4016375" y="5299075"/>
          <p14:tracePt t="77228" x="4048125" y="5283200"/>
          <p14:tracePt t="77236" x="4071938" y="5267325"/>
          <p14:tracePt t="77244" x="4111625" y="5235575"/>
          <p14:tracePt t="77252" x="4135438" y="5219700"/>
          <p14:tracePt t="77260" x="4173538" y="5189538"/>
          <p14:tracePt t="77268" x="4213225" y="5173663"/>
          <p14:tracePt t="77276" x="4244975" y="5149850"/>
          <p14:tracePt t="77284" x="4268788" y="5141913"/>
          <p14:tracePt t="77292" x="4284663" y="5141913"/>
          <p14:tracePt t="77301" x="4324350" y="5118100"/>
          <p14:tracePt t="77309" x="4340225" y="5086350"/>
          <p14:tracePt t="77316" x="4356100" y="5078413"/>
          <p14:tracePt t="77325" x="4364038" y="5070475"/>
          <p14:tracePt t="77341" x="4370388" y="5070475"/>
          <p14:tracePt t="77356" x="4378325" y="5062538"/>
          <p14:tracePt t="77373" x="4378325" y="5046663"/>
          <p14:tracePt t="77390" x="4386263" y="5038725"/>
          <p14:tracePt t="77405" x="4386263" y="5022850"/>
          <p14:tracePt t="77420" x="4386263" y="5014913"/>
          <p14:tracePt t="77428" x="4378325" y="5006975"/>
          <p14:tracePt t="77436" x="4364038" y="5006975"/>
          <p14:tracePt t="77444" x="4356100" y="5006975"/>
          <p14:tracePt t="77453" x="4332288" y="4999038"/>
          <p14:tracePt t="77460" x="4324350" y="4984750"/>
          <p14:tracePt t="77468" x="4308475" y="4984750"/>
          <p14:tracePt t="77500" x="4308475" y="4960938"/>
          <p14:tracePt t="77508" x="4316413" y="4960938"/>
          <p14:tracePt t="77516" x="4332288" y="4960938"/>
          <p14:tracePt t="77524" x="4348163" y="4960938"/>
          <p14:tracePt t="77532" x="4370388" y="4960938"/>
          <p14:tracePt t="77540" x="4402138" y="4960938"/>
          <p14:tracePt t="77549" x="4465638" y="4968875"/>
          <p14:tracePt t="77557" x="4497388" y="4976813"/>
          <p14:tracePt t="77565" x="4521200" y="4992688"/>
          <p14:tracePt t="77573" x="4537075" y="4992688"/>
          <p14:tracePt t="77697" x="4545013" y="4992688"/>
          <p14:tracePt t="77708" x="4560888" y="4999038"/>
          <p14:tracePt t="77708" x="4606925" y="5006975"/>
          <p14:tracePt t="77716" x="4662488" y="5030788"/>
          <p14:tracePt t="77724" x="4694238" y="5038725"/>
          <p14:tracePt t="77732" x="4749800" y="5046663"/>
          <p14:tracePt t="77740" x="4765675" y="5046663"/>
          <p14:tracePt t="77748" x="4779963" y="5054600"/>
          <p14:tracePt t="77781" x="4779963" y="5062538"/>
          <p14:tracePt t="77789" x="4765675" y="5062538"/>
          <p14:tracePt t="77797" x="4741863" y="5062538"/>
          <p14:tracePt t="77805" x="4702175" y="5062538"/>
          <p14:tracePt t="77812" x="4670425" y="5062538"/>
          <p14:tracePt t="77820" x="4630738" y="5062538"/>
          <p14:tracePt t="77828" x="4614863" y="5062538"/>
          <p14:tracePt t="77861" x="4622800" y="5062538"/>
          <p14:tracePt t="77868" x="4638675" y="5062538"/>
          <p14:tracePt t="77876" x="4662488" y="5062538"/>
          <p14:tracePt t="77885" x="4725988" y="5070475"/>
          <p14:tracePt t="77892" x="4773613" y="5078413"/>
          <p14:tracePt t="77901" x="4827588" y="5086350"/>
          <p14:tracePt t="77909" x="4867275" y="5102225"/>
          <p14:tracePt t="77916" x="4891088" y="5110163"/>
          <p14:tracePt t="77924" x="4906963" y="5110163"/>
          <p14:tracePt t="77973" x="4899025" y="5110163"/>
          <p14:tracePt t="77981" x="4883150" y="5110163"/>
          <p14:tracePt t="77990" x="4875213" y="5110163"/>
          <p14:tracePt t="77996" x="4851400" y="5118100"/>
          <p14:tracePt t="78013" x="4835525" y="5118100"/>
          <p14:tracePt t="78158" x="4835525" y="5126038"/>
          <p14:tracePt t="78173" x="4827588" y="5141913"/>
          <p14:tracePt t="78189" x="4819650" y="5149850"/>
          <p14:tracePt t="78221" x="4811713" y="5157788"/>
          <p14:tracePt t="78237" x="4811713" y="5173663"/>
          <p14:tracePt t="78269" x="4811713" y="5195888"/>
          <p14:tracePt t="78276" x="4819650" y="5211763"/>
          <p14:tracePt t="78284" x="4827588" y="5219700"/>
          <p14:tracePt t="78292" x="4843463" y="5227638"/>
          <p14:tracePt t="78301" x="4859338" y="5251450"/>
          <p14:tracePt t="78308" x="4891088" y="5283200"/>
          <p14:tracePt t="78317" x="4906963" y="5299075"/>
          <p14:tracePt t="78325" x="4922838" y="5307013"/>
          <p14:tracePt t="78333" x="4930775" y="5314950"/>
          <p14:tracePt t="78340" x="4954588" y="5314950"/>
          <p14:tracePt t="78348" x="4970463" y="5322888"/>
          <p14:tracePt t="78373" x="4984750" y="5322888"/>
          <p14:tracePt t="78388" x="5000625" y="5322888"/>
          <p14:tracePt t="78396" x="5008563" y="5322888"/>
          <p14:tracePt t="78413" x="5024438" y="5322888"/>
          <p14:tracePt t="78421" x="5032375" y="5322888"/>
          <p14:tracePt t="78428" x="5048250" y="5322888"/>
          <p14:tracePt t="78436" x="5064125" y="5322888"/>
          <p14:tracePt t="78445" x="5080000" y="5322888"/>
          <p14:tracePt t="78461" x="5103813" y="5283200"/>
          <p14:tracePt t="78468" x="5135563" y="5251450"/>
          <p14:tracePt t="78484" x="5151438" y="5243513"/>
          <p14:tracePt t="78493" x="5159375" y="5235575"/>
          <p14:tracePt t="78501" x="5181600" y="5211763"/>
          <p14:tracePt t="78508" x="5205413" y="5195888"/>
          <p14:tracePt t="78517" x="5213350" y="5181600"/>
          <p14:tracePt t="78524" x="5221288" y="5173663"/>
          <p14:tracePt t="78533" x="5229225" y="5157788"/>
          <p14:tracePt t="78541" x="5245100" y="5149850"/>
          <p14:tracePt t="78549" x="5253038" y="5141913"/>
          <p14:tracePt t="78565" x="5260975" y="5133975"/>
          <p14:tracePt t="78572" x="5276850" y="5126038"/>
          <p14:tracePt t="78588" x="5284788" y="5118100"/>
          <p14:tracePt t="78604" x="5284788" y="5110163"/>
          <p14:tracePt t="78612" x="5292725" y="5102225"/>
          <p14:tracePt t="78645" x="5308600" y="5094288"/>
          <p14:tracePt t="78668" x="5316538" y="5094288"/>
          <p14:tracePt t="78676" x="5332413" y="5086350"/>
          <p14:tracePt t="78821" x="5332413" y="5078413"/>
          <p14:tracePt t="78837" x="5324475" y="5078413"/>
          <p14:tracePt t="78861" x="5308600" y="5086350"/>
          <p14:tracePt t="78868" x="5300663" y="5094288"/>
          <p14:tracePt t="78880" x="5300663" y="5102225"/>
          <p14:tracePt t="78884" x="5292725" y="5110163"/>
          <p14:tracePt t="78892" x="5284788" y="5110163"/>
          <p14:tracePt t="78900" x="5268913" y="5110163"/>
          <p14:tracePt t="78908" x="5260975" y="5118100"/>
          <p14:tracePt t="78916" x="5253038" y="5126038"/>
          <p14:tracePt t="78933" x="5245100" y="5133975"/>
          <p14:tracePt t="79013" x="5253038" y="5133975"/>
          <p14:tracePt t="79021" x="5268913" y="5133975"/>
          <p14:tracePt t="79028" x="5292725" y="5133975"/>
          <p14:tracePt t="79036" x="5372100" y="5141913"/>
          <p14:tracePt t="79045" x="5418138" y="5149850"/>
          <p14:tracePt t="79053" x="5473700" y="5157788"/>
          <p14:tracePt t="79061" x="5537200" y="5173663"/>
          <p14:tracePt t="79068" x="5599113" y="5173663"/>
          <p14:tracePt t="79076" x="5662613" y="5173663"/>
          <p14:tracePt t="79085" x="5726113" y="5173663"/>
          <p14:tracePt t="79093" x="5795963" y="5173663"/>
          <p14:tracePt t="79100" x="5843588" y="5173663"/>
          <p14:tracePt t="79108" x="5875338" y="5173663"/>
          <p14:tracePt t="79116" x="5915025" y="5157788"/>
          <p14:tracePt t="79125" x="5930900" y="5149850"/>
          <p14:tracePt t="79133" x="5946775" y="5141913"/>
          <p14:tracePt t="79141" x="5962650" y="5133975"/>
          <p14:tracePt t="79148" x="5970588" y="5126038"/>
          <p14:tracePt t="79156" x="5978525" y="5110163"/>
          <p14:tracePt t="79165" x="5994400" y="5094288"/>
          <p14:tracePt t="79173" x="6008688" y="5086350"/>
          <p14:tracePt t="79182" x="6024563" y="5070475"/>
          <p14:tracePt t="79188" x="6056313" y="5062538"/>
          <p14:tracePt t="79197" x="6064250" y="5046663"/>
          <p14:tracePt t="79205" x="6080125" y="5046663"/>
          <p14:tracePt t="79213" x="6096000" y="5038725"/>
          <p14:tracePt t="79221" x="6096000" y="5030788"/>
          <p14:tracePt t="79229" x="6111875" y="5022850"/>
          <p14:tracePt t="79236" x="6119813" y="5006975"/>
          <p14:tracePt t="79285" x="6135688" y="5006975"/>
          <p14:tracePt t="79349" x="6135688" y="4999038"/>
          <p14:tracePt t="79357" x="6143625" y="4984750"/>
          <p14:tracePt t="79413" x="6151563" y="4976813"/>
          <p14:tracePt t="79685" x="6135688" y="4984750"/>
          <p14:tracePt t="79709" x="6127750" y="4984750"/>
          <p14:tracePt t="79716" x="6119813" y="4992688"/>
          <p14:tracePt t="79725" x="6111875" y="4999038"/>
          <p14:tracePt t="79741" x="6103938" y="5006975"/>
          <p14:tracePt t="79756" x="6088063" y="5006975"/>
          <p14:tracePt t="79773" x="6072188" y="5006975"/>
          <p14:tracePt t="79782" x="6064250" y="5006975"/>
          <p14:tracePt t="79798" x="6048375" y="5014913"/>
          <p14:tracePt t="79805" x="6048375" y="5022850"/>
          <p14:tracePt t="79821" x="6032500" y="5022850"/>
          <p14:tracePt t="79836" x="6024563" y="5022850"/>
          <p14:tracePt t="79845" x="6008688" y="5030788"/>
          <p14:tracePt t="79941" x="6000750" y="5030788"/>
          <p14:tracePt t="80086" x="5986463" y="5030788"/>
          <p14:tracePt t="80116" x="5978525" y="5030788"/>
          <p14:tracePt t="80132" x="5978525" y="5038725"/>
          <p14:tracePt t="80173" x="5962650" y="5038725"/>
          <p14:tracePt t="80293" x="5970588" y="5038725"/>
          <p14:tracePt t="80301" x="5978525" y="5038725"/>
          <p14:tracePt t="80308" x="5986463" y="5038725"/>
          <p14:tracePt t="80317" x="6000750" y="5038725"/>
          <p14:tracePt t="80325" x="6016625" y="5038725"/>
          <p14:tracePt t="80332" x="6040438" y="5038725"/>
          <p14:tracePt t="80340" x="6064250" y="5038725"/>
          <p14:tracePt t="80349" x="6096000" y="5038725"/>
          <p14:tracePt t="80356" x="6103938" y="5038725"/>
          <p14:tracePt t="80364" x="6143625" y="5038725"/>
          <p14:tracePt t="80373" x="6159500" y="5038725"/>
          <p14:tracePt t="80380" x="6183313" y="5038725"/>
          <p14:tracePt t="80389" x="6205538" y="5038725"/>
          <p14:tracePt t="80396" x="6221413" y="5038725"/>
          <p14:tracePt t="80404" x="6237288" y="5038725"/>
          <p14:tracePt t="80413" x="6276975" y="5038725"/>
          <p14:tracePt t="80421" x="6308725" y="5038725"/>
          <p14:tracePt t="80428" x="6324600" y="5038725"/>
          <p14:tracePt t="80436" x="6340475" y="5038725"/>
          <p14:tracePt t="80445" x="6372225" y="5038725"/>
          <p14:tracePt t="80453" x="6418263" y="5038725"/>
          <p14:tracePt t="80461" x="6473825" y="5038725"/>
          <p14:tracePt t="80468" x="6521450" y="5038725"/>
          <p14:tracePt t="80476" x="6553200" y="5038725"/>
          <p14:tracePt t="80485" x="6577013" y="5038725"/>
          <p14:tracePt t="80493" x="6615113" y="5038725"/>
          <p14:tracePt t="80500" x="6654800" y="5030788"/>
          <p14:tracePt t="80508" x="6678613" y="5022850"/>
          <p14:tracePt t="80516" x="6702425" y="5022850"/>
          <p14:tracePt t="80524" x="6726238" y="5022850"/>
          <p14:tracePt t="80533" x="6742113" y="5014913"/>
          <p14:tracePt t="80541" x="6773863" y="5014913"/>
          <p14:tracePt t="80548" x="6789738" y="5006975"/>
          <p14:tracePt t="80557" x="6805613" y="4999038"/>
          <p14:tracePt t="80565" x="6819900" y="4999038"/>
          <p14:tracePt t="80574" x="6843713" y="4992688"/>
          <p14:tracePt t="80581" x="6867525" y="4992688"/>
          <p14:tracePt t="80590" x="6883400" y="4992688"/>
          <p14:tracePt t="80597" x="6899275" y="4992688"/>
          <p14:tracePt t="80607" x="6915150" y="4984750"/>
          <p14:tracePt t="80613" x="6938963" y="4960938"/>
          <p14:tracePt t="80621" x="6970713" y="4960938"/>
          <p14:tracePt t="80628" x="6994525" y="4953000"/>
          <p14:tracePt t="80637" x="7016750" y="4945063"/>
          <p14:tracePt t="80645" x="7032625" y="4945063"/>
          <p14:tracePt t="80653" x="7040563" y="4937125"/>
          <p14:tracePt t="80661" x="7056438" y="4937125"/>
          <p14:tracePt t="80877" x="7072313" y="4937125"/>
          <p14:tracePt t="80885" x="7080250" y="4937125"/>
          <p14:tracePt t="80900" x="7104063" y="4945063"/>
          <p14:tracePt t="80901" x="7104063" y="4953000"/>
          <p14:tracePt t="80908" x="7127875" y="4968875"/>
          <p14:tracePt t="80917" x="7159625" y="4976813"/>
          <p14:tracePt t="80924" x="7175500" y="4992688"/>
          <p14:tracePt t="80933" x="7183438" y="4999038"/>
          <p14:tracePt t="80941" x="7207250" y="5014913"/>
          <p14:tracePt t="80949" x="7221538" y="5022850"/>
          <p14:tracePt t="80956" x="7221538" y="5030788"/>
          <p14:tracePt t="80964" x="7237413" y="5046663"/>
          <p14:tracePt t="80973" x="7261225" y="5062538"/>
          <p14:tracePt t="80981" x="7285038" y="5070475"/>
          <p14:tracePt t="80988" x="7308850" y="5094288"/>
          <p14:tracePt t="80997" x="7340600" y="5110163"/>
          <p14:tracePt t="81004" x="7356475" y="5126038"/>
          <p14:tracePt t="81012" x="7380288" y="5141913"/>
          <p14:tracePt t="81021" x="7404100" y="5149850"/>
          <p14:tracePt t="81028" x="7426325" y="5165725"/>
          <p14:tracePt t="81036" x="7426325" y="5173663"/>
          <p14:tracePt t="81044" x="7442200" y="5189538"/>
          <p14:tracePt t="81421" x="7458075" y="5189538"/>
          <p14:tracePt t="81566" x="7466013" y="5189538"/>
          <p14:tracePt t="81573" x="7466013" y="5181600"/>
          <p14:tracePt t="81588" x="7481888" y="5173663"/>
          <p14:tracePt t="81597" x="7497763" y="5165725"/>
          <p14:tracePt t="81604" x="7513638" y="5165725"/>
          <p14:tracePt t="81612" x="7529513" y="5157788"/>
          <p14:tracePt t="81620" x="7569200" y="5149850"/>
          <p14:tracePt t="81628" x="7616825" y="5141913"/>
          <p14:tracePt t="81636" x="7639050" y="5133975"/>
          <p14:tracePt t="81644" x="7694613" y="5126038"/>
          <p14:tracePt t="81652" x="7734300" y="5102225"/>
          <p14:tracePt t="81660" x="7781925" y="5094288"/>
          <p14:tracePt t="81668" x="7851775" y="5070475"/>
          <p14:tracePt t="81676" x="7899400" y="5070475"/>
          <p14:tracePt t="81684" x="7939088" y="5062538"/>
          <p14:tracePt t="81692" x="7970838" y="5054600"/>
          <p14:tracePt t="81701" x="8010525" y="5038725"/>
          <p14:tracePt t="81708" x="8040688" y="5038725"/>
          <p14:tracePt t="81716" x="8080375" y="5038725"/>
          <p14:tracePt t="81724" x="8128000" y="5038725"/>
          <p14:tracePt t="81733" x="8175625" y="5038725"/>
          <p14:tracePt t="81740" x="8223250" y="5038725"/>
          <p14:tracePt t="81749" x="8245475" y="5038725"/>
          <p14:tracePt t="81756" x="8285163" y="5038725"/>
          <p14:tracePt t="81765" x="8348663" y="5038725"/>
          <p14:tracePt t="81772" x="8380413" y="5038725"/>
          <p14:tracePt t="81781" x="8428038" y="5038725"/>
          <p14:tracePt t="81788" x="8474075" y="5038725"/>
          <p14:tracePt t="81796" x="8497888" y="5038725"/>
          <p14:tracePt t="81804" x="8513763" y="5038725"/>
          <p14:tracePt t="81813" x="8545513" y="5038725"/>
          <p14:tracePt t="81821" x="8553450" y="5038725"/>
          <p14:tracePt t="81828" x="8569325" y="5038725"/>
          <p14:tracePt t="81836" x="8577263" y="5038725"/>
          <p14:tracePt t="81845" x="8593138" y="5038725"/>
          <p14:tracePt t="81852" x="8601075" y="5038725"/>
          <p14:tracePt t="81869" x="8616950" y="5038725"/>
          <p14:tracePt t="81885" x="8624888" y="5038725"/>
          <p14:tracePt t="81893" x="8632825" y="5038725"/>
          <p14:tracePt t="81908" x="8639175" y="5038725"/>
          <p14:tracePt t="82652" x="8647113" y="5038725"/>
          <p14:tracePt t="82660" x="8655050" y="5046663"/>
          <p14:tracePt t="82668" x="8670925" y="5046663"/>
          <p14:tracePt t="82677" x="8686800" y="5054600"/>
          <p14:tracePt t="82684" x="8694738" y="5062538"/>
          <p14:tracePt t="82692" x="8702675" y="5062538"/>
          <p14:tracePt t="82700" x="8726488" y="5070475"/>
          <p14:tracePt t="82709" x="8750300" y="5070475"/>
          <p14:tracePt t="82716" x="8766175" y="5078413"/>
          <p14:tracePt t="82725" x="8789988" y="5086350"/>
          <p14:tracePt t="82732" x="8805863" y="5086350"/>
          <p14:tracePt t="82740" x="8821738" y="5094288"/>
          <p14:tracePt t="82748" x="8859838" y="5110163"/>
          <p14:tracePt t="82756" x="8883650" y="5118100"/>
          <p14:tracePt t="82764" x="8899525" y="5126038"/>
          <p14:tracePt t="82774" x="8923338" y="5126038"/>
          <p14:tracePt t="82780" x="8947150" y="5133975"/>
          <p14:tracePt t="82789" x="8986838" y="5141913"/>
          <p14:tracePt t="82796" x="9026525" y="5149850"/>
          <p14:tracePt t="82805" x="9056688" y="5149850"/>
          <p14:tracePt t="82812" x="9096375" y="5157788"/>
          <p14:tracePt t="82820" x="9128125" y="5165725"/>
          <p14:tracePt t="82828" x="9159875" y="5173663"/>
          <p14:tracePt t="82836" x="9191625" y="5189538"/>
          <p14:tracePt t="82844" x="9231313" y="5195888"/>
          <p14:tracePt t="82852" x="9269413" y="5203825"/>
          <p14:tracePt t="82860" x="9293225" y="5211763"/>
          <p14:tracePt t="82868" x="9317038" y="5227638"/>
          <p14:tracePt t="82877" x="9332913" y="5227638"/>
          <p14:tracePt t="82893" x="9348788" y="5227638"/>
          <p14:tracePt t="82901" x="9356725" y="5227638"/>
          <p14:tracePt t="82908" x="9372600" y="5227638"/>
          <p14:tracePt t="82916" x="9388475" y="5227638"/>
          <p14:tracePt t="82924" x="9412288" y="5227638"/>
          <p14:tracePt t="82940" x="9444038" y="5227638"/>
          <p14:tracePt t="82941" x="9482138" y="5227638"/>
          <p14:tracePt t="82948" x="9513888" y="5227638"/>
          <p14:tracePt t="82956" x="9545638" y="5227638"/>
          <p14:tracePt t="82964" x="9577388" y="5227638"/>
          <p14:tracePt t="82973" x="9601200" y="5227638"/>
          <p14:tracePt t="82981" x="9632950" y="5227638"/>
          <p14:tracePt t="82990" x="9655175" y="5227638"/>
          <p14:tracePt t="82997" x="9671050" y="5227638"/>
          <p14:tracePt t="83006" x="9694863" y="5219700"/>
          <p14:tracePt t="83013" x="9710738" y="5219700"/>
          <p14:tracePt t="83021" x="9726613" y="5219700"/>
          <p14:tracePt t="83028" x="9734550" y="5219700"/>
          <p14:tracePt t="83965" x="9718675" y="5219700"/>
          <p14:tracePt t="83972" x="9710738" y="5219700"/>
          <p14:tracePt t="83998" x="9694863" y="5219700"/>
          <p14:tracePt t="84005" x="9686925" y="5219700"/>
          <p14:tracePt t="84013" x="9686925" y="5203825"/>
          <p14:tracePt t="84021" x="9678988" y="5195888"/>
          <p14:tracePt t="84028" x="9663113" y="5195888"/>
          <p14:tracePt t="84036" x="9655175" y="5181600"/>
          <p14:tracePt t="84045" x="9640888" y="5173663"/>
          <p14:tracePt t="84053" x="9625013" y="5173663"/>
          <p14:tracePt t="84061" x="9617075" y="5165725"/>
          <p14:tracePt t="84068" x="9601200" y="5149850"/>
          <p14:tracePt t="84076" x="9585325" y="5141913"/>
          <p14:tracePt t="84085" x="9569450" y="5133975"/>
          <p14:tracePt t="84093" x="9553575" y="5126038"/>
          <p14:tracePt t="84100" x="9545638" y="5126038"/>
          <p14:tracePt t="84108" x="9537700" y="5118100"/>
          <p14:tracePt t="84270" x="9521825" y="5118100"/>
          <p14:tracePt t="84365" x="9505950" y="5118100"/>
          <p14:tracePt t="84389" x="9505950" y="5126038"/>
          <p14:tracePt t="84397" x="9498013" y="5133975"/>
          <p14:tracePt t="84606" x="9482138" y="5133975"/>
          <p14:tracePt t="84670" x="9474200" y="5118100"/>
          <p14:tracePt t="84686" x="9466263" y="5110163"/>
          <p14:tracePt t="84701" x="9458325" y="5110163"/>
          <p14:tracePt t="84981" x="9436100" y="5110163"/>
          <p14:tracePt t="84997" x="9420225" y="5110163"/>
          <p14:tracePt t="85007" x="9412288" y="5110163"/>
          <p14:tracePt t="85013" x="9396413" y="5110163"/>
          <p14:tracePt t="85029" x="9380538" y="5102225"/>
          <p14:tracePt t="85037" x="9372600" y="5094288"/>
          <p14:tracePt t="85053" x="9356725" y="5086350"/>
          <p14:tracePt t="85061" x="9348788" y="5078413"/>
          <p14:tracePt t="85069" x="9340850" y="5070475"/>
          <p14:tracePt t="85079" x="9324975" y="5070475"/>
          <p14:tracePt t="85117" x="9317038" y="5054600"/>
          <p14:tracePt t="85181" x="9301163" y="5054600"/>
          <p14:tracePt t="85245" x="9301163" y="5062538"/>
          <p14:tracePt t="85261" x="9301163" y="5070475"/>
          <p14:tracePt t="85269" x="9293225" y="5086350"/>
          <p14:tracePt t="85276" x="9293225" y="5094288"/>
          <p14:tracePt t="85285" x="9293225" y="5110163"/>
          <p14:tracePt t="85381" x="9285288" y="5110163"/>
          <p14:tracePt t="85437" x="9277350" y="5126038"/>
          <p14:tracePt t="85565" x="9261475" y="5126038"/>
          <p14:tracePt t="85741" x="9245600" y="5126038"/>
          <p14:tracePt t="85780" x="9239250" y="5133975"/>
          <p14:tracePt t="85885" x="9223375" y="5133975"/>
          <p14:tracePt t="85909" x="9215438" y="5133975"/>
          <p14:tracePt t="86045" x="9207500" y="5133975"/>
          <p14:tracePt t="86093" x="9199563" y="5133975"/>
          <p14:tracePt t="86349" x="9183688" y="5133975"/>
          <p14:tracePt t="86573" x="9175750" y="5133975"/>
          <p14:tracePt t="86589" x="9159875" y="5133975"/>
          <p14:tracePt t="86677" x="9151938" y="5133975"/>
          <p14:tracePt t="86709" x="9144000" y="5133975"/>
          <p14:tracePt t="86740" x="9136063" y="5133975"/>
          <p14:tracePt t="86773" x="9120188" y="5133975"/>
          <p14:tracePt t="86796" x="9112250" y="5133975"/>
          <p14:tracePt t="86814" x="9096375" y="5133975"/>
          <p14:tracePt t="86821" x="9088438" y="5133975"/>
          <p14:tracePt t="86869" x="9080500" y="5126038"/>
          <p14:tracePt t="86885" x="9072563" y="5126038"/>
          <p14:tracePt t="86893" x="9064625" y="5118100"/>
          <p14:tracePt t="86901" x="9056688" y="5110163"/>
          <p14:tracePt t="86933" x="9048750" y="5102225"/>
          <p14:tracePt t="86941" x="9042400" y="5094288"/>
          <p14:tracePt t="86956" x="9034463" y="5086350"/>
          <p14:tracePt t="86981" x="9034463" y="5078413"/>
          <p14:tracePt t="86997" x="9034463" y="5070475"/>
          <p14:tracePt t="87053" x="9010650" y="5062538"/>
          <p14:tracePt t="87069" x="9010650" y="5054600"/>
          <p14:tracePt t="87085" x="9010650" y="5046663"/>
          <p14:tracePt t="87093" x="9002713" y="5030788"/>
          <p14:tracePt t="87100" x="8994775" y="5022850"/>
          <p14:tracePt t="87126" x="8986838" y="5006975"/>
          <p14:tracePt t="87205" x="8970963" y="5006975"/>
          <p14:tracePt t="87213" x="8963025" y="5006975"/>
          <p14:tracePt t="87221" x="8947150" y="4999038"/>
          <p14:tracePt t="87236" x="8939213" y="4999038"/>
          <p14:tracePt t="87245" x="8931275" y="4992688"/>
          <p14:tracePt t="87253" x="8931275" y="4976813"/>
          <p14:tracePt t="87268" x="8923338" y="4976813"/>
          <p14:tracePt t="87276" x="8907463" y="4976813"/>
          <p14:tracePt t="87437" x="8899525" y="4968875"/>
          <p14:tracePt t="87445" x="8891588" y="4960938"/>
          <p14:tracePt t="87452" x="8875713" y="4960938"/>
          <p14:tracePt t="87468" x="8867775" y="4945063"/>
          <p14:tracePt t="87645" x="8851900" y="4937125"/>
          <p14:tracePt t="87669" x="8837613" y="4929188"/>
          <p14:tracePt t="87700" x="8829675" y="4921250"/>
          <p14:tracePt t="87789" x="8813800" y="4921250"/>
          <p14:tracePt t="88501" x="8797925" y="4921250"/>
          <p14:tracePt t="88516" x="8789988" y="4921250"/>
          <p14:tracePt t="88524" x="8766175" y="4913313"/>
          <p14:tracePt t="88548" x="8750300" y="4913313"/>
          <p14:tracePt t="88557" x="8742363" y="4913313"/>
          <p14:tracePt t="88605" x="8726488" y="4913313"/>
          <p14:tracePt t="88628" x="8710613" y="4913313"/>
          <p14:tracePt t="88636" x="8702675" y="4913313"/>
          <p14:tracePt t="88645" x="8678863" y="4913313"/>
          <p14:tracePt t="88661" x="8662988" y="4913313"/>
          <p14:tracePt t="88668" x="8655050" y="4913313"/>
          <p14:tracePt t="88676" x="8639175" y="4913313"/>
          <p14:tracePt t="88700" x="8624888" y="4913313"/>
          <p14:tracePt t="88708" x="8616950" y="4905375"/>
          <p14:tracePt t="89021" x="8609013" y="4897438"/>
          <p14:tracePt t="89053" x="8593138" y="4897438"/>
          <p14:tracePt t="89149" x="8577263" y="4889500"/>
          <p14:tracePt t="94630" x="8561388" y="4889500"/>
          <p14:tracePt t="94636" x="8545513" y="4897438"/>
          <p14:tracePt t="94645" x="8537575" y="4913313"/>
          <p14:tracePt t="94653" x="8529638" y="4929188"/>
          <p14:tracePt t="94661" x="8521700" y="4945063"/>
          <p14:tracePt t="94668" x="8521700" y="4960938"/>
          <p14:tracePt t="94676" x="8521700" y="4968875"/>
          <p14:tracePt t="94685" x="8521700" y="4992688"/>
          <p14:tracePt t="94692" x="8537575" y="5038725"/>
          <p14:tracePt t="94701" x="8561388" y="5070475"/>
          <p14:tracePt t="94708" x="8616950" y="5118100"/>
          <p14:tracePt t="94717" x="8662988" y="5173663"/>
          <p14:tracePt t="94725" x="8734425" y="5219700"/>
          <p14:tracePt t="94732" x="8805863" y="5267325"/>
          <p14:tracePt t="94741" x="8859838" y="5314950"/>
          <p14:tracePt t="94748" x="8891588" y="5338763"/>
          <p14:tracePt t="94756" x="8915400" y="5354638"/>
          <p14:tracePt t="94765" x="8939213" y="5378450"/>
          <p14:tracePt t="94773" x="8963025" y="5386388"/>
          <p14:tracePt t="94781" x="8978900" y="5392738"/>
          <p14:tracePt t="94788" x="8994775" y="5400675"/>
          <p14:tracePt t="94797" x="9010650" y="5400675"/>
          <p14:tracePt t="94805" x="9042400" y="5416550"/>
          <p14:tracePt t="94813" x="9096375" y="5448300"/>
          <p14:tracePt t="94821" x="9151938" y="5480050"/>
          <p14:tracePt t="94828" x="9253538" y="5535613"/>
          <p14:tracePt t="94836" x="9372600" y="5613400"/>
          <p14:tracePt t="94845" x="9505950" y="5692775"/>
          <p14:tracePt t="94853" x="9678988" y="5780088"/>
          <p14:tracePt t="94860" x="9883775" y="5873750"/>
          <p14:tracePt t="94868" x="10080625" y="5937250"/>
          <p14:tracePt t="94876" x="10239375" y="5976938"/>
          <p14:tracePt t="94885" x="10428288" y="6030913"/>
          <p14:tracePt t="94898" x="10585450" y="6070600"/>
          <p14:tracePt t="94900" x="10734675" y="6110288"/>
          <p14:tracePt t="94908" x="10845800" y="6134100"/>
          <p14:tracePt t="94916" x="10971213" y="6172200"/>
          <p14:tracePt t="94925" x="11088688" y="6196013"/>
          <p14:tracePt t="94933" x="11183938" y="6211888"/>
          <p14:tracePt t="94941" x="11309350" y="6251575"/>
          <p14:tracePt t="94948" x="11444288" y="6291263"/>
          <p14:tracePt t="94956" x="11601450" y="6346825"/>
          <p14:tracePt t="94965" x="11774488" y="6400800"/>
          <p14:tracePt t="94973" x="12003088" y="6480175"/>
          <p14:tracePt t="151381" x="11899900" y="6565900"/>
          <p14:tracePt t="151389" x="11680825" y="6432550"/>
          <p14:tracePt t="151396" x="11530013" y="6283325"/>
          <p14:tracePt t="151405" x="11364913" y="6102350"/>
          <p14:tracePt t="151412" x="11183938" y="5842000"/>
          <p14:tracePt t="151422" x="10939463" y="5543550"/>
          <p14:tracePt t="151428" x="10726738" y="5251450"/>
          <p14:tracePt t="151437" x="10545763" y="5014913"/>
          <p14:tracePt t="151445" x="10404475" y="4841875"/>
          <p14:tracePt t="151453" x="10325100" y="4692650"/>
          <p14:tracePt t="151461" x="10285413" y="4567238"/>
          <p14:tracePt t="151470" x="10261600" y="4432300"/>
          <p14:tracePt t="151476" x="10261600" y="4338638"/>
          <p14:tracePt t="151485" x="10261600" y="4243388"/>
          <p14:tracePt t="151493" x="10261600" y="4133850"/>
          <p14:tracePt t="151501" x="10285413" y="4022725"/>
          <p14:tracePt t="151508" x="10317163" y="3905250"/>
          <p14:tracePt t="151517" x="10317163" y="3779838"/>
          <p14:tracePt t="151525" x="10317163" y="3629025"/>
          <p14:tracePt t="151533" x="10317163" y="3455988"/>
          <p14:tracePt t="151540" x="10309225" y="3298825"/>
          <p14:tracePt t="151548" x="10261600" y="3094038"/>
          <p14:tracePt t="151556" x="10207625" y="2928938"/>
          <p14:tracePt t="151565" x="10152063" y="2732088"/>
          <p14:tracePt t="151573" x="10088563" y="2535238"/>
          <p14:tracePt t="151581" x="10010775" y="2330450"/>
          <p14:tracePt t="151588" x="9923463" y="2149475"/>
          <p14:tracePt t="151597" x="9859963" y="1952625"/>
          <p14:tracePt t="151605" x="9821863" y="1795463"/>
          <p14:tracePt t="151613" x="9766300" y="1606550"/>
          <p14:tracePt t="151621" x="9663113" y="1401763"/>
          <p14:tracePt t="151628" x="9553575" y="1212850"/>
          <p14:tracePt t="151637" x="9444038" y="992188"/>
          <p14:tracePt t="151645" x="9269413" y="787400"/>
          <p14:tracePt t="151654" x="9112250" y="558800"/>
          <p14:tracePt t="151661" x="8931275" y="330200"/>
          <p14:tracePt t="151671" x="8734425" y="95250"/>
          <p14:tracePt t="188005" x="11915775" y="2873375"/>
          <p14:tracePt t="188012" x="11806238" y="3016250"/>
          <p14:tracePt t="188021" x="11687175" y="3133725"/>
          <p14:tracePt t="188028" x="11625263" y="3221038"/>
          <p14:tracePt t="188036" x="11577638" y="3275013"/>
          <p14:tracePt t="188045" x="11545888" y="3322638"/>
          <p14:tracePt t="188054" x="11522075" y="3338513"/>
          <p14:tracePt t="188061" x="11482388" y="3338513"/>
          <p14:tracePt t="188069" x="11452225" y="3338513"/>
          <p14:tracePt t="188077" x="11404600" y="3338513"/>
          <p14:tracePt t="188085" x="11317288" y="3330575"/>
          <p14:tracePt t="188093" x="11223625" y="3306763"/>
          <p14:tracePt t="188102" x="11104563" y="3267075"/>
          <p14:tracePt t="188108" x="10979150" y="3205163"/>
          <p14:tracePt t="188118" x="10821988" y="3109913"/>
          <p14:tracePt t="188125" x="10648950" y="3032125"/>
          <p14:tracePt t="188133" x="10506075" y="2968625"/>
          <p14:tracePt t="188141" x="10340975" y="2913063"/>
          <p14:tracePt t="188149" x="10191750" y="2849563"/>
          <p14:tracePt t="188156" x="10026650" y="2795588"/>
          <p14:tracePt t="188165" x="9853613" y="2716213"/>
          <p14:tracePt t="188173" x="9663113" y="2676525"/>
          <p14:tracePt t="188181" x="9466263" y="2614613"/>
          <p14:tracePt t="188188" x="9215438" y="2551113"/>
          <p14:tracePt t="188196" x="8994775" y="2503488"/>
          <p14:tracePt t="188205" x="8805863" y="2455863"/>
          <p14:tracePt t="188213" x="8601075" y="2441575"/>
          <p14:tracePt t="188221" x="8442325" y="2441575"/>
          <p14:tracePt t="188228" x="8277225" y="2441575"/>
          <p14:tracePt t="188237" x="8104188" y="2441575"/>
          <p14:tracePt t="188245" x="7947025" y="2441575"/>
          <p14:tracePt t="188253" x="7789863" y="2441575"/>
          <p14:tracePt t="188261" x="7678738" y="2433638"/>
          <p14:tracePt t="188269" x="7616825" y="2433638"/>
          <p14:tracePt t="188277" x="7529513" y="2409825"/>
          <p14:tracePt t="188285" x="7481888" y="2393950"/>
          <p14:tracePt t="188293" x="7458075" y="2393950"/>
          <p14:tracePt t="188301" x="7434263" y="2386013"/>
          <p14:tracePt t="188309" x="7434263" y="2370138"/>
          <p14:tracePt t="188317" x="7434263" y="2354263"/>
          <p14:tracePt t="188325" x="7434263" y="2346325"/>
          <p14:tracePt t="188333" x="7434263" y="2306638"/>
          <p14:tracePt t="188341" x="7466013" y="2244725"/>
          <p14:tracePt t="188348" x="7497763" y="2189163"/>
          <p14:tracePt t="188356" x="7553325" y="2117725"/>
          <p14:tracePt t="188365" x="7631113" y="2032000"/>
          <p14:tracePt t="188373" x="7694613" y="1928813"/>
          <p14:tracePt t="188381" x="7758113" y="1843088"/>
          <p14:tracePt t="188388" x="7843838" y="1763713"/>
          <p14:tracePt t="188396" x="7931150" y="1731963"/>
          <p14:tracePt t="188405" x="8002588" y="1684338"/>
          <p14:tracePt t="188413" x="8056563" y="1622425"/>
          <p14:tracePt t="188420" x="8112125" y="1574800"/>
          <p14:tracePt t="188428" x="8175625" y="1535113"/>
          <p14:tracePt t="188438" x="8229600" y="1495425"/>
          <p14:tracePt t="188445" x="8245475" y="1487488"/>
          <p14:tracePt t="188509" x="8229600" y="1487488"/>
          <p14:tracePt t="188517" x="8191500" y="1487488"/>
          <p14:tracePt t="188525" x="8159750" y="1487488"/>
          <p14:tracePt t="188533" x="8120063" y="1487488"/>
          <p14:tracePt t="188540" x="8096250" y="1487488"/>
          <p14:tracePt t="188548" x="8088313" y="1495425"/>
          <p14:tracePt t="188557" x="8080375" y="1495425"/>
          <p14:tracePt t="188565" x="8080375" y="1511300"/>
          <p14:tracePt t="188573" x="8104188" y="1519238"/>
          <p14:tracePt t="188581" x="8112125" y="1527175"/>
          <p14:tracePt t="188589" x="8135938" y="1543050"/>
          <p14:tracePt t="188597" x="8191500" y="1574800"/>
          <p14:tracePt t="188605" x="8245475" y="1622425"/>
          <p14:tracePt t="188613" x="8301038" y="1654175"/>
          <p14:tracePt t="188620" x="8340725" y="1684338"/>
          <p14:tracePt t="188628" x="8396288" y="1708150"/>
          <p14:tracePt t="188636" x="8434388" y="1739900"/>
          <p14:tracePt t="188645" x="8466138" y="1763713"/>
          <p14:tracePt t="188653" x="8482013" y="1771650"/>
          <p14:tracePt t="188685" x="8474075" y="1771650"/>
          <p14:tracePt t="188693" x="8466138" y="1771650"/>
          <p14:tracePt t="188702" x="8428038" y="1771650"/>
          <p14:tracePt t="188709" x="8356600" y="1771650"/>
          <p14:tracePt t="188717" x="8324850" y="1771650"/>
          <p14:tracePt t="188725" x="8285163" y="1763713"/>
          <p14:tracePt t="188733" x="8261350" y="1739900"/>
          <p14:tracePt t="188773" x="8261350" y="1724025"/>
          <p14:tracePt t="188781" x="8277225" y="1724025"/>
          <p14:tracePt t="188789" x="8293100" y="1716088"/>
          <p14:tracePt t="188796" x="8324850" y="1716088"/>
          <p14:tracePt t="188805" x="8372475" y="1708150"/>
          <p14:tracePt t="188813" x="8404225" y="1692275"/>
          <p14:tracePt t="188822" x="8434388" y="1692275"/>
          <p14:tracePt t="188828" x="8474075" y="1684338"/>
          <p14:tracePt t="188836" x="8497888" y="1668463"/>
          <p14:tracePt t="188845" x="8513763" y="1668463"/>
          <p14:tracePt t="188853" x="8521700" y="1668463"/>
          <p14:tracePt t="188908" x="8537575" y="1668463"/>
          <p14:tracePt t="188917" x="8553450" y="1668463"/>
          <p14:tracePt t="188925" x="8561388" y="1668463"/>
          <p14:tracePt t="188932" x="8569325" y="1668463"/>
          <p14:tracePt t="188941" x="8577263" y="1668463"/>
          <p14:tracePt t="188949" x="8632825" y="1676400"/>
          <p14:tracePt t="188957" x="8686800" y="1684338"/>
          <p14:tracePt t="188964" x="8734425" y="1708150"/>
          <p14:tracePt t="188972" x="8797925" y="1708150"/>
          <p14:tracePt t="188981" x="8851900" y="1708150"/>
          <p14:tracePt t="188989" x="8899525" y="1708150"/>
          <p14:tracePt t="188996" x="8923338" y="1708150"/>
          <p14:tracePt t="189004" x="8947150" y="1708150"/>
          <p14:tracePt t="189012" x="8963025" y="1708150"/>
          <p14:tracePt t="189093" x="8955088" y="1708150"/>
          <p14:tracePt t="189101" x="8947150" y="1708150"/>
          <p14:tracePt t="189108" x="8939213" y="1708150"/>
          <p14:tracePt t="189117" x="8907463" y="1708150"/>
          <p14:tracePt t="189125" x="8883650" y="1684338"/>
          <p14:tracePt t="189133" x="8859838" y="1668463"/>
          <p14:tracePt t="189141" x="8843963" y="1662113"/>
          <p14:tracePt t="189148" x="8821738" y="1654175"/>
          <p14:tracePt t="189181" x="8821738" y="1646238"/>
          <p14:tracePt t="189197" x="8829675" y="1646238"/>
          <p14:tracePt t="189205" x="8843963" y="1646238"/>
          <p14:tracePt t="189213" x="8851900" y="1646238"/>
          <p14:tracePt t="189221" x="8867775" y="1646238"/>
          <p14:tracePt t="189325" x="8867775" y="1630363"/>
          <p14:tracePt t="189349" x="8851900" y="1630363"/>
          <p14:tracePt t="189413" x="8859838" y="1630363"/>
          <p14:tracePt t="189420" x="8875713" y="1630363"/>
          <p14:tracePt t="189428" x="8915400" y="1638300"/>
          <p14:tracePt t="189436" x="8947150" y="1654175"/>
          <p14:tracePt t="189445" x="9002713" y="1662113"/>
          <p14:tracePt t="189453" x="9042400" y="1668463"/>
          <p14:tracePt t="189460" x="9064625" y="1684338"/>
          <p14:tracePt t="189469" x="9080500" y="1684338"/>
          <p14:tracePt t="189477" x="9096375" y="1684338"/>
          <p14:tracePt t="189485" x="9112250" y="1684338"/>
          <p14:tracePt t="189509" x="9112250" y="1692275"/>
          <p14:tracePt t="189517" x="9104313" y="1700213"/>
          <p14:tracePt t="189525" x="9088438" y="1700213"/>
          <p14:tracePt t="189533" x="9064625" y="1700213"/>
          <p14:tracePt t="189541" x="9042400" y="1700213"/>
          <p14:tracePt t="189549" x="9002713" y="1692275"/>
          <p14:tracePt t="189557" x="8963025" y="1684338"/>
          <p14:tracePt t="189565" x="8955088" y="1684338"/>
          <p14:tracePt t="189613" x="8963025" y="1684338"/>
          <p14:tracePt t="189621" x="8986838" y="1684338"/>
          <p14:tracePt t="189628" x="9042400" y="1684338"/>
          <p14:tracePt t="189636" x="9120188" y="1708150"/>
          <p14:tracePt t="189645" x="9191625" y="1731963"/>
          <p14:tracePt t="189652" x="9261475" y="1763713"/>
          <p14:tracePt t="189661" x="9317038" y="1795463"/>
          <p14:tracePt t="189669" x="9356725" y="1819275"/>
          <p14:tracePt t="189677" x="9372600" y="1827213"/>
          <p14:tracePt t="189693" x="9372600" y="1835150"/>
          <p14:tracePt t="189708" x="9364663" y="1835150"/>
          <p14:tracePt t="189718" x="9340850" y="1835150"/>
          <p14:tracePt t="189725" x="9293225" y="1827213"/>
          <p14:tracePt t="189732" x="9253538" y="1827213"/>
          <p14:tracePt t="189741" x="9231313" y="1827213"/>
          <p14:tracePt t="189773" x="9215438" y="1827213"/>
          <p14:tracePt t="189781" x="9215438" y="1835150"/>
          <p14:tracePt t="189789" x="9223375" y="1858963"/>
          <p14:tracePt t="189796" x="9231313" y="1865313"/>
          <p14:tracePt t="189804" x="9239250" y="1873250"/>
          <p14:tracePt t="189813" x="9253538" y="1873250"/>
          <p14:tracePt t="189828" x="9269413" y="1873250"/>
          <p14:tracePt t="189836" x="9277350" y="1881188"/>
          <p14:tracePt t="189845" x="9293225" y="1881188"/>
          <p14:tracePt t="189853" x="9301163" y="1881188"/>
          <p14:tracePt t="189861" x="9332913" y="1889125"/>
          <p14:tracePt t="189870" x="9388475" y="1912938"/>
          <p14:tracePt t="189877" x="9450388" y="1912938"/>
          <p14:tracePt t="189886" x="9545638" y="1920875"/>
          <p14:tracePt t="189902" x="9790113" y="1968500"/>
          <p14:tracePt t="189908" x="9915525" y="1968500"/>
          <p14:tracePt t="189917" x="10064750" y="1968500"/>
          <p14:tracePt t="189925" x="10239375" y="1968500"/>
          <p14:tracePt t="189933" x="10396538" y="1968500"/>
          <p14:tracePt t="189941" x="10569575" y="1968500"/>
          <p14:tracePt t="189949" x="10758488" y="1968500"/>
          <p14:tracePt t="189956" x="10987088" y="1968500"/>
          <p14:tracePt t="189965" x="11223625" y="1960563"/>
          <p14:tracePt t="189973" x="11537950" y="1889125"/>
          <p14:tracePt t="189981" x="11861800" y="1771650"/>
          <p14:tracePt t="189988" x="12176125" y="1598613"/>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140305" y="1637693"/>
            <a:ext cx="10764251" cy="5016758"/>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3600" b="1" dirty="0"/>
              <a:t>Change Management Model- </a:t>
            </a:r>
            <a:r>
              <a:rPr lang="en-US" sz="3600" b="1" dirty="0" err="1"/>
              <a:t>Kotter</a:t>
            </a:r>
            <a:r>
              <a:rPr lang="en-US" sz="3600" b="1" dirty="0"/>
              <a:t> model</a:t>
            </a:r>
          </a:p>
          <a:p>
            <a:pPr indent="-457200">
              <a:buFont typeface="Wingdings" panose="05000000000000000000" pitchFamily="2" charset="2"/>
              <a:buChar char="Ø"/>
            </a:pPr>
            <a:r>
              <a:rPr lang="en-US" sz="2800" dirty="0"/>
              <a:t>Change Management Model- </a:t>
            </a:r>
            <a:r>
              <a:rPr lang="en-US" sz="2800" dirty="0" err="1"/>
              <a:t>Kotter</a:t>
            </a:r>
            <a:r>
              <a:rPr lang="en-US" sz="2800" dirty="0"/>
              <a:t> model Steps</a:t>
            </a:r>
          </a:p>
          <a:p>
            <a:pPr marL="457200" indent="-457200">
              <a:buFont typeface="Wingdings" panose="05000000000000000000" pitchFamily="2" charset="2"/>
              <a:buChar char="Ø"/>
            </a:pPr>
            <a:endParaRPr lang="en-US" sz="2800" dirty="0"/>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pic>
        <p:nvPicPr>
          <p:cNvPr id="9" name="Graphic 21">
            <a:extLst>
              <a:ext uri="{FF2B5EF4-FFF2-40B4-BE49-F238E27FC236}">
                <a16:creationId xmlns:a16="http://schemas.microsoft.com/office/drawing/2014/main" id="{A9CF3179-7C4B-4B8C-A7B8-CF31E89246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1655292"/>
      </p:ext>
    </p:extLst>
  </p:cSld>
  <p:clrMapOvr>
    <a:masterClrMapping/>
  </p:clrMapOvr>
  <mc:AlternateContent xmlns:mc="http://schemas.openxmlformats.org/markup-compatibility/2006" xmlns:p14="http://schemas.microsoft.com/office/powerpoint/2010/main">
    <mc:Choice Requires="p14">
      <p:transition spd="slow" p14:dur="2000" advTm="7719"/>
    </mc:Choice>
    <mc:Fallback xmlns="">
      <p:transition spd="slow" advTm="7719"/>
    </mc:Fallback>
  </mc:AlternateContent>
  <p:extLst>
    <p:ext uri="{3A86A75C-4F4B-4683-9AE1-C65F6400EC91}">
      <p14:laserTraceLst xmlns:p14="http://schemas.microsoft.com/office/powerpoint/2010/main">
        <p14:tracePtLst>
          <p14:tracePt t="2416" x="3168650" y="6489700"/>
          <p14:tracePt t="2530" x="3670300" y="6786563"/>
          <p14:tracePt t="2537" x="3883025" y="6740525"/>
          <p14:tracePt t="2545" x="4151313" y="6653213"/>
          <p14:tracePt t="2553" x="4402138" y="6581775"/>
          <p14:tracePt t="2562" x="4598988" y="6527800"/>
          <p14:tracePt t="2570" x="4827588" y="6456363"/>
          <p14:tracePt t="2577" x="5080000" y="6392863"/>
          <p14:tracePt t="2586" x="5276850" y="6330950"/>
          <p14:tracePt t="2593" x="5513388" y="6243638"/>
          <p14:tracePt t="2601" x="5678488" y="6188075"/>
          <p14:tracePt t="2609" x="5811838" y="6110288"/>
          <p14:tracePt t="2617" x="5915025" y="6046788"/>
          <p14:tracePt t="2625" x="5986463" y="5999163"/>
          <p14:tracePt t="2633" x="6080125" y="5953125"/>
          <p14:tracePt t="2641" x="6183313" y="5897563"/>
          <p14:tracePt t="2650" x="6269038" y="5865813"/>
          <p14:tracePt t="2657" x="6340475" y="5818188"/>
          <p14:tracePt t="2665" x="6396038" y="5772150"/>
          <p14:tracePt t="2673" x="6434138" y="5740400"/>
          <p14:tracePt t="2682" x="6489700" y="5716588"/>
          <p14:tracePt t="2689" x="6521450" y="5700713"/>
          <p14:tracePt t="2697" x="6545263" y="5684838"/>
          <p14:tracePt t="2705" x="6569075" y="5668963"/>
          <p14:tracePt t="2713" x="6600825" y="5661025"/>
          <p14:tracePt t="2721" x="6615113" y="5637213"/>
          <p14:tracePt t="2730" x="6638925" y="5629275"/>
          <p14:tracePt t="2737" x="6662738" y="5613400"/>
          <p14:tracePt t="2746" x="6678613" y="5597525"/>
          <p14:tracePt t="2753" x="6702425" y="5583238"/>
          <p14:tracePt t="2761" x="6726238" y="5567363"/>
          <p14:tracePt t="2769" x="6765925" y="5543550"/>
          <p14:tracePt t="2777" x="6805613" y="5511800"/>
          <p14:tracePt t="2785" x="6819900" y="5503863"/>
          <p14:tracePt t="2793" x="6835775" y="5495925"/>
          <p14:tracePt t="2802" x="6867525" y="5472113"/>
          <p14:tracePt t="2809" x="6891338" y="5456238"/>
          <p14:tracePt t="2819" x="6907213" y="5448300"/>
          <p14:tracePt t="2825" x="6931025" y="5432425"/>
          <p14:tracePt t="2834" x="6946900" y="5424488"/>
          <p14:tracePt t="2842" x="6954838" y="5424488"/>
          <p14:tracePt t="2850" x="6970713" y="5416550"/>
          <p14:tracePt t="2857" x="6978650" y="5408613"/>
          <p14:tracePt t="2884" x="6994525" y="5408613"/>
          <p14:tracePt t="2890" x="7002463" y="5392738"/>
          <p14:tracePt t="2897" x="7016750" y="5386388"/>
          <p14:tracePt t="2905" x="7032625" y="5378450"/>
          <p14:tracePt t="2913" x="7040563" y="5370513"/>
          <p14:tracePt t="2921" x="7048500" y="5362575"/>
          <p14:tracePt t="2929" x="7056438" y="5362575"/>
          <p14:tracePt t="2937" x="7072313" y="5354638"/>
          <p14:tracePt t="2945" x="7112000" y="5314950"/>
          <p14:tracePt t="2953" x="7143750" y="5299075"/>
          <p14:tracePt t="3010" x="7143750" y="5283200"/>
          <p14:tracePt t="3017" x="7135813" y="5283200"/>
          <p14:tracePt t="3025" x="7112000" y="5283200"/>
          <p14:tracePt t="3033" x="7064375" y="5275263"/>
          <p14:tracePt t="3042" x="7010400" y="5251450"/>
          <p14:tracePt t="3050" x="6962775" y="5251450"/>
          <p14:tracePt t="3057" x="6907213" y="5235575"/>
          <p14:tracePt t="3066" x="6851650" y="5219700"/>
          <p14:tracePt t="3073" x="6789738" y="5203825"/>
          <p14:tracePt t="3082" x="6734175" y="5189538"/>
          <p14:tracePt t="3089" x="6694488" y="5181600"/>
          <p14:tracePt t="3097" x="6670675" y="5157788"/>
          <p14:tracePt t="3105" x="6630988" y="5157788"/>
          <p14:tracePt t="3113" x="6607175" y="5157788"/>
          <p14:tracePt t="3122" x="6592888" y="5157788"/>
          <p14:tracePt t="3130" x="6569075" y="5157788"/>
          <p14:tracePt t="3137" x="6553200" y="5157788"/>
          <p14:tracePt t="3209" x="6569075" y="5157788"/>
          <p14:tracePt t="3217" x="6577013" y="5157788"/>
          <p14:tracePt t="3225" x="6607175" y="5157788"/>
          <p14:tracePt t="3234" x="6630988" y="5173663"/>
          <p14:tracePt t="3241" x="6694488" y="5173663"/>
          <p14:tracePt t="3250" x="6757988" y="5173663"/>
          <p14:tracePt t="3257" x="6835775" y="5181600"/>
          <p14:tracePt t="3267" x="6875463" y="5195888"/>
          <p14:tracePt t="3273" x="6899275" y="5211763"/>
          <p14:tracePt t="3282" x="6915150" y="5219700"/>
          <p14:tracePt t="3330" x="6907213" y="5219700"/>
          <p14:tracePt t="3345" x="6891338" y="5219700"/>
          <p14:tracePt t="3353" x="6851650" y="5219700"/>
          <p14:tracePt t="3362" x="6797675" y="5219700"/>
          <p14:tracePt t="3369" x="6757988" y="5219700"/>
          <p14:tracePt t="3377" x="6710363" y="5211763"/>
          <p14:tracePt t="3385" x="6678613" y="5211763"/>
          <p14:tracePt t="3393" x="6670675" y="5203825"/>
          <p14:tracePt t="3401" x="6662738" y="5203825"/>
          <p14:tracePt t="3441" x="6670675" y="5203825"/>
          <p14:tracePt t="3450" x="6678613" y="5203825"/>
          <p14:tracePt t="3457" x="6694488" y="5203825"/>
          <p14:tracePt t="3467" x="6734175" y="5203825"/>
          <p14:tracePt t="3473" x="6781800" y="5203825"/>
          <p14:tracePt t="3482" x="6805613" y="5203825"/>
          <p14:tracePt t="3490" x="6827838" y="5211763"/>
          <p14:tracePt t="3497" x="6843713" y="5219700"/>
          <p14:tracePt t="3553" x="6827838" y="5219700"/>
          <p14:tracePt t="3562" x="6789738" y="5219700"/>
          <p14:tracePt t="3569" x="6742113" y="5219700"/>
          <p14:tracePt t="3577" x="6718300" y="5219700"/>
          <p14:tracePt t="3586" x="6702425" y="5211763"/>
          <p14:tracePt t="3593" x="6678613" y="5203825"/>
          <p14:tracePt t="3714" x="6670675" y="5203825"/>
          <p14:tracePt t="3721" x="6654800" y="5203825"/>
          <p14:tracePt t="3729" x="6615113" y="5203825"/>
          <p14:tracePt t="3737" x="6561138" y="5203825"/>
          <p14:tracePt t="3745" x="6481763" y="5189538"/>
          <p14:tracePt t="3753" x="6426200" y="5181600"/>
          <p14:tracePt t="3761" x="6372225" y="5157788"/>
          <p14:tracePt t="3769" x="6340475" y="5157788"/>
          <p14:tracePt t="3777" x="6332538" y="5149850"/>
          <p14:tracePt t="3825" x="6340475" y="5149850"/>
          <p14:tracePt t="3833" x="6348413" y="5149850"/>
          <p14:tracePt t="3842" x="6356350" y="5149850"/>
          <p14:tracePt t="3850" x="6388100" y="5149850"/>
          <p14:tracePt t="3857" x="6402388" y="5149850"/>
          <p14:tracePt t="3929" x="6396038" y="5149850"/>
          <p14:tracePt t="3937" x="6388100" y="5149850"/>
          <p14:tracePt t="4017" x="6396038" y="5149850"/>
          <p14:tracePt t="4026" x="6410325" y="5149850"/>
          <p14:tracePt t="4090" x="6402388" y="5149850"/>
          <p14:tracePt t="4100" x="6396038" y="5149850"/>
          <p14:tracePt t="4105" x="6388100" y="5149850"/>
          <p14:tracePt t="4114" x="6380163" y="5149850"/>
          <p14:tracePt t="4193" x="6388100" y="5149850"/>
          <p14:tracePt t="4281" x="6372225" y="5149850"/>
          <p14:tracePt t="4346" x="6380163" y="5149850"/>
          <p14:tracePt t="4441" x="6372225" y="5149850"/>
          <p14:tracePt t="4450" x="6364288" y="5149850"/>
          <p14:tracePt t="4458" x="6348413" y="5149850"/>
          <p14:tracePt t="4467" x="6340475" y="5149850"/>
          <p14:tracePt t="4521" x="6356350" y="5149850"/>
          <p14:tracePt t="4529" x="6364288" y="5149850"/>
          <p14:tracePt t="4537" x="6380163" y="5149850"/>
          <p14:tracePt t="4553" x="6396038" y="5149850"/>
          <p14:tracePt t="4561" x="6410325" y="5149850"/>
          <p14:tracePt t="4602" x="6402388" y="5149850"/>
          <p14:tracePt t="4618" x="6380163" y="5149850"/>
          <p14:tracePt t="4625" x="6348413" y="5149850"/>
          <p14:tracePt t="4633" x="6340475" y="5149850"/>
          <p14:tracePt t="4697" x="6348413" y="5149850"/>
          <p14:tracePt t="4705" x="6364288" y="5149850"/>
          <p14:tracePt t="4713" x="6372225" y="5149850"/>
          <p14:tracePt t="4722" x="6396038" y="5149850"/>
          <p14:tracePt t="4729" x="6418263" y="5149850"/>
          <p14:tracePt t="4737" x="6434138" y="5149850"/>
          <p14:tracePt t="4794" x="6426200" y="5149850"/>
          <p14:tracePt t="4809" x="6418263" y="5149850"/>
          <p14:tracePt t="4858" x="6434138" y="5149850"/>
          <p14:tracePt t="4867" x="6442075" y="5149850"/>
          <p14:tracePt t="4873" x="6457950" y="5149850"/>
          <p14:tracePt t="4882" x="6473825" y="5157788"/>
          <p14:tracePt t="4890" x="6505575" y="5165725"/>
          <p14:tracePt t="4897" x="6529388" y="5165725"/>
          <p14:tracePt t="4906" x="6561138" y="5165725"/>
          <p14:tracePt t="4913" x="6607175" y="5165725"/>
          <p14:tracePt t="4921" x="6654800" y="5165725"/>
          <p14:tracePt t="4930" x="6686550" y="5165725"/>
          <p14:tracePt t="4938" x="6750050" y="5165725"/>
          <p14:tracePt t="4945" x="6797675" y="5173663"/>
          <p14:tracePt t="4953" x="6851650" y="5181600"/>
          <p14:tracePt t="4962" x="6907213" y="5203825"/>
          <p14:tracePt t="4970" x="6970713" y="5219700"/>
          <p14:tracePt t="4978" x="7040563" y="5235575"/>
          <p14:tracePt t="4986" x="7088188" y="5235575"/>
          <p14:tracePt t="4994" x="7127875" y="5251450"/>
          <p14:tracePt t="5003" x="7175500" y="5259388"/>
          <p14:tracePt t="5009" x="7199313" y="5259388"/>
          <p14:tracePt t="5018" x="7221538" y="5259388"/>
          <p14:tracePt t="5025" x="7261225" y="5267325"/>
          <p14:tracePt t="5033" x="7300913" y="5267325"/>
          <p14:tracePt t="5041" x="7332663" y="5267325"/>
          <p14:tracePt t="5050" x="7364413" y="5267325"/>
          <p14:tracePt t="5058" x="7412038" y="5267325"/>
          <p14:tracePt t="5066" x="7450138" y="5267325"/>
          <p14:tracePt t="5073" x="7497763" y="5267325"/>
          <p14:tracePt t="5082" x="7521575" y="5267325"/>
          <p14:tracePt t="5089" x="7561263" y="5267325"/>
          <p14:tracePt t="5098" x="7616825" y="5267325"/>
          <p14:tracePt t="5105" x="7662863" y="5267325"/>
          <p14:tracePt t="5113" x="7702550" y="5267325"/>
          <p14:tracePt t="5122" x="7750175" y="5267325"/>
          <p14:tracePt t="5130" x="7773988" y="5267325"/>
          <p14:tracePt t="5137" x="7789863" y="5267325"/>
          <p14:tracePt t="5145" x="7813675" y="5267325"/>
          <p14:tracePt t="5153" x="7835900" y="5267325"/>
          <p14:tracePt t="5162" x="7867650" y="5267325"/>
          <p14:tracePt t="5169" x="7899400" y="5267325"/>
          <p14:tracePt t="5177" x="7923213" y="5267325"/>
          <p14:tracePt t="5186" x="7954963" y="5267325"/>
          <p14:tracePt t="5193" x="7986713" y="5267325"/>
          <p14:tracePt t="5201" x="8026400" y="5267325"/>
          <p14:tracePt t="5209" x="8048625" y="5267325"/>
          <p14:tracePt t="5217" x="8096250" y="5267325"/>
          <p14:tracePt t="5226" x="8143875" y="5267325"/>
          <p14:tracePt t="5233" x="8175625" y="5267325"/>
          <p14:tracePt t="5241" x="8223250" y="5267325"/>
          <p14:tracePt t="5251" x="8253413" y="5267325"/>
          <p14:tracePt t="5257" x="8269288" y="5267325"/>
          <p14:tracePt t="5267" x="8293100" y="5267325"/>
          <p14:tracePt t="5273" x="8308975" y="5267325"/>
          <p14:tracePt t="5282" x="8316913" y="5259388"/>
          <p14:tracePt t="5289" x="8324850" y="5259388"/>
          <p14:tracePt t="5410" x="8308975" y="5259388"/>
          <p14:tracePt t="5417" x="8293100" y="5259388"/>
          <p14:tracePt t="5426" x="8269288" y="5259388"/>
          <p14:tracePt t="5433" x="8223250" y="5251450"/>
          <p14:tracePt t="5442" x="8183563" y="5227638"/>
          <p14:tracePt t="5450" x="8151813" y="5227638"/>
          <p14:tracePt t="5457" x="8143875" y="5227638"/>
          <p14:tracePt t="5467" x="8143875" y="5219700"/>
          <p14:tracePt t="6242" x="8159750" y="5211763"/>
          <p14:tracePt t="6267" x="8167688" y="5195888"/>
          <p14:tracePt t="6290" x="8175625" y="5189538"/>
          <p14:tracePt t="6729" x="8159750" y="5195888"/>
          <p14:tracePt t="6737" x="8135938" y="5203825"/>
          <p14:tracePt t="6746" x="8072438" y="5211763"/>
          <p14:tracePt t="6753" x="8026400" y="5211763"/>
          <p14:tracePt t="6761" x="7994650" y="5211763"/>
          <p14:tracePt t="6769" x="7954963" y="5211763"/>
          <p14:tracePt t="6787" x="7947025" y="5211763"/>
          <p14:tracePt t="6793" x="7939088" y="5203825"/>
          <p14:tracePt t="6802" x="7939088" y="5189538"/>
          <p14:tracePt t="6809" x="7931150" y="5189538"/>
          <p14:tracePt t="6817" x="7931150" y="5173663"/>
          <p14:tracePt t="6825" x="7931150" y="5165725"/>
          <p14:tracePt t="6834" x="7939088" y="5141913"/>
          <p14:tracePt t="6842" x="7978775" y="5126038"/>
          <p14:tracePt t="6850" x="8032750" y="5102225"/>
          <p14:tracePt t="6857" x="8088313" y="5078413"/>
          <p14:tracePt t="6867" x="8167688" y="5054600"/>
          <p14:tracePt t="6873" x="8285163" y="5046663"/>
          <p14:tracePt t="6881" x="8442325" y="5014913"/>
          <p14:tracePt t="6889" x="8632825" y="5014913"/>
          <p14:tracePt t="6897" x="8891588" y="5014913"/>
          <p14:tracePt t="6905" x="9215438" y="5014913"/>
          <p14:tracePt t="6914" x="9561513" y="5014913"/>
          <p14:tracePt t="6921" x="9853613" y="5014913"/>
          <p14:tracePt t="6929" x="10144125" y="5014913"/>
          <p14:tracePt t="6937" x="10436225" y="5014913"/>
          <p14:tracePt t="6945" x="10766425" y="4999038"/>
          <p14:tracePt t="6967" x="11388725" y="4960938"/>
          <p14:tracePt t="6969" x="11718925" y="4945063"/>
          <p14:tracePt t="6977" x="12026900" y="491331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rPr>
              <a:t>  </a:t>
            </a:r>
            <a:r>
              <a:rPr lang="en-US" sz="2800" b="1" dirty="0" err="1">
                <a:solidFill>
                  <a:schemeClr val="tx1"/>
                </a:solidFill>
              </a:rPr>
              <a:t>Kotter</a:t>
            </a:r>
            <a:r>
              <a:rPr lang="en-US" sz="2800" b="1" dirty="0">
                <a:solidFill>
                  <a:schemeClr val="tx1"/>
                </a:solidFill>
              </a:rPr>
              <a:t> model</a:t>
            </a:r>
          </a:p>
          <a:p>
            <a:r>
              <a:rPr lang="en-US" sz="2800" dirty="0">
                <a:solidFill>
                  <a:schemeClr val="tx1"/>
                </a:solidFill>
              </a:rPr>
              <a:t>Another example is the </a:t>
            </a:r>
            <a:r>
              <a:rPr lang="en-US" sz="2800" dirty="0" err="1">
                <a:solidFill>
                  <a:schemeClr val="tx1"/>
                </a:solidFill>
                <a:hlinkClick r:id="rId2"/>
              </a:rPr>
              <a:t>Kotter</a:t>
            </a:r>
            <a:r>
              <a:rPr lang="en-US" sz="2800" dirty="0">
                <a:solidFill>
                  <a:schemeClr val="tx1"/>
                </a:solidFill>
                <a:hlinkClick r:id="rId2"/>
              </a:rPr>
              <a:t> model</a:t>
            </a:r>
            <a:r>
              <a:rPr lang="en-US" sz="2800" dirty="0">
                <a:solidFill>
                  <a:schemeClr val="tx1"/>
                </a:solidFill>
              </a:rPr>
              <a:t>, developed by Dr. John </a:t>
            </a:r>
            <a:r>
              <a:rPr lang="en-US" sz="2800" dirty="0" err="1">
                <a:solidFill>
                  <a:schemeClr val="tx1"/>
                </a:solidFill>
              </a:rPr>
              <a:t>Kotter</a:t>
            </a:r>
            <a:r>
              <a:rPr lang="en-US" sz="2800" dirty="0">
                <a:solidFill>
                  <a:schemeClr val="tx1"/>
                </a:solidFill>
              </a:rPr>
              <a:t> of Harvard Business School in the 1990s. This approach rests on eight linear steps that focus on the business impetus and cultural context in which change is ultimately necessary, seeing the process through from start to finish. </a:t>
            </a: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87922" y="1077901"/>
            <a:ext cx="1028765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a:t>
            </a:r>
          </a:p>
        </p:txBody>
      </p:sp>
      <p:pic>
        <p:nvPicPr>
          <p:cNvPr id="9" name="Graphic 21">
            <a:extLst>
              <a:ext uri="{FF2B5EF4-FFF2-40B4-BE49-F238E27FC236}">
                <a16:creationId xmlns:a16="http://schemas.microsoft.com/office/drawing/2014/main" id="{FFFE25E2-32CF-4C32-BEF1-3AE7E6D139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0633519"/>
      </p:ext>
    </p:extLst>
  </p:cSld>
  <p:clrMapOvr>
    <a:masterClrMapping/>
  </p:clrMapOvr>
  <mc:AlternateContent xmlns:mc="http://schemas.openxmlformats.org/markup-compatibility/2006" xmlns:p14="http://schemas.microsoft.com/office/powerpoint/2010/main">
    <mc:Choice Requires="p14">
      <p:transition p14:dur="10" advTm="164243"/>
    </mc:Choice>
    <mc:Fallback xmlns="">
      <p:transition advTm="164243"/>
    </mc:Fallback>
  </mc:AlternateContent>
  <p:extLst>
    <p:ext uri="{3A86A75C-4F4B-4683-9AE1-C65F6400EC91}">
      <p14:laserTraceLst xmlns:p14="http://schemas.microsoft.com/office/powerpoint/2010/main">
        <p14:tracePtLst>
          <p14:tracePt t="434" x="11476038" y="3032125"/>
          <p14:tracePt t="442" x="10987088" y="2881313"/>
          <p14:tracePt t="451" x="10452100" y="2771775"/>
          <p14:tracePt t="458" x="9979025" y="2660650"/>
          <p14:tracePt t="466" x="9474200" y="2551113"/>
          <p14:tracePt t="474" x="8970963" y="2441575"/>
          <p14:tracePt t="483" x="8466138" y="2354263"/>
          <p14:tracePt t="491" x="8032750" y="2266950"/>
          <p14:tracePt t="498" x="7600950" y="2228850"/>
          <p14:tracePt t="507" x="7207250" y="2189163"/>
          <p14:tracePt t="515" x="6811963" y="2173288"/>
          <p14:tracePt t="523" x="6457950" y="2173288"/>
          <p14:tracePt t="530" x="6159500" y="2197100"/>
          <p14:tracePt t="540" x="5907088" y="2244725"/>
          <p14:tracePt t="546" x="5686425" y="2290763"/>
          <p14:tracePt t="556" x="5410200" y="2330450"/>
          <p14:tracePt t="563" x="5111750" y="2362200"/>
          <p14:tracePt t="571" x="4811713" y="2386013"/>
          <p14:tracePt t="578" x="4513263" y="2401888"/>
          <p14:tracePt t="586" x="4189413" y="2401888"/>
          <p14:tracePt t="594" x="3938588" y="2401888"/>
          <p14:tracePt t="602" x="3709988" y="2401888"/>
          <p14:tracePt t="610" x="3497263" y="2433638"/>
          <p14:tracePt t="619" x="3340100" y="2455863"/>
          <p14:tracePt t="626" x="3197225" y="2495550"/>
          <p14:tracePt t="634" x="3032125" y="2535238"/>
          <p14:tracePt t="642" x="2906713" y="2559050"/>
          <p14:tracePt t="650" x="2811463" y="2559050"/>
          <p14:tracePt t="658" x="2741613" y="2582863"/>
          <p14:tracePt t="666" x="2678113" y="2606675"/>
          <p14:tracePt t="675" x="2606675" y="2630488"/>
          <p14:tracePt t="682" x="2559050" y="2630488"/>
          <p14:tracePt t="691" x="2520950" y="2630488"/>
          <p14:tracePt t="698" x="2505075" y="2638425"/>
          <p14:tracePt t="706" x="2489200" y="2644775"/>
          <p14:tracePt t="714" x="2473325" y="2644775"/>
          <p14:tracePt t="722" x="2473325" y="2652713"/>
          <p14:tracePt t="730" x="2465388" y="2652713"/>
          <p14:tracePt t="739" x="2449513" y="2652713"/>
          <p14:tracePt t="746" x="2441575" y="2660650"/>
          <p14:tracePt t="754" x="2433638" y="2660650"/>
          <p14:tracePt t="762" x="2417763" y="2660650"/>
          <p14:tracePt t="770" x="2401888" y="2660650"/>
          <p14:tracePt t="778" x="2401888" y="2668588"/>
          <p14:tracePt t="802" x="2386013" y="2668588"/>
          <p14:tracePt t="850" x="2409825" y="2668588"/>
          <p14:tracePt t="858" x="2489200" y="2668588"/>
          <p14:tracePt t="866" x="2536825" y="2668588"/>
          <p14:tracePt t="874" x="2598738" y="2668588"/>
          <p14:tracePt t="882" x="2638425" y="2668588"/>
          <p14:tracePt t="891" x="2670175" y="2652713"/>
          <p14:tracePt t="898" x="2741613" y="2630488"/>
          <p14:tracePt t="906" x="2779713" y="2630488"/>
          <p14:tracePt t="914" x="2803525" y="2622550"/>
          <p14:tracePt t="923" x="2819400" y="2606675"/>
          <p14:tracePt t="943" x="2819400" y="2590800"/>
          <p14:tracePt t="946" x="2819400" y="2582863"/>
          <p14:tracePt t="954" x="2819400" y="2566988"/>
          <p14:tracePt t="962" x="2819400" y="2559050"/>
          <p14:tracePt t="970" x="2811463" y="2551113"/>
          <p14:tracePt t="978" x="2795588" y="2535238"/>
          <p14:tracePt t="986" x="2771775" y="2519363"/>
          <p14:tracePt t="994" x="2733675" y="2503488"/>
          <p14:tracePt t="1002" x="2693988" y="2471738"/>
          <p14:tracePt t="1010" x="2638425" y="2449513"/>
          <p14:tracePt t="1019" x="2574925" y="2449513"/>
          <p14:tracePt t="1026" x="2513013" y="2441575"/>
          <p14:tracePt t="1034" x="2441575" y="2401888"/>
          <p14:tracePt t="1042" x="2370138" y="2378075"/>
          <p14:tracePt t="1050" x="2308225" y="2378075"/>
          <p14:tracePt t="1058" x="2260600" y="2378075"/>
          <p14:tracePt t="1066" x="2220913" y="2370138"/>
          <p14:tracePt t="1074" x="2165350" y="2354263"/>
          <p14:tracePt t="1083" x="2141538" y="2354263"/>
          <p14:tracePt t="1090" x="2119313" y="2338388"/>
          <p14:tracePt t="1099" x="2103438" y="2330450"/>
          <p14:tracePt t="1107" x="2087563" y="2330450"/>
          <p14:tracePt t="1130" x="2071688" y="2330450"/>
          <p14:tracePt t="1140" x="2063750" y="2330450"/>
          <p14:tracePt t="1146" x="2047875" y="2330450"/>
          <p14:tracePt t="1163" x="2024063" y="2330450"/>
          <p14:tracePt t="1170" x="1960563" y="2346325"/>
          <p14:tracePt t="1179" x="1906588" y="2362200"/>
          <p14:tracePt t="1186" x="1874838" y="2370138"/>
          <p14:tracePt t="1194" x="1819275" y="2386013"/>
          <p14:tracePt t="1202" x="1771650" y="2393950"/>
          <p14:tracePt t="1210" x="1717675" y="2417763"/>
          <p14:tracePt t="1218" x="1662113" y="2425700"/>
          <p14:tracePt t="1226" x="1638300" y="2433638"/>
          <p14:tracePt t="1234" x="1614488" y="2449513"/>
          <p14:tracePt t="1242" x="1582738" y="2449513"/>
          <p14:tracePt t="1250" x="1558925" y="2455863"/>
          <p14:tracePt t="1259" x="1535113" y="2471738"/>
          <p14:tracePt t="1266" x="1504950" y="2479675"/>
          <p14:tracePt t="1274" x="1481138" y="2479675"/>
          <p14:tracePt t="1283" x="1457325" y="2487613"/>
          <p14:tracePt t="1290" x="1441450" y="2495550"/>
          <p14:tracePt t="1299" x="1425575" y="2503488"/>
          <p14:tracePt t="1306" x="1409700" y="2503488"/>
          <p14:tracePt t="1315" x="1385888" y="2511425"/>
          <p14:tracePt t="1324" x="1370013" y="2519363"/>
          <p14:tracePt t="1330" x="1354138" y="2519363"/>
          <p14:tracePt t="1341" x="1338263" y="2527300"/>
          <p14:tracePt t="1356" x="1330325" y="2535238"/>
          <p14:tracePt t="1371" x="1322388" y="2543175"/>
          <p14:tracePt t="1379" x="1308100" y="2543175"/>
          <p14:tracePt t="1403" x="1300163" y="2551113"/>
          <p14:tracePt t="1411" x="1292225" y="2551113"/>
          <p14:tracePt t="1418" x="1284288" y="2566988"/>
          <p14:tracePt t="1426" x="1284288" y="2574925"/>
          <p14:tracePt t="1434" x="1268413" y="2582863"/>
          <p14:tracePt t="1442" x="1260475" y="2598738"/>
          <p14:tracePt t="1450" x="1244600" y="2614613"/>
          <p14:tracePt t="1458" x="1228725" y="2644775"/>
          <p14:tracePt t="1474" x="1220788" y="2652713"/>
          <p14:tracePt t="1490" x="1212850" y="2660650"/>
          <p14:tracePt t="1499" x="1204913" y="2668588"/>
          <p14:tracePt t="1515" x="1204913" y="2684463"/>
          <p14:tracePt t="1524" x="1204913" y="2700338"/>
          <p14:tracePt t="1530" x="1204913" y="2708275"/>
          <p14:tracePt t="1541" x="1204913" y="2716213"/>
          <p14:tracePt t="1546" x="1204913" y="2724150"/>
          <p14:tracePt t="1556" x="1204913" y="2740025"/>
          <p14:tracePt t="1563" x="1204913" y="2763838"/>
          <p14:tracePt t="1570" x="1212850" y="2779713"/>
          <p14:tracePt t="1578" x="1228725" y="2811463"/>
          <p14:tracePt t="1586" x="1252538" y="2835275"/>
          <p14:tracePt t="1595" x="1276350" y="2849563"/>
          <p14:tracePt t="1603" x="1300163" y="2873375"/>
          <p14:tracePt t="1610" x="1322388" y="2897188"/>
          <p14:tracePt t="1618" x="1346200" y="2921000"/>
          <p14:tracePt t="1626" x="1385888" y="2952750"/>
          <p14:tracePt t="1635" x="1425575" y="2976563"/>
          <p14:tracePt t="1642" x="1465263" y="3008313"/>
          <p14:tracePt t="1650" x="1497013" y="3032125"/>
          <p14:tracePt t="1658" x="1535113" y="3062288"/>
          <p14:tracePt t="1666" x="1574800" y="3094038"/>
          <p14:tracePt t="1674" x="1630363" y="3117850"/>
          <p14:tracePt t="1682" x="1662113" y="3133725"/>
          <p14:tracePt t="1690" x="1693863" y="3149600"/>
          <p14:tracePt t="1698" x="1731963" y="3173413"/>
          <p14:tracePt t="1706" x="1755775" y="3173413"/>
          <p14:tracePt t="1714" x="1787525" y="3173413"/>
          <p14:tracePt t="1723" x="1811338" y="3173413"/>
          <p14:tracePt t="1730" x="1835150" y="3173413"/>
          <p14:tracePt t="1740" x="1858963" y="3173413"/>
          <p14:tracePt t="1747" x="1890713" y="3173413"/>
          <p14:tracePt t="1757" x="1922463" y="3173413"/>
          <p14:tracePt t="1763" x="1968500" y="3173413"/>
          <p14:tracePt t="1770" x="2032000" y="3173413"/>
          <p14:tracePt t="1778" x="2087563" y="3157538"/>
          <p14:tracePt t="1786" x="2181225" y="3157538"/>
          <p14:tracePt t="1795" x="2276475" y="3157538"/>
          <p14:tracePt t="1803" x="2354263" y="3157538"/>
          <p14:tracePt t="1810" x="2449513" y="3157538"/>
          <p14:tracePt t="1818" x="2528888" y="3157538"/>
          <p14:tracePt t="1826" x="2606675" y="3157538"/>
          <p14:tracePt t="1835" x="2654300" y="3157538"/>
          <p14:tracePt t="1842" x="2701925" y="3157538"/>
          <p14:tracePt t="1850" x="2755900" y="3157538"/>
          <p14:tracePt t="1858" x="2803525" y="3141663"/>
          <p14:tracePt t="1866" x="2843213" y="3133725"/>
          <p14:tracePt t="1874" x="2882900" y="3117850"/>
          <p14:tracePt t="1891" x="2946400" y="3094038"/>
          <p14:tracePt t="1898" x="2968625" y="3078163"/>
          <p14:tracePt t="1906" x="2992438" y="3078163"/>
          <p14:tracePt t="1914" x="3024188" y="3062288"/>
          <p14:tracePt t="1924" x="3048000" y="3054350"/>
          <p14:tracePt t="1930" x="3071813" y="3046413"/>
          <p14:tracePt t="1940" x="3111500" y="3038475"/>
          <p14:tracePt t="1946" x="3173413" y="3032125"/>
          <p14:tracePt t="1956" x="3213100" y="3024188"/>
          <p14:tracePt t="1963" x="3268663" y="3008313"/>
          <p14:tracePt t="1970" x="3316288" y="3000375"/>
          <p14:tracePt t="1978" x="3362325" y="3000375"/>
          <p14:tracePt t="1986" x="3425825" y="3000375"/>
          <p14:tracePt t="1995" x="3465513" y="3000375"/>
          <p14:tracePt t="2003" x="3489325" y="3000375"/>
          <p14:tracePt t="2010" x="3513138" y="3000375"/>
          <p14:tracePt t="2019" x="3544888" y="2992438"/>
          <p14:tracePt t="2026" x="3567113" y="2984500"/>
          <p14:tracePt t="2035" x="3582988" y="2968625"/>
          <p14:tracePt t="2042" x="3598863" y="2960688"/>
          <p14:tracePt t="2050" x="3606800" y="2944813"/>
          <p14:tracePt t="2059" x="3630613" y="2928938"/>
          <p14:tracePt t="2066" x="3654425" y="2905125"/>
          <p14:tracePt t="2074" x="3662363" y="2889250"/>
          <p14:tracePt t="2083" x="3678238" y="2881313"/>
          <p14:tracePt t="2090" x="3686175" y="2857500"/>
          <p14:tracePt t="2098" x="3694113" y="2841625"/>
          <p14:tracePt t="2106" x="3702050" y="2835275"/>
          <p14:tracePt t="2114" x="3702050" y="2819400"/>
          <p14:tracePt t="2123" x="3709988" y="2803525"/>
          <p14:tracePt t="2130" x="3717925" y="2779713"/>
          <p14:tracePt t="2140" x="3717925" y="2763838"/>
          <p14:tracePt t="2146" x="3717925" y="2740025"/>
          <p14:tracePt t="2157" x="3717925" y="2708275"/>
          <p14:tracePt t="2163" x="3717925" y="2684463"/>
          <p14:tracePt t="2170" x="3717925" y="2660650"/>
          <p14:tracePt t="2178" x="3717925" y="2638425"/>
          <p14:tracePt t="2186" x="3709988" y="2606675"/>
          <p14:tracePt t="2194" x="3702050" y="2590800"/>
          <p14:tracePt t="2202" x="3694113" y="2574925"/>
          <p14:tracePt t="2210" x="3670300" y="2559050"/>
          <p14:tracePt t="2218" x="3654425" y="2519363"/>
          <p14:tracePt t="2226" x="3630613" y="2503488"/>
          <p14:tracePt t="2234" x="3598863" y="2463800"/>
          <p14:tracePt t="2242" x="3559175" y="2433638"/>
          <p14:tracePt t="2250" x="3521075" y="2417763"/>
          <p14:tracePt t="2258" x="3433763" y="2370138"/>
          <p14:tracePt t="2266" x="3378200" y="2346325"/>
          <p14:tracePt t="2274" x="3308350" y="2322513"/>
          <p14:tracePt t="2283" x="3244850" y="2314575"/>
          <p14:tracePt t="2290" x="3157538" y="2290763"/>
          <p14:tracePt t="2298" x="3111500" y="2274888"/>
          <p14:tracePt t="2308" x="3048000" y="2266950"/>
          <p14:tracePt t="2315" x="2976563" y="2252663"/>
          <p14:tracePt t="2323" x="2930525" y="2244725"/>
          <p14:tracePt t="2330" x="2890838" y="2236788"/>
          <p14:tracePt t="2340" x="2827338" y="2236788"/>
          <p14:tracePt t="2346" x="2771775" y="2228850"/>
          <p14:tracePt t="2354" x="2741613" y="2228850"/>
          <p14:tracePt t="2362" x="2693988" y="2228850"/>
          <p14:tracePt t="2371" x="2654300" y="2212975"/>
          <p14:tracePt t="2379" x="2606675" y="2205038"/>
          <p14:tracePt t="2386" x="2559050" y="2205038"/>
          <p14:tracePt t="2395" x="2505075" y="2205038"/>
          <p14:tracePt t="2403" x="2457450" y="2205038"/>
          <p14:tracePt t="2410" x="2425700" y="2205038"/>
          <p14:tracePt t="2419" x="2378075" y="2205038"/>
          <p14:tracePt t="2426" x="2354263" y="2205038"/>
          <p14:tracePt t="2435" x="2324100" y="2205038"/>
          <p14:tracePt t="2443" x="2292350" y="2205038"/>
          <p14:tracePt t="2451" x="2244725" y="2220913"/>
          <p14:tracePt t="2459" x="2205038" y="2236788"/>
          <p14:tracePt t="2466" x="2149475" y="2236788"/>
          <p14:tracePt t="2474" x="2127250" y="2236788"/>
          <p14:tracePt t="2482" x="2095500" y="2244725"/>
          <p14:tracePt t="2490" x="2039938" y="2252663"/>
          <p14:tracePt t="2498" x="1992313" y="2266950"/>
          <p14:tracePt t="2507" x="1936750" y="2274888"/>
          <p14:tracePt t="2515" x="1874838" y="2282825"/>
          <p14:tracePt t="2524" x="1811338" y="2282825"/>
          <p14:tracePt t="2530" x="1739900" y="2282825"/>
          <p14:tracePt t="2541" x="1693863" y="2282825"/>
          <p14:tracePt t="2546" x="1630363" y="2282825"/>
          <p14:tracePt t="2555" x="1550988" y="2298700"/>
          <p14:tracePt t="2563" x="1473200" y="2298700"/>
          <p14:tracePt t="2570" x="1401763" y="2306638"/>
          <p14:tracePt t="2578" x="1346200" y="2330450"/>
          <p14:tracePt t="2586" x="1300163" y="2330450"/>
          <p14:tracePt t="2595" x="1276350" y="2338388"/>
          <p14:tracePt t="2603" x="1236663" y="2362200"/>
          <p14:tracePt t="2611" x="1204913" y="2370138"/>
          <p14:tracePt t="2618" x="1165225" y="2386013"/>
          <p14:tracePt t="2626" x="1125538" y="2393950"/>
          <p14:tracePt t="2635" x="1087438" y="2417763"/>
          <p14:tracePt t="2642" x="1063625" y="2425700"/>
          <p14:tracePt t="2650" x="1031875" y="2441575"/>
          <p14:tracePt t="2658" x="1008063" y="2449513"/>
          <p14:tracePt t="2666" x="968375" y="2479675"/>
          <p14:tracePt t="2674" x="944563" y="2503488"/>
          <p14:tracePt t="2683" x="928688" y="2527300"/>
          <p14:tracePt t="2691" x="906463" y="2535238"/>
          <p14:tracePt t="2698" x="898525" y="2551113"/>
          <p14:tracePt t="2706" x="882650" y="2566988"/>
          <p14:tracePt t="2715" x="874713" y="2582863"/>
          <p14:tracePt t="2723" x="866775" y="2598738"/>
          <p14:tracePt t="2730" x="858838" y="2614613"/>
          <p14:tracePt t="2740" x="858838" y="2630488"/>
          <p14:tracePt t="2746" x="850900" y="2638425"/>
          <p14:tracePt t="2755" x="842963" y="2644775"/>
          <p14:tracePt t="2762" x="842963" y="2660650"/>
          <p14:tracePt t="2778" x="842963" y="2676525"/>
          <p14:tracePt t="2786" x="842963" y="2684463"/>
          <p14:tracePt t="2795" x="842963" y="2700338"/>
          <p14:tracePt t="2802" x="842963" y="2724150"/>
          <p14:tracePt t="2810" x="850900" y="2740025"/>
          <p14:tracePt t="2818" x="858838" y="2755900"/>
          <p14:tracePt t="2826" x="882650" y="2779713"/>
          <p14:tracePt t="2835" x="898525" y="2795588"/>
          <p14:tracePt t="2842" x="914400" y="2803525"/>
          <p14:tracePt t="2850" x="928688" y="2811463"/>
          <p14:tracePt t="2859" x="944563" y="2819400"/>
          <p14:tracePt t="2866" x="960438" y="2827338"/>
          <p14:tracePt t="2876" x="976313" y="2835275"/>
          <p14:tracePt t="2891" x="1031875" y="2857500"/>
          <p14:tracePt t="2898" x="1055688" y="2873375"/>
          <p14:tracePt t="2906" x="1095375" y="2897188"/>
          <p14:tracePt t="2914" x="1133475" y="2928938"/>
          <p14:tracePt t="2923" x="1173163" y="2944813"/>
          <p14:tracePt t="2930" x="1228725" y="2968625"/>
          <p14:tracePt t="2941" x="1268413" y="2984500"/>
          <p14:tracePt t="2946" x="1308100" y="3016250"/>
          <p14:tracePt t="2955" x="1362075" y="3038475"/>
          <p14:tracePt t="2963" x="1433513" y="3046413"/>
          <p14:tracePt t="2970" x="1497013" y="3070225"/>
          <p14:tracePt t="2978" x="1566863" y="3086100"/>
          <p14:tracePt t="2986" x="1630363" y="3109913"/>
          <p14:tracePt t="2994" x="1685925" y="3117850"/>
          <p14:tracePt t="3002" x="1725613" y="3133725"/>
          <p14:tracePt t="3010" x="1755775" y="3141663"/>
          <p14:tracePt t="3018" x="1771650" y="3149600"/>
          <p14:tracePt t="3026" x="1787525" y="3149600"/>
          <p14:tracePt t="3034" x="1803400" y="3149600"/>
          <p14:tracePt t="3050" x="1811338" y="3149600"/>
          <p14:tracePt t="3058" x="1827213" y="3149600"/>
          <p14:tracePt t="3066" x="1835150" y="3149600"/>
          <p14:tracePt t="3074" x="1858963" y="3149600"/>
          <p14:tracePt t="3082" x="1882775" y="3149600"/>
          <p14:tracePt t="3090" x="1914525" y="3149600"/>
          <p14:tracePt t="3098" x="1952625" y="3149600"/>
          <p14:tracePt t="3106" x="1984375" y="3149600"/>
          <p14:tracePt t="3114" x="2032000" y="3149600"/>
          <p14:tracePt t="3122" x="2079625" y="3149600"/>
          <p14:tracePt t="3130" x="2119313" y="3149600"/>
          <p14:tracePt t="3140" x="2141538" y="3149600"/>
          <p14:tracePt t="3146" x="2181225" y="3141663"/>
          <p14:tracePt t="3155" x="2236788" y="3125788"/>
          <p14:tracePt t="3163" x="2268538" y="3109913"/>
          <p14:tracePt t="3170" x="2324100" y="3094038"/>
          <p14:tracePt t="3179" x="2346325" y="3094038"/>
          <p14:tracePt t="3186" x="2370138" y="3086100"/>
          <p14:tracePt t="3195" x="2401888" y="3078163"/>
          <p14:tracePt t="3202" x="2425700" y="3078163"/>
          <p14:tracePt t="3210" x="2449513" y="3078163"/>
          <p14:tracePt t="3218" x="2473325" y="3078163"/>
          <p14:tracePt t="3226" x="2489200" y="3078163"/>
          <p14:tracePt t="3235" x="2520950" y="3078163"/>
          <p14:tracePt t="3242" x="2551113" y="3078163"/>
          <p14:tracePt t="3250" x="2574925" y="3078163"/>
          <p14:tracePt t="3258" x="2614613" y="3078163"/>
          <p14:tracePt t="3266" x="2646363" y="3078163"/>
          <p14:tracePt t="3274" x="2662238" y="3078163"/>
          <p14:tracePt t="3283" x="2678113" y="3078163"/>
          <p14:tracePt t="3290" x="2693988" y="3078163"/>
          <p14:tracePt t="4179" x="2686050" y="3078163"/>
          <p14:tracePt t="4210" x="2670175" y="3078163"/>
          <p14:tracePt t="4235" x="2654300" y="3078163"/>
          <p14:tracePt t="4283" x="2646363" y="3078163"/>
          <p14:tracePt t="4301" x="2630488" y="3086100"/>
          <p14:tracePt t="4435" x="2614613" y="3086100"/>
          <p14:tracePt t="4474" x="2590800" y="3094038"/>
          <p14:tracePt t="5066" x="2582863" y="3094038"/>
          <p14:tracePt t="5082" x="2606675" y="3086100"/>
          <p14:tracePt t="5090" x="2630488" y="3054350"/>
          <p14:tracePt t="5098" x="2686050" y="3024188"/>
          <p14:tracePt t="5106" x="2725738" y="2992438"/>
          <p14:tracePt t="5114" x="2763838" y="2960688"/>
          <p14:tracePt t="5122" x="2819400" y="2928938"/>
          <p14:tracePt t="5130" x="2890838" y="2881313"/>
          <p14:tracePt t="5139" x="2946400" y="2849563"/>
          <p14:tracePt t="5146" x="3016250" y="2803525"/>
          <p14:tracePt t="5154" x="3095625" y="2740025"/>
          <p14:tracePt t="5162" x="3165475" y="2692400"/>
          <p14:tracePt t="5170" x="3236913" y="2644775"/>
          <p14:tracePt t="5178" x="3308350" y="2598738"/>
          <p14:tracePt t="5186" x="3362325" y="2551113"/>
          <p14:tracePt t="5194" x="3417888" y="2495550"/>
          <p14:tracePt t="5202" x="3473450" y="2463800"/>
          <p14:tracePt t="5210" x="3536950" y="2417763"/>
          <p14:tracePt t="5218" x="3590925" y="2346325"/>
          <p14:tracePt t="5226" x="3638550" y="2274888"/>
          <p14:tracePt t="5235" x="3686175" y="2228850"/>
          <p14:tracePt t="5242" x="3725863" y="2173288"/>
          <p14:tracePt t="5250" x="3763963" y="2101850"/>
          <p14:tracePt t="5258" x="3795713" y="2047875"/>
          <p14:tracePt t="5266" x="3819525" y="2008188"/>
          <p14:tracePt t="5274" x="3827463" y="1976438"/>
          <p14:tracePt t="5282" x="3851275" y="1944688"/>
          <p14:tracePt t="5290" x="3859213" y="1928813"/>
          <p14:tracePt t="5298" x="3859213" y="1912938"/>
          <p14:tracePt t="5307" x="3859213" y="1889125"/>
          <p14:tracePt t="5314" x="3859213" y="1873250"/>
          <p14:tracePt t="5322" x="3851275" y="1851025"/>
          <p14:tracePt t="5330" x="3827463" y="1843088"/>
          <p14:tracePt t="5339" x="3795713" y="1819275"/>
          <p14:tracePt t="5346" x="3757613" y="1803400"/>
          <p14:tracePt t="5354" x="3725863" y="1795463"/>
          <p14:tracePt t="5363" x="3670300" y="1771650"/>
          <p14:tracePt t="5370" x="3638550" y="1771650"/>
          <p14:tracePt t="5379" x="3582988" y="1763713"/>
          <p14:tracePt t="5386" x="3559175" y="1755775"/>
          <p14:tracePt t="5394" x="3552825" y="1747838"/>
          <p14:tracePt t="5490" x="3567113" y="1747838"/>
          <p14:tracePt t="5498" x="3582988" y="1747838"/>
          <p14:tracePt t="5506" x="3598863" y="1747838"/>
          <p14:tracePt t="5514" x="3622675" y="1747838"/>
          <p14:tracePt t="5522" x="3638550" y="1747838"/>
          <p14:tracePt t="5530" x="3646488" y="1747838"/>
          <p14:tracePt t="5539" x="3654425" y="1739900"/>
          <p14:tracePt t="5594" x="3654425" y="1731963"/>
          <p14:tracePt t="5618" x="3646488" y="1731963"/>
          <p14:tracePt t="5642" x="3630613" y="1731963"/>
          <p14:tracePt t="5890" x="3622675" y="1724025"/>
          <p14:tracePt t="5906" x="3630613" y="1716088"/>
          <p14:tracePt t="5922" x="3638550" y="1708150"/>
          <p14:tracePt t="5963" x="3646488" y="1700213"/>
          <p14:tracePt t="5970" x="3646488" y="1692275"/>
          <p14:tracePt t="5987" x="3630613" y="1692275"/>
          <p14:tracePt t="5994" x="3622675" y="1692275"/>
          <p14:tracePt t="6002" x="3606800" y="1692275"/>
          <p14:tracePt t="6010" x="3582988" y="1692275"/>
          <p14:tracePt t="6018" x="3536950" y="1692275"/>
          <p14:tracePt t="6026" x="3505200" y="1692275"/>
          <p14:tracePt t="11426" x="3465513" y="1684338"/>
          <p14:tracePt t="11435" x="3441700" y="1684338"/>
          <p14:tracePt t="11443" x="3362325" y="1684338"/>
          <p14:tracePt t="11451" x="3284538" y="1700213"/>
          <p14:tracePt t="11459" x="3205163" y="1708150"/>
          <p14:tracePt t="11468" x="3149600" y="1739900"/>
          <p14:tracePt t="11475" x="3079750" y="1755775"/>
          <p14:tracePt t="11482" x="3000375" y="1763713"/>
          <p14:tracePt t="11490" x="2938463" y="1779588"/>
          <p14:tracePt t="11498" x="2867025" y="1803400"/>
          <p14:tracePt t="11506" x="2803525" y="1811338"/>
          <p14:tracePt t="11514" x="2717800" y="1873250"/>
          <p14:tracePt t="11523" x="2646363" y="1920875"/>
          <p14:tracePt t="11531" x="2590800" y="1952625"/>
          <p14:tracePt t="11538" x="2520950" y="1992313"/>
          <p14:tracePt t="11547" x="2465388" y="2032000"/>
          <p14:tracePt t="11555" x="2401888" y="2070100"/>
          <p14:tracePt t="11564" x="2308225" y="2133600"/>
          <p14:tracePt t="11570" x="2212975" y="2205038"/>
          <p14:tracePt t="11578" x="2119313" y="2266950"/>
          <p14:tracePt t="11586" x="2016125" y="2330450"/>
          <p14:tracePt t="11595" x="1930400" y="2378075"/>
          <p14:tracePt t="11603" x="1843088" y="2441575"/>
          <p14:tracePt t="11610" x="1755775" y="2495550"/>
          <p14:tracePt t="11618" x="1654175" y="2543175"/>
          <p14:tracePt t="11626" x="1582738" y="2574925"/>
          <p14:tracePt t="11634" x="1543050" y="2606675"/>
          <p14:tracePt t="11643" x="1504950" y="2652713"/>
          <p14:tracePt t="11650" x="1449388" y="2684463"/>
          <p14:tracePt t="11658" x="1425575" y="2708275"/>
          <p14:tracePt t="11666" x="1401763" y="2747963"/>
          <p14:tracePt t="11675" x="1393825" y="2787650"/>
          <p14:tracePt t="11684" x="1370013" y="2827338"/>
          <p14:tracePt t="11690" x="1362075" y="2849563"/>
          <p14:tracePt t="11699" x="1354138" y="2873375"/>
          <p14:tracePt t="11706" x="1354138" y="2913063"/>
          <p14:tracePt t="11714" x="1354138" y="2944813"/>
          <p14:tracePt t="11722" x="1354138" y="2984500"/>
          <p14:tracePt t="11731" x="1354138" y="3000375"/>
          <p14:tracePt t="11738" x="1354138" y="3024188"/>
          <p14:tracePt t="11747" x="1354138" y="3038475"/>
          <p14:tracePt t="11755" x="1354138" y="3062288"/>
          <p14:tracePt t="11779" x="1354138" y="3078163"/>
          <p14:tracePt t="11787" x="1354138" y="3086100"/>
          <p14:tracePt t="11795" x="1346200" y="3101975"/>
          <p14:tracePt t="11803" x="1338263" y="3109913"/>
          <p14:tracePt t="11818" x="1338263" y="3125788"/>
          <p14:tracePt t="11842" x="1338263" y="3141663"/>
          <p14:tracePt t="11851" x="1338263" y="3149600"/>
          <p14:tracePt t="11859" x="1338263" y="3165475"/>
          <p14:tracePt t="11866" x="1338263" y="3173413"/>
          <p14:tracePt t="11874" x="1338263" y="3189288"/>
          <p14:tracePt t="11899" x="1338263" y="3213100"/>
          <p14:tracePt t="11906" x="1338263" y="3228975"/>
          <p14:tracePt t="11914" x="1338263" y="3235325"/>
          <p14:tracePt t="11922" x="1338263" y="3251200"/>
          <p14:tracePt t="11939" x="1330325" y="3275013"/>
          <p14:tracePt t="11948" x="1322388" y="3290888"/>
          <p14:tracePt t="11955" x="1308100" y="3290888"/>
          <p14:tracePt t="11964" x="1300163" y="3298825"/>
          <p14:tracePt t="11970" x="1292225" y="3298825"/>
          <p14:tracePt t="11979" x="1276350" y="3314700"/>
          <p14:tracePt t="11986" x="1260475" y="3322638"/>
          <p14:tracePt t="11995" x="1244600" y="3330575"/>
          <p14:tracePt t="12002" x="1228725" y="3346450"/>
          <p14:tracePt t="12010" x="1212850" y="3346450"/>
          <p14:tracePt t="12018" x="1204913" y="3354388"/>
          <p14:tracePt t="12026" x="1196975" y="3370263"/>
          <p14:tracePt t="12034" x="1181100" y="3378200"/>
          <p14:tracePt t="12042" x="1157288" y="3386138"/>
          <p14:tracePt t="12051" x="1157288" y="3394075"/>
          <p14:tracePt t="12059" x="1149350" y="3394075"/>
          <p14:tracePt t="12066" x="1141413" y="3394075"/>
          <p14:tracePt t="12075" x="1133475" y="3402013"/>
          <p14:tracePt t="12082" x="1125538" y="3409950"/>
          <p14:tracePt t="12187" x="1111250" y="3417888"/>
          <p14:tracePt t="12507" x="1133475" y="3425825"/>
          <p14:tracePt t="12514" x="1141413" y="3440113"/>
          <p14:tracePt t="12522" x="1149350" y="3448050"/>
          <p14:tracePt t="12530" x="1157288" y="3455988"/>
          <p14:tracePt t="12540" x="1165225" y="3455988"/>
          <p14:tracePt t="12546" x="1173163" y="3463925"/>
          <p14:tracePt t="12556" x="1173163" y="3471863"/>
          <p14:tracePt t="12562" x="1181100" y="3479800"/>
          <p14:tracePt t="12570" x="1204913" y="3487738"/>
          <p14:tracePt t="12579" x="1228725" y="3495675"/>
          <p14:tracePt t="12586" x="1260475" y="3503613"/>
          <p14:tracePt t="12595" x="1284288" y="3503613"/>
          <p14:tracePt t="12602" x="1308100" y="3503613"/>
          <p14:tracePt t="12610" x="1346200" y="3511550"/>
          <p14:tracePt t="12618" x="1362075" y="3519488"/>
          <p14:tracePt t="12626" x="1385888" y="3519488"/>
          <p14:tracePt t="12635" x="1401763" y="3519488"/>
          <p14:tracePt t="12642" x="1409700" y="3511550"/>
          <p14:tracePt t="12651" x="1425575" y="3503613"/>
          <p14:tracePt t="12659" x="1441450" y="3503613"/>
          <p14:tracePt t="12779" x="1433513" y="3503613"/>
          <p14:tracePt t="12794" x="1425575" y="3503613"/>
          <p14:tracePt t="12818" x="1409700" y="3503613"/>
          <p14:tracePt t="12843" x="1401763" y="3503613"/>
          <p14:tracePt t="13019" x="1393825" y="3503613"/>
          <p14:tracePt t="13090" x="1401763" y="3503613"/>
          <p14:tracePt t="13098" x="1441450" y="3503613"/>
          <p14:tracePt t="13107" x="1473200" y="3503613"/>
          <p14:tracePt t="13114" x="1535113" y="3503613"/>
          <p14:tracePt t="13122" x="1582738" y="3503613"/>
          <p14:tracePt t="13130" x="1646238" y="3503613"/>
          <p14:tracePt t="13140" x="1709738" y="3503613"/>
          <p14:tracePt t="13146" x="1747838" y="3503613"/>
          <p14:tracePt t="13156" x="1795463" y="3503613"/>
          <p14:tracePt t="13162" x="1819275" y="3503613"/>
          <p14:tracePt t="13171" x="1835150" y="3503613"/>
          <p14:tracePt t="13178" x="1851025" y="3503613"/>
          <p14:tracePt t="13186" x="1874838" y="3495675"/>
          <p14:tracePt t="13195" x="1914525" y="3487738"/>
          <p14:tracePt t="13203" x="1944688" y="3479800"/>
          <p14:tracePt t="13211" x="1984375" y="3471863"/>
          <p14:tracePt t="13218" x="2016125" y="3471863"/>
          <p14:tracePt t="13226" x="2055813" y="3463925"/>
          <p14:tracePt t="13235" x="2095500" y="3440113"/>
          <p14:tracePt t="13242" x="2133600" y="3432175"/>
          <p14:tracePt t="13250" x="2181225" y="3409950"/>
          <p14:tracePt t="13259" x="2220913" y="3409950"/>
          <p14:tracePt t="13267" x="2252663" y="3409950"/>
          <p14:tracePt t="13274" x="2284413" y="3409950"/>
          <p14:tracePt t="13283" x="2308225" y="3402013"/>
          <p14:tracePt t="13291" x="2324100" y="3394075"/>
          <p14:tracePt t="13299" x="2338388" y="3394075"/>
          <p14:tracePt t="13306" x="2354263" y="3394075"/>
          <p14:tracePt t="13314" x="2370138" y="3394075"/>
          <p14:tracePt t="13323" x="2386013" y="3394075"/>
          <p14:tracePt t="13331" x="2393950" y="3394075"/>
          <p14:tracePt t="13426" x="2401888" y="3394075"/>
          <p14:tracePt t="13434" x="2409825" y="3394075"/>
          <p14:tracePt t="13442" x="2425700" y="3394075"/>
          <p14:tracePt t="13450" x="2433638" y="3394075"/>
          <p14:tracePt t="13458" x="2449513" y="3394075"/>
          <p14:tracePt t="13466" x="2457450" y="3394075"/>
          <p14:tracePt t="13474" x="2465388" y="3394075"/>
          <p14:tracePt t="13530" x="2473325" y="3394075"/>
          <p14:tracePt t="13546" x="2489200" y="3394075"/>
          <p14:tracePt t="13556" x="2497138" y="3394075"/>
          <p14:tracePt t="13562" x="2513013" y="3394075"/>
          <p14:tracePt t="13571" x="2528888" y="3402013"/>
          <p14:tracePt t="13578" x="2559050" y="3409950"/>
          <p14:tracePt t="13586" x="2574925" y="3417888"/>
          <p14:tracePt t="13594" x="2614613" y="3417888"/>
          <p14:tracePt t="13603" x="2630488" y="3425825"/>
          <p14:tracePt t="13611" x="2670175" y="3448050"/>
          <p14:tracePt t="13618" x="2693988" y="3448050"/>
          <p14:tracePt t="13626" x="2717800" y="3455988"/>
          <p14:tracePt t="13635" x="2755900" y="3463925"/>
          <p14:tracePt t="13642" x="2787650" y="3463925"/>
          <p14:tracePt t="13650" x="2803525" y="3471863"/>
          <p14:tracePt t="13667" x="2819400" y="3471863"/>
          <p14:tracePt t="13819" x="2827338" y="3479800"/>
          <p14:tracePt t="13826" x="2827338" y="3487738"/>
          <p14:tracePt t="13842" x="2819400" y="3495675"/>
          <p14:tracePt t="13858" x="2811463" y="3495675"/>
          <p14:tracePt t="13866" x="2803525" y="3495675"/>
          <p14:tracePt t="13875" x="2779713" y="3495675"/>
          <p14:tracePt t="13882" x="2755900" y="3495675"/>
          <p14:tracePt t="13890" x="2709863" y="3495675"/>
          <p14:tracePt t="13898" x="2662238" y="3495675"/>
          <p14:tracePt t="13907" x="2622550" y="3495675"/>
          <p14:tracePt t="13916" x="2559050" y="3495675"/>
          <p14:tracePt t="13922" x="2513013" y="3495675"/>
          <p14:tracePt t="13932" x="2465388" y="3487738"/>
          <p14:tracePt t="13938" x="2425700" y="3487738"/>
          <p14:tracePt t="13948" x="2409825" y="3487738"/>
          <p14:tracePt t="13995" x="2417763" y="3487738"/>
          <p14:tracePt t="14003" x="2433638" y="3487738"/>
          <p14:tracePt t="14010" x="2441575" y="3487738"/>
          <p14:tracePt t="14018" x="2457450" y="3487738"/>
          <p14:tracePt t="14026" x="2481263" y="3487738"/>
          <p14:tracePt t="14035" x="2528888" y="3495675"/>
          <p14:tracePt t="14042" x="2559050" y="3495675"/>
          <p14:tracePt t="14050" x="2598738" y="3495675"/>
          <p14:tracePt t="14058" x="2662238" y="3503613"/>
          <p14:tracePt t="14066" x="2725738" y="3527425"/>
          <p14:tracePt t="14075" x="2763838" y="3535363"/>
          <p14:tracePt t="14083" x="2795588" y="3535363"/>
          <p14:tracePt t="14090" x="2811463" y="3535363"/>
          <p14:tracePt t="14099" x="2827338" y="3535363"/>
          <p14:tracePt t="14147" x="2843213" y="3535363"/>
          <p14:tracePt t="14323" x="2851150" y="3535363"/>
          <p14:tracePt t="14339" x="2867025" y="3535363"/>
          <p14:tracePt t="14356" x="2874963" y="3535363"/>
          <p14:tracePt t="14371" x="2882900" y="3535363"/>
          <p14:tracePt t="14490" x="2867025" y="3543300"/>
          <p14:tracePt t="14498" x="2851150" y="3551238"/>
          <p14:tracePt t="14507" x="2843213" y="3551238"/>
          <p14:tracePt t="14514" x="2827338" y="3551238"/>
          <p14:tracePt t="14522" x="2811463" y="3551238"/>
          <p14:tracePt t="14532" x="2779713" y="3551238"/>
          <p14:tracePt t="14538" x="2741613" y="3551238"/>
          <p14:tracePt t="14548" x="2709863" y="3551238"/>
          <p14:tracePt t="14555" x="2678113" y="3543300"/>
          <p14:tracePt t="14564" x="2654300" y="3527425"/>
          <p14:tracePt t="14570" x="2638425" y="3519488"/>
          <p14:tracePt t="14578" x="2630488" y="3519488"/>
          <p14:tracePt t="16451" x="2614613" y="3519488"/>
          <p14:tracePt t="22242" x="2614613" y="3511550"/>
          <p14:tracePt t="22250" x="2622550" y="3503613"/>
          <p14:tracePt t="22258" x="2646363" y="3503613"/>
          <p14:tracePt t="22267" x="2709863" y="3503613"/>
          <p14:tracePt t="22275" x="2755900" y="3503613"/>
          <p14:tracePt t="22282" x="2779713" y="3503613"/>
          <p14:tracePt t="22291" x="2843213" y="3511550"/>
          <p14:tracePt t="22299" x="2898775" y="3535363"/>
          <p14:tracePt t="22306" x="2922588" y="3535363"/>
          <p14:tracePt t="22314" x="2938463" y="3543300"/>
          <p14:tracePt t="22323" x="2946400" y="3551238"/>
          <p14:tracePt t="22338" x="2960688" y="3551238"/>
          <p14:tracePt t="22363" x="2968625" y="3551238"/>
          <p14:tracePt t="22379" x="2976563" y="3551238"/>
          <p14:tracePt t="22386" x="2992438" y="3551238"/>
          <p14:tracePt t="22395" x="3000375" y="3551238"/>
          <p14:tracePt t="22404" x="3016250" y="3551238"/>
          <p14:tracePt t="22410" x="3024188" y="3551238"/>
          <p14:tracePt t="22418" x="3040063" y="3551238"/>
          <p14:tracePt t="22426" x="3095625" y="3551238"/>
          <p14:tracePt t="22434" x="3119438" y="3551238"/>
          <p14:tracePt t="22443" x="3149600" y="3551238"/>
          <p14:tracePt t="22450" x="3189288" y="3551238"/>
          <p14:tracePt t="22458" x="3213100" y="3551238"/>
          <p14:tracePt t="22466" x="3236913" y="3543300"/>
          <p14:tracePt t="22475" x="3268663" y="3527425"/>
          <p14:tracePt t="22482" x="3292475" y="3527425"/>
          <p14:tracePt t="22490" x="3316288" y="3519488"/>
          <p14:tracePt t="22499" x="3354388" y="3519488"/>
          <p14:tracePt t="22506" x="3370263" y="3511550"/>
          <p14:tracePt t="22515" x="3394075" y="3503613"/>
          <p14:tracePt t="22522" x="3433763" y="3495675"/>
          <p14:tracePt t="22530" x="3457575" y="3495675"/>
          <p14:tracePt t="22538" x="3505200" y="3495675"/>
          <p14:tracePt t="22547" x="3536950" y="3495675"/>
          <p14:tracePt t="22554" x="3575050" y="3495675"/>
          <p14:tracePt t="22563" x="3622675" y="3487738"/>
          <p14:tracePt t="22571" x="3646488" y="3471863"/>
          <p14:tracePt t="22579" x="3686175" y="3471863"/>
          <p14:tracePt t="22586" x="3733800" y="3455988"/>
          <p14:tracePt t="22594" x="3757613" y="3448050"/>
          <p14:tracePt t="22603" x="3795713" y="3448050"/>
          <p14:tracePt t="22610" x="3843338" y="3448050"/>
          <p14:tracePt t="22618" x="3890963" y="3448050"/>
          <p14:tracePt t="22626" x="3954463" y="3448050"/>
          <p14:tracePt t="22635" x="4032250" y="3448050"/>
          <p14:tracePt t="22642" x="4143375" y="3448050"/>
          <p14:tracePt t="22650" x="4237038" y="3448050"/>
          <p14:tracePt t="22658" x="4332288" y="3448050"/>
          <p14:tracePt t="22666" x="4441825" y="3448050"/>
          <p14:tracePt t="22675" x="4537075" y="3448050"/>
          <p14:tracePt t="22682" x="4662488" y="3448050"/>
          <p14:tracePt t="22690" x="4773613" y="3448050"/>
          <p14:tracePt t="22700" x="4851400" y="3448050"/>
          <p14:tracePt t="22706" x="4946650" y="3448050"/>
          <p14:tracePt t="22714" x="5056188" y="3448050"/>
          <p14:tracePt t="22723" x="5151438" y="3440113"/>
          <p14:tracePt t="22731" x="5260975" y="3440113"/>
          <p14:tracePt t="22739" x="5356225" y="3440113"/>
          <p14:tracePt t="22747" x="5457825" y="3440113"/>
          <p14:tracePt t="22755" x="5568950" y="3440113"/>
          <p14:tracePt t="22763" x="5670550" y="3440113"/>
          <p14:tracePt t="22770" x="5757863" y="3440113"/>
          <p14:tracePt t="22779" x="5835650" y="3440113"/>
          <p14:tracePt t="22786" x="5930900" y="3440113"/>
          <p14:tracePt t="22795" x="6008688" y="3440113"/>
          <p14:tracePt t="22802" x="6072188" y="3440113"/>
          <p14:tracePt t="22811" x="6143625" y="3455988"/>
          <p14:tracePt t="22818" x="6237288" y="3463925"/>
          <p14:tracePt t="22826" x="6316663" y="3479800"/>
          <p14:tracePt t="22834" x="6410325" y="3487738"/>
          <p14:tracePt t="22842" x="6497638" y="3503613"/>
          <p14:tracePt t="22850" x="6592888" y="3511550"/>
          <p14:tracePt t="22858" x="6670675" y="3527425"/>
          <p14:tracePt t="22866" x="6757988" y="3535363"/>
          <p14:tracePt t="22875" x="6835775" y="3559175"/>
          <p14:tracePt t="22882" x="6907213" y="3575050"/>
          <p14:tracePt t="22890" x="6986588" y="3598863"/>
          <p14:tracePt t="22898" x="7040563" y="3606800"/>
          <p14:tracePt t="22906" x="7080250" y="3622675"/>
          <p14:tracePt t="22915" x="7112000" y="3622675"/>
          <p14:tracePt t="22922" x="7159625" y="3622675"/>
          <p14:tracePt t="22930" x="7207250" y="3622675"/>
          <p14:tracePt t="22938" x="7261225" y="3636963"/>
          <p14:tracePt t="22946" x="7292975" y="3644900"/>
          <p14:tracePt t="22954" x="7332663" y="3644900"/>
          <p14:tracePt t="22964" x="7356475" y="3644900"/>
          <p14:tracePt t="22970" x="7380288" y="3644900"/>
          <p14:tracePt t="22978" x="7418388" y="3644900"/>
          <p14:tracePt t="22986" x="7450138" y="3644900"/>
          <p14:tracePt t="22994" x="7489825" y="3644900"/>
          <p14:tracePt t="23002" x="7505700" y="3644900"/>
          <p14:tracePt t="23011" x="7529513" y="3644900"/>
          <p14:tracePt t="23018" x="7553325" y="3636963"/>
          <p14:tracePt t="23026" x="7569200" y="3629025"/>
          <p14:tracePt t="23034" x="7577138" y="3622675"/>
          <p14:tracePt t="23042" x="7593013" y="3622675"/>
          <p14:tracePt t="23050" x="7600950" y="3614738"/>
          <p14:tracePt t="23059" x="7616825" y="3598863"/>
          <p14:tracePt t="23066" x="7623175" y="3590925"/>
          <p14:tracePt t="23082" x="7631113" y="3575050"/>
          <p14:tracePt t="23090" x="7631113" y="3567113"/>
          <p14:tracePt t="23106" x="7631113" y="3559175"/>
          <p14:tracePt t="23138" x="7631113" y="3535363"/>
          <p14:tracePt t="23155" x="7623175" y="3535363"/>
          <p14:tracePt t="23291" x="7616825" y="3535363"/>
          <p14:tracePt t="23315" x="7608888" y="3535363"/>
          <p14:tracePt t="23322" x="7593013" y="3535363"/>
          <p14:tracePt t="23330" x="7585075" y="3535363"/>
          <p14:tracePt t="23338" x="7569200" y="3535363"/>
          <p14:tracePt t="23346" x="7561263" y="3535363"/>
          <p14:tracePt t="23355" x="7553325" y="3535363"/>
          <p14:tracePt t="23363" x="7537450" y="3535363"/>
          <p14:tracePt t="23370" x="7521575" y="3535363"/>
          <p14:tracePt t="23378" x="7497763" y="3535363"/>
          <p14:tracePt t="23386" x="7466013" y="3535363"/>
          <p14:tracePt t="23394" x="7450138" y="3535363"/>
          <p14:tracePt t="23410" x="7434263" y="3535363"/>
          <p14:tracePt t="23418" x="7418388" y="3535363"/>
          <p14:tracePt t="23426" x="7396163" y="3543300"/>
          <p14:tracePt t="23435" x="7380288" y="3543300"/>
          <p14:tracePt t="23442" x="7364413" y="3543300"/>
          <p14:tracePt t="23450" x="7356475" y="3543300"/>
          <p14:tracePt t="23466" x="7340600" y="3543300"/>
          <p14:tracePt t="23475" x="7332663" y="3551238"/>
          <p14:tracePt t="23531" x="7332663" y="3559175"/>
          <p14:tracePt t="23547" x="7340600" y="3559175"/>
          <p14:tracePt t="23555" x="7356475" y="3559175"/>
          <p14:tracePt t="23562" x="7372350" y="3559175"/>
          <p14:tracePt t="23571" x="7396163" y="3559175"/>
          <p14:tracePt t="23578" x="7418388" y="3559175"/>
          <p14:tracePt t="23587" x="7442200" y="3559175"/>
          <p14:tracePt t="23595" x="7458075" y="3559175"/>
          <p14:tracePt t="23602" x="7473950" y="3559175"/>
          <p14:tracePt t="23610" x="7481888" y="3559175"/>
          <p14:tracePt t="23666" x="7473950" y="3559175"/>
          <p14:tracePt t="23675" x="7458075" y="3559175"/>
          <p14:tracePt t="23691" x="7426325" y="3559175"/>
          <p14:tracePt t="23699" x="7412038" y="3559175"/>
          <p14:tracePt t="23707" x="7372350" y="3559175"/>
          <p14:tracePt t="23715" x="7348538" y="3551238"/>
          <p14:tracePt t="23723" x="7332663" y="3551238"/>
          <p14:tracePt t="23747" x="7316788" y="3551238"/>
          <p14:tracePt t="23987" x="7308850" y="3543300"/>
          <p14:tracePt t="24011" x="7300913" y="3535363"/>
          <p14:tracePt t="24018" x="7285038" y="3535363"/>
          <p14:tracePt t="24035" x="7269163" y="3535363"/>
          <p14:tracePt t="24058" x="7253288" y="3535363"/>
          <p14:tracePt t="24066" x="7245350" y="3535363"/>
          <p14:tracePt t="24074" x="7229475" y="3535363"/>
          <p14:tracePt t="24082" x="7221538" y="3535363"/>
          <p14:tracePt t="24098" x="7207250" y="3535363"/>
          <p14:tracePt t="24122" x="7191375" y="3535363"/>
          <p14:tracePt t="24130" x="7183438" y="3535363"/>
          <p14:tracePt t="24154" x="7167563" y="3535363"/>
          <p14:tracePt t="24170" x="7159625" y="3535363"/>
          <p14:tracePt t="24179" x="7143750" y="3535363"/>
          <p14:tracePt t="24202" x="7127875" y="3535363"/>
          <p14:tracePt t="24210" x="7119938" y="3535363"/>
          <p14:tracePt t="24218" x="7104063" y="3535363"/>
          <p14:tracePt t="24227" x="7096125" y="3535363"/>
          <p14:tracePt t="24234" x="7080250" y="3535363"/>
          <p14:tracePt t="24250" x="7064375" y="3535363"/>
          <p14:tracePt t="24258" x="7056438" y="3535363"/>
          <p14:tracePt t="24266" x="7040563" y="3535363"/>
          <p14:tracePt t="24275" x="7032625" y="3535363"/>
          <p14:tracePt t="24282" x="7016750" y="3535363"/>
          <p14:tracePt t="24307" x="7002463" y="3535363"/>
          <p14:tracePt t="24314" x="6994525" y="3535363"/>
          <p14:tracePt t="24322" x="6978650" y="3535363"/>
          <p14:tracePt t="24330" x="6970713" y="3535363"/>
          <p14:tracePt t="24338" x="6954838" y="3535363"/>
          <p14:tracePt t="24355" x="6938963" y="3535363"/>
          <p14:tracePt t="24364" x="6931025" y="3535363"/>
          <p14:tracePt t="24370" x="6915150" y="3535363"/>
          <p14:tracePt t="24379" x="6907213" y="3535363"/>
          <p14:tracePt t="24387" x="6891338" y="3535363"/>
          <p14:tracePt t="24411" x="6875463" y="3535363"/>
          <p14:tracePt t="24419" x="6867525" y="3535363"/>
          <p14:tracePt t="24434" x="6851650" y="3535363"/>
          <p14:tracePt t="24442" x="6843713" y="3535363"/>
          <p14:tracePt t="24450" x="6827838" y="3535363"/>
          <p14:tracePt t="24475" x="6811963" y="3535363"/>
          <p14:tracePt t="24515" x="6805613" y="3535363"/>
          <p14:tracePt t="24539" x="6789738" y="3535363"/>
          <p14:tracePt t="24547" x="6781800" y="3535363"/>
          <p14:tracePt t="24570" x="6765925" y="3535363"/>
          <p14:tracePt t="24618" x="6750050" y="3535363"/>
          <p14:tracePt t="24659" x="6742113" y="3535363"/>
          <p14:tracePt t="25314" x="6750050" y="3535363"/>
          <p14:tracePt t="25395" x="6757988" y="3535363"/>
          <p14:tracePt t="26787" x="6750050" y="3535363"/>
          <p14:tracePt t="26818" x="6742113" y="3535363"/>
          <p14:tracePt t="26883" x="6726238" y="3535363"/>
          <p14:tracePt t="27122" x="6718300" y="3527425"/>
          <p14:tracePt t="28362" x="6718300" y="3511550"/>
          <p14:tracePt t="28450" x="6726238" y="3511550"/>
          <p14:tracePt t="28474" x="6742113" y="3503613"/>
          <p14:tracePt t="28482" x="6750050" y="3495675"/>
          <p14:tracePt t="28514" x="6765925" y="3495675"/>
          <p14:tracePt t="28538" x="6781800" y="3495675"/>
          <p14:tracePt t="28546" x="6789738" y="3495675"/>
          <p14:tracePt t="28554" x="6805613" y="3487738"/>
          <p14:tracePt t="28563" x="6811963" y="3487738"/>
          <p14:tracePt t="28570" x="6827838" y="3487738"/>
          <p14:tracePt t="28586" x="6843713" y="3487738"/>
          <p14:tracePt t="28594" x="6875463" y="3479800"/>
          <p14:tracePt t="28602" x="6891338" y="3471863"/>
          <p14:tracePt t="28610" x="6907213" y="3471863"/>
          <p14:tracePt t="28618" x="6915150" y="3471863"/>
          <p14:tracePt t="28626" x="6923088" y="3471863"/>
          <p14:tracePt t="28634" x="6938963" y="3471863"/>
          <p14:tracePt t="28642" x="6954838" y="3471863"/>
          <p14:tracePt t="28651" x="6978650" y="3463925"/>
          <p14:tracePt t="28658" x="7010400" y="3455988"/>
          <p14:tracePt t="28666" x="7040563" y="3448050"/>
          <p14:tracePt t="28674" x="7072313" y="3440113"/>
          <p14:tracePt t="28682" x="7104063" y="3440113"/>
          <p14:tracePt t="28690" x="7151688" y="3440113"/>
          <p14:tracePt t="28698" x="7167563" y="3432175"/>
          <p14:tracePt t="28706" x="7191375" y="3409950"/>
          <p14:tracePt t="28714" x="7221538" y="3409950"/>
          <p14:tracePt t="28723" x="7245350" y="3402013"/>
          <p14:tracePt t="28731" x="7269163" y="3394075"/>
          <p14:tracePt t="28739" x="7308850" y="3394075"/>
          <p14:tracePt t="28748" x="7332663" y="3394075"/>
          <p14:tracePt t="28754" x="7364413" y="3394075"/>
          <p14:tracePt t="28763" x="7404100" y="3394075"/>
          <p14:tracePt t="28771" x="7434263" y="3394075"/>
          <p14:tracePt t="28779" x="7473950" y="3394075"/>
          <p14:tracePt t="28786" x="7529513" y="3394075"/>
          <p14:tracePt t="28796" x="7600950" y="3394075"/>
          <p14:tracePt t="28802" x="7646988" y="3394075"/>
          <p14:tracePt t="28810" x="7670800" y="3394075"/>
          <p14:tracePt t="28818" x="7694613" y="3394075"/>
          <p14:tracePt t="28826" x="7734300" y="3394075"/>
          <p14:tracePt t="28835" x="7781925" y="3394075"/>
          <p14:tracePt t="28843" x="7805738" y="3394075"/>
          <p14:tracePt t="28851" x="7827963" y="3394075"/>
          <p14:tracePt t="28858" x="7867650" y="3394075"/>
          <p14:tracePt t="28866" x="7899400" y="3394075"/>
          <p14:tracePt t="28875" x="7923213" y="3394075"/>
          <p14:tracePt t="28899" x="8026400" y="3402013"/>
          <p14:tracePt t="28907" x="8056563" y="3417888"/>
          <p14:tracePt t="28915" x="8080375" y="3417888"/>
          <p14:tracePt t="28922" x="8112125" y="3425825"/>
          <p14:tracePt t="28930" x="8128000" y="3425825"/>
          <p14:tracePt t="29219" x="8143875" y="3425825"/>
          <p14:tracePt t="29234" x="8143875" y="3432175"/>
          <p14:tracePt t="29242" x="8151813" y="3432175"/>
          <p14:tracePt t="29250" x="8167688" y="3432175"/>
          <p14:tracePt t="29266" x="8183563" y="3432175"/>
          <p14:tracePt t="29274" x="8191500" y="3432175"/>
          <p14:tracePt t="29282" x="8215313" y="3440113"/>
          <p14:tracePt t="29290" x="8229600" y="3440113"/>
          <p14:tracePt t="29300" x="8253413" y="3440113"/>
          <p14:tracePt t="29306" x="8277225" y="3440113"/>
          <p14:tracePt t="29314" x="8316913" y="3440113"/>
          <p14:tracePt t="29322" x="8348663" y="3440113"/>
          <p14:tracePt t="29330" x="8372475" y="3440113"/>
          <p14:tracePt t="29338" x="8412163" y="3448050"/>
          <p14:tracePt t="29346" x="8434388" y="3463925"/>
          <p14:tracePt t="29354" x="8450263" y="3463925"/>
          <p14:tracePt t="29363" x="8474075" y="3463925"/>
          <p14:tracePt t="29370" x="8489950" y="3463925"/>
          <p14:tracePt t="29378" x="8505825" y="3463925"/>
          <p14:tracePt t="29386" x="8513763" y="3463925"/>
          <p14:tracePt t="29394" x="8529638" y="3463925"/>
          <p14:tracePt t="29402" x="8537575" y="3463925"/>
          <p14:tracePt t="29411" x="8553450" y="3455988"/>
          <p14:tracePt t="29418" x="8553450" y="3448050"/>
          <p14:tracePt t="29450" x="8569325" y="3440113"/>
          <p14:tracePt t="29482" x="8577263" y="3432175"/>
          <p14:tracePt t="29490" x="8585200" y="3425825"/>
          <p14:tracePt t="29506" x="8601075" y="3425825"/>
          <p14:tracePt t="29514" x="8616950" y="3425825"/>
          <p14:tracePt t="29522" x="8624888" y="3417888"/>
          <p14:tracePt t="29530" x="8632825" y="3417888"/>
          <p14:tracePt t="29538" x="8639175" y="3417888"/>
          <p14:tracePt t="29546" x="8670925" y="3409950"/>
          <p14:tracePt t="29554" x="8702675" y="3402013"/>
          <p14:tracePt t="29562" x="8726488" y="3394075"/>
          <p14:tracePt t="29570" x="8742363" y="3394075"/>
          <p14:tracePt t="29579" x="8766175" y="3386138"/>
          <p14:tracePt t="29586" x="8789988" y="3378200"/>
          <p14:tracePt t="29595" x="8821738" y="3378200"/>
          <p14:tracePt t="29603" x="8851900" y="3378200"/>
          <p14:tracePt t="29610" x="8891588" y="3378200"/>
          <p14:tracePt t="29618" x="8915400" y="3378200"/>
          <p14:tracePt t="29627" x="8939213" y="3378200"/>
          <p14:tracePt t="29635" x="8963025" y="3378200"/>
          <p14:tracePt t="29642" x="8978900" y="3378200"/>
          <p14:tracePt t="29650" x="9002713" y="3378200"/>
          <p14:tracePt t="29658" x="9034463" y="3378200"/>
          <p14:tracePt t="29666" x="9056688" y="3378200"/>
          <p14:tracePt t="29675" x="9080500" y="3378200"/>
          <p14:tracePt t="29682" x="9112250" y="3378200"/>
          <p14:tracePt t="29691" x="9144000" y="3378200"/>
          <p14:tracePt t="29698" x="9175750" y="3378200"/>
          <p14:tracePt t="29706" x="9223375" y="3378200"/>
          <p14:tracePt t="29714" x="9261475" y="3386138"/>
          <p14:tracePt t="29722" x="9332913" y="3409950"/>
          <p14:tracePt t="29730" x="9380538" y="3425825"/>
          <p14:tracePt t="29739" x="9436100" y="3440113"/>
          <p14:tracePt t="29747" x="9482138" y="3455988"/>
          <p14:tracePt t="29755" x="9553575" y="3479800"/>
          <p14:tracePt t="29763" x="9609138" y="3487738"/>
          <p14:tracePt t="29770" x="9640888" y="3503613"/>
          <p14:tracePt t="29779" x="9694863" y="3503613"/>
          <p14:tracePt t="29786" x="9718675" y="3511550"/>
          <p14:tracePt t="29795" x="9734550" y="3519488"/>
          <p14:tracePt t="29802" x="9758363" y="3519488"/>
          <p14:tracePt t="29810" x="9774238" y="3519488"/>
          <p14:tracePt t="29818" x="9790113" y="3519488"/>
          <p14:tracePt t="29826" x="9805988" y="3519488"/>
          <p14:tracePt t="29834" x="9821863" y="3519488"/>
          <p14:tracePt t="29842" x="9837738" y="3519488"/>
          <p14:tracePt t="29850" x="9845675" y="3519488"/>
          <p14:tracePt t="29858" x="9853613" y="3519488"/>
          <p14:tracePt t="29866" x="9859963" y="3519488"/>
          <p14:tracePt t="29882" x="9875838" y="3519488"/>
          <p14:tracePt t="29897" x="9883775" y="3519488"/>
          <p14:tracePt t="29898" x="9899650" y="3519488"/>
          <p14:tracePt t="29906" x="9907588" y="3527425"/>
          <p14:tracePt t="29914" x="9915525" y="3527425"/>
          <p14:tracePt t="29922" x="9931400" y="3527425"/>
          <p14:tracePt t="29930" x="9947275" y="3535363"/>
          <p14:tracePt t="29938" x="9955213" y="3543300"/>
          <p14:tracePt t="29946" x="9963150" y="3551238"/>
          <p14:tracePt t="30251" x="9971088" y="3567113"/>
          <p14:tracePt t="30275" x="9986963" y="3575050"/>
          <p14:tracePt t="30339" x="9994900" y="3575050"/>
          <p14:tracePt t="30379" x="10010775" y="3575050"/>
          <p14:tracePt t="30603" x="10018713" y="3575050"/>
          <p14:tracePt t="30658" x="10026650" y="3575050"/>
          <p14:tracePt t="30714" x="10034588" y="3575050"/>
          <p14:tracePt t="30834" x="10050463" y="3567113"/>
          <p14:tracePt t="30891" x="10058400" y="3567113"/>
          <p14:tracePt t="30898" x="10072688" y="3559175"/>
          <p14:tracePt t="30946" x="10072688" y="3543300"/>
          <p14:tracePt t="31915" x="10058400" y="3543300"/>
          <p14:tracePt t="32074" x="10050463" y="3543300"/>
          <p14:tracePt t="32298" x="10042525" y="3543300"/>
          <p14:tracePt t="33627" x="10034588" y="3543300"/>
          <p14:tracePt t="33715" x="10034588" y="3535363"/>
          <p14:tracePt t="34587" x="10050463" y="3527425"/>
          <p14:tracePt t="34779" x="10050463" y="3511550"/>
          <p14:tracePt t="34812" x="10034588" y="3511550"/>
          <p14:tracePt t="34820" x="10018713" y="3503613"/>
          <p14:tracePt t="34826" x="10002838" y="3503613"/>
          <p14:tracePt t="34842" x="9986963" y="3503613"/>
          <p14:tracePt t="34850" x="9963150" y="3487738"/>
          <p14:tracePt t="34858" x="9923463" y="3471863"/>
          <p14:tracePt t="34866" x="9875838" y="3463925"/>
          <p14:tracePt t="34874" x="9805988" y="3448050"/>
          <p14:tracePt t="34882" x="9742488" y="3440113"/>
          <p14:tracePt t="34899" x="9561513" y="3378200"/>
          <p14:tracePt t="34906" x="9450388" y="3354388"/>
          <p14:tracePt t="34914" x="9332913" y="3330575"/>
          <p14:tracePt t="34922" x="9207500" y="3306763"/>
          <p14:tracePt t="34931" x="9064625" y="3275013"/>
          <p14:tracePt t="34938" x="8923338" y="3267075"/>
          <p14:tracePt t="34947" x="8766175" y="3267075"/>
          <p14:tracePt t="34954" x="8609013" y="3267075"/>
          <p14:tracePt t="34963" x="8434388" y="3267075"/>
          <p14:tracePt t="34970" x="8269288" y="3267075"/>
          <p14:tracePt t="34981" x="8026400" y="3267075"/>
          <p14:tracePt t="34986" x="7859713" y="3267075"/>
          <p14:tracePt t="34995" x="7662863" y="3267075"/>
          <p14:tracePt t="35003" x="7473950" y="3267075"/>
          <p14:tracePt t="35010" x="7269163" y="3267075"/>
          <p14:tracePt t="35018" x="7112000" y="3267075"/>
          <p14:tracePt t="35027" x="6986588" y="3267075"/>
          <p14:tracePt t="35035" x="6843713" y="3267075"/>
          <p14:tracePt t="35042" x="6702425" y="3267075"/>
          <p14:tracePt t="35051" x="6592888" y="3267075"/>
          <p14:tracePt t="35058" x="6481763" y="3267075"/>
          <p14:tracePt t="35066" x="6340475" y="3267075"/>
          <p14:tracePt t="35074" x="6197600" y="3298825"/>
          <p14:tracePt t="35082" x="6056313" y="3322638"/>
          <p14:tracePt t="35090" x="5843588" y="3386138"/>
          <p14:tracePt t="35099" x="5662613" y="3409950"/>
          <p14:tracePt t="35106" x="5473700" y="3455988"/>
          <p14:tracePt t="35114" x="5260975" y="3503613"/>
          <p14:tracePt t="35122" x="5048250" y="3535363"/>
          <p14:tracePt t="35131" x="4835525" y="3559175"/>
          <p14:tracePt t="35138" x="4622800" y="3590925"/>
          <p14:tracePt t="35146" x="4418013" y="3606800"/>
          <p14:tracePt t="35154" x="4244975" y="3606800"/>
          <p14:tracePt t="35163" x="4111625" y="3606800"/>
          <p14:tracePt t="35171" x="3984625" y="3606800"/>
          <p14:tracePt t="35180" x="3859213" y="3606800"/>
          <p14:tracePt t="35186" x="3763963" y="3606800"/>
          <p14:tracePt t="35196" x="3694113" y="3629025"/>
          <p14:tracePt t="35202" x="3638550" y="3636963"/>
          <p14:tracePt t="35210" x="3590925" y="3660775"/>
          <p14:tracePt t="35219" x="3536950" y="3668713"/>
          <p14:tracePt t="35226" x="3489325" y="3684588"/>
          <p14:tracePt t="35235" x="3433763" y="3692525"/>
          <p14:tracePt t="35243" x="3378200" y="3716338"/>
          <p14:tracePt t="35250" x="3316288" y="3724275"/>
          <p14:tracePt t="35258" x="3244850" y="3748088"/>
          <p14:tracePt t="35266" x="3165475" y="3748088"/>
          <p14:tracePt t="35275" x="3087688" y="3771900"/>
          <p14:tracePt t="35282" x="3016250" y="3795713"/>
          <p14:tracePt t="35290" x="2930525" y="3819525"/>
          <p14:tracePt t="35299" x="2851150" y="3825875"/>
          <p14:tracePt t="35306" x="2771775" y="3849688"/>
          <p14:tracePt t="35315" x="2701925" y="3865563"/>
          <p14:tracePt t="35322" x="2638425" y="3873500"/>
          <p14:tracePt t="35331" x="2566988" y="3881438"/>
          <p14:tracePt t="35338" x="2505075" y="3881438"/>
          <p14:tracePt t="35347" x="2441575" y="3897313"/>
          <p14:tracePt t="35355" x="2370138" y="3905250"/>
          <p14:tracePt t="35363" x="2292350" y="3929063"/>
          <p14:tracePt t="35371" x="2220913" y="3952875"/>
          <p14:tracePt t="35379" x="2127250" y="3976688"/>
          <p14:tracePt t="35386" x="2024063" y="4000500"/>
          <p14:tracePt t="35396" x="1930400" y="4022725"/>
          <p14:tracePt t="35403" x="1851025" y="4038600"/>
          <p14:tracePt t="35410" x="1763713" y="4062413"/>
          <p14:tracePt t="35418" x="1701800" y="4070350"/>
          <p14:tracePt t="35426" x="1646238" y="4110038"/>
          <p14:tracePt t="35435" x="1614488" y="4117975"/>
          <p14:tracePt t="35442" x="1598613" y="4117975"/>
          <p14:tracePt t="35450" x="1582738" y="4125913"/>
          <p14:tracePt t="35578" x="1566863" y="4125913"/>
          <p14:tracePt t="35610" x="1550988" y="4125913"/>
          <p14:tracePt t="35618" x="1543050" y="4125913"/>
          <p14:tracePt t="35626" x="1527175" y="4125913"/>
          <p14:tracePt t="35634" x="1520825" y="4125913"/>
          <p14:tracePt t="35651" x="1504950" y="4125913"/>
          <p14:tracePt t="35874" x="1527175" y="4117975"/>
          <p14:tracePt t="35882" x="1543050" y="4110038"/>
          <p14:tracePt t="35890" x="1550988" y="4102100"/>
          <p14:tracePt t="35906" x="1558925" y="4094163"/>
          <p14:tracePt t="35923" x="1574800" y="4086225"/>
          <p14:tracePt t="35955" x="1574800" y="4070350"/>
          <p14:tracePt t="36003" x="1582738" y="4062413"/>
          <p14:tracePt t="36042" x="1590675" y="4054475"/>
          <p14:tracePt t="36307" x="1590675" y="4038600"/>
          <p14:tracePt t="36490" x="1598613" y="4030663"/>
          <p14:tracePt t="36506" x="1606550" y="4030663"/>
          <p14:tracePt t="36514" x="1614488" y="4030663"/>
          <p14:tracePt t="36523" x="1638300" y="4022725"/>
          <p14:tracePt t="36530" x="1654175" y="4016375"/>
          <p14:tracePt t="36538" x="1693863" y="4008438"/>
          <p14:tracePt t="36546" x="1739900" y="4008438"/>
          <p14:tracePt t="36554" x="1787525" y="4008438"/>
          <p14:tracePt t="36563" x="1851025" y="4008438"/>
          <p14:tracePt t="36570" x="1930400" y="4008438"/>
          <p14:tracePt t="36581" x="2000250" y="4008438"/>
          <p14:tracePt t="36586" x="2047875" y="4008438"/>
          <p14:tracePt t="36594" x="2111375" y="4008438"/>
          <p14:tracePt t="36602" x="2189163" y="4008438"/>
          <p14:tracePt t="36610" x="2252663" y="4008438"/>
          <p14:tracePt t="36618" x="2276475" y="4008438"/>
          <p14:tracePt t="36626" x="2300288" y="4008438"/>
          <p14:tracePt t="36635" x="2338388" y="3992563"/>
          <p14:tracePt t="36642" x="2362200" y="3984625"/>
          <p14:tracePt t="36650" x="2370138" y="3976688"/>
          <p14:tracePt t="36658" x="2386013" y="3976688"/>
          <p14:tracePt t="37451" x="2393950" y="3960813"/>
          <p14:tracePt t="37651" x="2401888" y="3960813"/>
          <p14:tracePt t="37667" x="2409825" y="3960813"/>
          <p14:tracePt t="37674" x="2425700" y="3952875"/>
          <p14:tracePt t="37811" x="2433638" y="3944938"/>
          <p14:tracePt t="48315" x="2425700" y="3944938"/>
          <p14:tracePt t="48322" x="2393950" y="3944938"/>
          <p14:tracePt t="48331" x="2362200" y="3944938"/>
          <p14:tracePt t="48340" x="2324100" y="3937000"/>
          <p14:tracePt t="48347" x="2292350" y="3921125"/>
          <p14:tracePt t="48354" x="2252663" y="3905250"/>
          <p14:tracePt t="48363" x="2212975" y="3905250"/>
          <p14:tracePt t="48373" x="2189163" y="3897313"/>
          <p14:tracePt t="48379" x="2165350" y="3889375"/>
          <p14:tracePt t="48388" x="2149475" y="3889375"/>
          <p14:tracePt t="48411" x="2133600" y="3889375"/>
          <p14:tracePt t="48427" x="2119313" y="3889375"/>
          <p14:tracePt t="48435" x="2111375" y="3889375"/>
          <p14:tracePt t="48443" x="2087563" y="3889375"/>
          <p14:tracePt t="48451" x="2063750" y="3889375"/>
          <p14:tracePt t="48458" x="2032000" y="3889375"/>
          <p14:tracePt t="48466" x="1984375" y="3889375"/>
          <p14:tracePt t="48475" x="1930400" y="3889375"/>
          <p14:tracePt t="48483" x="1866900" y="3889375"/>
          <p14:tracePt t="48490" x="1827213" y="3889375"/>
          <p14:tracePt t="48499" x="1803400" y="3889375"/>
          <p14:tracePt t="48508" x="1787525" y="3889375"/>
          <p14:tracePt t="48514" x="1771650" y="3889375"/>
          <p14:tracePt t="48522" x="1763713" y="3889375"/>
          <p14:tracePt t="48531" x="1747838" y="3889375"/>
          <p14:tracePt t="48539" x="1739900" y="3889375"/>
          <p14:tracePt t="48547" x="1717675" y="3889375"/>
          <p14:tracePt t="48555" x="1701800" y="3889375"/>
          <p14:tracePt t="48563" x="1685925" y="3889375"/>
          <p14:tracePt t="48572" x="1670050" y="3889375"/>
          <p14:tracePt t="48579" x="1646238" y="3889375"/>
          <p14:tracePt t="48588" x="1630363" y="3889375"/>
          <p14:tracePt t="48604" x="1614488" y="3889375"/>
          <p14:tracePt t="48619" x="1598613" y="3889375"/>
          <p14:tracePt t="48635" x="1590675" y="3881438"/>
          <p14:tracePt t="49260" x="1574800" y="3881438"/>
          <p14:tracePt t="49315" x="1558925" y="3873500"/>
          <p14:tracePt t="49323" x="1550988" y="3865563"/>
          <p14:tracePt t="49347" x="1543050" y="3857625"/>
          <p14:tracePt t="49354" x="1535113" y="3849688"/>
          <p14:tracePt t="56915" x="1520825" y="3849688"/>
          <p14:tracePt t="57083" x="1504950" y="3849688"/>
          <p14:tracePt t="57091" x="1489075" y="3849688"/>
          <p14:tracePt t="57099" x="1481138" y="3857625"/>
          <p14:tracePt t="57109" x="1465263" y="3865563"/>
          <p14:tracePt t="57203" x="1457325" y="3873500"/>
          <p14:tracePt t="57259" x="1457325" y="3881438"/>
          <p14:tracePt t="57267" x="1465263" y="3881438"/>
          <p14:tracePt t="57275" x="1481138" y="3889375"/>
          <p14:tracePt t="57283" x="1520825" y="3897313"/>
          <p14:tracePt t="57291" x="1558925" y="3921125"/>
          <p14:tracePt t="57299" x="1622425" y="3929063"/>
          <p14:tracePt t="57307" x="1693863" y="3944938"/>
          <p14:tracePt t="57314" x="1755775" y="3952875"/>
          <p14:tracePt t="57323" x="1827213" y="3960813"/>
          <p14:tracePt t="57331" x="1906588" y="3984625"/>
          <p14:tracePt t="57340" x="1984375" y="4000500"/>
          <p14:tracePt t="57346" x="2055813" y="4030663"/>
          <p14:tracePt t="57355" x="2127250" y="4046538"/>
          <p14:tracePt t="57363" x="2205038" y="4054475"/>
          <p14:tracePt t="57371" x="2268538" y="4070350"/>
          <p14:tracePt t="57379" x="2338388" y="4094163"/>
          <p14:tracePt t="57387" x="2393950" y="4102100"/>
          <p14:tracePt t="57394" x="2441575" y="4125913"/>
          <p14:tracePt t="57404" x="2513013" y="4117975"/>
          <p14:tracePt t="57410" x="2559050" y="4117975"/>
          <p14:tracePt t="57418" x="2614613" y="4133850"/>
          <p14:tracePt t="57427" x="2654300" y="4149725"/>
          <p14:tracePt t="57435" x="2717800" y="4165600"/>
          <p14:tracePt t="57443" x="2771775" y="4173538"/>
          <p14:tracePt t="57450" x="2819400" y="4181475"/>
          <p14:tracePt t="57458" x="2874963" y="4197350"/>
          <p14:tracePt t="57466" x="2938463" y="4205288"/>
          <p14:tracePt t="57475" x="3008313" y="4213225"/>
          <p14:tracePt t="57483" x="3040063" y="4219575"/>
          <p14:tracePt t="57491" x="3095625" y="4235450"/>
          <p14:tracePt t="57499" x="3143250" y="4235450"/>
          <p14:tracePt t="57507" x="3173413" y="4235450"/>
          <p14:tracePt t="57515" x="3221038" y="4235450"/>
          <p14:tracePt t="57523" x="3260725" y="4235450"/>
          <p14:tracePt t="57531" x="3308350" y="4243388"/>
          <p14:tracePt t="57539" x="3348038" y="4243388"/>
          <p14:tracePt t="57547" x="3394075" y="4251325"/>
          <p14:tracePt t="57554" x="3457575" y="4267200"/>
          <p14:tracePt t="57563" x="3552825" y="4267200"/>
          <p14:tracePt t="57571" x="3614738" y="4267200"/>
          <p14:tracePt t="57580" x="3694113" y="4267200"/>
          <p14:tracePt t="57589" x="3787775" y="4267200"/>
          <p14:tracePt t="57595" x="3867150" y="4267200"/>
          <p14:tracePt t="57603" x="4000500" y="4259263"/>
          <p14:tracePt t="57611" x="4111625" y="4243388"/>
          <p14:tracePt t="57619" x="4221163" y="4213225"/>
          <p14:tracePt t="57627" x="4324350" y="4189413"/>
          <p14:tracePt t="57635" x="4433888" y="4173538"/>
          <p14:tracePt t="57642" x="4521200" y="4133850"/>
          <p14:tracePt t="57650" x="4614863" y="4102100"/>
          <p14:tracePt t="57659" x="4718050" y="4062413"/>
          <p14:tracePt t="57666" x="4773613" y="4038600"/>
          <p14:tracePt t="57675" x="4835525" y="4030663"/>
          <p14:tracePt t="57682" x="4875213" y="4008438"/>
          <p14:tracePt t="57691" x="4899025" y="4000500"/>
          <p14:tracePt t="57698" x="4930775" y="3984625"/>
          <p14:tracePt t="57706" x="4954588" y="3968750"/>
          <p14:tracePt t="57714" x="4978400" y="3952875"/>
          <p14:tracePt t="57723" x="5008563" y="3929063"/>
          <p14:tracePt t="57731" x="5040313" y="3913188"/>
          <p14:tracePt t="57739" x="5072063" y="3905250"/>
          <p14:tracePt t="57747" x="5103813" y="3897313"/>
          <p14:tracePt t="57755" x="5159375" y="3873500"/>
          <p14:tracePt t="57763" x="5181600" y="3873500"/>
          <p14:tracePt t="57773" x="5221288" y="3865563"/>
          <p14:tracePt t="57779" x="5260975" y="3841750"/>
          <p14:tracePt t="57789" x="5292725" y="3841750"/>
          <p14:tracePt t="57795" x="5332413" y="3833813"/>
          <p14:tracePt t="57804" x="5372100" y="3819525"/>
          <p14:tracePt t="57810" x="5394325" y="3819525"/>
          <p14:tracePt t="57819" x="5434013" y="3811588"/>
          <p14:tracePt t="57826" x="5457825" y="3795713"/>
          <p14:tracePt t="57834" x="5505450" y="3787775"/>
          <p14:tracePt t="57843" x="5553075" y="3787775"/>
          <p14:tracePt t="57850" x="5591175" y="3787775"/>
          <p14:tracePt t="57859" x="5622925" y="3787775"/>
          <p14:tracePt t="57867" x="5654675" y="3787775"/>
          <p14:tracePt t="57875" x="5678488" y="3787775"/>
          <p14:tracePt t="57883" x="5702300" y="3787775"/>
          <p14:tracePt t="57891" x="5718175" y="3787775"/>
          <p14:tracePt t="57899" x="5734050" y="3787775"/>
          <p14:tracePt t="57923" x="5749925" y="3787775"/>
          <p14:tracePt t="57963" x="5757863" y="3795713"/>
          <p14:tracePt t="57971" x="5773738" y="3803650"/>
          <p14:tracePt t="57979" x="5773738" y="3819525"/>
          <p14:tracePt t="57988" x="5773738" y="3825875"/>
          <p14:tracePt t="57995" x="5781675" y="3841750"/>
          <p14:tracePt t="58004" x="5789613" y="3841750"/>
          <p14:tracePt t="58010" x="5803900" y="3865563"/>
          <p14:tracePt t="58019" x="5811838" y="3889375"/>
          <p14:tracePt t="58027" x="5819775" y="3889375"/>
          <p14:tracePt t="58034" x="5827713" y="3905250"/>
          <p14:tracePt t="58051" x="5835650" y="3913188"/>
          <p14:tracePt t="58147" x="5835650" y="3921125"/>
          <p14:tracePt t="58179" x="5827713" y="3929063"/>
          <p14:tracePt t="58203" x="5811838" y="3929063"/>
          <p14:tracePt t="58243" x="5795963" y="3929063"/>
          <p14:tracePt t="58307" x="5781675" y="3929063"/>
          <p14:tracePt t="58347" x="5773738" y="3929063"/>
          <p14:tracePt t="58386" x="5757863" y="3929063"/>
          <p14:tracePt t="58987" x="5749925" y="3929063"/>
          <p14:tracePt t="59282" x="5734050" y="3929063"/>
          <p14:tracePt t="60117" x="5734050" y="3921125"/>
          <p14:tracePt t="60170" x="5734050" y="3905250"/>
          <p14:tracePt t="60316" x="5734050" y="3897313"/>
          <p14:tracePt t="60827" x="5749925" y="3897313"/>
          <p14:tracePt t="60843" x="5757863" y="3897313"/>
          <p14:tracePt t="60867" x="5773738" y="3897313"/>
          <p14:tracePt t="60891" x="5781675" y="3897313"/>
          <p14:tracePt t="61123" x="5789613" y="3897313"/>
          <p14:tracePt t="61378" x="5789613" y="3905250"/>
          <p14:tracePt t="61627" x="5789613" y="3889375"/>
          <p14:tracePt t="61651" x="5789613" y="3873500"/>
          <p14:tracePt t="61675" x="5795963" y="3873500"/>
          <p14:tracePt t="61691" x="5795963" y="3865563"/>
          <p14:tracePt t="61722" x="5795963" y="3857625"/>
          <p14:tracePt t="61731" x="5795963" y="3841750"/>
          <p14:tracePt t="61738" x="5789613" y="3833813"/>
          <p14:tracePt t="61754" x="5789613" y="3825875"/>
          <p14:tracePt t="61763" x="5795963" y="3825875"/>
          <p14:tracePt t="61778" x="5811838" y="3825875"/>
          <p14:tracePt t="61787" x="5819775" y="3819525"/>
          <p14:tracePt t="62331" x="5819775" y="3803650"/>
          <p14:tracePt t="62338" x="5819775" y="3795713"/>
          <p14:tracePt t="62346" x="5819775" y="3779838"/>
          <p14:tracePt t="62354" x="5819775" y="3756025"/>
          <p14:tracePt t="62362" x="5811838" y="3716338"/>
          <p14:tracePt t="62370" x="5803900" y="3692525"/>
          <p14:tracePt t="62378" x="5795963" y="3684588"/>
          <p14:tracePt t="62483" x="5789613" y="3676650"/>
          <p14:tracePt t="62747" x="5795963" y="3676650"/>
          <p14:tracePt t="62754" x="5835650" y="3676650"/>
          <p14:tracePt t="62762" x="5899150" y="3676650"/>
          <p14:tracePt t="62772" x="5946775" y="3676650"/>
          <p14:tracePt t="62779" x="5970588" y="3676650"/>
          <p14:tracePt t="62787" x="6016625" y="3684588"/>
          <p14:tracePt t="62794" x="6064250" y="3684588"/>
          <p14:tracePt t="62804" x="6103938" y="3684588"/>
          <p14:tracePt t="62810" x="6159500" y="3684588"/>
          <p14:tracePt t="62818" x="6197600" y="3684588"/>
          <p14:tracePt t="62826" x="6221413" y="3684588"/>
          <p14:tracePt t="62834" x="6261100" y="3684588"/>
          <p14:tracePt t="62842" x="6284913" y="3684588"/>
          <p14:tracePt t="62850" x="6308725" y="3684588"/>
          <p14:tracePt t="62858" x="6340475" y="3684588"/>
          <p14:tracePt t="62866" x="6380163" y="3684588"/>
          <p14:tracePt t="62874" x="6402388" y="3684588"/>
          <p14:tracePt t="62888" x="6426200" y="3684588"/>
          <p14:tracePt t="62890" x="6457950" y="3684588"/>
          <p14:tracePt t="62898" x="6481763" y="3684588"/>
          <p14:tracePt t="62906" x="6497638" y="3684588"/>
          <p14:tracePt t="62915" x="6513513" y="3684588"/>
          <p14:tracePt t="62922" x="6537325" y="3684588"/>
          <p14:tracePt t="62930" x="6561138" y="3684588"/>
          <p14:tracePt t="62939" x="6584950" y="3684588"/>
          <p14:tracePt t="62947" x="6600825" y="3684588"/>
          <p14:tracePt t="62954" x="6623050" y="3684588"/>
          <p14:tracePt t="62963" x="6654800" y="3684588"/>
          <p14:tracePt t="62971" x="6670675" y="3684588"/>
          <p14:tracePt t="62978" x="6686550" y="3684588"/>
          <p14:tracePt t="62995" x="6702425" y="3684588"/>
          <p14:tracePt t="63003" x="6710363" y="3684588"/>
          <p14:tracePt t="63011" x="6726238" y="3684588"/>
          <p14:tracePt t="63019" x="6734175" y="3684588"/>
          <p14:tracePt t="63026" x="6750050" y="3684588"/>
          <p14:tracePt t="63043" x="6765925" y="3684588"/>
          <p14:tracePt t="63066" x="6773863" y="3684588"/>
          <p14:tracePt t="63075" x="6789738" y="3684588"/>
          <p14:tracePt t="63083" x="6797675" y="3692525"/>
          <p14:tracePt t="63090" x="6805613" y="3700463"/>
          <p14:tracePt t="63099" x="6819900" y="3708400"/>
          <p14:tracePt t="63106" x="6827838" y="3724275"/>
          <p14:tracePt t="63115" x="6843713" y="3732213"/>
          <p14:tracePt t="63122" x="6859588" y="3740150"/>
          <p14:tracePt t="63130" x="6883400" y="3748088"/>
          <p14:tracePt t="63139" x="6899275" y="3756025"/>
          <p14:tracePt t="63146" x="6923088" y="3779838"/>
          <p14:tracePt t="63154" x="6954838" y="3787775"/>
          <p14:tracePt t="63163" x="6978650" y="3803650"/>
          <p14:tracePt t="63170" x="7016750" y="3803650"/>
          <p14:tracePt t="63178" x="7032625" y="3811588"/>
          <p14:tracePt t="63187" x="7056438" y="3819525"/>
          <p14:tracePt t="63195" x="7080250" y="3825875"/>
          <p14:tracePt t="63203" x="7119938" y="3825875"/>
          <p14:tracePt t="63211" x="7151688" y="3825875"/>
          <p14:tracePt t="63219" x="7199313" y="3825875"/>
          <p14:tracePt t="63226" x="7221538" y="3825875"/>
          <p14:tracePt t="63235" x="7261225" y="3825875"/>
          <p14:tracePt t="63243" x="7292975" y="3825875"/>
          <p14:tracePt t="63250" x="7332663" y="3825875"/>
          <p14:tracePt t="63259" x="7364413" y="3825875"/>
          <p14:tracePt t="63267" x="7404100" y="3825875"/>
          <p14:tracePt t="63275" x="7434263" y="3825875"/>
          <p14:tracePt t="63283" x="7458075" y="3825875"/>
          <p14:tracePt t="63291" x="7497763" y="3825875"/>
          <p14:tracePt t="63298" x="7529513" y="3825875"/>
          <p14:tracePt t="63307" x="7561263" y="3825875"/>
          <p14:tracePt t="63315" x="7585075" y="3825875"/>
          <p14:tracePt t="63322" x="7608888" y="3819525"/>
          <p14:tracePt t="63330" x="7623175" y="3811588"/>
          <p14:tracePt t="63339" x="7639050" y="3795713"/>
          <p14:tracePt t="63346" x="7654925" y="3787775"/>
          <p14:tracePt t="63354" x="7686675" y="3763963"/>
          <p14:tracePt t="63363" x="7702550" y="3756025"/>
          <p14:tracePt t="63371" x="7718425" y="3740150"/>
          <p14:tracePt t="63378" x="7734300" y="3732213"/>
          <p14:tracePt t="63387" x="7750175" y="3716338"/>
          <p14:tracePt t="63411" x="7750175" y="3700463"/>
          <p14:tracePt t="63419" x="7750175" y="3692525"/>
          <p14:tracePt t="63426" x="7742238" y="3676650"/>
          <p14:tracePt t="63451" x="7734300" y="3668713"/>
          <p14:tracePt t="63466" x="7734300" y="3652838"/>
          <p14:tracePt t="63595" x="7734300" y="3660775"/>
          <p14:tracePt t="63604" x="7734300" y="3676650"/>
          <p14:tracePt t="63626" x="7742238" y="3676650"/>
          <p14:tracePt t="63659" x="7742238" y="3684588"/>
          <p14:tracePt t="63683" x="7742238" y="3700463"/>
          <p14:tracePt t="63730" x="7742238" y="3716338"/>
          <p14:tracePt t="64035" x="7742238" y="3724275"/>
          <p14:tracePt t="64962" x="7734300" y="3724275"/>
          <p14:tracePt t="65058" x="7726363" y="3724275"/>
          <p14:tracePt t="65634" x="7710488" y="3732213"/>
          <p14:tracePt t="65730" x="7702550" y="3740150"/>
          <p14:tracePt t="65771" x="7686675" y="3740150"/>
          <p14:tracePt t="65787" x="7678738" y="3740150"/>
          <p14:tracePt t="65795" x="7670800" y="3740150"/>
          <p14:tracePt t="65820" x="7662863" y="3740150"/>
          <p14:tracePt t="65883" x="7646988" y="3740150"/>
          <p14:tracePt t="65914" x="7639050" y="3740150"/>
          <p14:tracePt t="65930" x="7623175" y="3740150"/>
          <p14:tracePt t="66026" x="7631113" y="3740150"/>
          <p14:tracePt t="66035" x="7639050" y="3740150"/>
          <p14:tracePt t="66043" x="7662863" y="3740150"/>
          <p14:tracePt t="66050" x="7686675" y="3740150"/>
          <p14:tracePt t="66059" x="7710488" y="3740150"/>
          <p14:tracePt t="66067" x="7734300" y="3740150"/>
          <p14:tracePt t="66075" x="7750175" y="3748088"/>
          <p14:tracePt t="66082" x="7789863" y="3748088"/>
          <p14:tracePt t="66090" x="7813675" y="3748088"/>
          <p14:tracePt t="66099" x="7851775" y="3756025"/>
          <p14:tracePt t="66106" x="7883525" y="3763963"/>
          <p14:tracePt t="66114" x="7915275" y="3771900"/>
          <p14:tracePt t="66123" x="7939088" y="3779838"/>
          <p14:tracePt t="66130" x="7978775" y="3787775"/>
          <p14:tracePt t="66139" x="8010525" y="3795713"/>
          <p14:tracePt t="66146" x="8064500" y="3811588"/>
          <p14:tracePt t="66154" x="8088313" y="3819525"/>
          <p14:tracePt t="66163" x="8112125" y="3825875"/>
          <p14:tracePt t="66170" x="8143875" y="3833813"/>
          <p14:tracePt t="66178" x="8175625" y="3841750"/>
          <p14:tracePt t="66187" x="8215313" y="3849688"/>
          <p14:tracePt t="66195" x="8245475" y="3865563"/>
          <p14:tracePt t="66204" x="8277225" y="3873500"/>
          <p14:tracePt t="66210" x="8301038" y="3881438"/>
          <p14:tracePt t="66220" x="8324850" y="3881438"/>
          <p14:tracePt t="66226" x="8348663" y="3889375"/>
          <p14:tracePt t="66235" x="8380413" y="3897313"/>
          <p14:tracePt t="66242" x="8404225" y="3897313"/>
          <p14:tracePt t="66251" x="8428038" y="3905250"/>
          <p14:tracePt t="66258" x="8466138" y="3913188"/>
          <p14:tracePt t="66266" x="8505825" y="3921125"/>
          <p14:tracePt t="66274" x="8537575" y="3921125"/>
          <p14:tracePt t="66283" x="8569325" y="3921125"/>
          <p14:tracePt t="66290" x="8609013" y="3929063"/>
          <p14:tracePt t="66298" x="8632825" y="3929063"/>
          <p14:tracePt t="66306" x="8647113" y="3929063"/>
          <p14:tracePt t="66315" x="8662988" y="3929063"/>
          <p14:tracePt t="66322" x="8678863" y="3944938"/>
          <p14:tracePt t="66330" x="8694738" y="3952875"/>
          <p14:tracePt t="66354" x="8710613" y="3952875"/>
          <p14:tracePt t="66379" x="8718550" y="3952875"/>
          <p14:tracePt t="66395" x="8734425" y="3952875"/>
          <p14:tracePt t="66403" x="8742363" y="3952875"/>
          <p14:tracePt t="66411" x="8750300" y="3952875"/>
          <p14:tracePt t="66587" x="8742363" y="3952875"/>
          <p14:tracePt t="66594" x="8726488" y="3952875"/>
          <p14:tracePt t="66603" x="8718550" y="3952875"/>
          <p14:tracePt t="66859" x="8734425" y="3952875"/>
          <p14:tracePt t="66874" x="8742363" y="3952875"/>
          <p14:tracePt t="66887" x="8758238" y="3952875"/>
          <p14:tracePt t="66906" x="8774113" y="3952875"/>
          <p14:tracePt t="66915" x="8782050" y="3944938"/>
          <p14:tracePt t="66930" x="8789988" y="3937000"/>
          <p14:tracePt t="66938" x="8797925" y="3929063"/>
          <p14:tracePt t="66955" x="8797925" y="3913188"/>
          <p14:tracePt t="66978" x="8797925" y="3905250"/>
          <p14:tracePt t="66995" x="8797925" y="3897313"/>
          <p14:tracePt t="67020" x="8805863" y="3889375"/>
          <p14:tracePt t="67043" x="8821738" y="3881438"/>
          <p14:tracePt t="67050" x="8821738" y="3873500"/>
          <p14:tracePt t="67067" x="8837613" y="3873500"/>
          <p14:tracePt t="67075" x="8843963" y="3873500"/>
          <p14:tracePt t="67082" x="8859838" y="3873500"/>
          <p14:tracePt t="67090" x="8867775" y="3873500"/>
          <p14:tracePt t="67099" x="8883650" y="3873500"/>
          <p14:tracePt t="67115" x="8899525" y="3873500"/>
          <p14:tracePt t="67122" x="8915400" y="3873500"/>
          <p14:tracePt t="67130" x="8931275" y="3873500"/>
          <p14:tracePt t="67140" x="8947150" y="3873500"/>
          <p14:tracePt t="67146" x="8963025" y="3873500"/>
          <p14:tracePt t="67154" x="8978900" y="3873500"/>
          <p14:tracePt t="67171" x="8994775" y="3873500"/>
          <p14:tracePt t="67179" x="9002713" y="3873500"/>
          <p14:tracePt t="67186" x="9010650" y="3873500"/>
          <p14:tracePt t="67195" x="9018588" y="3873500"/>
          <p14:tracePt t="67203" x="9042400" y="3873500"/>
          <p14:tracePt t="67213" x="9056688" y="3873500"/>
          <p14:tracePt t="67220" x="9064625" y="3881438"/>
          <p14:tracePt t="67226" x="9072563" y="3889375"/>
          <p14:tracePt t="67235" x="9104313" y="3889375"/>
          <p14:tracePt t="67242" x="9120188" y="3897313"/>
          <p14:tracePt t="67250" x="9136063" y="3897313"/>
          <p14:tracePt t="67781" x="9128125" y="3897313"/>
          <p14:tracePt t="67786" x="9120188" y="3889375"/>
          <p14:tracePt t="67795" x="9104313" y="3889375"/>
          <p14:tracePt t="67810" x="9096375" y="3873500"/>
          <p14:tracePt t="67827" x="9080500" y="3873500"/>
          <p14:tracePt t="67859" x="9080500" y="3865563"/>
          <p14:tracePt t="67890" x="9072563" y="3857625"/>
          <p14:tracePt t="67898" x="9064625" y="3849688"/>
          <p14:tracePt t="68061" x="9056688" y="3833813"/>
          <p14:tracePt t="68178" x="9042400" y="3833813"/>
          <p14:tracePt t="68411" x="9026525" y="3833813"/>
          <p14:tracePt t="68882" x="9026525" y="3849688"/>
          <p14:tracePt t="69370" x="9026525" y="3865563"/>
          <p14:tracePt t="69395" x="9018588" y="3865563"/>
          <p14:tracePt t="69411" x="9002713" y="3865563"/>
          <p14:tracePt t="69418" x="8994775" y="3865563"/>
          <p14:tracePt t="69443" x="8986838" y="3865563"/>
          <p14:tracePt t="69466" x="8978900" y="3873500"/>
          <p14:tracePt t="69699" x="8963025" y="3873500"/>
          <p14:tracePt t="69707" x="8955088" y="3873500"/>
          <p14:tracePt t="69714" x="8923338" y="3873500"/>
          <p14:tracePt t="69722" x="8883650" y="3873500"/>
          <p14:tracePt t="69731" x="8859838" y="3865563"/>
          <p14:tracePt t="69739" x="8813800" y="3857625"/>
          <p14:tracePt t="69747" x="8742363" y="3833813"/>
          <p14:tracePt t="69755" x="8662988" y="3819525"/>
          <p14:tracePt t="69762" x="8593138" y="3803650"/>
          <p14:tracePt t="69770" x="8529638" y="3787775"/>
          <p14:tracePt t="69778" x="8442325" y="3763963"/>
          <p14:tracePt t="69787" x="8380413" y="3756025"/>
          <p14:tracePt t="69795" x="8340725" y="3732213"/>
          <p14:tracePt t="69803" x="8308975" y="3732213"/>
          <p14:tracePt t="69810" x="8269288" y="3732213"/>
          <p14:tracePt t="69820" x="8237538" y="3732213"/>
          <p14:tracePt t="69826" x="8207375" y="3732213"/>
          <p14:tracePt t="69835" x="8183563" y="3732213"/>
          <p14:tracePt t="69842" x="8151813" y="3732213"/>
          <p14:tracePt t="69851" x="8120063" y="3732213"/>
          <p14:tracePt t="69858" x="8088313" y="3748088"/>
          <p14:tracePt t="69866" x="8032750" y="3756025"/>
          <p14:tracePt t="69875" x="7970838" y="3779838"/>
          <p14:tracePt t="69883" x="7883525" y="3787775"/>
          <p14:tracePt t="69904" x="7750175" y="3833813"/>
          <p14:tracePt t="69906" x="7686675" y="3841750"/>
          <p14:tracePt t="69914" x="7631113" y="3857625"/>
          <p14:tracePt t="69922" x="7616825" y="3873500"/>
          <p14:tracePt t="69930" x="7593013" y="3873500"/>
          <p14:tracePt t="69939" x="7569200" y="3881438"/>
          <p14:tracePt t="69946" x="7545388" y="3889375"/>
          <p14:tracePt t="69954" x="7537450" y="3889375"/>
          <p14:tracePt t="69963" x="7497763" y="3897313"/>
          <p14:tracePt t="69972" x="7442200" y="3905250"/>
          <p14:tracePt t="69978" x="7404100" y="3929063"/>
          <p14:tracePt t="69986" x="7356475" y="3929063"/>
          <p14:tracePt t="69995" x="7308850" y="3929063"/>
          <p14:tracePt t="70003" x="7229475" y="3929063"/>
          <p14:tracePt t="70010" x="7135813" y="3929063"/>
          <p14:tracePt t="70020" x="7072313" y="3929063"/>
          <p14:tracePt t="70027" x="7010400" y="3929063"/>
          <p14:tracePt t="70035" x="6946900" y="3929063"/>
          <p14:tracePt t="70043" x="6891338" y="3929063"/>
          <p14:tracePt t="70050" x="6843713" y="3929063"/>
          <p14:tracePt t="70058" x="6819900" y="3929063"/>
          <p14:tracePt t="70066" x="6797675" y="3929063"/>
          <p14:tracePt t="70075" x="6781800" y="3929063"/>
          <p14:tracePt t="70083" x="6765925" y="3929063"/>
          <p14:tracePt t="70091" x="6750050" y="3929063"/>
          <p14:tracePt t="70099" x="6734175" y="3937000"/>
          <p14:tracePt t="70106" x="6718300" y="3944938"/>
          <p14:tracePt t="70122" x="6702425" y="3944938"/>
          <p14:tracePt t="70130" x="6694488" y="3944938"/>
          <p14:tracePt t="70146" x="6670675" y="3952875"/>
          <p14:tracePt t="70171" x="6646863" y="3960813"/>
          <p14:tracePt t="70187" x="6638925" y="3968750"/>
          <p14:tracePt t="70482" x="6646863" y="3968750"/>
          <p14:tracePt t="70506" x="6662738" y="3960813"/>
          <p14:tracePt t="70515" x="6702425" y="3929063"/>
          <p14:tracePt t="70530" x="6718300" y="3921125"/>
          <p14:tracePt t="70538" x="6726238" y="3913188"/>
          <p14:tracePt t="70578" x="6742113" y="3905250"/>
          <p14:tracePt t="70867" x="6757988" y="3889375"/>
          <p14:tracePt t="70874" x="6765925" y="3881438"/>
          <p14:tracePt t="70971" x="6781800" y="3873500"/>
          <p14:tracePt t="71075" x="6797675" y="3873500"/>
          <p14:tracePt t="71459" x="6819900" y="3873500"/>
          <p14:tracePt t="71466" x="6835775" y="3857625"/>
          <p14:tracePt t="71515" x="6851650" y="3849688"/>
          <p14:tracePt t="73035" x="6851650" y="3841750"/>
          <p14:tracePt t="73050" x="6859588" y="3825875"/>
          <p14:tracePt t="73066" x="6867525" y="3819525"/>
          <p14:tracePt t="73075" x="6875463" y="3795713"/>
          <p14:tracePt t="73083" x="6899275" y="3763963"/>
          <p14:tracePt t="73090" x="6899275" y="3756025"/>
          <p14:tracePt t="73099" x="6899275" y="3740150"/>
          <p14:tracePt t="73107" x="6899275" y="3724275"/>
          <p14:tracePt t="73115" x="6899275" y="3692525"/>
          <p14:tracePt t="73124" x="6899275" y="3684588"/>
          <p14:tracePt t="73195" x="6899275" y="3668713"/>
          <p14:tracePt t="73202" x="6899275" y="3660775"/>
          <p14:tracePt t="73211" x="6899275" y="3644900"/>
          <p14:tracePt t="73219" x="6899275" y="3636963"/>
          <p14:tracePt t="73226" x="6899275" y="3606800"/>
          <p14:tracePt t="73235" x="6891338" y="3575050"/>
          <p14:tracePt t="73243" x="6891338" y="3543300"/>
          <p14:tracePt t="73251" x="6883400" y="3519488"/>
          <p14:tracePt t="73258" x="6867525" y="3495675"/>
          <p14:tracePt t="73266" x="6851650" y="3479800"/>
          <p14:tracePt t="73274" x="6835775" y="3448050"/>
          <p14:tracePt t="73282" x="6835775" y="3432175"/>
          <p14:tracePt t="73290" x="6811963" y="3417888"/>
          <p14:tracePt t="73298" x="6805613" y="3402013"/>
          <p14:tracePt t="73306" x="6789738" y="3378200"/>
          <p14:tracePt t="73315" x="6781800" y="3362325"/>
          <p14:tracePt t="73322" x="6773863" y="3330575"/>
          <p14:tracePt t="73330" x="6765925" y="3330575"/>
          <p14:tracePt t="73338" x="6757988" y="3322638"/>
          <p14:tracePt t="73347" x="6750050" y="3306763"/>
          <p14:tracePt t="73354" x="6742113" y="3290888"/>
          <p14:tracePt t="73362" x="6742113" y="3275013"/>
          <p14:tracePt t="73370" x="6742113" y="3267075"/>
          <p14:tracePt t="73378" x="6742113" y="3243263"/>
          <p14:tracePt t="73388" x="6742113" y="3213100"/>
          <p14:tracePt t="73395" x="6734175" y="3157538"/>
          <p14:tracePt t="73404" x="6734175" y="3109913"/>
          <p14:tracePt t="73411" x="6734175" y="3086100"/>
          <p14:tracePt t="73420" x="6734175" y="3062288"/>
          <p14:tracePt t="73426" x="6734175" y="3038475"/>
          <p14:tracePt t="73437" x="6734175" y="3008313"/>
          <p14:tracePt t="73443" x="6734175" y="2992438"/>
          <p14:tracePt t="73451" x="6734175" y="2984500"/>
          <p14:tracePt t="73459" x="6742113" y="2952750"/>
          <p14:tracePt t="73466" x="6750050" y="2928938"/>
          <p14:tracePt t="73474" x="6765925" y="2913063"/>
          <p14:tracePt t="73483" x="6765925" y="2897188"/>
          <p14:tracePt t="73491" x="6773863" y="2873375"/>
          <p14:tracePt t="73499" x="6773863" y="2865438"/>
          <p14:tracePt t="73506" x="6781800" y="2857500"/>
          <p14:tracePt t="73516" x="6789738" y="2849563"/>
          <p14:tracePt t="73523" x="6789738" y="2835275"/>
          <p14:tracePt t="73546" x="6797675" y="2819400"/>
          <p14:tracePt t="73555" x="6805613" y="2811463"/>
          <p14:tracePt t="73603" x="6811963" y="2811463"/>
          <p14:tracePt t="73611" x="6827838" y="2811463"/>
          <p14:tracePt t="73620" x="6835775" y="2811463"/>
          <p14:tracePt t="73626" x="6859588" y="2819400"/>
          <p14:tracePt t="73634" x="6883400" y="2841625"/>
          <p14:tracePt t="73642" x="6931025" y="2865438"/>
          <p14:tracePt t="73651" x="7010400" y="2928938"/>
          <p14:tracePt t="73658" x="7119938" y="3008313"/>
          <p14:tracePt t="73666" x="7221538" y="3070225"/>
          <p14:tracePt t="73674" x="7340600" y="3165475"/>
          <p14:tracePt t="73683" x="7458075" y="3251200"/>
          <p14:tracePt t="73690" x="7577138" y="3346450"/>
          <p14:tracePt t="73698" x="7694613" y="3425825"/>
          <p14:tracePt t="73706" x="7781925" y="3503613"/>
          <p14:tracePt t="73715" x="7899400" y="3567113"/>
          <p14:tracePt t="73722" x="7986713" y="3598863"/>
          <p14:tracePt t="73731" x="8056563" y="3644900"/>
          <p14:tracePt t="73738" x="8128000" y="3692525"/>
          <p14:tracePt t="73746" x="8199438" y="3732213"/>
          <p14:tracePt t="73754" x="8269288" y="3779838"/>
          <p14:tracePt t="73763" x="8340725" y="3811588"/>
          <p14:tracePt t="73772" x="8404225" y="3849688"/>
          <p14:tracePt t="73779" x="8489950" y="3881438"/>
          <p14:tracePt t="73787" x="8577263" y="3905250"/>
          <p14:tracePt t="73795" x="8655050" y="3929063"/>
          <p14:tracePt t="73803" x="8742363" y="3952875"/>
          <p14:tracePt t="73811" x="8805863" y="3976688"/>
          <p14:tracePt t="73820" x="8875713" y="4000500"/>
          <p14:tracePt t="73826" x="8939213" y="4008438"/>
          <p14:tracePt t="73837" x="8994775" y="4022725"/>
          <p14:tracePt t="73843" x="9056688" y="4022725"/>
          <p14:tracePt t="73850" x="9104313" y="4022725"/>
          <p14:tracePt t="73859" x="9151938" y="4022725"/>
          <p14:tracePt t="73866" x="9191625" y="4022725"/>
          <p14:tracePt t="73874" x="9231313" y="4022725"/>
          <p14:tracePt t="73891" x="9285288" y="4000500"/>
          <p14:tracePt t="73898" x="9317038" y="3992563"/>
          <p14:tracePt t="73906" x="9332913" y="3984625"/>
          <p14:tracePt t="73915" x="9348788" y="3968750"/>
          <p14:tracePt t="73922" x="9356725" y="3960813"/>
          <p14:tracePt t="73931" x="9372600" y="3944938"/>
          <p14:tracePt t="73938" x="9388475" y="3944938"/>
          <p14:tracePt t="73946" x="9404350" y="3944938"/>
          <p14:tracePt t="73954" x="9412288" y="3944938"/>
          <p14:tracePt t="73962" x="9420225" y="3944938"/>
          <p14:tracePt t="73971" x="9444038" y="3944938"/>
          <p14:tracePt t="73978" x="9490075" y="3952875"/>
          <p14:tracePt t="73986" x="9529763" y="3960813"/>
          <p14:tracePt t="73995" x="9569450" y="3960813"/>
          <p14:tracePt t="74003" x="9601200" y="3968750"/>
          <p14:tracePt t="74010" x="9640888" y="3976688"/>
          <p14:tracePt t="74020" x="9686925" y="3976688"/>
          <p14:tracePt t="74026" x="9710738" y="3976688"/>
          <p14:tracePt t="74037" x="9726613" y="3968750"/>
          <p14:tracePt t="74042" x="9758363" y="3952875"/>
          <p14:tracePt t="74050" x="9774238" y="3944938"/>
          <p14:tracePt t="74059" x="9774238" y="3913188"/>
          <p14:tracePt t="74066" x="9774238" y="3897313"/>
          <p14:tracePt t="74075" x="9782175" y="3881438"/>
          <p14:tracePt t="74091" x="9782175" y="3873500"/>
          <p14:tracePt t="74130" x="9774238" y="3873500"/>
          <p14:tracePt t="74138" x="9766300" y="3873500"/>
          <p14:tracePt t="74146" x="9750425" y="3873500"/>
          <p14:tracePt t="74179" x="9742488" y="3873500"/>
          <p14:tracePt t="74195" x="9742488" y="3881438"/>
          <p14:tracePt t="74202" x="9750425" y="3889375"/>
          <p14:tracePt t="74211" x="9766300" y="3905250"/>
          <p14:tracePt t="74220" x="9805988" y="3921125"/>
          <p14:tracePt t="74226" x="9859963" y="3952875"/>
          <p14:tracePt t="74235" x="9915525" y="3976688"/>
          <p14:tracePt t="74243" x="9971088" y="4008438"/>
          <p14:tracePt t="74250" x="10026650" y="4046538"/>
          <p14:tracePt t="74258" x="10058400" y="4062413"/>
          <p14:tracePt t="74266" x="10112375" y="4062413"/>
          <p14:tracePt t="74275" x="10128250" y="4070350"/>
          <p14:tracePt t="74283" x="10144125" y="4078288"/>
          <p14:tracePt t="74315" x="10160000" y="4078288"/>
          <p14:tracePt t="74371" x="10167938" y="4070350"/>
          <p14:tracePt t="74394" x="10175875" y="4062413"/>
          <p14:tracePt t="74410" x="10183813" y="4054475"/>
          <p14:tracePt t="74426" x="10199688" y="4046538"/>
          <p14:tracePt t="74442" x="10207625" y="4046538"/>
          <p14:tracePt t="74562" x="10191750" y="4038600"/>
          <p14:tracePt t="74835" x="10183813" y="4038600"/>
          <p14:tracePt t="74850" x="10175875" y="4038600"/>
          <p14:tracePt t="74859" x="10167938" y="4038600"/>
          <p14:tracePt t="74867" x="10152063" y="4038600"/>
          <p14:tracePt t="74874" x="10144125" y="4030663"/>
          <p14:tracePt t="74882" x="10128250" y="4022725"/>
          <p14:tracePt t="74896" x="10088563" y="4016375"/>
          <p14:tracePt t="74901" x="10026650" y="4016375"/>
          <p14:tracePt t="74906" x="9955213" y="4000500"/>
          <p14:tracePt t="74914" x="9859963" y="3976688"/>
          <p14:tracePt t="74922" x="9750425" y="3952875"/>
          <p14:tracePt t="74930" x="9585325" y="3913188"/>
          <p14:tracePt t="74938" x="9428163" y="3873500"/>
          <p14:tracePt t="74946" x="9223375" y="3825875"/>
          <p14:tracePt t="74955" x="8947150" y="3779838"/>
          <p14:tracePt t="74963" x="8670925" y="3740150"/>
          <p14:tracePt t="74970" x="8428038" y="3708400"/>
          <p14:tracePt t="74979" x="8229600" y="3708400"/>
          <p14:tracePt t="74986" x="8064500" y="3708400"/>
          <p14:tracePt t="74995" x="7907338" y="3708400"/>
          <p14:tracePt t="75003" x="7766050" y="3708400"/>
          <p14:tracePt t="75012" x="7608888" y="3708400"/>
          <p14:tracePt t="75018" x="7466013" y="3708400"/>
          <p14:tracePt t="75028" x="7308850" y="3708400"/>
          <p14:tracePt t="75035" x="7175500" y="3708400"/>
          <p14:tracePt t="75043" x="7064375" y="3708400"/>
          <p14:tracePt t="75050" x="6938963" y="3708400"/>
          <p14:tracePt t="75058" x="6811963" y="3708400"/>
          <p14:tracePt t="75066" x="6686550" y="3708400"/>
          <p14:tracePt t="75075" x="6545263" y="3708400"/>
          <p14:tracePt t="75082" x="6402388" y="3740150"/>
          <p14:tracePt t="75090" x="6253163" y="3779838"/>
          <p14:tracePt t="75098" x="6127750" y="3819525"/>
          <p14:tracePt t="75107" x="5970588" y="3857625"/>
          <p14:tracePt t="75115" x="5789613" y="3897313"/>
          <p14:tracePt t="75123" x="5576888" y="3929063"/>
          <p14:tracePt t="75131" x="5356225" y="3976688"/>
          <p14:tracePt t="75139" x="5167313" y="4022725"/>
          <p14:tracePt t="75146" x="4992688" y="4030663"/>
          <p14:tracePt t="75155" x="4843463" y="4086225"/>
          <p14:tracePt t="75163" x="4670425" y="4117975"/>
          <p14:tracePt t="75170" x="4529138" y="4165600"/>
          <p14:tracePt t="75180" x="4340225" y="4213225"/>
          <p14:tracePt t="75186" x="4197350" y="4235450"/>
          <p14:tracePt t="75195" x="4056063" y="4275138"/>
          <p14:tracePt t="75203" x="3930650" y="4314825"/>
          <p14:tracePt t="75212" x="3795713" y="4338638"/>
          <p14:tracePt t="75219" x="3686175" y="4354513"/>
          <p14:tracePt t="75227" x="3575050" y="4394200"/>
          <p14:tracePt t="75234" x="3473450" y="4416425"/>
          <p14:tracePt t="75243" x="3378200" y="4424363"/>
          <p14:tracePt t="75250" x="3260725" y="4464050"/>
          <p14:tracePt t="75259" x="3165475" y="4479925"/>
          <p14:tracePt t="75266" x="3087688" y="4503738"/>
          <p14:tracePt t="75275" x="3000375" y="4527550"/>
          <p14:tracePt t="75283" x="2938463" y="4535488"/>
          <p14:tracePt t="75290" x="2851150" y="4559300"/>
          <p14:tracePt t="75299" x="2771775" y="4559300"/>
          <p14:tracePt t="75306" x="2709863" y="4567238"/>
          <p14:tracePt t="75314" x="2622550" y="4605338"/>
          <p14:tracePt t="75322" x="2528888" y="4621213"/>
          <p14:tracePt t="75330" x="2425700" y="4645025"/>
          <p14:tracePt t="75338" x="2316163" y="4676775"/>
          <p14:tracePt t="75346" x="2189163" y="4708525"/>
          <p14:tracePt t="75355" x="2087563" y="4716463"/>
          <p14:tracePt t="75362" x="1976438" y="4756150"/>
          <p14:tracePt t="75371" x="1874838" y="4795838"/>
          <p14:tracePt t="75379" x="1779588" y="4802188"/>
          <p14:tracePt t="75386" x="1670050" y="4833938"/>
          <p14:tracePt t="75394" x="1566863" y="4857750"/>
          <p14:tracePt t="75402" x="1457325" y="4865688"/>
          <p14:tracePt t="75411" x="1362075" y="4889500"/>
          <p14:tracePt t="75418" x="1260475" y="4913313"/>
          <p14:tracePt t="75428" x="1149350" y="4945063"/>
          <p14:tracePt t="75435" x="1031875" y="4968875"/>
          <p14:tracePt t="75446" x="920750" y="4976813"/>
          <p14:tracePt t="75450" x="811213" y="5006975"/>
          <p14:tracePt t="75459" x="669925" y="5030788"/>
          <p14:tracePt t="75466" x="473075" y="5046663"/>
          <p14:tracePt t="75474" x="314325" y="5070475"/>
          <p14:tracePt t="75483" x="157163" y="5086350"/>
          <p14:tracePt t="75490" x="0" y="5094288"/>
          <p14:tracePt t="77882" x="141288" y="4929188"/>
          <p14:tracePt t="77890" x="244475" y="4889500"/>
          <p14:tracePt t="77899" x="338138" y="4865688"/>
          <p14:tracePt t="77907" x="441325" y="4826000"/>
          <p14:tracePt t="77914" x="550863" y="4795838"/>
          <p14:tracePt t="77922" x="638175" y="4779963"/>
          <p14:tracePt t="77930" x="731838" y="4740275"/>
          <p14:tracePt t="77938" x="835025" y="4716463"/>
          <p14:tracePt t="77947" x="898525" y="4708525"/>
          <p14:tracePt t="77955" x="968375" y="4684713"/>
          <p14:tracePt t="77962" x="1000125" y="4676775"/>
          <p14:tracePt t="77971" x="1039813" y="4652963"/>
          <p14:tracePt t="77978" x="1071563" y="4652963"/>
          <p14:tracePt t="77986" x="1079500" y="4645025"/>
          <p14:tracePt t="77995" x="1079500" y="4637088"/>
          <p14:tracePt t="78018" x="1079500" y="4621213"/>
          <p14:tracePt t="78027" x="1079500" y="4613275"/>
          <p14:tracePt t="78035" x="1079500" y="4598988"/>
          <p14:tracePt t="78042" x="1071563" y="4591050"/>
          <p14:tracePt t="78050" x="1055688" y="4583113"/>
          <p14:tracePt t="78058" x="1039813" y="4575175"/>
          <p14:tracePt t="78066" x="1031875" y="4567238"/>
          <p14:tracePt t="78075" x="1008063" y="4559300"/>
          <p14:tracePt t="78095" x="952500" y="4527550"/>
          <p14:tracePt t="78098" x="936625" y="4519613"/>
          <p14:tracePt t="78107" x="920750" y="4519613"/>
          <p14:tracePt t="78114" x="920750" y="4511675"/>
          <p14:tracePt t="78123" x="914400" y="4503738"/>
          <p14:tracePt t="78131" x="906463" y="4495800"/>
          <p14:tracePt t="78155" x="914400" y="4495800"/>
          <p14:tracePt t="78162" x="936625" y="4487863"/>
          <p14:tracePt t="78170" x="968375" y="4479925"/>
          <p14:tracePt t="78179" x="1008063" y="4479925"/>
          <p14:tracePt t="78187" x="1079500" y="4479925"/>
          <p14:tracePt t="78194" x="1141413" y="4479925"/>
          <p14:tracePt t="78203" x="1220788" y="4479925"/>
          <p14:tracePt t="78210" x="1284288" y="4479925"/>
          <p14:tracePt t="78219" x="1330325" y="4479925"/>
          <p14:tracePt t="78228" x="1385888" y="4479925"/>
          <p14:tracePt t="78235" x="1433513" y="4479925"/>
          <p14:tracePt t="78243" x="1449388" y="4479925"/>
          <p14:tracePt t="78651" x="1441450" y="4471988"/>
          <p14:tracePt t="78682" x="1457325" y="4464050"/>
          <p14:tracePt t="78690" x="1465263" y="4456113"/>
          <p14:tracePt t="78699" x="1489075" y="4448175"/>
          <p14:tracePt t="78706" x="1512888" y="4448175"/>
          <p14:tracePt t="78715" x="1527175" y="4448175"/>
          <p14:tracePt t="78722" x="1543050" y="4440238"/>
          <p14:tracePt t="78730" x="1574800" y="4432300"/>
          <p14:tracePt t="78738" x="1598613" y="4432300"/>
          <p14:tracePt t="78747" x="1630363" y="4432300"/>
          <p14:tracePt t="78755" x="1693863" y="4432300"/>
          <p14:tracePt t="78763" x="1763713" y="4448175"/>
          <p14:tracePt t="78770" x="1827213" y="4471988"/>
          <p14:tracePt t="78779" x="1898650" y="4479925"/>
          <p14:tracePt t="78786" x="1944688" y="4503738"/>
          <p14:tracePt t="78795" x="1984375" y="4503738"/>
          <p14:tracePt t="78803" x="2016125" y="4503738"/>
          <p14:tracePt t="78811" x="2047875" y="4503738"/>
          <p14:tracePt t="78819" x="2055813" y="4503738"/>
          <p14:tracePt t="78826" x="2063750" y="4503738"/>
          <p14:tracePt t="78836" x="2071688" y="4495800"/>
          <p14:tracePt t="78843" x="2087563" y="4495800"/>
          <p14:tracePt t="78851" x="2103438" y="4487863"/>
          <p14:tracePt t="78859" x="2127250" y="4471988"/>
          <p14:tracePt t="78866" x="2181225" y="4464050"/>
          <p14:tracePt t="78875" x="2212975" y="4448175"/>
          <p14:tracePt t="78887" x="2252663" y="4448175"/>
          <p14:tracePt t="78890" x="2284413" y="4448175"/>
          <p14:tracePt t="78898" x="2324100" y="4448175"/>
          <p14:tracePt t="78906" x="2354263" y="4448175"/>
          <p14:tracePt t="78915" x="2378075" y="4448175"/>
          <p14:tracePt t="78923" x="2393950" y="4440238"/>
          <p14:tracePt t="78930" x="2409825" y="4432300"/>
          <p14:tracePt t="78938" x="2417763" y="4424363"/>
          <p14:tracePt t="78946" x="2425700" y="4424363"/>
          <p14:tracePt t="78954" x="2441575" y="4416425"/>
          <p14:tracePt t="78963" x="2457450" y="4402138"/>
          <p14:tracePt t="78971" x="2473325" y="4378325"/>
          <p14:tracePt t="78978" x="2513013" y="4354513"/>
          <p14:tracePt t="78986" x="2566988" y="4314825"/>
          <p14:tracePt t="78994" x="2654300" y="4283075"/>
          <p14:tracePt t="79003" x="2763838" y="4243388"/>
          <p14:tracePt t="79010" x="2867025" y="4205288"/>
          <p14:tracePt t="79020" x="2938463" y="4181475"/>
          <p14:tracePt t="79026" x="3016250" y="4157663"/>
          <p14:tracePt t="79036" x="3095625" y="4157663"/>
          <p14:tracePt t="79043" x="3135313" y="4157663"/>
          <p14:tracePt t="79050" x="3149600" y="4157663"/>
          <p14:tracePt t="79059" x="3189288" y="4173538"/>
          <p14:tracePt t="79066" x="3268663" y="4181475"/>
          <p14:tracePt t="79074" x="3362325" y="4205288"/>
          <p14:tracePt t="79082" x="3417888" y="4219575"/>
          <p14:tracePt t="79090" x="3457575" y="4235450"/>
          <p14:tracePt t="79098" x="3481388" y="4235450"/>
          <p14:tracePt t="79106" x="3505200" y="4235450"/>
          <p14:tracePt t="79115" x="3521075" y="4235450"/>
          <p14:tracePt t="79131" x="3536950" y="4235450"/>
          <p14:tracePt t="79155" x="3544888" y="4235450"/>
          <p14:tracePt t="79235" x="3559175" y="4243388"/>
          <p14:tracePt t="79242" x="3559175" y="4251325"/>
          <p14:tracePt t="79250" x="3544888" y="4251325"/>
          <p14:tracePt t="79258" x="3505200" y="4259263"/>
          <p14:tracePt t="79266" x="3441700" y="4275138"/>
          <p14:tracePt t="79274" x="3378200" y="4283075"/>
          <p14:tracePt t="79283" x="3300413" y="4283075"/>
          <p14:tracePt t="79291" x="3213100" y="4291013"/>
          <p14:tracePt t="79298" x="3103563" y="4291013"/>
          <p14:tracePt t="79306" x="3040063" y="4306888"/>
          <p14:tracePt t="79314" x="2984500" y="4330700"/>
          <p14:tracePt t="79322" x="2914650" y="4362450"/>
          <p14:tracePt t="79330" x="2890838" y="4378325"/>
          <p14:tracePt t="79338" x="2874963" y="4386263"/>
          <p14:tracePt t="79395" x="2874963" y="4394200"/>
          <p14:tracePt t="79402" x="2890838" y="4402138"/>
          <p14:tracePt t="79411" x="2922588" y="4408488"/>
          <p14:tracePt t="79419" x="2952750" y="4408488"/>
          <p14:tracePt t="79426" x="3000375" y="4416425"/>
          <p14:tracePt t="79436" x="3040063" y="4440238"/>
          <p14:tracePt t="79443" x="3079750" y="4440238"/>
          <p14:tracePt t="79451" x="3095625" y="4440238"/>
          <p14:tracePt t="79458" x="3103563" y="4456113"/>
          <p14:tracePt t="79491" x="3119438" y="4456113"/>
          <p14:tracePt t="79555" x="3135313" y="4456113"/>
          <p14:tracePt t="79572" x="3149600" y="4456113"/>
          <p14:tracePt t="79579" x="3157538" y="4456113"/>
          <p14:tracePt t="79587" x="3181350" y="4456113"/>
          <p14:tracePt t="79594" x="3205163" y="4456113"/>
          <p14:tracePt t="79602" x="3221038" y="4456113"/>
          <p14:tracePt t="79610" x="3228975" y="4456113"/>
          <p14:tracePt t="79619" x="3244850" y="4456113"/>
          <p14:tracePt t="79706" x="3252788" y="4456113"/>
          <p14:tracePt t="79714" x="3260725" y="4456113"/>
          <p14:tracePt t="79722" x="3268663" y="4456113"/>
          <p14:tracePt t="79730" x="3284538" y="4456113"/>
          <p14:tracePt t="79738" x="3292475" y="4456113"/>
          <p14:tracePt t="79746" x="3308350" y="4456113"/>
          <p14:tracePt t="79754" x="3324225" y="4456113"/>
          <p14:tracePt t="79762" x="3340100" y="4456113"/>
          <p14:tracePt t="79770" x="3348038" y="4456113"/>
          <p14:tracePt t="79778" x="3354388" y="4456113"/>
          <p14:tracePt t="80131" x="3370263" y="4464050"/>
          <p14:tracePt t="80291" x="3362325" y="4464050"/>
          <p14:tracePt t="80299" x="3354388" y="4471988"/>
          <p14:tracePt t="80307" x="3348038" y="4479925"/>
          <p14:tracePt t="80403" x="3332163" y="4479925"/>
          <p14:tracePt t="83570" x="3316288" y="4479925"/>
          <p14:tracePt t="83579" x="3308350" y="4479925"/>
          <p14:tracePt t="83747" x="3292475" y="4479925"/>
          <p14:tracePt t="84595" x="3292475" y="4464050"/>
          <p14:tracePt t="85442" x="3276600" y="4464050"/>
          <p14:tracePt t="85450" x="3268663" y="4464050"/>
          <p14:tracePt t="85458" x="3252788" y="4471988"/>
          <p14:tracePt t="85467" x="3236913" y="4487863"/>
          <p14:tracePt t="85475" x="3221038" y="4487863"/>
          <p14:tracePt t="85483" x="3197225" y="4503738"/>
          <p14:tracePt t="85490" x="3143250" y="4511675"/>
          <p14:tracePt t="85499" x="3111500" y="4519613"/>
          <p14:tracePt t="85506" x="3055938" y="4535488"/>
          <p14:tracePt t="85515" x="3032125" y="4543425"/>
          <p14:tracePt t="85522" x="2984500" y="4551363"/>
          <p14:tracePt t="85530" x="2898775" y="4575175"/>
          <p14:tracePt t="85539" x="2819400" y="4575175"/>
          <p14:tracePt t="85546" x="2755900" y="4575175"/>
          <p14:tracePt t="85554" x="2678113" y="4575175"/>
          <p14:tracePt t="85563" x="2598738" y="4591050"/>
          <p14:tracePt t="85570" x="2497138" y="4598988"/>
          <p14:tracePt t="85578" x="2417763" y="4598988"/>
          <p14:tracePt t="85587" x="2292350" y="4598988"/>
          <p14:tracePt t="85595" x="2165350" y="4598988"/>
          <p14:tracePt t="85603" x="2024063" y="4613275"/>
          <p14:tracePt t="85610" x="1898650" y="4613275"/>
          <p14:tracePt t="85619" x="1747838" y="4613275"/>
          <p14:tracePt t="85626" x="1606550" y="4613275"/>
          <p14:tracePt t="85635" x="1465263" y="4621213"/>
          <p14:tracePt t="85642" x="1322388" y="4652963"/>
          <p14:tracePt t="85651" x="1181100" y="4660900"/>
          <p14:tracePt t="85658" x="1047750" y="4700588"/>
          <p14:tracePt t="85666" x="920750" y="4740275"/>
          <p14:tracePt t="85675" x="819150" y="4764088"/>
          <p14:tracePt t="85683" x="739775" y="4779963"/>
          <p14:tracePt t="85690" x="654050" y="4802188"/>
          <p14:tracePt t="85699" x="574675" y="4810125"/>
          <p14:tracePt t="85706" x="504825" y="4833938"/>
          <p14:tracePt t="85715" x="441325" y="4833938"/>
          <p14:tracePt t="85722" x="377825" y="4857750"/>
          <p14:tracePt t="85730" x="292100" y="4881563"/>
          <p14:tracePt t="85738" x="220663" y="4905375"/>
          <p14:tracePt t="85746" x="157163" y="4913313"/>
          <p14:tracePt t="85755" x="79375" y="4929188"/>
          <p14:tracePt t="109514" x="252413" y="6022975"/>
          <p14:tracePt t="109522" x="377825" y="5983288"/>
          <p14:tracePt t="109531" x="481013" y="5953125"/>
          <p14:tracePt t="109538" x="558800" y="5929313"/>
          <p14:tracePt t="109546" x="614363" y="5889625"/>
          <p14:tracePt t="109554" x="646113" y="5873750"/>
          <p14:tracePt t="109563" x="669925" y="5865813"/>
          <p14:tracePt t="109571" x="693738" y="5842000"/>
          <p14:tracePt t="109580" x="709613" y="5818188"/>
          <p14:tracePt t="109587" x="739775" y="5810250"/>
          <p14:tracePt t="109594" x="747713" y="5786438"/>
          <p14:tracePt t="109603" x="763588" y="5772150"/>
          <p14:tracePt t="109611" x="779463" y="5764213"/>
          <p14:tracePt t="109618" x="795338" y="5748338"/>
          <p14:tracePt t="109628" x="819150" y="5748338"/>
          <p14:tracePt t="109635" x="835025" y="5740400"/>
          <p14:tracePt t="109643" x="842963" y="5724525"/>
          <p14:tracePt t="109651" x="850900" y="5716588"/>
          <p14:tracePt t="109660" x="858838" y="5700713"/>
          <p14:tracePt t="109667" x="890588" y="5692775"/>
          <p14:tracePt t="109675" x="906463" y="5676900"/>
          <p14:tracePt t="109683" x="914400" y="5661025"/>
          <p14:tracePt t="109691" x="928688" y="5645150"/>
          <p14:tracePt t="109699" x="936625" y="5613400"/>
          <p14:tracePt t="109707" x="952500" y="5597525"/>
          <p14:tracePt t="109715" x="960438" y="5583238"/>
          <p14:tracePt t="109723" x="968375" y="5567363"/>
          <p14:tracePt t="109731" x="976313" y="5551488"/>
          <p14:tracePt t="109739" x="984250" y="5543550"/>
          <p14:tracePt t="109747" x="992188" y="5527675"/>
          <p14:tracePt t="109755" x="992188" y="5511800"/>
          <p14:tracePt t="109763" x="992188" y="5503863"/>
          <p14:tracePt t="109771" x="992188" y="5495925"/>
          <p14:tracePt t="109780" x="992188" y="5487988"/>
          <p14:tracePt t="109796" x="976313" y="5480050"/>
          <p14:tracePt t="109859" x="976313" y="5472113"/>
          <p14:tracePt t="109866" x="984250" y="5464175"/>
          <p14:tracePt t="109875" x="1000125" y="5456238"/>
          <p14:tracePt t="109883" x="1008063" y="5448300"/>
          <p14:tracePt t="109913" x="1039813" y="5440363"/>
          <p14:tracePt t="109915" x="1047750" y="5424488"/>
          <p14:tracePt t="109923" x="1071563" y="5424488"/>
          <p14:tracePt t="109931" x="1087438" y="5424488"/>
          <p14:tracePt t="109938" x="1095375" y="5416550"/>
          <p14:tracePt t="109946" x="1117600" y="5408613"/>
          <p14:tracePt t="109954" x="1141413" y="5400675"/>
          <p14:tracePt t="109963" x="1173163" y="5400675"/>
          <p14:tracePt t="109970" x="1196975" y="5386388"/>
          <p14:tracePt t="109980" x="1212850" y="5378450"/>
          <p14:tracePt t="109986" x="1228725" y="5370513"/>
          <p14:tracePt t="109994" x="1252538" y="5362575"/>
          <p14:tracePt t="110003" x="1268413" y="5354638"/>
          <p14:tracePt t="110010" x="1276350" y="5346700"/>
          <p14:tracePt t="110018" x="1292225" y="5346700"/>
          <p14:tracePt t="110028" x="1308100" y="5338763"/>
          <p14:tracePt t="110035" x="1322388" y="5322888"/>
          <p14:tracePt t="110043" x="1338263" y="5322888"/>
          <p14:tracePt t="110051" x="1362075" y="5322888"/>
          <p14:tracePt t="110061" x="1393825" y="5314950"/>
          <p14:tracePt t="110067" x="1417638" y="5299075"/>
          <p14:tracePt t="110074" x="1441450" y="5291138"/>
          <p14:tracePt t="110083" x="1465263" y="5275263"/>
          <p14:tracePt t="110090" x="1481138" y="5267325"/>
          <p14:tracePt t="110099" x="1504950" y="5243513"/>
          <p14:tracePt t="110106" x="1527175" y="5235575"/>
          <p14:tracePt t="110115" x="1566863" y="5219700"/>
          <p14:tracePt t="110122" x="1598613" y="5219700"/>
          <p14:tracePt t="110131" x="1630363" y="5211763"/>
          <p14:tracePt t="110139" x="1646238" y="5211763"/>
          <p14:tracePt t="110147" x="1662113" y="5211763"/>
          <p14:tracePt t="110154" x="1685925" y="5203825"/>
          <p14:tracePt t="110163" x="1701800" y="5203825"/>
          <p14:tracePt t="110171" x="1717675" y="5195888"/>
          <p14:tracePt t="110180" x="1731963" y="5195888"/>
          <p14:tracePt t="110186" x="1747838" y="5195888"/>
          <p14:tracePt t="110195" x="1763713" y="5195888"/>
          <p14:tracePt t="110203" x="1779588" y="5195888"/>
          <p14:tracePt t="110212" x="1803400" y="5195888"/>
          <p14:tracePt t="110219" x="1827213" y="5195888"/>
          <p14:tracePt t="110227" x="1843088" y="5195888"/>
          <p14:tracePt t="110235" x="1858963" y="5195888"/>
          <p14:tracePt t="110244" x="1874838" y="5195888"/>
          <p14:tracePt t="110267" x="1882775" y="5195888"/>
          <p14:tracePt t="110315" x="1890713" y="5195888"/>
          <p14:tracePt t="110355" x="1898650" y="5195888"/>
          <p14:tracePt t="110362" x="1906588" y="5195888"/>
          <p14:tracePt t="110370" x="1914525" y="5195888"/>
          <p14:tracePt t="110379" x="1936750" y="5203825"/>
          <p14:tracePt t="110386" x="1976438" y="5211763"/>
          <p14:tracePt t="110395" x="2024063" y="5235575"/>
          <p14:tracePt t="110403" x="2055813" y="5243513"/>
          <p14:tracePt t="110411" x="2103438" y="5251450"/>
          <p14:tracePt t="110419" x="2149475" y="5259388"/>
          <p14:tracePt t="110427" x="2189163" y="5267325"/>
          <p14:tracePt t="110435" x="2228850" y="5275263"/>
          <p14:tracePt t="110443" x="2236788" y="5275263"/>
          <p14:tracePt t="110450" x="2252663" y="5275263"/>
          <p14:tracePt t="110531" x="2252663" y="5283200"/>
          <p14:tracePt t="110547" x="2252663" y="5299075"/>
          <p14:tracePt t="110571" x="2268538" y="5299075"/>
          <p14:tracePt t="110579" x="2276475" y="5299075"/>
          <p14:tracePt t="110587" x="2292350" y="5299075"/>
          <p14:tracePt t="110595" x="2300288" y="5299075"/>
          <p14:tracePt t="110602" x="2316163" y="5299075"/>
          <p14:tracePt t="110610" x="2332038" y="5299075"/>
          <p14:tracePt t="110619" x="2354263" y="5299075"/>
          <p14:tracePt t="110627" x="2378075" y="5299075"/>
          <p14:tracePt t="110635" x="2401888" y="5307013"/>
          <p14:tracePt t="110643" x="2433638" y="5307013"/>
          <p14:tracePt t="110651" x="2441575" y="5307013"/>
          <p14:tracePt t="110661" x="2457450" y="5307013"/>
          <p14:tracePt t="110739" x="2441575" y="5307013"/>
          <p14:tracePt t="110747" x="2425700" y="5299075"/>
          <p14:tracePt t="110755" x="2417763" y="5299075"/>
          <p14:tracePt t="110819" x="2433638" y="5299075"/>
          <p14:tracePt t="110835" x="2457450" y="5299075"/>
          <p14:tracePt t="110843" x="2497138" y="5299075"/>
          <p14:tracePt t="110851" x="2520950" y="5299075"/>
          <p14:tracePt t="110860" x="2559050" y="5314950"/>
          <p14:tracePt t="110867" x="2582863" y="5314950"/>
          <p14:tracePt t="110875" x="2598738" y="5322888"/>
          <p14:tracePt t="110895" x="2630488" y="5330825"/>
          <p14:tracePt t="110899" x="2638425" y="5330825"/>
          <p14:tracePt t="111243" x="2622550" y="5330825"/>
          <p14:tracePt t="111253" x="2606675" y="5330825"/>
          <p14:tracePt t="111259" x="2590800" y="5314950"/>
          <p14:tracePt t="111267" x="2582863" y="5299075"/>
          <p14:tracePt t="111274" x="2559050" y="5291138"/>
          <p14:tracePt t="111282" x="2543175" y="5275263"/>
          <p14:tracePt t="111290" x="2520950" y="5267325"/>
          <p14:tracePt t="111298" x="2505075" y="5259388"/>
          <p14:tracePt t="111307" x="2489200" y="5251450"/>
          <p14:tracePt t="111314" x="2489200" y="5243513"/>
          <p14:tracePt t="111659" x="2473325" y="5235575"/>
          <p14:tracePt t="111683" x="2457450" y="5235575"/>
          <p14:tracePt t="111691" x="2449513" y="5235575"/>
          <p14:tracePt t="111707" x="2425700" y="5227638"/>
          <p14:tracePt t="111739" x="2409825" y="5227638"/>
          <p14:tracePt t="111755" x="2401888" y="5227638"/>
          <p14:tracePt t="111771" x="2386013" y="5227638"/>
          <p14:tracePt t="111787" x="2378075" y="5227638"/>
          <p14:tracePt t="111795" x="2370138" y="5235575"/>
          <p14:tracePt t="111811" x="2362200" y="5243513"/>
          <p14:tracePt t="111819" x="2354263" y="5251450"/>
          <p14:tracePt t="111835" x="2338388" y="5251450"/>
          <p14:tracePt t="111891" x="2324100" y="5251450"/>
          <p14:tracePt t="111915" x="2316163" y="5259388"/>
          <p14:tracePt t="112035" x="2300288" y="5259388"/>
          <p14:tracePt t="112075" x="2284413" y="5259388"/>
          <p14:tracePt t="112099" x="2276475" y="5259388"/>
          <p14:tracePt t="112107" x="2260600" y="5267325"/>
          <p14:tracePt t="112227" x="2252663" y="5275263"/>
          <p14:tracePt t="112724" x="2236788" y="5275263"/>
          <p14:tracePt t="112731" x="2228850" y="5267325"/>
          <p14:tracePt t="112739" x="2228850" y="5251450"/>
          <p14:tracePt t="112763" x="2220913" y="5235575"/>
          <p14:tracePt t="112771" x="2205038" y="5227638"/>
          <p14:tracePt t="112795" x="2205038" y="5211763"/>
          <p14:tracePt t="112802" x="2205038" y="5203825"/>
          <p14:tracePt t="112811" x="2197100" y="5195888"/>
          <p14:tracePt t="112819" x="2189163" y="5189538"/>
          <p14:tracePt t="112939" x="2173288" y="5189538"/>
          <p14:tracePt t="112987" x="2165350" y="5189538"/>
          <p14:tracePt t="112995" x="2149475" y="5189538"/>
          <p14:tracePt t="113019" x="2141538" y="5189538"/>
          <p14:tracePt t="113034" x="2133600" y="5189538"/>
          <p14:tracePt t="113043" x="2127250" y="5189538"/>
          <p14:tracePt t="113053" x="2111375" y="5189538"/>
          <p14:tracePt t="113058" x="2103438" y="5189538"/>
          <p14:tracePt t="113069" x="2087563" y="5189538"/>
          <p14:tracePt t="113075" x="2079625" y="5189538"/>
          <p14:tracePt t="113083" x="2071688" y="5189538"/>
          <p14:tracePt t="113091" x="2063750" y="5189538"/>
          <p14:tracePt t="113099" x="2047875" y="5189538"/>
          <p14:tracePt t="113107" x="2032000" y="5189538"/>
          <p14:tracePt t="113115" x="2016125" y="5189538"/>
          <p14:tracePt t="113123" x="1992313" y="5189538"/>
          <p14:tracePt t="113130" x="1976438" y="5189538"/>
          <p14:tracePt t="113138" x="1960563" y="5195888"/>
          <p14:tracePt t="113146" x="1944688" y="5203825"/>
          <p14:tracePt t="113155" x="1930400" y="5203825"/>
          <p14:tracePt t="113162" x="1922463" y="5203825"/>
          <p14:tracePt t="113171" x="1898650" y="5203825"/>
          <p14:tracePt t="113179" x="1874838" y="5211763"/>
          <p14:tracePt t="113188" x="1858963" y="5219700"/>
          <p14:tracePt t="113194" x="1843088" y="5227638"/>
          <p14:tracePt t="113203" x="1819275" y="5227638"/>
          <p14:tracePt t="113211" x="1787525" y="5243513"/>
          <p14:tracePt t="113220" x="1763713" y="5243513"/>
          <p14:tracePt t="113227" x="1739900" y="5243513"/>
          <p14:tracePt t="113235" x="1701800" y="5243513"/>
          <p14:tracePt t="113243" x="1677988" y="5243513"/>
          <p14:tracePt t="113252" x="1646238" y="5243513"/>
          <p14:tracePt t="113259" x="1606550" y="5243513"/>
          <p14:tracePt t="113269" x="1558925" y="5243513"/>
          <p14:tracePt t="113275" x="1497013" y="5243513"/>
          <p14:tracePt t="113283" x="1433513" y="5243513"/>
          <p14:tracePt t="113291" x="1354138" y="5243513"/>
          <p14:tracePt t="113299" x="1292225" y="5243513"/>
          <p14:tracePt t="113307" x="1212850" y="5243513"/>
          <p14:tracePt t="113314" x="1133475" y="5243513"/>
          <p14:tracePt t="113323" x="1055688" y="5243513"/>
          <p14:tracePt t="113331" x="984250" y="5243513"/>
          <p14:tracePt t="113339" x="890588" y="5243513"/>
          <p14:tracePt t="113347" x="795338" y="5243513"/>
          <p14:tracePt t="113355" x="701675" y="5243513"/>
          <p14:tracePt t="113363" x="638175" y="5243513"/>
          <p14:tracePt t="113371" x="558800" y="5251450"/>
          <p14:tracePt t="113379" x="481013" y="5267325"/>
          <p14:tracePt t="113387" x="409575" y="5275263"/>
          <p14:tracePt t="113395" x="361950" y="5275263"/>
          <p14:tracePt t="113403" x="314325" y="5275263"/>
          <p14:tracePt t="113411" x="244475" y="5283200"/>
          <p14:tracePt t="113420" x="196850" y="5307013"/>
          <p14:tracePt t="113427" x="141288" y="5314950"/>
          <p14:tracePt t="113435" x="101600" y="5330825"/>
          <p14:tracePt t="113443" x="55563" y="5330825"/>
          <p14:tracePt t="113452" x="23813" y="5338763"/>
          <p14:tracePt t="163562" x="55563" y="473075"/>
          <p14:tracePt t="163570" x="87313" y="361950"/>
          <p14:tracePt t="163578" x="95250" y="236538"/>
          <p14:tracePt t="163586" x="95250" y="125413"/>
          <p14:tracePt t="163594" x="95250" y="15875"/>
          <p14:tracePt t="164243" x="550863" y="1684338"/>
          <p14:tracePt t="164243" x="928688" y="1912938"/>
          <p14:tracePt t="164243" x="1338263" y="2149475"/>
          <p14:tracePt t="164243" x="1835150" y="2401888"/>
          <p14:tracePt t="164243" x="2362200" y="2652713"/>
          <p14:tracePt t="164243" x="2898775" y="2905125"/>
          <p14:tracePt t="164243" x="3449638" y="3109913"/>
          <p14:tracePt t="164243" x="4000500" y="3346450"/>
          <p14:tracePt t="164243" x="4521200" y="3551238"/>
          <p14:tracePt t="164243" x="5040313" y="3724275"/>
          <p14:tracePt t="164243" x="5591175" y="3913188"/>
          <p14:tracePt t="164243" x="6096000" y="4046538"/>
          <p14:tracePt t="164243" x="6584950" y="4197350"/>
          <p14:tracePt t="164243" x="7032625" y="4346575"/>
          <p14:tracePt t="164243" x="7473950" y="4432300"/>
          <p14:tracePt t="164243" x="7851775" y="4535488"/>
          <p14:tracePt t="164243" x="8245475" y="4652963"/>
          <p14:tracePt t="164243" x="8601075" y="4772025"/>
          <p14:tracePt t="164243" x="8955088" y="4873625"/>
          <p14:tracePt t="164243" x="9277350" y="4968875"/>
          <p14:tracePt t="164243" x="9569450" y="5054600"/>
          <p14:tracePt t="164243" x="9867900" y="5173663"/>
          <p14:tracePt t="164243" x="10088563" y="5235575"/>
          <p14:tracePt t="164243" x="10348913" y="5299075"/>
          <p14:tracePt t="164243" x="10577513" y="5370513"/>
          <p14:tracePt t="164243" x="10766425" y="5408613"/>
          <p14:tracePt t="164243" x="10907713" y="5448300"/>
          <p14:tracePt t="164243" x="11074400" y="5503863"/>
          <p14:tracePt t="164243" x="11199813" y="5527675"/>
          <p14:tracePt t="164243" x="11341100" y="5559425"/>
          <p14:tracePt t="164243" x="11468100" y="5583238"/>
          <p14:tracePt t="164243" x="11617325" y="5637213"/>
          <p14:tracePt t="164243" x="11742738" y="5676900"/>
          <p14:tracePt t="164243" x="11885613" y="5700713"/>
          <p14:tracePt t="164243" x="12018963" y="5724525"/>
          <p14:tracePt t="164243" x="12160250" y="57245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rPr>
              <a:t>  </a:t>
            </a:r>
            <a:r>
              <a:rPr lang="en-US" sz="2800" b="1" dirty="0" err="1">
                <a:solidFill>
                  <a:schemeClr val="tx1"/>
                </a:solidFill>
              </a:rPr>
              <a:t>Kotter</a:t>
            </a:r>
            <a:r>
              <a:rPr lang="en-US" sz="2800" b="1" dirty="0">
                <a:solidFill>
                  <a:schemeClr val="tx1"/>
                </a:solidFill>
              </a:rPr>
              <a:t> model</a:t>
            </a: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91570" y="2602890"/>
            <a:ext cx="10536071" cy="3361182"/>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87922" y="1077901"/>
            <a:ext cx="1028765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a:t>
            </a:r>
          </a:p>
        </p:txBody>
      </p:sp>
      <p:pic>
        <p:nvPicPr>
          <p:cNvPr id="12" name="Graphic 21">
            <a:extLst>
              <a:ext uri="{FF2B5EF4-FFF2-40B4-BE49-F238E27FC236}">
                <a16:creationId xmlns:a16="http://schemas.microsoft.com/office/drawing/2014/main" id="{D7DA8E12-184B-4826-AB02-BC104ABC5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5867303"/>
      </p:ext>
    </p:extLst>
  </p:cSld>
  <p:clrMapOvr>
    <a:masterClrMapping/>
  </p:clrMapOvr>
  <mc:AlternateContent xmlns:mc="http://schemas.openxmlformats.org/markup-compatibility/2006" xmlns:p14="http://schemas.microsoft.com/office/powerpoint/2010/main">
    <mc:Choice Requires="p14">
      <p:transition p14:dur="10" advTm="65676"/>
    </mc:Choice>
    <mc:Fallback xmlns="">
      <p:transition advTm="65676"/>
    </mc:Fallback>
  </mc:AlternateContent>
  <p:extLst>
    <p:ext uri="{3A86A75C-4F4B-4683-9AE1-C65F6400EC91}">
      <p14:laserTraceLst xmlns:p14="http://schemas.microsoft.com/office/powerpoint/2010/main">
        <p14:tracePtLst>
          <p14:tracePt t="1691" x="3206750" y="6584950"/>
          <p14:tracePt t="1902" x="2566988" y="6740525"/>
          <p14:tracePt t="1909" x="2566988" y="6645275"/>
          <p14:tracePt t="1917" x="2566988" y="6551613"/>
          <p14:tracePt t="1926" x="2574925" y="6456363"/>
          <p14:tracePt t="1934" x="2582863" y="6346825"/>
          <p14:tracePt t="1942" x="2598738" y="6235700"/>
          <p14:tracePt t="1950" x="2622550" y="6118225"/>
          <p14:tracePt t="1958" x="2630488" y="6022975"/>
          <p14:tracePt t="1965" x="2646363" y="5961063"/>
          <p14:tracePt t="1974" x="2646363" y="5881688"/>
          <p14:tracePt t="1982" x="2646363" y="5772150"/>
          <p14:tracePt t="1990" x="2646363" y="5668963"/>
          <p14:tracePt t="1998" x="2646363" y="5589588"/>
          <p14:tracePt t="2007" x="2638425" y="5480050"/>
          <p14:tracePt t="2014" x="2638425" y="5354638"/>
          <p14:tracePt t="2022" x="2638425" y="5227638"/>
          <p14:tracePt t="2030" x="2638425" y="5086350"/>
          <p14:tracePt t="2039" x="2630488" y="4976813"/>
          <p14:tracePt t="2046" x="2614613" y="4833938"/>
          <p14:tracePt t="2054" x="2598738" y="4692650"/>
          <p14:tracePt t="2061" x="2574925" y="4551363"/>
          <p14:tracePt t="2071" x="2536825" y="4424363"/>
          <p14:tracePt t="2078" x="2513013" y="4275138"/>
          <p14:tracePt t="2086" x="2473325" y="4133850"/>
          <p14:tracePt t="2094" x="2433638" y="3992563"/>
          <p14:tracePt t="2102" x="2393950" y="3873500"/>
          <p14:tracePt t="2110" x="2370138" y="3763963"/>
          <p14:tracePt t="2118" x="2354263" y="3652838"/>
          <p14:tracePt t="2126" x="2324100" y="3567113"/>
          <p14:tracePt t="2134" x="2308225" y="3487738"/>
          <p14:tracePt t="2142" x="2300288" y="3417888"/>
          <p14:tracePt t="2150" x="2300288" y="3370263"/>
          <p14:tracePt t="2158" x="2300288" y="3346450"/>
          <p14:tracePt t="2166" x="2300288" y="3322638"/>
          <p14:tracePt t="2174" x="2300288" y="3290888"/>
          <p14:tracePt t="2182" x="2300288" y="3259138"/>
          <p14:tracePt t="2190" x="2300288" y="3221038"/>
          <p14:tracePt t="2198" x="2300288" y="3189288"/>
          <p14:tracePt t="2206" x="2300288" y="3165475"/>
          <p14:tracePt t="2214" x="2300288" y="3149600"/>
          <p14:tracePt t="2222" x="2300288" y="3109913"/>
          <p14:tracePt t="2230" x="2300288" y="3086100"/>
          <p14:tracePt t="2238" x="2308225" y="3038475"/>
          <p14:tracePt t="2246" x="2324100" y="2944813"/>
          <p14:tracePt t="2254" x="2354263" y="2841625"/>
          <p14:tracePt t="2262" x="2393950" y="2732088"/>
          <p14:tracePt t="2270" x="2417763" y="2644775"/>
          <p14:tracePt t="2278" x="2433638" y="2582863"/>
          <p14:tracePt t="2286" x="2465388" y="2511425"/>
          <p14:tracePt t="2294" x="2497138" y="2455863"/>
          <p14:tracePt t="2302" x="2528888" y="2417763"/>
          <p14:tracePt t="2310" x="2566988" y="2346325"/>
          <p14:tracePt t="2318" x="2574925" y="2290763"/>
          <p14:tracePt t="2326" x="2574925" y="2274888"/>
          <p14:tracePt t="2334" x="2590800" y="2259013"/>
          <p14:tracePt t="2342" x="2638425" y="2259013"/>
          <p14:tracePt t="2350" x="2717800" y="2259013"/>
          <p14:tracePt t="2358" x="2787650" y="2274888"/>
          <p14:tracePt t="2366" x="2851150" y="2282825"/>
          <p14:tracePt t="2374" x="2938463" y="2322513"/>
          <p14:tracePt t="2382" x="3008313" y="2346325"/>
          <p14:tracePt t="2390" x="3040063" y="2354263"/>
          <p14:tracePt t="2398" x="3111500" y="2362200"/>
          <p14:tracePt t="2406" x="3173413" y="2362200"/>
          <p14:tracePt t="2414" x="3221038" y="2378075"/>
          <p14:tracePt t="2422" x="3252788" y="2386013"/>
          <p14:tracePt t="2430" x="3268663" y="2393950"/>
          <p14:tracePt t="2439" x="3276600" y="2393950"/>
          <p14:tracePt t="2470" x="3300413" y="2393950"/>
          <p14:tracePt t="2478" x="3300413" y="2386013"/>
          <p14:tracePt t="2486" x="3300413" y="2370138"/>
          <p14:tracePt t="2494" x="3316288" y="2370138"/>
          <p14:tracePt t="2502" x="3332163" y="2362200"/>
          <p14:tracePt t="2510" x="3362325" y="2354263"/>
          <p14:tracePt t="2518" x="3386138" y="2338388"/>
          <p14:tracePt t="2525" x="3409950" y="2330450"/>
          <p14:tracePt t="2534" x="3449638" y="2314575"/>
          <p14:tracePt t="2542" x="3465513" y="2314575"/>
          <p14:tracePt t="2550" x="3489325" y="2306638"/>
          <p14:tracePt t="2558" x="3521075" y="2282825"/>
          <p14:tracePt t="2566" x="3544888" y="2266950"/>
          <p14:tracePt t="2574" x="3567113" y="2259013"/>
          <p14:tracePt t="2582" x="3598863" y="2236788"/>
          <p14:tracePt t="2590" x="3622675" y="2228850"/>
          <p14:tracePt t="2598" x="3646488" y="2212975"/>
          <p14:tracePt t="2606" x="3662363" y="2197100"/>
          <p14:tracePt t="2614" x="3670300" y="2181225"/>
          <p14:tracePt t="2622" x="3694113" y="2149475"/>
          <p14:tracePt t="2630" x="3694113" y="2133600"/>
          <p14:tracePt t="2638" x="3702050" y="2117725"/>
          <p14:tracePt t="2645" x="3717925" y="2101850"/>
          <p14:tracePt t="2654" x="3717925" y="2085975"/>
          <p14:tracePt t="2662" x="3717925" y="2070100"/>
          <p14:tracePt t="2678" x="3717925" y="2055813"/>
          <p14:tracePt t="2694" x="3709988" y="2047875"/>
          <p14:tracePt t="2702" x="3702050" y="2039938"/>
          <p14:tracePt t="2710" x="3678238" y="2024063"/>
          <p14:tracePt t="2718" x="3654425" y="2016125"/>
          <p14:tracePt t="2726" x="3622675" y="1992313"/>
          <p14:tracePt t="2734" x="3590925" y="1976438"/>
          <p14:tracePt t="2742" x="3552825" y="1968500"/>
          <p14:tracePt t="2750" x="3521075" y="1960563"/>
          <p14:tracePt t="2758" x="3481388" y="1952625"/>
          <p14:tracePt t="2766" x="3441700" y="1944688"/>
          <p14:tracePt t="2774" x="3409950" y="1936750"/>
          <p14:tracePt t="2782" x="3370263" y="1920875"/>
          <p14:tracePt t="2790" x="3348038" y="1912938"/>
          <p14:tracePt t="2798" x="3324225" y="1912938"/>
          <p14:tracePt t="2806" x="3284538" y="1905000"/>
          <p14:tracePt t="2814" x="3244850" y="1889125"/>
          <p14:tracePt t="2822" x="3205163" y="1889125"/>
          <p14:tracePt t="2830" x="3181350" y="1889125"/>
          <p14:tracePt t="2838" x="3157538" y="1889125"/>
          <p14:tracePt t="2846" x="3127375" y="1889125"/>
          <p14:tracePt t="2854" x="3087688" y="1889125"/>
          <p14:tracePt t="2862" x="3063875" y="1889125"/>
          <p14:tracePt t="2871" x="3040063" y="1889125"/>
          <p14:tracePt t="2878" x="3000375" y="1897063"/>
          <p14:tracePt t="2886" x="2960688" y="1905000"/>
          <p14:tracePt t="2894" x="2914650" y="1928813"/>
          <p14:tracePt t="2904" x="2874963" y="1936750"/>
          <p14:tracePt t="2910" x="2819400" y="1960563"/>
          <p14:tracePt t="2918" x="2771775" y="1968500"/>
          <p14:tracePt t="2926" x="2701925" y="1976438"/>
          <p14:tracePt t="2934" x="2654300" y="1992313"/>
          <p14:tracePt t="2942" x="2598738" y="2000250"/>
          <p14:tracePt t="2950" x="2543175" y="2024063"/>
          <p14:tracePt t="2958" x="2481263" y="2032000"/>
          <p14:tracePt t="2966" x="2409825" y="2055813"/>
          <p14:tracePt t="2974" x="2378075" y="2062163"/>
          <p14:tracePt t="2982" x="2346325" y="2078038"/>
          <p14:tracePt t="2990" x="2324100" y="2078038"/>
          <p14:tracePt t="2998" x="2308225" y="2085975"/>
          <p14:tracePt t="3007" x="2284413" y="2093913"/>
          <p14:tracePt t="3013" x="2260600" y="2109788"/>
          <p14:tracePt t="3021" x="2244725" y="2109788"/>
          <p14:tracePt t="3030" x="2228850" y="2109788"/>
          <p14:tracePt t="3038" x="2212975" y="2109788"/>
          <p14:tracePt t="3045" x="2189163" y="2117725"/>
          <p14:tracePt t="3054" x="2165350" y="2125663"/>
          <p14:tracePt t="3062" x="2149475" y="2133600"/>
          <p14:tracePt t="3070" x="2127250" y="2133600"/>
          <p14:tracePt t="3078" x="2103438" y="2133600"/>
          <p14:tracePt t="3086" x="2079625" y="2133600"/>
          <p14:tracePt t="3094" x="2055813" y="2133600"/>
          <p14:tracePt t="3101" x="2016125" y="2141538"/>
          <p14:tracePt t="3110" x="1960563" y="2149475"/>
          <p14:tracePt t="3118" x="1936750" y="2149475"/>
          <p14:tracePt t="3126" x="1906588" y="2149475"/>
          <p14:tracePt t="3133" x="1858963" y="2149475"/>
          <p14:tracePt t="3142" x="1819275" y="2149475"/>
          <p14:tracePt t="3149" x="1763713" y="2157413"/>
          <p14:tracePt t="3158" x="1709738" y="2173288"/>
          <p14:tracePt t="3165" x="1670050" y="2181225"/>
          <p14:tracePt t="3174" x="1622425" y="2189163"/>
          <p14:tracePt t="3181" x="1598613" y="2189163"/>
          <p14:tracePt t="3190" x="1582738" y="2189163"/>
          <p14:tracePt t="3198" x="1558925" y="2189163"/>
          <p14:tracePt t="3206" x="1543050" y="2197100"/>
          <p14:tracePt t="3213" x="1535113" y="2205038"/>
          <p14:tracePt t="3222" x="1512888" y="2212975"/>
          <p14:tracePt t="3230" x="1497013" y="2212975"/>
          <p14:tracePt t="3238" x="1481138" y="2212975"/>
          <p14:tracePt t="3245" x="1473200" y="2212975"/>
          <p14:tracePt t="3254" x="1449388" y="2212975"/>
          <p14:tracePt t="3262" x="1433513" y="2212975"/>
          <p14:tracePt t="3270" x="1417638" y="2220913"/>
          <p14:tracePt t="3278" x="1393825" y="2228850"/>
          <p14:tracePt t="3285" x="1377950" y="2236788"/>
          <p14:tracePt t="3294" x="1362075" y="2236788"/>
          <p14:tracePt t="3301" x="1346200" y="2244725"/>
          <p14:tracePt t="3310" x="1330325" y="2252663"/>
          <p14:tracePt t="3317" x="1316038" y="2252663"/>
          <p14:tracePt t="3325" x="1308100" y="2252663"/>
          <p14:tracePt t="3342" x="1292225" y="2252663"/>
          <p14:tracePt t="3349" x="1284288" y="2252663"/>
          <p14:tracePt t="3358" x="1268413" y="2252663"/>
          <p14:tracePt t="3365" x="1260475" y="2259013"/>
          <p14:tracePt t="3374" x="1252538" y="2259013"/>
          <p14:tracePt t="3381" x="1244600" y="2266950"/>
          <p14:tracePt t="3390" x="1236663" y="2282825"/>
          <p14:tracePt t="3398" x="1220788" y="2282825"/>
          <p14:tracePt t="3406" x="1212850" y="2306638"/>
          <p14:tracePt t="3413" x="1196975" y="2306638"/>
          <p14:tracePt t="3422" x="1189038" y="2322513"/>
          <p14:tracePt t="3430" x="1173163" y="2330450"/>
          <p14:tracePt t="3439" x="1165225" y="2338388"/>
          <p14:tracePt t="3445" x="1141413" y="2354263"/>
          <p14:tracePt t="3453" x="1125538" y="2362200"/>
          <p14:tracePt t="3462" x="1117600" y="2378075"/>
          <p14:tracePt t="3471" x="1103313" y="2386013"/>
          <p14:tracePt t="3478" x="1103313" y="2401888"/>
          <p14:tracePt t="3485" x="1103313" y="2417763"/>
          <p14:tracePt t="3502" x="1103313" y="2425700"/>
          <p14:tracePt t="3509" x="1103313" y="2433638"/>
          <p14:tracePt t="3517" x="1103313" y="2441575"/>
          <p14:tracePt t="3525" x="1103313" y="2455863"/>
          <p14:tracePt t="3534" x="1103313" y="2471738"/>
          <p14:tracePt t="3542" x="1111250" y="2487613"/>
          <p14:tracePt t="3550" x="1117600" y="2495550"/>
          <p14:tracePt t="3558" x="1133475" y="2511425"/>
          <p14:tracePt t="3566" x="1141413" y="2519363"/>
          <p14:tracePt t="3574" x="1149350" y="2527300"/>
          <p14:tracePt t="3582" x="1157288" y="2535238"/>
          <p14:tracePt t="3598" x="1173163" y="2543175"/>
          <p14:tracePt t="3605" x="1181100" y="2543175"/>
          <p14:tracePt t="3614" x="1196975" y="2551113"/>
          <p14:tracePt t="3638" x="1212850" y="2551113"/>
          <p14:tracePt t="3646" x="1220788" y="2551113"/>
          <p14:tracePt t="3654" x="1228725" y="2551113"/>
          <p14:tracePt t="3662" x="1252538" y="2559050"/>
          <p14:tracePt t="3670" x="1276350" y="2574925"/>
          <p14:tracePt t="3678" x="1308100" y="2574925"/>
          <p14:tracePt t="3687" x="1346200" y="2574925"/>
          <p14:tracePt t="3694" x="1377950" y="2582863"/>
          <p14:tracePt t="3701" x="1409700" y="2582863"/>
          <p14:tracePt t="3710" x="1433513" y="2590800"/>
          <p14:tracePt t="3718" x="1457325" y="2606675"/>
          <p14:tracePt t="3726" x="1497013" y="2606675"/>
          <p14:tracePt t="3734" x="1512888" y="2614613"/>
          <p14:tracePt t="3742" x="1535113" y="2622550"/>
          <p14:tracePt t="3749" x="1550988" y="2622550"/>
          <p14:tracePt t="3757" x="1558925" y="2630488"/>
          <p14:tracePt t="3765" x="1574800" y="2630488"/>
          <p14:tracePt t="3774" x="1590675" y="2630488"/>
          <p14:tracePt t="3781" x="1606550" y="2630488"/>
          <p14:tracePt t="3790" x="1614488" y="2630488"/>
          <p14:tracePt t="3806" x="1630363" y="2630488"/>
          <p14:tracePt t="3813" x="1638300" y="2630488"/>
          <p14:tracePt t="3822" x="1654175" y="2630488"/>
          <p14:tracePt t="3830" x="1662113" y="2630488"/>
          <p14:tracePt t="3839" x="1677988" y="2630488"/>
          <p14:tracePt t="3845" x="1685925" y="2630488"/>
          <p14:tracePt t="3854" x="1693863" y="2630488"/>
          <p14:tracePt t="3862" x="1701800" y="2630488"/>
          <p14:tracePt t="3871" x="1717675" y="2630488"/>
          <p14:tracePt t="3878" x="1725613" y="2630488"/>
          <p14:tracePt t="3886" x="1739900" y="2630488"/>
          <p14:tracePt t="3894" x="1747838" y="2630488"/>
          <p14:tracePt t="3902" x="1755775" y="2630488"/>
          <p14:tracePt t="3920" x="1779588" y="2630488"/>
          <p14:tracePt t="3926" x="1787525" y="2630488"/>
          <p14:tracePt t="3933" x="1803400" y="2630488"/>
          <p14:tracePt t="3942" x="1811338" y="2630488"/>
          <p14:tracePt t="3950" x="1819275" y="2630488"/>
          <p14:tracePt t="3958" x="1827213" y="2630488"/>
          <p14:tracePt t="3965" x="1843088" y="2630488"/>
          <p14:tracePt t="3974" x="1858963" y="2638425"/>
          <p14:tracePt t="3982" x="1898650" y="2638425"/>
          <p14:tracePt t="3990" x="1922463" y="2638425"/>
          <p14:tracePt t="3997" x="1944688" y="2644775"/>
          <p14:tracePt t="4006" x="1968500" y="2644775"/>
          <p14:tracePt t="4013" x="1992313" y="2644775"/>
          <p14:tracePt t="4021" x="2024063" y="2644775"/>
          <p14:tracePt t="4030" x="2039938" y="2644775"/>
          <p14:tracePt t="4038" x="2055813" y="2644775"/>
          <p14:tracePt t="4046" x="2063750" y="2644775"/>
          <p14:tracePt t="4053" x="2079625" y="2644775"/>
          <p14:tracePt t="4062" x="2111375" y="2644775"/>
          <p14:tracePt t="4071" x="2133600" y="2644775"/>
          <p14:tracePt t="4078" x="2149475" y="2644775"/>
          <p14:tracePt t="4086" x="2165350" y="2644775"/>
          <p14:tracePt t="4094" x="2189163" y="2644775"/>
          <p14:tracePt t="4102" x="2212975" y="2644775"/>
          <p14:tracePt t="4110" x="2244725" y="2644775"/>
          <p14:tracePt t="4118" x="2284413" y="2644775"/>
          <p14:tracePt t="4126" x="2300288" y="2644775"/>
          <p14:tracePt t="4134" x="2316163" y="2644775"/>
          <p14:tracePt t="4142" x="2332038" y="2644775"/>
          <p14:tracePt t="4149" x="2346325" y="2644775"/>
          <p14:tracePt t="4158" x="2362200" y="2644775"/>
          <p14:tracePt t="4174" x="2378075" y="2644775"/>
          <p14:tracePt t="4182" x="2386013" y="2644775"/>
          <p14:tracePt t="4190" x="2401888" y="2644775"/>
          <p14:tracePt t="4197" x="2409825" y="2644775"/>
          <p14:tracePt t="4206" x="2433638" y="2644775"/>
          <p14:tracePt t="4213" x="2449513" y="2644775"/>
          <p14:tracePt t="4221" x="2473325" y="2644775"/>
          <p14:tracePt t="4230" x="2497138" y="2644775"/>
          <p14:tracePt t="4238" x="2505075" y="2644775"/>
          <p14:tracePt t="4245" x="2528888" y="2644775"/>
          <p14:tracePt t="4254" x="2543175" y="2644775"/>
          <p14:tracePt t="4270" x="2559050" y="2644775"/>
          <p14:tracePt t="4278" x="2566988" y="2644775"/>
          <p14:tracePt t="4286" x="2582863" y="2644775"/>
          <p14:tracePt t="4302" x="2590800" y="2644775"/>
          <p14:tracePt t="4310" x="2606675" y="2644775"/>
          <p14:tracePt t="4326" x="2622550" y="2644775"/>
          <p14:tracePt t="4333" x="2630488" y="2644775"/>
          <p14:tracePt t="4342" x="2646363" y="2644775"/>
          <p14:tracePt t="4349" x="2654300" y="2644775"/>
          <p14:tracePt t="4358" x="2678113" y="2644775"/>
          <p14:tracePt t="4365" x="2701925" y="2644775"/>
          <p14:tracePt t="4374" x="2717800" y="2644775"/>
          <p14:tracePt t="4382" x="2725738" y="2644775"/>
          <p14:tracePt t="4390" x="2733675" y="2644775"/>
          <p14:tracePt t="4398" x="2741613" y="2644775"/>
          <p14:tracePt t="4406" x="2755900" y="2644775"/>
          <p14:tracePt t="4414" x="2771775" y="2644775"/>
          <p14:tracePt t="4422" x="2787650" y="2644775"/>
          <p14:tracePt t="4430" x="2803525" y="2644775"/>
          <p14:tracePt t="4438" x="2811463" y="2644775"/>
          <p14:tracePt t="4445" x="2835275" y="2644775"/>
          <p14:tracePt t="4454" x="2851150" y="2644775"/>
          <p14:tracePt t="4462" x="2859088" y="2644775"/>
          <p14:tracePt t="4470" x="2874963" y="2644775"/>
          <p14:tracePt t="4478" x="2906713" y="2644775"/>
          <p14:tracePt t="4486" x="2922588" y="2644775"/>
          <p14:tracePt t="4502" x="2938463" y="2644775"/>
          <p14:tracePt t="4510" x="2946400" y="2644775"/>
          <p14:tracePt t="4517" x="2968625" y="2644775"/>
          <p14:tracePt t="4526" x="2984500" y="2644775"/>
          <p14:tracePt t="4533" x="3008313" y="2638425"/>
          <p14:tracePt t="4542" x="3032125" y="2630488"/>
          <p14:tracePt t="4549" x="3055938" y="2622550"/>
          <p14:tracePt t="4558" x="3079750" y="2622550"/>
          <p14:tracePt t="4565" x="3103563" y="2622550"/>
          <p14:tracePt t="4574" x="3127375" y="2614613"/>
          <p14:tracePt t="4581" x="3165475" y="2590800"/>
          <p14:tracePt t="4590" x="3189288" y="2590800"/>
          <p14:tracePt t="4597" x="3221038" y="2582863"/>
          <p14:tracePt t="4606" x="3244850" y="2574925"/>
          <p14:tracePt t="4613" x="3268663" y="2566988"/>
          <p14:tracePt t="4622" x="3292475" y="2566988"/>
          <p14:tracePt t="4630" x="3324225" y="2559050"/>
          <p14:tracePt t="4639" x="3348038" y="2543175"/>
          <p14:tracePt t="4645" x="3362325" y="2543175"/>
          <p14:tracePt t="4655" x="3378200" y="2543175"/>
          <p14:tracePt t="4662" x="3386138" y="2535238"/>
          <p14:tracePt t="4670" x="3402013" y="2519363"/>
          <p14:tracePt t="4678" x="3402013" y="2511425"/>
          <p14:tracePt t="4685" x="3417888" y="2503488"/>
          <p14:tracePt t="4694" x="3425825" y="2495550"/>
          <p14:tracePt t="4702" x="3441700" y="2487613"/>
          <p14:tracePt t="4710" x="3441700" y="2471738"/>
          <p14:tracePt t="4726" x="3457575" y="2463800"/>
          <p14:tracePt t="4742" x="3457575" y="2455863"/>
          <p14:tracePt t="4766" x="3457575" y="2441575"/>
          <p14:tracePt t="4774" x="3457575" y="2433638"/>
          <p14:tracePt t="4782" x="3457575" y="2409825"/>
          <p14:tracePt t="4790" x="3449638" y="2393950"/>
          <p14:tracePt t="4797" x="3425825" y="2378075"/>
          <p14:tracePt t="4806" x="3409950" y="2346325"/>
          <p14:tracePt t="4813" x="3394075" y="2330450"/>
          <p14:tracePt t="4822" x="3370263" y="2322513"/>
          <p14:tracePt t="4830" x="3354388" y="2306638"/>
          <p14:tracePt t="4838" x="3354388" y="2290763"/>
          <p14:tracePt t="4846" x="3354388" y="2282825"/>
          <p14:tracePt t="4853" x="3348038" y="2266950"/>
          <p14:tracePt t="4862" x="3340100" y="2259013"/>
          <p14:tracePt t="4870" x="3332163" y="2252663"/>
          <p14:tracePt t="4878" x="3324225" y="2244725"/>
          <p14:tracePt t="4888" x="3324225" y="2236788"/>
          <p14:tracePt t="4894" x="3316288" y="2220913"/>
          <p14:tracePt t="4901" x="3308350" y="2212975"/>
          <p14:tracePt t="4910" x="3300413" y="2197100"/>
          <p14:tracePt t="4917" x="3292475" y="2181225"/>
          <p14:tracePt t="4934" x="3284538" y="2173288"/>
          <p14:tracePt t="4942" x="3276600" y="2165350"/>
          <p14:tracePt t="4949" x="3268663" y="2165350"/>
          <p14:tracePt t="4958" x="3260725" y="2157413"/>
          <p14:tracePt t="4966" x="3252788" y="2149475"/>
          <p14:tracePt t="4974" x="3244850" y="2141538"/>
          <p14:tracePt t="4982" x="3221038" y="2141538"/>
          <p14:tracePt t="4990" x="3197225" y="2133600"/>
          <p14:tracePt t="4998" x="3165475" y="2133600"/>
          <p14:tracePt t="5006" x="3135313" y="2125663"/>
          <p14:tracePt t="5014" x="3103563" y="2101850"/>
          <p14:tracePt t="5022" x="3055938" y="2093913"/>
          <p14:tracePt t="5030" x="3000375" y="2078038"/>
          <p14:tracePt t="5039" x="2952750" y="2078038"/>
          <p14:tracePt t="5045" x="2922588" y="2078038"/>
          <p14:tracePt t="5054" x="2874963" y="2062163"/>
          <p14:tracePt t="5062" x="2835275" y="2055813"/>
          <p14:tracePt t="5070" x="2779713" y="2047875"/>
          <p14:tracePt t="5078" x="2747963" y="2047875"/>
          <p14:tracePt t="5085" x="2701925" y="2047875"/>
          <p14:tracePt t="5094" x="2662238" y="2047875"/>
          <p14:tracePt t="5102" x="2606675" y="2047875"/>
          <p14:tracePt t="5110" x="2559050" y="2047875"/>
          <p14:tracePt t="5117" x="2505075" y="2047875"/>
          <p14:tracePt t="5126" x="2441575" y="2047875"/>
          <p14:tracePt t="5134" x="2393950" y="2047875"/>
          <p14:tracePt t="5142" x="2346325" y="2047875"/>
          <p14:tracePt t="5150" x="2308225" y="2047875"/>
          <p14:tracePt t="5158" x="2244725" y="2047875"/>
          <p14:tracePt t="5166" x="2197100" y="2055813"/>
          <p14:tracePt t="5173" x="2165350" y="2062163"/>
          <p14:tracePt t="5182" x="2133600" y="2085975"/>
          <p14:tracePt t="5190" x="2095500" y="2093913"/>
          <p14:tracePt t="5198" x="2055813" y="2109788"/>
          <p14:tracePt t="5206" x="2032000" y="2109788"/>
          <p14:tracePt t="5214" x="2008188" y="2109788"/>
          <p14:tracePt t="5222" x="1976438" y="2109788"/>
          <p14:tracePt t="5230" x="1944688" y="2125663"/>
          <p14:tracePt t="5239" x="1906588" y="2133600"/>
          <p14:tracePt t="5246" x="1874838" y="2141538"/>
          <p14:tracePt t="5254" x="1843088" y="2141538"/>
          <p14:tracePt t="5262" x="1819275" y="2149475"/>
          <p14:tracePt t="5270" x="1779588" y="2157413"/>
          <p14:tracePt t="5278" x="1755775" y="2165350"/>
          <p14:tracePt t="5286" x="1739900" y="2173288"/>
          <p14:tracePt t="5294" x="1709738" y="2181225"/>
          <p14:tracePt t="5302" x="1670050" y="2197100"/>
          <p14:tracePt t="5310" x="1630363" y="2197100"/>
          <p14:tracePt t="5318" x="1606550" y="2205038"/>
          <p14:tracePt t="5326" x="1582738" y="2212975"/>
          <p14:tracePt t="5334" x="1566863" y="2220913"/>
          <p14:tracePt t="5342" x="1550988" y="2220913"/>
          <p14:tracePt t="5350" x="1535113" y="2228850"/>
          <p14:tracePt t="5358" x="1527175" y="2236788"/>
          <p14:tracePt t="5366" x="1512888" y="2236788"/>
          <p14:tracePt t="5374" x="1504950" y="2244725"/>
          <p14:tracePt t="5382" x="1489075" y="2244725"/>
          <p14:tracePt t="5398" x="1473200" y="2244725"/>
          <p14:tracePt t="5406" x="1465263" y="2252663"/>
          <p14:tracePt t="5414" x="1457325" y="2259013"/>
          <p14:tracePt t="5902" x="1441450" y="2259013"/>
          <p14:tracePt t="5910" x="1433513" y="2274888"/>
          <p14:tracePt t="5918" x="1417638" y="2274888"/>
          <p14:tracePt t="5926" x="1401763" y="2282825"/>
          <p14:tracePt t="5934" x="1377950" y="2282825"/>
          <p14:tracePt t="5942" x="1354138" y="2290763"/>
          <p14:tracePt t="5949" x="1322388" y="2298700"/>
          <p14:tracePt t="5958" x="1292225" y="2298700"/>
          <p14:tracePt t="5965" x="1268413" y="2298700"/>
          <p14:tracePt t="5974" x="1252538" y="2298700"/>
          <p14:tracePt t="5982" x="1236663" y="2298700"/>
          <p14:tracePt t="5990" x="1212850" y="2298700"/>
          <p14:tracePt t="5997" x="1196975" y="2298700"/>
          <p14:tracePt t="6006" x="1181100" y="2298700"/>
          <p14:tracePt t="6022" x="1173163" y="2306638"/>
          <p14:tracePt t="6046" x="1157288" y="2314575"/>
          <p14:tracePt t="6055" x="1149350" y="2322513"/>
          <p14:tracePt t="6086" x="1149350" y="2330450"/>
          <p14:tracePt t="6102" x="1149350" y="2346325"/>
          <p14:tracePt t="6110" x="1149350" y="2354263"/>
          <p14:tracePt t="6117" x="1149350" y="2370138"/>
          <p14:tracePt t="6126" x="1149350" y="2386013"/>
          <p14:tracePt t="6133" x="1149350" y="2401888"/>
          <p14:tracePt t="6142" x="1149350" y="2433638"/>
          <p14:tracePt t="6149" x="1149350" y="2455863"/>
          <p14:tracePt t="6158" x="1149350" y="2487613"/>
          <p14:tracePt t="6165" x="1149350" y="2527300"/>
          <p14:tracePt t="6174" x="1165225" y="2551113"/>
          <p14:tracePt t="6181" x="1165225" y="2574925"/>
          <p14:tracePt t="6190" x="1165225" y="2590800"/>
          <p14:tracePt t="6198" x="1173163" y="2630488"/>
          <p14:tracePt t="6206" x="1189038" y="2668588"/>
          <p14:tracePt t="6214" x="1189038" y="2684463"/>
          <p14:tracePt t="6222" x="1196975" y="2692400"/>
          <p14:tracePt t="6230" x="1204913" y="2708275"/>
          <p14:tracePt t="6239" x="1212850" y="2740025"/>
          <p14:tracePt t="6246" x="1212850" y="2755900"/>
          <p14:tracePt t="6254" x="1220788" y="2771775"/>
          <p14:tracePt t="6261" x="1236663" y="2795588"/>
          <p14:tracePt t="6270" x="1236663" y="2811463"/>
          <p14:tracePt t="6278" x="1260475" y="2835275"/>
          <p14:tracePt t="6286" x="1276350" y="2857500"/>
          <p14:tracePt t="6294" x="1300163" y="2873375"/>
          <p14:tracePt t="6301" x="1338263" y="2913063"/>
          <p14:tracePt t="6310" x="1385888" y="2952750"/>
          <p14:tracePt t="6318" x="1441450" y="2984500"/>
          <p14:tracePt t="6326" x="1481138" y="3008313"/>
          <p14:tracePt t="6334" x="1558925" y="3016250"/>
          <p14:tracePt t="6342" x="1622425" y="3038475"/>
          <p14:tracePt t="6349" x="1693863" y="3054350"/>
          <p14:tracePt t="6358" x="1763713" y="3078163"/>
          <p14:tracePt t="6365" x="1858963" y="3086100"/>
          <p14:tracePt t="6374" x="1936750" y="3109913"/>
          <p14:tracePt t="6382" x="2008188" y="3125788"/>
          <p14:tracePt t="6390" x="2071688" y="3133725"/>
          <p14:tracePt t="6398" x="2133600" y="3133725"/>
          <p14:tracePt t="6406" x="2197100" y="3133725"/>
          <p14:tracePt t="6414" x="2236788" y="3133725"/>
          <p14:tracePt t="6422" x="2260600" y="3133725"/>
          <p14:tracePt t="6430" x="2276475" y="3133725"/>
          <p14:tracePt t="6550" x="2284413" y="3133725"/>
          <p14:tracePt t="6558" x="2308225" y="3125788"/>
          <p14:tracePt t="6566" x="2370138" y="3117850"/>
          <p14:tracePt t="6574" x="2481263" y="3117850"/>
          <p14:tracePt t="6582" x="2574925" y="3117850"/>
          <p14:tracePt t="6591" x="2701925" y="3117850"/>
          <p14:tracePt t="6597" x="2851150" y="3117850"/>
          <p14:tracePt t="6606" x="2976563" y="3117850"/>
          <p14:tracePt t="6614" x="3087688" y="3117850"/>
          <p14:tracePt t="6622" x="3181350" y="3117850"/>
          <p14:tracePt t="6630" x="3260725" y="3117850"/>
          <p14:tracePt t="6638" x="3332163" y="3117850"/>
          <p14:tracePt t="6646" x="3362325" y="3117850"/>
          <p14:tracePt t="6653" x="3378200" y="3117850"/>
          <p14:tracePt t="6710" x="3362325" y="3117850"/>
          <p14:tracePt t="6718" x="3354388" y="3117850"/>
          <p14:tracePt t="6726" x="3340100" y="3117850"/>
          <p14:tracePt t="6734" x="3300413" y="3117850"/>
          <p14:tracePt t="6742" x="3236913" y="3117850"/>
          <p14:tracePt t="6750" x="3189288" y="3117850"/>
          <p14:tracePt t="6758" x="3157538" y="3117850"/>
          <p14:tracePt t="6766" x="3119438" y="3117850"/>
          <p14:tracePt t="6775" x="3095625" y="3117850"/>
          <p14:tracePt t="6782" x="3071813" y="3117850"/>
          <p14:tracePt t="6854" x="3079750" y="3117850"/>
          <p14:tracePt t="6862" x="3087688" y="3117850"/>
          <p14:tracePt t="6870" x="3095625" y="3117850"/>
          <p14:tracePt t="6878" x="3111500" y="3117850"/>
          <p14:tracePt t="6886" x="3127375" y="3117850"/>
          <p14:tracePt t="6934" x="3135313" y="3125788"/>
          <p14:tracePt t="6950" x="3111500" y="3125788"/>
          <p14:tracePt t="6958" x="3087688" y="3125788"/>
          <p14:tracePt t="6966" x="3063875" y="3125788"/>
          <p14:tracePt t="6974" x="3048000" y="3125788"/>
          <p14:tracePt t="6998" x="3032125" y="3125788"/>
          <p14:tracePt t="7046" x="3040063" y="3125788"/>
          <p14:tracePt t="7062" x="3048000" y="3125788"/>
          <p14:tracePt t="7390" x="3048000" y="3109913"/>
          <p14:tracePt t="7430" x="3048000" y="3094038"/>
          <p14:tracePt t="7454" x="3048000" y="3086100"/>
          <p14:tracePt t="7470" x="3040063" y="3070225"/>
          <p14:tracePt t="7502" x="3032125" y="3062288"/>
          <p14:tracePt t="7558" x="3024188" y="3062288"/>
          <p14:tracePt t="13942" x="3016250" y="3062288"/>
          <p14:tracePt t="13950" x="3008313" y="3062288"/>
          <p14:tracePt t="13966" x="2976563" y="3062288"/>
          <p14:tracePt t="13974" x="2946400" y="3062288"/>
          <p14:tracePt t="13982" x="2914650" y="3062288"/>
          <p14:tracePt t="13990" x="2867025" y="3062288"/>
          <p14:tracePt t="13997" x="2803525" y="3062288"/>
          <p14:tracePt t="14006" x="2662238" y="3086100"/>
          <p14:tracePt t="14013" x="2528888" y="3125788"/>
          <p14:tracePt t="14022" x="2370138" y="3157538"/>
          <p14:tracePt t="14029" x="2228850" y="3181350"/>
          <p14:tracePt t="14039" x="2103438" y="3205163"/>
          <p14:tracePt t="14045" x="1960563" y="3235325"/>
          <p14:tracePt t="14054" x="1811338" y="3259138"/>
          <p14:tracePt t="14062" x="1670050" y="3314700"/>
          <p14:tracePt t="14070" x="1527175" y="3354388"/>
          <p14:tracePt t="14078" x="1409700" y="3378200"/>
          <p14:tracePt t="14086" x="1284288" y="3386138"/>
          <p14:tracePt t="14094" x="1157288" y="3402013"/>
          <p14:tracePt t="14102" x="1047750" y="3417888"/>
          <p14:tracePt t="14110" x="906463" y="3417888"/>
          <p14:tracePt t="14118" x="763588" y="3409950"/>
          <p14:tracePt t="14126" x="654050" y="3386138"/>
          <p14:tracePt t="14134" x="550863" y="3330575"/>
          <p14:tracePt t="14142" x="417513" y="3251200"/>
          <p14:tracePt t="14149" x="284163" y="3173413"/>
          <p14:tracePt t="14158" x="149225" y="3078163"/>
          <p14:tracePt t="14165" x="47625" y="2976563"/>
          <p14:tracePt t="17589" x="63500" y="2220913"/>
          <p14:tracePt t="17597" x="101600" y="2378075"/>
          <p14:tracePt t="17606" x="157163" y="2543175"/>
          <p14:tracePt t="17614" x="228600" y="2668588"/>
          <p14:tracePt t="17623" x="300038" y="2841625"/>
          <p14:tracePt t="17630" x="377825" y="2992438"/>
          <p14:tracePt t="17639" x="465138" y="3149600"/>
          <p14:tracePt t="17646" x="527050" y="3259138"/>
          <p14:tracePt t="17655" x="590550" y="3394075"/>
          <p14:tracePt t="17662" x="622300" y="3535363"/>
          <p14:tracePt t="17670" x="654050" y="3652838"/>
          <p14:tracePt t="17678" x="693738" y="3748088"/>
          <p14:tracePt t="17687" x="715963" y="3833813"/>
          <p14:tracePt t="17694" x="731838" y="3913188"/>
          <p14:tracePt t="17703" x="739775" y="3992563"/>
          <p14:tracePt t="17710" x="739775" y="4094163"/>
          <p14:tracePt t="17718" x="755650" y="4157663"/>
          <p14:tracePt t="17726" x="755650" y="4219575"/>
          <p14:tracePt t="17734" x="771525" y="4275138"/>
          <p14:tracePt t="17742" x="795338" y="4354513"/>
          <p14:tracePt t="17750" x="811213" y="4424363"/>
          <p14:tracePt t="17758" x="835025" y="4487863"/>
          <p14:tracePt t="17766" x="850900" y="4559300"/>
          <p14:tracePt t="17774" x="866775" y="4629150"/>
          <p14:tracePt t="17782" x="874713" y="4708525"/>
          <p14:tracePt t="17790" x="890588" y="4802188"/>
          <p14:tracePt t="17798" x="890588" y="4897438"/>
          <p14:tracePt t="17806" x="890588" y="4976813"/>
          <p14:tracePt t="17814" x="890588" y="5022850"/>
          <p14:tracePt t="17822" x="890588" y="5102225"/>
          <p14:tracePt t="17830" x="890588" y="5173663"/>
          <p14:tracePt t="17837" x="890588" y="5219700"/>
          <p14:tracePt t="17846" x="890588" y="5283200"/>
          <p14:tracePt t="17855" x="890588" y="5346700"/>
          <p14:tracePt t="17861" x="890588" y="5408613"/>
          <p14:tracePt t="17870" x="898525" y="5480050"/>
          <p14:tracePt t="17878" x="944563" y="5567363"/>
          <p14:tracePt t="17887" x="984250" y="5629275"/>
          <p14:tracePt t="17904" x="1173163" y="5794375"/>
          <p14:tracePt t="17909" x="1260475" y="5857875"/>
          <p14:tracePt t="17918" x="1377950" y="5937250"/>
          <p14:tracePt t="17926" x="1481138" y="6015038"/>
          <p14:tracePt t="17933" x="1598613" y="6110288"/>
          <p14:tracePt t="17942" x="1701800" y="6172200"/>
          <p14:tracePt t="17950" x="1803400" y="6235700"/>
          <p14:tracePt t="17957" x="1858963" y="6291263"/>
          <p14:tracePt t="17965" x="1914525" y="6315075"/>
          <p14:tracePt t="17974" x="1968500" y="6330950"/>
          <p14:tracePt t="17982" x="1992313" y="6354763"/>
          <p14:tracePt t="17990" x="2008188" y="6362700"/>
          <p14:tracePt t="17998" x="2024063" y="6362700"/>
          <p14:tracePt t="18038" x="2039938" y="6362700"/>
          <p14:tracePt t="18055" x="2055813" y="6362700"/>
          <p14:tracePt t="18062" x="2063750" y="6354763"/>
          <p14:tracePt t="18070" x="2079625" y="6354763"/>
          <p14:tracePt t="18078" x="2087563" y="6346825"/>
          <p14:tracePt t="18086" x="2087563" y="6338888"/>
          <p14:tracePt t="18094" x="2103438" y="6330950"/>
          <p14:tracePt t="18102" x="2111375" y="6323013"/>
          <p14:tracePt t="18110" x="2127250" y="6307138"/>
          <p14:tracePt t="18117" x="2133600" y="6291263"/>
          <p14:tracePt t="18126" x="2141538" y="6291263"/>
          <p14:tracePt t="18134" x="2141538" y="6275388"/>
          <p14:tracePt t="18142" x="2149475" y="6259513"/>
          <p14:tracePt t="18149" x="2149475" y="6227763"/>
          <p14:tracePt t="18158" x="2149475" y="6203950"/>
          <p14:tracePt t="18166" x="2149475" y="6180138"/>
          <p14:tracePt t="18174" x="2133600" y="6157913"/>
          <p14:tracePt t="18181" x="2111375" y="6118225"/>
          <p14:tracePt t="18190" x="2095500" y="6086475"/>
          <p14:tracePt t="18198" x="2063750" y="6054725"/>
          <p14:tracePt t="18206" x="2047875" y="6015038"/>
          <p14:tracePt t="18214" x="2016125" y="5969000"/>
          <p14:tracePt t="18222" x="2008188" y="5953125"/>
          <p14:tracePt t="18229" x="2000250" y="5929313"/>
          <p14:tracePt t="18238" x="1992313" y="5905500"/>
          <p14:tracePt t="18246" x="1984375" y="5873750"/>
          <p14:tracePt t="18253" x="1984375" y="5865813"/>
          <p14:tracePt t="18262" x="1984375" y="5849938"/>
          <p14:tracePt t="18270" x="1984375" y="5842000"/>
          <p14:tracePt t="18278" x="1976438" y="5810250"/>
          <p14:tracePt t="18286" x="1968500" y="5794375"/>
          <p14:tracePt t="18294" x="1960563" y="5786438"/>
          <p14:tracePt t="18302" x="1952625" y="5772150"/>
          <p14:tracePt t="18309" x="1944688" y="5764213"/>
          <p14:tracePt t="18318" x="1930400" y="5740400"/>
          <p14:tracePt t="18326" x="1922463" y="5732463"/>
          <p14:tracePt t="18334" x="1906588" y="5724525"/>
          <p14:tracePt t="18342" x="1898650" y="5716588"/>
          <p14:tracePt t="18349" x="1890713" y="5716588"/>
          <p14:tracePt t="18366" x="1874838" y="5716588"/>
          <p14:tracePt t="18374" x="1858963" y="5708650"/>
          <p14:tracePt t="18382" x="1843088" y="5708650"/>
          <p14:tracePt t="18390" x="1827213" y="5708650"/>
          <p14:tracePt t="18398" x="1819275" y="5708650"/>
          <p14:tracePt t="18406" x="1795463" y="5708650"/>
          <p14:tracePt t="18414" x="1779588" y="5708650"/>
          <p14:tracePt t="18422" x="1771650" y="5708650"/>
          <p14:tracePt t="18430" x="1755775" y="5708650"/>
          <p14:tracePt t="18470" x="1755775" y="5724525"/>
          <p14:tracePt t="18478" x="1755775" y="5732463"/>
          <p14:tracePt t="18486" x="1755775" y="5740400"/>
          <p14:tracePt t="18502" x="1763713" y="5748338"/>
          <p14:tracePt t="18510" x="1779588" y="5756275"/>
          <p14:tracePt t="18517" x="1795463" y="5764213"/>
          <p14:tracePt t="18526" x="1811338" y="5772150"/>
          <p14:tracePt t="18534" x="1851025" y="5780088"/>
          <p14:tracePt t="18542" x="1866900" y="5780088"/>
          <p14:tracePt t="18550" x="1890713" y="5780088"/>
          <p14:tracePt t="18558" x="1914525" y="5780088"/>
          <p14:tracePt t="18566" x="1936750" y="5780088"/>
          <p14:tracePt t="18574" x="1976438" y="5780088"/>
          <p14:tracePt t="18582" x="2000250" y="5780088"/>
          <p14:tracePt t="18590" x="2032000" y="5780088"/>
          <p14:tracePt t="18598" x="2087563" y="5780088"/>
          <p14:tracePt t="18606" x="2103438" y="5756275"/>
          <p14:tracePt t="18613" x="2127250" y="5740400"/>
          <p14:tracePt t="18622" x="2165350" y="5732463"/>
          <p14:tracePt t="18629" x="2189163" y="5716588"/>
          <p14:tracePt t="18638" x="2228850" y="5708650"/>
          <p14:tracePt t="18645" x="2268538" y="5676900"/>
          <p14:tracePt t="18654" x="2308225" y="5653088"/>
          <p14:tracePt t="18662" x="2332038" y="5645150"/>
          <p14:tracePt t="18670" x="2362200" y="5621338"/>
          <p14:tracePt t="18678" x="2386013" y="5589588"/>
          <p14:tracePt t="18687" x="2425700" y="5575300"/>
          <p14:tracePt t="18694" x="2449513" y="5551488"/>
          <p14:tracePt t="18701" x="2481263" y="5535613"/>
          <p14:tracePt t="18710" x="2497138" y="5511800"/>
          <p14:tracePt t="18718" x="2505075" y="5495925"/>
          <p14:tracePt t="18726" x="2513013" y="5480050"/>
          <p14:tracePt t="18734" x="2528888" y="5464175"/>
          <p14:tracePt t="18742" x="2536825" y="5448300"/>
          <p14:tracePt t="18749" x="2551113" y="5440363"/>
          <p14:tracePt t="18758" x="2566988" y="5408613"/>
          <p14:tracePt t="18766" x="2574925" y="5392738"/>
          <p14:tracePt t="18774" x="2598738" y="5378450"/>
          <p14:tracePt t="18782" x="2606675" y="5362575"/>
          <p14:tracePt t="18790" x="2622550" y="5338763"/>
          <p14:tracePt t="18798" x="2630488" y="5307013"/>
          <p14:tracePt t="18806" x="2638425" y="5291138"/>
          <p14:tracePt t="18814" x="2654300" y="5291138"/>
          <p14:tracePt t="18822" x="2670175" y="5283200"/>
          <p14:tracePt t="18830" x="2678113" y="5275263"/>
          <p14:tracePt t="18846" x="2693988" y="5275263"/>
          <p14:tracePt t="18862" x="2709863" y="5275263"/>
          <p14:tracePt t="18870" x="2717800" y="5275263"/>
          <p14:tracePt t="18878" x="2747963" y="5275263"/>
          <p14:tracePt t="18886" x="2763838" y="5283200"/>
          <p14:tracePt t="18904" x="2787650" y="5322888"/>
          <p14:tracePt t="18910" x="2803525" y="5338763"/>
          <p14:tracePt t="18917" x="2835275" y="5346700"/>
          <p14:tracePt t="18926" x="2851150" y="5362575"/>
          <p14:tracePt t="18934" x="2874963" y="5370513"/>
          <p14:tracePt t="18942" x="2898775" y="5370513"/>
          <p14:tracePt t="18949" x="2930525" y="5370513"/>
          <p14:tracePt t="18958" x="2946400" y="5378450"/>
          <p14:tracePt t="18965" x="2960688" y="5378450"/>
          <p14:tracePt t="18982" x="2984500" y="5378450"/>
          <p14:tracePt t="18990" x="3016250" y="5378450"/>
          <p14:tracePt t="18997" x="3024188" y="5378450"/>
          <p14:tracePt t="19006" x="3055938" y="5378450"/>
          <p14:tracePt t="19014" x="3079750" y="5378450"/>
          <p14:tracePt t="19022" x="3103563" y="5378450"/>
          <p14:tracePt t="19030" x="3127375" y="5378450"/>
          <p14:tracePt t="19038" x="3143250" y="5378450"/>
          <p14:tracePt t="19046" x="3173413" y="5370513"/>
          <p14:tracePt t="19055" x="3189288" y="5354638"/>
          <p14:tracePt t="19062" x="3205163" y="5346700"/>
          <p14:tracePt t="19070" x="3228975" y="5330825"/>
          <p14:tracePt t="19078" x="3244850" y="5307013"/>
          <p14:tracePt t="19087" x="3260725" y="5291138"/>
          <p14:tracePt t="19094" x="3268663" y="5283200"/>
          <p14:tracePt t="19103" x="3284538" y="5275263"/>
          <p14:tracePt t="19110" x="3292475" y="5267325"/>
          <p14:tracePt t="19118" x="3308350" y="5251450"/>
          <p14:tracePt t="19126" x="3316288" y="5243513"/>
          <p14:tracePt t="19134" x="3332163" y="5235575"/>
          <p14:tracePt t="19142" x="3340100" y="5227638"/>
          <p14:tracePt t="19150" x="3340100" y="5219700"/>
          <p14:tracePt t="19158" x="3354388" y="5203825"/>
          <p14:tracePt t="19166" x="3370263" y="5195888"/>
          <p14:tracePt t="19174" x="3370263" y="5181600"/>
          <p14:tracePt t="19181" x="3378200" y="5181600"/>
          <p14:tracePt t="19189" x="3386138" y="5165725"/>
          <p14:tracePt t="19206" x="3394075" y="5157788"/>
          <p14:tracePt t="19214" x="3402013" y="5149850"/>
          <p14:tracePt t="19222" x="3417888" y="5141913"/>
          <p14:tracePt t="19230" x="3433763" y="5141913"/>
          <p14:tracePt t="19237" x="3441700" y="5141913"/>
          <p14:tracePt t="19246" x="3457575" y="5133975"/>
          <p14:tracePt t="19254" x="3473450" y="5126038"/>
          <p14:tracePt t="19261" x="3505200" y="5126038"/>
          <p14:tracePt t="19270" x="3529013" y="5126038"/>
          <p14:tracePt t="19278" x="3552825" y="5126038"/>
          <p14:tracePt t="19286" x="3590925" y="5133975"/>
          <p14:tracePt t="19294" x="3630613" y="5157788"/>
          <p14:tracePt t="19303" x="3662363" y="5157788"/>
          <p14:tracePt t="19310" x="3702050" y="5165725"/>
          <p14:tracePt t="19318" x="3757613" y="5189538"/>
          <p14:tracePt t="19326" x="3787775" y="5189538"/>
          <p14:tracePt t="19334" x="3811588" y="5195888"/>
          <p14:tracePt t="19342" x="3843338" y="5211763"/>
          <p14:tracePt t="19350" x="3906838" y="5219700"/>
          <p14:tracePt t="19358" x="3954463" y="5235575"/>
          <p14:tracePt t="19365" x="4000500" y="5235575"/>
          <p14:tracePt t="19374" x="4040188" y="5243513"/>
          <p14:tracePt t="19383" x="4087813" y="5243513"/>
          <p14:tracePt t="19390" x="4135438" y="5243513"/>
          <p14:tracePt t="19398" x="4173538" y="5243513"/>
          <p14:tracePt t="19406" x="4205288" y="5243513"/>
          <p14:tracePt t="19414" x="4237038" y="5227638"/>
          <p14:tracePt t="19421" x="4260850" y="5227638"/>
          <p14:tracePt t="19430" x="4284663" y="5219700"/>
          <p14:tracePt t="19438" x="4316413" y="5195888"/>
          <p14:tracePt t="19446" x="4332288" y="5181600"/>
          <p14:tracePt t="19454" x="4348163" y="5173663"/>
          <p14:tracePt t="19462" x="4356100" y="5157788"/>
          <p14:tracePt t="19470" x="4370388" y="5149850"/>
          <p14:tracePt t="19478" x="4378325" y="5141913"/>
          <p14:tracePt t="19487" x="4394200" y="5133975"/>
          <p14:tracePt t="19494" x="4394200" y="5126038"/>
          <p14:tracePt t="19503" x="4410075" y="5118100"/>
          <p14:tracePt t="19510" x="4418013" y="5110163"/>
          <p14:tracePt t="19518" x="4425950" y="5102225"/>
          <p14:tracePt t="19526" x="4433888" y="5102225"/>
          <p14:tracePt t="19534" x="4433888" y="5094288"/>
          <p14:tracePt t="19542" x="4441825" y="5078413"/>
          <p14:tracePt t="19550" x="4449763" y="5070475"/>
          <p14:tracePt t="19558" x="4449763" y="5054600"/>
          <p14:tracePt t="19566" x="4449763" y="5046663"/>
          <p14:tracePt t="19574" x="4449763" y="5030788"/>
          <p14:tracePt t="19582" x="4457700" y="5030788"/>
          <p14:tracePt t="19590" x="4473575" y="5022850"/>
          <p14:tracePt t="19598" x="4473575" y="5006975"/>
          <p14:tracePt t="19606" x="4489450" y="4999038"/>
          <p14:tracePt t="19614" x="4505325" y="4984750"/>
          <p14:tracePt t="19622" x="4521200" y="4984750"/>
          <p14:tracePt t="19630" x="4529138" y="4976813"/>
          <p14:tracePt t="19639" x="4545013" y="4968875"/>
          <p14:tracePt t="19645" x="4560888" y="4968875"/>
          <p14:tracePt t="19654" x="4575175" y="4968875"/>
          <p14:tracePt t="19662" x="4598988" y="4960938"/>
          <p14:tracePt t="19670" x="4622800" y="4960938"/>
          <p14:tracePt t="19678" x="4638675" y="4960938"/>
          <p14:tracePt t="19686" x="4662488" y="4960938"/>
          <p14:tracePt t="19694" x="4694238" y="4960938"/>
          <p14:tracePt t="19701" x="4710113" y="4960938"/>
          <p14:tracePt t="19710" x="4733925" y="4960938"/>
          <p14:tracePt t="19717" x="4757738" y="4960938"/>
          <p14:tracePt t="19726" x="4779963" y="4960938"/>
          <p14:tracePt t="19733" x="4803775" y="4960938"/>
          <p14:tracePt t="19742" x="4843463" y="4960938"/>
          <p14:tracePt t="19749" x="4891088" y="4960938"/>
          <p14:tracePt t="19758" x="4930775" y="4968875"/>
          <p14:tracePt t="19765" x="4962525" y="4968875"/>
          <p14:tracePt t="19774" x="5000625" y="4976813"/>
          <p14:tracePt t="19782" x="5040313" y="4999038"/>
          <p14:tracePt t="19790" x="5064125" y="4999038"/>
          <p14:tracePt t="19798" x="5087938" y="5006975"/>
          <p14:tracePt t="19806" x="5127625" y="5014913"/>
          <p14:tracePt t="19813" x="5143500" y="5014913"/>
          <p14:tracePt t="19822" x="5167313" y="5014913"/>
          <p14:tracePt t="19829" x="5189538" y="5006975"/>
          <p14:tracePt t="19837" x="5197475" y="4999038"/>
          <p14:tracePt t="19846" x="5213350" y="4992688"/>
          <p14:tracePt t="19854" x="5229225" y="4984750"/>
          <p14:tracePt t="19862" x="5245100" y="4968875"/>
          <p14:tracePt t="19870" x="5260975" y="4960938"/>
          <p14:tracePt t="19878" x="5268913" y="4945063"/>
          <p14:tracePt t="19886" x="5300663" y="4937125"/>
          <p14:tracePt t="19894" x="5324475" y="4905375"/>
          <p14:tracePt t="19905" x="5340350" y="4889500"/>
          <p14:tracePt t="19910" x="5356225" y="4881563"/>
          <p14:tracePt t="19918" x="5372100" y="4865688"/>
          <p14:tracePt t="19925" x="5386388" y="4857750"/>
          <p14:tracePt t="19933" x="5386388" y="4841875"/>
          <p14:tracePt t="19942" x="5410200" y="4826000"/>
          <p14:tracePt t="19950" x="5418138" y="4810125"/>
          <p14:tracePt t="19958" x="5426075" y="4795838"/>
          <p14:tracePt t="19965" x="5441950" y="4787900"/>
          <p14:tracePt t="19974" x="5449888" y="4756150"/>
          <p14:tracePt t="19981" x="5465763" y="4740275"/>
          <p14:tracePt t="19990" x="5473700" y="4732338"/>
          <p14:tracePt t="19998" x="5489575" y="4724400"/>
          <p14:tracePt t="20006" x="5497513" y="4724400"/>
          <p14:tracePt t="20013" x="5505450" y="4716463"/>
          <p14:tracePt t="20022" x="5513388" y="4700588"/>
          <p14:tracePt t="20029" x="5529263" y="4700588"/>
          <p14:tracePt t="20038" x="5537200" y="4684713"/>
          <p14:tracePt t="20045" x="5545138" y="4676775"/>
          <p14:tracePt t="20055" x="5553075" y="4676775"/>
          <p14:tracePt t="20062" x="5576888" y="4668838"/>
          <p14:tracePt t="20070" x="5584825" y="4660900"/>
          <p14:tracePt t="20078" x="5607050" y="4660900"/>
          <p14:tracePt t="20087" x="5630863" y="4660900"/>
          <p14:tracePt t="20094" x="5654675" y="4660900"/>
          <p14:tracePt t="20103" x="5694363" y="4660900"/>
          <p14:tracePt t="20109" x="5741988" y="4660900"/>
          <p14:tracePt t="20118" x="5789613" y="4660900"/>
          <p14:tracePt t="20126" x="5843588" y="4676775"/>
          <p14:tracePt t="20133" x="5891213" y="4692650"/>
          <p14:tracePt t="20142" x="5962650" y="4692650"/>
          <p14:tracePt t="20149" x="6008688" y="4708525"/>
          <p14:tracePt t="20158" x="6072188" y="4716463"/>
          <p14:tracePt t="20166" x="6127750" y="4724400"/>
          <p14:tracePt t="20174" x="6159500" y="4724400"/>
          <p14:tracePt t="20182" x="6197600" y="4724400"/>
          <p14:tracePt t="20189" x="6221413" y="4724400"/>
          <p14:tracePt t="20198" x="6245225" y="4724400"/>
          <p14:tracePt t="20206" x="6261100" y="4724400"/>
          <p14:tracePt t="20213" x="6276975" y="4724400"/>
          <p14:tracePt t="20222" x="6292850" y="4724400"/>
          <p14:tracePt t="20229" x="6316663" y="4724400"/>
          <p14:tracePt t="20238" x="6332538" y="4724400"/>
          <p14:tracePt t="20246" x="6340475" y="4716463"/>
          <p14:tracePt t="20254" x="6356350" y="4716463"/>
          <p14:tracePt t="20262" x="6364288" y="4708525"/>
          <p14:tracePt t="20270" x="6380163" y="4700588"/>
          <p14:tracePt t="20278" x="6380163" y="4684713"/>
          <p14:tracePt t="20286" x="6388100" y="4676775"/>
          <p14:tracePt t="20294" x="6388100" y="4668838"/>
          <p14:tracePt t="20303" x="6396038" y="4660900"/>
          <p14:tracePt t="20310" x="6402388" y="4652963"/>
          <p14:tracePt t="20317" x="6410325" y="4645025"/>
          <p14:tracePt t="20326" x="6418263" y="4637088"/>
          <p14:tracePt t="20334" x="6426200" y="4629150"/>
          <p14:tracePt t="20342" x="6442075" y="4605338"/>
          <p14:tracePt t="20349" x="6450013" y="4605338"/>
          <p14:tracePt t="20358" x="6465888" y="4591050"/>
          <p14:tracePt t="20366" x="6465888" y="4575175"/>
          <p14:tracePt t="20374" x="6473825" y="4567238"/>
          <p14:tracePt t="20382" x="6481763" y="4559300"/>
          <p14:tracePt t="20390" x="6497638" y="4543425"/>
          <p14:tracePt t="20398" x="6497638" y="4535488"/>
          <p14:tracePt t="20406" x="6513513" y="4511675"/>
          <p14:tracePt t="20413" x="6521450" y="4495800"/>
          <p14:tracePt t="20422" x="6545263" y="4479925"/>
          <p14:tracePt t="20430" x="6561138" y="4464050"/>
          <p14:tracePt t="20439" x="6569075" y="4448175"/>
          <p14:tracePt t="20445" x="6584950" y="4440238"/>
          <p14:tracePt t="20454" x="6592888" y="4424363"/>
          <p14:tracePt t="20462" x="6607175" y="4416425"/>
          <p14:tracePt t="20470" x="6615113" y="4408488"/>
          <p14:tracePt t="20478" x="6623050" y="4408488"/>
          <p14:tracePt t="20486" x="6646863" y="4402138"/>
          <p14:tracePt t="20503" x="6662738" y="4402138"/>
          <p14:tracePt t="20518" x="6670675" y="4402138"/>
          <p14:tracePt t="20526" x="6686550" y="4402138"/>
          <p14:tracePt t="20534" x="6694488" y="4402138"/>
          <p14:tracePt t="20542" x="6710363" y="4402138"/>
          <p14:tracePt t="20558" x="6742113" y="4408488"/>
          <p14:tracePt t="20566" x="6773863" y="4408488"/>
          <p14:tracePt t="20574" x="6797675" y="4416425"/>
          <p14:tracePt t="20581" x="6819900" y="4424363"/>
          <p14:tracePt t="20590" x="6843713" y="4432300"/>
          <p14:tracePt t="20598" x="6875463" y="4440238"/>
          <p14:tracePt t="20606" x="6899275" y="4448175"/>
          <p14:tracePt t="20614" x="6923088" y="4448175"/>
          <p14:tracePt t="20622" x="6946900" y="4448175"/>
          <p14:tracePt t="20630" x="6962775" y="4448175"/>
          <p14:tracePt t="20638" x="6978650" y="4448175"/>
          <p14:tracePt t="20646" x="7010400" y="4448175"/>
          <p14:tracePt t="20653" x="7024688" y="4448175"/>
          <p14:tracePt t="20662" x="7048500" y="4448175"/>
          <p14:tracePt t="20670" x="7064375" y="4440238"/>
          <p14:tracePt t="20678" x="7080250" y="4424363"/>
          <p14:tracePt t="20686" x="7096125" y="4416425"/>
          <p14:tracePt t="20694" x="7119938" y="4402138"/>
          <p14:tracePt t="20702" x="7151688" y="4394200"/>
          <p14:tracePt t="20710" x="7175500" y="4362450"/>
          <p14:tracePt t="20717" x="7191375" y="4346575"/>
          <p14:tracePt t="20726" x="7199313" y="4338638"/>
          <p14:tracePt t="20734" x="7213600" y="4330700"/>
          <p14:tracePt t="20742" x="7229475" y="4314825"/>
          <p14:tracePt t="20750" x="7245350" y="4306888"/>
          <p14:tracePt t="20758" x="7261225" y="4298950"/>
          <p14:tracePt t="20766" x="7269163" y="4291013"/>
          <p14:tracePt t="20774" x="7285038" y="4283075"/>
          <p14:tracePt t="20782" x="7300913" y="4283075"/>
          <p14:tracePt t="20790" x="7308850" y="4283075"/>
          <p14:tracePt t="20798" x="7324725" y="4283075"/>
          <p14:tracePt t="20813" x="7348538" y="4283075"/>
          <p14:tracePt t="20822" x="7372350" y="4283075"/>
          <p14:tracePt t="20830" x="7404100" y="4283075"/>
          <p14:tracePt t="20838" x="7426325" y="4283075"/>
          <p14:tracePt t="20846" x="7458075" y="4283075"/>
          <p14:tracePt t="20854" x="7489825" y="4283075"/>
          <p14:tracePt t="20862" x="7537450" y="4283075"/>
          <p14:tracePt t="20870" x="7585075" y="4298950"/>
          <p14:tracePt t="20878" x="7600950" y="4314825"/>
          <p14:tracePt t="20887" x="7639050" y="4322763"/>
          <p14:tracePt t="20894" x="7662863" y="4330700"/>
          <p14:tracePt t="20903" x="7686675" y="4330700"/>
          <p14:tracePt t="20920" x="7734300" y="4330700"/>
          <p14:tracePt t="20925" x="7750175" y="4330700"/>
          <p14:tracePt t="20934" x="7766050" y="4330700"/>
          <p14:tracePt t="20942" x="7766050" y="4322763"/>
          <p14:tracePt t="20949" x="7773988" y="4314825"/>
          <p14:tracePt t="20958" x="7781925" y="4314825"/>
          <p14:tracePt t="20966" x="7789863" y="4306888"/>
          <p14:tracePt t="20974" x="7805738" y="4291013"/>
          <p14:tracePt t="20982" x="7821613" y="4283075"/>
          <p14:tracePt t="20990" x="7843838" y="4267200"/>
          <p14:tracePt t="20998" x="7875588" y="4243388"/>
          <p14:tracePt t="21006" x="7891463" y="4219575"/>
          <p14:tracePt t="21014" x="7899400" y="4197350"/>
          <p14:tracePt t="21022" x="7923213" y="4173538"/>
          <p14:tracePt t="21030" x="7931150" y="4149725"/>
          <p14:tracePt t="21039" x="7947025" y="4110038"/>
          <p14:tracePt t="21046" x="7962900" y="4086225"/>
          <p14:tracePt t="21055" x="7978775" y="4062413"/>
          <p14:tracePt t="21062" x="8010525" y="4030663"/>
          <p14:tracePt t="21070" x="8026400" y="4008438"/>
          <p14:tracePt t="21078" x="8040688" y="3984625"/>
          <p14:tracePt t="21087" x="8056563" y="3960813"/>
          <p14:tracePt t="21094" x="8072438" y="3952875"/>
          <p14:tracePt t="21102" x="8088313" y="3944938"/>
          <p14:tracePt t="21110" x="8104188" y="3937000"/>
          <p14:tracePt t="21118" x="8120063" y="3929063"/>
          <p14:tracePt t="21126" x="8135938" y="3929063"/>
          <p14:tracePt t="21134" x="8143875" y="3929063"/>
          <p14:tracePt t="21142" x="8159750" y="3929063"/>
          <p14:tracePt t="21150" x="8167688" y="3929063"/>
          <p14:tracePt t="21158" x="8199438" y="3929063"/>
          <p14:tracePt t="21166" x="8223250" y="3929063"/>
          <p14:tracePt t="21174" x="8245475" y="3944938"/>
          <p14:tracePt t="21182" x="8277225" y="3952875"/>
          <p14:tracePt t="21190" x="8301038" y="3960813"/>
          <p14:tracePt t="21198" x="8332788" y="3960813"/>
          <p14:tracePt t="21206" x="8356600" y="3968750"/>
          <p14:tracePt t="21214" x="8380413" y="3976688"/>
          <p14:tracePt t="21222" x="8404225" y="3976688"/>
          <p14:tracePt t="21230" x="8420100" y="3984625"/>
          <p14:tracePt t="21239" x="8434388" y="3984625"/>
          <p14:tracePt t="21245" x="8450263" y="3992563"/>
          <p14:tracePt t="21255" x="8466138" y="4000500"/>
          <p14:tracePt t="21262" x="8482013" y="4000500"/>
          <p14:tracePt t="21270" x="8489950" y="4008438"/>
          <p14:tracePt t="21278" x="8505825" y="4008438"/>
          <p14:tracePt t="21287" x="8529638" y="4008438"/>
          <p14:tracePt t="21294" x="8561388" y="4008438"/>
          <p14:tracePt t="21302" x="8609013" y="4008438"/>
          <p14:tracePt t="21310" x="8662988" y="4008438"/>
          <p14:tracePt t="21317" x="8710613" y="4008438"/>
          <p14:tracePt t="21326" x="8789988" y="4008438"/>
          <p14:tracePt t="21334" x="8851900" y="4008438"/>
          <p14:tracePt t="21342" x="8899525" y="4008438"/>
          <p14:tracePt t="21350" x="8947150" y="4008438"/>
          <p14:tracePt t="21358" x="8978900" y="4008438"/>
          <p14:tracePt t="21366" x="8986838" y="4008438"/>
          <p14:tracePt t="21374" x="9002713" y="4008438"/>
          <p14:tracePt t="21382" x="9018588" y="4008438"/>
          <p14:tracePt t="21390" x="9026525" y="4008438"/>
          <p14:tracePt t="21398" x="9042400" y="4008438"/>
          <p14:tracePt t="21406" x="9048750" y="4008438"/>
          <p14:tracePt t="21414" x="9072563" y="4008438"/>
          <p14:tracePt t="21422" x="9080500" y="4000500"/>
          <p14:tracePt t="21430" x="9088438" y="3992563"/>
          <p14:tracePt t="21437" x="9120188" y="3976688"/>
          <p14:tracePt t="21446" x="9159875" y="3952875"/>
          <p14:tracePt t="21454" x="9175750" y="3937000"/>
          <p14:tracePt t="21462" x="9199563" y="3913188"/>
          <p14:tracePt t="21469" x="9239250" y="3889375"/>
          <p14:tracePt t="21478" x="9261475" y="3873500"/>
          <p14:tracePt t="21486" x="9301163" y="3865563"/>
          <p14:tracePt t="21494" x="9324975" y="3857625"/>
          <p14:tracePt t="21503" x="9364663" y="3849688"/>
          <p14:tracePt t="21510" x="9404350" y="3841750"/>
          <p14:tracePt t="21518" x="9428163" y="3841750"/>
          <p14:tracePt t="21526" x="9458325" y="3841750"/>
          <p14:tracePt t="21534" x="9505950" y="3841750"/>
          <p14:tracePt t="21542" x="9577388" y="3841750"/>
          <p14:tracePt t="21549" x="9640888" y="3841750"/>
          <p14:tracePt t="21558" x="9678988" y="3857625"/>
          <p14:tracePt t="21565" x="9726613" y="3873500"/>
          <p14:tracePt t="21574" x="9798050" y="3881438"/>
          <p14:tracePt t="21581" x="9859963" y="3889375"/>
          <p14:tracePt t="21590" x="9899650" y="3913188"/>
          <p14:tracePt t="21597" x="9923463" y="3921125"/>
          <p14:tracePt t="21606" x="9939338" y="3929063"/>
          <p14:tracePt t="21614" x="9955213" y="3929063"/>
          <p14:tracePt t="21638" x="9971088" y="3929063"/>
          <p14:tracePt t="21645" x="9979025" y="3929063"/>
          <p14:tracePt t="21766" x="9994900" y="3937000"/>
          <p14:tracePt t="21782" x="9979025" y="3937000"/>
          <p14:tracePt t="21790" x="9971088" y="3937000"/>
          <p14:tracePt t="21798" x="9963150" y="3944938"/>
          <p14:tracePt t="21806" x="9947275" y="3944938"/>
          <p14:tracePt t="21814" x="9915525" y="3952875"/>
          <p14:tracePt t="21822" x="9883775" y="3952875"/>
          <p14:tracePt t="21829" x="9845675" y="3960813"/>
          <p14:tracePt t="21838" x="9798050" y="3976688"/>
          <p14:tracePt t="21845" x="9742488" y="3992563"/>
          <p14:tracePt t="21855" x="9678988" y="4008438"/>
          <p14:tracePt t="21862" x="9609138" y="4038600"/>
          <p14:tracePt t="21870" x="9537700" y="4086225"/>
          <p14:tracePt t="21878" x="9482138" y="4133850"/>
          <p14:tracePt t="21886" x="9404350" y="4189413"/>
          <p14:tracePt t="21894" x="9348788" y="4251325"/>
          <p14:tracePt t="21904" x="9301163" y="4322763"/>
          <p14:tracePt t="21909" x="9239250" y="4424363"/>
          <p14:tracePt t="21917" x="9199563" y="4535488"/>
          <p14:tracePt t="21926" x="9175750" y="4637088"/>
          <p14:tracePt t="21934" x="9151938" y="4748213"/>
          <p14:tracePt t="21942" x="9128125" y="4857750"/>
          <p14:tracePt t="21950" x="9112250" y="4976813"/>
          <p14:tracePt t="21958" x="9112250" y="5070475"/>
          <p14:tracePt t="21966" x="9112250" y="5133975"/>
          <p14:tracePt t="21973" x="9112250" y="5211763"/>
          <p14:tracePt t="21982" x="9112250" y="5275263"/>
          <p14:tracePt t="21990" x="9096375" y="5314950"/>
          <p14:tracePt t="21998" x="9072563" y="5338763"/>
          <p14:tracePt t="22006" x="9048750" y="5370513"/>
          <p14:tracePt t="22014" x="9002713" y="5408613"/>
          <p14:tracePt t="22022" x="8978900" y="5440363"/>
          <p14:tracePt t="22030" x="8907463" y="5464175"/>
          <p14:tracePt t="22039" x="8829675" y="5472113"/>
          <p14:tracePt t="22045" x="8734425" y="5487988"/>
          <p14:tracePt t="22055" x="8624888" y="5495925"/>
          <p14:tracePt t="22062" x="8482013" y="5495925"/>
          <p14:tracePt t="22071" x="8324850" y="5495925"/>
          <p14:tracePt t="22078" x="8151813" y="5495925"/>
          <p14:tracePt t="22087" x="7962900" y="5495925"/>
          <p14:tracePt t="22094" x="7766050" y="5495925"/>
          <p14:tracePt t="22102" x="7489825" y="5527675"/>
          <p14:tracePt t="22110" x="7277100" y="5575300"/>
          <p14:tracePt t="22118" x="7040563" y="5589588"/>
          <p14:tracePt t="22126" x="6867525" y="5605463"/>
          <p14:tracePt t="22134" x="6710363" y="5645150"/>
          <p14:tracePt t="22142" x="6505575" y="5676900"/>
          <p14:tracePt t="22150" x="6269038" y="5692775"/>
          <p14:tracePt t="22158" x="6040438" y="5708650"/>
          <p14:tracePt t="22166" x="5843588" y="5708650"/>
          <p14:tracePt t="22174" x="5614988" y="5708650"/>
          <p14:tracePt t="22182" x="5292725" y="5708650"/>
          <p14:tracePt t="22190" x="4970463" y="5708650"/>
          <p14:tracePt t="22198" x="4614863" y="5692775"/>
          <p14:tracePt t="22206" x="4292600" y="5692775"/>
          <p14:tracePt t="22213" x="3906838" y="5692775"/>
          <p14:tracePt t="22222" x="3575050" y="5676900"/>
          <p14:tracePt t="22229" x="3244850" y="5661025"/>
          <p14:tracePt t="22238" x="2922588" y="5661025"/>
          <p14:tracePt t="22246" x="2701925" y="5661025"/>
          <p14:tracePt t="22254" x="2528888" y="5661025"/>
          <p14:tracePt t="22262" x="2386013" y="5661025"/>
          <p14:tracePt t="22270" x="2260600" y="5676900"/>
          <p14:tracePt t="22278" x="2127250" y="5700713"/>
          <p14:tracePt t="22287" x="2000250" y="5724525"/>
          <p14:tracePt t="22294" x="1906588" y="5756275"/>
          <p14:tracePt t="22303" x="1835150" y="5764213"/>
          <p14:tracePt t="22310" x="1755775" y="5772150"/>
          <p14:tracePt t="22318" x="1677988" y="5786438"/>
          <p14:tracePt t="22326" x="1622425" y="5794375"/>
          <p14:tracePt t="22334" x="1598613" y="5794375"/>
          <p14:tracePt t="22342" x="1582738" y="5794375"/>
          <p14:tracePt t="22350" x="1558925" y="5794375"/>
          <p14:tracePt t="22358" x="1543050" y="5794375"/>
          <p14:tracePt t="22365" x="1527175" y="5794375"/>
          <p14:tracePt t="22374" x="1512888" y="5794375"/>
          <p14:tracePt t="22382" x="1489075" y="5780088"/>
          <p14:tracePt t="22390" x="1481138" y="5764213"/>
          <p14:tracePt t="22398" x="1465263" y="5740400"/>
          <p14:tracePt t="22406" x="1457325" y="5724525"/>
          <p14:tracePt t="22414" x="1457325" y="5716588"/>
          <p14:tracePt t="22422" x="1457325" y="5700713"/>
          <p14:tracePt t="22430" x="1457325" y="5684838"/>
          <p14:tracePt t="22446" x="1457325" y="5676900"/>
          <p14:tracePt t="22470" x="1457325" y="5661025"/>
          <p14:tracePt t="22478" x="1457325" y="5645150"/>
          <p14:tracePt t="22494" x="1457325" y="5629275"/>
          <p14:tracePt t="22518" x="1465263" y="5629275"/>
          <p14:tracePt t="22526" x="1473200" y="5621338"/>
          <p14:tracePt t="22534" x="1481138" y="5621338"/>
          <p14:tracePt t="22542" x="1489075" y="5613400"/>
          <p14:tracePt t="22558" x="1489075" y="5597525"/>
          <p14:tracePt t="22566" x="1481138" y="5589588"/>
          <p14:tracePt t="22574" x="1465263" y="5589588"/>
          <p14:tracePt t="22582" x="1441450" y="5583238"/>
          <p14:tracePt t="22590" x="1393825" y="5575300"/>
          <p14:tracePt t="22598" x="1346200" y="5575300"/>
          <p14:tracePt t="22606" x="1300163" y="5575300"/>
          <p14:tracePt t="22614" x="1244600" y="5575300"/>
          <p14:tracePt t="22622" x="1212850" y="5575300"/>
          <p14:tracePt t="22630" x="1173163" y="5575300"/>
          <p14:tracePt t="22638" x="1149350" y="5583238"/>
          <p14:tracePt t="22646" x="1133475" y="5597525"/>
          <p14:tracePt t="22654" x="1125538" y="5613400"/>
          <p14:tracePt t="22662" x="1117600" y="5637213"/>
          <p14:tracePt t="22670" x="1117600" y="5668963"/>
          <p14:tracePt t="22678" x="1117600" y="5684838"/>
          <p14:tracePt t="22687" x="1125538" y="5708650"/>
          <p14:tracePt t="22694" x="1149350" y="5732463"/>
          <p14:tracePt t="22703" x="1196975" y="5780088"/>
          <p14:tracePt t="22710" x="1236663" y="5810250"/>
          <p14:tracePt t="22718" x="1276350" y="5849938"/>
          <p14:tracePt t="22726" x="1322388" y="5897563"/>
          <p14:tracePt t="22734" x="1377950" y="5929313"/>
          <p14:tracePt t="22742" x="1433513" y="5976938"/>
          <p14:tracePt t="22750" x="1520825" y="6022975"/>
          <p14:tracePt t="22758" x="1590675" y="6078538"/>
          <p14:tracePt t="22766" x="1646238" y="6126163"/>
          <p14:tracePt t="22775" x="1731963" y="6172200"/>
          <p14:tracePt t="22782" x="1803400" y="6211888"/>
          <p14:tracePt t="22790" x="1874838" y="6243638"/>
          <p14:tracePt t="22798" x="1930400" y="6275388"/>
          <p14:tracePt t="22806" x="2000250" y="6299200"/>
          <p14:tracePt t="22814" x="2047875" y="6299200"/>
          <p14:tracePt t="22822" x="2079625" y="6315075"/>
          <p14:tracePt t="22830" x="2133600" y="6323013"/>
          <p14:tracePt t="22839" x="2157413" y="6323013"/>
          <p14:tracePt t="22845" x="2181225" y="6323013"/>
          <p14:tracePt t="22854" x="2220913" y="6299200"/>
          <p14:tracePt t="22862" x="2260600" y="6267450"/>
          <p14:tracePt t="22870" x="2292350" y="6227763"/>
          <p14:tracePt t="22878" x="2338388" y="6157913"/>
          <p14:tracePt t="22887" x="2362200" y="6086475"/>
          <p14:tracePt t="22904" x="2433638" y="5953125"/>
          <p14:tracePt t="22910" x="2473325" y="5881688"/>
          <p14:tracePt t="22918" x="2489200" y="5810250"/>
          <p14:tracePt t="22926" x="2505075" y="5764213"/>
          <p14:tracePt t="22934" x="2520950" y="5708650"/>
          <p14:tracePt t="22942" x="2520950" y="5645150"/>
          <p14:tracePt t="22949" x="2520950" y="5605463"/>
          <p14:tracePt t="22958" x="2520950" y="5575300"/>
          <p14:tracePt t="22965" x="2520950" y="5527675"/>
          <p14:tracePt t="22974" x="2520950" y="5511800"/>
          <p14:tracePt t="22982" x="2513013" y="5472113"/>
          <p14:tracePt t="22990" x="2497138" y="5456238"/>
          <p14:tracePt t="22997" x="2481263" y="5432425"/>
          <p14:tracePt t="23006" x="2449513" y="5392738"/>
          <p14:tracePt t="23013" x="2433638" y="5362575"/>
          <p14:tracePt t="23022" x="2401888" y="5338763"/>
          <p14:tracePt t="23030" x="2362200" y="5307013"/>
          <p14:tracePt t="23038" x="2324100" y="5275263"/>
          <p14:tracePt t="23045" x="2284413" y="5267325"/>
          <p14:tracePt t="23054" x="2252663" y="5259388"/>
          <p14:tracePt t="23062" x="2220913" y="5251450"/>
          <p14:tracePt t="23070" x="2197100" y="5243513"/>
          <p14:tracePt t="23078" x="2181225" y="5243513"/>
          <p14:tracePt t="23086" x="2165350" y="5243513"/>
          <p14:tracePt t="23094" x="2157413" y="5243513"/>
          <p14:tracePt t="23110" x="2157413" y="5259388"/>
          <p14:tracePt t="23118" x="2157413" y="5267325"/>
          <p14:tracePt t="23125" x="2157413" y="5291138"/>
          <p14:tracePt t="23134" x="2157413" y="5338763"/>
          <p14:tracePt t="23142" x="2189163" y="5378450"/>
          <p14:tracePt t="23150" x="2236788" y="5432425"/>
          <p14:tracePt t="23158" x="2276475" y="5464175"/>
          <p14:tracePt t="23165" x="2346325" y="5511800"/>
          <p14:tracePt t="23174" x="2401888" y="5559425"/>
          <p14:tracePt t="23182" x="2457450" y="5583238"/>
          <p14:tracePt t="23190" x="2513013" y="5597525"/>
          <p14:tracePt t="23198" x="2574925" y="5621338"/>
          <p14:tracePt t="23205" x="2662238" y="5645150"/>
          <p14:tracePt t="23213" x="2709863" y="5661025"/>
          <p14:tracePt t="23222" x="2779713" y="5668963"/>
          <p14:tracePt t="23229" x="2859088" y="5684838"/>
          <p14:tracePt t="23238" x="2922588" y="5684838"/>
          <p14:tracePt t="23245" x="2984500" y="5684838"/>
          <p14:tracePt t="23254" x="3032125" y="5684838"/>
          <p14:tracePt t="23262" x="3103563" y="5676900"/>
          <p14:tracePt t="23270" x="3143250" y="5661025"/>
          <p14:tracePt t="23278" x="3165475" y="5629275"/>
          <p14:tracePt t="23287" x="3173413" y="5597525"/>
          <p14:tracePt t="23294" x="3173413" y="5559425"/>
          <p14:tracePt t="23303" x="3173413" y="5511800"/>
          <p14:tracePt t="23310" x="3173413" y="5472113"/>
          <p14:tracePt t="23318" x="3165475" y="5408613"/>
          <p14:tracePt t="23326" x="3119438" y="5338763"/>
          <p14:tracePt t="23334" x="3071813" y="5267325"/>
          <p14:tracePt t="23342" x="3000375" y="5195888"/>
          <p14:tracePt t="23350" x="2906713" y="5118100"/>
          <p14:tracePt t="23358" x="2819400" y="5046663"/>
          <p14:tracePt t="23366" x="2717800" y="4976813"/>
          <p14:tracePt t="23374" x="2630488" y="4921250"/>
          <p14:tracePt t="23382" x="2559050" y="4873625"/>
          <p14:tracePt t="23390" x="2513013" y="4857750"/>
          <p14:tracePt t="23398" x="2473325" y="4849813"/>
          <p14:tracePt t="23406" x="2457450" y="4841875"/>
          <p14:tracePt t="23414" x="2441575" y="4841875"/>
          <p14:tracePt t="23422" x="2417763" y="4841875"/>
          <p14:tracePt t="23430" x="2409825" y="4849813"/>
          <p14:tracePt t="23438" x="2393950" y="4865688"/>
          <p14:tracePt t="23446" x="2386013" y="4873625"/>
          <p14:tracePt t="23455" x="2378075" y="4889500"/>
          <p14:tracePt t="23462" x="2362200" y="4913313"/>
          <p14:tracePt t="23470" x="2354263" y="4953000"/>
          <p14:tracePt t="23478" x="2346325" y="4976813"/>
          <p14:tracePt t="23487" x="2346325" y="5006975"/>
          <p14:tracePt t="23494" x="2338388" y="5038725"/>
          <p14:tracePt t="23503" x="2332038" y="5070475"/>
          <p14:tracePt t="23510" x="2332038" y="5126038"/>
          <p14:tracePt t="23518" x="2332038" y="5149850"/>
          <p14:tracePt t="23526" x="2338388" y="5181600"/>
          <p14:tracePt t="23534" x="2354263" y="5219700"/>
          <p14:tracePt t="23542" x="2362200" y="5259388"/>
          <p14:tracePt t="23550" x="2386013" y="5299075"/>
          <p14:tracePt t="23558" x="2393950" y="5338763"/>
          <p14:tracePt t="23566" x="2417763" y="5378450"/>
          <p14:tracePt t="23574" x="2425700" y="5400675"/>
          <p14:tracePt t="23582" x="2441575" y="5424488"/>
          <p14:tracePt t="23590" x="2441575" y="5440363"/>
          <p14:tracePt t="23598" x="2449513" y="5456238"/>
          <p14:tracePt t="23606" x="2465388" y="5464175"/>
          <p14:tracePt t="23622" x="2473325" y="5472113"/>
          <p14:tracePt t="23630" x="2481263" y="5480050"/>
          <p14:tracePt t="23638" x="2489200" y="5480050"/>
          <p14:tracePt t="23646" x="2528888" y="5480050"/>
          <p14:tracePt t="23655" x="2559050" y="5480050"/>
          <p14:tracePt t="23662" x="2622550" y="5480050"/>
          <p14:tracePt t="23670" x="2678113" y="5487988"/>
          <p14:tracePt t="23678" x="2725738" y="5503863"/>
          <p14:tracePt t="23686" x="2771775" y="5503863"/>
          <p14:tracePt t="23694" x="2819400" y="5503863"/>
          <p14:tracePt t="23703" x="2851150" y="5495925"/>
          <p14:tracePt t="23710" x="2867025" y="5487988"/>
          <p14:tracePt t="23717" x="2882900" y="5464175"/>
          <p14:tracePt t="23726" x="2890838" y="5440363"/>
          <p14:tracePt t="23733" x="2898775" y="5400675"/>
          <p14:tracePt t="23742" x="2890838" y="5378450"/>
          <p14:tracePt t="23750" x="2859088" y="5338763"/>
          <p14:tracePt t="23758" x="2819400" y="5291138"/>
          <p14:tracePt t="23765" x="2771775" y="5251450"/>
          <p14:tracePt t="23774" x="2741613" y="5235575"/>
          <p14:tracePt t="23782" x="2693988" y="5203825"/>
          <p14:tracePt t="23790" x="2654300" y="5173663"/>
          <p14:tracePt t="23798" x="2614613" y="5149850"/>
          <p14:tracePt t="23806" x="2598738" y="5141913"/>
          <p14:tracePt t="23814" x="2590800" y="5133975"/>
          <p14:tracePt t="23822" x="2566988" y="5126038"/>
          <p14:tracePt t="23830" x="2551113" y="5126038"/>
          <p14:tracePt t="23854" x="2536825" y="5126038"/>
          <p14:tracePt t="23878" x="2520950" y="5133975"/>
          <p14:tracePt t="23894" x="2520950" y="5149850"/>
          <p14:tracePt t="23903" x="2520950" y="5165725"/>
          <p14:tracePt t="23910" x="2520950" y="5189538"/>
          <p14:tracePt t="23917" x="2520950" y="5227638"/>
          <p14:tracePt t="23926" x="2520950" y="5275263"/>
          <p14:tracePt t="23934" x="2520950" y="5307013"/>
          <p14:tracePt t="23942" x="2520950" y="5370513"/>
          <p14:tracePt t="23949" x="2528888" y="5408613"/>
          <p14:tracePt t="23957" x="2559050" y="5448300"/>
          <p14:tracePt t="23965" x="2606675" y="5503863"/>
          <p14:tracePt t="23974" x="2638425" y="5559425"/>
          <p14:tracePt t="23982" x="2670175" y="5583238"/>
          <p14:tracePt t="23990" x="2693988" y="5605463"/>
          <p14:tracePt t="23998" x="2717800" y="5621338"/>
          <p14:tracePt t="24006" x="2733675" y="5629275"/>
          <p14:tracePt t="24014" x="2747963" y="5645150"/>
          <p14:tracePt t="24022" x="2763838" y="5645150"/>
          <p14:tracePt t="24029" x="2771775" y="5645150"/>
          <p14:tracePt t="24038" x="2787650" y="5645150"/>
          <p14:tracePt t="24045" x="2803525" y="5645150"/>
          <p14:tracePt t="24054" x="2819400" y="5637213"/>
          <p14:tracePt t="24062" x="2827338" y="5629275"/>
          <p14:tracePt t="24070" x="2843213" y="5605463"/>
          <p14:tracePt t="24077" x="2843213" y="5589588"/>
          <p14:tracePt t="24086" x="2843213" y="5575300"/>
          <p14:tracePt t="24094" x="2843213" y="5551488"/>
          <p14:tracePt t="24103" x="2843213" y="5519738"/>
          <p14:tracePt t="24110" x="2835275" y="5487988"/>
          <p14:tracePt t="24117" x="2811463" y="5464175"/>
          <p14:tracePt t="24126" x="2787650" y="5424488"/>
          <p14:tracePt t="24133" x="2755900" y="5400675"/>
          <p14:tracePt t="24142" x="2717800" y="5370513"/>
          <p14:tracePt t="24149" x="2678113" y="5354638"/>
          <p14:tracePt t="24158" x="2662238" y="5346700"/>
          <p14:tracePt t="24174" x="2646363" y="5338763"/>
          <p14:tracePt t="24181" x="2638425" y="5330825"/>
          <p14:tracePt t="24190" x="2622550" y="5330825"/>
          <p14:tracePt t="24246" x="2606675" y="5330825"/>
          <p14:tracePt t="24278" x="2606675" y="5338763"/>
          <p14:tracePt t="24302" x="2606675" y="5346700"/>
          <p14:tracePt t="24638" x="2606675" y="5354638"/>
          <p14:tracePt t="24646" x="2598738" y="5370513"/>
          <p14:tracePt t="24678" x="2582863" y="5378450"/>
          <p14:tracePt t="24806" x="2582863" y="5392738"/>
          <p14:tracePt t="24814" x="2582863" y="5400675"/>
          <p14:tracePt t="24822" x="2590800" y="5424488"/>
          <p14:tracePt t="24830" x="2598738" y="5432425"/>
          <p14:tracePt t="24838" x="2614613" y="5456238"/>
          <p14:tracePt t="24846" x="2630488" y="5472113"/>
          <p14:tracePt t="24853" x="2638425" y="5487988"/>
          <p14:tracePt t="24862" x="2662238" y="5503863"/>
          <p14:tracePt t="24871" x="2693988" y="5519738"/>
          <p14:tracePt t="24878" x="2725738" y="5543550"/>
          <p14:tracePt t="24887" x="2755900" y="5551488"/>
          <p14:tracePt t="24894" x="2787650" y="5559425"/>
          <p14:tracePt t="24903" x="2843213" y="5583238"/>
          <p14:tracePt t="24920" x="2898775" y="5589588"/>
          <p14:tracePt t="24926" x="2922588" y="5597525"/>
          <p14:tracePt t="24934" x="2938463" y="5597525"/>
          <p14:tracePt t="24942" x="2952750" y="5597525"/>
          <p14:tracePt t="24965" x="2976563" y="5597525"/>
          <p14:tracePt t="24974" x="2984500" y="5583238"/>
          <p14:tracePt t="24982" x="2984500" y="5575300"/>
          <p14:tracePt t="24990" x="2992438" y="5559425"/>
          <p14:tracePt t="24998" x="2992438" y="5543550"/>
          <p14:tracePt t="25006" x="2992438" y="5527675"/>
          <p14:tracePt t="25014" x="3000375" y="5519738"/>
          <p14:tracePt t="25022" x="3000375" y="5487988"/>
          <p14:tracePt t="25030" x="3000375" y="5480050"/>
          <p14:tracePt t="25038" x="3008313" y="5440363"/>
          <p14:tracePt t="25046" x="3024188" y="5424488"/>
          <p14:tracePt t="25054" x="3024188" y="5386388"/>
          <p14:tracePt t="25062" x="3032125" y="5370513"/>
          <p14:tracePt t="25071" x="3040063" y="5354638"/>
          <p14:tracePt t="25078" x="3048000" y="5338763"/>
          <p14:tracePt t="25087" x="3048000" y="5307013"/>
          <p14:tracePt t="25094" x="3055938" y="5267325"/>
          <p14:tracePt t="25103" x="3071813" y="5243513"/>
          <p14:tracePt t="25110" x="3079750" y="5227638"/>
          <p14:tracePt t="25118" x="3087688" y="5211763"/>
          <p14:tracePt t="25126" x="3103563" y="5195888"/>
          <p14:tracePt t="25134" x="3119438" y="5173663"/>
          <p14:tracePt t="25142" x="3143250" y="5165725"/>
          <p14:tracePt t="25150" x="3165475" y="5149850"/>
          <p14:tracePt t="25158" x="3197225" y="5149850"/>
          <p14:tracePt t="25166" x="3213100" y="5149850"/>
          <p14:tracePt t="25174" x="3228975" y="5141913"/>
          <p14:tracePt t="25182" x="3244850" y="5133975"/>
          <p14:tracePt t="25190" x="3268663" y="5133975"/>
          <p14:tracePt t="25198" x="3292475" y="5133975"/>
          <p14:tracePt t="25206" x="3316288" y="5133975"/>
          <p14:tracePt t="25214" x="3348038" y="5141913"/>
          <p14:tracePt t="25222" x="3370263" y="5157788"/>
          <p14:tracePt t="25230" x="3394075" y="5173663"/>
          <p14:tracePt t="25238" x="3425825" y="5195888"/>
          <p14:tracePt t="25246" x="3449638" y="5211763"/>
          <p14:tracePt t="25253" x="3489325" y="5219700"/>
          <p14:tracePt t="25262" x="3529013" y="5243513"/>
          <p14:tracePt t="25271" x="3552825" y="5259388"/>
          <p14:tracePt t="25278" x="3590925" y="5283200"/>
          <p14:tracePt t="25287" x="3630613" y="5299075"/>
          <p14:tracePt t="25294" x="3678238" y="5307013"/>
          <p14:tracePt t="25303" x="3763963" y="5362575"/>
          <p14:tracePt t="25310" x="3835400" y="5378450"/>
          <p14:tracePt t="25319" x="3906838" y="5400675"/>
          <p14:tracePt t="25326" x="3954463" y="5416550"/>
          <p14:tracePt t="25334" x="3992563" y="5424488"/>
          <p14:tracePt t="25342" x="4040188" y="5424488"/>
          <p14:tracePt t="25350" x="4071938" y="5424488"/>
          <p14:tracePt t="25358" x="4119563" y="5424488"/>
          <p14:tracePt t="25366" x="4159250" y="5424488"/>
          <p14:tracePt t="25374" x="4189413" y="5424488"/>
          <p14:tracePt t="25382" x="4221163" y="5424488"/>
          <p14:tracePt t="25390" x="4237038" y="5416550"/>
          <p14:tracePt t="25398" x="4252913" y="5392738"/>
          <p14:tracePt t="25406" x="4276725" y="5392738"/>
          <p14:tracePt t="25414" x="4292600" y="5386388"/>
          <p14:tracePt t="25422" x="4308475" y="5370513"/>
          <p14:tracePt t="25430" x="4332288" y="5370513"/>
          <p14:tracePt t="25439" x="4364038" y="5362575"/>
          <p14:tracePt t="25446" x="4378325" y="5346700"/>
          <p14:tracePt t="25455" x="4402138" y="5330825"/>
          <p14:tracePt t="25462" x="4433888" y="5299075"/>
          <p14:tracePt t="25471" x="4457700" y="5283200"/>
          <p14:tracePt t="25478" x="4497388" y="5243513"/>
          <p14:tracePt t="25486" x="4537075" y="5227638"/>
          <p14:tracePt t="25494" x="4575175" y="5195888"/>
          <p14:tracePt t="25503" x="4591050" y="5165725"/>
          <p14:tracePt t="25509" x="4622800" y="5141913"/>
          <p14:tracePt t="25518" x="4646613" y="5110163"/>
          <p14:tracePt t="25526" x="4678363" y="5086350"/>
          <p14:tracePt t="25534" x="4710113" y="5046663"/>
          <p14:tracePt t="25542" x="4733925" y="5022850"/>
          <p14:tracePt t="25550" x="4749800" y="5006975"/>
          <p14:tracePt t="25558" x="4765675" y="4992688"/>
          <p14:tracePt t="25566" x="4795838" y="4968875"/>
          <p14:tracePt t="25575" x="4803775" y="4953000"/>
          <p14:tracePt t="25582" x="4811713" y="4937125"/>
          <p14:tracePt t="25590" x="4827588" y="4929188"/>
          <p14:tracePt t="25598" x="4835525" y="4921250"/>
          <p14:tracePt t="25606" x="4851400" y="4913313"/>
          <p14:tracePt t="25622" x="4867275" y="4913313"/>
          <p14:tracePt t="25638" x="4883150" y="4913313"/>
          <p14:tracePt t="25646" x="4899025" y="4913313"/>
          <p14:tracePt t="25655" x="4946650" y="4913313"/>
          <p14:tracePt t="25662" x="5000625" y="4937125"/>
          <p14:tracePt t="25671" x="5040313" y="4968875"/>
          <p14:tracePt t="25678" x="5111750" y="4992688"/>
          <p14:tracePt t="25687" x="5167313" y="5006975"/>
          <p14:tracePt t="25694" x="5221288" y="5054600"/>
          <p14:tracePt t="25703" x="5292725" y="5086350"/>
          <p14:tracePt t="25710" x="5332413" y="5110163"/>
          <p14:tracePt t="25718" x="5356225" y="5126038"/>
          <p14:tracePt t="25726" x="5394325" y="5157788"/>
          <p14:tracePt t="25734" x="5434013" y="5173663"/>
          <p14:tracePt t="25742" x="5449888" y="5181600"/>
          <p14:tracePt t="25751" x="5457825" y="5189538"/>
          <p14:tracePt t="25758" x="5473700" y="5189538"/>
          <p14:tracePt t="25774" x="5489575" y="5189538"/>
          <p14:tracePt t="25782" x="5497513" y="5189538"/>
          <p14:tracePt t="25790" x="5505450" y="5189538"/>
          <p14:tracePt t="25798" x="5513388" y="5189538"/>
          <p14:tracePt t="25806" x="5529263" y="5173663"/>
          <p14:tracePt t="25814" x="5545138" y="5157788"/>
          <p14:tracePt t="25821" x="5576888" y="5133975"/>
          <p14:tracePt t="25829" x="5591175" y="5110163"/>
          <p14:tracePt t="25839" x="5599113" y="5078413"/>
          <p14:tracePt t="25846" x="5607050" y="5054600"/>
          <p14:tracePt t="25854" x="5614988" y="5030788"/>
          <p14:tracePt t="25862" x="5614988" y="4999038"/>
          <p14:tracePt t="25871" x="5622925" y="4976813"/>
          <p14:tracePt t="25878" x="5638800" y="4960938"/>
          <p14:tracePt t="25887" x="5638800" y="4945063"/>
          <p14:tracePt t="25894" x="5638800" y="4913313"/>
          <p14:tracePt t="25905" x="5638800" y="4873625"/>
          <p14:tracePt t="25910" x="5638800" y="4849813"/>
          <p14:tracePt t="25918" x="5638800" y="4826000"/>
          <p14:tracePt t="25926" x="5638800" y="4795838"/>
          <p14:tracePt t="25934" x="5630863" y="4772025"/>
          <p14:tracePt t="25942" x="5614988" y="4748213"/>
          <p14:tracePt t="25950" x="5599113" y="4716463"/>
          <p14:tracePt t="25958" x="5584825" y="4700588"/>
          <p14:tracePt t="25966" x="5576888" y="4684713"/>
          <p14:tracePt t="25974" x="5568950" y="4668838"/>
          <p14:tracePt t="25990" x="5568950" y="4652963"/>
          <p14:tracePt t="26110" x="5568950" y="4637088"/>
          <p14:tracePt t="26118" x="5568950" y="4629150"/>
          <p14:tracePt t="26150" x="5576888" y="4629150"/>
          <p14:tracePt t="26158" x="5584825" y="4629150"/>
          <p14:tracePt t="26182" x="5599113" y="4629150"/>
          <p14:tracePt t="26190" x="5607050" y="4629150"/>
          <p14:tracePt t="26198" x="5622925" y="4629150"/>
          <p14:tracePt t="26214" x="5638800" y="4629150"/>
          <p14:tracePt t="26222" x="5646738" y="4629150"/>
          <p14:tracePt t="26229" x="5670550" y="4629150"/>
          <p14:tracePt t="26238" x="5694363" y="4629150"/>
          <p14:tracePt t="26245" x="5718175" y="4629150"/>
          <p14:tracePt t="26254" x="5757863" y="4629150"/>
          <p14:tracePt t="26262" x="5789613" y="4629150"/>
          <p14:tracePt t="26270" x="5851525" y="4629150"/>
          <p14:tracePt t="26278" x="5930900" y="4645025"/>
          <p14:tracePt t="26287" x="6000750" y="4660900"/>
          <p14:tracePt t="26294" x="6048375" y="4668838"/>
          <p14:tracePt t="26303" x="6080125" y="4676775"/>
          <p14:tracePt t="26310" x="6103938" y="4676775"/>
          <p14:tracePt t="26318" x="6119813" y="4676775"/>
          <p14:tracePt t="26326" x="6135688" y="4676775"/>
          <p14:tracePt t="26333" x="6151563" y="4676775"/>
          <p14:tracePt t="26342" x="6167438" y="4676775"/>
          <p14:tracePt t="26349" x="6191250" y="4676775"/>
          <p14:tracePt t="26358" x="6205538" y="4676775"/>
          <p14:tracePt t="26365" x="6221413" y="4676775"/>
          <p14:tracePt t="26374" x="6237288" y="4660900"/>
          <p14:tracePt t="26382" x="6253163" y="4652963"/>
          <p14:tracePt t="26390" x="6269038" y="4645025"/>
          <p14:tracePt t="26398" x="6284913" y="4637088"/>
          <p14:tracePt t="26406" x="6300788" y="4621213"/>
          <p14:tracePt t="26413" x="6308725" y="4613275"/>
          <p14:tracePt t="26422" x="6324600" y="4605338"/>
          <p14:tracePt t="26430" x="6332538" y="4598988"/>
          <p14:tracePt t="26437" x="6348413" y="4591050"/>
          <p14:tracePt t="26446" x="6356350" y="4583113"/>
          <p14:tracePt t="26453" x="6364288" y="4583113"/>
          <p14:tracePt t="26462" x="6372225" y="4583113"/>
          <p14:tracePt t="26471" x="6388100" y="4575175"/>
          <p14:tracePt t="26478" x="6396038" y="4567238"/>
          <p14:tracePt t="26487" x="6418263" y="4567238"/>
          <p14:tracePt t="26494" x="6442075" y="4559300"/>
          <p14:tracePt t="26502" x="6465888" y="4559300"/>
          <p14:tracePt t="26510" x="6497638" y="4551363"/>
          <p14:tracePt t="26518" x="6521450" y="4543425"/>
          <p14:tracePt t="26526" x="6545263" y="4543425"/>
          <p14:tracePt t="26534" x="6561138" y="4543425"/>
          <p14:tracePt t="26542" x="6577013" y="4543425"/>
          <p14:tracePt t="26550" x="6584950" y="4535488"/>
          <p14:tracePt t="26574" x="6600825" y="4535488"/>
          <p14:tracePt t="26582" x="6600825" y="4527550"/>
          <p14:tracePt t="26590" x="6607175" y="4519613"/>
          <p14:tracePt t="26598" x="6623050" y="4519613"/>
          <p14:tracePt t="26614" x="6638925" y="4519613"/>
          <p14:tracePt t="26622" x="6646863" y="4519613"/>
          <p14:tracePt t="26629" x="6662738" y="4511675"/>
          <p14:tracePt t="26639" x="6670675" y="4511675"/>
          <p14:tracePt t="26645" x="6678613" y="4511675"/>
          <p14:tracePt t="26654" x="6686550" y="4511675"/>
          <p14:tracePt t="26662" x="6702425" y="4511675"/>
          <p14:tracePt t="26670" x="6710363" y="4511675"/>
          <p14:tracePt t="26678" x="6726238" y="4511675"/>
          <p14:tracePt t="26686" x="6734175" y="4511675"/>
          <p14:tracePt t="26694" x="6742113" y="4511675"/>
          <p14:tracePt t="26703" x="6750050" y="4511675"/>
          <p14:tracePt t="26710" x="6765925" y="4511675"/>
          <p14:tracePt t="26726" x="6773863" y="4511675"/>
          <p14:tracePt t="26790" x="6789738" y="4503738"/>
          <p14:tracePt t="26830" x="6789738" y="4495800"/>
          <p14:tracePt t="26990" x="6789738" y="4487863"/>
          <p14:tracePt t="27006" x="6797675" y="4487863"/>
          <p14:tracePt t="27014" x="6805613" y="4471988"/>
          <p14:tracePt t="27022" x="6805613" y="4464050"/>
          <p14:tracePt t="27030" x="6811963" y="4448175"/>
          <p14:tracePt t="27038" x="6819900" y="4440238"/>
          <p14:tracePt t="27045" x="6827838" y="4424363"/>
          <p14:tracePt t="27053" x="6835775" y="4416425"/>
          <p14:tracePt t="27062" x="6835775" y="4402138"/>
          <p14:tracePt t="27071" x="6843713" y="4402138"/>
          <p14:tracePt t="27078" x="6843713" y="4386263"/>
          <p14:tracePt t="27086" x="6843713" y="4370388"/>
          <p14:tracePt t="27094" x="6843713" y="4362450"/>
          <p14:tracePt t="27110" x="6843713" y="4346575"/>
          <p14:tracePt t="27134" x="6851650" y="4330700"/>
          <p14:tracePt t="27150" x="6859588" y="4322763"/>
          <p14:tracePt t="27182" x="6867525" y="4314825"/>
          <p14:tracePt t="27198" x="6875463" y="4306888"/>
          <p14:tracePt t="27206" x="6891338" y="4298950"/>
          <p14:tracePt t="27222" x="6899275" y="4298950"/>
          <p14:tracePt t="27230" x="6915150" y="4298950"/>
          <p14:tracePt t="27238" x="6923088" y="4298950"/>
          <p14:tracePt t="27246" x="6938963" y="4298950"/>
          <p14:tracePt t="27262" x="6954838" y="4298950"/>
          <p14:tracePt t="27270" x="6962775" y="4298950"/>
          <p14:tracePt t="27278" x="6986588" y="4298950"/>
          <p14:tracePt t="27286" x="7010400" y="4298950"/>
          <p14:tracePt t="27294" x="7032625" y="4298950"/>
          <p14:tracePt t="27302" x="7064375" y="4298950"/>
          <p14:tracePt t="27310" x="7088188" y="4298950"/>
          <p14:tracePt t="27318" x="7119938" y="4291013"/>
          <p14:tracePt t="27326" x="7159625" y="4267200"/>
          <p14:tracePt t="27334" x="7175500" y="4259263"/>
          <p14:tracePt t="27342" x="7207250" y="4243388"/>
          <p14:tracePt t="27350" x="7229475" y="4227513"/>
          <p14:tracePt t="27358" x="7253288" y="4205288"/>
          <p14:tracePt t="27366" x="7285038" y="4189413"/>
          <p14:tracePt t="27374" x="7308850" y="4189413"/>
          <p14:tracePt t="27382" x="7324725" y="4181475"/>
          <p14:tracePt t="27390" x="7332663" y="4173538"/>
          <p14:tracePt t="27398" x="7340600" y="4165600"/>
          <p14:tracePt t="27406" x="7348538" y="4165600"/>
          <p14:tracePt t="27582" x="7348538" y="4173538"/>
          <p14:tracePt t="27606" x="7348538" y="4189413"/>
          <p14:tracePt t="27614" x="7348538" y="4197350"/>
          <p14:tracePt t="27654" x="7348538" y="4213225"/>
          <p14:tracePt t="27686" x="7348538" y="4227513"/>
          <p14:tracePt t="27694" x="7348538" y="4243388"/>
          <p14:tracePt t="27726" x="7348538" y="4259263"/>
          <p14:tracePt t="27734" x="7348538" y="4267200"/>
          <p14:tracePt t="27750" x="7348538" y="4275138"/>
          <p14:tracePt t="27758" x="7348538" y="4283075"/>
          <p14:tracePt t="27774" x="7348538" y="4298950"/>
          <p14:tracePt t="27814" x="7348538" y="4306888"/>
          <p14:tracePt t="27870" x="7340600" y="4322763"/>
          <p14:tracePt t="27966" x="7324725" y="4322763"/>
          <p14:tracePt t="27982" x="7316788" y="4322763"/>
          <p14:tracePt t="27990" x="7300913" y="4322763"/>
          <p14:tracePt t="27998" x="7292975" y="4322763"/>
          <p14:tracePt t="28006" x="7277100" y="4322763"/>
          <p14:tracePt t="28086" x="7261225" y="4322763"/>
          <p14:tracePt t="28094" x="7253288" y="4322763"/>
          <p14:tracePt t="28103" x="7237413" y="4314825"/>
          <p14:tracePt t="28110" x="7229475" y="4306888"/>
          <p14:tracePt t="28119" x="7213600" y="4298950"/>
          <p14:tracePt t="28126" x="7199313" y="4291013"/>
          <p14:tracePt t="28134" x="7191375" y="4275138"/>
          <p14:tracePt t="28198" x="7183438" y="4275138"/>
          <p14:tracePt t="28206" x="7175500" y="4275138"/>
          <p14:tracePt t="28350" x="7159625" y="4275138"/>
          <p14:tracePt t="28366" x="7143750" y="4275138"/>
          <p14:tracePt t="28374" x="7127875" y="4275138"/>
          <p14:tracePt t="28382" x="7096125" y="4283075"/>
          <p14:tracePt t="28390" x="7040563" y="4291013"/>
          <p14:tracePt t="28398" x="6915150" y="4306888"/>
          <p14:tracePt t="28406" x="6773863" y="4306888"/>
          <p14:tracePt t="28414" x="6630988" y="4306888"/>
          <p14:tracePt t="28422" x="6457950" y="4306888"/>
          <p14:tracePt t="28430" x="6300788" y="4306888"/>
          <p14:tracePt t="28438" x="6143625" y="4306888"/>
          <p14:tracePt t="28446" x="5970588" y="4306888"/>
          <p14:tracePt t="28454" x="5827713" y="4330700"/>
          <p14:tracePt t="28462" x="5686425" y="4370388"/>
          <p14:tracePt t="28471" x="5561013" y="4408488"/>
          <p14:tracePt t="28478" x="5457825" y="4432300"/>
          <p14:tracePt t="28486" x="5418138" y="4456113"/>
          <p14:tracePt t="28494" x="5380038" y="4487863"/>
          <p14:tracePt t="28503" x="5324475" y="4519613"/>
          <p14:tracePt t="28510" x="5300663" y="4543425"/>
          <p14:tracePt t="28518" x="5268913" y="4591050"/>
          <p14:tracePt t="28526" x="5245100" y="4629150"/>
          <p14:tracePt t="28533" x="5221288" y="4652963"/>
          <p14:tracePt t="28542" x="5197475" y="4676775"/>
          <p14:tracePt t="28550" x="5181600" y="4700588"/>
          <p14:tracePt t="28558" x="5159375" y="4708525"/>
          <p14:tracePt t="28565" x="5119688" y="4732338"/>
          <p14:tracePt t="28574" x="5095875" y="4756150"/>
          <p14:tracePt t="28582" x="5064125" y="4764088"/>
          <p14:tracePt t="28590" x="5016500" y="4779963"/>
          <p14:tracePt t="28598" x="4984750" y="4779963"/>
          <p14:tracePt t="28606" x="4906963" y="4779963"/>
          <p14:tracePt t="28614" x="4827588" y="4779963"/>
          <p14:tracePt t="28622" x="4733925" y="4779963"/>
          <p14:tracePt t="28630" x="4638675" y="4779963"/>
          <p14:tracePt t="28638" x="4529138" y="4795838"/>
          <p14:tracePt t="28646" x="4418013" y="4833938"/>
          <p14:tracePt t="28654" x="4332288" y="4857750"/>
          <p14:tracePt t="28662" x="4237038" y="4857750"/>
          <p14:tracePt t="28670" x="4143375" y="4881563"/>
          <p14:tracePt t="28678" x="4056063" y="4905375"/>
          <p14:tracePt t="28687" x="4000500" y="4929188"/>
          <p14:tracePt t="28694" x="3968750" y="4937125"/>
          <p14:tracePt t="28704" x="3930650" y="4945063"/>
          <p14:tracePt t="28709" x="3906838" y="4953000"/>
          <p14:tracePt t="28717" x="3875088" y="4953000"/>
          <p14:tracePt t="28726" x="3851275" y="4960938"/>
          <p14:tracePt t="28734" x="3835400" y="4968875"/>
          <p14:tracePt t="28742" x="3819525" y="4968875"/>
          <p14:tracePt t="28750" x="3795713" y="4976813"/>
          <p14:tracePt t="28758" x="3757613" y="4976813"/>
          <p14:tracePt t="28766" x="3709988" y="4984750"/>
          <p14:tracePt t="28774" x="3686175" y="5006975"/>
          <p14:tracePt t="28781" x="3638550" y="5014913"/>
          <p14:tracePt t="28790" x="3598863" y="5030788"/>
          <p14:tracePt t="28798" x="3567113" y="5054600"/>
          <p14:tracePt t="28806" x="3529013" y="5078413"/>
          <p14:tracePt t="28814" x="3473450" y="5118100"/>
          <p14:tracePt t="28822" x="3433763" y="5141913"/>
          <p14:tracePt t="28830" x="3378200" y="5189538"/>
          <p14:tracePt t="28838" x="3362325" y="5227638"/>
          <p14:tracePt t="28846" x="3340100" y="5267325"/>
          <p14:tracePt t="28854" x="3340100" y="5307013"/>
          <p14:tracePt t="28862" x="3332163" y="5362575"/>
          <p14:tracePt t="28871" x="3308350" y="5400675"/>
          <p14:tracePt t="28878" x="3300413" y="5440363"/>
          <p14:tracePt t="28886" x="3292475" y="5464175"/>
          <p14:tracePt t="28894" x="3284538" y="5495925"/>
          <p14:tracePt t="28903" x="3276600" y="5527675"/>
          <p14:tracePt t="28909" x="3268663" y="5551488"/>
          <p14:tracePt t="28918" x="3260725" y="5567363"/>
          <p14:tracePt t="28925" x="3252788" y="5589588"/>
          <p14:tracePt t="28934" x="3228975" y="5613400"/>
          <p14:tracePt t="28942" x="3221038" y="5629275"/>
          <p14:tracePt t="28950" x="3205163" y="5637213"/>
          <p14:tracePt t="28958" x="3197225" y="5645150"/>
          <p14:tracePt t="28966" x="3197225" y="5653088"/>
          <p14:tracePt t="28973" x="3189288" y="5653088"/>
          <p14:tracePt t="28982" x="3173413" y="5661025"/>
          <p14:tracePt t="28990" x="3165475" y="5661025"/>
          <p14:tracePt t="29086" x="3165475" y="5653088"/>
          <p14:tracePt t="29094" x="3165475" y="5645150"/>
          <p14:tracePt t="29102" x="3165475" y="5629275"/>
          <p14:tracePt t="29110" x="3165475" y="5621338"/>
          <p14:tracePt t="29118" x="3165475" y="5605463"/>
          <p14:tracePt t="29134" x="3165475" y="5589588"/>
          <p14:tracePt t="29142" x="3157538" y="5575300"/>
          <p14:tracePt t="29150" x="3149600" y="5559425"/>
          <p14:tracePt t="29166" x="3143250" y="5527675"/>
          <p14:tracePt t="29198" x="3143250" y="5511800"/>
          <p14:tracePt t="29318" x="3135313" y="5495925"/>
          <p14:tracePt t="29325" x="3119438" y="5495925"/>
          <p14:tracePt t="29518" x="3127375" y="5495925"/>
          <p14:tracePt t="29526" x="3143250" y="5495925"/>
          <p14:tracePt t="29542" x="3157538" y="5495925"/>
          <p14:tracePt t="29550" x="3181350" y="5503863"/>
          <p14:tracePt t="29557" x="3213100" y="5519738"/>
          <p14:tracePt t="29565" x="3228975" y="5519738"/>
          <p14:tracePt t="29574" x="3244850" y="5527675"/>
          <p14:tracePt t="29582" x="3252788" y="5535613"/>
          <p14:tracePt t="29622" x="3260725" y="5535613"/>
          <p14:tracePt t="29678" x="3260725" y="5543550"/>
          <p14:tracePt t="29846" x="3244850" y="5543550"/>
          <p14:tracePt t="29854" x="3236913" y="5543550"/>
          <p14:tracePt t="29886" x="3221038" y="5535613"/>
          <p14:tracePt t="29903" x="3205163" y="5527675"/>
          <p14:tracePt t="29918" x="3197225" y="5511800"/>
          <p14:tracePt t="29926" x="3189288" y="5503863"/>
          <p14:tracePt t="29934" x="3181350" y="5487988"/>
          <p14:tracePt t="29942" x="3165475" y="5480050"/>
          <p14:tracePt t="29950" x="3157538" y="5464175"/>
          <p14:tracePt t="29958" x="3143250" y="5464175"/>
          <p14:tracePt t="29966" x="3135313" y="5448300"/>
          <p14:tracePt t="29974" x="3119438" y="5440363"/>
          <p14:tracePt t="29981" x="3111500" y="5432425"/>
          <p14:tracePt t="29990" x="3079750" y="5400675"/>
          <p14:tracePt t="29998" x="3063875" y="5386388"/>
          <p14:tracePt t="30006" x="3048000" y="5370513"/>
          <p14:tracePt t="30014" x="3032125" y="5354638"/>
          <p14:tracePt t="30024" x="3016250" y="5346700"/>
          <p14:tracePt t="30054" x="3000375" y="5346700"/>
          <p14:tracePt t="30230" x="2984500" y="5346700"/>
          <p14:tracePt t="30238" x="2976563" y="5346700"/>
          <p14:tracePt t="30350" x="2976563" y="5362575"/>
          <p14:tracePt t="30374" x="2976563" y="5370513"/>
          <p14:tracePt t="30391" x="2976563" y="5386388"/>
          <p14:tracePt t="30398" x="2984500" y="5392738"/>
          <p14:tracePt t="30406" x="2992438" y="5392738"/>
          <p14:tracePt t="30415" x="3024188" y="5416550"/>
          <p14:tracePt t="30422" x="3040063" y="5424488"/>
          <p14:tracePt t="30430" x="3055938" y="5432425"/>
          <p14:tracePt t="30438" x="3071813" y="5432425"/>
          <p14:tracePt t="30446" x="3111500" y="5448300"/>
          <p14:tracePt t="30454" x="3149600" y="5464175"/>
          <p14:tracePt t="30462" x="3157538" y="5464175"/>
          <p14:tracePt t="30470" x="3173413" y="5464175"/>
          <p14:tracePt t="30479" x="3189288" y="5472113"/>
          <p14:tracePt t="30486" x="3205163" y="5480050"/>
          <p14:tracePt t="30494" x="3236913" y="5495925"/>
          <p14:tracePt t="30510" x="3252788" y="5495925"/>
          <p14:tracePt t="30518" x="3260725" y="5495925"/>
          <p14:tracePt t="30526" x="3268663" y="5503863"/>
          <p14:tracePt t="30534" x="3276600" y="5503863"/>
          <p14:tracePt t="30718" x="3292475" y="5511800"/>
          <p14:tracePt t="30742" x="3300413" y="5527675"/>
          <p14:tracePt t="30926" x="3316288" y="5527675"/>
          <p14:tracePt t="30934" x="3324225" y="5527675"/>
          <p14:tracePt t="30942" x="3340100" y="5527675"/>
          <p14:tracePt t="30950" x="3354388" y="5527675"/>
          <p14:tracePt t="30958" x="3370263" y="5527675"/>
          <p14:tracePt t="30966" x="3386138" y="5527675"/>
          <p14:tracePt t="30982" x="3402013" y="5527675"/>
          <p14:tracePt t="30990" x="3409950" y="5527675"/>
          <p14:tracePt t="30998" x="3425825" y="5527675"/>
          <p14:tracePt t="31014" x="3433763" y="5527675"/>
          <p14:tracePt t="31030" x="3449638" y="5527675"/>
          <p14:tracePt t="31054" x="3465513" y="5527675"/>
          <p14:tracePt t="31118" x="3473450" y="5527675"/>
          <p14:tracePt t="31126" x="3489325" y="5527675"/>
          <p14:tracePt t="31166" x="3497263" y="5511800"/>
          <p14:tracePt t="31207" x="3505200" y="5511800"/>
          <p14:tracePt t="31213" x="3513138" y="5503863"/>
          <p14:tracePt t="31222" x="3513138" y="5487988"/>
          <p14:tracePt t="31230" x="3521075" y="5480050"/>
          <p14:tracePt t="31238" x="3521075" y="5464175"/>
          <p14:tracePt t="31254" x="3536950" y="5456238"/>
          <p14:tracePt t="31262" x="3536950" y="5448300"/>
          <p14:tracePt t="31286" x="3536950" y="5440363"/>
          <p14:tracePt t="31302" x="3544888" y="5424488"/>
          <p14:tracePt t="31312" x="3552825" y="5416550"/>
          <p14:tracePt t="31318" x="3552825" y="5400675"/>
          <p14:tracePt t="31326" x="3559175" y="5392738"/>
          <p14:tracePt t="31334" x="3559175" y="5378450"/>
          <p14:tracePt t="31350" x="3559175" y="5362575"/>
          <p14:tracePt t="31365" x="3559175" y="5354638"/>
          <p14:tracePt t="31373" x="3559175" y="5346700"/>
          <p14:tracePt t="31382" x="3559175" y="5338763"/>
          <p14:tracePt t="31390" x="3567113" y="5322888"/>
          <p14:tracePt t="31398" x="3575050" y="5314950"/>
          <p14:tracePt t="31405" x="3575050" y="5307013"/>
          <p14:tracePt t="31414" x="3575050" y="5291138"/>
          <p14:tracePt t="31430" x="3575050" y="5275263"/>
          <p14:tracePt t="31446" x="3575050" y="5259388"/>
          <p14:tracePt t="31454" x="3582988" y="5251450"/>
          <p14:tracePt t="31462" x="3590925" y="5235575"/>
          <p14:tracePt t="31480" x="3606800" y="5235575"/>
          <p14:tracePt t="31495" x="3630613" y="5227638"/>
          <p14:tracePt t="31510" x="3646488" y="5227638"/>
          <p14:tracePt t="31518" x="3654425" y="5227638"/>
          <p14:tracePt t="31525" x="3662363" y="5227638"/>
          <p14:tracePt t="31534" x="3670300" y="5227638"/>
          <p14:tracePt t="31542" x="3694113" y="5219700"/>
          <p14:tracePt t="31550" x="3702050" y="5211763"/>
          <p14:tracePt t="31558" x="3717925" y="5203825"/>
          <p14:tracePt t="31566" x="3733800" y="5203825"/>
          <p14:tracePt t="31574" x="3757613" y="5203825"/>
          <p14:tracePt t="31582" x="3771900" y="5195888"/>
          <p14:tracePt t="31590" x="3803650" y="5181600"/>
          <p14:tracePt t="31598" x="3827463" y="5181600"/>
          <p14:tracePt t="31605" x="3851275" y="5173663"/>
          <p14:tracePt t="31613" x="3875088" y="5165725"/>
          <p14:tracePt t="31622" x="3906838" y="5157788"/>
          <p14:tracePt t="31629" x="3922713" y="5157788"/>
          <p14:tracePt t="31638" x="3930650" y="5157788"/>
          <p14:tracePt t="31646" x="3954463" y="5149850"/>
          <p14:tracePt t="31654" x="3968750" y="5141913"/>
          <p14:tracePt t="31662" x="3968750" y="5133975"/>
          <p14:tracePt t="31670" x="3976688" y="5126038"/>
          <p14:tracePt t="31679" x="3984625" y="5118100"/>
          <p14:tracePt t="31686" x="3992563" y="5110163"/>
          <p14:tracePt t="31695" x="4000500" y="5102225"/>
          <p14:tracePt t="31702" x="4008438" y="5094288"/>
          <p14:tracePt t="31711" x="4016375" y="5094288"/>
          <p14:tracePt t="31718" x="4024313" y="5078413"/>
          <p14:tracePt t="31726" x="4024313" y="5062538"/>
          <p14:tracePt t="31734" x="4024313" y="5046663"/>
          <p14:tracePt t="31742" x="4032250" y="5030788"/>
          <p14:tracePt t="31750" x="4040188" y="5022850"/>
          <p14:tracePt t="31758" x="4048125" y="5014913"/>
          <p14:tracePt t="31766" x="4056063" y="5006975"/>
          <p14:tracePt t="31773" x="4064000" y="4999038"/>
          <p14:tracePt t="31782" x="4071938" y="4984750"/>
          <p14:tracePt t="31790" x="4079875" y="4984750"/>
          <p14:tracePt t="31798" x="4087813" y="4976813"/>
          <p14:tracePt t="31814" x="4087813" y="4968875"/>
          <p14:tracePt t="31822" x="4095750" y="4953000"/>
          <p14:tracePt t="31838" x="4103688" y="4937125"/>
          <p14:tracePt t="31870" x="4111625" y="4929188"/>
          <p14:tracePt t="31886" x="4119563" y="4913313"/>
          <p14:tracePt t="31894" x="4135438" y="4913313"/>
          <p14:tracePt t="31918" x="4151313" y="4913313"/>
          <p14:tracePt t="31950" x="4159250" y="4913313"/>
          <p14:tracePt t="31966" x="4173538" y="4905375"/>
          <p14:tracePt t="32118" x="4181475" y="4905375"/>
          <p14:tracePt t="32134" x="4205288" y="4905375"/>
          <p14:tracePt t="32142" x="4244975" y="4905375"/>
          <p14:tracePt t="32149" x="4292600" y="4905375"/>
          <p14:tracePt t="32158" x="4340225" y="4905375"/>
          <p14:tracePt t="32166" x="4370388" y="4905375"/>
          <p14:tracePt t="32173" x="4410075" y="4897438"/>
          <p14:tracePt t="32182" x="4433888" y="4881563"/>
          <p14:tracePt t="32190" x="4473575" y="4873625"/>
          <p14:tracePt t="32198" x="4513263" y="4865688"/>
          <p14:tracePt t="32205" x="4545013" y="4849813"/>
          <p14:tracePt t="32214" x="4560888" y="4841875"/>
          <p14:tracePt t="32221" x="4591050" y="4826000"/>
          <p14:tracePt t="32230" x="4606925" y="4810125"/>
          <p14:tracePt t="32238" x="4614863" y="4802188"/>
          <p14:tracePt t="32246" x="4630738" y="4795838"/>
          <p14:tracePt t="32254" x="4646613" y="4787900"/>
          <p14:tracePt t="32263" x="4662488" y="4779963"/>
          <p14:tracePt t="32270" x="4678363" y="4772025"/>
          <p14:tracePt t="32279" x="4694238" y="4764088"/>
          <p14:tracePt t="32294" x="4702175" y="4764088"/>
          <p14:tracePt t="32302" x="4710113" y="4756150"/>
          <p14:tracePt t="32309" x="4718050" y="4748213"/>
          <p14:tracePt t="32318" x="4733925" y="4740275"/>
          <p14:tracePt t="32342" x="4741863" y="4740275"/>
          <p14:tracePt t="32350" x="4757738" y="4740275"/>
          <p14:tracePt t="32366" x="4765675" y="4740275"/>
          <p14:tracePt t="32373" x="4779963" y="4740275"/>
          <p14:tracePt t="32414" x="4795838" y="4740275"/>
          <p14:tracePt t="32422" x="4803775" y="4740275"/>
          <p14:tracePt t="32438" x="4819650" y="4740275"/>
          <p14:tracePt t="32446" x="4827588" y="4740275"/>
          <p14:tracePt t="32454" x="4835525" y="4748213"/>
          <p14:tracePt t="32470" x="4835525" y="4756150"/>
          <p14:tracePt t="32478" x="4843463" y="4764088"/>
          <p14:tracePt t="32494" x="4859338" y="4764088"/>
          <p14:tracePt t="32518" x="4867275" y="4764088"/>
          <p14:tracePt t="32534" x="4883150" y="4764088"/>
          <p14:tracePt t="32542" x="4891088" y="4772025"/>
          <p14:tracePt t="32549" x="4899025" y="4772025"/>
          <p14:tracePt t="32557" x="4914900" y="4772025"/>
          <p14:tracePt t="32566" x="4946650" y="4779963"/>
          <p14:tracePt t="32574" x="4970463" y="4787900"/>
          <p14:tracePt t="32582" x="4984750" y="4795838"/>
          <p14:tracePt t="32590" x="5000625" y="4802188"/>
          <p14:tracePt t="32598" x="5016500" y="4818063"/>
          <p14:tracePt t="32606" x="5032375" y="4826000"/>
          <p14:tracePt t="32614" x="5048250" y="4841875"/>
          <p14:tracePt t="32622" x="5072063" y="4857750"/>
          <p14:tracePt t="32630" x="5095875" y="4865688"/>
          <p14:tracePt t="32637" x="5111750" y="4881563"/>
          <p14:tracePt t="32646" x="5119688" y="4897438"/>
          <p14:tracePt t="32654" x="5135563" y="4897438"/>
          <p14:tracePt t="33334" x="5143500" y="4913313"/>
          <p14:tracePt t="33390" x="5159375" y="4913313"/>
          <p14:tracePt t="33446" x="5175250" y="4913313"/>
          <p14:tracePt t="33470" x="5181600" y="4913313"/>
          <p14:tracePt t="33478" x="5197475" y="4905375"/>
          <p14:tracePt t="33485" x="5197475" y="4897438"/>
          <p14:tracePt t="33494" x="5205413" y="4889500"/>
          <p14:tracePt t="33502" x="5229225" y="4881563"/>
          <p14:tracePt t="33510" x="5245100" y="4865688"/>
          <p14:tracePt t="33518" x="5260975" y="4865688"/>
          <p14:tracePt t="33525" x="5292725" y="4857750"/>
          <p14:tracePt t="33534" x="5308600" y="4841875"/>
          <p14:tracePt t="33542" x="5324475" y="4841875"/>
          <p14:tracePt t="33662" x="5332413" y="4826000"/>
          <p14:tracePt t="33670" x="5332413" y="4818063"/>
          <p14:tracePt t="33694" x="5340350" y="4818063"/>
          <p14:tracePt t="33702" x="5356225" y="4818063"/>
          <p14:tracePt t="33710" x="5364163" y="4810125"/>
          <p14:tracePt t="33718" x="5372100" y="4802188"/>
          <p14:tracePt t="33726" x="5386388" y="4795838"/>
          <p14:tracePt t="33734" x="5394325" y="4787900"/>
          <p14:tracePt t="33742" x="5410200" y="4764088"/>
          <p14:tracePt t="33750" x="5418138" y="4740275"/>
          <p14:tracePt t="33758" x="5441950" y="4708525"/>
          <p14:tracePt t="33766" x="5457825" y="4684713"/>
          <p14:tracePt t="33774" x="5481638" y="4660900"/>
          <p14:tracePt t="33782" x="5497513" y="4629150"/>
          <p14:tracePt t="33790" x="5521325" y="4605338"/>
          <p14:tracePt t="33798" x="5529263" y="4583113"/>
          <p14:tracePt t="33806" x="5529263" y="4551363"/>
          <p14:tracePt t="33814" x="5537200" y="4527550"/>
          <p14:tracePt t="33822" x="5537200" y="4503738"/>
          <p14:tracePt t="33830" x="5537200" y="4487863"/>
          <p14:tracePt t="33838" x="5537200" y="4471988"/>
          <p14:tracePt t="33918" x="5545138" y="4464050"/>
          <p14:tracePt t="33926" x="5553075" y="4464050"/>
          <p14:tracePt t="33934" x="5561013" y="4471988"/>
          <p14:tracePt t="33942" x="5568950" y="4479925"/>
          <p14:tracePt t="33950" x="5591175" y="4503738"/>
          <p14:tracePt t="33958" x="5622925" y="4543425"/>
          <p14:tracePt t="33966" x="5646738" y="4575175"/>
          <p14:tracePt t="33974" x="5670550" y="4598988"/>
          <p14:tracePt t="33982" x="5694363" y="4621213"/>
          <p14:tracePt t="33990" x="5749925" y="4645025"/>
          <p14:tracePt t="33998" x="5765800" y="4668838"/>
          <p14:tracePt t="34006" x="5803900" y="4700588"/>
          <p14:tracePt t="34014" x="5819775" y="4716463"/>
          <p14:tracePt t="34022" x="5859463" y="4724400"/>
          <p14:tracePt t="34030" x="5875338" y="4756150"/>
          <p14:tracePt t="34038" x="5915025" y="4795838"/>
          <p14:tracePt t="34047" x="5954713" y="4826000"/>
          <p14:tracePt t="34054" x="5994400" y="4857750"/>
          <p14:tracePt t="34063" x="6040438" y="4889500"/>
          <p14:tracePt t="34070" x="6080125" y="4913313"/>
          <p14:tracePt t="34078" x="6143625" y="4929188"/>
          <p14:tracePt t="34085" x="6205538" y="4929188"/>
          <p14:tracePt t="34095" x="6269038" y="4929188"/>
          <p14:tracePt t="34102" x="6324600" y="4929188"/>
          <p14:tracePt t="34111" x="6364288" y="4905375"/>
          <p14:tracePt t="34118" x="6418263" y="4857750"/>
          <p14:tracePt t="34126" x="6450013" y="4833938"/>
          <p14:tracePt t="34134" x="6465888" y="4795838"/>
          <p14:tracePt t="34142" x="6481763" y="4772025"/>
          <p14:tracePt t="34150" x="6481763" y="4740275"/>
          <p14:tracePt t="34158" x="6481763" y="4708525"/>
          <p14:tracePt t="34166" x="6481763" y="4652963"/>
          <p14:tracePt t="34174" x="6481763" y="4575175"/>
          <p14:tracePt t="34182" x="6481763" y="4527550"/>
          <p14:tracePt t="34190" x="6481763" y="4495800"/>
          <p14:tracePt t="34198" x="6497638" y="4456113"/>
          <p14:tracePt t="34206" x="6513513" y="4416425"/>
          <p14:tracePt t="34214" x="6521450" y="4378325"/>
          <p14:tracePt t="34222" x="6537325" y="4362450"/>
          <p14:tracePt t="34230" x="6553200" y="4346575"/>
          <p14:tracePt t="34238" x="6577013" y="4322763"/>
          <p14:tracePt t="34246" x="6592888" y="4291013"/>
          <p14:tracePt t="34254" x="6600825" y="4291013"/>
          <p14:tracePt t="34263" x="6615113" y="4283075"/>
          <p14:tracePt t="34269" x="6623050" y="4267200"/>
          <p14:tracePt t="34279" x="6630988" y="4259263"/>
          <p14:tracePt t="34285" x="6638925" y="4243388"/>
          <p14:tracePt t="34293" x="6654800" y="4243388"/>
          <p14:tracePt t="34302" x="6670675" y="4243388"/>
          <p14:tracePt t="34311" x="6678613" y="4243388"/>
          <p14:tracePt t="34317" x="6694488" y="4243388"/>
          <p14:tracePt t="34325" x="6702425" y="4243388"/>
          <p14:tracePt t="34334" x="6718300" y="4243388"/>
          <p14:tracePt t="34350" x="6734175" y="4243388"/>
          <p14:tracePt t="34366" x="6742113" y="4243388"/>
          <p14:tracePt t="34374" x="6765925" y="4259263"/>
          <p14:tracePt t="34382" x="6781800" y="4275138"/>
          <p14:tracePt t="34390" x="6819900" y="4283075"/>
          <p14:tracePt t="34398" x="6875463" y="4314825"/>
          <p14:tracePt t="34406" x="6915150" y="4346575"/>
          <p14:tracePt t="34414" x="6986588" y="4386263"/>
          <p14:tracePt t="34422" x="7056438" y="4416425"/>
          <p14:tracePt t="34430" x="7096125" y="4456113"/>
          <p14:tracePt t="34438" x="7127875" y="4479925"/>
          <p14:tracePt t="34446" x="7151688" y="4503738"/>
          <p14:tracePt t="34454" x="7207250" y="4535488"/>
          <p14:tracePt t="34462" x="7245350" y="4559300"/>
          <p14:tracePt t="34479" x="7261225" y="4559300"/>
          <p14:tracePt t="34502" x="7277100" y="4559300"/>
          <p14:tracePt t="34511" x="7285038" y="4551363"/>
          <p14:tracePt t="34518" x="7285038" y="4535488"/>
          <p14:tracePt t="34526" x="7292975" y="4519613"/>
          <p14:tracePt t="34534" x="7308850" y="4495800"/>
          <p14:tracePt t="34542" x="7308850" y="4479925"/>
          <p14:tracePt t="34550" x="7308850" y="4464050"/>
          <p14:tracePt t="34557" x="7316788" y="4448175"/>
          <p14:tracePt t="34566" x="7316788" y="4424363"/>
          <p14:tracePt t="34574" x="7316788" y="4408488"/>
          <p14:tracePt t="34582" x="7324725" y="4402138"/>
          <p14:tracePt t="34590" x="7324725" y="4386263"/>
          <p14:tracePt t="34598" x="7324725" y="4370388"/>
          <p14:tracePt t="34606" x="7332663" y="4362450"/>
          <p14:tracePt t="34614" x="7332663" y="4346575"/>
          <p14:tracePt t="34622" x="7340600" y="4346575"/>
          <p14:tracePt t="34630" x="7348538" y="4338638"/>
          <p14:tracePt t="34638" x="7348538" y="4330700"/>
          <p14:tracePt t="34646" x="7356475" y="4314825"/>
          <p14:tracePt t="34654" x="7372350" y="4298950"/>
          <p14:tracePt t="34662" x="7396163" y="4283075"/>
          <p14:tracePt t="34670" x="7412038" y="4251325"/>
          <p14:tracePt t="34678" x="7426325" y="4235450"/>
          <p14:tracePt t="34686" x="7434263" y="4219575"/>
          <p14:tracePt t="34694" x="7442200" y="4213225"/>
          <p14:tracePt t="34702" x="7450138" y="4197350"/>
          <p14:tracePt t="34862" x="7458075" y="4197350"/>
          <p14:tracePt t="34878" x="7466013" y="4197350"/>
          <p14:tracePt t="34902" x="7481888" y="4197350"/>
          <p14:tracePt t="34910" x="7489825" y="4197350"/>
          <p14:tracePt t="34918" x="7505700" y="4197350"/>
          <p14:tracePt t="34926" x="7521575" y="4197350"/>
          <p14:tracePt t="34934" x="7545388" y="4197350"/>
          <p14:tracePt t="34942" x="7561263" y="4197350"/>
          <p14:tracePt t="34966" x="7577138" y="4189413"/>
          <p14:tracePt t="34974" x="7585075" y="4181475"/>
          <p14:tracePt t="35006" x="7600950" y="4181475"/>
          <p14:tracePt t="35014" x="7608888" y="4181475"/>
          <p14:tracePt t="35022" x="7623175" y="4173538"/>
          <p14:tracePt t="35030" x="7646988" y="4165600"/>
          <p14:tracePt t="35038" x="7646988" y="4157663"/>
          <p14:tracePt t="35134" x="7662863" y="4157663"/>
          <p14:tracePt t="35142" x="7678738" y="4165600"/>
          <p14:tracePt t="35150" x="7710488" y="4197350"/>
          <p14:tracePt t="35158" x="7734300" y="4213225"/>
          <p14:tracePt t="35166" x="7750175" y="4219575"/>
          <p14:tracePt t="35174" x="7758113" y="4235450"/>
          <p14:tracePt t="35182" x="7773988" y="4243388"/>
          <p14:tracePt t="35190" x="7789863" y="4259263"/>
          <p14:tracePt t="35198" x="7805738" y="4259263"/>
          <p14:tracePt t="35205" x="7821613" y="4267200"/>
          <p14:tracePt t="35214" x="7827963" y="4275138"/>
          <p14:tracePt t="35230" x="7843838" y="4275138"/>
          <p14:tracePt t="35238" x="7851775" y="4275138"/>
          <p14:tracePt t="35246" x="7867650" y="4275138"/>
          <p14:tracePt t="35255" x="7867650" y="4259263"/>
          <p14:tracePt t="35262" x="7875588" y="4259263"/>
          <p14:tracePt t="35270" x="7875588" y="4243388"/>
          <p14:tracePt t="35278" x="7875588" y="4227513"/>
          <p14:tracePt t="35287" x="7875588" y="4213225"/>
          <p14:tracePt t="35294" x="7875588" y="4197350"/>
          <p14:tracePt t="35302" x="7891463" y="4181475"/>
          <p14:tracePt t="35309" x="7891463" y="4165600"/>
          <p14:tracePt t="35319" x="7891463" y="4157663"/>
          <p14:tracePt t="35325" x="7899400" y="4141788"/>
          <p14:tracePt t="35333" x="7907338" y="4125913"/>
          <p14:tracePt t="35342" x="7907338" y="4117975"/>
          <p14:tracePt t="35350" x="7915275" y="4110038"/>
          <p14:tracePt t="35358" x="7931150" y="4086225"/>
          <p14:tracePt t="35366" x="7931150" y="4070350"/>
          <p14:tracePt t="35374" x="7939088" y="4070350"/>
          <p14:tracePt t="35381" x="7954963" y="4054475"/>
          <p14:tracePt t="35390" x="7962900" y="4046538"/>
          <p14:tracePt t="35398" x="7970838" y="4030663"/>
          <p14:tracePt t="35406" x="7978775" y="4022725"/>
          <p14:tracePt t="35422" x="7986713" y="4016375"/>
          <p14:tracePt t="35429" x="7994650" y="4008438"/>
          <p14:tracePt t="35445" x="8010525" y="4000500"/>
          <p14:tracePt t="35453" x="8018463" y="4000500"/>
          <p14:tracePt t="35462" x="8026400" y="3992563"/>
          <p14:tracePt t="35470" x="8040688" y="3984625"/>
          <p14:tracePt t="35478" x="8048625" y="3976688"/>
          <p14:tracePt t="35487" x="8064500" y="3968750"/>
          <p14:tracePt t="35493" x="8064500" y="3960813"/>
          <p14:tracePt t="35502" x="8080375" y="3952875"/>
          <p14:tracePt t="35510" x="8088313" y="3944938"/>
          <p14:tracePt t="35519" x="8096250" y="3944938"/>
          <p14:tracePt t="35526" x="8104188" y="3937000"/>
          <p14:tracePt t="35542" x="8112125" y="3929063"/>
          <p14:tracePt t="35550" x="8128000" y="3921125"/>
          <p14:tracePt t="35558" x="8128000" y="3913188"/>
          <p14:tracePt t="35565" x="8143875" y="3905250"/>
          <p14:tracePt t="35573" x="8175625" y="3897313"/>
          <p14:tracePt t="35581" x="8175625" y="3889375"/>
          <p14:tracePt t="35590" x="8191500" y="3881438"/>
          <p14:tracePt t="35598" x="8223250" y="3873500"/>
          <p14:tracePt t="35606" x="8229600" y="3865563"/>
          <p14:tracePt t="35614" x="8237538" y="3857625"/>
          <p14:tracePt t="35621" x="8245475" y="3849688"/>
          <p14:tracePt t="35630" x="8253413" y="3849688"/>
          <p14:tracePt t="35638" x="8261350" y="3841750"/>
          <p14:tracePt t="35646" x="8285163" y="3833813"/>
          <p14:tracePt t="35654" x="8293100" y="3825875"/>
          <p14:tracePt t="35662" x="8316913" y="3819525"/>
          <p14:tracePt t="35671" x="8340725" y="3819525"/>
          <p14:tracePt t="35678" x="8364538" y="3819525"/>
          <p14:tracePt t="35686" x="8380413" y="3819525"/>
          <p14:tracePt t="35694" x="8404225" y="3819525"/>
          <p14:tracePt t="35703" x="8442325" y="3819525"/>
          <p14:tracePt t="35710" x="8466138" y="3819525"/>
          <p14:tracePt t="35717" x="8489950" y="3819525"/>
          <p14:tracePt t="35726" x="8505825" y="3819525"/>
          <p14:tracePt t="35734" x="8521700" y="3811588"/>
          <p14:tracePt t="35742" x="8545513" y="3803650"/>
          <p14:tracePt t="35749" x="8577263" y="3803650"/>
          <p14:tracePt t="35758" x="8601075" y="3795713"/>
          <p14:tracePt t="35765" x="8616950" y="3787775"/>
          <p14:tracePt t="35774" x="8647113" y="3779838"/>
          <p14:tracePt t="35782" x="8678863" y="3763963"/>
          <p14:tracePt t="35790" x="8702675" y="3763963"/>
          <p14:tracePt t="35798" x="8726488" y="3756025"/>
          <p14:tracePt t="35806" x="8758238" y="3748088"/>
          <p14:tracePt t="35814" x="8782050" y="3740150"/>
          <p14:tracePt t="35822" x="8805863" y="3732213"/>
          <p14:tracePt t="35830" x="8821738" y="3724275"/>
          <p14:tracePt t="35838" x="8837613" y="3724275"/>
          <p14:tracePt t="35846" x="8843963" y="3716338"/>
          <p14:tracePt t="35854" x="8859838" y="3716338"/>
          <p14:tracePt t="36054" x="8851900" y="3716338"/>
          <p14:tracePt t="36110" x="8837613" y="3716338"/>
          <p14:tracePt t="36118" x="8829675" y="3716338"/>
          <p14:tracePt t="36126" x="8813800" y="3716338"/>
          <p14:tracePt t="36134" x="8805863" y="3716338"/>
          <p14:tracePt t="36142" x="8774113" y="3716338"/>
          <p14:tracePt t="36150" x="8726488" y="3716338"/>
          <p14:tracePt t="36157" x="8670925" y="3692525"/>
          <p14:tracePt t="36166" x="8632825" y="3676650"/>
          <p14:tracePt t="36174" x="8577263" y="3644900"/>
          <p14:tracePt t="36182" x="8529638" y="3622675"/>
          <p14:tracePt t="36190" x="8474075" y="3598863"/>
          <p14:tracePt t="36198" x="8388350" y="3567113"/>
          <p14:tracePt t="36206" x="8316913" y="3519488"/>
          <p14:tracePt t="36214" x="8229600" y="3455988"/>
          <p14:tracePt t="36222" x="8112125" y="3386138"/>
          <p14:tracePt t="36230" x="8018463" y="3354388"/>
          <p14:tracePt t="36238" x="7891463" y="3322638"/>
          <p14:tracePt t="36246" x="7734300" y="3330575"/>
          <p14:tracePt t="36254" x="7585075" y="3386138"/>
          <p14:tracePt t="36262" x="7481888" y="3463925"/>
          <p14:tracePt t="36270" x="7442200" y="3543300"/>
          <p14:tracePt t="36280" x="7442200" y="3652838"/>
          <p14:tracePt t="36285" x="7442200" y="3716338"/>
          <p14:tracePt t="36294" x="7442200" y="3771900"/>
          <p14:tracePt t="37142" x="7450138" y="3787775"/>
          <p14:tracePt t="37150" x="7458075" y="3787775"/>
          <p14:tracePt t="37158" x="7481888" y="3732213"/>
          <p14:tracePt t="37166" x="7521575" y="3684588"/>
          <p14:tracePt t="37174" x="7623175" y="3684588"/>
          <p14:tracePt t="37182" x="7742238" y="3684588"/>
          <p14:tracePt t="37190" x="7915275" y="3684588"/>
          <p14:tracePt t="37198" x="8088313" y="3684588"/>
          <p14:tracePt t="37206" x="8285163" y="3660775"/>
          <p14:tracePt t="37214" x="8428038" y="3551238"/>
          <p14:tracePt t="37237" x="8678863" y="3417888"/>
          <p14:tracePt t="37239" x="8805863" y="3338513"/>
          <p14:tracePt t="37245" x="8963025" y="3221038"/>
          <p14:tracePt t="37254" x="9096375" y="3157538"/>
          <p14:tracePt t="37262" x="9231313" y="3078163"/>
          <p14:tracePt t="37271" x="9340850" y="3032125"/>
          <p14:tracePt t="37278" x="9458325" y="2976563"/>
          <p14:tracePt t="37287" x="9545638" y="2936875"/>
          <p14:tracePt t="37294" x="9625013" y="2913063"/>
          <p14:tracePt t="37302" x="9710738" y="2905125"/>
          <p14:tracePt t="37310" x="9758363" y="2897188"/>
          <p14:tracePt t="37319" x="9798050" y="2897188"/>
          <p14:tracePt t="37326" x="9845675" y="2881313"/>
          <p14:tracePt t="37334" x="9867900" y="2865438"/>
          <p14:tracePt t="37342" x="9907588" y="2857500"/>
          <p14:tracePt t="37350" x="9947275" y="2841625"/>
          <p14:tracePt t="37358" x="9971088" y="2819400"/>
          <p14:tracePt t="37366" x="10010775" y="2795588"/>
          <p14:tracePt t="37374" x="10034588" y="2787650"/>
          <p14:tracePt t="37382" x="10064750" y="2763838"/>
          <p14:tracePt t="37390" x="10096500" y="2747963"/>
          <p14:tracePt t="37398" x="10144125" y="2716213"/>
          <p14:tracePt t="37406" x="10167938" y="2700338"/>
          <p14:tracePt t="37414" x="10191750" y="2692400"/>
          <p14:tracePt t="37422" x="10223500" y="2668588"/>
          <p14:tracePt t="37430" x="10247313" y="2668588"/>
          <p14:tracePt t="37438" x="10269538" y="2668588"/>
          <p14:tracePt t="37446" x="10293350" y="2668588"/>
          <p14:tracePt t="37453" x="10309225" y="2660650"/>
          <p14:tracePt t="37461" x="10340975" y="2652713"/>
          <p14:tracePt t="37470" x="10364788" y="2652713"/>
          <p14:tracePt t="37478" x="10388600" y="2660650"/>
          <p14:tracePt t="37486" x="10436225" y="2684463"/>
          <p14:tracePt t="37494" x="10474325" y="2708275"/>
          <p14:tracePt t="37502" x="10529888" y="2740025"/>
          <p14:tracePt t="37510" x="10545763" y="2763838"/>
          <p14:tracePt t="37518" x="10553700" y="2779713"/>
          <p14:tracePt t="37526" x="10577513" y="2811463"/>
          <p14:tracePt t="37534" x="10585450" y="2835275"/>
          <p14:tracePt t="37574" x="10593388" y="2841625"/>
          <p14:tracePt t="37582" x="10609263" y="2849563"/>
          <p14:tracePt t="37590" x="10617200" y="2849563"/>
          <p14:tracePt t="37598" x="10641013" y="2857500"/>
          <p14:tracePt t="37606" x="10648950" y="2873375"/>
          <p14:tracePt t="37614" x="10664825" y="2881313"/>
          <p14:tracePt t="37622" x="10664825" y="2897188"/>
          <p14:tracePt t="37630" x="10664825" y="2905125"/>
          <p14:tracePt t="37638" x="10648950" y="2944813"/>
          <p14:tracePt t="37645" x="10641013" y="2976563"/>
          <p14:tracePt t="37662" x="10633075" y="2976563"/>
          <p14:tracePt t="37670" x="10633075" y="2992438"/>
          <p14:tracePt t="37678" x="10633075" y="3008313"/>
          <p14:tracePt t="37686" x="10625138" y="3024188"/>
          <p14:tracePt t="37694" x="10625138" y="3038475"/>
          <p14:tracePt t="37710" x="10625138" y="3054350"/>
          <p14:tracePt t="37726" x="10625138" y="3062288"/>
          <p14:tracePt t="37742" x="10625138" y="3078163"/>
          <p14:tracePt t="37758" x="10625138" y="3086100"/>
          <p14:tracePt t="37766" x="10625138" y="3094038"/>
          <p14:tracePt t="37774" x="10617200" y="3101975"/>
          <p14:tracePt t="37782" x="10617200" y="3109913"/>
          <p14:tracePt t="37790" x="10617200" y="3125788"/>
          <p14:tracePt t="37798" x="10609263" y="3133725"/>
          <p14:tracePt t="37806" x="10601325" y="3141663"/>
          <p14:tracePt t="37813" x="10577513" y="3149600"/>
          <p14:tracePt t="37822" x="10561638" y="3149600"/>
          <p14:tracePt t="37830" x="10537825" y="3165475"/>
          <p14:tracePt t="37838" x="10490200" y="3173413"/>
          <p14:tracePt t="37845" x="10452100" y="3181350"/>
          <p14:tracePt t="37854" x="10380663" y="3205163"/>
          <p14:tracePt t="37862" x="10333038" y="3205163"/>
          <p14:tracePt t="37871" x="10285413" y="3205163"/>
          <p14:tracePt t="37878" x="10223500" y="3205163"/>
          <p14:tracePt t="37886" x="10175875" y="3205163"/>
          <p14:tracePt t="37895" x="10120313" y="3205163"/>
          <p14:tracePt t="37903" x="10104438" y="3205163"/>
          <p14:tracePt t="37910" x="10096500" y="3197225"/>
          <p14:tracePt t="37920" x="10096500" y="3181350"/>
          <p14:tracePt t="37934" x="10088563" y="3157538"/>
          <p14:tracePt t="37942" x="10088563" y="3125788"/>
          <p14:tracePt t="37950" x="10080625" y="3101975"/>
          <p14:tracePt t="37958" x="10072688" y="3078163"/>
          <p14:tracePt t="37966" x="10072688" y="3054350"/>
          <p14:tracePt t="37974" x="10072688" y="3038475"/>
          <p14:tracePt t="37982" x="10072688" y="3008313"/>
          <p14:tracePt t="37990" x="10072688" y="3000375"/>
          <p14:tracePt t="37999" x="10072688" y="2984500"/>
          <p14:tracePt t="38006" x="10080625" y="2976563"/>
          <p14:tracePt t="38014" x="10104438" y="2952750"/>
          <p14:tracePt t="38022" x="10144125" y="2921000"/>
          <p14:tracePt t="38030" x="10199688" y="2905125"/>
          <p14:tracePt t="38038" x="10277475" y="2897188"/>
          <p14:tracePt t="38046" x="10372725" y="2881313"/>
          <p14:tracePt t="38054" x="10460038" y="2873375"/>
          <p14:tracePt t="38062" x="10585450" y="2881313"/>
          <p14:tracePt t="38071" x="10694988" y="2889250"/>
          <p14:tracePt t="38078" x="10798175" y="2913063"/>
          <p14:tracePt t="38086" x="10939463" y="2968625"/>
          <p14:tracePt t="38094" x="11050588" y="3008313"/>
          <p14:tracePt t="38102" x="11136313" y="3070225"/>
          <p14:tracePt t="38110" x="11223625" y="3133725"/>
          <p14:tracePt t="38118" x="11285538" y="3173413"/>
          <p14:tracePt t="38126" x="11317288" y="3228975"/>
          <p14:tracePt t="38134" x="11333163" y="3267075"/>
          <p14:tracePt t="38142" x="11356975" y="3306763"/>
          <p14:tracePt t="38150" x="11364913" y="3346450"/>
          <p14:tracePt t="38158" x="11372850" y="3394075"/>
          <p14:tracePt t="38166" x="11372850" y="3448050"/>
          <p14:tracePt t="38174" x="11364913" y="3527425"/>
          <p14:tracePt t="38182" x="11349038" y="3598863"/>
          <p14:tracePt t="38190" x="11325225" y="3660775"/>
          <p14:tracePt t="38198" x="11301413" y="3763963"/>
          <p14:tracePt t="38206" x="11293475" y="3841750"/>
          <p14:tracePt t="38214" x="11271250" y="3897313"/>
          <p14:tracePt t="38222" x="11263313" y="3929063"/>
          <p14:tracePt t="38230" x="11231563" y="3960813"/>
          <p14:tracePt t="38238" x="11215688" y="3976688"/>
          <p14:tracePt t="38246" x="11207750" y="3984625"/>
          <p14:tracePt t="38254" x="11191875" y="3992563"/>
          <p14:tracePt t="38262" x="11183938" y="3992563"/>
          <p14:tracePt t="38270" x="11152188" y="3992563"/>
          <p14:tracePt t="38279" x="11120438" y="3992563"/>
          <p14:tracePt t="38286" x="11074400" y="3976688"/>
          <p14:tracePt t="38294" x="11026775" y="3944938"/>
          <p14:tracePt t="38303" x="10939463" y="3897313"/>
          <p14:tracePt t="38310" x="10869613" y="3849688"/>
          <p14:tracePt t="38319" x="10782300" y="3787775"/>
          <p14:tracePt t="38326" x="10702925" y="3740150"/>
          <p14:tracePt t="38334" x="10625138" y="3676650"/>
          <p14:tracePt t="38342" x="10569575" y="3644900"/>
          <p14:tracePt t="38349" x="10529888" y="3606800"/>
          <p14:tracePt t="38358" x="10490200" y="3575050"/>
          <p14:tracePt t="38366" x="10482263" y="3551238"/>
          <p14:tracePt t="38374" x="10466388" y="3519488"/>
          <p14:tracePt t="38382" x="10466388" y="3503613"/>
          <p14:tracePt t="38390" x="10466388" y="3487738"/>
          <p14:tracePt t="38398" x="10466388" y="3463925"/>
          <p14:tracePt t="38406" x="10466388" y="3440113"/>
          <p14:tracePt t="38414" x="10466388" y="3425825"/>
          <p14:tracePt t="38422" x="10474325" y="3417888"/>
          <p14:tracePt t="38430" x="10482263" y="3402013"/>
          <p14:tracePt t="38438" x="10506075" y="3402013"/>
          <p14:tracePt t="38446" x="10537825" y="3402013"/>
          <p14:tracePt t="38454" x="10561638" y="3394075"/>
          <p14:tracePt t="38462" x="10585450" y="3386138"/>
          <p14:tracePt t="38470" x="10625138" y="3386138"/>
          <p14:tracePt t="38478" x="10656888" y="3386138"/>
          <p14:tracePt t="38487" x="10702925" y="3386138"/>
          <p14:tracePt t="38494" x="10734675" y="3386138"/>
          <p14:tracePt t="38502" x="10758488" y="3402013"/>
          <p14:tracePt t="38510" x="10782300" y="3425825"/>
          <p14:tracePt t="38519" x="10814050" y="3448050"/>
          <p14:tracePt t="38526" x="10829925" y="3471863"/>
          <p14:tracePt t="38534" x="10845800" y="3503613"/>
          <p14:tracePt t="38542" x="10845800" y="3535363"/>
          <p14:tracePt t="38549" x="10845800" y="3567113"/>
          <p14:tracePt t="38558" x="10837863" y="3590925"/>
          <p14:tracePt t="38566" x="10821988" y="3629025"/>
          <p14:tracePt t="38574" x="10774363" y="3660775"/>
          <p14:tracePt t="38582" x="10726738" y="3676650"/>
          <p14:tracePt t="38590" x="10671175" y="3708400"/>
          <p14:tracePt t="38598" x="10601325" y="3732213"/>
          <p14:tracePt t="38606" x="10529888" y="3756025"/>
          <p14:tracePt t="38614" x="10466388" y="3756025"/>
          <p14:tracePt t="38622" x="10388600" y="3756025"/>
          <p14:tracePt t="38630" x="10309225" y="3756025"/>
          <p14:tracePt t="38638" x="10255250" y="3740150"/>
          <p14:tracePt t="38645" x="10215563" y="3716338"/>
          <p14:tracePt t="38654" x="10160000" y="3668713"/>
          <p14:tracePt t="38662" x="10128250" y="3636963"/>
          <p14:tracePt t="38671" x="10112375" y="3598863"/>
          <p14:tracePt t="38678" x="10080625" y="3543300"/>
          <p14:tracePt t="38686" x="10042525" y="3487738"/>
          <p14:tracePt t="38694" x="10034588" y="3440113"/>
          <p14:tracePt t="38702" x="10026650" y="3402013"/>
          <p14:tracePt t="38710" x="10026650" y="3370263"/>
          <p14:tracePt t="38717" x="10026650" y="3330575"/>
          <p14:tracePt t="38726" x="10026650" y="3306763"/>
          <p14:tracePt t="38734" x="10034588" y="3282950"/>
          <p14:tracePt t="38742" x="10042525" y="3251200"/>
          <p14:tracePt t="38749" x="10072688" y="3235325"/>
          <p14:tracePt t="38758" x="10096500" y="3221038"/>
          <p14:tracePt t="38765" x="10112375" y="3213100"/>
          <p14:tracePt t="38774" x="10120313" y="3205163"/>
          <p14:tracePt t="38782" x="10144125" y="3205163"/>
          <p14:tracePt t="38790" x="10183813" y="3213100"/>
          <p14:tracePt t="38798" x="10255250" y="3259138"/>
          <p14:tracePt t="38806" x="10348913" y="3314700"/>
          <p14:tracePt t="38814" x="10444163" y="3386138"/>
          <p14:tracePt t="38822" x="10537825" y="3448050"/>
          <p14:tracePt t="38829" x="10617200" y="3511550"/>
          <p14:tracePt t="38838" x="10671175" y="3567113"/>
          <p14:tracePt t="38846" x="10702925" y="3622675"/>
          <p14:tracePt t="38854" x="10710863" y="3636963"/>
          <p14:tracePt t="38862" x="10718800" y="3660775"/>
          <p14:tracePt t="38878" x="10718800" y="3676650"/>
          <p14:tracePt t="38886" x="10702925" y="3676650"/>
          <p14:tracePt t="38894" x="10694988" y="3676650"/>
          <p14:tracePt t="38903" x="10687050" y="3676650"/>
          <p14:tracePt t="38910" x="10656888" y="3668713"/>
          <p14:tracePt t="38918" x="10609263" y="3644900"/>
          <p14:tracePt t="38926" x="10537825" y="3582988"/>
          <p14:tracePt t="38934" x="10474325" y="3535363"/>
          <p14:tracePt t="38942" x="10404475" y="3487738"/>
          <p14:tracePt t="38949" x="10364788" y="3455988"/>
          <p14:tracePt t="38958" x="10348913" y="3440113"/>
          <p14:tracePt t="38982" x="10348913" y="3425825"/>
          <p14:tracePt t="38990" x="10348913" y="3417888"/>
          <p14:tracePt t="38998" x="10356850" y="3417888"/>
          <p14:tracePt t="39006" x="10372725" y="3417888"/>
          <p14:tracePt t="39014" x="10388600" y="3417888"/>
          <p14:tracePt t="39022" x="10420350" y="3417888"/>
          <p14:tracePt t="39030" x="10460038" y="3417888"/>
          <p14:tracePt t="39038" x="10506075" y="3425825"/>
          <p14:tracePt t="39045" x="10521950" y="3432175"/>
          <p14:tracePt t="39054" x="10537825" y="3432175"/>
          <p14:tracePt t="39062" x="10545763" y="3448050"/>
          <p14:tracePt t="39070" x="10553700" y="3448050"/>
          <p14:tracePt t="39086" x="10553700" y="3463925"/>
          <p14:tracePt t="39094" x="10553700" y="3471863"/>
          <p14:tracePt t="39102" x="10553700" y="3487738"/>
          <p14:tracePt t="39110" x="10553700" y="3495675"/>
          <p14:tracePt t="39118" x="10545763" y="3503613"/>
          <p14:tracePt t="39126" x="10529888" y="3511550"/>
          <p14:tracePt t="40334" x="10521950" y="3511550"/>
          <p14:tracePt t="40342" x="10514013" y="3511550"/>
          <p14:tracePt t="40350" x="10506075" y="3519488"/>
          <p14:tracePt t="40358" x="10506075" y="3527425"/>
          <p14:tracePt t="40366" x="10490200" y="3535363"/>
          <p14:tracePt t="40374" x="10482263" y="3543300"/>
          <p14:tracePt t="40382" x="10460038" y="3559175"/>
          <p14:tracePt t="40390" x="10436225" y="3575050"/>
          <p14:tracePt t="40398" x="10396538" y="3598863"/>
          <p14:tracePt t="40406" x="10356850" y="3622675"/>
          <p14:tracePt t="40414" x="10293350" y="3660775"/>
          <p14:tracePt t="40421" x="10261600" y="3676650"/>
          <p14:tracePt t="40430" x="10223500" y="3684588"/>
          <p14:tracePt t="40438" x="10183813" y="3708400"/>
          <p14:tracePt t="40446" x="10167938" y="3708400"/>
          <p14:tracePt t="40454" x="10144125" y="3716338"/>
          <p14:tracePt t="40462" x="10128250" y="3724275"/>
          <p14:tracePt t="40469" x="10112375" y="3724275"/>
          <p14:tracePt t="40502" x="10104438" y="3724275"/>
          <p14:tracePt t="40526" x="10104438" y="3708400"/>
          <p14:tracePt t="40534" x="10104438" y="3700463"/>
          <p14:tracePt t="40542" x="10104438" y="3692525"/>
          <p14:tracePt t="40566" x="10104438" y="3684588"/>
          <p14:tracePt t="40598" x="10104438" y="3668713"/>
          <p14:tracePt t="40605" x="10104438" y="3660775"/>
          <p14:tracePt t="40614" x="10096500" y="3636963"/>
          <p14:tracePt t="40622" x="10058400" y="3629025"/>
          <p14:tracePt t="40630" x="10018713" y="3598863"/>
          <p14:tracePt t="40638" x="9963150" y="3567113"/>
          <p14:tracePt t="40647" x="9907588" y="3519488"/>
          <p14:tracePt t="40653" x="9837738" y="3471863"/>
          <p14:tracePt t="40661" x="9750425" y="3440113"/>
          <p14:tracePt t="40670" x="9655175" y="3425825"/>
          <p14:tracePt t="40679" x="9569450" y="3402013"/>
          <p14:tracePt t="40685" x="9474200" y="3386138"/>
          <p14:tracePt t="40694" x="9412288" y="3370263"/>
          <p14:tracePt t="40702" x="9372600" y="3354388"/>
          <p14:tracePt t="40710" x="9332913" y="3346450"/>
          <p14:tracePt t="40718" x="9285288" y="3346450"/>
          <p14:tracePt t="40725" x="9269413" y="3346450"/>
          <p14:tracePt t="40734" x="9253538" y="3346450"/>
          <p14:tracePt t="40741" x="9239250" y="3346450"/>
          <p14:tracePt t="40750" x="9223375" y="3346450"/>
          <p14:tracePt t="40757" x="9199563" y="3354388"/>
          <p14:tracePt t="40766" x="9183688" y="3370263"/>
          <p14:tracePt t="40773" x="9183688" y="3386138"/>
          <p14:tracePt t="40782" x="9175750" y="3417888"/>
          <p14:tracePt t="40789" x="9159875" y="3432175"/>
          <p14:tracePt t="40798" x="9144000" y="3455988"/>
          <p14:tracePt t="40806" x="9128125" y="3495675"/>
          <p14:tracePt t="40814" x="9112250" y="3535363"/>
          <p14:tracePt t="40821" x="9064625" y="3606800"/>
          <p14:tracePt t="40830" x="8970963" y="3676650"/>
          <p14:tracePt t="40838" x="8883650" y="3787775"/>
          <p14:tracePt t="40846" x="8782050" y="3889375"/>
          <p14:tracePt t="40854" x="8686800" y="3976688"/>
          <p14:tracePt t="40861" x="8545513" y="4117975"/>
          <p14:tracePt t="40869" x="8396288" y="4267200"/>
          <p14:tracePt t="40880" x="8223250" y="4432300"/>
          <p14:tracePt t="40895" x="7867650" y="4645025"/>
          <p14:tracePt t="40902" x="7670800" y="4724400"/>
          <p14:tracePt t="40910" x="7473950" y="4779963"/>
          <p14:tracePt t="40918" x="7300913" y="4833938"/>
          <p14:tracePt t="40926" x="7143750" y="4881563"/>
          <p14:tracePt t="40934" x="7002463" y="4905375"/>
          <p14:tracePt t="40941" x="6875463" y="4913313"/>
          <p14:tracePt t="40950" x="6734175" y="4929188"/>
          <p14:tracePt t="40958" x="6607175" y="4953000"/>
          <p14:tracePt t="40966" x="6442075" y="4992688"/>
          <p14:tracePt t="40974" x="6316663" y="5006975"/>
          <p14:tracePt t="40982" x="6221413" y="5006975"/>
          <p14:tracePt t="40990" x="6159500" y="5014913"/>
          <p14:tracePt t="40998" x="6088063" y="5030788"/>
          <p14:tracePt t="41005" x="6040438" y="5030788"/>
          <p14:tracePt t="41014" x="6016625" y="5030788"/>
          <p14:tracePt t="41021" x="6000750" y="5030788"/>
          <p14:tracePt t="41030" x="5994400" y="5038725"/>
          <p14:tracePt t="41037" x="5978525" y="5038725"/>
          <p14:tracePt t="41078" x="5986463" y="5038725"/>
          <p14:tracePt t="41086" x="6000750" y="5038725"/>
          <p14:tracePt t="41095" x="6048375" y="5038725"/>
          <p14:tracePt t="41102" x="6111875" y="5030788"/>
          <p14:tracePt t="41110" x="6229350" y="5006975"/>
          <p14:tracePt t="41118" x="6356350" y="4968875"/>
          <p14:tracePt t="41127" x="6481763" y="4929188"/>
          <p14:tracePt t="41134" x="6646863" y="4889500"/>
          <p14:tracePt t="41142" x="6789738" y="4849813"/>
          <p14:tracePt t="41150" x="6970713" y="4810125"/>
          <p14:tracePt t="41158" x="7213600" y="4779963"/>
          <p14:tracePt t="41166" x="7505700" y="4779963"/>
          <p14:tracePt t="41174" x="7797800" y="4779963"/>
          <p14:tracePt t="41182" x="8112125" y="4779963"/>
          <p14:tracePt t="41190" x="8372475" y="4779963"/>
          <p14:tracePt t="41198" x="8569325" y="4779963"/>
          <p14:tracePt t="41206" x="8726488" y="4779963"/>
          <p14:tracePt t="41214" x="8851900" y="4779963"/>
          <p14:tracePt t="41222" x="8947150" y="4779963"/>
          <p14:tracePt t="41230" x="9026525" y="4779963"/>
          <p14:tracePt t="41238" x="9072563" y="4779963"/>
          <p14:tracePt t="41246" x="9096375" y="4779963"/>
          <p14:tracePt t="41254" x="9112250" y="4779963"/>
          <p14:tracePt t="41334" x="9120188" y="4779963"/>
          <p14:tracePt t="41350" x="9112250" y="4779963"/>
          <p14:tracePt t="41358" x="9080500" y="4772025"/>
          <p14:tracePt t="41365" x="9034463" y="4764088"/>
          <p14:tracePt t="41374" x="8970963" y="4756150"/>
          <p14:tracePt t="41381" x="8883650" y="4732338"/>
          <p14:tracePt t="41390" x="8742363" y="4692650"/>
          <p14:tracePt t="41398" x="8601075" y="4660900"/>
          <p14:tracePt t="41406" x="8458200" y="4652963"/>
          <p14:tracePt t="41414" x="8285163" y="4652963"/>
          <p14:tracePt t="41422" x="8096250" y="4652963"/>
          <p14:tracePt t="41430" x="7867650" y="4652963"/>
          <p14:tracePt t="41438" x="7608888" y="4652963"/>
          <p14:tracePt t="41446" x="7332663" y="4676775"/>
          <p14:tracePt t="41454" x="7072313" y="4764088"/>
          <p14:tracePt t="41462" x="6835775" y="4849813"/>
          <p14:tracePt t="41470" x="6646863" y="4889500"/>
          <p14:tracePt t="41479" x="6505575" y="4929188"/>
          <p14:tracePt t="41486" x="6380163" y="4945063"/>
          <p14:tracePt t="41494" x="6221413" y="4984750"/>
          <p14:tracePt t="41502" x="6072188" y="5022850"/>
          <p14:tracePt t="41510" x="5930900" y="5038725"/>
          <p14:tracePt t="41518" x="5765800" y="5046663"/>
          <p14:tracePt t="41526" x="5568950" y="5062538"/>
          <p14:tracePt t="41534" x="5380038" y="5110163"/>
          <p14:tracePt t="41542" x="5151438" y="5173663"/>
          <p14:tracePt t="41550" x="4899025" y="5219700"/>
          <p14:tracePt t="41558" x="4678363" y="5267325"/>
          <p14:tracePt t="41566" x="4465638" y="5314950"/>
          <p14:tracePt t="41574" x="4237038" y="5378450"/>
          <p14:tracePt t="41582" x="4048125" y="5424488"/>
          <p14:tracePt t="41590" x="3890963" y="5464175"/>
          <p14:tracePt t="41598" x="3741738" y="5519738"/>
          <p14:tracePt t="41606" x="3614738" y="5567363"/>
          <p14:tracePt t="41614" x="3513138" y="5621338"/>
          <p14:tracePt t="41622" x="3394075" y="5668963"/>
          <p14:tracePt t="41630" x="3268663" y="5732463"/>
          <p14:tracePt t="41638" x="3135313" y="5772150"/>
          <p14:tracePt t="41646" x="2992438" y="5802313"/>
          <p14:tracePt t="41654" x="2851150" y="5826125"/>
          <p14:tracePt t="41661" x="2693988" y="5842000"/>
          <p14:tracePt t="41670" x="2520950" y="5849938"/>
          <p14:tracePt t="41678" x="2362200" y="5849938"/>
          <p14:tracePt t="41686" x="2205038" y="5849938"/>
          <p14:tracePt t="41694" x="2047875" y="5834063"/>
          <p14:tracePt t="41702" x="1922463" y="5794375"/>
          <p14:tracePt t="41710" x="1779588" y="5756275"/>
          <p14:tracePt t="41718" x="1662113" y="5732463"/>
          <p14:tracePt t="41726" x="1520825" y="5676900"/>
          <p14:tracePt t="41734" x="1417638" y="5629275"/>
          <p14:tracePt t="41742" x="1354138" y="5613400"/>
          <p14:tracePt t="41750" x="1316038" y="5605463"/>
          <p14:tracePt t="41758" x="1292225" y="5589588"/>
          <p14:tracePt t="41766" x="1276350" y="5583238"/>
          <p14:tracePt t="41774" x="1252538" y="5575300"/>
          <p14:tracePt t="41822" x="1260475" y="5575300"/>
          <p14:tracePt t="41830" x="1276350" y="5575300"/>
          <p14:tracePt t="41838" x="1338263" y="5567363"/>
          <p14:tracePt t="41846" x="1433513" y="5551488"/>
          <p14:tracePt t="41854" x="1512888" y="5543550"/>
          <p14:tracePt t="41861" x="1630363" y="5511800"/>
          <p14:tracePt t="41870" x="1771650" y="5503863"/>
          <p14:tracePt t="41879" x="1898650" y="5503863"/>
          <p14:tracePt t="41885" x="2039938" y="5503863"/>
          <p14:tracePt t="41894" x="2181225" y="5487988"/>
          <p14:tracePt t="41912" x="2386013" y="5480050"/>
          <p14:tracePt t="41918" x="2441575" y="5456238"/>
          <p14:tracePt t="41927" x="2473325" y="5448300"/>
          <p14:tracePt t="41934" x="2489200" y="5440363"/>
          <p14:tracePt t="41942" x="2497138" y="5432425"/>
          <p14:tracePt t="41974" x="2465388" y="5432425"/>
          <p14:tracePt t="41982" x="2433638" y="5432425"/>
          <p14:tracePt t="41990" x="2409825" y="5432425"/>
          <p14:tracePt t="41998" x="2370138" y="5432425"/>
          <p14:tracePt t="42006" x="2346325" y="5432425"/>
          <p14:tracePt t="42046" x="2362200" y="5432425"/>
          <p14:tracePt t="42054" x="2386013" y="5432425"/>
          <p14:tracePt t="42061" x="2433638" y="5432425"/>
          <p14:tracePt t="42070" x="2457450" y="5440363"/>
          <p14:tracePt t="42078" x="2497138" y="5440363"/>
          <p14:tracePt t="42085" x="2505075" y="5440363"/>
          <p14:tracePt t="42118" x="2473325" y="5440363"/>
          <p14:tracePt t="42125" x="2409825" y="5440363"/>
          <p14:tracePt t="42134" x="2332038" y="5440363"/>
          <p14:tracePt t="42142" x="2244725" y="5416550"/>
          <p14:tracePt t="42150" x="2181225" y="5400675"/>
          <p14:tracePt t="42158" x="2133600" y="5400675"/>
          <p14:tracePt t="42166" x="2111375" y="5400675"/>
          <p14:tracePt t="42174" x="2095500" y="5400675"/>
          <p14:tracePt t="42262" x="2079625" y="5400675"/>
          <p14:tracePt t="42270" x="2071688" y="5392738"/>
          <p14:tracePt t="42278" x="2047875" y="5378450"/>
          <p14:tracePt t="42286" x="2016125" y="5346700"/>
          <p14:tracePt t="42294" x="1968500" y="5275263"/>
          <p14:tracePt t="42302" x="1922463" y="5189538"/>
          <p14:tracePt t="42311" x="1843088" y="5086350"/>
          <p14:tracePt t="42318" x="1779588" y="4953000"/>
          <p14:tracePt t="42327" x="1725613" y="4818063"/>
          <p14:tracePt t="42334" x="1646238" y="4668838"/>
          <p14:tracePt t="42342" x="1543050" y="4511675"/>
          <p14:tracePt t="42350" x="1457325" y="4362450"/>
          <p14:tracePt t="42358" x="1322388" y="4133850"/>
          <p14:tracePt t="42366" x="1212850" y="3952875"/>
          <p14:tracePt t="42374" x="1117600" y="3819525"/>
          <p14:tracePt t="42382" x="1008063" y="3676650"/>
          <p14:tracePt t="42390" x="936625" y="3567113"/>
          <p14:tracePt t="42398" x="858838" y="3448050"/>
          <p14:tracePt t="42405" x="795338" y="3370263"/>
          <p14:tracePt t="42414" x="731838" y="3282950"/>
          <p14:tracePt t="42422" x="693738" y="3173413"/>
          <p14:tracePt t="42430" x="646113" y="3032125"/>
          <p14:tracePt t="42438" x="582613" y="2819400"/>
          <p14:tracePt t="42446" x="519113" y="2622550"/>
          <p14:tracePt t="42454" x="481013" y="2433638"/>
          <p14:tracePt t="42462" x="449263" y="2220913"/>
          <p14:tracePt t="42470" x="417513" y="2039938"/>
          <p14:tracePt t="42478" x="409575" y="1835150"/>
          <p14:tracePt t="42486" x="369888" y="1692275"/>
          <p14:tracePt t="42494" x="330200" y="1582738"/>
          <p14:tracePt t="42502" x="292100" y="1479550"/>
          <p14:tracePt t="42511" x="244475" y="1393825"/>
          <p14:tracePt t="42518" x="180975" y="1306513"/>
          <p14:tracePt t="42526" x="117475" y="1189038"/>
          <p14:tracePt t="42534" x="39688" y="1101725"/>
          <p14:tracePt t="42637" x="7938" y="298450"/>
          <p14:tracePt t="42645" x="15875" y="252413"/>
          <p14:tracePt t="42654" x="15875" y="228600"/>
          <p14:tracePt t="42663" x="7938" y="212725"/>
          <p14:tracePt t="47134" x="212725" y="2865438"/>
          <p14:tracePt t="47142" x="306388" y="3189288"/>
          <p14:tracePt t="47150" x="393700" y="3479800"/>
          <p14:tracePt t="47158" x="488950" y="3748088"/>
          <p14:tracePt t="47165" x="527050" y="3937000"/>
          <p14:tracePt t="47174" x="550863" y="4078288"/>
          <p14:tracePt t="47182" x="582613" y="4189413"/>
          <p14:tracePt t="47190" x="606425" y="4306888"/>
          <p14:tracePt t="47198" x="669925" y="4394200"/>
          <p14:tracePt t="47206" x="755650" y="4464050"/>
          <p14:tracePt t="47213" x="858838" y="4527550"/>
          <p14:tracePt t="47222" x="928688" y="4575175"/>
          <p14:tracePt t="47229" x="1000125" y="4637088"/>
          <p14:tracePt t="47238" x="1055688" y="4668838"/>
          <p14:tracePt t="47245" x="1125538" y="4716463"/>
          <p14:tracePt t="47254" x="1196975" y="4779963"/>
          <p14:tracePt t="47262" x="1268413" y="4826000"/>
          <p14:tracePt t="47270" x="1338263" y="4881563"/>
          <p14:tracePt t="47278" x="1409700" y="4929188"/>
          <p14:tracePt t="47288" x="1512888" y="4999038"/>
          <p14:tracePt t="47293" x="1598613" y="5070475"/>
          <p14:tracePt t="47301" x="1677988" y="5189538"/>
          <p14:tracePt t="47310" x="1755775" y="5291138"/>
          <p14:tracePt t="47318" x="1835150" y="5378450"/>
          <p14:tracePt t="47326" x="1898650" y="5495925"/>
          <p14:tracePt t="47335" x="1944688" y="5597525"/>
          <p14:tracePt t="47342" x="2024063" y="5708650"/>
          <p14:tracePt t="47350" x="2087563" y="5842000"/>
          <p14:tracePt t="47358" x="2157413" y="5961063"/>
          <p14:tracePt t="47366" x="2228850" y="6046788"/>
          <p14:tracePt t="47374" x="2292350" y="6134100"/>
          <p14:tracePt t="47382" x="2362200" y="6203950"/>
          <p14:tracePt t="47390" x="2441575" y="6283325"/>
          <p14:tracePt t="47398" x="2497138" y="6338888"/>
          <p14:tracePt t="47406" x="2543175" y="6392863"/>
          <p14:tracePt t="47414" x="2582863" y="6416675"/>
          <p14:tracePt t="47422" x="2598738" y="6424613"/>
          <p14:tracePt t="47478" x="2614613" y="6424613"/>
          <p14:tracePt t="47493" x="2622550" y="6392863"/>
          <p14:tracePt t="47502" x="2630488" y="6376988"/>
          <p14:tracePt t="47510" x="2646363" y="6362700"/>
          <p14:tracePt t="47518" x="2646363" y="6346825"/>
          <p14:tracePt t="47526" x="2662238" y="6330950"/>
          <p14:tracePt t="47534" x="2670175" y="6315075"/>
          <p14:tracePt t="47541" x="2678113" y="6291263"/>
          <p14:tracePt t="47549" x="2709863" y="6251575"/>
          <p14:tracePt t="47558" x="2733675" y="6211888"/>
          <p14:tracePt t="47565" x="2741613" y="6172200"/>
          <p14:tracePt t="47574" x="2763838" y="6126163"/>
          <p14:tracePt t="47582" x="2763838" y="6070600"/>
          <p14:tracePt t="47590" x="2763838" y="6038850"/>
          <p14:tracePt t="47598" x="2763838" y="5976938"/>
          <p14:tracePt t="47606" x="2763838" y="5913438"/>
          <p14:tracePt t="47614" x="2755900" y="5881688"/>
          <p14:tracePt t="47622" x="2747963" y="5842000"/>
          <p14:tracePt t="47630" x="2747963" y="5826125"/>
          <p14:tracePt t="47638" x="2741613" y="5802313"/>
          <p14:tracePt t="47645" x="2733675" y="5786438"/>
          <p14:tracePt t="47654" x="2733675" y="5772150"/>
          <p14:tracePt t="47662" x="2733675" y="5764213"/>
          <p14:tracePt t="47670" x="2733675" y="5748338"/>
          <p14:tracePt t="47678" x="2733675" y="5740400"/>
          <p14:tracePt t="47686" x="2733675" y="5724525"/>
          <p14:tracePt t="47798" x="2733675" y="5708650"/>
          <p14:tracePt t="47806" x="2741613" y="5700713"/>
          <p14:tracePt t="47814" x="2747963" y="5684838"/>
          <p14:tracePt t="47822" x="2747963" y="5661025"/>
          <p14:tracePt t="47830" x="2747963" y="5637213"/>
          <p14:tracePt t="47838" x="2747963" y="5597525"/>
          <p14:tracePt t="47845" x="2747963" y="5551488"/>
          <p14:tracePt t="47854" x="2733675" y="5511800"/>
          <p14:tracePt t="47862" x="2717800" y="5448300"/>
          <p14:tracePt t="47870" x="2701925" y="5392738"/>
          <p14:tracePt t="47878" x="2686050" y="5354638"/>
          <p14:tracePt t="47886" x="2670175" y="5307013"/>
          <p14:tracePt t="47894" x="2638425" y="5251450"/>
          <p14:tracePt t="47903" x="2622550" y="5195888"/>
          <p14:tracePt t="47910" x="2598738" y="5157788"/>
          <p14:tracePt t="47918" x="2590800" y="5133975"/>
          <p14:tracePt t="47926" x="2574925" y="5110163"/>
          <p14:tracePt t="47934" x="2566988" y="5110163"/>
          <p14:tracePt t="47942" x="2566988" y="5094288"/>
          <p14:tracePt t="47990" x="2566988" y="5118100"/>
          <p14:tracePt t="47998" x="2574925" y="5149850"/>
          <p14:tracePt t="48006" x="2582863" y="5189538"/>
          <p14:tracePt t="48014" x="2606675" y="5243513"/>
          <p14:tracePt t="48022" x="2606675" y="5307013"/>
          <p14:tracePt t="48030" x="2614613" y="5354638"/>
          <p14:tracePt t="48038" x="2630488" y="5408613"/>
          <p14:tracePt t="48045" x="2630488" y="5472113"/>
          <p14:tracePt t="48054" x="2630488" y="5503863"/>
          <p14:tracePt t="48062" x="2630488" y="5551488"/>
          <p14:tracePt t="48070" x="2630488" y="5589588"/>
          <p14:tracePt t="48078" x="2630488" y="5605463"/>
          <p14:tracePt t="48087" x="2630488" y="5621338"/>
          <p14:tracePt t="48158" x="2630488" y="5613400"/>
          <p14:tracePt t="48166" x="2630488" y="5589588"/>
          <p14:tracePt t="48174" x="2630488" y="5575300"/>
          <p14:tracePt t="48182" x="2622550" y="5551488"/>
          <p14:tracePt t="48190" x="2606675" y="5511800"/>
          <p14:tracePt t="48198" x="2598738" y="5464175"/>
          <p14:tracePt t="48206" x="2590800" y="5432425"/>
          <p14:tracePt t="48214" x="2574925" y="5416550"/>
          <p14:tracePt t="48222" x="2566988" y="5392738"/>
          <p14:tracePt t="48230" x="2543175" y="5370513"/>
          <p14:tracePt t="48246" x="2543175" y="5354638"/>
          <p14:tracePt t="48278" x="2551113" y="5362575"/>
          <p14:tracePt t="48286" x="2559050" y="5378450"/>
          <p14:tracePt t="48294" x="2574925" y="5400675"/>
          <p14:tracePt t="48302" x="2590800" y="5424488"/>
          <p14:tracePt t="48310" x="2598738" y="5456238"/>
          <p14:tracePt t="48318" x="2606675" y="5495925"/>
          <p14:tracePt t="48326" x="2606675" y="5519738"/>
          <p14:tracePt t="48334" x="2606675" y="5535613"/>
          <p14:tracePt t="48358" x="2622550" y="5535613"/>
          <p14:tracePt t="48374" x="2638425" y="5535613"/>
          <p14:tracePt t="48382" x="2646363" y="5527675"/>
          <p14:tracePt t="48390" x="2646363" y="5519738"/>
          <p14:tracePt t="48398" x="2646363" y="5511800"/>
          <p14:tracePt t="48406" x="2646363" y="5487988"/>
          <p14:tracePt t="48414" x="2646363" y="5448300"/>
          <p14:tracePt t="48422" x="2646363" y="5424488"/>
          <p14:tracePt t="48430" x="2638425" y="5378450"/>
          <p14:tracePt t="48438" x="2630488" y="5322888"/>
          <p14:tracePt t="48446" x="2614613" y="5283200"/>
          <p14:tracePt t="48454" x="2606675" y="5259388"/>
          <p14:tracePt t="48462" x="2598738" y="5251450"/>
          <p14:tracePt t="48470" x="2590800" y="5243513"/>
          <p14:tracePt t="48502" x="2574925" y="5243513"/>
          <p14:tracePt t="48510" x="2566988" y="5251450"/>
          <p14:tracePt t="48519" x="2566988" y="5267325"/>
          <p14:tracePt t="48526" x="2566988" y="5283200"/>
          <p14:tracePt t="48535" x="2566988" y="5299075"/>
          <p14:tracePt t="48542" x="2566988" y="5322888"/>
          <p14:tracePt t="48550" x="2566988" y="5338763"/>
          <p14:tracePt t="48614" x="2566988" y="5330825"/>
          <p14:tracePt t="48622" x="2566988" y="5322888"/>
          <p14:tracePt t="48630" x="2559050" y="5314950"/>
          <p14:tracePt t="48638" x="2551113" y="5299075"/>
          <p14:tracePt t="48654" x="2551113" y="5283200"/>
          <p14:tracePt t="48702" x="2559050" y="5299075"/>
          <p14:tracePt t="48710" x="2574925" y="5307013"/>
          <p14:tracePt t="48718" x="2582863" y="5330825"/>
          <p14:tracePt t="48726" x="2598738" y="5354638"/>
          <p14:tracePt t="48735" x="2598738" y="5370513"/>
          <p14:tracePt t="48742" x="2606675" y="5378450"/>
          <p14:tracePt t="48750" x="2614613" y="5392738"/>
          <p14:tracePt t="48758" x="2622550" y="5400675"/>
          <p14:tracePt t="48838" x="2630488" y="5408613"/>
          <p14:tracePt t="48846" x="2638425" y="5408613"/>
          <p14:tracePt t="48862" x="2638425" y="5392738"/>
          <p14:tracePt t="48878" x="2638425" y="5386388"/>
          <p14:tracePt t="48886" x="2638425" y="5370513"/>
          <p14:tracePt t="48903" x="2638425" y="5354638"/>
          <p14:tracePt t="48910" x="2638425" y="5346700"/>
          <p14:tracePt t="48919" x="2638425" y="5322888"/>
          <p14:tracePt t="48926" x="2638425" y="5299075"/>
          <p14:tracePt t="48943" x="2638425" y="5283200"/>
          <p14:tracePt t="48950" x="2638425" y="5275263"/>
          <p14:tracePt t="48958" x="2630488" y="5259388"/>
          <p14:tracePt t="48966" x="2614613" y="5259388"/>
          <p14:tracePt t="49006" x="2598738" y="5259388"/>
          <p14:tracePt t="49014" x="2598738" y="5275263"/>
          <p14:tracePt t="49022" x="2598738" y="5283200"/>
          <p14:tracePt t="49030" x="2598738" y="5307013"/>
          <p14:tracePt t="49038" x="2598738" y="5330825"/>
          <p14:tracePt t="49046" x="2598738" y="5362575"/>
          <p14:tracePt t="49054" x="2598738" y="5400675"/>
          <p14:tracePt t="49062" x="2606675" y="5440363"/>
          <p14:tracePt t="49070" x="2622550" y="5464175"/>
          <p14:tracePt t="49078" x="2646363" y="5480050"/>
          <p14:tracePt t="49086" x="2662238" y="5495925"/>
          <p14:tracePt t="49094" x="2678113" y="5511800"/>
          <p14:tracePt t="49102" x="2686050" y="5519738"/>
          <p14:tracePt t="49109" x="2709863" y="5535613"/>
          <p14:tracePt t="49118" x="2725738" y="5535613"/>
          <p14:tracePt t="49126" x="2725738" y="5543550"/>
          <p14:tracePt t="49135" x="2747963" y="5551488"/>
          <p14:tracePt t="49142" x="2779713" y="5559425"/>
          <p14:tracePt t="49150" x="2803525" y="5559425"/>
          <p14:tracePt t="49158" x="2827338" y="5559425"/>
          <p14:tracePt t="49167" x="2843213" y="5559425"/>
          <p14:tracePt t="49182" x="2859088" y="5559425"/>
          <p14:tracePt t="49190" x="2874963" y="5551488"/>
          <p14:tracePt t="49198" x="2882900" y="5543550"/>
          <p14:tracePt t="49206" x="2890838" y="5527675"/>
          <p14:tracePt t="49214" x="2890838" y="5511800"/>
          <p14:tracePt t="49230" x="2890838" y="5487988"/>
          <p14:tracePt t="49237" x="2890838" y="5456238"/>
          <p14:tracePt t="49245" x="2890838" y="5448300"/>
          <p14:tracePt t="49254" x="2890838" y="5416550"/>
          <p14:tracePt t="49262" x="2882900" y="5386388"/>
          <p14:tracePt t="49270" x="2859088" y="5354638"/>
          <p14:tracePt t="49278" x="2835275" y="5338763"/>
          <p14:tracePt t="49286" x="2811463" y="5314950"/>
          <p14:tracePt t="49294" x="2787650" y="5291138"/>
          <p14:tracePt t="49302" x="2763838" y="5275263"/>
          <p14:tracePt t="49310" x="2741613" y="5275263"/>
          <p14:tracePt t="49318" x="2725738" y="5275263"/>
          <p14:tracePt t="49326" x="2709863" y="5275263"/>
          <p14:tracePt t="49335" x="2701925" y="5275263"/>
          <p14:tracePt t="49342" x="2686050" y="5275263"/>
          <p14:tracePt t="49350" x="2678113" y="5283200"/>
          <p14:tracePt t="49358" x="2678113" y="5299075"/>
          <p14:tracePt t="49366" x="2670175" y="5314950"/>
          <p14:tracePt t="49374" x="2662238" y="5338763"/>
          <p14:tracePt t="49382" x="2662238" y="5362575"/>
          <p14:tracePt t="49390" x="2662238" y="5400675"/>
          <p14:tracePt t="49398" x="2678113" y="5424488"/>
          <p14:tracePt t="49406" x="2693988" y="5456238"/>
          <p14:tracePt t="49414" x="2701925" y="5480050"/>
          <p14:tracePt t="49421" x="2725738" y="5503863"/>
          <p14:tracePt t="49430" x="2747963" y="5543550"/>
          <p14:tracePt t="49438" x="2763838" y="5583238"/>
          <p14:tracePt t="49446" x="2795588" y="5613400"/>
          <p14:tracePt t="49454" x="2811463" y="5637213"/>
          <p14:tracePt t="49462" x="2827338" y="5653088"/>
          <p14:tracePt t="49472" x="2843213" y="5653088"/>
          <p14:tracePt t="49478" x="2859088" y="5661025"/>
          <p14:tracePt t="49487" x="2874963" y="5668963"/>
          <p14:tracePt t="49494" x="2890838" y="5668963"/>
          <p14:tracePt t="49502" x="2906713" y="5668963"/>
          <p14:tracePt t="49510" x="2946400" y="5653088"/>
          <p14:tracePt t="49518" x="2968625" y="5621338"/>
          <p14:tracePt t="49526" x="2976563" y="5597525"/>
          <p14:tracePt t="49535" x="2976563" y="5575300"/>
          <p14:tracePt t="49542" x="2992438" y="5535613"/>
          <p14:tracePt t="49550" x="3000375" y="5487988"/>
          <p14:tracePt t="49558" x="3000375" y="5456238"/>
          <p14:tracePt t="49566" x="2984500" y="5432425"/>
          <p14:tracePt t="49574" x="2960688" y="5408613"/>
          <p14:tracePt t="49582" x="2938463" y="5378450"/>
          <p14:tracePt t="49590" x="2922588" y="5354638"/>
          <p14:tracePt t="49598" x="2914650" y="5330825"/>
          <p14:tracePt t="49606" x="2882900" y="5307013"/>
          <p14:tracePt t="49614" x="2859088" y="5291138"/>
          <p14:tracePt t="49622" x="2835275" y="5283200"/>
          <p14:tracePt t="49630" x="2811463" y="5267325"/>
          <p14:tracePt t="49638" x="2795588" y="5267325"/>
          <p14:tracePt t="49646" x="2771775" y="5267325"/>
          <p14:tracePt t="49654" x="2755900" y="5267325"/>
          <p14:tracePt t="49662" x="2741613" y="5267325"/>
          <p14:tracePt t="49678" x="2725738" y="5275263"/>
          <p14:tracePt t="49686" x="2725738" y="5291138"/>
          <p14:tracePt t="49701" x="2725738" y="5307013"/>
          <p14:tracePt t="49710" x="2725738" y="5338763"/>
          <p14:tracePt t="49718" x="2741613" y="5362575"/>
          <p14:tracePt t="49726" x="2763838" y="5378450"/>
          <p14:tracePt t="49735" x="2795588" y="5416550"/>
          <p14:tracePt t="49742" x="2819400" y="5432425"/>
          <p14:tracePt t="49750" x="2859088" y="5456238"/>
          <p14:tracePt t="49758" x="2890838" y="5472113"/>
          <p14:tracePt t="49766" x="2922588" y="5487988"/>
          <p14:tracePt t="49774" x="2968625" y="5519738"/>
          <p14:tracePt t="49782" x="3008313" y="5543550"/>
          <p14:tracePt t="49790" x="3032125" y="5543550"/>
          <p14:tracePt t="49798" x="3048000" y="5551488"/>
          <p14:tracePt t="49806" x="3071813" y="5559425"/>
          <p14:tracePt t="49813" x="3087688" y="5559425"/>
          <p14:tracePt t="49838" x="3087688" y="5543550"/>
          <p14:tracePt t="49846" x="3087688" y="5527675"/>
          <p14:tracePt t="49854" x="3087688" y="5503863"/>
          <p14:tracePt t="49862" x="3087688" y="5472113"/>
          <p14:tracePt t="49870" x="3087688" y="5408613"/>
          <p14:tracePt t="49878" x="3063875" y="5386388"/>
          <p14:tracePt t="49886" x="3048000" y="5362575"/>
          <p14:tracePt t="49894" x="3032125" y="5330825"/>
          <p14:tracePt t="49902" x="3000375" y="5299075"/>
          <p14:tracePt t="49919" x="2952750" y="5267325"/>
          <p14:tracePt t="49926" x="2946400" y="5259388"/>
          <p14:tracePt t="49935" x="2938463" y="5251450"/>
          <p14:tracePt t="49942" x="2922588" y="5251450"/>
          <p14:tracePt t="49958" x="2914650" y="5251450"/>
          <p14:tracePt t="49966" x="2906713" y="5259388"/>
          <p14:tracePt t="49974" x="2906713" y="5267325"/>
          <p14:tracePt t="49982" x="2906713" y="5299075"/>
          <p14:tracePt t="49990" x="2906713" y="5330825"/>
          <p14:tracePt t="49998" x="2906713" y="5354638"/>
          <p14:tracePt t="50006" x="2906713" y="5386388"/>
          <p14:tracePt t="50014" x="2914650" y="5408613"/>
          <p14:tracePt t="50022" x="2922588" y="5432425"/>
          <p14:tracePt t="50030" x="2946400" y="5464175"/>
          <p14:tracePt t="50038" x="2976563" y="5480050"/>
          <p14:tracePt t="50046" x="3008313" y="5487988"/>
          <p14:tracePt t="50054" x="3040063" y="5519738"/>
          <p14:tracePt t="50061" x="3063875" y="5535613"/>
          <p14:tracePt t="50070" x="3087688" y="5535613"/>
          <p14:tracePt t="50078" x="3103563" y="5543550"/>
          <p14:tracePt t="50087" x="3119438" y="5551488"/>
          <p14:tracePt t="50094" x="3135313" y="5551488"/>
          <p14:tracePt t="50102" x="3149600" y="5551488"/>
          <p14:tracePt t="50126" x="3157538" y="5551488"/>
          <p14:tracePt t="50135" x="3157538" y="5535613"/>
          <p14:tracePt t="50142" x="3157538" y="5527675"/>
          <p14:tracePt t="50150" x="3157538" y="5511800"/>
          <p14:tracePt t="50158" x="3157538" y="5487988"/>
          <p14:tracePt t="50166" x="3149600" y="5464175"/>
          <p14:tracePt t="50174" x="3135313" y="5440363"/>
          <p14:tracePt t="50182" x="3127375" y="5416550"/>
          <p14:tracePt t="50190" x="3095625" y="5400675"/>
          <p14:tracePt t="50198" x="3079750" y="5392738"/>
          <p14:tracePt t="50206" x="3071813" y="5386388"/>
          <p14:tracePt t="50214" x="3063875" y="5386388"/>
          <p14:tracePt t="50238" x="3048000" y="5386388"/>
          <p14:tracePt t="50246" x="3032125" y="5386388"/>
          <p14:tracePt t="50254" x="3024188" y="5392738"/>
          <p14:tracePt t="50261" x="3008313" y="5416550"/>
          <p14:tracePt t="50270" x="3000375" y="5432425"/>
          <p14:tracePt t="50278" x="3000375" y="5448300"/>
          <p14:tracePt t="50287" x="3000375" y="5456238"/>
          <p14:tracePt t="50294" x="3000375" y="5472113"/>
          <p14:tracePt t="50303" x="3008313" y="5480050"/>
          <p14:tracePt t="50310" x="3016250" y="5480050"/>
          <p14:tracePt t="50318" x="3024188" y="5495925"/>
          <p14:tracePt t="50335" x="3040063" y="5495925"/>
          <p14:tracePt t="50477" x="3024188" y="5495925"/>
          <p14:tracePt t="50486" x="3016250" y="5495925"/>
          <p14:tracePt t="50494" x="3000375" y="5495925"/>
          <p14:tracePt t="50502" x="2992438" y="5495925"/>
          <p14:tracePt t="50510" x="2968625" y="5495925"/>
          <p14:tracePt t="50518" x="2946400" y="5495925"/>
          <p14:tracePt t="50527" x="2930525" y="5495925"/>
          <p14:tracePt t="50534" x="2922588" y="5495925"/>
          <p14:tracePt t="50542" x="2914650" y="5495925"/>
          <p14:tracePt t="50558" x="2906713" y="5487988"/>
          <p14:tracePt t="50566" x="2898775" y="5480050"/>
          <p14:tracePt t="50590" x="2890838" y="5480050"/>
          <p14:tracePt t="50623" x="2882900" y="5480050"/>
          <p14:tracePt t="50630" x="2882900" y="5472113"/>
          <p14:tracePt t="50638" x="2882900" y="5464175"/>
          <p14:tracePt t="50646" x="2882900" y="5456238"/>
          <p14:tracePt t="50654" x="2874963" y="5424488"/>
          <p14:tracePt t="50662" x="2867025" y="5392738"/>
          <p14:tracePt t="50670" x="2867025" y="5370513"/>
          <p14:tracePt t="50678" x="2867025" y="5346700"/>
          <p14:tracePt t="50685" x="2867025" y="5330825"/>
          <p14:tracePt t="50695" x="2867025" y="5314950"/>
          <p14:tracePt t="50702" x="2867025" y="5307013"/>
          <p14:tracePt t="50718" x="2874963" y="5291138"/>
          <p14:tracePt t="50726" x="2890838" y="5291138"/>
          <p14:tracePt t="50734" x="2898775" y="5291138"/>
          <p14:tracePt t="50742" x="2906713" y="5291138"/>
          <p14:tracePt t="50750" x="2914650" y="5267325"/>
          <p14:tracePt t="50757" x="2930525" y="5267325"/>
          <p14:tracePt t="50766" x="2960688" y="5259388"/>
          <p14:tracePt t="50774" x="2984500" y="5251450"/>
          <p14:tracePt t="50782" x="2992438" y="5243513"/>
          <p14:tracePt t="50790" x="3008313" y="5243513"/>
          <p14:tracePt t="50798" x="3024188" y="5219700"/>
          <p14:tracePt t="50805" x="3048000" y="5211763"/>
          <p14:tracePt t="50814" x="3071813" y="5211763"/>
          <p14:tracePt t="50822" x="3103563" y="5211763"/>
          <p14:tracePt t="50830" x="3111500" y="5211763"/>
          <p14:tracePt t="50838" x="3143250" y="5211763"/>
          <p14:tracePt t="50846" x="3165475" y="5219700"/>
          <p14:tracePt t="50854" x="3205163" y="5235575"/>
          <p14:tracePt t="50862" x="3228975" y="5259388"/>
          <p14:tracePt t="50870" x="3260725" y="5275263"/>
          <p14:tracePt t="50878" x="3284538" y="5283200"/>
          <p14:tracePt t="50885" x="3308350" y="5307013"/>
          <p14:tracePt t="50894" x="3332163" y="5314950"/>
          <p14:tracePt t="50911" x="3378200" y="5322888"/>
          <p14:tracePt t="50918" x="3394075" y="5322888"/>
          <p14:tracePt t="50927" x="3402013" y="5314950"/>
          <p14:tracePt t="50934" x="3409950" y="5299075"/>
          <p14:tracePt t="50942" x="3417888" y="5283200"/>
          <p14:tracePt t="50950" x="3433763" y="5243513"/>
          <p14:tracePt t="50957" x="3465513" y="5203825"/>
          <p14:tracePt t="50966" x="3481388" y="5165725"/>
          <p14:tracePt t="50973" x="3505200" y="5110163"/>
          <p14:tracePt t="50982" x="3505200" y="5046663"/>
          <p14:tracePt t="50990" x="3505200" y="4999038"/>
          <p14:tracePt t="50998" x="3505200" y="4945063"/>
          <p14:tracePt t="51005" x="3513138" y="4929188"/>
          <p14:tracePt t="51014" x="3521075" y="4905375"/>
          <p14:tracePt t="51021" x="3529013" y="4881563"/>
          <p14:tracePt t="51030" x="3536950" y="4873625"/>
          <p14:tracePt t="51037" x="3552825" y="4865688"/>
          <p14:tracePt t="51046" x="3567113" y="4865688"/>
          <p14:tracePt t="51054" x="3582988" y="4865688"/>
          <p14:tracePt t="51062" x="3606800" y="4865688"/>
          <p14:tracePt t="51069" x="3646488" y="4865688"/>
          <p14:tracePt t="51078" x="3678238" y="4873625"/>
          <p14:tracePt t="51085" x="3763963" y="4889500"/>
          <p14:tracePt t="51094" x="3827463" y="4913313"/>
          <p14:tracePt t="51102" x="3898900" y="4921250"/>
          <p14:tracePt t="51110" x="3976688" y="4945063"/>
          <p14:tracePt t="51118" x="4095750" y="4968875"/>
          <p14:tracePt t="51126" x="4173538" y="4984750"/>
          <p14:tracePt t="51134" x="4237038" y="4984750"/>
          <p14:tracePt t="51141" x="4300538" y="4984750"/>
          <p14:tracePt t="51150" x="4364038" y="4984750"/>
          <p14:tracePt t="51157" x="4433888" y="4984750"/>
          <p14:tracePt t="51166" x="4497388" y="4976813"/>
          <p14:tracePt t="51173" x="4537075" y="4968875"/>
          <p14:tracePt t="51182" x="4583113" y="4953000"/>
          <p14:tracePt t="51189" x="4638675" y="4929188"/>
          <p14:tracePt t="51198" x="4678363" y="4897438"/>
          <p14:tracePt t="51205" x="4718050" y="4873625"/>
          <p14:tracePt t="51214" x="4749800" y="4865688"/>
          <p14:tracePt t="51222" x="4757738" y="4841875"/>
          <p14:tracePt t="51230" x="4765675" y="4826000"/>
          <p14:tracePt t="51237" x="4773613" y="4810125"/>
          <p14:tracePt t="51246" x="4779963" y="4795838"/>
          <p14:tracePt t="51253" x="4779963" y="4779963"/>
          <p14:tracePt t="51263" x="4787900" y="4764088"/>
          <p14:tracePt t="51270" x="4787900" y="4756150"/>
          <p14:tracePt t="51278" x="4787900" y="4740275"/>
          <p14:tracePt t="51286" x="4787900" y="4732338"/>
          <p14:tracePt t="51294" x="4795838" y="4724400"/>
          <p14:tracePt t="51302" x="4819650" y="4724400"/>
          <p14:tracePt t="51310" x="4835525" y="4708525"/>
          <p14:tracePt t="51318" x="4843463" y="4708525"/>
          <p14:tracePt t="51326" x="4875213" y="4700588"/>
          <p14:tracePt t="51334" x="4891088" y="4692650"/>
          <p14:tracePt t="51342" x="4906963" y="4668838"/>
          <p14:tracePt t="51350" x="4922838" y="4652963"/>
          <p14:tracePt t="51357" x="4954588" y="4637088"/>
          <p14:tracePt t="51366" x="4984750" y="4621213"/>
          <p14:tracePt t="51373" x="5040313" y="4591050"/>
          <p14:tracePt t="51382" x="5064125" y="4559300"/>
          <p14:tracePt t="51390" x="5103813" y="4527550"/>
          <p14:tracePt t="51398" x="5143500" y="4487863"/>
          <p14:tracePt t="51406" x="5175250" y="4448175"/>
          <p14:tracePt t="51414" x="5197475" y="4416425"/>
          <p14:tracePt t="51422" x="5245100" y="4386263"/>
          <p14:tracePt t="51429" x="5268913" y="4362450"/>
          <p14:tracePt t="51438" x="5284788" y="4338638"/>
          <p14:tracePt t="51446" x="5300663" y="4314825"/>
          <p14:tracePt t="51454" x="5332413" y="4306888"/>
          <p14:tracePt t="51462" x="5356225" y="4298950"/>
          <p14:tracePt t="51470" x="5380038" y="4298950"/>
          <p14:tracePt t="51478" x="5402263" y="4291013"/>
          <p14:tracePt t="51486" x="5434013" y="4291013"/>
          <p14:tracePt t="51494" x="5457825" y="4291013"/>
          <p14:tracePt t="51502" x="5481638" y="4291013"/>
          <p14:tracePt t="51510" x="5513388" y="4306888"/>
          <p14:tracePt t="51519" x="5537200" y="4338638"/>
          <p14:tracePt t="51526" x="5561013" y="4354513"/>
          <p14:tracePt t="51534" x="5576888" y="4362450"/>
          <p14:tracePt t="51541" x="5584825" y="4378325"/>
          <p14:tracePt t="51550" x="5591175" y="4386263"/>
          <p14:tracePt t="51565" x="5599113" y="4394200"/>
          <p14:tracePt t="51574" x="5614988" y="4402138"/>
          <p14:tracePt t="51582" x="5630863" y="4402138"/>
          <p14:tracePt t="51589" x="5638800" y="4402138"/>
          <p14:tracePt t="51598" x="5654675" y="4402138"/>
          <p14:tracePt t="51605" x="5670550" y="4402138"/>
          <p14:tracePt t="51613" x="5702300" y="4402138"/>
          <p14:tracePt t="51621" x="5726113" y="4386263"/>
          <p14:tracePt t="51630" x="5765800" y="4354513"/>
          <p14:tracePt t="51637" x="5811838" y="4322763"/>
          <p14:tracePt t="51646" x="5835650" y="4291013"/>
          <p14:tracePt t="51653" x="5859463" y="4275138"/>
          <p14:tracePt t="51662" x="5891213" y="4259263"/>
          <p14:tracePt t="51669" x="5930900" y="4243388"/>
          <p14:tracePt t="51678" x="5954713" y="4213225"/>
          <p14:tracePt t="51685" x="5970588" y="4197350"/>
          <p14:tracePt t="51694" x="5986463" y="4197350"/>
          <p14:tracePt t="51702" x="6000750" y="4189413"/>
          <p14:tracePt t="51710" x="6024563" y="4181475"/>
          <p14:tracePt t="51718" x="6056313" y="4181475"/>
          <p14:tracePt t="51726" x="6103938" y="4181475"/>
          <p14:tracePt t="51734" x="6143625" y="4189413"/>
          <p14:tracePt t="51743" x="6167438" y="4205288"/>
          <p14:tracePt t="51750" x="6191250" y="4227513"/>
          <p14:tracePt t="51758" x="6229350" y="4251325"/>
          <p14:tracePt t="51766" x="6269038" y="4275138"/>
          <p14:tracePt t="51774" x="6292850" y="4291013"/>
          <p14:tracePt t="51782" x="6324600" y="4291013"/>
          <p14:tracePt t="51790" x="6340475" y="4291013"/>
          <p14:tracePt t="51798" x="6356350" y="4291013"/>
          <p14:tracePt t="51814" x="6372225" y="4291013"/>
          <p14:tracePt t="51822" x="6380163" y="4291013"/>
          <p14:tracePt t="51830" x="6396038" y="4291013"/>
          <p14:tracePt t="51838" x="6402388" y="4283075"/>
          <p14:tracePt t="51846" x="6410325" y="4267200"/>
          <p14:tracePt t="51854" x="6434138" y="4243388"/>
          <p14:tracePt t="51862" x="6450013" y="4219575"/>
          <p14:tracePt t="51870" x="6457950" y="4205288"/>
          <p14:tracePt t="51879" x="6489700" y="4181475"/>
          <p14:tracePt t="51886" x="6513513" y="4165600"/>
          <p14:tracePt t="51895" x="6529388" y="4149725"/>
          <p14:tracePt t="51902" x="6545263" y="4141788"/>
          <p14:tracePt t="51910" x="6561138" y="4141788"/>
          <p14:tracePt t="51918" x="6592888" y="4133850"/>
          <p14:tracePt t="51927" x="6600825" y="4133850"/>
          <p14:tracePt t="51934" x="6615113" y="4133850"/>
          <p14:tracePt t="51943" x="6646863" y="4133850"/>
          <p14:tracePt t="51950" x="6678613" y="4141788"/>
          <p14:tracePt t="51958" x="6718300" y="4165600"/>
          <p14:tracePt t="51966" x="6757988" y="4189413"/>
          <p14:tracePt t="51974" x="6811963" y="4227513"/>
          <p14:tracePt t="51982" x="6843713" y="4243388"/>
          <p14:tracePt t="51990" x="6867525" y="4259263"/>
          <p14:tracePt t="51998" x="6883400" y="4259263"/>
          <p14:tracePt t="52038" x="6899275" y="4259263"/>
          <p14:tracePt t="52046" x="6907213" y="4259263"/>
          <p14:tracePt t="52054" x="6923088" y="4259263"/>
          <p14:tracePt t="52062" x="6938963" y="4259263"/>
          <p14:tracePt t="52070" x="6962775" y="4259263"/>
          <p14:tracePt t="52079" x="7010400" y="4259263"/>
          <p14:tracePt t="52086" x="7056438" y="4259263"/>
          <p14:tracePt t="52095" x="7104063" y="4259263"/>
          <p14:tracePt t="52102" x="7159625" y="4267200"/>
          <p14:tracePt t="52110" x="7207250" y="4291013"/>
          <p14:tracePt t="52118" x="7245350" y="4298950"/>
          <p14:tracePt t="52127" x="7285038" y="4330700"/>
          <p14:tracePt t="52134" x="7316788" y="4338638"/>
          <p14:tracePt t="52142" x="7340600" y="4338638"/>
          <p14:tracePt t="52150" x="7356475" y="4338638"/>
          <p14:tracePt t="52158" x="7372350" y="4346575"/>
          <p14:tracePt t="52174" x="7380288" y="4346575"/>
          <p14:tracePt t="52182" x="7404100" y="4346575"/>
          <p14:tracePt t="52189" x="7412038" y="4346575"/>
          <p14:tracePt t="52198" x="7442200" y="4346575"/>
          <p14:tracePt t="52205" x="7473950" y="4338638"/>
          <p14:tracePt t="52214" x="7513638" y="4330700"/>
          <p14:tracePt t="52222" x="7537450" y="4314825"/>
          <p14:tracePt t="52230" x="7577138" y="4306888"/>
          <p14:tracePt t="52237" x="7600950" y="4275138"/>
          <p14:tracePt t="52246" x="7631113" y="4251325"/>
          <p14:tracePt t="52253" x="7670800" y="4219575"/>
          <p14:tracePt t="52262" x="7710488" y="4189413"/>
          <p14:tracePt t="52270" x="7726363" y="4173538"/>
          <p14:tracePt t="52278" x="7742238" y="4165600"/>
          <p14:tracePt t="52286" x="7773988" y="4141788"/>
          <p14:tracePt t="52294" x="7789863" y="4125913"/>
          <p14:tracePt t="52302" x="7827963" y="4110038"/>
          <p14:tracePt t="52310" x="7851775" y="4094163"/>
          <p14:tracePt t="52318" x="7867650" y="4086225"/>
          <p14:tracePt t="52326" x="7891463" y="4070350"/>
          <p14:tracePt t="52334" x="7923213" y="4062413"/>
          <p14:tracePt t="52341" x="7954963" y="4062413"/>
          <p14:tracePt t="52350" x="7970838" y="4054475"/>
          <p14:tracePt t="52358" x="8002588" y="4046538"/>
          <p14:tracePt t="52366" x="8026400" y="4038600"/>
          <p14:tracePt t="52374" x="8048625" y="4038600"/>
          <p14:tracePt t="52382" x="8072438" y="4030663"/>
          <p14:tracePt t="52390" x="8104188" y="4022725"/>
          <p14:tracePt t="52398" x="8135938" y="4016375"/>
          <p14:tracePt t="52405" x="8167688" y="4008438"/>
          <p14:tracePt t="52414" x="8199438" y="3984625"/>
          <p14:tracePt t="52422" x="8237538" y="3984625"/>
          <p14:tracePt t="52430" x="8269288" y="3976688"/>
          <p14:tracePt t="52438" x="8301038" y="3968750"/>
          <p14:tracePt t="52446" x="8332788" y="3968750"/>
          <p14:tracePt t="52454" x="8372475" y="3968750"/>
          <p14:tracePt t="52462" x="8388350" y="3960813"/>
          <p14:tracePt t="52470" x="8404225" y="3960813"/>
          <p14:tracePt t="52478" x="8428038" y="3952875"/>
          <p14:tracePt t="52485" x="8450263" y="3944938"/>
          <p14:tracePt t="52494" x="8474075" y="3944938"/>
          <p14:tracePt t="52501" x="8489950" y="3944938"/>
          <p14:tracePt t="52510" x="8505825" y="3944938"/>
          <p14:tracePt t="52518" x="8521700" y="3944938"/>
          <p14:tracePt t="52527" x="8529638" y="3937000"/>
          <p14:tracePt t="52534" x="8545513" y="3937000"/>
          <p14:tracePt t="52550" x="8553450" y="3929063"/>
          <p14:tracePt t="52557" x="8561388" y="3921125"/>
          <p14:tracePt t="52678" x="8569325" y="3921125"/>
          <p14:tracePt t="52710" x="8601075" y="3921125"/>
          <p14:tracePt t="52742" x="8616950" y="3921125"/>
          <p14:tracePt t="52758" x="8624888" y="3921125"/>
          <p14:tracePt t="52765" x="8632825" y="3921125"/>
          <p14:tracePt t="52774" x="8639175" y="3921125"/>
          <p14:tracePt t="52782" x="8655050" y="3921125"/>
          <p14:tracePt t="52806" x="8662988" y="3921125"/>
          <p14:tracePt t="52830" x="8678863" y="3921125"/>
          <p14:tracePt t="52838" x="8686800" y="3921125"/>
          <p14:tracePt t="52846" x="8694738" y="3921125"/>
          <p14:tracePt t="52853" x="8702675" y="3921125"/>
          <p14:tracePt t="52862" x="8718550" y="3921125"/>
          <p14:tracePt t="52870" x="8726488" y="3921125"/>
          <p14:tracePt t="52878" x="8742363" y="3929063"/>
          <p14:tracePt t="52886" x="8750300" y="3937000"/>
          <p14:tracePt t="52904" x="8766175" y="3944938"/>
          <p14:tracePt t="52918" x="8782050" y="3944938"/>
          <p14:tracePt t="52935" x="8789988" y="3952875"/>
          <p14:tracePt t="52942" x="8797925" y="3960813"/>
          <p14:tracePt t="52990" x="8813800" y="3960813"/>
          <p14:tracePt t="53022" x="8829675" y="3960813"/>
          <p14:tracePt t="53038" x="8837613" y="3960813"/>
          <p14:tracePt t="53062" x="8843963" y="3960813"/>
          <p14:tracePt t="53326" x="8851900" y="3960813"/>
          <p14:tracePt t="53358" x="8867775" y="3960813"/>
          <p14:tracePt t="53365" x="8875713" y="3968750"/>
          <p14:tracePt t="53390" x="8891588" y="3968750"/>
          <p14:tracePt t="53398" x="8899525" y="3976688"/>
          <p14:tracePt t="53422" x="8915400" y="3976688"/>
          <p14:tracePt t="53430" x="8923338" y="3984625"/>
          <p14:tracePt t="53438" x="8931275" y="3992563"/>
          <p14:tracePt t="53454" x="8939213" y="4000500"/>
          <p14:tracePt t="53478" x="8955088" y="4008438"/>
          <p14:tracePt t="53598" x="8955088" y="4000500"/>
          <p14:tracePt t="53614" x="8955088" y="3984625"/>
          <p14:tracePt t="53950" x="8963025" y="3968750"/>
          <p14:tracePt t="53966" x="8978900" y="3968750"/>
          <p14:tracePt t="53990" x="8994775" y="3968750"/>
          <p14:tracePt t="53998" x="9002713" y="3968750"/>
          <p14:tracePt t="54006" x="9018588" y="3968750"/>
          <p14:tracePt t="54014" x="9034463" y="3968750"/>
          <p14:tracePt t="54022" x="9056688" y="3968750"/>
          <p14:tracePt t="54029" x="9104313" y="3968750"/>
          <p14:tracePt t="54038" x="9144000" y="3976688"/>
          <p14:tracePt t="54045" x="9175750" y="3984625"/>
          <p14:tracePt t="54053" x="9207500" y="3992563"/>
          <p14:tracePt t="54061" x="9239250" y="4000500"/>
          <p14:tracePt t="54070" x="9277350" y="4016375"/>
          <p14:tracePt t="54077" x="9301163" y="4016375"/>
          <p14:tracePt t="54086" x="9324975" y="4016375"/>
          <p14:tracePt t="54094" x="9340850" y="4016375"/>
          <p14:tracePt t="54103" x="9356725" y="4016375"/>
          <p14:tracePt t="54109" x="9372600" y="4016375"/>
          <p14:tracePt t="54118" x="9396413" y="4016375"/>
          <p14:tracePt t="54126" x="9412288" y="4016375"/>
          <p14:tracePt t="54135" x="9428163" y="4016375"/>
          <p14:tracePt t="54142" x="9458325" y="4016375"/>
          <p14:tracePt t="54150" x="9482138" y="4000500"/>
          <p14:tracePt t="54158" x="9498013" y="3984625"/>
          <p14:tracePt t="54166" x="9521825" y="3976688"/>
          <p14:tracePt t="54174" x="9537700" y="3960813"/>
          <p14:tracePt t="54182" x="9553575" y="3952875"/>
          <p14:tracePt t="54190" x="9585325" y="3929063"/>
          <p14:tracePt t="54198" x="9609138" y="3905250"/>
          <p14:tracePt t="54206" x="9640888" y="3897313"/>
          <p14:tracePt t="54214" x="9663113" y="3881438"/>
          <p14:tracePt t="54222" x="9686925" y="3873500"/>
          <p14:tracePt t="54230" x="9726613" y="3841750"/>
          <p14:tracePt t="54238" x="9750425" y="3833813"/>
          <p14:tracePt t="54246" x="9782175" y="3825875"/>
          <p14:tracePt t="54254" x="9813925" y="3825875"/>
          <p14:tracePt t="54262" x="9853613" y="3825875"/>
          <p14:tracePt t="54270" x="9867900" y="3825875"/>
          <p14:tracePt t="54278" x="9891713" y="3819525"/>
          <p14:tracePt t="54286" x="9907588" y="3811588"/>
          <p14:tracePt t="54294" x="9923463" y="3803650"/>
          <p14:tracePt t="54302" x="9939338" y="3803650"/>
          <p14:tracePt t="54309" x="9947275" y="3795713"/>
          <p14:tracePt t="54318" x="9955213" y="3787775"/>
          <p14:tracePt t="54406" x="9955213" y="3779838"/>
          <p14:tracePt t="54414" x="9955213" y="3771900"/>
          <p14:tracePt t="54422" x="9955213" y="3763963"/>
          <p14:tracePt t="54430" x="9955213" y="3748088"/>
          <p14:tracePt t="54438" x="9955213" y="3732213"/>
          <p14:tracePt t="54445" x="9955213" y="3708400"/>
          <p14:tracePt t="54454" x="9955213" y="3692525"/>
          <p14:tracePt t="54462" x="9955213" y="3676650"/>
          <p14:tracePt t="54470" x="9955213" y="3668713"/>
          <p14:tracePt t="54478" x="9955213" y="3652838"/>
          <p14:tracePt t="54485" x="9955213" y="3644900"/>
          <p14:tracePt t="54494" x="9963150" y="3622675"/>
          <p14:tracePt t="54502" x="9979025" y="3614738"/>
          <p14:tracePt t="54510" x="9979025" y="3606800"/>
          <p14:tracePt t="54518" x="9994900" y="3590925"/>
          <p14:tracePt t="54526" x="10002838" y="3590925"/>
          <p14:tracePt t="54542" x="10010775" y="3582988"/>
          <p14:tracePt t="54558" x="10026650" y="3582988"/>
          <p14:tracePt t="54565" x="10034588" y="3582988"/>
          <p14:tracePt t="54574" x="10042525" y="3582988"/>
          <p14:tracePt t="54582" x="10058400" y="3582988"/>
          <p14:tracePt t="54590" x="10064750" y="3582988"/>
          <p14:tracePt t="54598" x="10088563" y="3582988"/>
          <p14:tracePt t="54606" x="10104438" y="3590925"/>
          <p14:tracePt t="54614" x="10120313" y="3598863"/>
          <p14:tracePt t="54622" x="10144125" y="3606800"/>
          <p14:tracePt t="54630" x="10175875" y="3614738"/>
          <p14:tracePt t="54638" x="10199688" y="3614738"/>
          <p14:tracePt t="54646" x="10223500" y="3614738"/>
          <p14:tracePt t="54653" x="10239375" y="3614738"/>
          <p14:tracePt t="54661" x="10255250" y="3622675"/>
          <p14:tracePt t="54670" x="10269538" y="3636963"/>
          <p14:tracePt t="54702" x="10285413" y="3636963"/>
          <p14:tracePt t="54782" x="10293350" y="3652838"/>
          <p14:tracePt t="54790" x="10317163" y="3652838"/>
          <p14:tracePt t="54798" x="10348913" y="3644900"/>
          <p14:tracePt t="54806" x="10388600" y="3606800"/>
          <p14:tracePt t="54814" x="10428288" y="3575050"/>
          <p14:tracePt t="54822" x="10482263" y="3551238"/>
          <p14:tracePt t="54829" x="10498138" y="3527425"/>
          <p14:tracePt t="54839" x="10521950" y="3511550"/>
          <p14:tracePt t="54846" x="10553700" y="3487738"/>
          <p14:tracePt t="54854" x="10577513" y="3471863"/>
          <p14:tracePt t="54862" x="10593388" y="3463925"/>
          <p14:tracePt t="54870" x="10601325" y="3455988"/>
          <p14:tracePt t="54878" x="10617200" y="3448050"/>
          <p14:tracePt t="54894" x="10617200" y="3432175"/>
          <p14:tracePt t="54918" x="10609263" y="3425825"/>
          <p14:tracePt t="54926" x="10593388" y="3417888"/>
          <p14:tracePt t="54935" x="10577513" y="3417888"/>
          <p14:tracePt t="54942" x="10553700" y="3417888"/>
          <p14:tracePt t="54949" x="10529888" y="3417888"/>
          <p14:tracePt t="54958" x="10506075" y="3417888"/>
          <p14:tracePt t="54965" x="10474325" y="3417888"/>
          <p14:tracePt t="54974" x="10452100" y="3417888"/>
          <p14:tracePt t="54982" x="10420350" y="3417888"/>
          <p14:tracePt t="54990" x="10388600" y="3417888"/>
          <p14:tracePt t="54997" x="10340975" y="3417888"/>
          <p14:tracePt t="55006" x="10293350" y="3425825"/>
          <p14:tracePt t="55013" x="10239375" y="3448050"/>
          <p14:tracePt t="55022" x="10215563" y="3448050"/>
          <p14:tracePt t="55029" x="10175875" y="3455988"/>
          <p14:tracePt t="55038" x="10152063" y="3455988"/>
          <p14:tracePt t="55045" x="10136188" y="3463925"/>
          <p14:tracePt t="55054" x="10120313" y="3471863"/>
          <p14:tracePt t="55062" x="10104438" y="3471863"/>
          <p14:tracePt t="55078" x="10088563" y="3471863"/>
          <p14:tracePt t="55086" x="10080625" y="3471863"/>
          <p14:tracePt t="55094" x="10072688" y="3471863"/>
          <p14:tracePt t="55102" x="10064750" y="3471863"/>
          <p14:tracePt t="55110" x="10050463" y="3471863"/>
          <p14:tracePt t="55118" x="10042525" y="3471863"/>
          <p14:tracePt t="55126" x="10018713" y="3471863"/>
          <p14:tracePt t="55134" x="9986963" y="3479800"/>
          <p14:tracePt t="55142" x="9955213" y="3487738"/>
          <p14:tracePt t="55150" x="9931400" y="3503613"/>
          <p14:tracePt t="55158" x="9907588" y="3511550"/>
          <p14:tracePt t="55166" x="9891713" y="3527425"/>
          <p14:tracePt t="55174" x="9883775" y="3543300"/>
          <p14:tracePt t="55182" x="9853613" y="3559175"/>
          <p14:tracePt t="55190" x="9837738" y="3575050"/>
          <p14:tracePt t="55198" x="9829800" y="3598863"/>
          <p14:tracePt t="55206" x="9821863" y="3629025"/>
          <p14:tracePt t="55213" x="9821863" y="3652838"/>
          <p14:tracePt t="55222" x="9821863" y="3668713"/>
          <p14:tracePt t="55229" x="9821863" y="3684588"/>
          <p14:tracePt t="55238" x="9821863" y="3700463"/>
          <p14:tracePt t="55254" x="9821863" y="3708400"/>
          <p14:tracePt t="55261" x="9837738" y="3732213"/>
          <p14:tracePt t="55270" x="9853613" y="3740150"/>
          <p14:tracePt t="55277" x="9867900" y="3763963"/>
          <p14:tracePt t="55287" x="9891713" y="3779838"/>
          <p14:tracePt t="55293" x="9923463" y="3787775"/>
          <p14:tracePt t="55303" x="9931400" y="3803650"/>
          <p14:tracePt t="55310" x="9947275" y="3803650"/>
          <p14:tracePt t="55318" x="9963150" y="3803650"/>
          <p14:tracePt t="55326" x="9971088" y="3803650"/>
          <p14:tracePt t="55335" x="9979025" y="3803650"/>
          <p14:tracePt t="55342" x="9994900" y="3803650"/>
          <p14:tracePt t="55349" x="10042525" y="3803650"/>
          <p14:tracePt t="55358" x="10080625" y="3803650"/>
          <p14:tracePt t="55365" x="10128250" y="3795713"/>
          <p14:tracePt t="55374" x="10183813" y="3771900"/>
          <p14:tracePt t="55382" x="10223500" y="3740150"/>
          <p14:tracePt t="55390" x="10293350" y="3708400"/>
          <p14:tracePt t="55398" x="10333038" y="3684588"/>
          <p14:tracePt t="55406" x="10356850" y="3668713"/>
          <p14:tracePt t="55414" x="10380663" y="3668713"/>
          <p14:tracePt t="55422" x="10396538" y="3660775"/>
          <p14:tracePt t="55429" x="10404475" y="3652838"/>
          <p14:tracePt t="55438" x="10420350" y="3652838"/>
          <p14:tracePt t="55445" x="10436225" y="3644900"/>
          <p14:tracePt t="55462" x="10444163" y="3636963"/>
          <p14:tracePt t="55470" x="10452100" y="3629025"/>
          <p14:tracePt t="55478" x="10466388" y="3622675"/>
          <p14:tracePt t="55487" x="10474325" y="3606800"/>
          <p14:tracePt t="55494" x="10490200" y="3590925"/>
          <p14:tracePt t="55502" x="10498138" y="3567113"/>
          <p14:tracePt t="55510" x="10506075" y="3543300"/>
          <p14:tracePt t="55518" x="10529888" y="3503613"/>
          <p14:tracePt t="55526" x="10545763" y="3479800"/>
          <p14:tracePt t="55535" x="10545763" y="3440113"/>
          <p14:tracePt t="55542" x="10545763" y="3394075"/>
          <p14:tracePt t="55550" x="10537825" y="3354388"/>
          <p14:tracePt t="55558" x="10521950" y="3322638"/>
          <p14:tracePt t="55565" x="10482263" y="3275013"/>
          <p14:tracePt t="55574" x="10466388" y="3259138"/>
          <p14:tracePt t="55582" x="10436225" y="3235325"/>
          <p14:tracePt t="55590" x="10412413" y="3213100"/>
          <p14:tracePt t="55597" x="10372725" y="3197225"/>
          <p14:tracePt t="55606" x="10348913" y="3173413"/>
          <p14:tracePt t="55613" x="10309225" y="3157538"/>
          <p14:tracePt t="55622" x="10277475" y="3149600"/>
          <p14:tracePt t="55630" x="10239375" y="3141663"/>
          <p14:tracePt t="55638" x="10215563" y="3141663"/>
          <p14:tracePt t="55646" x="10199688" y="3141663"/>
          <p14:tracePt t="55654" x="10175875" y="3141663"/>
          <p14:tracePt t="55662" x="10144125" y="3141663"/>
          <p14:tracePt t="55670" x="10128250" y="3141663"/>
          <p14:tracePt t="55685" x="10112375" y="3149600"/>
          <p14:tracePt t="55694" x="10104438" y="3165475"/>
          <p14:tracePt t="55702" x="10088563" y="3165475"/>
          <p14:tracePt t="55710" x="10080625" y="3181350"/>
          <p14:tracePt t="55718" x="10064750" y="3189288"/>
          <p14:tracePt t="55726" x="10058400" y="3205163"/>
          <p14:tracePt t="55735" x="10050463" y="3213100"/>
          <p14:tracePt t="55750" x="10042525" y="3228975"/>
          <p14:tracePt t="55766" x="10042525" y="3235325"/>
          <p14:tracePt t="55782" x="10042525" y="3243263"/>
          <p14:tracePt t="55790" x="10042525" y="3251200"/>
          <p14:tracePt t="55798" x="10042525" y="3267075"/>
          <p14:tracePt t="55806" x="10042525" y="3275013"/>
          <p14:tracePt t="55814" x="10042525" y="3298825"/>
          <p14:tracePt t="55822" x="10050463" y="3314700"/>
          <p14:tracePt t="55829" x="10058400" y="3338513"/>
          <p14:tracePt t="55838" x="10096500" y="3370263"/>
          <p14:tracePt t="55845" x="10120313" y="3394075"/>
          <p14:tracePt t="55854" x="10152063" y="3417888"/>
          <p14:tracePt t="55862" x="10191750" y="3432175"/>
          <p14:tracePt t="55870" x="10231438" y="3455988"/>
          <p14:tracePt t="55877" x="10255250" y="3471863"/>
          <p14:tracePt t="55886" x="10293350" y="3495675"/>
          <p14:tracePt t="55894" x="10309225" y="3519488"/>
          <p14:tracePt t="55903" x="10325100" y="3527425"/>
          <p14:tracePt t="55909" x="10340975" y="3543300"/>
          <p14:tracePt t="55919" x="10356850" y="3551238"/>
          <p14:tracePt t="55926" x="10372725" y="3567113"/>
          <p14:tracePt t="55958" x="10388600" y="3567113"/>
          <p14:tracePt t="55965" x="10396538" y="3567113"/>
          <p14:tracePt t="55974" x="10412413" y="3567113"/>
          <p14:tracePt t="55982" x="10420350" y="3559175"/>
          <p14:tracePt t="55990" x="10428288" y="3543300"/>
          <p14:tracePt t="55998" x="10436225" y="3535363"/>
          <p14:tracePt t="56006" x="10436225" y="3527425"/>
          <p14:tracePt t="56013" x="10436225" y="3519488"/>
          <p14:tracePt t="56022" x="10436225" y="3487738"/>
          <p14:tracePt t="56030" x="10412413" y="3455988"/>
          <p14:tracePt t="56038" x="10388600" y="3432175"/>
          <p14:tracePt t="56045" x="10348913" y="3409950"/>
          <p14:tracePt t="56054" x="10309225" y="3394075"/>
          <p14:tracePt t="56062" x="10269538" y="3378200"/>
          <p14:tracePt t="56070" x="10247313" y="3346450"/>
          <p14:tracePt t="56078" x="10215563" y="3338513"/>
          <p14:tracePt t="56087" x="10191750" y="3338513"/>
          <p14:tracePt t="56094" x="10175875" y="3338513"/>
          <p14:tracePt t="56118" x="10160000" y="3338513"/>
          <p14:tracePt t="56142" x="10160000" y="3354388"/>
          <p14:tracePt t="56166" x="10160000" y="3370263"/>
          <p14:tracePt t="56174" x="10160000" y="3378200"/>
          <p14:tracePt t="56182" x="10160000" y="3394075"/>
          <p14:tracePt t="56190" x="10160000" y="3402013"/>
          <p14:tracePt t="56197" x="10160000" y="3425825"/>
          <p14:tracePt t="56206" x="10167938" y="3440113"/>
          <p14:tracePt t="56214" x="10175875" y="3455988"/>
          <p14:tracePt t="56222" x="10191750" y="3471863"/>
          <p14:tracePt t="56229" x="10199688" y="3487738"/>
          <p14:tracePt t="56238" x="10223500" y="3495675"/>
          <p14:tracePt t="56245" x="10223500" y="3503613"/>
          <p14:tracePt t="56318" x="10239375" y="3511550"/>
          <p14:tracePt t="56646" x="10255250" y="3511550"/>
          <p14:tracePt t="56670" x="10255250" y="3495675"/>
          <p14:tracePt t="56742" x="10255250" y="3487738"/>
          <p14:tracePt t="57310" x="10247313" y="3487738"/>
          <p14:tracePt t="57334" x="10239375" y="3487738"/>
          <p14:tracePt t="57446" x="10223500" y="3487738"/>
          <p14:tracePt t="57494" x="10215563" y="3479800"/>
          <p14:tracePt t="57510" x="10215563" y="3463925"/>
          <p14:tracePt t="57534" x="10199688" y="3463925"/>
          <p14:tracePt t="57550" x="10191750" y="3455988"/>
          <p14:tracePt t="57557" x="10183813" y="3455988"/>
          <p14:tracePt t="57758" x="10183813" y="3448050"/>
          <p14:tracePt t="59446" x="10183813" y="3440113"/>
          <p14:tracePt t="59454" x="10183813" y="3432175"/>
          <p14:tracePt t="59510" x="10191750" y="3432175"/>
          <p14:tracePt t="59534" x="10199688" y="3432175"/>
          <p14:tracePt t="59558" x="10215563" y="3432175"/>
          <p14:tracePt t="59590" x="10215563" y="3425825"/>
          <p14:tracePt t="59598" x="10215563" y="3417888"/>
          <p14:tracePt t="59614" x="10207625" y="3417888"/>
          <p14:tracePt t="59630" x="10199688" y="3409950"/>
          <p14:tracePt t="59638" x="10199688" y="3394075"/>
          <p14:tracePt t="59670" x="10199688" y="3386138"/>
          <p14:tracePt t="59694" x="10199688" y="3370263"/>
          <p14:tracePt t="59742" x="10215563" y="3370263"/>
          <p14:tracePt t="59774" x="10223500" y="3370263"/>
          <p14:tracePt t="59782" x="10239375" y="3370263"/>
          <p14:tracePt t="59790" x="10247313" y="3378200"/>
          <p14:tracePt t="59814" x="10255250" y="3386138"/>
          <p14:tracePt t="59830" x="10261600" y="3394075"/>
          <p14:tracePt t="60326" x="10261600" y="3386138"/>
          <p14:tracePt t="60350" x="10261600" y="3370263"/>
          <p14:tracePt t="60375" x="10261600" y="3362325"/>
          <p14:tracePt t="60390" x="10261600" y="3354388"/>
          <p14:tracePt t="60406" x="10261600" y="3346450"/>
          <p14:tracePt t="60694" x="10269538" y="3330575"/>
          <p14:tracePt t="61478" x="10285413" y="3322638"/>
          <p14:tracePt t="62247" x="10293350" y="3322638"/>
          <p14:tracePt t="62262" x="10309225" y="3322638"/>
          <p14:tracePt t="62294" x="10317163" y="3322638"/>
          <p14:tracePt t="62318" x="10333038" y="3322638"/>
          <p14:tracePt t="62766" x="10340975" y="3346450"/>
          <p14:tracePt t="62926" x="10356850" y="3346450"/>
          <p14:tracePt t="62982" x="10380663" y="3338513"/>
          <p14:tracePt t="63022" x="10396538" y="3338513"/>
          <p14:tracePt t="63030" x="10404475" y="3322638"/>
          <p14:tracePt t="63046" x="10412413" y="3322638"/>
          <p14:tracePt t="63054" x="10428288" y="3322638"/>
          <p14:tracePt t="63070" x="10444163" y="3306763"/>
          <p14:tracePt t="63078" x="10452100" y="3306763"/>
          <p14:tracePt t="63094" x="10460038" y="3298825"/>
          <p14:tracePt t="63110" x="10466388" y="3290888"/>
          <p14:tracePt t="63118" x="10474325" y="3282950"/>
          <p14:tracePt t="63126" x="10482263" y="3267075"/>
          <p14:tracePt t="63134" x="10482263" y="3251200"/>
          <p14:tracePt t="63144" x="10482263" y="3235325"/>
          <p14:tracePt t="63149" x="10482263" y="3221038"/>
          <p14:tracePt t="63158" x="10482263" y="3205163"/>
          <p14:tracePt t="63246" x="10482263" y="3189288"/>
          <p14:tracePt t="63278" x="10474325" y="3205163"/>
          <p14:tracePt t="63294" x="10466388" y="3213100"/>
          <p14:tracePt t="63302" x="10460038" y="3221038"/>
          <p14:tracePt t="63318" x="10460038" y="3228975"/>
          <p14:tracePt t="63325" x="10452100" y="3235325"/>
          <p14:tracePt t="63334" x="10444163" y="3235325"/>
          <p14:tracePt t="63342" x="10436225" y="3243263"/>
          <p14:tracePt t="63350" x="10420350" y="3243263"/>
          <p14:tracePt t="63366" x="10412413" y="3251200"/>
          <p14:tracePt t="63374" x="10404475" y="3259138"/>
          <p14:tracePt t="63382" x="10404475" y="3267075"/>
          <p14:tracePt t="63502" x="10404475" y="3275013"/>
          <p14:tracePt t="63550" x="10420350" y="3275013"/>
          <p14:tracePt t="63614" x="10436225" y="3282950"/>
          <p14:tracePt t="63630" x="10452100" y="3290888"/>
          <p14:tracePt t="63662" x="10466388" y="3290888"/>
          <p14:tracePt t="63670" x="10482263" y="3298825"/>
          <p14:tracePt t="63678" x="10498138" y="3298825"/>
          <p14:tracePt t="63686" x="10514013" y="3298825"/>
          <p14:tracePt t="63694" x="10521950" y="3298825"/>
          <p14:tracePt t="63702" x="10537825" y="3298825"/>
          <p14:tracePt t="63710" x="10561638" y="3306763"/>
          <p14:tracePt t="63718" x="10585450" y="3322638"/>
          <p14:tracePt t="63726" x="10601325" y="3322638"/>
          <p14:tracePt t="63734" x="10617200" y="3322638"/>
          <p14:tracePt t="63990" x="10617200" y="3338513"/>
          <p14:tracePt t="64222" x="10609263" y="3338513"/>
          <p14:tracePt t="64238" x="10601325" y="3338513"/>
          <p14:tracePt t="64245" x="10593388" y="3338513"/>
          <p14:tracePt t="64262" x="10577513" y="3338513"/>
          <p14:tracePt t="64270" x="10569575" y="3346450"/>
          <p14:tracePt t="64334" x="10553700" y="3346450"/>
          <p14:tracePt t="64390" x="10569575" y="3346450"/>
          <p14:tracePt t="64398" x="10585450" y="3354388"/>
          <p14:tracePt t="64405" x="10633075" y="3362325"/>
          <p14:tracePt t="64414" x="10687050" y="3378200"/>
          <p14:tracePt t="64422" x="10734675" y="3386138"/>
          <p14:tracePt t="64430" x="10806113" y="3409950"/>
          <p14:tracePt t="64437" x="10853738" y="3417888"/>
          <p14:tracePt t="64446" x="10939463" y="3440113"/>
          <p14:tracePt t="64453" x="11018838" y="3479800"/>
          <p14:tracePt t="64462" x="11104563" y="3511550"/>
          <p14:tracePt t="64470" x="11144250" y="3511550"/>
          <p14:tracePt t="64478" x="11176000" y="3519488"/>
          <p14:tracePt t="64485" x="11215688" y="3543300"/>
          <p14:tracePt t="64493" x="11285538" y="3551238"/>
          <p14:tracePt t="64502" x="11333163" y="3567113"/>
          <p14:tracePt t="64511" x="11372850" y="3551238"/>
          <p14:tracePt t="64518" x="11428413" y="3503613"/>
          <p14:tracePt t="64526" x="11482388" y="3471863"/>
          <p14:tracePt t="64534" x="11537950" y="3448050"/>
          <p14:tracePt t="64542" x="11609388" y="3432175"/>
          <p14:tracePt t="64550" x="11641138" y="3417888"/>
          <p14:tracePt t="64558" x="11680825" y="3402013"/>
          <p14:tracePt t="64566" x="11718925" y="3402013"/>
          <p14:tracePt t="64574" x="11750675" y="3394075"/>
          <p14:tracePt t="64582" x="11782425" y="3394075"/>
          <p14:tracePt t="64590" x="11798300" y="3394075"/>
          <p14:tracePt t="64598" x="11806238" y="3394075"/>
          <p14:tracePt t="64605" x="11822113" y="3394075"/>
          <p14:tracePt t="64614" x="11837988" y="3394075"/>
          <p14:tracePt t="64621" x="11845925" y="3402013"/>
          <p14:tracePt t="64631" x="11853863" y="3402013"/>
          <p14:tracePt t="64637" x="11861800" y="3409950"/>
          <p14:tracePt t="64646" x="11869738" y="3425825"/>
          <p14:tracePt t="64653" x="11891963" y="3432175"/>
          <p14:tracePt t="64662" x="11931650" y="3440113"/>
          <p14:tracePt t="64670" x="11955463" y="3455988"/>
          <p14:tracePt t="64678" x="11979275" y="3463925"/>
          <p14:tracePt t="64685" x="12018963" y="3471863"/>
          <p14:tracePt t="64694" x="12058650" y="3471863"/>
          <p14:tracePt t="64702" x="12082463" y="3471863"/>
          <p14:tracePt t="64711" x="12104688" y="3471863"/>
          <p14:tracePt t="64718" x="12120563" y="3471863"/>
          <p14:tracePt t="64726" x="12136438" y="3471863"/>
          <p14:tracePt t="64734" x="12160250" y="3471863"/>
          <p14:tracePt t="64742" x="12184063" y="34639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127946" y="1544377"/>
            <a:ext cx="10764251" cy="5078313"/>
          </a:xfrm>
          <a:prstGeom prst="rect">
            <a:avLst/>
          </a:prstGeom>
          <a:noFill/>
        </p:spPr>
        <p:txBody>
          <a:bodyPr wrap="square">
            <a:spAutoFit/>
          </a:bodyPr>
          <a:lstStyle/>
          <a:p>
            <a:pPr indent="-457200">
              <a:buFont typeface="Wingdings" panose="05000000000000000000" pitchFamily="2" charset="2"/>
              <a:buChar char="Ø"/>
            </a:pPr>
            <a:r>
              <a:rPr lang="en-US" sz="2800" dirty="0"/>
              <a:t>Introduction</a:t>
            </a:r>
          </a:p>
          <a:p>
            <a:pPr indent="-457200">
              <a:buFont typeface="Wingdings" panose="05000000000000000000" pitchFamily="2" charset="2"/>
              <a:buChar char="Ø"/>
            </a:pPr>
            <a:r>
              <a:rPr lang="en-US" sz="2800" dirty="0"/>
              <a:t>Complex change</a:t>
            </a:r>
          </a:p>
          <a:p>
            <a:pPr indent="-457200">
              <a:buFont typeface="Wingdings" panose="05000000000000000000" pitchFamily="2" charset="2"/>
              <a:buChar char="Ø"/>
            </a:pPr>
            <a:r>
              <a:rPr lang="en-US" sz="2800" dirty="0"/>
              <a:t>The definition of Complex Change</a:t>
            </a:r>
          </a:p>
          <a:p>
            <a:pPr indent="-457200">
              <a:buFont typeface="Wingdings" panose="05000000000000000000" pitchFamily="2" charset="2"/>
              <a:buChar char="Ø"/>
            </a:pPr>
            <a:r>
              <a:rPr lang="en-US" sz="2800" dirty="0"/>
              <a:t>Senior leaders and managers duties on Complex Change </a:t>
            </a:r>
          </a:p>
          <a:p>
            <a:pPr indent="-457200">
              <a:buFont typeface="Wingdings" panose="05000000000000000000" pitchFamily="2" charset="2"/>
              <a:buChar char="Ø"/>
            </a:pPr>
            <a:r>
              <a:rPr lang="en-US" sz="2800" dirty="0"/>
              <a:t>Change Management Model Examples </a:t>
            </a:r>
          </a:p>
          <a:p>
            <a:pPr indent="-457200">
              <a:buFont typeface="Wingdings" panose="05000000000000000000" pitchFamily="2" charset="2"/>
              <a:buChar char="Ø"/>
            </a:pPr>
            <a:r>
              <a:rPr lang="en-US" sz="2800" dirty="0"/>
              <a:t>Change Management Model </a:t>
            </a:r>
            <a:r>
              <a:rPr lang="en-US" sz="2800" dirty="0" err="1"/>
              <a:t>Lippitt-Knoster</a:t>
            </a:r>
            <a:endParaRPr lang="en-US" sz="2800" dirty="0"/>
          </a:p>
          <a:p>
            <a:pPr indent="-457200">
              <a:buFont typeface="Wingdings" panose="05000000000000000000" pitchFamily="2" charset="2"/>
              <a:buChar char="Ø"/>
            </a:pPr>
            <a:r>
              <a:rPr lang="en-US" sz="2800" dirty="0"/>
              <a:t>Change Management Model </a:t>
            </a:r>
            <a:r>
              <a:rPr lang="en-US" sz="2800" dirty="0" err="1"/>
              <a:t>Lippitt-Knoster</a:t>
            </a:r>
            <a:r>
              <a:rPr lang="en-US" sz="2800" dirty="0"/>
              <a:t> components</a:t>
            </a:r>
          </a:p>
          <a:p>
            <a:pPr indent="-457200">
              <a:buFont typeface="Wingdings" panose="05000000000000000000" pitchFamily="2" charset="2"/>
              <a:buChar char="Ø"/>
            </a:pPr>
            <a:r>
              <a:rPr lang="en-US" sz="2800" dirty="0"/>
              <a:t>Change Management Model- </a:t>
            </a:r>
            <a:r>
              <a:rPr lang="en-US" sz="2800" dirty="0" err="1"/>
              <a:t>Kotter</a:t>
            </a:r>
            <a:r>
              <a:rPr lang="en-US" sz="2800" dirty="0"/>
              <a:t> model</a:t>
            </a:r>
          </a:p>
          <a:p>
            <a:pPr marL="457200" indent="-457200">
              <a:buFont typeface="Wingdings" panose="05000000000000000000" pitchFamily="2" charset="2"/>
              <a:buChar char="Ø"/>
            </a:pPr>
            <a:r>
              <a:rPr lang="en-US" sz="3600" dirty="0">
                <a:solidFill>
                  <a:srgbClr val="000000"/>
                </a:solidFill>
                <a:effectLst>
                  <a:outerShdw blurRad="38100" dist="38100" dir="2700000" algn="tl">
                    <a:srgbClr val="000000">
                      <a:alpha val="43137"/>
                    </a:srgbClr>
                  </a:outerShdw>
                </a:effectLst>
              </a:rPr>
              <a:t>Change Management Model- </a:t>
            </a:r>
            <a:r>
              <a:rPr lang="en-US" sz="3600" dirty="0" err="1">
                <a:solidFill>
                  <a:srgbClr val="000000"/>
                </a:solidFill>
                <a:effectLst>
                  <a:outerShdw blurRad="38100" dist="38100" dir="2700000" algn="tl">
                    <a:srgbClr val="000000">
                      <a:alpha val="43137"/>
                    </a:srgbClr>
                  </a:outerShdw>
                </a:effectLst>
              </a:rPr>
              <a:t>Kotter</a:t>
            </a:r>
            <a:r>
              <a:rPr lang="en-US" sz="3600" dirty="0">
                <a:solidFill>
                  <a:srgbClr val="000000"/>
                </a:solidFill>
                <a:effectLst>
                  <a:outerShdw blurRad="38100" dist="38100" dir="2700000" algn="tl">
                    <a:srgbClr val="000000">
                      <a:alpha val="43137"/>
                    </a:srgbClr>
                  </a:outerShdw>
                </a:effectLst>
              </a:rPr>
              <a:t> model Steps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pic>
        <p:nvPicPr>
          <p:cNvPr id="9" name="Graphic 21">
            <a:extLst>
              <a:ext uri="{FF2B5EF4-FFF2-40B4-BE49-F238E27FC236}">
                <a16:creationId xmlns:a16="http://schemas.microsoft.com/office/drawing/2014/main" id="{B6126236-9319-444E-9326-F7FEAE2291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8212002"/>
      </p:ext>
    </p:extLst>
  </p:cSld>
  <p:clrMapOvr>
    <a:masterClrMapping/>
  </p:clrMapOvr>
  <mc:AlternateContent xmlns:mc="http://schemas.openxmlformats.org/markup-compatibility/2006" xmlns:p14="http://schemas.microsoft.com/office/powerpoint/2010/main">
    <mc:Choice Requires="p14">
      <p:transition spd="slow" p14:dur="2000" advTm="8879"/>
    </mc:Choice>
    <mc:Fallback xmlns="">
      <p:transition spd="slow" advTm="8879"/>
    </mc:Fallback>
  </mc:AlternateContent>
  <p:extLst>
    <p:ext uri="{3A86A75C-4F4B-4683-9AE1-C65F6400EC91}">
      <p14:laserTraceLst xmlns:p14="http://schemas.microsoft.com/office/powerpoint/2010/main">
        <p14:tracePtLst>
          <p14:tracePt t="907" x="12168188" y="5897563"/>
          <p14:tracePt t="915" x="12144375" y="5976938"/>
          <p14:tracePt t="923" x="12136438" y="6030913"/>
          <p14:tracePt t="936" x="12112625" y="6054725"/>
          <p14:tracePt t="938" x="12096750" y="6094413"/>
          <p14:tracePt t="947" x="12090400" y="6126163"/>
          <p14:tracePt t="955" x="12074525" y="6157913"/>
          <p14:tracePt t="963" x="12042775" y="6180138"/>
          <p14:tracePt t="971" x="12018963" y="6211888"/>
          <p14:tracePt t="979" x="11995150" y="6227763"/>
          <p14:tracePt t="987" x="11963400" y="6235700"/>
          <p14:tracePt t="995" x="11931650" y="6267450"/>
          <p14:tracePt t="1003" x="11899900" y="6275388"/>
          <p14:tracePt t="1011" x="11861800" y="6283325"/>
          <p14:tracePt t="1019" x="11822113" y="6291263"/>
          <p14:tracePt t="1027" x="11790363" y="6299200"/>
          <p14:tracePt t="1036" x="11718925" y="6315075"/>
          <p14:tracePt t="1043" x="11641138" y="6315075"/>
          <p14:tracePt t="1052" x="11545888" y="6315075"/>
          <p14:tracePt t="1059" x="11452225" y="6315075"/>
          <p14:tracePt t="1067" x="11341100" y="6315075"/>
          <p14:tracePt t="1075" x="11231563" y="6307138"/>
          <p14:tracePt t="1083" x="11136313" y="6283325"/>
          <p14:tracePt t="1091" x="11034713" y="6259513"/>
          <p14:tracePt t="1099" x="10955338" y="6243638"/>
          <p14:tracePt t="1107" x="10899775" y="6235700"/>
          <p14:tracePt t="1115" x="10853738" y="6227763"/>
          <p14:tracePt t="1123" x="10814050" y="6219825"/>
          <p14:tracePt t="1131" x="10790238" y="6196013"/>
          <p14:tracePt t="1139" x="10782300" y="6188075"/>
          <p14:tracePt t="1147" x="10766425" y="6180138"/>
          <p14:tracePt t="1155" x="10750550" y="6165850"/>
          <p14:tracePt t="1163" x="10734675" y="6149975"/>
          <p14:tracePt t="1171" x="10710863" y="6142038"/>
          <p14:tracePt t="1179" x="10671175" y="6126163"/>
          <p14:tracePt t="1187" x="10648950" y="6118225"/>
          <p14:tracePt t="1195" x="10617200" y="6094413"/>
          <p14:tracePt t="1203" x="10593388" y="6078538"/>
          <p14:tracePt t="1211" x="10561638" y="6062663"/>
          <p14:tracePt t="1220" x="10537825" y="6046788"/>
          <p14:tracePt t="1227" x="10514013" y="6038850"/>
          <p14:tracePt t="1236" x="10498138" y="6015038"/>
          <p14:tracePt t="1243" x="10482263" y="6015038"/>
          <p14:tracePt t="1259" x="10466388" y="6007100"/>
          <p14:tracePt t="1299" x="10466388" y="5999163"/>
          <p14:tracePt t="1307" x="10482263" y="5999163"/>
          <p14:tracePt t="1315" x="10521950" y="5999163"/>
          <p14:tracePt t="1323" x="10569575" y="6007100"/>
          <p14:tracePt t="1331" x="10633075" y="6007100"/>
          <p14:tracePt t="1339" x="10702925" y="6022975"/>
          <p14:tracePt t="1347" x="10750550" y="6030913"/>
          <p14:tracePt t="1355" x="10766425" y="6030913"/>
          <p14:tracePt t="1363" x="10782300" y="6030913"/>
          <p14:tracePt t="1395" x="10798175" y="6030913"/>
          <p14:tracePt t="1411" x="10798175" y="6007100"/>
          <p14:tracePt t="1419" x="10790238" y="5999163"/>
          <p14:tracePt t="1427" x="10774363" y="5983288"/>
          <p14:tracePt t="1435" x="10758488" y="5976938"/>
          <p14:tracePt t="1443" x="10718800" y="5953125"/>
          <p14:tracePt t="1452" x="10687050" y="5945188"/>
          <p14:tracePt t="1459" x="10656888" y="5929313"/>
          <p14:tracePt t="1468" x="10617200" y="5913438"/>
          <p14:tracePt t="1475" x="10577513" y="5881688"/>
          <p14:tracePt t="1483" x="10537825" y="5849938"/>
          <p14:tracePt t="1491" x="10514013" y="5834063"/>
          <p14:tracePt t="1499" x="10482263" y="5802313"/>
          <p14:tracePt t="1507" x="10466388" y="5786438"/>
          <p14:tracePt t="1515" x="10452100" y="5780088"/>
          <p14:tracePt t="1531" x="10452100" y="5772150"/>
          <p14:tracePt t="1539" x="10466388" y="5772150"/>
          <p14:tracePt t="1547" x="10474325" y="5772150"/>
          <p14:tracePt t="1555" x="10506075" y="5764213"/>
          <p14:tracePt t="1563" x="10537825" y="5764213"/>
          <p14:tracePt t="1571" x="10577513" y="5756275"/>
          <p14:tracePt t="1580" x="10625138" y="5732463"/>
          <p14:tracePt t="1587" x="10664825" y="5732463"/>
          <p14:tracePt t="1595" x="10687050" y="5724525"/>
          <p14:tracePt t="1603" x="10694988" y="5716588"/>
          <p14:tracePt t="1611" x="10702925" y="5708650"/>
          <p14:tracePt t="1619" x="10702925" y="5692775"/>
          <p14:tracePt t="1627" x="10687050" y="5676900"/>
          <p14:tracePt t="1635" x="10625138" y="5637213"/>
          <p14:tracePt t="1643" x="10521950" y="5575300"/>
          <p14:tracePt t="1652" x="10388600" y="5511800"/>
          <p14:tracePt t="1659" x="10239375" y="5424488"/>
          <p14:tracePt t="1666" x="10042525" y="5370513"/>
          <p14:tracePt t="1675" x="9899650" y="5314950"/>
          <p14:tracePt t="1682" x="9758363" y="5275263"/>
          <p14:tracePt t="1691" x="9686925" y="5251450"/>
          <p14:tracePt t="1699" x="9671050" y="5235575"/>
          <p14:tracePt t="1731" x="9678988" y="5235575"/>
          <p14:tracePt t="1739" x="9686925" y="5243513"/>
          <p14:tracePt t="1747" x="9702800" y="5251450"/>
          <p14:tracePt t="1755" x="9734550" y="5267325"/>
          <p14:tracePt t="1763" x="9766300" y="5275263"/>
          <p14:tracePt t="1771" x="9821863" y="5299075"/>
          <p14:tracePt t="1779" x="9845675" y="5307013"/>
          <p14:tracePt t="1787" x="9859963" y="5322888"/>
          <p14:tracePt t="1819" x="9853613" y="5322888"/>
          <p14:tracePt t="1835" x="9821863" y="5322888"/>
          <p14:tracePt t="1843" x="9782175" y="5322888"/>
          <p14:tracePt t="1852" x="9766300" y="5314950"/>
          <p14:tracePt t="1883" x="9774238" y="5314950"/>
          <p14:tracePt t="1891" x="9821863" y="5314950"/>
          <p14:tracePt t="1899" x="9907588" y="5338763"/>
          <p14:tracePt t="1907" x="10002838" y="5362575"/>
          <p14:tracePt t="1915" x="10088563" y="5386388"/>
          <p14:tracePt t="1923" x="10183813" y="5440363"/>
          <p14:tracePt t="1936" x="10255250" y="5487988"/>
          <p14:tracePt t="1939" x="10309225" y="5503863"/>
          <p14:tracePt t="1963" x="10293350" y="5503863"/>
          <p14:tracePt t="1971" x="10247313" y="5480050"/>
          <p14:tracePt t="1979" x="10128250" y="5440363"/>
          <p14:tracePt t="1987" x="10002838" y="5386388"/>
          <p14:tracePt t="1995" x="9837738" y="5330825"/>
          <p14:tracePt t="2003" x="9710738" y="5283200"/>
          <p14:tracePt t="2011" x="9655175" y="5243513"/>
          <p14:tracePt t="2019" x="9640888" y="5235575"/>
          <p14:tracePt t="2051" x="9694863" y="5251450"/>
          <p14:tracePt t="2059" x="9798050" y="5283200"/>
          <p14:tracePt t="2068" x="9923463" y="5362575"/>
          <p14:tracePt t="2075" x="10042525" y="5440363"/>
          <p14:tracePt t="2083" x="10175875" y="5519738"/>
          <p14:tracePt t="2091" x="10309225" y="5597525"/>
          <p14:tracePt t="2099" x="10364788" y="5645150"/>
          <p14:tracePt t="2115" x="10364788" y="5653088"/>
          <p14:tracePt t="2123" x="10348913" y="5653088"/>
          <p14:tracePt t="2131" x="10325100" y="5653088"/>
          <p14:tracePt t="2139" x="10255250" y="5645150"/>
          <p14:tracePt t="2147" x="10152063" y="5613400"/>
          <p14:tracePt t="2155" x="10088563" y="5605463"/>
          <p14:tracePt t="2163" x="10064750" y="5589588"/>
          <p14:tracePt t="2187" x="10072688" y="5589588"/>
          <p14:tracePt t="2195" x="10120313" y="5589588"/>
          <p14:tracePt t="2203" x="10207625" y="5605463"/>
          <p14:tracePt t="2211" x="10269538" y="5613400"/>
          <p14:tracePt t="2219" x="10340975" y="5637213"/>
          <p14:tracePt t="2227" x="10404475" y="5653088"/>
          <p14:tracePt t="2235" x="10460038" y="5668963"/>
          <p14:tracePt t="2243" x="10482263" y="5668963"/>
          <p14:tracePt t="2299" x="10474325" y="5668963"/>
          <p14:tracePt t="2307" x="10466388" y="5668963"/>
          <p14:tracePt t="2427" x="10460038" y="5668963"/>
          <p14:tracePt t="2451" x="10444163" y="5668963"/>
          <p14:tracePt t="2459" x="10436225" y="5668963"/>
          <p14:tracePt t="2467" x="10420350" y="5668963"/>
          <p14:tracePt t="2475" x="10412413" y="5668963"/>
          <p14:tracePt t="2483" x="10404475" y="5668963"/>
          <p14:tracePt t="2491" x="10396538" y="5668963"/>
          <p14:tracePt t="2499" x="10380663" y="5668963"/>
          <p14:tracePt t="2515" x="10372725" y="5668963"/>
          <p14:tracePt t="2547" x="10356850" y="5668963"/>
          <p14:tracePt t="2563" x="10348913" y="5668963"/>
          <p14:tracePt t="2571" x="10340975" y="5668963"/>
          <p14:tracePt t="2579" x="10333038" y="5668963"/>
          <p14:tracePt t="2619" x="10317163" y="5661025"/>
          <p14:tracePt t="2691" x="10309225" y="5645150"/>
          <p14:tracePt t="2707" x="10293350" y="5637213"/>
          <p14:tracePt t="2747" x="10285413" y="5637213"/>
          <p14:tracePt t="2771" x="10277475" y="5629275"/>
          <p14:tracePt t="2787" x="10261600" y="5629275"/>
          <p14:tracePt t="2827" x="10255250" y="5621338"/>
          <p14:tracePt t="2843" x="10255250" y="5613400"/>
          <p14:tracePt t="2867" x="10247313" y="5605463"/>
          <p14:tracePt t="2892" x="10239375" y="5597525"/>
          <p14:tracePt t="2907" x="10231438" y="5589588"/>
          <p14:tracePt t="2915" x="10223500" y="5589588"/>
          <p14:tracePt t="2931" x="10215563" y="5583238"/>
          <p14:tracePt t="2943" x="10215563" y="5575300"/>
          <p14:tracePt t="2955" x="10207625" y="5559425"/>
          <p14:tracePt t="2971" x="10191750" y="5551488"/>
          <p14:tracePt t="3011" x="10183813" y="5543550"/>
          <p14:tracePt t="3043" x="10183813" y="5535613"/>
          <p14:tracePt t="3051" x="10183813" y="5519738"/>
          <p14:tracePt t="3107" x="10183813" y="5503863"/>
          <p14:tracePt t="3652" x="10183813" y="5495925"/>
          <p14:tracePt t="3676" x="10199688" y="5495925"/>
          <p14:tracePt t="3683" x="10215563" y="5487988"/>
          <p14:tracePt t="3691" x="10231438" y="5480050"/>
          <p14:tracePt t="3699" x="10247313" y="5480050"/>
          <p14:tracePt t="3707" x="10261600" y="5472113"/>
          <p14:tracePt t="3715" x="10277475" y="5472113"/>
          <p14:tracePt t="3723" x="10309225" y="5464175"/>
          <p14:tracePt t="3731" x="10333038" y="5456238"/>
          <p14:tracePt t="3739" x="10356850" y="5432425"/>
          <p14:tracePt t="3747" x="10396538" y="5416550"/>
          <p14:tracePt t="3755" x="10420350" y="5408613"/>
          <p14:tracePt t="3763" x="10452100" y="5378450"/>
          <p14:tracePt t="3771" x="10466388" y="5354638"/>
          <p14:tracePt t="3779" x="10490200" y="5330825"/>
          <p14:tracePt t="3787" x="10545763" y="5307013"/>
          <p14:tracePt t="3796" x="10585450" y="5283200"/>
          <p14:tracePt t="3802" x="10656888" y="5251450"/>
          <p14:tracePt t="3811" x="10742613" y="5189538"/>
          <p14:tracePt t="3819" x="10845800" y="5110163"/>
          <p14:tracePt t="3827" x="10963275" y="5022850"/>
          <p14:tracePt t="3835" x="11120438" y="4889500"/>
          <p14:tracePt t="3844" x="11349038" y="4756150"/>
          <p14:tracePt t="3851" x="11569700" y="4613275"/>
          <p14:tracePt t="3859" x="11798300" y="4440238"/>
          <p14:tracePt t="3867" x="12003088" y="42672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effectLst>
                  <a:outerShdw blurRad="38100" dist="38100" dir="2700000" algn="tl">
                    <a:srgbClr val="000000">
                      <a:alpha val="43137"/>
                    </a:srgbClr>
                  </a:outerShdw>
                </a:effectLst>
              </a:rPr>
              <a:t> </a:t>
            </a:r>
            <a:r>
              <a:rPr lang="en-US" sz="2800" b="1" dirty="0">
                <a:solidFill>
                  <a:schemeClr val="tx1"/>
                </a:solidFill>
              </a:rPr>
              <a:t>Step 1: Create Urgency</a:t>
            </a:r>
          </a:p>
          <a:p>
            <a:endParaRPr lang="en-US" sz="2800" dirty="0">
              <a:solidFill>
                <a:schemeClr val="tx1"/>
              </a:solidFill>
            </a:endParaRPr>
          </a:p>
          <a:p>
            <a:r>
              <a:rPr lang="en-US" sz="2800" dirty="0">
                <a:solidFill>
                  <a:schemeClr val="tx1"/>
                </a:solidFill>
              </a:rPr>
              <a:t>For change to happen, it helps if the whole company really wants it. Develop a sense of urgency around the need for change. This may help you spark the initial motivation to get things moving.</a:t>
            </a:r>
          </a:p>
          <a:p>
            <a:endParaRPr lang="en-US" sz="2800" dirty="0">
              <a:solidFill>
                <a:schemeClr val="tx1"/>
              </a:solidFill>
            </a:endParaRPr>
          </a:p>
          <a:p>
            <a:endParaRPr lang="en-US" sz="2800" dirty="0">
              <a:solidFill>
                <a:schemeClr val="tx1"/>
              </a:solidFill>
            </a:endParaRPr>
          </a:p>
          <a:p>
            <a:endParaRPr lang="en-US" sz="2800" dirty="0">
              <a:solidFill>
                <a:schemeClr val="tx1"/>
              </a:solidFill>
            </a:endParaRP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F179E262-12A4-4FBD-A76E-11AB9AAF85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8829452"/>
      </p:ext>
    </p:extLst>
  </p:cSld>
  <p:clrMapOvr>
    <a:masterClrMapping/>
  </p:clrMapOvr>
  <mc:AlternateContent xmlns:mc="http://schemas.openxmlformats.org/markup-compatibility/2006" xmlns:p14="http://schemas.microsoft.com/office/powerpoint/2010/main">
    <mc:Choice Requires="p14">
      <p:transition p14:dur="10" advTm="223941"/>
    </mc:Choice>
    <mc:Fallback xmlns="">
      <p:transition advTm="223941"/>
    </mc:Fallback>
  </mc:AlternateContent>
  <p:extLst>
    <p:ext uri="{3A86A75C-4F4B-4683-9AE1-C65F6400EC91}">
      <p14:laserTraceLst xmlns:p14="http://schemas.microsoft.com/office/powerpoint/2010/main">
        <p14:tracePtLst>
          <p14:tracePt t="467" x="11971338" y="5030788"/>
          <p14:tracePt t="475" x="11734800" y="5133975"/>
          <p14:tracePt t="483" x="11460163" y="5259388"/>
          <p14:tracePt t="491" x="11160125" y="5378450"/>
          <p14:tracePt t="499" x="10883900" y="5527675"/>
          <p14:tracePt t="507" x="10537825" y="5708650"/>
          <p14:tracePt t="516" x="10183813" y="5826125"/>
          <p14:tracePt t="523" x="9790113" y="5945188"/>
          <p14:tracePt t="532" x="9348788" y="6070600"/>
          <p14:tracePt t="540" x="8907463" y="6134100"/>
          <p14:tracePt t="548" x="8553450" y="6157913"/>
          <p14:tracePt t="556" x="8223250" y="6172200"/>
          <p14:tracePt t="564" x="7835900" y="6172200"/>
          <p14:tracePt t="571" x="7450138" y="6172200"/>
          <p14:tracePt t="579" x="7032625" y="6172200"/>
          <p14:tracePt t="588" x="6646863" y="6172200"/>
          <p14:tracePt t="596" x="6229350" y="6172200"/>
          <p14:tracePt t="604" x="5867400" y="6142038"/>
          <p14:tracePt t="613" x="5465763" y="6086475"/>
          <p14:tracePt t="620" x="5143500" y="6007100"/>
          <p14:tracePt t="628" x="4906963" y="5976938"/>
          <p14:tracePt t="636" x="4686300" y="5929313"/>
          <p14:tracePt t="644" x="4425950" y="5857875"/>
          <p14:tracePt t="652" x="4244975" y="5834063"/>
          <p14:tracePt t="660" x="4119563" y="5810250"/>
          <p14:tracePt t="668" x="3976688" y="5794375"/>
          <p14:tracePt t="675" x="3867150" y="5780088"/>
          <p14:tracePt t="684" x="3741738" y="5780088"/>
          <p14:tracePt t="692" x="3614738" y="5756275"/>
          <p14:tracePt t="700" x="3449638" y="5716588"/>
          <p14:tracePt t="708" x="3292475" y="5676900"/>
          <p14:tracePt t="716" x="3149600" y="5621338"/>
          <p14:tracePt t="723" x="3032125" y="5575300"/>
          <p14:tracePt t="732" x="2930525" y="5519738"/>
          <p14:tracePt t="740" x="2843213" y="5464175"/>
          <p14:tracePt t="748" x="2725738" y="5370513"/>
          <p14:tracePt t="756" x="2638425" y="5291138"/>
          <p14:tracePt t="764" x="2574925" y="5189538"/>
          <p14:tracePt t="772" x="2513013" y="5102225"/>
          <p14:tracePt t="780" x="2449513" y="4999038"/>
          <p14:tracePt t="788" x="2386013" y="4913313"/>
          <p14:tracePt t="797" x="2354263" y="4833938"/>
          <p14:tracePt t="803" x="2338388" y="4764088"/>
          <p14:tracePt t="812" x="2338388" y="4732338"/>
          <p14:tracePt t="820" x="2338388" y="4668838"/>
          <p14:tracePt t="829" x="2346325" y="4637088"/>
          <p14:tracePt t="836" x="2354263" y="4598988"/>
          <p14:tracePt t="845" x="2370138" y="4559300"/>
          <p14:tracePt t="852" x="2386013" y="4535488"/>
          <p14:tracePt t="860" x="2409825" y="4503738"/>
          <p14:tracePt t="868" x="2409825" y="4471988"/>
          <p14:tracePt t="876" x="2417763" y="4424363"/>
          <p14:tracePt t="884" x="2449513" y="4354513"/>
          <p14:tracePt t="892" x="2473325" y="4298950"/>
          <p14:tracePt t="900" x="2497138" y="4259263"/>
          <p14:tracePt t="907" x="2513013" y="4205288"/>
          <p14:tracePt t="915" x="2543175" y="4165600"/>
          <p14:tracePt t="924" x="2574925" y="4110038"/>
          <p14:tracePt t="932" x="2614613" y="4054475"/>
          <p14:tracePt t="940" x="2622550" y="4008438"/>
          <p14:tracePt t="948" x="2630488" y="3952875"/>
          <p14:tracePt t="956" x="2630488" y="3921125"/>
          <p14:tracePt t="963" x="2630488" y="3873500"/>
          <p14:tracePt t="972" x="2630488" y="3841750"/>
          <p14:tracePt t="980" x="2630488" y="3819525"/>
          <p14:tracePt t="988" x="2614613" y="3779838"/>
          <p14:tracePt t="997" x="2582863" y="3740150"/>
          <p14:tracePt t="1004" x="2536825" y="3700463"/>
          <p14:tracePt t="1012" x="2497138" y="3652838"/>
          <p14:tracePt t="1020" x="2409825" y="3622675"/>
          <p14:tracePt t="1029" x="2338388" y="3582988"/>
          <p14:tracePt t="1037" x="2252663" y="3535363"/>
          <p14:tracePt t="1044" x="2141538" y="3511550"/>
          <p14:tracePt t="1052" x="2032000" y="3487738"/>
          <p14:tracePt t="1059" x="1930400" y="3463925"/>
          <p14:tracePt t="1068" x="1835150" y="3425825"/>
          <p14:tracePt t="1076" x="1701800" y="3402013"/>
          <p14:tracePt t="1096" x="1520825" y="3338513"/>
          <p14:tracePt t="1099" x="1425575" y="3314700"/>
          <p14:tracePt t="1107" x="1338263" y="3267075"/>
          <p14:tracePt t="1116" x="1268413" y="3228975"/>
          <p14:tracePt t="1124" x="1212850" y="3197225"/>
          <p14:tracePt t="1132" x="1181100" y="3189288"/>
          <p14:tracePt t="1140" x="1173163" y="3181350"/>
          <p14:tracePt t="1147" x="1165225" y="3173413"/>
          <p14:tracePt t="1228" x="1165225" y="3165475"/>
          <p14:tracePt t="1245" x="1165225" y="3149600"/>
          <p14:tracePt t="1876" x="1173163" y="3149600"/>
          <p14:tracePt t="1884" x="1181100" y="3149600"/>
          <p14:tracePt t="1900" x="1189038" y="3149600"/>
          <p14:tracePt t="1916" x="1204913" y="3149600"/>
          <p14:tracePt t="1932" x="1212850" y="3149600"/>
          <p14:tracePt t="1939" x="1228725" y="3149600"/>
          <p14:tracePt t="1947" x="1244600" y="3149600"/>
          <p14:tracePt t="1956" x="1260475" y="3149600"/>
          <p14:tracePt t="1963" x="1276350" y="3149600"/>
          <p14:tracePt t="1971" x="1292225" y="3157538"/>
          <p14:tracePt t="1979" x="1308100" y="3157538"/>
          <p14:tracePt t="1988" x="1316038" y="3157538"/>
          <p14:tracePt t="1995" x="1330325" y="3165475"/>
          <p14:tracePt t="2004" x="1354138" y="3173413"/>
          <p14:tracePt t="2011" x="1362075" y="3173413"/>
          <p14:tracePt t="2020" x="1377950" y="3173413"/>
          <p14:tracePt t="2028" x="1385888" y="3181350"/>
          <p14:tracePt t="2380" x="1393825" y="3181350"/>
          <p14:tracePt t="2388" x="1409700" y="3181350"/>
          <p14:tracePt t="2396" x="1417638" y="3189288"/>
          <p14:tracePt t="2404" x="1441450" y="3189288"/>
          <p14:tracePt t="2412" x="1473200" y="3197225"/>
          <p14:tracePt t="2420" x="1504950" y="3213100"/>
          <p14:tracePt t="2428" x="1535113" y="3228975"/>
          <p14:tracePt t="2436" x="1574800" y="3235325"/>
          <p14:tracePt t="2444" x="1598613" y="3243263"/>
          <p14:tracePt t="2451" x="1638300" y="3251200"/>
          <p14:tracePt t="2460" x="1701800" y="3267075"/>
          <p14:tracePt t="2468" x="1787525" y="3290888"/>
          <p14:tracePt t="2476" x="1866900" y="3298825"/>
          <p14:tracePt t="2484" x="1944688" y="3314700"/>
          <p14:tracePt t="2492" x="2000250" y="3314700"/>
          <p14:tracePt t="2500" x="2063750" y="3314700"/>
          <p14:tracePt t="2507" x="2111375" y="3314700"/>
          <p14:tracePt t="2516" x="2133600" y="3314700"/>
          <p14:tracePt t="2524" x="2157413" y="3314700"/>
          <p14:tracePt t="2532" x="2189163" y="3314700"/>
          <p14:tracePt t="2540" x="2212975" y="3314700"/>
          <p14:tracePt t="2547" x="2228850" y="3314700"/>
          <p14:tracePt t="2555" x="2236788" y="3306763"/>
          <p14:tracePt t="2564" x="2244725" y="3298825"/>
          <p14:tracePt t="2571" x="2252663" y="3290888"/>
          <p14:tracePt t="2580" x="2268538" y="3282950"/>
          <p14:tracePt t="2587" x="2292350" y="3275013"/>
          <p14:tracePt t="2597" x="2300288" y="3275013"/>
          <p14:tracePt t="2603" x="2316163" y="3267075"/>
          <p14:tracePt t="2612" x="2332038" y="3267075"/>
          <p14:tracePt t="2620" x="2346325" y="3267075"/>
          <p14:tracePt t="2628" x="2362200" y="3267075"/>
          <p14:tracePt t="2636" x="2378075" y="3259138"/>
          <p14:tracePt t="2643" x="2386013" y="3251200"/>
          <p14:tracePt t="2652" x="2401888" y="3251200"/>
          <p14:tracePt t="2659" x="2417763" y="3251200"/>
          <p14:tracePt t="2668" x="2425700" y="3251200"/>
          <p14:tracePt t="2683" x="2441575" y="3251200"/>
          <p14:tracePt t="2700" x="2457450" y="3251200"/>
          <p14:tracePt t="2723" x="2465388" y="3251200"/>
          <p14:tracePt t="2964" x="2481263" y="3243263"/>
          <p14:tracePt t="2987" x="2489200" y="3235325"/>
          <p14:tracePt t="3052" x="2497138" y="3228975"/>
          <p14:tracePt t="3084" x="2505075" y="3228975"/>
          <p14:tracePt t="3108" x="2513013" y="3228975"/>
          <p14:tracePt t="3116" x="2528888" y="3228975"/>
          <p14:tracePt t="3140" x="2543175" y="3221038"/>
          <p14:tracePt t="3148" x="2551113" y="3213100"/>
          <p14:tracePt t="3172" x="2566988" y="3213100"/>
          <p14:tracePt t="3180" x="2574925" y="3213100"/>
          <p14:tracePt t="3196" x="2582863" y="3213100"/>
          <p14:tracePt t="3205" x="2590800" y="3213100"/>
          <p14:tracePt t="3220" x="2606675" y="3213100"/>
          <p14:tracePt t="3227" x="2614613" y="3213100"/>
          <p14:tracePt t="3237" x="2630488" y="3213100"/>
          <p14:tracePt t="3244" x="2638425" y="3213100"/>
          <p14:tracePt t="3254" x="2646363" y="3213100"/>
          <p14:tracePt t="3259" x="2654300" y="3213100"/>
          <p14:tracePt t="3268" x="2670175" y="3213100"/>
          <p14:tracePt t="3275" x="2678113" y="3213100"/>
          <p14:tracePt t="3283" x="2693988" y="3213100"/>
          <p14:tracePt t="3292" x="2701925" y="3213100"/>
          <p14:tracePt t="3300" x="2709863" y="3213100"/>
          <p14:tracePt t="3308" x="2717800" y="3213100"/>
          <p14:tracePt t="3316" x="2733675" y="3213100"/>
          <p14:tracePt t="3332" x="2741613" y="3213100"/>
          <p14:tracePt t="3340" x="2755900" y="3213100"/>
          <p14:tracePt t="3356" x="2763838" y="3213100"/>
          <p14:tracePt t="3372" x="2771775" y="3213100"/>
          <p14:tracePt t="3379" x="2779713" y="3213100"/>
          <p14:tracePt t="3396" x="2795588" y="3213100"/>
          <p14:tracePt t="3404" x="2803525" y="3213100"/>
          <p14:tracePt t="3412" x="2819400" y="3213100"/>
          <p14:tracePt t="3419" x="2827338" y="3213100"/>
          <p14:tracePt t="3428" x="2835275" y="3213100"/>
          <p14:tracePt t="3437" x="2843213" y="3213100"/>
          <p14:tracePt t="3444" x="2859088" y="3213100"/>
          <p14:tracePt t="3452" x="2867025" y="3213100"/>
          <p14:tracePt t="3460" x="2882900" y="3213100"/>
          <p14:tracePt t="3468" x="2898775" y="3213100"/>
          <p14:tracePt t="3476" x="2914650" y="3213100"/>
          <p14:tracePt t="3484" x="2930525" y="3213100"/>
          <p14:tracePt t="3500" x="2946400" y="3213100"/>
          <p14:tracePt t="3508" x="2952750" y="3213100"/>
          <p14:tracePt t="3515" x="2968625" y="3213100"/>
          <p14:tracePt t="3524" x="2976563" y="3213100"/>
          <p14:tracePt t="3531" x="2992438" y="3213100"/>
          <p14:tracePt t="3556" x="3008313" y="3213100"/>
          <p14:tracePt t="3564" x="3016250" y="3213100"/>
          <p14:tracePt t="3580" x="3032125" y="3213100"/>
          <p14:tracePt t="3588" x="3040063" y="3213100"/>
          <p14:tracePt t="3596" x="3055938" y="3213100"/>
          <p14:tracePt t="3604" x="3055938" y="3205163"/>
          <p14:tracePt t="3621" x="3071813" y="3205163"/>
          <p14:tracePt t="3636" x="3079750" y="3205163"/>
          <p14:tracePt t="3653" x="3095625" y="3197225"/>
          <p14:tracePt t="3660" x="3103563" y="3189288"/>
          <p14:tracePt t="3699" x="3119438" y="3189288"/>
          <p14:tracePt t="3716" x="3127375" y="3181350"/>
          <p14:tracePt t="3812" x="3135313" y="3181350"/>
          <p14:tracePt t="3828" x="3143250" y="3173413"/>
          <p14:tracePt t="3860" x="3149600" y="3165475"/>
          <p14:tracePt t="3908" x="3165475" y="3165475"/>
          <p14:tracePt t="4204" x="3181350" y="3165475"/>
          <p14:tracePt t="4212" x="3189288" y="3165475"/>
          <p14:tracePt t="4220" x="3221038" y="3165475"/>
          <p14:tracePt t="4227" x="3244850" y="3189288"/>
          <p14:tracePt t="4236" x="3284538" y="3197225"/>
          <p14:tracePt t="4243" x="3324225" y="3213100"/>
          <p14:tracePt t="4251" x="3370263" y="3235325"/>
          <p14:tracePt t="4260" x="3402013" y="3267075"/>
          <p14:tracePt t="4268" x="3433763" y="3275013"/>
          <p14:tracePt t="4276" x="3473450" y="3282950"/>
          <p14:tracePt t="4283" x="3513138" y="3290888"/>
          <p14:tracePt t="4291" x="3529013" y="3298825"/>
          <p14:tracePt t="4300" x="3552825" y="3298825"/>
          <p14:tracePt t="4308" x="3559175" y="3306763"/>
          <p14:tracePt t="4323" x="3567113" y="3306763"/>
          <p14:tracePt t="4356" x="3575050" y="3306763"/>
          <p14:tracePt t="4364" x="3582988" y="3306763"/>
          <p14:tracePt t="4387" x="3598863" y="3306763"/>
          <p14:tracePt t="9692" x="3606800" y="3314700"/>
          <p14:tracePt t="9700" x="3606800" y="3330575"/>
          <p14:tracePt t="9708" x="3598863" y="3330575"/>
          <p14:tracePt t="9716" x="3582988" y="3330575"/>
          <p14:tracePt t="9732" x="3552825" y="3330575"/>
          <p14:tracePt t="9740" x="3513138" y="3322638"/>
          <p14:tracePt t="9747" x="3489325" y="3322638"/>
          <p14:tracePt t="9756" x="3441700" y="3314700"/>
          <p14:tracePt t="9764" x="3402013" y="3306763"/>
          <p14:tracePt t="9772" x="3378200" y="3290888"/>
          <p14:tracePt t="9779" x="3340100" y="3290888"/>
          <p14:tracePt t="9788" x="3276600" y="3282950"/>
          <p14:tracePt t="9796" x="3228975" y="3259138"/>
          <p14:tracePt t="9805" x="3189288" y="3251200"/>
          <p14:tracePt t="9811" x="3135313" y="3228975"/>
          <p14:tracePt t="9820" x="3103563" y="3221038"/>
          <p14:tracePt t="9827" x="3032125" y="3197225"/>
          <p14:tracePt t="9836" x="2984500" y="3197225"/>
          <p14:tracePt t="9844" x="2946400" y="3189288"/>
          <p14:tracePt t="9854" x="2882900" y="3173413"/>
          <p14:tracePt t="9860" x="2795588" y="3149600"/>
          <p14:tracePt t="9867" x="2717800" y="3125788"/>
          <p14:tracePt t="9876" x="2614613" y="3117850"/>
          <p14:tracePt t="9884" x="2536825" y="3101975"/>
          <p14:tracePt t="9892" x="2441575" y="3094038"/>
          <p14:tracePt t="9900" x="2370138" y="3078163"/>
          <p14:tracePt t="9908" x="2292350" y="3054350"/>
          <p14:tracePt t="9916" x="2197100" y="3046413"/>
          <p14:tracePt t="9924" x="2141538" y="3038475"/>
          <p14:tracePt t="9932" x="2079625" y="3024188"/>
          <p14:tracePt t="9940" x="2024063" y="3016250"/>
          <p14:tracePt t="9948" x="2000250" y="3008313"/>
          <p14:tracePt t="9956" x="1960563" y="3000375"/>
          <p14:tracePt t="9964" x="1914525" y="3000375"/>
          <p14:tracePt t="9972" x="1882775" y="3000375"/>
          <p14:tracePt t="9980" x="1843088" y="3000375"/>
          <p14:tracePt t="9988" x="1811338" y="3000375"/>
          <p14:tracePt t="9996" x="1763713" y="3000375"/>
          <p14:tracePt t="10004" x="1693863" y="3000375"/>
          <p14:tracePt t="10012" x="1630363" y="3000375"/>
          <p14:tracePt t="10020" x="1566863" y="3000375"/>
          <p14:tracePt t="10028" x="1504950" y="3000375"/>
          <p14:tracePt t="10036" x="1441450" y="3000375"/>
          <p14:tracePt t="10044" x="1377950" y="3000375"/>
          <p14:tracePt t="10051" x="1316038" y="3000375"/>
          <p14:tracePt t="10060" x="1276350" y="3000375"/>
          <p14:tracePt t="10067" x="1228725" y="3000375"/>
          <p14:tracePt t="10075" x="1181100" y="3008313"/>
          <p14:tracePt t="10083" x="1125538" y="3016250"/>
          <p14:tracePt t="10092" x="1087438" y="3032125"/>
          <p14:tracePt t="10104" x="1039813" y="3038475"/>
          <p14:tracePt t="10107" x="1016000" y="3046413"/>
          <p14:tracePt t="10115" x="976313" y="3062288"/>
          <p14:tracePt t="10124" x="936625" y="3078163"/>
          <p14:tracePt t="10132" x="914400" y="3094038"/>
          <p14:tracePt t="10140" x="874713" y="3101975"/>
          <p14:tracePt t="10147" x="850900" y="3117850"/>
          <p14:tracePt t="10156" x="827088" y="3125788"/>
          <p14:tracePt t="10163" x="787400" y="3149600"/>
          <p14:tracePt t="10171" x="731838" y="3165475"/>
          <p14:tracePt t="10179" x="709613" y="3173413"/>
          <p14:tracePt t="10188" x="677863" y="3189288"/>
          <p14:tracePt t="10196" x="661988" y="3205163"/>
          <p14:tracePt t="10204" x="638175" y="3213100"/>
          <p14:tracePt t="10212" x="622300" y="3221038"/>
          <p14:tracePt t="10220" x="614363" y="3228975"/>
          <p14:tracePt t="10227" x="598488" y="3228975"/>
          <p14:tracePt t="10236" x="598488" y="3243263"/>
          <p14:tracePt t="10244" x="590550" y="3243263"/>
          <p14:tracePt t="10251" x="574675" y="3259138"/>
          <p14:tracePt t="10259" x="574675" y="3275013"/>
          <p14:tracePt t="10267" x="566738" y="3290888"/>
          <p14:tracePt t="10276" x="550863" y="3298825"/>
          <p14:tracePt t="10284" x="550863" y="3330575"/>
          <p14:tracePt t="10292" x="550863" y="3338513"/>
          <p14:tracePt t="10300" x="550863" y="3354388"/>
          <p14:tracePt t="10308" x="558800" y="3394075"/>
          <p14:tracePt t="10316" x="566738" y="3417888"/>
          <p14:tracePt t="10323" x="582613" y="3432175"/>
          <p14:tracePt t="10332" x="606425" y="3471863"/>
          <p14:tracePt t="10340" x="654050" y="3535363"/>
          <p14:tracePt t="10347" x="709613" y="3567113"/>
          <p14:tracePt t="10356" x="747713" y="3598863"/>
          <p14:tracePt t="10363" x="835025" y="3629025"/>
          <p14:tracePt t="10372" x="920750" y="3684588"/>
          <p14:tracePt t="10380" x="1023938" y="3748088"/>
          <p14:tracePt t="10388" x="1111250" y="3779838"/>
          <p14:tracePt t="10396" x="1204913" y="3819525"/>
          <p14:tracePt t="10404" x="1308100" y="3841750"/>
          <p14:tracePt t="10412" x="1417638" y="3881438"/>
          <p14:tracePt t="10421" x="1520825" y="3905250"/>
          <p14:tracePt t="10428" x="1646238" y="3929063"/>
          <p14:tracePt t="10437" x="1755775" y="3952875"/>
          <p14:tracePt t="10444" x="1874838" y="3992563"/>
          <p14:tracePt t="10453" x="1968500" y="4016375"/>
          <p14:tracePt t="10459" x="2047875" y="4030663"/>
          <p14:tracePt t="10467" x="2133600" y="4038600"/>
          <p14:tracePt t="10476" x="2197100" y="4038600"/>
          <p14:tracePt t="10484" x="2260600" y="4038600"/>
          <p14:tracePt t="10492" x="2308225" y="4038600"/>
          <p14:tracePt t="10500" x="2370138" y="4038600"/>
          <p14:tracePt t="10508" x="2441575" y="4038600"/>
          <p14:tracePt t="10516" x="2505075" y="4022725"/>
          <p14:tracePt t="10524" x="2574925" y="4016375"/>
          <p14:tracePt t="10532" x="2622550" y="4008438"/>
          <p14:tracePt t="10540" x="2678113" y="3992563"/>
          <p14:tracePt t="10548" x="2741613" y="3984625"/>
          <p14:tracePt t="10556" x="2795588" y="3976688"/>
          <p14:tracePt t="10564" x="2843213" y="3976688"/>
          <p14:tracePt t="10572" x="2874963" y="3968750"/>
          <p14:tracePt t="10580" x="2914650" y="3952875"/>
          <p14:tracePt t="10588" x="2946400" y="3952875"/>
          <p14:tracePt t="10596" x="2976563" y="3952875"/>
          <p14:tracePt t="10603" x="3000375" y="3952875"/>
          <p14:tracePt t="10612" x="3032125" y="3944938"/>
          <p14:tracePt t="10620" x="3071813" y="3944938"/>
          <p14:tracePt t="10628" x="3095625" y="3937000"/>
          <p14:tracePt t="10636" x="3127375" y="3921125"/>
          <p14:tracePt t="10644" x="3143250" y="3921125"/>
          <p14:tracePt t="10653" x="3143250" y="3913188"/>
          <p14:tracePt t="10660" x="3157538" y="3905250"/>
          <p14:tracePt t="10668" x="3173413" y="3897313"/>
          <p14:tracePt t="10684" x="3181350" y="3881438"/>
          <p14:tracePt t="10692" x="3181350" y="3873500"/>
          <p14:tracePt t="10700" x="3181350" y="3857625"/>
          <p14:tracePt t="10708" x="3181350" y="3841750"/>
          <p14:tracePt t="10716" x="3173413" y="3819525"/>
          <p14:tracePt t="10724" x="3157538" y="3803650"/>
          <p14:tracePt t="10732" x="3135313" y="3771900"/>
          <p14:tracePt t="10740" x="3095625" y="3716338"/>
          <p14:tracePt t="10748" x="3055938" y="3692525"/>
          <p14:tracePt t="10756" x="2976563" y="3652838"/>
          <p14:tracePt t="10764" x="2930525" y="3614738"/>
          <p14:tracePt t="10772" x="2874963" y="3551238"/>
          <p14:tracePt t="10780" x="2803525" y="3519488"/>
          <p14:tracePt t="10788" x="2747963" y="3471863"/>
          <p14:tracePt t="10795" x="2693988" y="3440113"/>
          <p14:tracePt t="10804" x="2646363" y="3409950"/>
          <p14:tracePt t="10812" x="2590800" y="3378200"/>
          <p14:tracePt t="10820" x="2566988" y="3370263"/>
          <p14:tracePt t="10828" x="2528888" y="3322638"/>
          <p14:tracePt t="10836" x="2473325" y="3306763"/>
          <p14:tracePt t="10844" x="2433638" y="3282950"/>
          <p14:tracePt t="10852" x="2386013" y="3275013"/>
          <p14:tracePt t="10860" x="2346325" y="3259138"/>
          <p14:tracePt t="10868" x="2308225" y="3243263"/>
          <p14:tracePt t="10876" x="2268538" y="3228975"/>
          <p14:tracePt t="10883" x="2236788" y="3221038"/>
          <p14:tracePt t="10892" x="2181225" y="3205163"/>
          <p14:tracePt t="10900" x="2149475" y="3197225"/>
          <p14:tracePt t="10908" x="2095500" y="3189288"/>
          <p14:tracePt t="10915" x="2071688" y="3173413"/>
          <p14:tracePt t="10924" x="2032000" y="3173413"/>
          <p14:tracePt t="10932" x="1984375" y="3157538"/>
          <p14:tracePt t="10940" x="1930400" y="3141663"/>
          <p14:tracePt t="10948" x="1882775" y="3141663"/>
          <p14:tracePt t="10956" x="1835150" y="3141663"/>
          <p14:tracePt t="10964" x="1779588" y="3125788"/>
          <p14:tracePt t="10972" x="1717675" y="3109913"/>
          <p14:tracePt t="10980" x="1662113" y="3109913"/>
          <p14:tracePt t="10988" x="1614488" y="3109913"/>
          <p14:tracePt t="10995" x="1582738" y="3109913"/>
          <p14:tracePt t="11004" x="1543050" y="3109913"/>
          <p14:tracePt t="11012" x="1497013" y="3109913"/>
          <p14:tracePt t="11021" x="1465263" y="3109913"/>
          <p14:tracePt t="11028" x="1425575" y="3109913"/>
          <p14:tracePt t="11036" x="1401763" y="3109913"/>
          <p14:tracePt t="11044" x="1377950" y="3117850"/>
          <p14:tracePt t="11053" x="1346200" y="3117850"/>
          <p14:tracePt t="11060" x="1316038" y="3125788"/>
          <p14:tracePt t="11068" x="1276350" y="3149600"/>
          <p14:tracePt t="11076" x="1252538" y="3157538"/>
          <p14:tracePt t="11084" x="1220788" y="3173413"/>
          <p14:tracePt t="11103" x="1173163" y="3197225"/>
          <p14:tracePt t="11107" x="1149350" y="3205163"/>
          <p14:tracePt t="11116" x="1141413" y="3221038"/>
          <p14:tracePt t="11124" x="1117600" y="3228975"/>
          <p14:tracePt t="11131" x="1103313" y="3243263"/>
          <p14:tracePt t="11139" x="1095375" y="3251200"/>
          <p14:tracePt t="11147" x="1087438" y="3275013"/>
          <p14:tracePt t="11155" x="1079500" y="3290888"/>
          <p14:tracePt t="11164" x="1063625" y="3298825"/>
          <p14:tracePt t="11172" x="1047750" y="3314700"/>
          <p14:tracePt t="11180" x="1031875" y="3330575"/>
          <p14:tracePt t="11188" x="1016000" y="3354388"/>
          <p14:tracePt t="11195" x="1000125" y="3370263"/>
          <p14:tracePt t="11204" x="968375" y="3378200"/>
          <p14:tracePt t="11211" x="944563" y="3394075"/>
          <p14:tracePt t="11220" x="928688" y="3409950"/>
          <p14:tracePt t="11228" x="920750" y="3432175"/>
          <p14:tracePt t="11236" x="914400" y="3455988"/>
          <p14:tracePt t="11244" x="906463" y="3471863"/>
          <p14:tracePt t="11253" x="898525" y="3479800"/>
          <p14:tracePt t="11260" x="890588" y="3503613"/>
          <p14:tracePt t="11267" x="882650" y="3527425"/>
          <p14:tracePt t="11276" x="882650" y="3543300"/>
          <p14:tracePt t="11284" x="882650" y="3559175"/>
          <p14:tracePt t="11292" x="882650" y="3575050"/>
          <p14:tracePt t="11300" x="882650" y="3606800"/>
          <p14:tracePt t="11308" x="882650" y="3622675"/>
          <p14:tracePt t="11315" x="882650" y="3644900"/>
          <p14:tracePt t="11324" x="882650" y="3676650"/>
          <p14:tracePt t="11332" x="890588" y="3700463"/>
          <p14:tracePt t="11340" x="890588" y="3724275"/>
          <p14:tracePt t="11348" x="906463" y="3740150"/>
          <p14:tracePt t="11355" x="920750" y="3756025"/>
          <p14:tracePt t="11363" x="936625" y="3779838"/>
          <p14:tracePt t="11372" x="952500" y="3795713"/>
          <p14:tracePt t="11380" x="984250" y="3811588"/>
          <p14:tracePt t="11388" x="1008063" y="3825875"/>
          <p14:tracePt t="11395" x="1039813" y="3841750"/>
          <p14:tracePt t="11405" x="1055688" y="3849688"/>
          <p14:tracePt t="11411" x="1079500" y="3873500"/>
          <p14:tracePt t="11420" x="1103313" y="3873500"/>
          <p14:tracePt t="11428" x="1125538" y="3881438"/>
          <p14:tracePt t="11436" x="1157288" y="3889375"/>
          <p14:tracePt t="11443" x="1181100" y="3897313"/>
          <p14:tracePt t="11452" x="1228725" y="3897313"/>
          <p14:tracePt t="11460" x="1276350" y="3897313"/>
          <p14:tracePt t="11468" x="1316038" y="3905250"/>
          <p14:tracePt t="11476" x="1362075" y="3913188"/>
          <p14:tracePt t="11483" x="1401763" y="3929063"/>
          <p14:tracePt t="11492" x="1449388" y="3929063"/>
          <p14:tracePt t="11500" x="1489075" y="3929063"/>
          <p14:tracePt t="11508" x="1535113" y="3929063"/>
          <p14:tracePt t="11515" x="1566863" y="3929063"/>
          <p14:tracePt t="11524" x="1590675" y="3929063"/>
          <p14:tracePt t="11531" x="1606550" y="3929063"/>
          <p14:tracePt t="11540" x="1622425" y="3929063"/>
          <p14:tracePt t="11547" x="1638300" y="3929063"/>
          <p14:tracePt t="11555" x="1654175" y="3929063"/>
          <p14:tracePt t="11563" x="1662113" y="3929063"/>
          <p14:tracePt t="11572" x="1677988" y="3921125"/>
          <p14:tracePt t="11588" x="1685925" y="3921125"/>
          <p14:tracePt t="11596" x="1693863" y="3913188"/>
          <p14:tracePt t="11628" x="1701800" y="3905250"/>
          <p14:tracePt t="11692" x="1717675" y="3905250"/>
          <p14:tracePt t="11700" x="1725613" y="3905250"/>
          <p14:tracePt t="11708" x="1739900" y="3905250"/>
          <p14:tracePt t="11715" x="1755775" y="3905250"/>
          <p14:tracePt t="11723" x="1779588" y="3905250"/>
          <p14:tracePt t="11731" x="1795463" y="3913188"/>
          <p14:tracePt t="11740" x="1819275" y="3921125"/>
          <p14:tracePt t="11748" x="1858963" y="3929063"/>
          <p14:tracePt t="11755" x="1890713" y="3929063"/>
          <p14:tracePt t="11763" x="1930400" y="3929063"/>
          <p14:tracePt t="11772" x="1992313" y="3929063"/>
          <p14:tracePt t="11779" x="2024063" y="3929063"/>
          <p14:tracePt t="11787" x="2071688" y="3929063"/>
          <p14:tracePt t="11795" x="2119313" y="3929063"/>
          <p14:tracePt t="11804" x="2173288" y="3929063"/>
          <p14:tracePt t="11811" x="2205038" y="3929063"/>
          <p14:tracePt t="11820" x="2244725" y="3929063"/>
          <p14:tracePt t="11827" x="2276475" y="3921125"/>
          <p14:tracePt t="11836" x="2316163" y="3921125"/>
          <p14:tracePt t="11844" x="2332038" y="3921125"/>
          <p14:tracePt t="11852" x="2354263" y="3913188"/>
          <p14:tracePt t="11860" x="2378075" y="3905250"/>
          <p14:tracePt t="11868" x="2409825" y="3905250"/>
          <p14:tracePt t="11876" x="2433638" y="3897313"/>
          <p14:tracePt t="11887" x="2449513" y="3897313"/>
          <p14:tracePt t="11892" x="2457450" y="3889375"/>
          <p14:tracePt t="11900" x="2481263" y="3881438"/>
          <p14:tracePt t="11908" x="2489200" y="3881438"/>
          <p14:tracePt t="11916" x="2497138" y="3873500"/>
          <p14:tracePt t="11924" x="2513013" y="3873500"/>
          <p14:tracePt t="11932" x="2528888" y="3873500"/>
          <p14:tracePt t="11940" x="2543175" y="3865563"/>
          <p14:tracePt t="11948" x="2566988" y="3857625"/>
          <p14:tracePt t="11955" x="2582863" y="3857625"/>
          <p14:tracePt t="11972" x="2598738" y="3857625"/>
          <p14:tracePt t="11980" x="2606675" y="3857625"/>
          <p14:tracePt t="11988" x="2622550" y="3857625"/>
          <p14:tracePt t="12005" x="2630488" y="3857625"/>
          <p14:tracePt t="12020" x="2646363" y="3857625"/>
          <p14:tracePt t="12052" x="2662238" y="3857625"/>
          <p14:tracePt t="12068" x="2670175" y="3857625"/>
          <p14:tracePt t="12084" x="2686050" y="3857625"/>
          <p14:tracePt t="12100" x="2693988" y="3857625"/>
          <p14:tracePt t="12108" x="2709863" y="3857625"/>
          <p14:tracePt t="12124" x="2725738" y="3857625"/>
          <p14:tracePt t="12132" x="2733675" y="3857625"/>
          <p14:tracePt t="12140" x="2755900" y="3857625"/>
          <p14:tracePt t="12147" x="2779713" y="3857625"/>
          <p14:tracePt t="12156" x="2795588" y="3857625"/>
          <p14:tracePt t="12164" x="2811463" y="3857625"/>
          <p14:tracePt t="12171" x="2827338" y="3857625"/>
          <p14:tracePt t="12180" x="2843213" y="3857625"/>
          <p14:tracePt t="12187" x="2859088" y="3857625"/>
          <p14:tracePt t="12196" x="2874963" y="3857625"/>
          <p14:tracePt t="12204" x="2890838" y="3857625"/>
          <p14:tracePt t="12212" x="2898775" y="3857625"/>
          <p14:tracePt t="12220" x="2906713" y="3857625"/>
          <p14:tracePt t="12228" x="2914650" y="3857625"/>
          <p14:tracePt t="12238" x="2938463" y="3857625"/>
          <p14:tracePt t="12244" x="2952750" y="3857625"/>
          <p14:tracePt t="12253" x="2960688" y="3857625"/>
          <p14:tracePt t="12260" x="2984500" y="3857625"/>
          <p14:tracePt t="12267" x="3000375" y="3857625"/>
          <p14:tracePt t="12284" x="3016250" y="3857625"/>
          <p14:tracePt t="12292" x="3032125" y="3857625"/>
          <p14:tracePt t="12300" x="3048000" y="3857625"/>
          <p14:tracePt t="12308" x="3063875" y="3857625"/>
          <p14:tracePt t="12316" x="3071813" y="3857625"/>
          <p14:tracePt t="12324" x="3095625" y="3857625"/>
          <p14:tracePt t="12332" x="3111500" y="3857625"/>
          <p14:tracePt t="12340" x="3119438" y="3857625"/>
          <p14:tracePt t="12348" x="3143250" y="3865563"/>
          <p14:tracePt t="12356" x="3149600" y="3865563"/>
          <p14:tracePt t="12364" x="3165475" y="3865563"/>
          <p14:tracePt t="12371" x="3181350" y="3873500"/>
          <p14:tracePt t="12387" x="3197225" y="3873500"/>
          <p14:tracePt t="12396" x="3213100" y="3881438"/>
          <p14:tracePt t="12405" x="3228975" y="3881438"/>
          <p14:tracePt t="12412" x="3244850" y="3881438"/>
          <p14:tracePt t="12420" x="3252788" y="3889375"/>
          <p14:tracePt t="12428" x="3260725" y="3897313"/>
          <p14:tracePt t="12436" x="3276600" y="3897313"/>
          <p14:tracePt t="12444" x="3292475" y="3897313"/>
          <p14:tracePt t="12453" x="3308350" y="3897313"/>
          <p14:tracePt t="12460" x="3316288" y="3897313"/>
          <p14:tracePt t="12468" x="3332163" y="3897313"/>
          <p14:tracePt t="12484" x="3340100" y="3897313"/>
          <p14:tracePt t="12500" x="3354388" y="3897313"/>
          <p14:tracePt t="12516" x="3362325" y="3897313"/>
          <p14:tracePt t="12524" x="3378200" y="3905250"/>
          <p14:tracePt t="12548" x="3386138" y="3905250"/>
          <p14:tracePt t="12564" x="3394075" y="3913188"/>
          <p14:tracePt t="12868" x="3394075" y="3921125"/>
          <p14:tracePt t="12892" x="3378200" y="3921125"/>
          <p14:tracePt t="12908" x="3362325" y="3921125"/>
          <p14:tracePt t="12924" x="3354388" y="3921125"/>
          <p14:tracePt t="12932" x="3340100" y="3921125"/>
          <p14:tracePt t="12939" x="3332163" y="3913188"/>
          <p14:tracePt t="12948" x="3316288" y="3913188"/>
          <p14:tracePt t="12955" x="3316288" y="3905250"/>
          <p14:tracePt t="13084" x="3316288" y="3897313"/>
          <p14:tracePt t="13099" x="3332163" y="3897313"/>
          <p14:tracePt t="13107" x="3348038" y="3905250"/>
          <p14:tracePt t="13116" x="3386138" y="3905250"/>
          <p14:tracePt t="13124" x="3409950" y="3913188"/>
          <p14:tracePt t="13131" x="3433763" y="3929063"/>
          <p14:tracePt t="13140" x="3473450" y="3929063"/>
          <p14:tracePt t="13147" x="3536950" y="3937000"/>
          <p14:tracePt t="13156" x="3575050" y="3960813"/>
          <p14:tracePt t="13163" x="3606800" y="3960813"/>
          <p14:tracePt t="13172" x="3622675" y="3960813"/>
          <p14:tracePt t="13180" x="3638550" y="3968750"/>
          <p14:tracePt t="13388" x="3638550" y="3960813"/>
          <p14:tracePt t="13428" x="3630613" y="3952875"/>
          <p14:tracePt t="13652" x="3630613" y="3937000"/>
          <p14:tracePt t="13684" x="3622675" y="3929063"/>
          <p14:tracePt t="13708" x="3614738" y="3921125"/>
          <p14:tracePt t="14908" x="3614738" y="3913188"/>
          <p14:tracePt t="15004" x="3630613" y="3913188"/>
          <p14:tracePt t="15020" x="3638550" y="3913188"/>
          <p14:tracePt t="15028" x="3654425" y="3913188"/>
          <p14:tracePt t="15052" x="3662363" y="3913188"/>
          <p14:tracePt t="15068" x="3670300" y="3913188"/>
          <p14:tracePt t="15084" x="3678238" y="3913188"/>
          <p14:tracePt t="15100" x="3702050" y="3913188"/>
          <p14:tracePt t="15124" x="3725863" y="3921125"/>
          <p14:tracePt t="15139" x="3733800" y="3929063"/>
          <p14:tracePt t="15155" x="3749675" y="3929063"/>
          <p14:tracePt t="15171" x="3771900" y="3937000"/>
          <p14:tracePt t="15188" x="3787775" y="3937000"/>
          <p14:tracePt t="15196" x="3795713" y="3937000"/>
          <p14:tracePt t="15204" x="3827463" y="3944938"/>
          <p14:tracePt t="15212" x="3851275" y="3944938"/>
          <p14:tracePt t="15221" x="3883025" y="3944938"/>
          <p14:tracePt t="15227" x="3906838" y="3960813"/>
          <p14:tracePt t="15236" x="3938588" y="3960813"/>
          <p14:tracePt t="15243" x="3976688" y="3968750"/>
          <p14:tracePt t="15252" x="4024313" y="3968750"/>
          <p14:tracePt t="15260" x="4064000" y="3968750"/>
          <p14:tracePt t="15267" x="4119563" y="3968750"/>
          <p14:tracePt t="15276" x="4165600" y="3968750"/>
          <p14:tracePt t="15283" x="4205288" y="3968750"/>
          <p14:tracePt t="15292" x="4252913" y="3968750"/>
          <p14:tracePt t="15299" x="4276725" y="3968750"/>
          <p14:tracePt t="15308" x="4300538" y="3968750"/>
          <p14:tracePt t="15315" x="4332288" y="3976688"/>
          <p14:tracePt t="15324" x="4356100" y="3984625"/>
          <p14:tracePt t="15331" x="4378325" y="3984625"/>
          <p14:tracePt t="15340" x="4418013" y="3984625"/>
          <p14:tracePt t="15347" x="4449763" y="3992563"/>
          <p14:tracePt t="15356" x="4473575" y="3992563"/>
          <p14:tracePt t="15363" x="4505325" y="3992563"/>
          <p14:tracePt t="15372" x="4521200" y="3992563"/>
          <p14:tracePt t="15380" x="4529138" y="3992563"/>
          <p14:tracePt t="15388" x="4545013" y="3992563"/>
          <p14:tracePt t="15395" x="4560888" y="3992563"/>
          <p14:tracePt t="15403" x="4575175" y="3992563"/>
          <p14:tracePt t="15412" x="4591050" y="3992563"/>
          <p14:tracePt t="15420" x="4606925" y="3992563"/>
          <p14:tracePt t="15427" x="4614863" y="3992563"/>
          <p14:tracePt t="15437" x="4630738" y="3992563"/>
          <p14:tracePt t="15444" x="4646613" y="3984625"/>
          <p14:tracePt t="15475" x="4654550" y="3984625"/>
          <p14:tracePt t="15500" x="4662488" y="3984625"/>
          <p14:tracePt t="15644" x="4670425" y="3976688"/>
          <p14:tracePt t="15932" x="4678363" y="3968750"/>
          <p14:tracePt t="15972" x="4694238" y="3968750"/>
          <p14:tracePt t="15988" x="4702175" y="3968750"/>
          <p14:tracePt t="16004" x="4718050" y="3968750"/>
          <p14:tracePt t="16011" x="4725988" y="3952875"/>
          <p14:tracePt t="16020" x="4733925" y="3944938"/>
          <p14:tracePt t="16044" x="4733925" y="3937000"/>
          <p14:tracePt t="16060" x="4741863" y="3929063"/>
          <p14:tracePt t="16091" x="4757738" y="3921125"/>
          <p14:tracePt t="16164" x="4773613" y="3921125"/>
          <p14:tracePt t="16188" x="4779963" y="3921125"/>
          <p14:tracePt t="16196" x="4795838" y="3921125"/>
          <p14:tracePt t="16204" x="4803775" y="3921125"/>
          <p14:tracePt t="16220" x="4811713" y="3921125"/>
          <p14:tracePt t="16228" x="4819650" y="3921125"/>
          <p14:tracePt t="16236" x="4835525" y="3921125"/>
          <p14:tracePt t="16245" x="4843463" y="3921125"/>
          <p14:tracePt t="16261" x="4859338" y="3921125"/>
          <p14:tracePt t="16268" x="4867275" y="3921125"/>
          <p14:tracePt t="16276" x="4875213" y="3921125"/>
          <p14:tracePt t="16284" x="4883150" y="3921125"/>
          <p14:tracePt t="16292" x="4899025" y="3921125"/>
          <p14:tracePt t="16299" x="4906963" y="3921125"/>
          <p14:tracePt t="16307" x="4930775" y="3913188"/>
          <p14:tracePt t="16316" x="4946650" y="3905250"/>
          <p14:tracePt t="16324" x="4962525" y="3897313"/>
          <p14:tracePt t="16332" x="4978400" y="3897313"/>
          <p14:tracePt t="16340" x="4992688" y="3897313"/>
          <p14:tracePt t="16356" x="5008563" y="3889375"/>
          <p14:tracePt t="16364" x="5024438" y="3881438"/>
          <p14:tracePt t="16396" x="5040313" y="3881438"/>
          <p14:tracePt t="16403" x="5048250" y="3881438"/>
          <p14:tracePt t="16412" x="5056188" y="3881438"/>
          <p14:tracePt t="16419" x="5064125" y="3881438"/>
          <p14:tracePt t="16428" x="5080000" y="3881438"/>
          <p14:tracePt t="16436" x="5103813" y="3881438"/>
          <p14:tracePt t="16445" x="5143500" y="3881438"/>
          <p14:tracePt t="16452" x="5175250" y="3881438"/>
          <p14:tracePt t="16460" x="5213350" y="3881438"/>
          <p14:tracePt t="16468" x="5245100" y="3881438"/>
          <p14:tracePt t="16476" x="5268913" y="3881438"/>
          <p14:tracePt t="16484" x="5300663" y="3881438"/>
          <p14:tracePt t="16492" x="5324475" y="3873500"/>
          <p14:tracePt t="16500" x="5340350" y="3873500"/>
          <p14:tracePt t="16516" x="5356225" y="3865563"/>
          <p14:tracePt t="16540" x="5372100" y="3857625"/>
          <p14:tracePt t="16908" x="5380038" y="3849688"/>
          <p14:tracePt t="16956" x="5394325" y="3849688"/>
          <p14:tracePt t="17044" x="5410200" y="3849688"/>
          <p14:tracePt t="17067" x="5426075" y="3841750"/>
          <p14:tracePt t="17075" x="5441950" y="3833813"/>
          <p14:tracePt t="17092" x="5457825" y="3833813"/>
          <p14:tracePt t="17148" x="5473700" y="3833813"/>
          <p14:tracePt t="17212" x="5481638" y="3825875"/>
          <p14:tracePt t="17243" x="5497513" y="3825875"/>
          <p14:tracePt t="17251" x="5505450" y="3825875"/>
          <p14:tracePt t="17260" x="5521325" y="3825875"/>
          <p14:tracePt t="17275" x="5537200" y="3825875"/>
          <p14:tracePt t="17284" x="5545138" y="3825875"/>
          <p14:tracePt t="17291" x="5576888" y="3825875"/>
          <p14:tracePt t="17300" x="5614988" y="3825875"/>
          <p14:tracePt t="17308" x="5638800" y="3833813"/>
          <p14:tracePt t="17316" x="5662613" y="3841750"/>
          <p14:tracePt t="17323" x="5694363" y="3865563"/>
          <p14:tracePt t="17332" x="5710238" y="3865563"/>
          <p14:tracePt t="17339" x="5718175" y="3865563"/>
          <p14:tracePt t="17397" x="5734050" y="3865563"/>
          <p14:tracePt t="17403" x="5741988" y="3865563"/>
          <p14:tracePt t="17412" x="5749925" y="3873500"/>
          <p14:tracePt t="17419" x="5765800" y="3873500"/>
          <p14:tracePt t="17444" x="5781675" y="3873500"/>
          <p14:tracePt t="17461" x="5789613" y="3873500"/>
          <p14:tracePt t="17484" x="5795963" y="3873500"/>
          <p14:tracePt t="17491" x="5803900" y="3873500"/>
          <p14:tracePt t="17500" x="5819775" y="3873500"/>
          <p14:tracePt t="17507" x="5827713" y="3865563"/>
          <p14:tracePt t="17516" x="5843588" y="3857625"/>
          <p14:tracePt t="17531" x="5851525" y="3849688"/>
          <p14:tracePt t="17540" x="5859463" y="3841750"/>
          <p14:tracePt t="17548" x="5867400" y="3841750"/>
          <p14:tracePt t="17555" x="5883275" y="3841750"/>
          <p14:tracePt t="17564" x="5891213" y="3833813"/>
          <p14:tracePt t="17572" x="5907088" y="3833813"/>
          <p14:tracePt t="17580" x="5915025" y="3825875"/>
          <p14:tracePt t="17587" x="5922963" y="3811588"/>
          <p14:tracePt t="17595" x="5938838" y="3811588"/>
          <p14:tracePt t="17603" x="5946775" y="3795713"/>
          <p14:tracePt t="17613" x="5954713" y="3795713"/>
          <p14:tracePt t="17636" x="5970588" y="3787775"/>
          <p14:tracePt t="17684" x="5978525" y="3779838"/>
          <p14:tracePt t="17716" x="5994400" y="3771900"/>
          <p14:tracePt t="17740" x="6000750" y="3771900"/>
          <p14:tracePt t="17748" x="6016625" y="3771900"/>
          <p14:tracePt t="17755" x="6024563" y="3771900"/>
          <p14:tracePt t="17764" x="6032500" y="3771900"/>
          <p14:tracePt t="17772" x="6040438" y="3771900"/>
          <p14:tracePt t="17780" x="6056313" y="3771900"/>
          <p14:tracePt t="17788" x="6072188" y="3771900"/>
          <p14:tracePt t="17796" x="6096000" y="3771900"/>
          <p14:tracePt t="17804" x="6111875" y="3771900"/>
          <p14:tracePt t="17811" x="6135688" y="3771900"/>
          <p14:tracePt t="17820" x="6167438" y="3771900"/>
          <p14:tracePt t="17828" x="6197600" y="3771900"/>
          <p14:tracePt t="17836" x="6221413" y="3771900"/>
          <p14:tracePt t="17844" x="6261100" y="3771900"/>
          <p14:tracePt t="17852" x="6308725" y="3771900"/>
          <p14:tracePt t="17860" x="6332538" y="3771900"/>
          <p14:tracePt t="17868" x="6364288" y="3763963"/>
          <p14:tracePt t="17876" x="6396038" y="3756025"/>
          <p14:tracePt t="17895" x="6442075" y="3732213"/>
          <p14:tracePt t="17899" x="6465888" y="3716338"/>
          <p14:tracePt t="17907" x="6473825" y="3716338"/>
          <p14:tracePt t="17916" x="6481763" y="3700463"/>
          <p14:tracePt t="17924" x="6489700" y="3692525"/>
          <p14:tracePt t="17940" x="6497638" y="3692525"/>
          <p14:tracePt t="17947" x="6521450" y="3684588"/>
          <p14:tracePt t="17955" x="6537325" y="3660775"/>
          <p14:tracePt t="17964" x="6553200" y="3644900"/>
          <p14:tracePt t="17972" x="6569075" y="3644900"/>
          <p14:tracePt t="17988" x="6584950" y="3644900"/>
          <p14:tracePt t="17996" x="6592888" y="3644900"/>
          <p14:tracePt t="18004" x="6607175" y="3644900"/>
          <p14:tracePt t="18012" x="6623050" y="3644900"/>
          <p14:tracePt t="18020" x="6646863" y="3644900"/>
          <p14:tracePt t="18028" x="6694488" y="3644900"/>
          <p14:tracePt t="18036" x="6734175" y="3652838"/>
          <p14:tracePt t="18045" x="6757988" y="3660775"/>
          <p14:tracePt t="18052" x="6797675" y="3692525"/>
          <p14:tracePt t="18061" x="6827838" y="3724275"/>
          <p14:tracePt t="18068" x="6867525" y="3748088"/>
          <p14:tracePt t="18076" x="6923088" y="3787775"/>
          <p14:tracePt t="18084" x="6978650" y="3819525"/>
          <p14:tracePt t="18091" x="7032625" y="3841750"/>
          <p14:tracePt t="18100" x="7096125" y="3841750"/>
          <p14:tracePt t="18108" x="7143750" y="3849688"/>
          <p14:tracePt t="18115" x="7183438" y="3857625"/>
          <p14:tracePt t="18124" x="7229475" y="3857625"/>
          <p14:tracePt t="18132" x="7277100" y="3857625"/>
          <p14:tracePt t="18140" x="7340600" y="3857625"/>
          <p14:tracePt t="18148" x="7412038" y="3857625"/>
          <p14:tracePt t="18156" x="7458075" y="3857625"/>
          <p14:tracePt t="18163" x="7489825" y="3857625"/>
          <p14:tracePt t="18172" x="7529513" y="3857625"/>
          <p14:tracePt t="18180" x="7561263" y="3857625"/>
          <p14:tracePt t="18188" x="7608888" y="3857625"/>
          <p14:tracePt t="18196" x="7631113" y="3857625"/>
          <p14:tracePt t="18204" x="7662863" y="3857625"/>
          <p14:tracePt t="18212" x="7686675" y="3857625"/>
          <p14:tracePt t="18220" x="7702550" y="3865563"/>
          <p14:tracePt t="18228" x="7726363" y="3873500"/>
          <p14:tracePt t="18236" x="7742238" y="3881438"/>
          <p14:tracePt t="18245" x="7758113" y="3881438"/>
          <p14:tracePt t="18252" x="7773988" y="3881438"/>
          <p14:tracePt t="18261" x="7789863" y="3881438"/>
          <p14:tracePt t="18428" x="7789863" y="3889375"/>
          <p14:tracePt t="18564" x="7781925" y="3889375"/>
          <p14:tracePt t="18571" x="7766050" y="3897313"/>
          <p14:tracePt t="18764" x="7766050" y="3905250"/>
          <p14:tracePt t="18780" x="7773988" y="3913188"/>
          <p14:tracePt t="18795" x="7789863" y="3913188"/>
          <p14:tracePt t="18828" x="7797800" y="3929063"/>
          <p14:tracePt t="18852" x="7813675" y="3929063"/>
          <p14:tracePt t="18900" x="7827963" y="3929063"/>
          <p14:tracePt t="18972" x="7835900" y="3929063"/>
          <p14:tracePt t="19044" x="7843838" y="3929063"/>
          <p14:tracePt t="19284" x="7851775" y="3929063"/>
          <p14:tracePt t="19316" x="7867650" y="3929063"/>
          <p14:tracePt t="19324" x="7875588" y="3929063"/>
          <p14:tracePt t="19332" x="7891463" y="3929063"/>
          <p14:tracePt t="19340" x="7899400" y="3929063"/>
          <p14:tracePt t="19348" x="7923213" y="3921125"/>
          <p14:tracePt t="19356" x="7939088" y="3913188"/>
          <p14:tracePt t="19364" x="7939088" y="3905250"/>
          <p14:tracePt t="19372" x="7954963" y="3905250"/>
          <p14:tracePt t="19380" x="7962900" y="3897313"/>
          <p14:tracePt t="19388" x="7970838" y="3889375"/>
          <p14:tracePt t="19396" x="7986713" y="3889375"/>
          <p14:tracePt t="19403" x="7994650" y="3881438"/>
          <p14:tracePt t="19420" x="8002588" y="3881438"/>
          <p14:tracePt t="19444" x="8010525" y="3865563"/>
          <p14:tracePt t="19452" x="8026400" y="3865563"/>
          <p14:tracePt t="19468" x="8032750" y="3865563"/>
          <p14:tracePt t="19492" x="8048625" y="3865563"/>
          <p14:tracePt t="19508" x="8056563" y="3841750"/>
          <p14:tracePt t="19524" x="8072438" y="3833813"/>
          <p14:tracePt t="19556" x="8088313" y="3833813"/>
          <p14:tracePt t="19572" x="8096250" y="3833813"/>
          <p14:tracePt t="19580" x="8112125" y="3833813"/>
          <p14:tracePt t="19588" x="8120063" y="3833813"/>
          <p14:tracePt t="19596" x="8128000" y="3833813"/>
          <p14:tracePt t="19612" x="8135938" y="3833813"/>
          <p14:tracePt t="19628" x="8151813" y="3833813"/>
          <p14:tracePt t="19644" x="8159750" y="3833813"/>
          <p14:tracePt t="19652" x="8175625" y="3833813"/>
          <p14:tracePt t="19661" x="8183563" y="3833813"/>
          <p14:tracePt t="19668" x="8191500" y="3833813"/>
          <p14:tracePt t="19676" x="8199438" y="3833813"/>
          <p14:tracePt t="19684" x="8223250" y="3825875"/>
          <p14:tracePt t="19692" x="8237538" y="3811588"/>
          <p14:tracePt t="19700" x="8253413" y="3803650"/>
          <p14:tracePt t="19708" x="8285163" y="3795713"/>
          <p14:tracePt t="19716" x="8316913" y="3787775"/>
          <p14:tracePt t="19724" x="8332788" y="3787775"/>
          <p14:tracePt t="19731" x="8356600" y="3787775"/>
          <p14:tracePt t="19740" x="8388350" y="3779838"/>
          <p14:tracePt t="19748" x="8412163" y="3771900"/>
          <p14:tracePt t="19756" x="8434388" y="3763963"/>
          <p14:tracePt t="19764" x="8466138" y="3763963"/>
          <p14:tracePt t="19771" x="8497888" y="3763963"/>
          <p14:tracePt t="19780" x="8521700" y="3763963"/>
          <p14:tracePt t="19787" x="8569325" y="3763963"/>
          <p14:tracePt t="19795" x="8647113" y="3763963"/>
          <p14:tracePt t="19803" x="8750300" y="3740150"/>
          <p14:tracePt t="19812" x="8843963" y="3708400"/>
          <p14:tracePt t="19820" x="8963025" y="3676650"/>
          <p14:tracePt t="19827" x="9088438" y="3636963"/>
          <p14:tracePt t="19836" x="9215438" y="3606800"/>
          <p14:tracePt t="19844" x="9301163" y="3582988"/>
          <p14:tracePt t="19852" x="9348788" y="3575050"/>
          <p14:tracePt t="19860" x="9380538" y="3575050"/>
          <p14:tracePt t="19868" x="9396413" y="3567113"/>
          <p14:tracePt t="19940" x="9412288" y="3559175"/>
          <p14:tracePt t="19947" x="9428163" y="3559175"/>
          <p14:tracePt t="19964" x="9450388" y="3559175"/>
          <p14:tracePt t="19972" x="9513888" y="3559175"/>
          <p14:tracePt t="19980" x="9577388" y="3575050"/>
          <p14:tracePt t="19988" x="9632950" y="3598863"/>
          <p14:tracePt t="19995" x="9663113" y="3606800"/>
          <p14:tracePt t="20003" x="9678988" y="3614738"/>
          <p14:tracePt t="20012" x="9694863" y="3614738"/>
          <p14:tracePt t="20019" x="9694863" y="3622675"/>
          <p14:tracePt t="20029" x="9710738" y="3622675"/>
          <p14:tracePt t="20035" x="9718675" y="3636963"/>
          <p14:tracePt t="20045" x="9750425" y="3652838"/>
          <p14:tracePt t="20052" x="9766300" y="3668713"/>
          <p14:tracePt t="20061" x="9782175" y="3676650"/>
          <p14:tracePt t="20068" x="9798050" y="3692525"/>
          <p14:tracePt t="20076" x="9821863" y="3700463"/>
          <p14:tracePt t="20084" x="9859963" y="3716338"/>
          <p14:tracePt t="20092" x="9899650" y="3732213"/>
          <p14:tracePt t="20111" x="9939338" y="3740150"/>
          <p14:tracePt t="20115" x="9963150" y="3748088"/>
          <p14:tracePt t="20724" x="9979025" y="3748088"/>
          <p14:tracePt t="20732" x="9994900" y="3748088"/>
          <p14:tracePt t="20740" x="10002838" y="3748088"/>
          <p14:tracePt t="20748" x="10034588" y="3732213"/>
          <p14:tracePt t="20756" x="10058400" y="3700463"/>
          <p14:tracePt t="20764" x="10088563" y="3676650"/>
          <p14:tracePt t="20772" x="10104438" y="3636963"/>
          <p14:tracePt t="20779" x="10136188" y="3606800"/>
          <p14:tracePt t="20788" x="10144125" y="3582988"/>
          <p14:tracePt t="20796" x="10152063" y="3567113"/>
          <p14:tracePt t="20804" x="10160000" y="3551238"/>
          <p14:tracePt t="20948" x="10167938" y="3543300"/>
          <p14:tracePt t="20956" x="10175875" y="3527425"/>
          <p14:tracePt t="20964" x="10183813" y="3519488"/>
          <p14:tracePt t="20972" x="10199688" y="3511550"/>
          <p14:tracePt t="20980" x="10199688" y="3503613"/>
          <p14:tracePt t="20988" x="10207625" y="3487738"/>
          <p14:tracePt t="20995" x="10215563" y="3479800"/>
          <p14:tracePt t="21068" x="10215563" y="3471863"/>
          <p14:tracePt t="21084" x="10191750" y="3471863"/>
          <p14:tracePt t="21091" x="10136188" y="3463925"/>
          <p14:tracePt t="21100" x="10072688" y="3463925"/>
          <p14:tracePt t="21107" x="9979025" y="3440113"/>
          <p14:tracePt t="21116" x="9867900" y="3417888"/>
          <p14:tracePt t="21123" x="9718675" y="3378200"/>
          <p14:tracePt t="21132" x="9553575" y="3322638"/>
          <p14:tracePt t="21139" x="9396413" y="3290888"/>
          <p14:tracePt t="21148" x="9253538" y="3251200"/>
          <p14:tracePt t="21155" x="9080500" y="3243263"/>
          <p14:tracePt t="21163" x="8923338" y="3243263"/>
          <p14:tracePt t="21171" x="8782050" y="3243263"/>
          <p14:tracePt t="21180" x="8647113" y="3243263"/>
          <p14:tracePt t="21187" x="8521700" y="3243263"/>
          <p14:tracePt t="21196" x="8412163" y="3243263"/>
          <p14:tracePt t="21203" x="8293100" y="3243263"/>
          <p14:tracePt t="21212" x="8167688" y="3243263"/>
          <p14:tracePt t="21220" x="8056563" y="3259138"/>
          <p14:tracePt t="21228" x="7947025" y="3267075"/>
          <p14:tracePt t="21236" x="7835900" y="3267075"/>
          <p14:tracePt t="21244" x="7726363" y="3282950"/>
          <p14:tracePt t="21252" x="7600950" y="3306763"/>
          <p14:tracePt t="21259" x="7481888" y="3346450"/>
          <p14:tracePt t="21268" x="7388225" y="3370263"/>
          <p14:tracePt t="21275" x="7269163" y="3409950"/>
          <p14:tracePt t="21283" x="7143750" y="3448050"/>
          <p14:tracePt t="21291" x="7010400" y="3511550"/>
          <p14:tracePt t="21300" x="6907213" y="3590925"/>
          <p14:tracePt t="21307" x="6805613" y="3652838"/>
          <p14:tracePt t="21316" x="6702425" y="3716338"/>
          <p14:tracePt t="21323" x="6607175" y="3763963"/>
          <p14:tracePt t="21332" x="6537325" y="3811588"/>
          <p14:tracePt t="21340" x="6450013" y="3889375"/>
          <p14:tracePt t="21348" x="6364288" y="3937000"/>
          <p14:tracePt t="21355" x="6308725" y="3968750"/>
          <p14:tracePt t="21363" x="6245225" y="4016375"/>
          <p14:tracePt t="21372" x="6183313" y="4054475"/>
          <p14:tracePt t="21380" x="6119813" y="4094163"/>
          <p14:tracePt t="21388" x="6048375" y="4157663"/>
          <p14:tracePt t="21397" x="5978525" y="4205288"/>
          <p14:tracePt t="21403" x="5922963" y="4251325"/>
          <p14:tracePt t="21412" x="5867400" y="4298950"/>
          <p14:tracePt t="21420" x="5795963" y="4346575"/>
          <p14:tracePt t="21429" x="5749925" y="4386263"/>
          <p14:tracePt t="21435" x="5694363" y="4432300"/>
          <p14:tracePt t="21444" x="5622925" y="4464050"/>
          <p14:tracePt t="21452" x="5584825" y="4511675"/>
          <p14:tracePt t="21461" x="5537200" y="4567238"/>
          <p14:tracePt t="21468" x="5497513" y="4598988"/>
          <p14:tracePt t="21475" x="5449888" y="4637088"/>
          <p14:tracePt t="21484" x="5434013" y="4676775"/>
          <p14:tracePt t="21491" x="5402263" y="4708525"/>
          <p14:tracePt t="21500" x="5386388" y="4724400"/>
          <p14:tracePt t="21507" x="5380038" y="4740275"/>
          <p14:tracePt t="21516" x="5364163" y="4756150"/>
          <p14:tracePt t="21523" x="5356225" y="4779963"/>
          <p14:tracePt t="21532" x="5340350" y="4795838"/>
          <p14:tracePt t="21547" x="5332413" y="4810125"/>
          <p14:tracePt t="21555" x="5324475" y="4818063"/>
          <p14:tracePt t="21572" x="5316538" y="4833938"/>
          <p14:tracePt t="21580" x="5308600" y="4841875"/>
          <p14:tracePt t="21587" x="5300663" y="4849813"/>
          <p14:tracePt t="21612" x="5292725" y="4865688"/>
          <p14:tracePt t="21620" x="5292725" y="4873625"/>
          <p14:tracePt t="21645" x="5276850" y="4881563"/>
          <p14:tracePt t="21716" x="5245100" y="4897438"/>
          <p14:tracePt t="22004" x="5237163" y="4905375"/>
          <p14:tracePt t="22011" x="5229225" y="4905375"/>
          <p14:tracePt t="22020" x="5213350" y="4905375"/>
          <p14:tracePt t="22030" x="5205413" y="4905375"/>
          <p14:tracePt t="22036" x="5189538" y="4905375"/>
          <p14:tracePt t="22052" x="5175250" y="4905375"/>
          <p14:tracePt t="22062" x="5167313" y="4905375"/>
          <p14:tracePt t="22068" x="5151438" y="4905375"/>
          <p14:tracePt t="22084" x="5143500" y="4905375"/>
          <p14:tracePt t="22092" x="5127625" y="4905375"/>
          <p14:tracePt t="22124" x="5119688" y="4905375"/>
          <p14:tracePt t="22132" x="5103813" y="4897438"/>
          <p14:tracePt t="22140" x="5080000" y="4889500"/>
          <p14:tracePt t="22148" x="5080000" y="4881563"/>
          <p14:tracePt t="22156" x="5064125" y="4873625"/>
          <p14:tracePt t="22164" x="5048250" y="4865688"/>
          <p14:tracePt t="22172" x="5032375" y="4857750"/>
          <p14:tracePt t="22348" x="5024438" y="4833938"/>
          <p14:tracePt t="22364" x="5008563" y="4833938"/>
          <p14:tracePt t="22372" x="4992688" y="4833938"/>
          <p14:tracePt t="22380" x="4984750" y="4833938"/>
          <p14:tracePt t="22388" x="4970463" y="4833938"/>
          <p14:tracePt t="22396" x="4962525" y="4833938"/>
          <p14:tracePt t="22404" x="4938713" y="4833938"/>
          <p14:tracePt t="22412" x="4914900" y="4833938"/>
          <p14:tracePt t="22419" x="4891088" y="4833938"/>
          <p14:tracePt t="22428" x="4867275" y="4833938"/>
          <p14:tracePt t="22436" x="4851400" y="4833938"/>
          <p14:tracePt t="22445" x="4843463" y="4833938"/>
          <p14:tracePt t="22451" x="4819650" y="4833938"/>
          <p14:tracePt t="22461" x="4803775" y="4833938"/>
          <p14:tracePt t="22508" x="4795838" y="4833938"/>
          <p14:tracePt t="22540" x="4779963" y="4833938"/>
          <p14:tracePt t="22564" x="4765675" y="4833938"/>
          <p14:tracePt t="22588" x="4757738" y="4833938"/>
          <p14:tracePt t="22628" x="4741863" y="4833938"/>
          <p14:tracePt t="22700" x="4733925" y="4833938"/>
          <p14:tracePt t="22716" x="4718050" y="4833938"/>
          <p14:tracePt t="22764" x="4702175" y="4833938"/>
          <p14:tracePt t="22788" x="4694238" y="4833938"/>
          <p14:tracePt t="23012" x="4678363" y="4833938"/>
          <p14:tracePt t="23019" x="4670425" y="4833938"/>
          <p14:tracePt t="23028" x="4654550" y="4833938"/>
          <p14:tracePt t="23036" x="4646613" y="4833938"/>
          <p14:tracePt t="23044" x="4614863" y="4826000"/>
          <p14:tracePt t="23052" x="4591050" y="4818063"/>
          <p14:tracePt t="23059" x="4568825" y="4810125"/>
          <p14:tracePt t="23067" x="4552950" y="4810125"/>
          <p14:tracePt t="23076" x="4545013" y="4802188"/>
          <p14:tracePt t="23083" x="4529138" y="4802188"/>
          <p14:tracePt t="23180" x="4513263" y="4802188"/>
          <p14:tracePt t="23204" x="4505325" y="4802188"/>
          <p14:tracePt t="23212" x="4489450" y="4802188"/>
          <p14:tracePt t="23236" x="4473575" y="4802188"/>
          <p14:tracePt t="23244" x="4465638" y="4802188"/>
          <p14:tracePt t="23252" x="4449763" y="4810125"/>
          <p14:tracePt t="23275" x="4441825" y="4810125"/>
          <p14:tracePt t="23284" x="4418013" y="4818063"/>
          <p14:tracePt t="23292" x="4410075" y="4826000"/>
          <p14:tracePt t="23300" x="4394200" y="4826000"/>
          <p14:tracePt t="23308" x="4378325" y="4826000"/>
          <p14:tracePt t="23316" x="4364038" y="4833938"/>
          <p14:tracePt t="23324" x="4348163" y="4833938"/>
          <p14:tracePt t="23332" x="4316413" y="4841875"/>
          <p14:tracePt t="23340" x="4292600" y="4849813"/>
          <p14:tracePt t="23347" x="4268788" y="4857750"/>
          <p14:tracePt t="23356" x="4252913" y="4857750"/>
          <p14:tracePt t="23364" x="4244975" y="4865688"/>
          <p14:tracePt t="23371" x="4221163" y="4873625"/>
          <p14:tracePt t="23380" x="4205288" y="4873625"/>
          <p14:tracePt t="23388" x="4197350" y="4881563"/>
          <p14:tracePt t="23395" x="4181475" y="4881563"/>
          <p14:tracePt t="23404" x="4173538" y="4881563"/>
          <p14:tracePt t="23411" x="4165600" y="4889500"/>
          <p14:tracePt t="23420" x="4159250" y="4897438"/>
          <p14:tracePt t="23428" x="4143375" y="4897438"/>
          <p14:tracePt t="23444" x="4127500" y="4897438"/>
          <p14:tracePt t="23452" x="4119563" y="4897438"/>
          <p14:tracePt t="23460" x="4103688" y="4905375"/>
          <p14:tracePt t="23484" x="4087813" y="4905375"/>
          <p14:tracePt t="23492" x="4079875" y="4913313"/>
          <p14:tracePt t="23500" x="4071938" y="4913313"/>
          <p14:tracePt t="23511" x="4048125" y="4913313"/>
          <p14:tracePt t="23516" x="4032250" y="4913313"/>
          <p14:tracePt t="23523" x="4024313" y="4921250"/>
          <p14:tracePt t="23556" x="4016375" y="4921250"/>
          <p14:tracePt t="23604" x="4000500" y="4921250"/>
          <p14:tracePt t="23612" x="3992563" y="4921250"/>
          <p14:tracePt t="23620" x="3976688" y="4921250"/>
          <p14:tracePt t="23628" x="3968750" y="4921250"/>
          <p14:tracePt t="23644" x="3954463" y="4921250"/>
          <p14:tracePt t="23660" x="3946525" y="4921250"/>
          <p14:tracePt t="23675" x="3938588" y="4921250"/>
          <p14:tracePt t="23692" x="3930650" y="4921250"/>
          <p14:tracePt t="23723" x="3906838" y="4929188"/>
          <p14:tracePt t="23764" x="3898900" y="4937125"/>
          <p14:tracePt t="23908" x="3883025" y="4937125"/>
          <p14:tracePt t="24084" x="3867150" y="4937125"/>
          <p14:tracePt t="24092" x="3851275" y="4945063"/>
          <p14:tracePt t="24100" x="3827463" y="4945063"/>
          <p14:tracePt t="24108" x="3811588" y="4945063"/>
          <p14:tracePt t="24252" x="3795713" y="4945063"/>
          <p14:tracePt t="24260" x="3787775" y="4953000"/>
          <p14:tracePt t="24292" x="3779838" y="4960938"/>
          <p14:tracePt t="24796" x="3749675" y="4984750"/>
          <p14:tracePt t="24803" x="3733800" y="4992688"/>
          <p14:tracePt t="24812" x="3717925" y="4999038"/>
          <p14:tracePt t="24820" x="3709988" y="5006975"/>
          <p14:tracePt t="24828" x="3694113" y="5006975"/>
          <p14:tracePt t="24853" x="3678238" y="5006975"/>
          <p14:tracePt t="24948" x="3662363" y="5006975"/>
          <p14:tracePt t="24963" x="3654425" y="5006975"/>
          <p14:tracePt t="24980" x="3638550" y="5006975"/>
          <p14:tracePt t="26460" x="3630613" y="5006975"/>
          <p14:tracePt t="26467" x="3614738" y="5006975"/>
          <p14:tracePt t="26483" x="3598863" y="5006975"/>
          <p14:tracePt t="26492" x="3590925" y="5006975"/>
          <p14:tracePt t="27828" x="3575050" y="5006975"/>
          <p14:tracePt t="27836" x="3567113" y="5006975"/>
          <p14:tracePt t="27844" x="3536950" y="5006975"/>
          <p14:tracePt t="27853" x="3489325" y="5006975"/>
          <p14:tracePt t="27860" x="3394075" y="4999038"/>
          <p14:tracePt t="27869" x="3316288" y="4976813"/>
          <p14:tracePt t="27876" x="3228975" y="4953000"/>
          <p14:tracePt t="27883" x="3143250" y="4929188"/>
          <p14:tracePt t="27892" x="3063875" y="4905375"/>
          <p14:tracePt t="27899" x="2952750" y="4881563"/>
          <p14:tracePt t="27908" x="2867025" y="4857750"/>
          <p14:tracePt t="27915" x="2787650" y="4833938"/>
          <p14:tracePt t="27924" x="2701925" y="4833938"/>
          <p14:tracePt t="27932" x="2654300" y="4826000"/>
          <p14:tracePt t="27940" x="2614613" y="4826000"/>
          <p14:tracePt t="27947" x="2543175" y="4826000"/>
          <p14:tracePt t="27956" x="2465388" y="4826000"/>
          <p14:tracePt t="27963" x="2386013" y="4841875"/>
          <p14:tracePt t="27972" x="2308225" y="4841875"/>
          <p14:tracePt t="27979" x="2205038" y="4849813"/>
          <p14:tracePt t="27988" x="2127250" y="4873625"/>
          <p14:tracePt t="27995" x="2039938" y="4889500"/>
          <p14:tracePt t="28004" x="1944688" y="4913313"/>
          <p14:tracePt t="28012" x="1858963" y="4937125"/>
          <p14:tracePt t="28021" x="1763713" y="4960938"/>
          <p14:tracePt t="28027" x="1677988" y="4984750"/>
          <p14:tracePt t="28035" x="1614488" y="4992688"/>
          <p14:tracePt t="28044" x="1527175" y="5030788"/>
          <p14:tracePt t="28052" x="1433513" y="5054600"/>
          <p14:tracePt t="28060" x="1354138" y="5070475"/>
          <p14:tracePt t="28069" x="1284288" y="5094288"/>
          <p14:tracePt t="28076" x="1196975" y="5118100"/>
          <p14:tracePt t="28086" x="1117600" y="5126038"/>
          <p14:tracePt t="28092" x="1023938" y="5149850"/>
          <p14:tracePt t="28100" x="920750" y="5173663"/>
          <p14:tracePt t="28108" x="795338" y="5211763"/>
          <p14:tracePt t="28116" x="646113" y="5251450"/>
          <p14:tracePt t="28124" x="519113" y="5291138"/>
          <p14:tracePt t="28132" x="338138" y="5330825"/>
          <p14:tracePt t="28140" x="196850" y="5370513"/>
          <p14:tracePt t="28148" x="31750" y="540861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effectLst>
                  <a:outerShdw blurRad="38100" dist="38100" dir="2700000" algn="tl">
                    <a:srgbClr val="000000">
                      <a:alpha val="43137"/>
                    </a:srgbClr>
                  </a:outerShdw>
                </a:effectLst>
              </a:rPr>
              <a:t> </a:t>
            </a:r>
            <a:r>
              <a:rPr lang="en-US" sz="2800" b="1" dirty="0">
                <a:solidFill>
                  <a:schemeClr val="tx1"/>
                </a:solidFill>
              </a:rPr>
              <a:t>Step 1: Create Urgency</a:t>
            </a:r>
          </a:p>
          <a:p>
            <a:r>
              <a:rPr lang="en-US" sz="2800" dirty="0">
                <a:solidFill>
                  <a:srgbClr val="002060"/>
                </a:solidFill>
              </a:rPr>
              <a:t>What you can do?</a:t>
            </a:r>
            <a:endParaRPr lang="en-US" sz="2800" b="1" dirty="0">
              <a:solidFill>
                <a:srgbClr val="002060"/>
              </a:solidFill>
            </a:endParaRPr>
          </a:p>
          <a:p>
            <a:pPr marL="285750" indent="-285750">
              <a:buFont typeface="Wingdings" panose="05000000000000000000" pitchFamily="2" charset="2"/>
              <a:buChar char="§"/>
            </a:pPr>
            <a:r>
              <a:rPr lang="en-US" sz="2400" dirty="0">
                <a:solidFill>
                  <a:schemeClr val="tx1"/>
                </a:solidFill>
              </a:rPr>
              <a:t>Identify potential </a:t>
            </a:r>
            <a:r>
              <a:rPr lang="en-US" sz="2400" dirty="0">
                <a:solidFill>
                  <a:schemeClr val="tx1"/>
                </a:solidFill>
                <a:hlinkClick r:id="rId2"/>
              </a:rPr>
              <a:t>threats</a:t>
            </a:r>
            <a:r>
              <a:rPr lang="en-US" sz="2400" dirty="0">
                <a:solidFill>
                  <a:schemeClr val="tx1"/>
                </a:solidFill>
              </a:rPr>
              <a:t>, and </a:t>
            </a:r>
            <a:r>
              <a:rPr lang="en-US" sz="2400" dirty="0">
                <a:solidFill>
                  <a:schemeClr val="tx1"/>
                </a:solidFill>
                <a:hlinkClick r:id="rId3"/>
              </a:rPr>
              <a:t>develop scenarios</a:t>
            </a:r>
            <a:r>
              <a:rPr lang="en-US" sz="2400" dirty="0">
                <a:solidFill>
                  <a:schemeClr val="tx1"/>
                </a:solidFill>
              </a:rPr>
              <a:t> showing what could happen in the future.</a:t>
            </a:r>
          </a:p>
          <a:p>
            <a:pPr marL="285750" indent="-285750">
              <a:buFont typeface="Wingdings" panose="05000000000000000000" pitchFamily="2" charset="2"/>
              <a:buChar char="§"/>
            </a:pPr>
            <a:r>
              <a:rPr lang="en-US" sz="2400" dirty="0">
                <a:solidFill>
                  <a:schemeClr val="tx1"/>
                </a:solidFill>
              </a:rPr>
              <a:t>Examine </a:t>
            </a:r>
            <a:r>
              <a:rPr lang="en-US" sz="2400" dirty="0">
                <a:solidFill>
                  <a:schemeClr val="tx1"/>
                </a:solidFill>
                <a:hlinkClick r:id="rId2"/>
              </a:rPr>
              <a:t>opportunities</a:t>
            </a:r>
            <a:r>
              <a:rPr lang="en-US" sz="2400" dirty="0">
                <a:solidFill>
                  <a:schemeClr val="tx1"/>
                </a:solidFill>
              </a:rPr>
              <a:t> that should be, or could be, exploited.</a:t>
            </a:r>
          </a:p>
          <a:p>
            <a:pPr marL="285750" indent="-285750">
              <a:buFont typeface="Wingdings" panose="05000000000000000000" pitchFamily="2" charset="2"/>
              <a:buChar char="§"/>
            </a:pPr>
            <a:r>
              <a:rPr lang="en-US" sz="2400" dirty="0">
                <a:solidFill>
                  <a:schemeClr val="tx1"/>
                </a:solidFill>
              </a:rPr>
              <a:t>Start honest discussions, and give dynamic and convincing reasons to get people talking and thinking.</a:t>
            </a:r>
          </a:p>
          <a:p>
            <a:pPr marL="285750" indent="-285750">
              <a:buFont typeface="Wingdings" panose="05000000000000000000" pitchFamily="2" charset="2"/>
              <a:buChar char="§"/>
            </a:pPr>
            <a:r>
              <a:rPr lang="en-US" sz="2400" dirty="0">
                <a:solidFill>
                  <a:schemeClr val="tx1"/>
                </a:solidFill>
              </a:rPr>
              <a:t>Request support from customers, outside stakeholders and industry people to strengthen your argument.</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9090957"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 Steps</a:t>
            </a:r>
          </a:p>
        </p:txBody>
      </p:sp>
      <p:pic>
        <p:nvPicPr>
          <p:cNvPr id="9" name="Graphic 21">
            <a:extLst>
              <a:ext uri="{FF2B5EF4-FFF2-40B4-BE49-F238E27FC236}">
                <a16:creationId xmlns:a16="http://schemas.microsoft.com/office/drawing/2014/main" id="{E78CB308-4C87-43A6-AD55-A83A447900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506732"/>
      </p:ext>
    </p:extLst>
  </p:cSld>
  <p:clrMapOvr>
    <a:masterClrMapping/>
  </p:clrMapOvr>
  <mc:AlternateContent xmlns:mc="http://schemas.openxmlformats.org/markup-compatibility/2006" xmlns:p14="http://schemas.microsoft.com/office/powerpoint/2010/main">
    <mc:Choice Requires="p14">
      <p:transition p14:dur="10" advTm="166939"/>
    </mc:Choice>
    <mc:Fallback xmlns="">
      <p:transition advTm="166939"/>
    </mc:Fallback>
  </mc:AlternateContent>
  <p:extLst>
    <p:ext uri="{3A86A75C-4F4B-4683-9AE1-C65F6400EC91}">
      <p14:laserTraceLst xmlns:p14="http://schemas.microsoft.com/office/powerpoint/2010/main">
        <p14:tracePtLst>
          <p14:tracePt t="9447" x="3187700" y="6635750"/>
          <p14:tracePt t="9554" x="2268538" y="6573838"/>
          <p14:tracePt t="9562" x="2165350" y="6338888"/>
          <p14:tracePt t="9570" x="2063750" y="6102350"/>
          <p14:tracePt t="9578" x="1960563" y="5889625"/>
          <p14:tracePt t="9586" x="1819275" y="5637213"/>
          <p14:tracePt t="9595" x="1685925" y="5416550"/>
          <p14:tracePt t="9602" x="1590675" y="5235575"/>
          <p14:tracePt t="9610" x="1527175" y="5102225"/>
          <p14:tracePt t="9618" x="1465263" y="4976813"/>
          <p14:tracePt t="9627" x="1393825" y="4857750"/>
          <p14:tracePt t="9634" x="1362075" y="4748213"/>
          <p14:tracePt t="9642" x="1338263" y="4645025"/>
          <p14:tracePt t="9650" x="1316038" y="4591050"/>
          <p14:tracePt t="9658" x="1316038" y="4543425"/>
          <p14:tracePt t="9666" x="1316038" y="4511675"/>
          <p14:tracePt t="9674" x="1316038" y="4464050"/>
          <p14:tracePt t="9682" x="1316038" y="4424363"/>
          <p14:tracePt t="9690" x="1316038" y="4370388"/>
          <p14:tracePt t="9698" x="1316038" y="4314825"/>
          <p14:tracePt t="9706" x="1316038" y="4283075"/>
          <p14:tracePt t="9714" x="1316038" y="4219575"/>
          <p14:tracePt t="9722" x="1316038" y="4189413"/>
          <p14:tracePt t="9730" x="1316038" y="4165600"/>
          <p14:tracePt t="9738" x="1316038" y="4125913"/>
          <p14:tracePt t="9746" x="1308100" y="4102100"/>
          <p14:tracePt t="9754" x="1284288" y="4070350"/>
          <p14:tracePt t="9762" x="1284288" y="4046538"/>
          <p14:tracePt t="9770" x="1276350" y="4022725"/>
          <p14:tracePt t="9778" x="1268413" y="4008438"/>
          <p14:tracePt t="9786" x="1260475" y="3984625"/>
          <p14:tracePt t="9794" x="1260475" y="3968750"/>
          <p14:tracePt t="9802" x="1252538" y="3960813"/>
          <p14:tracePt t="9810" x="1244600" y="3952875"/>
          <p14:tracePt t="9827" x="1236663" y="3944938"/>
          <p14:tracePt t="9842" x="1228725" y="3937000"/>
          <p14:tracePt t="9858" x="1228725" y="3921125"/>
          <p14:tracePt t="9866" x="1236663" y="3905250"/>
          <p14:tracePt t="9874" x="1244600" y="3897313"/>
          <p14:tracePt t="9882" x="1252538" y="3889375"/>
          <p14:tracePt t="9890" x="1260475" y="3865563"/>
          <p14:tracePt t="9898" x="1268413" y="3833813"/>
          <p14:tracePt t="9907" x="1276350" y="3795713"/>
          <p14:tracePt t="9914" x="1276350" y="3748088"/>
          <p14:tracePt t="9922" x="1276350" y="3716338"/>
          <p14:tracePt t="9930" x="1276350" y="3676650"/>
          <p14:tracePt t="9938" x="1276350" y="3644900"/>
          <p14:tracePt t="9946" x="1276350" y="3614738"/>
          <p14:tracePt t="9954" x="1268413" y="3590925"/>
          <p14:tracePt t="9962" x="1268413" y="3575050"/>
          <p14:tracePt t="9970" x="1260475" y="3551238"/>
          <p14:tracePt t="9978" x="1236663" y="3535363"/>
          <p14:tracePt t="9986" x="1236663" y="3527425"/>
          <p14:tracePt t="9995" x="1220788" y="3519488"/>
          <p14:tracePt t="10002" x="1212850" y="3511550"/>
          <p14:tracePt t="10066" x="1220788" y="3511550"/>
          <p14:tracePt t="10074" x="1228725" y="3511550"/>
          <p14:tracePt t="10082" x="1236663" y="3511550"/>
          <p14:tracePt t="10090" x="1252538" y="3511550"/>
          <p14:tracePt t="10098" x="1292225" y="3511550"/>
          <p14:tracePt t="10106" x="1338263" y="3511550"/>
          <p14:tracePt t="10114" x="1370013" y="3511550"/>
          <p14:tracePt t="10122" x="1417638" y="3511550"/>
          <p14:tracePt t="10130" x="1457325" y="3511550"/>
          <p14:tracePt t="10138" x="1489075" y="3511550"/>
          <p14:tracePt t="10146" x="1527175" y="3511550"/>
          <p14:tracePt t="10154" x="1558925" y="3511550"/>
          <p14:tracePt t="10162" x="1582738" y="3511550"/>
          <p14:tracePt t="10170" x="1598613" y="3511550"/>
          <p14:tracePt t="10178" x="1614488" y="3511550"/>
          <p14:tracePt t="10186" x="1638300" y="3511550"/>
          <p14:tracePt t="10194" x="1654175" y="3511550"/>
          <p14:tracePt t="10212" x="1677988" y="3511550"/>
          <p14:tracePt t="10218" x="1685925" y="3511550"/>
          <p14:tracePt t="10227" x="1701800" y="3511550"/>
          <p14:tracePt t="10234" x="1709738" y="3511550"/>
          <p14:tracePt t="10242" x="1717675" y="3511550"/>
          <p14:tracePt t="10250" x="1725613" y="3511550"/>
          <p14:tracePt t="10258" x="1739900" y="3511550"/>
          <p14:tracePt t="10266" x="1747838" y="3511550"/>
          <p14:tracePt t="10274" x="1763713" y="3511550"/>
          <p14:tracePt t="10282" x="1779588" y="3511550"/>
          <p14:tracePt t="10290" x="1811338" y="3511550"/>
          <p14:tracePt t="10298" x="1874838" y="3503613"/>
          <p14:tracePt t="10306" x="1898650" y="3479800"/>
          <p14:tracePt t="10314" x="1914525" y="3479800"/>
          <p14:tracePt t="10322" x="1936750" y="3471863"/>
          <p14:tracePt t="10330" x="1968500" y="3471863"/>
          <p14:tracePt t="10338" x="1984375" y="3463925"/>
          <p14:tracePt t="10346" x="2000250" y="3463925"/>
          <p14:tracePt t="10362" x="2016125" y="3463925"/>
          <p14:tracePt t="10370" x="2024063" y="3455988"/>
          <p14:tracePt t="10386" x="2039938" y="3455988"/>
          <p14:tracePt t="10395" x="2047875" y="3455988"/>
          <p14:tracePt t="11066" x="2063750" y="3455988"/>
          <p14:tracePt t="11082" x="2079625" y="3455988"/>
          <p14:tracePt t="11090" x="2087563" y="3455988"/>
          <p14:tracePt t="11098" x="2103438" y="3455988"/>
          <p14:tracePt t="11106" x="2111375" y="3455988"/>
          <p14:tracePt t="11114" x="2133600" y="3455988"/>
          <p14:tracePt t="11122" x="2157413" y="3455988"/>
          <p14:tracePt t="11130" x="2173288" y="3455988"/>
          <p14:tracePt t="11138" x="2181225" y="3455988"/>
          <p14:tracePt t="11146" x="2205038" y="3455988"/>
          <p14:tracePt t="11154" x="2228850" y="3455988"/>
          <p14:tracePt t="11162" x="2244725" y="3455988"/>
          <p14:tracePt t="11170" x="2260600" y="3455988"/>
          <p14:tracePt t="11178" x="2284413" y="3455988"/>
          <p14:tracePt t="11186" x="2300288" y="3455988"/>
          <p14:tracePt t="11195" x="2324100" y="3455988"/>
          <p14:tracePt t="11202" x="2346325" y="3455988"/>
          <p14:tracePt t="11212" x="2370138" y="3455988"/>
          <p14:tracePt t="11218" x="2409825" y="3455988"/>
          <p14:tracePt t="11228" x="2433638" y="3455988"/>
          <p14:tracePt t="11234" x="2457450" y="3455988"/>
          <p14:tracePt t="11242" x="2473325" y="3455988"/>
          <p14:tracePt t="11250" x="2513013" y="3455988"/>
          <p14:tracePt t="11258" x="2536825" y="3455988"/>
          <p14:tracePt t="11266" x="2551113" y="3455988"/>
          <p14:tracePt t="11274" x="2566988" y="3455988"/>
          <p14:tracePt t="11290" x="2598738" y="3455988"/>
          <p14:tracePt t="11298" x="2630488" y="3463925"/>
          <p14:tracePt t="11306" x="2646363" y="3463925"/>
          <p14:tracePt t="11314" x="2662238" y="3471863"/>
          <p14:tracePt t="11322" x="2678113" y="3471863"/>
          <p14:tracePt t="11330" x="2693988" y="3471863"/>
          <p14:tracePt t="11338" x="2709863" y="3479800"/>
          <p14:tracePt t="11370" x="2725738" y="3479800"/>
          <p14:tracePt t="11378" x="2733675" y="3479800"/>
          <p14:tracePt t="11386" x="2747963" y="3479800"/>
          <p14:tracePt t="11394" x="2755900" y="3479800"/>
          <p14:tracePt t="11402" x="2779713" y="3487738"/>
          <p14:tracePt t="11411" x="2795588" y="3487738"/>
          <p14:tracePt t="11418" x="2811463" y="3487738"/>
          <p14:tracePt t="11427" x="2827338" y="3495675"/>
          <p14:tracePt t="11434" x="2827338" y="3503613"/>
          <p14:tracePt t="11441" x="2843213" y="3503613"/>
          <p14:tracePt t="11458" x="2859088" y="3503613"/>
          <p14:tracePt t="11482" x="2867025" y="3503613"/>
          <p14:tracePt t="11554" x="2882900" y="3503613"/>
          <p14:tracePt t="11570" x="2890838" y="3503613"/>
          <p14:tracePt t="11578" x="2906713" y="3503613"/>
          <p14:tracePt t="11594" x="2922588" y="3503613"/>
          <p14:tracePt t="11602" x="2930525" y="3503613"/>
          <p14:tracePt t="11611" x="2946400" y="3503613"/>
          <p14:tracePt t="11618" x="2960688" y="3503613"/>
          <p14:tracePt t="11627" x="2992438" y="3511550"/>
          <p14:tracePt t="11634" x="3024188" y="3511550"/>
          <p14:tracePt t="11642" x="3048000" y="3527425"/>
          <p14:tracePt t="11650" x="3079750" y="3535363"/>
          <p14:tracePt t="11658" x="3135313" y="3535363"/>
          <p14:tracePt t="11666" x="3165475" y="3535363"/>
          <p14:tracePt t="11674" x="3205163" y="3535363"/>
          <p14:tracePt t="11682" x="3236913" y="3535363"/>
          <p14:tracePt t="11690" x="3260725" y="3535363"/>
          <p14:tracePt t="11698" x="3292475" y="3535363"/>
          <p14:tracePt t="11706" x="3308350" y="3535363"/>
          <p14:tracePt t="11714" x="3340100" y="3535363"/>
          <p14:tracePt t="11722" x="3354388" y="3527425"/>
          <p14:tracePt t="11730" x="3394075" y="3511550"/>
          <p14:tracePt t="11738" x="3409950" y="3511550"/>
          <p14:tracePt t="11746" x="3441700" y="3503613"/>
          <p14:tracePt t="11754" x="3457575" y="3503613"/>
          <p14:tracePt t="11762" x="3481388" y="3503613"/>
          <p14:tracePt t="11770" x="3497263" y="3503613"/>
          <p14:tracePt t="11778" x="3513138" y="3503613"/>
          <p14:tracePt t="11802" x="3521075" y="3503613"/>
          <p14:tracePt t="11834" x="3536950" y="3503613"/>
          <p14:tracePt t="11850" x="3544888" y="3503613"/>
          <p14:tracePt t="11866" x="3552825" y="3503613"/>
          <p14:tracePt t="11874" x="3559175" y="3503613"/>
          <p14:tracePt t="11882" x="3575050" y="3503613"/>
          <p14:tracePt t="11890" x="3590925" y="3503613"/>
          <p14:tracePt t="11898" x="3606800" y="3503613"/>
          <p14:tracePt t="11906" x="3630613" y="3503613"/>
          <p14:tracePt t="11914" x="3646488" y="3503613"/>
          <p14:tracePt t="11922" x="3662363" y="3503613"/>
          <p14:tracePt t="11930" x="3678238" y="3503613"/>
          <p14:tracePt t="11938" x="3694113" y="3503613"/>
          <p14:tracePt t="11946" x="3702050" y="3503613"/>
          <p14:tracePt t="11954" x="3717925" y="3503613"/>
          <p14:tracePt t="12002" x="3733800" y="3503613"/>
          <p14:tracePt t="12010" x="3741738" y="3503613"/>
          <p14:tracePt t="12018" x="3757613" y="3503613"/>
          <p14:tracePt t="12026" x="3771900" y="3503613"/>
          <p14:tracePt t="12034" x="3803650" y="3503613"/>
          <p14:tracePt t="12042" x="3835400" y="3503613"/>
          <p14:tracePt t="12050" x="3851275" y="3503613"/>
          <p14:tracePt t="12058" x="3867150" y="3503613"/>
          <p14:tracePt t="12066" x="3883025" y="3503613"/>
          <p14:tracePt t="12098" x="3883025" y="3511550"/>
          <p14:tracePt t="12130" x="3851275" y="3519488"/>
          <p14:tracePt t="12138" x="3835400" y="3535363"/>
          <p14:tracePt t="12146" x="3803650" y="3535363"/>
          <p14:tracePt t="12154" x="3779838" y="3543300"/>
          <p14:tracePt t="12162" x="3757613" y="3559175"/>
          <p14:tracePt t="12170" x="3725863" y="3567113"/>
          <p14:tracePt t="12178" x="3702050" y="3567113"/>
          <p14:tracePt t="12186" x="3678238" y="3567113"/>
          <p14:tracePt t="12194" x="3662363" y="3575050"/>
          <p14:tracePt t="12218" x="3646488" y="3575050"/>
          <p14:tracePt t="12227" x="3630613" y="3575050"/>
          <p14:tracePt t="12234" x="3622675" y="3559175"/>
          <p14:tracePt t="12242" x="3614738" y="3543300"/>
          <p14:tracePt t="12250" x="3606800" y="3535363"/>
          <p14:tracePt t="12338" x="3590925" y="3535363"/>
          <p14:tracePt t="12346" x="3582988" y="3535363"/>
          <p14:tracePt t="12354" x="3575050" y="3535363"/>
          <p14:tracePt t="12362" x="3567113" y="3535363"/>
          <p14:tracePt t="12658" x="3552825" y="3535363"/>
          <p14:tracePt t="12666" x="3544888" y="3535363"/>
          <p14:tracePt t="12674" x="3529013" y="3527425"/>
          <p14:tracePt t="12682" x="3521075" y="3511550"/>
          <p14:tracePt t="12690" x="3513138" y="3503613"/>
          <p14:tracePt t="12698" x="3505200" y="3495675"/>
          <p14:tracePt t="12714" x="3497263" y="3487738"/>
          <p14:tracePt t="14074" x="3505200" y="3487738"/>
          <p14:tracePt t="14098" x="3521075" y="3487738"/>
          <p14:tracePt t="14218" x="3529013" y="3487738"/>
          <p14:tracePt t="14226" x="3544888" y="3487738"/>
          <p14:tracePt t="14242" x="3552825" y="3487738"/>
          <p14:tracePt t="14266" x="3559175" y="3487738"/>
          <p14:tracePt t="14538" x="3567113" y="3487738"/>
          <p14:tracePt t="14578" x="3582988" y="3487738"/>
          <p14:tracePt t="14586" x="3590925" y="3487738"/>
          <p14:tracePt t="14594" x="3606800" y="3487738"/>
          <p14:tracePt t="14602" x="3614738" y="3487738"/>
          <p14:tracePt t="14610" x="3622675" y="3487738"/>
          <p14:tracePt t="14618" x="3630613" y="3487738"/>
          <p14:tracePt t="14628" x="3646488" y="3487738"/>
          <p14:tracePt t="14634" x="3654425" y="3487738"/>
          <p14:tracePt t="14642" x="3670300" y="3487738"/>
          <p14:tracePt t="14650" x="3678238" y="3487738"/>
          <p14:tracePt t="14658" x="3686175" y="3487738"/>
          <p14:tracePt t="14674" x="3709988" y="3495675"/>
          <p14:tracePt t="14682" x="3717925" y="3495675"/>
          <p14:tracePt t="14690" x="3733800" y="3495675"/>
          <p14:tracePt t="14698" x="3749675" y="3503613"/>
          <p14:tracePt t="14706" x="3763963" y="3511550"/>
          <p14:tracePt t="14714" x="3787775" y="3519488"/>
          <p14:tracePt t="14786" x="3779838" y="3519488"/>
          <p14:tracePt t="14794" x="3763963" y="3519488"/>
          <p14:tracePt t="14802" x="3717925" y="3519488"/>
          <p14:tracePt t="14810" x="3662363" y="3519488"/>
          <p14:tracePt t="14818" x="3598863" y="3503613"/>
          <p14:tracePt t="14827" x="3536950" y="3495675"/>
          <p14:tracePt t="14834" x="3465513" y="3471863"/>
          <p14:tracePt t="14842" x="3417888" y="3463925"/>
          <p14:tracePt t="14850" x="3378200" y="3440113"/>
          <p14:tracePt t="14954" x="3386138" y="3440113"/>
          <p14:tracePt t="14962" x="3417888" y="3440113"/>
          <p14:tracePt t="14970" x="3457575" y="3440113"/>
          <p14:tracePt t="14978" x="3489325" y="3440113"/>
          <p14:tracePt t="14986" x="3521075" y="3455988"/>
          <p14:tracePt t="14995" x="3536950" y="3455988"/>
          <p14:tracePt t="15002" x="3552825" y="3463925"/>
          <p14:tracePt t="15010" x="3567113" y="3471863"/>
          <p14:tracePt t="15194" x="3575050" y="3471863"/>
          <p14:tracePt t="15202" x="3582988" y="3471863"/>
          <p14:tracePt t="15210" x="3598863" y="3471863"/>
          <p14:tracePt t="15218" x="3606800" y="3471863"/>
          <p14:tracePt t="15242" x="3622675" y="3471863"/>
          <p14:tracePt t="17594" x="3630613" y="3471863"/>
          <p14:tracePt t="17603" x="3646488" y="3471863"/>
          <p14:tracePt t="17634" x="3646488" y="3455988"/>
          <p14:tracePt t="17874" x="3646488" y="3448050"/>
          <p14:tracePt t="17914" x="3638550" y="3448050"/>
          <p14:tracePt t="17986" x="3622675" y="3448050"/>
          <p14:tracePt t="18034" x="3614738" y="3455988"/>
          <p14:tracePt t="18090" x="3598863" y="3455988"/>
          <p14:tracePt t="18162" x="3598863" y="3471863"/>
          <p14:tracePt t="18170" x="3606800" y="3471863"/>
          <p14:tracePt t="18186" x="3622675" y="3471863"/>
          <p14:tracePt t="18194" x="3646488" y="3487738"/>
          <p14:tracePt t="18202" x="3686175" y="3495675"/>
          <p14:tracePt t="18210" x="3725863" y="3503613"/>
          <p14:tracePt t="18218" x="3749675" y="3511550"/>
          <p14:tracePt t="18227" x="3771900" y="3519488"/>
          <p14:tracePt t="18234" x="3811588" y="3527425"/>
          <p14:tracePt t="18242" x="3835400" y="3527425"/>
          <p14:tracePt t="18250" x="3875088" y="3535363"/>
          <p14:tracePt t="18258" x="3914775" y="3559175"/>
          <p14:tracePt t="18266" x="3938588" y="3559175"/>
          <p14:tracePt t="18274" x="3962400" y="3567113"/>
          <p14:tracePt t="18282" x="3984625" y="3575050"/>
          <p14:tracePt t="18290" x="4000500" y="3575050"/>
          <p14:tracePt t="18298" x="4016375" y="3582988"/>
          <p14:tracePt t="18306" x="4048125" y="3590925"/>
          <p14:tracePt t="18314" x="4071938" y="3598863"/>
          <p14:tracePt t="18322" x="4079875" y="3606800"/>
          <p14:tracePt t="18330" x="4095750" y="3606800"/>
          <p14:tracePt t="18346" x="4111625" y="3606800"/>
          <p14:tracePt t="18354" x="4119563" y="3606800"/>
          <p14:tracePt t="18362" x="4143375" y="3606800"/>
          <p14:tracePt t="18370" x="4159250" y="3606800"/>
          <p14:tracePt t="18378" x="4165600" y="3606800"/>
          <p14:tracePt t="18386" x="4189413" y="3606800"/>
          <p14:tracePt t="18394" x="4205288" y="3606800"/>
          <p14:tracePt t="18410" x="4229100" y="3606800"/>
          <p14:tracePt t="18418" x="4244975" y="3606800"/>
          <p14:tracePt t="18427" x="4252913" y="3606800"/>
          <p14:tracePt t="18450" x="4268788" y="3606800"/>
          <p14:tracePt t="18458" x="4276725" y="3598863"/>
          <p14:tracePt t="18490" x="4292600" y="3590925"/>
          <p14:tracePt t="18498" x="4308475" y="3582988"/>
          <p14:tracePt t="18506" x="4324350" y="3575050"/>
          <p14:tracePt t="18522" x="4340225" y="3575050"/>
          <p14:tracePt t="18538" x="4356100" y="3575050"/>
          <p14:tracePt t="18546" x="4386263" y="3567113"/>
          <p14:tracePt t="18554" x="4402138" y="3551238"/>
          <p14:tracePt t="18562" x="4418013" y="3551238"/>
          <p14:tracePt t="18570" x="4433888" y="3551238"/>
          <p14:tracePt t="18578" x="4457700" y="3543300"/>
          <p14:tracePt t="18586" x="4473575" y="3535363"/>
          <p14:tracePt t="18595" x="4489450" y="3527425"/>
          <p14:tracePt t="18610" x="4505325" y="3527425"/>
          <p14:tracePt t="18626" x="4513263" y="3527425"/>
          <p14:tracePt t="18634" x="4529138" y="3519488"/>
          <p14:tracePt t="18642" x="4529138" y="3511550"/>
          <p14:tracePt t="19274" x="4545013" y="3511550"/>
          <p14:tracePt t="19282" x="4552950" y="3511550"/>
          <p14:tracePt t="19290" x="4575175" y="3511550"/>
          <p14:tracePt t="19298" x="4598988" y="3511550"/>
          <p14:tracePt t="19306" x="4614863" y="3511550"/>
          <p14:tracePt t="19314" x="4630738" y="3511550"/>
          <p14:tracePt t="19322" x="4654550" y="3519488"/>
          <p14:tracePt t="19330" x="4670425" y="3527425"/>
          <p14:tracePt t="19338" x="4686300" y="3527425"/>
          <p14:tracePt t="19346" x="4702175" y="3527425"/>
          <p14:tracePt t="19354" x="4718050" y="3527425"/>
          <p14:tracePt t="19362" x="4733925" y="3527425"/>
          <p14:tracePt t="19370" x="4741863" y="3527425"/>
          <p14:tracePt t="19378" x="4757738" y="3527425"/>
          <p14:tracePt t="19386" x="4765675" y="3527425"/>
          <p14:tracePt t="19395" x="4773613" y="3527425"/>
          <p14:tracePt t="19402" x="4779963" y="3527425"/>
          <p14:tracePt t="19427" x="4795838" y="3527425"/>
          <p14:tracePt t="19434" x="4803775" y="3527425"/>
          <p14:tracePt t="19450" x="4819650" y="3527425"/>
          <p14:tracePt t="19458" x="4827588" y="3527425"/>
          <p14:tracePt t="19466" x="4835525" y="3527425"/>
          <p14:tracePt t="19474" x="4843463" y="3527425"/>
          <p14:tracePt t="19482" x="4867275" y="3527425"/>
          <p14:tracePt t="19490" x="4883150" y="3527425"/>
          <p14:tracePt t="19498" x="4906963" y="3543300"/>
          <p14:tracePt t="19506" x="4922838" y="3543300"/>
          <p14:tracePt t="19514" x="4938713" y="3543300"/>
          <p14:tracePt t="19522" x="4954588" y="3551238"/>
          <p14:tracePt t="19530" x="4962525" y="3551238"/>
          <p14:tracePt t="19538" x="4978400" y="3551238"/>
          <p14:tracePt t="19546" x="4984750" y="3551238"/>
          <p14:tracePt t="19554" x="5000625" y="3551238"/>
          <p14:tracePt t="19562" x="5008563" y="3551238"/>
          <p14:tracePt t="19570" x="5016500" y="3551238"/>
          <p14:tracePt t="19578" x="5024438" y="3551238"/>
          <p14:tracePt t="19586" x="5040313" y="3551238"/>
          <p14:tracePt t="19594" x="5048250" y="3551238"/>
          <p14:tracePt t="19602" x="5072063" y="3551238"/>
          <p14:tracePt t="19611" x="5087938" y="3551238"/>
          <p14:tracePt t="19618" x="5103813" y="3551238"/>
          <p14:tracePt t="19627" x="5111750" y="3551238"/>
          <p14:tracePt t="19634" x="5143500" y="3551238"/>
          <p14:tracePt t="19643" x="5167313" y="3551238"/>
          <p14:tracePt t="19650" x="5181600" y="3551238"/>
          <p14:tracePt t="19658" x="5189538" y="3551238"/>
          <p14:tracePt t="19666" x="5197475" y="3551238"/>
          <p14:tracePt t="19674" x="5205413" y="3551238"/>
          <p14:tracePt t="19682" x="5221288" y="3551238"/>
          <p14:tracePt t="19690" x="5229225" y="3551238"/>
          <p14:tracePt t="19698" x="5245100" y="3551238"/>
          <p14:tracePt t="19706" x="5253038" y="3551238"/>
          <p14:tracePt t="19714" x="5260975" y="3551238"/>
          <p14:tracePt t="19722" x="5268913" y="3551238"/>
          <p14:tracePt t="19738" x="5284788" y="3551238"/>
          <p14:tracePt t="19762" x="5292725" y="3551238"/>
          <p14:tracePt t="19778" x="5308600" y="3551238"/>
          <p14:tracePt t="19859" x="5316538" y="3551238"/>
          <p14:tracePt t="19874" x="5324475" y="3551238"/>
          <p14:tracePt t="19882" x="5332413" y="3551238"/>
          <p14:tracePt t="19890" x="5348288" y="3551238"/>
          <p14:tracePt t="19898" x="5356225" y="3551238"/>
          <p14:tracePt t="19906" x="5372100" y="3551238"/>
          <p14:tracePt t="19914" x="5380038" y="3551238"/>
          <p14:tracePt t="19926" x="5402263" y="3551238"/>
          <p14:tracePt t="19930" x="5434013" y="3551238"/>
          <p14:tracePt t="19938" x="5473700" y="3567113"/>
          <p14:tracePt t="19946" x="5505450" y="3567113"/>
          <p14:tracePt t="19954" x="5568950" y="3567113"/>
          <p14:tracePt t="19962" x="5614988" y="3567113"/>
          <p14:tracePt t="19970" x="5662613" y="3567113"/>
          <p14:tracePt t="19978" x="5710238" y="3567113"/>
          <p14:tracePt t="19986" x="5773738" y="3567113"/>
          <p14:tracePt t="19994" x="5843588" y="3567113"/>
          <p14:tracePt t="20002" x="5922963" y="3567113"/>
          <p14:tracePt t="20011" x="5970588" y="3567113"/>
          <p14:tracePt t="20018" x="6048375" y="3567113"/>
          <p14:tracePt t="20027" x="6096000" y="3567113"/>
          <p14:tracePt t="20034" x="6167438" y="3575050"/>
          <p14:tracePt t="20042" x="6229350" y="3582988"/>
          <p14:tracePt t="20050" x="6276975" y="3582988"/>
          <p14:tracePt t="20058" x="6316663" y="3582988"/>
          <p14:tracePt t="20066" x="6372225" y="3582988"/>
          <p14:tracePt t="20074" x="6418263" y="3582988"/>
          <p14:tracePt t="20082" x="6457950" y="3582988"/>
          <p14:tracePt t="20090" x="6505575" y="3582988"/>
          <p14:tracePt t="20098" x="6529388" y="3582988"/>
          <p14:tracePt t="20106" x="6553200" y="3582988"/>
          <p14:tracePt t="20114" x="6577013" y="3582988"/>
          <p14:tracePt t="20122" x="6607175" y="3582988"/>
          <p14:tracePt t="20130" x="6630988" y="3582988"/>
          <p14:tracePt t="20138" x="6654800" y="3582988"/>
          <p14:tracePt t="20146" x="6670675" y="3582988"/>
          <p14:tracePt t="20154" x="6694488" y="3598863"/>
          <p14:tracePt t="20162" x="6710363" y="3598863"/>
          <p14:tracePt t="20170" x="6726238" y="3606800"/>
          <p14:tracePt t="20178" x="6742113" y="3614738"/>
          <p14:tracePt t="20186" x="6757988" y="3614738"/>
          <p14:tracePt t="20210" x="6773863" y="3614738"/>
          <p14:tracePt t="20218" x="6781800" y="3614738"/>
          <p14:tracePt t="20227" x="6797675" y="3614738"/>
          <p14:tracePt t="20243" x="6805613" y="3614738"/>
          <p14:tracePt t="20250" x="6811963" y="3614738"/>
          <p14:tracePt t="20259" x="6819900" y="3614738"/>
          <p14:tracePt t="20266" x="6835775" y="3614738"/>
          <p14:tracePt t="20274" x="6843713" y="3614738"/>
          <p14:tracePt t="20282" x="6859588" y="3614738"/>
          <p14:tracePt t="20378" x="6867525" y="3614738"/>
          <p14:tracePt t="20442" x="6875463" y="3614738"/>
          <p14:tracePt t="20474" x="6883400" y="3614738"/>
          <p14:tracePt t="20522" x="6899275" y="3614738"/>
          <p14:tracePt t="20882" x="6907213" y="3614738"/>
          <p14:tracePt t="20891" x="6923088" y="3614738"/>
          <p14:tracePt t="20914" x="6931025" y="3614738"/>
          <p14:tracePt t="20930" x="6946900" y="3614738"/>
          <p14:tracePt t="20962" x="6962775" y="3614738"/>
          <p14:tracePt t="20970" x="6970713" y="3614738"/>
          <p14:tracePt t="20986" x="6986588" y="3614738"/>
          <p14:tracePt t="20994" x="6994525" y="3606800"/>
          <p14:tracePt t="21002" x="7010400" y="3590925"/>
          <p14:tracePt t="21011" x="7024688" y="3590925"/>
          <p14:tracePt t="21018" x="7040563" y="3582988"/>
          <p14:tracePt t="21027" x="7048500" y="3567113"/>
          <p14:tracePt t="21034" x="7064375" y="3567113"/>
          <p14:tracePt t="21042" x="7088188" y="3559175"/>
          <p14:tracePt t="21050" x="7096125" y="3551238"/>
          <p14:tracePt t="21058" x="7112000" y="3551238"/>
          <p14:tracePt t="21066" x="7135813" y="3543300"/>
          <p14:tracePt t="21138" x="7151688" y="3543300"/>
          <p14:tracePt t="21146" x="7159625" y="3535363"/>
          <p14:tracePt t="21154" x="7175500" y="3511550"/>
          <p14:tracePt t="21162" x="7191375" y="3503613"/>
          <p14:tracePt t="21170" x="7207250" y="3503613"/>
          <p14:tracePt t="21193" x="7207250" y="3495675"/>
          <p14:tracePt t="21195" x="7213600" y="3487738"/>
          <p14:tracePt t="21202" x="7221538" y="3479800"/>
          <p14:tracePt t="21378" x="7237413" y="3479800"/>
          <p14:tracePt t="21402" x="7245350" y="3479800"/>
          <p14:tracePt t="21411" x="7261225" y="3479800"/>
          <p14:tracePt t="21458" x="7277100" y="3479800"/>
          <p14:tracePt t="21466" x="7285038" y="3479800"/>
          <p14:tracePt t="21474" x="7300913" y="3479800"/>
          <p14:tracePt t="21482" x="7308850" y="3479800"/>
          <p14:tracePt t="21490" x="7324725" y="3479800"/>
          <p14:tracePt t="21498" x="7356475" y="3479800"/>
          <p14:tracePt t="21506" x="7396163" y="3479800"/>
          <p14:tracePt t="21514" x="7426325" y="3479800"/>
          <p14:tracePt t="21522" x="7473950" y="3479800"/>
          <p14:tracePt t="21530" x="7497763" y="3479800"/>
          <p14:tracePt t="21538" x="7537450" y="3479800"/>
          <p14:tracePt t="21546" x="7585075" y="3487738"/>
          <p14:tracePt t="21554" x="7600950" y="3487738"/>
          <p14:tracePt t="21562" x="7616825" y="3487738"/>
          <p14:tracePt t="21570" x="7623175" y="3487738"/>
          <p14:tracePt t="21578" x="7639050" y="3495675"/>
          <p14:tracePt t="21642" x="7654925" y="3495675"/>
          <p14:tracePt t="21650" x="7662863" y="3503613"/>
          <p14:tracePt t="21658" x="7678738" y="3503613"/>
          <p14:tracePt t="21667" x="7686675" y="3503613"/>
          <p14:tracePt t="21674" x="7710488" y="3511550"/>
          <p14:tracePt t="21682" x="7726363" y="3519488"/>
          <p14:tracePt t="21691" x="7742238" y="3527425"/>
          <p14:tracePt t="21698" x="7766050" y="3527425"/>
          <p14:tracePt t="21706" x="7781925" y="3527425"/>
          <p14:tracePt t="21714" x="7797800" y="3527425"/>
          <p14:tracePt t="21722" x="7805738" y="3527425"/>
          <p14:tracePt t="21730" x="7813675" y="3535363"/>
          <p14:tracePt t="21738" x="7835900" y="3543300"/>
          <p14:tracePt t="21746" x="7843838" y="3543300"/>
          <p14:tracePt t="21754" x="7859713" y="3543300"/>
          <p14:tracePt t="21762" x="7867650" y="3543300"/>
          <p14:tracePt t="21770" x="7883525" y="3543300"/>
          <p14:tracePt t="21778" x="7891463" y="3543300"/>
          <p14:tracePt t="21786" x="7907338" y="3543300"/>
          <p14:tracePt t="21794" x="7923213" y="3543300"/>
          <p14:tracePt t="21802" x="7939088" y="3543300"/>
          <p14:tracePt t="21811" x="7962900" y="3551238"/>
          <p14:tracePt t="21818" x="7986713" y="3559175"/>
          <p14:tracePt t="21826" x="8026400" y="3575050"/>
          <p14:tracePt t="21834" x="8040688" y="3575050"/>
          <p14:tracePt t="21843" x="8056563" y="3582988"/>
          <p14:tracePt t="21850" x="8080375" y="3582988"/>
          <p14:tracePt t="21858" x="8104188" y="3582988"/>
          <p14:tracePt t="21866" x="8128000" y="3590925"/>
          <p14:tracePt t="21874" x="8159750" y="3598863"/>
          <p14:tracePt t="21882" x="8175625" y="3606800"/>
          <p14:tracePt t="21890" x="8191500" y="3606800"/>
          <p14:tracePt t="21898" x="8207375" y="3606800"/>
          <p14:tracePt t="21906" x="8223250" y="3606800"/>
          <p14:tracePt t="21914" x="8245475" y="3606800"/>
          <p14:tracePt t="21922" x="8261350" y="3606800"/>
          <p14:tracePt t="21944" x="8277225" y="3606800"/>
          <p14:tracePt t="21946" x="8293100" y="3606800"/>
          <p14:tracePt t="21954" x="8301038" y="3606800"/>
          <p14:tracePt t="21962" x="8324850" y="3614738"/>
          <p14:tracePt t="21970" x="8332788" y="3622675"/>
          <p14:tracePt t="21978" x="8356600" y="3629025"/>
          <p14:tracePt t="21986" x="8372475" y="3629025"/>
          <p14:tracePt t="21995" x="8388350" y="3629025"/>
          <p14:tracePt t="22002" x="8388350" y="3636963"/>
          <p14:tracePt t="22010" x="8404225" y="3636963"/>
          <p14:tracePt t="22018" x="8420100" y="3636963"/>
          <p14:tracePt t="22027" x="8442325" y="3636963"/>
          <p14:tracePt t="22034" x="8450263" y="3644900"/>
          <p14:tracePt t="22043" x="8466138" y="3644900"/>
          <p14:tracePt t="22050" x="8482013" y="3644900"/>
          <p14:tracePt t="22074" x="8497888" y="3644900"/>
          <p14:tracePt t="22082" x="8505825" y="3644900"/>
          <p14:tracePt t="22090" x="8521700" y="3644900"/>
          <p14:tracePt t="22098" x="8529638" y="3644900"/>
          <p14:tracePt t="22106" x="8545513" y="3644900"/>
          <p14:tracePt t="22122" x="8561388" y="3644900"/>
          <p14:tracePt t="22138" x="8569325" y="3644900"/>
          <p14:tracePt t="22258" x="8553450" y="3644900"/>
          <p14:tracePt t="22442" x="8561388" y="3629025"/>
          <p14:tracePt t="22466" x="8569325" y="3622675"/>
          <p14:tracePt t="22586" x="8585200" y="3622675"/>
          <p14:tracePt t="22594" x="8593138" y="3614738"/>
          <p14:tracePt t="22602" x="8601075" y="3606800"/>
          <p14:tracePt t="22611" x="8601075" y="3598863"/>
          <p14:tracePt t="22627" x="8609013" y="3598863"/>
          <p14:tracePt t="22634" x="8624888" y="3590925"/>
          <p14:tracePt t="22643" x="8632825" y="3590925"/>
          <p14:tracePt t="22659" x="8639175" y="3582988"/>
          <p14:tracePt t="22666" x="8647113" y="3575050"/>
          <p14:tracePt t="22682" x="8647113" y="3559175"/>
          <p14:tracePt t="22698" x="8655050" y="3551238"/>
          <p14:tracePt t="22706" x="8655050" y="3543300"/>
          <p14:tracePt t="22722" x="8662988" y="3543300"/>
          <p14:tracePt t="22738" x="8670925" y="3535363"/>
          <p14:tracePt t="22819" x="8678863" y="3527425"/>
          <p14:tracePt t="22866" x="8686800" y="3527425"/>
          <p14:tracePt t="22914" x="8686800" y="3543300"/>
          <p14:tracePt t="22978" x="8678863" y="3543300"/>
          <p14:tracePt t="23154" x="8670925" y="3535363"/>
          <p14:tracePt t="23194" x="8670925" y="3519488"/>
          <p14:tracePt t="23282" x="8670925" y="3503613"/>
          <p14:tracePt t="23322" x="8670925" y="3495675"/>
          <p14:tracePt t="23338" x="8678863" y="3479800"/>
          <p14:tracePt t="23346" x="8686800" y="3479800"/>
          <p14:tracePt t="23362" x="8694738" y="3479800"/>
          <p14:tracePt t="23370" x="8702675" y="3479800"/>
          <p14:tracePt t="23378" x="8710613" y="3479800"/>
          <p14:tracePt t="23386" x="8734425" y="3471863"/>
          <p14:tracePt t="23394" x="8742363" y="3463925"/>
          <p14:tracePt t="23402" x="8766175" y="3463925"/>
          <p14:tracePt t="23410" x="8782050" y="3455988"/>
          <p14:tracePt t="23418" x="8797925" y="3455988"/>
          <p14:tracePt t="23426" x="8805863" y="3455988"/>
          <p14:tracePt t="23435" x="8821738" y="3448050"/>
          <p14:tracePt t="23442" x="8829675" y="3440113"/>
          <p14:tracePt t="23450" x="8837613" y="3440113"/>
          <p14:tracePt t="23458" x="8851900" y="3440113"/>
          <p14:tracePt t="23466" x="8867775" y="3440113"/>
          <p14:tracePt t="23474" x="8883650" y="3440113"/>
          <p14:tracePt t="23482" x="8891588" y="3440113"/>
          <p14:tracePt t="23490" x="8907463" y="3440113"/>
          <p14:tracePt t="23498" x="8915400" y="3440113"/>
          <p14:tracePt t="23506" x="8947150" y="3440113"/>
          <p14:tracePt t="23514" x="8963025" y="3448050"/>
          <p14:tracePt t="23522" x="8970963" y="3463925"/>
          <p14:tracePt t="23530" x="8994775" y="3463925"/>
          <p14:tracePt t="23538" x="9010650" y="3463925"/>
          <p14:tracePt t="23562" x="9026525" y="3463925"/>
          <p14:tracePt t="23570" x="9034463" y="3463925"/>
          <p14:tracePt t="23578" x="9056688" y="3463925"/>
          <p14:tracePt t="23586" x="9088438" y="3463925"/>
          <p14:tracePt t="23594" x="9112250" y="3463925"/>
          <p14:tracePt t="23602" x="9128125" y="3463925"/>
          <p14:tracePt t="23610" x="9144000" y="3463925"/>
          <p14:tracePt t="23618" x="9151938" y="3463925"/>
          <p14:tracePt t="23626" x="9167813" y="3463925"/>
          <p14:tracePt t="23634" x="9175750" y="3463925"/>
          <p14:tracePt t="23642" x="9183688" y="3463925"/>
          <p14:tracePt t="23650" x="9215438" y="3463925"/>
          <p14:tracePt t="23658" x="9245600" y="3463925"/>
          <p14:tracePt t="23666" x="9285288" y="3463925"/>
          <p14:tracePt t="23674" x="9317038" y="3463925"/>
          <p14:tracePt t="23682" x="9348788" y="3471863"/>
          <p14:tracePt t="23690" x="9380538" y="3487738"/>
          <p14:tracePt t="23698" x="9420225" y="3487738"/>
          <p14:tracePt t="23706" x="9450388" y="3503613"/>
          <p14:tracePt t="23714" x="9490075" y="3519488"/>
          <p14:tracePt t="23722" x="9545638" y="3527425"/>
          <p14:tracePt t="23730" x="9569450" y="3551238"/>
          <p14:tracePt t="23738" x="9609138" y="3559175"/>
          <p14:tracePt t="23746" x="9655175" y="3567113"/>
          <p14:tracePt t="23754" x="9686925" y="3575050"/>
          <p14:tracePt t="23762" x="9718675" y="3582988"/>
          <p14:tracePt t="23770" x="9750425" y="3606800"/>
          <p14:tracePt t="23778" x="9766300" y="3614738"/>
          <p14:tracePt t="23786" x="9813925" y="3636963"/>
          <p14:tracePt t="23794" x="9853613" y="3652838"/>
          <p14:tracePt t="23803" x="9883775" y="3660775"/>
          <p14:tracePt t="23810" x="9939338" y="3668713"/>
          <p14:tracePt t="23818" x="9955213" y="3684588"/>
          <p14:tracePt t="23826" x="9979025" y="3692525"/>
          <p14:tracePt t="23835" x="9994900" y="3700463"/>
          <p14:tracePt t="23842" x="10002838" y="3708400"/>
          <p14:tracePt t="23946" x="10018713" y="3708400"/>
          <p14:tracePt t="24018" x="10034588" y="3708400"/>
          <p14:tracePt t="24026" x="10042525" y="3708400"/>
          <p14:tracePt t="24035" x="10058400" y="3708400"/>
          <p14:tracePt t="24051" x="10064750" y="3700463"/>
          <p14:tracePt t="24058" x="10064750" y="3692525"/>
          <p14:tracePt t="24066" x="10064750" y="3684588"/>
          <p14:tracePt t="24074" x="10072688" y="3676650"/>
          <p14:tracePt t="24090" x="10072688" y="3660775"/>
          <p14:tracePt t="24154" x="10072688" y="3644900"/>
          <p14:tracePt t="24170" x="10058400" y="3636963"/>
          <p14:tracePt t="24194" x="10050463" y="3636963"/>
          <p14:tracePt t="24203" x="10034588" y="3629025"/>
          <p14:tracePt t="24210" x="10034588" y="3622675"/>
          <p14:tracePt t="24218" x="10026650" y="3614738"/>
          <p14:tracePt t="24306" x="10010775" y="3614738"/>
          <p14:tracePt t="24338" x="10002838" y="3598863"/>
          <p14:tracePt t="24346" x="9994900" y="3590925"/>
          <p14:tracePt t="24362" x="9986963" y="3590925"/>
          <p14:tracePt t="24370" x="9979025" y="3582988"/>
          <p14:tracePt t="24378" x="9963150" y="3575050"/>
          <p14:tracePt t="24386" x="9939338" y="3567113"/>
          <p14:tracePt t="24394" x="9931400" y="3559175"/>
          <p14:tracePt t="24403" x="9923463" y="3551238"/>
          <p14:tracePt t="24410" x="9915525" y="3543300"/>
          <p14:tracePt t="24419" x="9899650" y="3535363"/>
          <p14:tracePt t="24426" x="9891713" y="3527425"/>
          <p14:tracePt t="24434" x="9875838" y="3527425"/>
          <p14:tracePt t="24442" x="9859963" y="3527425"/>
          <p14:tracePt t="24451" x="9845675" y="3519488"/>
          <p14:tracePt t="24458" x="9821863" y="3511550"/>
          <p14:tracePt t="24466" x="9805988" y="3511550"/>
          <p14:tracePt t="24474" x="9790113" y="3503613"/>
          <p14:tracePt t="24482" x="9758363" y="3503613"/>
          <p14:tracePt t="24490" x="9734550" y="3495675"/>
          <p14:tracePt t="24498" x="9710738" y="3479800"/>
          <p14:tracePt t="24506" x="9694863" y="3479800"/>
          <p14:tracePt t="24514" x="9671050" y="3471863"/>
          <p14:tracePt t="24522" x="9640888" y="3471863"/>
          <p14:tracePt t="24530" x="9625013" y="3471863"/>
          <p14:tracePt t="24546" x="9617075" y="3471863"/>
          <p14:tracePt t="24562" x="9609138" y="3471863"/>
          <p14:tracePt t="24578" x="9593263" y="3471863"/>
          <p14:tracePt t="24594" x="9585325" y="3471863"/>
          <p14:tracePt t="24722" x="9601200" y="3471863"/>
          <p14:tracePt t="24730" x="9609138" y="3471863"/>
          <p14:tracePt t="24738" x="9617075" y="3471863"/>
          <p14:tracePt t="24746" x="9632950" y="3471863"/>
          <p14:tracePt t="24754" x="9655175" y="3471863"/>
          <p14:tracePt t="24762" x="9694863" y="3471863"/>
          <p14:tracePt t="24770" x="9726613" y="3471863"/>
          <p14:tracePt t="24778" x="9758363" y="3471863"/>
          <p14:tracePt t="24786" x="9782175" y="3479800"/>
          <p14:tracePt t="24795" x="9805988" y="3487738"/>
          <p14:tracePt t="24802" x="9837738" y="3495675"/>
          <p14:tracePt t="24810" x="9859963" y="3511550"/>
          <p14:tracePt t="24818" x="9883775" y="3511550"/>
          <p14:tracePt t="24826" x="9907588" y="3519488"/>
          <p14:tracePt t="24834" x="9939338" y="3527425"/>
          <p14:tracePt t="24843" x="9971088" y="3527425"/>
          <p14:tracePt t="24850" x="10010775" y="3527425"/>
          <p14:tracePt t="24858" x="10034588" y="3527425"/>
          <p14:tracePt t="24866" x="10058400" y="3527425"/>
          <p14:tracePt t="24874" x="10072688" y="3535363"/>
          <p14:tracePt t="24882" x="10088563" y="3535363"/>
          <p14:tracePt t="24890" x="10096500" y="3535363"/>
          <p14:tracePt t="24910" x="10128250" y="3535363"/>
          <p14:tracePt t="24914" x="10144125" y="3527425"/>
          <p14:tracePt t="24922" x="10160000" y="3527425"/>
          <p14:tracePt t="24930" x="10167938" y="3527425"/>
          <p14:tracePt t="24938" x="10183813" y="3519488"/>
          <p14:tracePt t="24970" x="10199688" y="3519488"/>
          <p14:tracePt t="25026" x="10207625" y="3519488"/>
          <p14:tracePt t="25098" x="10223500" y="3519488"/>
          <p14:tracePt t="25114" x="10231438" y="3519488"/>
          <p14:tracePt t="25130" x="10247313" y="3519488"/>
          <p14:tracePt t="25146" x="10261600" y="3519488"/>
          <p14:tracePt t="25162" x="10269538" y="3519488"/>
          <p14:tracePt t="25178" x="10285413" y="3519488"/>
          <p14:tracePt t="25195" x="10293350" y="3519488"/>
          <p14:tracePt t="25226" x="10309225" y="3519488"/>
          <p14:tracePt t="25314" x="10301288" y="3519488"/>
          <p14:tracePt t="25322" x="10293350" y="3519488"/>
          <p14:tracePt t="25330" x="10255250" y="3519488"/>
          <p14:tracePt t="25338" x="10215563" y="3503613"/>
          <p14:tracePt t="25346" x="10160000" y="3487738"/>
          <p14:tracePt t="25354" x="10104438" y="3455988"/>
          <p14:tracePt t="25363" x="10058400" y="3432175"/>
          <p14:tracePt t="25370" x="10010775" y="3402013"/>
          <p14:tracePt t="25378" x="9971088" y="3378200"/>
          <p14:tracePt t="25386" x="9939338" y="3370263"/>
          <p14:tracePt t="25395" x="9907588" y="3354388"/>
          <p14:tracePt t="25402" x="9907588" y="3346450"/>
          <p14:tracePt t="25411" x="9899650" y="3330575"/>
          <p14:tracePt t="25418" x="9883775" y="3330575"/>
          <p14:tracePt t="25426" x="9875838" y="3314700"/>
          <p14:tracePt t="25434" x="9859963" y="3314700"/>
          <p14:tracePt t="25443" x="9853613" y="3306763"/>
          <p14:tracePt t="25450" x="9845675" y="3306763"/>
          <p14:tracePt t="25458" x="9837738" y="3298825"/>
          <p14:tracePt t="25466" x="9821863" y="3290888"/>
          <p14:tracePt t="25474" x="9798050" y="3282950"/>
          <p14:tracePt t="25482" x="9774238" y="3259138"/>
          <p14:tracePt t="25490" x="9742488" y="3251200"/>
          <p14:tracePt t="25498" x="9726613" y="3243263"/>
          <p14:tracePt t="25506" x="9718675" y="3235325"/>
          <p14:tracePt t="25522" x="9702800" y="3235325"/>
          <p14:tracePt t="25530" x="9694863" y="3235325"/>
          <p14:tracePt t="25538" x="9678988" y="3235325"/>
          <p14:tracePt t="25546" x="9671050" y="3235325"/>
          <p14:tracePt t="25554" x="9632950" y="3243263"/>
          <p14:tracePt t="25562" x="9593263" y="3243263"/>
          <p14:tracePt t="25570" x="9537700" y="3243263"/>
          <p14:tracePt t="25578" x="9466263" y="3251200"/>
          <p14:tracePt t="25586" x="9372600" y="3251200"/>
          <p14:tracePt t="25594" x="9245600" y="3251200"/>
          <p14:tracePt t="25602" x="9104313" y="3267075"/>
          <p14:tracePt t="25611" x="8931275" y="3275013"/>
          <p14:tracePt t="25618" x="8766175" y="3275013"/>
          <p14:tracePt t="25626" x="8593138" y="3275013"/>
          <p14:tracePt t="25634" x="8404225" y="3275013"/>
          <p14:tracePt t="25643" x="8229600" y="3275013"/>
          <p14:tracePt t="25650" x="8002588" y="3243263"/>
          <p14:tracePt t="25658" x="7718425" y="3173413"/>
          <p14:tracePt t="25666" x="7466013" y="3117850"/>
          <p14:tracePt t="25674" x="7269163" y="3109913"/>
          <p14:tracePt t="25682" x="7088188" y="3078163"/>
          <p14:tracePt t="25690" x="6859588" y="3078163"/>
          <p14:tracePt t="25698" x="6630988" y="3078163"/>
          <p14:tracePt t="25706" x="6402388" y="3078163"/>
          <p14:tracePt t="25714" x="6175375" y="3078163"/>
          <p14:tracePt t="25722" x="5922963" y="3078163"/>
          <p14:tracePt t="25730" x="5662613" y="3078163"/>
          <p14:tracePt t="25738" x="5434013" y="3078163"/>
          <p14:tracePt t="25746" x="5237163" y="3078163"/>
          <p14:tracePt t="25754" x="5032375" y="3086100"/>
          <p14:tracePt t="25763" x="4843463" y="3086100"/>
          <p14:tracePt t="25770" x="4702175" y="3086100"/>
          <p14:tracePt t="25778" x="4529138" y="3086100"/>
          <p14:tracePt t="25786" x="4386263" y="3086100"/>
          <p14:tracePt t="25795" x="4260850" y="3094038"/>
          <p14:tracePt t="25803" x="4151313" y="3094038"/>
          <p14:tracePt t="25811" x="4040188" y="3094038"/>
          <p14:tracePt t="25818" x="3962400" y="3094038"/>
          <p14:tracePt t="25828" x="3867150" y="3094038"/>
          <p14:tracePt t="25834" x="3771900" y="3094038"/>
          <p14:tracePt t="25844" x="3694113" y="3094038"/>
          <p14:tracePt t="25851" x="3606800" y="3109913"/>
          <p14:tracePt t="25859" x="3529013" y="3149600"/>
          <p14:tracePt t="25866" x="3457575" y="3165475"/>
          <p14:tracePt t="25874" x="3378200" y="3181350"/>
          <p14:tracePt t="25882" x="3292475" y="3205163"/>
          <p14:tracePt t="25890" x="3213100" y="3213100"/>
          <p14:tracePt t="25898" x="3157538" y="3235325"/>
          <p14:tracePt t="25906" x="3087688" y="3259138"/>
          <p14:tracePt t="25914" x="3024188" y="3267075"/>
          <p14:tracePt t="25922" x="2976563" y="3282950"/>
          <p14:tracePt t="25930" x="2938463" y="3290888"/>
          <p14:tracePt t="25938" x="2890838" y="3290888"/>
          <p14:tracePt t="25946" x="2835275" y="3290888"/>
          <p14:tracePt t="25954" x="2771775" y="3298825"/>
          <p14:tracePt t="25962" x="2725738" y="3298825"/>
          <p14:tracePt t="25970" x="2678113" y="3298825"/>
          <p14:tracePt t="25979" x="2646363" y="3306763"/>
          <p14:tracePt t="25986" x="2622550" y="3330575"/>
          <p14:tracePt t="25995" x="2606675" y="3330575"/>
          <p14:tracePt t="26002" x="2598738" y="3330575"/>
          <p14:tracePt t="26012" x="2590800" y="3338513"/>
          <p14:tracePt t="26114" x="2598738" y="3338513"/>
          <p14:tracePt t="26250" x="2614613" y="3338513"/>
          <p14:tracePt t="26258" x="2622550" y="3338513"/>
          <p14:tracePt t="26266" x="2638425" y="3338513"/>
          <p14:tracePt t="26274" x="2654300" y="3346450"/>
          <p14:tracePt t="26282" x="2670175" y="3346450"/>
          <p14:tracePt t="26290" x="2686050" y="3354388"/>
          <p14:tracePt t="26298" x="2701925" y="3362325"/>
          <p14:tracePt t="26306" x="2725738" y="3362325"/>
          <p14:tracePt t="26314" x="2741613" y="3370263"/>
          <p14:tracePt t="26322" x="2755900" y="3370263"/>
          <p14:tracePt t="26330" x="2763838" y="3370263"/>
          <p14:tracePt t="26338" x="2787650" y="3378200"/>
          <p14:tracePt t="26346" x="2803525" y="3386138"/>
          <p14:tracePt t="26354" x="2827338" y="3402013"/>
          <p14:tracePt t="26362" x="2843213" y="3402013"/>
          <p14:tracePt t="26370" x="2867025" y="3402013"/>
          <p14:tracePt t="26378" x="2890838" y="3409950"/>
          <p14:tracePt t="26386" x="2914650" y="3417888"/>
          <p14:tracePt t="26410" x="2914650" y="3425825"/>
          <p14:tracePt t="26426" x="2930525" y="3425825"/>
          <p14:tracePt t="26443" x="2946400" y="3425825"/>
          <p14:tracePt t="26466" x="2930525" y="3425825"/>
          <p14:tracePt t="26474" x="2898775" y="3432175"/>
          <p14:tracePt t="26482" x="2835275" y="3432175"/>
          <p14:tracePt t="26490" x="2747963" y="3440113"/>
          <p14:tracePt t="26498" x="2670175" y="3440113"/>
          <p14:tracePt t="26506" x="2559050" y="3440113"/>
          <p14:tracePt t="26514" x="2417763" y="3409950"/>
          <p14:tracePt t="26522" x="2268538" y="3362325"/>
          <p14:tracePt t="26530" x="2111375" y="3306763"/>
          <p14:tracePt t="26538" x="1944688" y="3267075"/>
          <p14:tracePt t="26546" x="1851025" y="3235325"/>
          <p14:tracePt t="26554" x="1755775" y="3235325"/>
          <p14:tracePt t="26562" x="1725613" y="3235325"/>
          <p14:tracePt t="26570" x="1709738" y="3235325"/>
          <p14:tracePt t="28722" x="1693863" y="3235325"/>
          <p14:tracePt t="28730" x="1677988" y="3235325"/>
          <p14:tracePt t="28738" x="1670050" y="3235325"/>
          <p14:tracePt t="28746" x="1646238" y="3243263"/>
          <p14:tracePt t="28754" x="1630363" y="3267075"/>
          <p14:tracePt t="28762" x="1566863" y="3298825"/>
          <p14:tracePt t="28770" x="1497013" y="3330575"/>
          <p14:tracePt t="28778" x="1409700" y="3378200"/>
          <p14:tracePt t="28787" x="1308100" y="3432175"/>
          <p14:tracePt t="28794" x="1196975" y="3463925"/>
          <p14:tracePt t="28803" x="1095375" y="3495675"/>
          <p14:tracePt t="28810" x="1000125" y="3503613"/>
          <p14:tracePt t="28818" x="890588" y="3519488"/>
          <p14:tracePt t="28826" x="811213" y="3519488"/>
          <p14:tracePt t="28834" x="763588" y="3519488"/>
          <p14:tracePt t="28962" x="731838" y="3519488"/>
          <p14:tracePt t="28986" x="715963" y="3527425"/>
          <p14:tracePt t="29010" x="715963" y="3543300"/>
          <p14:tracePt t="29026" x="715963" y="3559175"/>
          <p14:tracePt t="29034" x="723900" y="3567113"/>
          <p14:tracePt t="29042" x="771525" y="3575050"/>
          <p14:tracePt t="29052" x="835025" y="3582988"/>
          <p14:tracePt t="29058" x="936625" y="3629025"/>
          <p14:tracePt t="29066" x="1063625" y="3660775"/>
          <p14:tracePt t="29074" x="1181100" y="3692525"/>
          <p14:tracePt t="29082" x="1308100" y="3732213"/>
          <p14:tracePt t="29090" x="1449388" y="3771900"/>
          <p14:tracePt t="29098" x="1582738" y="3811588"/>
          <p14:tracePt t="29106" x="1693863" y="3849688"/>
          <p14:tracePt t="29114" x="1779588" y="3889375"/>
          <p14:tracePt t="29122" x="1858963" y="3913188"/>
          <p14:tracePt t="29130" x="1914525" y="3921125"/>
          <p14:tracePt t="29138" x="1952625" y="3929063"/>
          <p14:tracePt t="29146" x="1976438" y="3937000"/>
          <p14:tracePt t="29154" x="1992313" y="3937000"/>
          <p14:tracePt t="29162" x="2008188" y="3937000"/>
          <p14:tracePt t="29170" x="2024063" y="3937000"/>
          <p14:tracePt t="29178" x="2032000" y="3929063"/>
          <p14:tracePt t="29202" x="2032000" y="3921125"/>
          <p14:tracePt t="29218" x="2032000" y="3913188"/>
          <p14:tracePt t="29258" x="2039938" y="3913188"/>
          <p14:tracePt t="29266" x="2047875" y="3913188"/>
          <p14:tracePt t="29274" x="2063750" y="3913188"/>
          <p14:tracePt t="29282" x="2087563" y="3913188"/>
          <p14:tracePt t="29290" x="2127250" y="3921125"/>
          <p14:tracePt t="29299" x="2149475" y="3937000"/>
          <p14:tracePt t="29306" x="2181225" y="3952875"/>
          <p14:tracePt t="29314" x="2189163" y="3968750"/>
          <p14:tracePt t="29338" x="2173288" y="3968750"/>
          <p14:tracePt t="29346" x="2157413" y="3968750"/>
          <p14:tracePt t="29354" x="2111375" y="3968750"/>
          <p14:tracePt t="29362" x="2032000" y="3968750"/>
          <p14:tracePt t="29370" x="1906588" y="3952875"/>
          <p14:tracePt t="29378" x="1803400" y="3944938"/>
          <p14:tracePt t="29386" x="1725613" y="3921125"/>
          <p14:tracePt t="29397" x="1646238" y="3921125"/>
          <p14:tracePt t="29402" x="1582738" y="3921125"/>
          <p14:tracePt t="29410" x="1520825" y="3921125"/>
          <p14:tracePt t="29418" x="1465263" y="3921125"/>
          <p14:tracePt t="29426" x="1441450" y="3921125"/>
          <p14:tracePt t="29435" x="1409700" y="3921125"/>
          <p14:tracePt t="29442" x="1370013" y="3921125"/>
          <p14:tracePt t="29451" x="1322388" y="3929063"/>
          <p14:tracePt t="29459" x="1268413" y="3937000"/>
          <p14:tracePt t="29466" x="1228725" y="3960813"/>
          <p14:tracePt t="29474" x="1181100" y="3960813"/>
          <p14:tracePt t="29482" x="1157288" y="3960813"/>
          <p14:tracePt t="29490" x="1125538" y="3960813"/>
          <p14:tracePt t="29498" x="1063625" y="3968750"/>
          <p14:tracePt t="29506" x="992188" y="3976688"/>
          <p14:tracePt t="29514" x="928688" y="3992563"/>
          <p14:tracePt t="29522" x="858838" y="4016375"/>
          <p14:tracePt t="29530" x="795338" y="4022725"/>
          <p14:tracePt t="29538" x="731838" y="4038600"/>
          <p14:tracePt t="29546" x="677863" y="4054475"/>
          <p14:tracePt t="29554" x="606425" y="4070350"/>
          <p14:tracePt t="29562" x="511175" y="4094163"/>
          <p14:tracePt t="29570" x="433388" y="4102100"/>
          <p14:tracePt t="29578" x="346075" y="4125913"/>
          <p14:tracePt t="29586" x="252413" y="4149725"/>
          <p14:tracePt t="29594" x="180975" y="4173538"/>
          <p14:tracePt t="29603" x="117475" y="4189413"/>
          <p14:tracePt t="29610" x="15875" y="4213225"/>
          <p14:tracePt t="56051" x="133350" y="3362325"/>
          <p14:tracePt t="56058" x="252413" y="3448050"/>
          <p14:tracePt t="56067" x="354013" y="3543300"/>
          <p14:tracePt t="56074" x="441325" y="3614738"/>
          <p14:tracePt t="56083" x="542925" y="3692525"/>
          <p14:tracePt t="56090" x="606425" y="3763963"/>
          <p14:tracePt t="56098" x="677863" y="3825875"/>
          <p14:tracePt t="56106" x="739775" y="3897313"/>
          <p14:tracePt t="56114" x="763588" y="3937000"/>
          <p14:tracePt t="56122" x="787400" y="3960813"/>
          <p14:tracePt t="56130" x="803275" y="3976688"/>
          <p14:tracePt t="56138" x="811213" y="3984625"/>
          <p14:tracePt t="56146" x="827088" y="4000500"/>
          <p14:tracePt t="56154" x="835025" y="4000500"/>
          <p14:tracePt t="56162" x="866775" y="4000500"/>
          <p14:tracePt t="56170" x="898525" y="4008438"/>
          <p14:tracePt t="56178" x="952500" y="4022725"/>
          <p14:tracePt t="56186" x="984250" y="4022725"/>
          <p14:tracePt t="56194" x="1031875" y="4022725"/>
          <p14:tracePt t="56202" x="1071563" y="4038600"/>
          <p14:tracePt t="56210" x="1141413" y="4054475"/>
          <p14:tracePt t="56218" x="1196975" y="4078288"/>
          <p14:tracePt t="56226" x="1228725" y="4086225"/>
          <p14:tracePt t="56235" x="1284288" y="4102100"/>
          <p14:tracePt t="56242" x="1322388" y="4117975"/>
          <p14:tracePt t="56250" x="1370013" y="4117975"/>
          <p14:tracePt t="56258" x="1393825" y="4125913"/>
          <p14:tracePt t="56267" x="1417638" y="4133850"/>
          <p14:tracePt t="56274" x="1425575" y="4141788"/>
          <p14:tracePt t="56284" x="1441450" y="4141788"/>
          <p14:tracePt t="56290" x="1449388" y="4149725"/>
          <p14:tracePt t="56298" x="1465263" y="4157663"/>
          <p14:tracePt t="56306" x="1481138" y="4173538"/>
          <p14:tracePt t="56314" x="1504950" y="4189413"/>
          <p14:tracePt t="56322" x="1535113" y="4197350"/>
          <p14:tracePt t="56330" x="1574800" y="4227513"/>
          <p14:tracePt t="56338" x="1598613" y="4243388"/>
          <p14:tracePt t="56346" x="1614488" y="4243388"/>
          <p14:tracePt t="56354" x="1630363" y="4259263"/>
          <p14:tracePt t="56363" x="1638300" y="4267200"/>
          <p14:tracePt t="56618" x="1646238" y="4267200"/>
          <p14:tracePt t="56803" x="1654175" y="4267200"/>
          <p14:tracePt t="56810" x="1662113" y="4259263"/>
          <p14:tracePt t="56818" x="1670050" y="4251325"/>
          <p14:tracePt t="56826" x="1685925" y="4235450"/>
          <p14:tracePt t="56834" x="1701800" y="4227513"/>
          <p14:tracePt t="56843" x="1731963" y="4213225"/>
          <p14:tracePt t="56850" x="1755775" y="4205288"/>
          <p14:tracePt t="56858" x="1771650" y="4181475"/>
          <p14:tracePt t="56866" x="1787525" y="4173538"/>
          <p14:tracePt t="56875" x="1803400" y="4165600"/>
          <p14:tracePt t="56882" x="1811338" y="4165600"/>
          <p14:tracePt t="57754" x="1811338" y="4157663"/>
          <p14:tracePt t="57802" x="1803400" y="4157663"/>
          <p14:tracePt t="57850" x="1787525" y="4157663"/>
          <p14:tracePt t="58074" x="1779588" y="4173538"/>
          <p14:tracePt t="58274" x="1787525" y="4173538"/>
          <p14:tracePt t="58282" x="1795463" y="4173538"/>
          <p14:tracePt t="58290" x="1811338" y="4173538"/>
          <p14:tracePt t="58298" x="1827213" y="4173538"/>
          <p14:tracePt t="58306" x="1851025" y="4173538"/>
          <p14:tracePt t="58314" x="1890713" y="4173538"/>
          <p14:tracePt t="58322" x="1914525" y="4173538"/>
          <p14:tracePt t="58330" x="1944688" y="4173538"/>
          <p14:tracePt t="58338" x="1992313" y="4173538"/>
          <p14:tracePt t="58346" x="2047875" y="4173538"/>
          <p14:tracePt t="58354" x="2095500" y="4173538"/>
          <p14:tracePt t="58362" x="2157413" y="4173538"/>
          <p14:tracePt t="58370" x="2205038" y="4173538"/>
          <p14:tracePt t="58378" x="2252663" y="4173538"/>
          <p14:tracePt t="58386" x="2316163" y="4173538"/>
          <p14:tracePt t="58394" x="2370138" y="4173538"/>
          <p14:tracePt t="58402" x="2417763" y="4173538"/>
          <p14:tracePt t="58410" x="2449513" y="4173538"/>
          <p14:tracePt t="58418" x="2489200" y="4173538"/>
          <p14:tracePt t="58426" x="2513013" y="4173538"/>
          <p14:tracePt t="58434" x="2536825" y="4173538"/>
          <p14:tracePt t="58442" x="2559050" y="4173538"/>
          <p14:tracePt t="58450" x="2590800" y="4173538"/>
          <p14:tracePt t="58458" x="2606675" y="4173538"/>
          <p14:tracePt t="58467" x="2614613" y="4173538"/>
          <p14:tracePt t="58642" x="2622550" y="4173538"/>
          <p14:tracePt t="58658" x="2638425" y="4173538"/>
          <p14:tracePt t="58666" x="2654300" y="4173538"/>
          <p14:tracePt t="58674" x="2678113" y="4173538"/>
          <p14:tracePt t="58682" x="2693988" y="4173538"/>
          <p14:tracePt t="58690" x="2733675" y="4173538"/>
          <p14:tracePt t="58698" x="2763838" y="4173538"/>
          <p14:tracePt t="58706" x="2811463" y="4173538"/>
          <p14:tracePt t="58714" x="2851150" y="4173538"/>
          <p14:tracePt t="58722" x="2906713" y="4173538"/>
          <p14:tracePt t="58730" x="2946400" y="4173538"/>
          <p14:tracePt t="58738" x="2968625" y="4173538"/>
          <p14:tracePt t="58746" x="2992438" y="4173538"/>
          <p14:tracePt t="58754" x="3032125" y="4173538"/>
          <p14:tracePt t="58762" x="3048000" y="4173538"/>
          <p14:tracePt t="58770" x="3071813" y="4173538"/>
          <p14:tracePt t="58778" x="3119438" y="4157663"/>
          <p14:tracePt t="58786" x="3135313" y="4149725"/>
          <p14:tracePt t="58794" x="3157538" y="4141788"/>
          <p14:tracePt t="58802" x="3173413" y="4141788"/>
          <p14:tracePt t="58810" x="3189288" y="4133850"/>
          <p14:tracePt t="58819" x="3197225" y="4125913"/>
          <p14:tracePt t="58842" x="3213100" y="4117975"/>
          <p14:tracePt t="61242" x="3221038" y="4117975"/>
          <p14:tracePt t="61282" x="3213100" y="4125913"/>
          <p14:tracePt t="61531" x="3197225" y="4125913"/>
          <p14:tracePt t="61546" x="3189288" y="4133850"/>
          <p14:tracePt t="61554" x="3189288" y="4141788"/>
          <p14:tracePt t="61562" x="3173413" y="4141788"/>
          <p14:tracePt t="61571" x="3157538" y="4141788"/>
          <p14:tracePt t="61578" x="3149600" y="4141788"/>
          <p14:tracePt t="61586" x="3135313" y="4141788"/>
          <p14:tracePt t="61594" x="3127375" y="4141788"/>
          <p14:tracePt t="61602" x="3103563" y="4141788"/>
          <p14:tracePt t="61610" x="3071813" y="4141788"/>
          <p14:tracePt t="61619" x="3048000" y="4141788"/>
          <p14:tracePt t="61626" x="3008313" y="4141788"/>
          <p14:tracePt t="61634" x="2976563" y="4141788"/>
          <p14:tracePt t="61642" x="2938463" y="4141788"/>
          <p14:tracePt t="61650" x="2906713" y="4149725"/>
          <p14:tracePt t="61658" x="2867025" y="4149725"/>
          <p14:tracePt t="61666" x="2819400" y="4149725"/>
          <p14:tracePt t="61675" x="2787650" y="4157663"/>
          <p14:tracePt t="61682" x="2717800" y="4181475"/>
          <p14:tracePt t="61691" x="2670175" y="4181475"/>
          <p14:tracePt t="61698" x="2646363" y="4181475"/>
          <p14:tracePt t="61706" x="2614613" y="4181475"/>
          <p14:tracePt t="61714" x="2582863" y="4181475"/>
          <p14:tracePt t="61722" x="2543175" y="4181475"/>
          <p14:tracePt t="61730" x="2520950" y="4181475"/>
          <p14:tracePt t="61738" x="2497138" y="4181475"/>
          <p14:tracePt t="61746" x="2473325" y="4181475"/>
          <p14:tracePt t="61754" x="2449513" y="4181475"/>
          <p14:tracePt t="61762" x="2409825" y="4181475"/>
          <p14:tracePt t="61770" x="2378075" y="4181475"/>
          <p14:tracePt t="61778" x="2332038" y="4181475"/>
          <p14:tracePt t="61786" x="2300288" y="4181475"/>
          <p14:tracePt t="61794" x="2268538" y="4181475"/>
          <p14:tracePt t="61802" x="2220913" y="4181475"/>
          <p14:tracePt t="61810" x="2173288" y="4181475"/>
          <p14:tracePt t="61818" x="2111375" y="4181475"/>
          <p14:tracePt t="61826" x="2055813" y="4181475"/>
          <p14:tracePt t="61834" x="2008188" y="4181475"/>
          <p14:tracePt t="61842" x="1992313" y="4181475"/>
          <p14:tracePt t="61850" x="1968500" y="4181475"/>
          <p14:tracePt t="61858" x="1944688" y="4181475"/>
          <p14:tracePt t="61866" x="1930400" y="4181475"/>
          <p14:tracePt t="61875" x="1914525" y="4181475"/>
          <p14:tracePt t="61882" x="1898650" y="4181475"/>
          <p14:tracePt t="61891" x="1882775" y="4181475"/>
          <p14:tracePt t="61906" x="1858963" y="4173538"/>
          <p14:tracePt t="62034" x="1866900" y="4173538"/>
          <p14:tracePt t="62042" x="1874838" y="4173538"/>
          <p14:tracePt t="62114" x="1866900" y="4173538"/>
          <p14:tracePt t="62122" x="1851025" y="4173538"/>
          <p14:tracePt t="62130" x="1811338" y="4173538"/>
          <p14:tracePt t="62138" x="1755775" y="4173538"/>
          <p14:tracePt t="62146" x="1685925" y="4157663"/>
          <p14:tracePt t="62154" x="1646238" y="4141788"/>
          <p14:tracePt t="62162" x="1598613" y="4141788"/>
          <p14:tracePt t="62170" x="1574800" y="4133850"/>
          <p14:tracePt t="62226" x="1574800" y="4125913"/>
          <p14:tracePt t="62234" x="1582738" y="4125913"/>
          <p14:tracePt t="62242" x="1590675" y="4125913"/>
          <p14:tracePt t="62250" x="1606550" y="4125913"/>
          <p14:tracePt t="62259" x="1622425" y="4125913"/>
          <p14:tracePt t="62266" x="1638300" y="4125913"/>
          <p14:tracePt t="62274" x="1662113" y="4125913"/>
          <p14:tracePt t="62291" x="1677988" y="4125913"/>
          <p14:tracePt t="62418" x="1685925" y="4125913"/>
          <p14:tracePt t="62426" x="1701800" y="4125913"/>
          <p14:tracePt t="62434" x="1709738" y="4125913"/>
          <p14:tracePt t="62442" x="1731963" y="4125913"/>
          <p14:tracePt t="62450" x="1739900" y="4125913"/>
          <p14:tracePt t="62458" x="1747838" y="4125913"/>
          <p14:tracePt t="62475" x="1763713" y="4125913"/>
          <p14:tracePt t="62547" x="1755775" y="4125913"/>
          <p14:tracePt t="62554" x="1747838" y="4125913"/>
          <p14:tracePt t="62562" x="1731963" y="4125913"/>
          <p14:tracePt t="62570" x="1717675" y="4125913"/>
          <p14:tracePt t="62578" x="1677988" y="4125913"/>
          <p14:tracePt t="62586" x="1614488" y="4125913"/>
          <p14:tracePt t="62594" x="1582738" y="4125913"/>
          <p14:tracePt t="62602" x="1543050" y="4110038"/>
          <p14:tracePt t="62610" x="1520825" y="4102100"/>
          <p14:tracePt t="62618" x="1504950" y="4094163"/>
          <p14:tracePt t="62626" x="1489075" y="4094163"/>
          <p14:tracePt t="62634" x="1473200" y="4086225"/>
          <p14:tracePt t="62643" x="1449388" y="4086225"/>
          <p14:tracePt t="62650" x="1417638" y="4086225"/>
          <p14:tracePt t="62658" x="1393825" y="4086225"/>
          <p14:tracePt t="62666" x="1370013" y="4078288"/>
          <p14:tracePt t="62674" x="1330325" y="4070350"/>
          <p14:tracePt t="62682" x="1308100" y="4062413"/>
          <p14:tracePt t="62690" x="1268413" y="4054475"/>
          <p14:tracePt t="62698" x="1220788" y="4030663"/>
          <p14:tracePt t="62706" x="1165225" y="4022725"/>
          <p14:tracePt t="62714" x="1117600" y="4008438"/>
          <p14:tracePt t="62722" x="1079500" y="4008438"/>
          <p14:tracePt t="62730" x="1047750" y="4000500"/>
          <p14:tracePt t="62738" x="1008063" y="3992563"/>
          <p14:tracePt t="62746" x="968375" y="3976688"/>
          <p14:tracePt t="62754" x="952500" y="3976688"/>
          <p14:tracePt t="62762" x="936625" y="3976688"/>
          <p14:tracePt t="62770" x="928688" y="3976688"/>
          <p14:tracePt t="62778" x="914400" y="3976688"/>
          <p14:tracePt t="62794" x="898525" y="3976688"/>
          <p14:tracePt t="62802" x="890588" y="3976688"/>
          <p14:tracePt t="62810" x="874713" y="3976688"/>
          <p14:tracePt t="62818" x="866775" y="3976688"/>
          <p14:tracePt t="62826" x="827088" y="3968750"/>
          <p14:tracePt t="62834" x="803275" y="3944938"/>
          <p14:tracePt t="62843" x="763588" y="3937000"/>
          <p14:tracePt t="62850" x="709613" y="3929063"/>
          <p14:tracePt t="62858" x="677863" y="3921125"/>
          <p14:tracePt t="62866" x="622300" y="3905250"/>
          <p14:tracePt t="62875" x="582613" y="3889375"/>
          <p14:tracePt t="62882" x="534988" y="3889375"/>
          <p14:tracePt t="62907" x="417513" y="3849688"/>
          <p14:tracePt t="62914" x="401638" y="3841750"/>
          <p14:tracePt t="62922" x="377825" y="3841750"/>
          <p14:tracePt t="62930" x="361950" y="3841750"/>
          <p14:tracePt t="62962" x="346075" y="3841750"/>
          <p14:tracePt t="62994" x="338138" y="3841750"/>
          <p14:tracePt t="63002" x="330200" y="3841750"/>
          <p14:tracePt t="63010" x="322263" y="3841750"/>
          <p14:tracePt t="63018" x="306388" y="3833813"/>
          <p14:tracePt t="63034" x="300038" y="3833813"/>
          <p14:tracePt t="63042" x="284163" y="3833813"/>
          <p14:tracePt t="63050" x="268288" y="3825875"/>
          <p14:tracePt t="63058" x="252413" y="3819525"/>
          <p14:tracePt t="63066" x="236538" y="3819525"/>
          <p14:tracePt t="63075" x="228600" y="3811588"/>
          <p14:tracePt t="63082" x="220663" y="3811588"/>
          <p14:tracePt t="63090" x="188913" y="3803650"/>
          <p14:tracePt t="63098" x="165100" y="3795713"/>
          <p14:tracePt t="63107" x="141288" y="3787775"/>
          <p14:tracePt t="63114" x="101600" y="3787775"/>
          <p14:tracePt t="63122" x="39688" y="3763963"/>
          <p14:tracePt t="63130" x="0" y="3748088"/>
          <p14:tracePt t="67370" x="188913" y="2622550"/>
          <p14:tracePt t="67378" x="314325" y="2644775"/>
          <p14:tracePt t="67386" x="425450" y="2684463"/>
          <p14:tracePt t="67394" x="558800" y="2724150"/>
          <p14:tracePt t="67402" x="654050" y="2763838"/>
          <p14:tracePt t="67410" x="787400" y="2811463"/>
          <p14:tracePt t="67418" x="920750" y="2881313"/>
          <p14:tracePt t="67426" x="1063625" y="2921000"/>
          <p14:tracePt t="67434" x="1181100" y="2968625"/>
          <p14:tracePt t="67443" x="1308100" y="3038475"/>
          <p14:tracePt t="67450" x="1425575" y="3086100"/>
          <p14:tracePt t="67458" x="1527175" y="3133725"/>
          <p14:tracePt t="67466" x="1638300" y="3173413"/>
          <p14:tracePt t="67474" x="1725613" y="3213100"/>
          <p14:tracePt t="67482" x="1787525" y="3235325"/>
          <p14:tracePt t="67491" x="1890713" y="3243263"/>
          <p14:tracePt t="67498" x="1984375" y="3282950"/>
          <p14:tracePt t="67506" x="2055813" y="3314700"/>
          <p14:tracePt t="67514" x="2127250" y="3338513"/>
          <p14:tracePt t="67522" x="2220913" y="3362325"/>
          <p14:tracePt t="67530" x="2308225" y="3386138"/>
          <p14:tracePt t="67538" x="2417763" y="3425825"/>
          <p14:tracePt t="67546" x="2551113" y="3463925"/>
          <p14:tracePt t="67554" x="2678113" y="3503613"/>
          <p14:tracePt t="67562" x="2835275" y="3543300"/>
          <p14:tracePt t="67570" x="3016250" y="3582988"/>
          <p14:tracePt t="67578" x="3213100" y="3644900"/>
          <p14:tracePt t="67586" x="3465513" y="3692525"/>
          <p14:tracePt t="67594" x="3725863" y="3763963"/>
          <p14:tracePt t="67602" x="3984625" y="3849688"/>
          <p14:tracePt t="67610" x="4237038" y="3905250"/>
          <p14:tracePt t="67618" x="4481513" y="3952875"/>
          <p14:tracePt t="67626" x="4662488" y="3976688"/>
          <p14:tracePt t="67634" x="4843463" y="4008438"/>
          <p14:tracePt t="67643" x="5000625" y="4008438"/>
          <p14:tracePt t="67650" x="5143500" y="4008438"/>
          <p14:tracePt t="67658" x="5284788" y="4008438"/>
          <p14:tracePt t="67666" x="5394325" y="4008438"/>
          <p14:tracePt t="67675" x="5505450" y="4008438"/>
          <p14:tracePt t="67682" x="5614988" y="4008438"/>
          <p14:tracePt t="67691" x="5710238" y="4008438"/>
          <p14:tracePt t="67698" x="5803900" y="4008438"/>
          <p14:tracePt t="67706" x="5899150" y="4016375"/>
          <p14:tracePt t="67714" x="6008688" y="4046538"/>
          <p14:tracePt t="67722" x="6135688" y="4054475"/>
          <p14:tracePt t="67730" x="6269038" y="4094163"/>
          <p14:tracePt t="67738" x="6396038" y="4117975"/>
          <p14:tracePt t="67746" x="6505575" y="4149725"/>
          <p14:tracePt t="67754" x="6623050" y="4173538"/>
          <p14:tracePt t="67762" x="6718300" y="4213225"/>
          <p14:tracePt t="67770" x="6835775" y="4235450"/>
          <p14:tracePt t="67778" x="6931025" y="4259263"/>
          <p14:tracePt t="67786" x="7002463" y="4283075"/>
          <p14:tracePt t="67794" x="7080250" y="4306888"/>
          <p14:tracePt t="67802" x="7183438" y="4330700"/>
          <p14:tracePt t="67810" x="7245350" y="4338638"/>
          <p14:tracePt t="67818" x="7332663" y="4354513"/>
          <p14:tracePt t="67826" x="7412038" y="4378325"/>
          <p14:tracePt t="67834" x="7466013" y="4386263"/>
          <p14:tracePt t="67843" x="7489825" y="4394200"/>
          <p14:tracePt t="67850" x="7505700" y="4394200"/>
          <p14:tracePt t="67858" x="7521575" y="4394200"/>
          <p14:tracePt t="67914" x="7505700" y="4394200"/>
          <p14:tracePt t="67922" x="7473950" y="4394200"/>
          <p14:tracePt t="67930" x="7396163" y="4394200"/>
          <p14:tracePt t="67938" x="7300913" y="4378325"/>
          <p14:tracePt t="67946" x="7175500" y="4338638"/>
          <p14:tracePt t="67954" x="7072313" y="4298950"/>
          <p14:tracePt t="67962" x="6978650" y="4291013"/>
          <p14:tracePt t="67970" x="6907213" y="4275138"/>
          <p14:tracePt t="67978" x="6883400" y="4267200"/>
          <p14:tracePt t="67986" x="6867525" y="4259263"/>
          <p14:tracePt t="68018" x="6875463" y="4259263"/>
          <p14:tracePt t="68026" x="6883400" y="4259263"/>
          <p14:tracePt t="68034" x="6915150" y="4259263"/>
          <p14:tracePt t="68042" x="6946900" y="4259263"/>
          <p14:tracePt t="68050" x="6962775" y="4259263"/>
          <p14:tracePt t="68082" x="6954838" y="4259263"/>
          <p14:tracePt t="68098" x="6915150" y="4251325"/>
          <p14:tracePt t="68106" x="6835775" y="4243388"/>
          <p14:tracePt t="68114" x="6742113" y="4219575"/>
          <p14:tracePt t="68122" x="6654800" y="4205288"/>
          <p14:tracePt t="68130" x="6561138" y="4197350"/>
          <p14:tracePt t="68138" x="6481763" y="4197350"/>
          <p14:tracePt t="68146" x="6434138" y="4197350"/>
          <p14:tracePt t="68154" x="6410325" y="4197350"/>
          <p14:tracePt t="68194" x="6396038" y="4197350"/>
          <p14:tracePt t="68210" x="6388100" y="4197350"/>
          <p14:tracePt t="68218" x="6372225" y="4197350"/>
          <p14:tracePt t="68226" x="6348413" y="4197350"/>
          <p14:tracePt t="68234" x="6284913" y="4197350"/>
          <p14:tracePt t="68242" x="6221413" y="4197350"/>
          <p14:tracePt t="68250" x="6175375" y="4197350"/>
          <p14:tracePt t="68259" x="6135688" y="4197350"/>
          <p14:tracePt t="68266" x="6088063" y="4197350"/>
          <p14:tracePt t="68274" x="6064250" y="4197350"/>
          <p14:tracePt t="68282" x="6040438" y="4197350"/>
          <p14:tracePt t="68346" x="6048375" y="4197350"/>
          <p14:tracePt t="68354" x="6072188" y="4197350"/>
          <p14:tracePt t="68362" x="6080125" y="4197350"/>
          <p14:tracePt t="68370" x="6103938" y="4205288"/>
          <p14:tracePt t="68378" x="6135688" y="4213225"/>
          <p14:tracePt t="68387" x="6151563" y="4213225"/>
          <p14:tracePt t="68442" x="6135688" y="4213225"/>
          <p14:tracePt t="68450" x="6119813" y="4213225"/>
          <p14:tracePt t="68458" x="6088063" y="4213225"/>
          <p14:tracePt t="68466" x="6048375" y="4213225"/>
          <p14:tracePt t="68474" x="6032500" y="4213225"/>
          <p14:tracePt t="68482" x="6024563" y="4213225"/>
          <p14:tracePt t="68491" x="6008688" y="4213225"/>
          <p14:tracePt t="68586" x="6000750" y="4205288"/>
          <p14:tracePt t="68666" x="5994400" y="4197350"/>
          <p14:tracePt t="68690" x="5978525" y="4197350"/>
          <p14:tracePt t="68714" x="5962650" y="4197350"/>
          <p14:tracePt t="68722" x="5954713" y="4197350"/>
          <p14:tracePt t="68730" x="5938838" y="4197350"/>
          <p14:tracePt t="68754" x="5915025" y="4189413"/>
          <p14:tracePt t="68762" x="5899150" y="4189413"/>
          <p14:tracePt t="68770" x="5867400" y="4181475"/>
          <p14:tracePt t="68778" x="5835650" y="4173538"/>
          <p14:tracePt t="68786" x="5795963" y="4165600"/>
          <p14:tracePt t="68794" x="5765800" y="4157663"/>
          <p14:tracePt t="68802" x="5734050" y="4133850"/>
          <p14:tracePt t="68810" x="5702300" y="4133850"/>
          <p14:tracePt t="68818" x="5662613" y="4125913"/>
          <p14:tracePt t="68826" x="5638800" y="4117975"/>
          <p14:tracePt t="68834" x="5614988" y="4110038"/>
          <p14:tracePt t="68842" x="5599113" y="4110038"/>
          <p14:tracePt t="72715" x="5584825" y="4110038"/>
          <p14:tracePt t="72922" x="5591175" y="4110038"/>
          <p14:tracePt t="73242" x="5584825" y="4110038"/>
          <p14:tracePt t="73250" x="5568950" y="4110038"/>
          <p14:tracePt t="73258" x="5553075" y="4110038"/>
          <p14:tracePt t="73266" x="5529263" y="4110038"/>
          <p14:tracePt t="73274" x="5505450" y="4110038"/>
          <p14:tracePt t="73282" x="5489575" y="4110038"/>
          <p14:tracePt t="73290" x="5457825" y="4110038"/>
          <p14:tracePt t="73299" x="5434013" y="4110038"/>
          <p14:tracePt t="73306" x="5402263" y="4102100"/>
          <p14:tracePt t="73314" x="5364163" y="4094163"/>
          <p14:tracePt t="73322" x="5340350" y="4094163"/>
          <p14:tracePt t="73330" x="5324475" y="4094163"/>
          <p14:tracePt t="73338" x="5308600" y="4094163"/>
          <p14:tracePt t="73346" x="5292725" y="4086225"/>
          <p14:tracePt t="73354" x="5268913" y="4086225"/>
          <p14:tracePt t="73362" x="5229225" y="4086225"/>
          <p14:tracePt t="73370" x="5197475" y="4086225"/>
          <p14:tracePt t="73378" x="5159375" y="4086225"/>
          <p14:tracePt t="73386" x="5127625" y="4086225"/>
          <p14:tracePt t="73394" x="5087938" y="4086225"/>
          <p14:tracePt t="73402" x="5056188" y="4086225"/>
          <p14:tracePt t="73410" x="5016500" y="4086225"/>
          <p14:tracePt t="73418" x="4970463" y="4086225"/>
          <p14:tracePt t="73426" x="4922838" y="4086225"/>
          <p14:tracePt t="73434" x="4859338" y="4086225"/>
          <p14:tracePt t="73442" x="4795838" y="4086225"/>
          <p14:tracePt t="73450" x="4749800" y="4086225"/>
          <p14:tracePt t="73458" x="4694238" y="4086225"/>
          <p14:tracePt t="73466" x="4614863" y="4086225"/>
          <p14:tracePt t="73474" x="4521200" y="4086225"/>
          <p14:tracePt t="73482" x="4457700" y="4086225"/>
          <p14:tracePt t="73490" x="4364038" y="4086225"/>
          <p14:tracePt t="73499" x="4268788" y="4086225"/>
          <p14:tracePt t="73506" x="4189413" y="4070350"/>
          <p14:tracePt t="73514" x="4119563" y="4062413"/>
          <p14:tracePt t="73522" x="4056063" y="4062413"/>
          <p14:tracePt t="73530" x="3992563" y="4062413"/>
          <p14:tracePt t="73538" x="3930650" y="4062413"/>
          <p14:tracePt t="73546" x="3867150" y="4062413"/>
          <p14:tracePt t="73554" x="3819525" y="4062413"/>
          <p14:tracePt t="73562" x="3763963" y="4062413"/>
          <p14:tracePt t="73570" x="3686175" y="4062413"/>
          <p14:tracePt t="73578" x="3590925" y="4062413"/>
          <p14:tracePt t="73586" x="3529013" y="4062413"/>
          <p14:tracePt t="73594" x="3449638" y="4062413"/>
          <p14:tracePt t="73602" x="3354388" y="4062413"/>
          <p14:tracePt t="73610" x="3260725" y="4062413"/>
          <p14:tracePt t="73618" x="3181350" y="4062413"/>
          <p14:tracePt t="73626" x="3087688" y="4062413"/>
          <p14:tracePt t="73634" x="2976563" y="4062413"/>
          <p14:tracePt t="73642" x="2882900" y="4062413"/>
          <p14:tracePt t="73650" x="2771775" y="4062413"/>
          <p14:tracePt t="73658" x="2662238" y="4062413"/>
          <p14:tracePt t="73666" x="2551113" y="4062413"/>
          <p14:tracePt t="73674" x="2473325" y="4062413"/>
          <p14:tracePt t="73683" x="2378075" y="4062413"/>
          <p14:tracePt t="73690" x="2284413" y="4062413"/>
          <p14:tracePt t="73699" x="2205038" y="4062413"/>
          <p14:tracePt t="73706" x="2127250" y="4062413"/>
          <p14:tracePt t="73714" x="2055813" y="4062413"/>
          <p14:tracePt t="73722" x="1976438" y="4062413"/>
          <p14:tracePt t="73730" x="1914525" y="4062413"/>
          <p14:tracePt t="73738" x="1851025" y="4062413"/>
          <p14:tracePt t="73746" x="1787525" y="4062413"/>
          <p14:tracePt t="73754" x="1717675" y="4062413"/>
          <p14:tracePt t="73762" x="1670050" y="4062413"/>
          <p14:tracePt t="73770" x="1646238" y="4062413"/>
          <p14:tracePt t="73778" x="1630363" y="4070350"/>
          <p14:tracePt t="73786" x="1614488" y="4078288"/>
          <p14:tracePt t="73794" x="1598613" y="4078288"/>
          <p14:tracePt t="73802" x="1590675" y="4086225"/>
          <p14:tracePt t="73810" x="1574800" y="4086225"/>
          <p14:tracePt t="73818" x="1558925" y="4086225"/>
          <p14:tracePt t="73826" x="1535113" y="4086225"/>
          <p14:tracePt t="73834" x="1512888" y="4086225"/>
          <p14:tracePt t="73842" x="1489075" y="4086225"/>
          <p14:tracePt t="73850" x="1473200" y="4086225"/>
          <p14:tracePt t="73858" x="1449388" y="4086225"/>
          <p14:tracePt t="73867" x="1425575" y="4086225"/>
          <p14:tracePt t="73874" x="1393825" y="4086225"/>
          <p14:tracePt t="73883" x="1370013" y="4086225"/>
          <p14:tracePt t="73890" x="1346200" y="4086225"/>
          <p14:tracePt t="73898" x="1330325" y="4086225"/>
          <p14:tracePt t="73906" x="1316038" y="4086225"/>
          <p14:tracePt t="73914" x="1292225" y="4086225"/>
          <p14:tracePt t="73922" x="1268413" y="4086225"/>
          <p14:tracePt t="73930" x="1236663" y="4086225"/>
          <p14:tracePt t="73938" x="1212850" y="4086225"/>
          <p14:tracePt t="73946" x="1181100" y="4094163"/>
          <p14:tracePt t="73954" x="1141413" y="4102100"/>
          <p14:tracePt t="73962" x="1117600" y="4102100"/>
          <p14:tracePt t="73970" x="1071563" y="4102100"/>
          <p14:tracePt t="73978" x="1023938" y="4102100"/>
          <p14:tracePt t="73986" x="984250" y="4117975"/>
          <p14:tracePt t="73994" x="920750" y="4117975"/>
          <p14:tracePt t="74002" x="882650" y="4117975"/>
          <p14:tracePt t="74010" x="850900" y="4117975"/>
          <p14:tracePt t="74018" x="811213" y="4117975"/>
          <p14:tracePt t="74026" x="779463" y="4117975"/>
          <p14:tracePt t="74034" x="755650" y="4117975"/>
          <p14:tracePt t="74042" x="731838" y="4117975"/>
          <p14:tracePt t="74050" x="701675" y="4117975"/>
          <p14:tracePt t="74058" x="685800" y="4117975"/>
          <p14:tracePt t="74067" x="677863" y="4117975"/>
          <p14:tracePt t="74074" x="661988" y="4117975"/>
          <p14:tracePt t="74083" x="630238" y="4125913"/>
          <p14:tracePt t="74090" x="606425" y="4133850"/>
          <p14:tracePt t="74099" x="590550" y="4133850"/>
          <p14:tracePt t="74106" x="574675" y="4141788"/>
          <p14:tracePt t="74114" x="558800" y="4141788"/>
          <p14:tracePt t="74122" x="542925" y="4149725"/>
          <p14:tracePt t="74130" x="534988" y="4157663"/>
          <p14:tracePt t="74139" x="519113" y="4157663"/>
          <p14:tracePt t="74162" x="504825" y="4165600"/>
          <p14:tracePt t="74226" x="496888" y="4173538"/>
          <p14:tracePt t="74258" x="496888" y="4181475"/>
          <p14:tracePt t="74274" x="481013" y="4189413"/>
          <p14:tracePt t="74290" x="481013" y="4197350"/>
          <p14:tracePt t="74322" x="473075" y="4205288"/>
          <p14:tracePt t="74466" x="465138" y="4213225"/>
          <p14:tracePt t="74482" x="465138" y="4219575"/>
          <p14:tracePt t="74602" x="473075" y="4227513"/>
          <p14:tracePt t="74618" x="481013" y="4227513"/>
          <p14:tracePt t="74666" x="496888" y="4227513"/>
          <p14:tracePt t="74674" x="504825" y="4227513"/>
          <p14:tracePt t="74682" x="519113" y="4227513"/>
          <p14:tracePt t="74691" x="527050" y="4227513"/>
          <p14:tracePt t="74698" x="542925" y="4227513"/>
          <p14:tracePt t="74708" x="558800" y="4227513"/>
          <p14:tracePt t="74714" x="582613" y="4235450"/>
          <p14:tracePt t="74722" x="598488" y="4243388"/>
          <p14:tracePt t="74730" x="614363" y="4251325"/>
          <p14:tracePt t="74738" x="630238" y="4259263"/>
          <p14:tracePt t="74746" x="654050" y="4267200"/>
          <p14:tracePt t="74754" x="669925" y="4275138"/>
          <p14:tracePt t="74762" x="677863" y="4283075"/>
          <p14:tracePt t="74770" x="701675" y="4298950"/>
          <p14:tracePt t="74778" x="715963" y="4298950"/>
          <p14:tracePt t="74786" x="723900" y="4306888"/>
          <p14:tracePt t="74794" x="739775" y="4314825"/>
          <p14:tracePt t="74802" x="747713" y="4314825"/>
          <p14:tracePt t="74810" x="779463" y="4314825"/>
          <p14:tracePt t="74818" x="803275" y="4330700"/>
          <p14:tracePt t="74826" x="827088" y="4338638"/>
          <p14:tracePt t="74834" x="858838" y="4346575"/>
          <p14:tracePt t="74842" x="890588" y="4346575"/>
          <p14:tracePt t="74850" x="914400" y="4354513"/>
          <p14:tracePt t="74859" x="944563" y="4362450"/>
          <p14:tracePt t="74866" x="992188" y="4370388"/>
          <p14:tracePt t="74874" x="1023938" y="4370388"/>
          <p14:tracePt t="74882" x="1087438" y="4378325"/>
          <p14:tracePt t="74891" x="1141413" y="4402138"/>
          <p14:tracePt t="74898" x="1173163" y="4402138"/>
          <p14:tracePt t="74907" x="1220788" y="4408488"/>
          <p14:tracePt t="74924" x="1268413" y="4416425"/>
          <p14:tracePt t="74930" x="1284288" y="4416425"/>
          <p14:tracePt t="74938" x="1300163" y="4416425"/>
          <p14:tracePt t="75010" x="1292225" y="4416425"/>
          <p14:tracePt t="75018" x="1284288" y="4416425"/>
          <p14:tracePt t="75026" x="1260475" y="4416425"/>
          <p14:tracePt t="75034" x="1236663" y="4416425"/>
          <p14:tracePt t="75042" x="1212850" y="4416425"/>
          <p14:tracePt t="75050" x="1196975" y="4416425"/>
          <p14:tracePt t="75114" x="1204913" y="4416425"/>
          <p14:tracePt t="75122" x="1220788" y="4416425"/>
          <p14:tracePt t="75131" x="1244600" y="4416425"/>
          <p14:tracePt t="75138" x="1292225" y="4416425"/>
          <p14:tracePt t="75146" x="1322388" y="4416425"/>
          <p14:tracePt t="75154" x="1354138" y="4416425"/>
          <p14:tracePt t="75162" x="1385888" y="4416425"/>
          <p14:tracePt t="75170" x="1417638" y="4416425"/>
          <p14:tracePt t="75178" x="1433513" y="4416425"/>
          <p14:tracePt t="75226" x="1433513" y="4424363"/>
          <p14:tracePt t="75322" x="1441450" y="4424363"/>
          <p14:tracePt t="75338" x="1457325" y="4448175"/>
          <p14:tracePt t="75410" x="1473200" y="4456113"/>
          <p14:tracePt t="75570" x="1473200" y="4471988"/>
          <p14:tracePt t="75635" x="1473200" y="4479925"/>
          <p14:tracePt t="77130" x="1473200" y="4487863"/>
          <p14:tracePt t="77178" x="1481138" y="4487863"/>
          <p14:tracePt t="77226" x="1497013" y="4487863"/>
          <p14:tracePt t="77250" x="1504950" y="4487863"/>
          <p14:tracePt t="77266" x="1520825" y="4487863"/>
          <p14:tracePt t="77274" x="1527175" y="4487863"/>
          <p14:tracePt t="77291" x="1535113" y="4487863"/>
          <p14:tracePt t="77298" x="1543050" y="4487863"/>
          <p14:tracePt t="77314" x="1558925" y="4487863"/>
          <p14:tracePt t="77322" x="1566863" y="4487863"/>
          <p14:tracePt t="77338" x="1582738" y="4487863"/>
          <p14:tracePt t="77354" x="1590675" y="4487863"/>
          <p14:tracePt t="77362" x="1598613" y="4487863"/>
          <p14:tracePt t="77370" x="1606550" y="4487863"/>
          <p14:tracePt t="77378" x="1622425" y="4487863"/>
          <p14:tracePt t="77387" x="1630363" y="4487863"/>
          <p14:tracePt t="77394" x="1646238" y="4487863"/>
          <p14:tracePt t="77402" x="1662113" y="4487863"/>
          <p14:tracePt t="77410" x="1685925" y="4487863"/>
          <p14:tracePt t="77418" x="1731963" y="4487863"/>
          <p14:tracePt t="77426" x="1811338" y="4495800"/>
          <p14:tracePt t="77434" x="1882775" y="4511675"/>
          <p14:tracePt t="77442" x="1944688" y="4535488"/>
          <p14:tracePt t="77450" x="2000250" y="4551363"/>
          <p14:tracePt t="77458" x="2071688" y="4575175"/>
          <p14:tracePt t="77466" x="2133600" y="4598988"/>
          <p14:tracePt t="77475" x="2197100" y="4598988"/>
          <p14:tracePt t="77482" x="2236788" y="4605338"/>
          <p14:tracePt t="77491" x="2260600" y="4613275"/>
          <p14:tracePt t="77498" x="2300288" y="4629150"/>
          <p14:tracePt t="77507" x="2316163" y="4629150"/>
          <p14:tracePt t="77514" x="2338388" y="4629150"/>
          <p14:tracePt t="77522" x="2354263" y="4629150"/>
          <p14:tracePt t="77530" x="2370138" y="4629150"/>
          <p14:tracePt t="77538" x="2378075" y="4629150"/>
          <p14:tracePt t="77546" x="2401888" y="4629150"/>
          <p14:tracePt t="77554" x="2433638" y="4621213"/>
          <p14:tracePt t="77562" x="2457450" y="4613275"/>
          <p14:tracePt t="77570" x="2497138" y="4613275"/>
          <p14:tracePt t="77578" x="2528888" y="4613275"/>
          <p14:tracePt t="77586" x="2566988" y="4613275"/>
          <p14:tracePt t="77594" x="2598738" y="4613275"/>
          <p14:tracePt t="77602" x="2630488" y="4613275"/>
          <p14:tracePt t="77610" x="2662238" y="4613275"/>
          <p14:tracePt t="77618" x="2701925" y="4613275"/>
          <p14:tracePt t="77626" x="2717800" y="4613275"/>
          <p14:tracePt t="77634" x="2725738" y="4613275"/>
          <p14:tracePt t="77642" x="2755900" y="4613275"/>
          <p14:tracePt t="77650" x="2779713" y="4613275"/>
          <p14:tracePt t="77658" x="2803525" y="4613275"/>
          <p14:tracePt t="77666" x="2819400" y="4613275"/>
          <p14:tracePt t="77674" x="2843213" y="4613275"/>
          <p14:tracePt t="77682" x="2867025" y="4605338"/>
          <p14:tracePt t="77691" x="2906713" y="4598988"/>
          <p14:tracePt t="77698" x="2922588" y="4591050"/>
          <p14:tracePt t="77706" x="2960688" y="4583113"/>
          <p14:tracePt t="77714" x="3000375" y="4559300"/>
          <p14:tracePt t="77722" x="3032125" y="4559300"/>
          <p14:tracePt t="77730" x="3071813" y="4551363"/>
          <p14:tracePt t="77738" x="3087688" y="4535488"/>
          <p14:tracePt t="77746" x="3111500" y="4535488"/>
          <p14:tracePt t="77754" x="3149600" y="4527550"/>
          <p14:tracePt t="77762" x="3173413" y="4519613"/>
          <p14:tracePt t="77770" x="3213100" y="4511675"/>
          <p14:tracePt t="77778" x="3244850" y="4511675"/>
          <p14:tracePt t="77786" x="3260725" y="4503738"/>
          <p14:tracePt t="77794" x="3276600" y="4495800"/>
          <p14:tracePt t="77802" x="3292475" y="4495800"/>
          <p14:tracePt t="77810" x="3308350" y="4495800"/>
          <p14:tracePt t="77898" x="3300413" y="4495800"/>
          <p14:tracePt t="77906" x="3284538" y="4495800"/>
          <p14:tracePt t="77922" x="3236913" y="4495800"/>
          <p14:tracePt t="77930" x="3173413" y="4495800"/>
          <p14:tracePt t="77938" x="3111500" y="4495800"/>
          <p14:tracePt t="77946" x="3032125" y="4495800"/>
          <p14:tracePt t="77954" x="2952750" y="4495800"/>
          <p14:tracePt t="77962" x="2859088" y="4495800"/>
          <p14:tracePt t="77970" x="2811463" y="4495800"/>
          <p14:tracePt t="77978" x="2747963" y="4495800"/>
          <p14:tracePt t="77986" x="2670175" y="4495800"/>
          <p14:tracePt t="77994" x="2582863" y="4495800"/>
          <p14:tracePt t="78002" x="2505075" y="4495800"/>
          <p14:tracePt t="78010" x="2425700" y="4495800"/>
          <p14:tracePt t="78018" x="2338388" y="4519613"/>
          <p14:tracePt t="78026" x="2244725" y="4543425"/>
          <p14:tracePt t="78034" x="2149475" y="4567238"/>
          <p14:tracePt t="78042" x="2047875" y="4598988"/>
          <p14:tracePt t="78050" x="1952625" y="4629150"/>
          <p14:tracePt t="78059" x="1835150" y="4652963"/>
          <p14:tracePt t="78066" x="1725613" y="4692650"/>
          <p14:tracePt t="78074" x="1606550" y="4732338"/>
          <p14:tracePt t="78083" x="1465263" y="4748213"/>
          <p14:tracePt t="78092" x="1354138" y="4756150"/>
          <p14:tracePt t="78098" x="1228725" y="4772025"/>
          <p14:tracePt t="78106" x="1117600" y="4795838"/>
          <p14:tracePt t="78114" x="1008063" y="4795838"/>
          <p14:tracePt t="78122" x="914400" y="4795838"/>
          <p14:tracePt t="78130" x="827088" y="4795838"/>
          <p14:tracePt t="78138" x="779463" y="4795838"/>
          <p14:tracePt t="78146" x="747713" y="4795838"/>
          <p14:tracePt t="78154" x="701675" y="4795838"/>
          <p14:tracePt t="78162" x="661988" y="4795838"/>
          <p14:tracePt t="78170" x="614363" y="4802188"/>
          <p14:tracePt t="78178" x="590550" y="4810125"/>
          <p14:tracePt t="78186" x="566738" y="4810125"/>
          <p14:tracePt t="78194" x="534988" y="4810125"/>
          <p14:tracePt t="78202" x="488950" y="4810125"/>
          <p14:tracePt t="78210" x="457200" y="4810125"/>
          <p14:tracePt t="78218" x="409575" y="4810125"/>
          <p14:tracePt t="78226" x="361950" y="4810125"/>
          <p14:tracePt t="78234" x="314325" y="4810125"/>
          <p14:tracePt t="78242" x="276225" y="4810125"/>
          <p14:tracePt t="78250" x="228600" y="4810125"/>
          <p14:tracePt t="78258" x="196850" y="4810125"/>
          <p14:tracePt t="78266" x="157163" y="4810125"/>
          <p14:tracePt t="78275" x="125413" y="4810125"/>
          <p14:tracePt t="78282" x="87313" y="4810125"/>
          <p14:tracePt t="78291" x="55563" y="4810125"/>
          <p14:tracePt t="78298" x="31750" y="4810125"/>
          <p14:tracePt t="78307" x="0" y="4810125"/>
          <p14:tracePt t="95850" x="79375" y="3857625"/>
          <p14:tracePt t="95858" x="125413" y="3929063"/>
          <p14:tracePt t="95866" x="180975" y="4000500"/>
          <p14:tracePt t="95875" x="260350" y="4070350"/>
          <p14:tracePt t="95882" x="330200" y="4133850"/>
          <p14:tracePt t="95891" x="417513" y="4197350"/>
          <p14:tracePt t="95898" x="519113" y="4243388"/>
          <p14:tracePt t="95907" x="622300" y="4322763"/>
          <p14:tracePt t="95914" x="723900" y="4402138"/>
          <p14:tracePt t="95923" x="795338" y="4456113"/>
          <p14:tracePt t="95930" x="850900" y="4495800"/>
          <p14:tracePt t="95938" x="920750" y="4543425"/>
          <p14:tracePt t="95946" x="976313" y="4583113"/>
          <p14:tracePt t="95954" x="1008063" y="4613275"/>
          <p14:tracePt t="95962" x="1031875" y="4629150"/>
          <p14:tracePt t="95970" x="1047750" y="4629150"/>
          <p14:tracePt t="95978" x="1071563" y="4637088"/>
          <p14:tracePt t="95986" x="1111250" y="4645025"/>
          <p14:tracePt t="95994" x="1133475" y="4660900"/>
          <p14:tracePt t="96002" x="1173163" y="4668838"/>
          <p14:tracePt t="96010" x="1228725" y="4684713"/>
          <p14:tracePt t="96018" x="1276350" y="4700588"/>
          <p14:tracePt t="96026" x="1346200" y="4724400"/>
          <p14:tracePt t="96034" x="1425575" y="4732338"/>
          <p14:tracePt t="96042" x="1512888" y="4756150"/>
          <p14:tracePt t="96050" x="1574800" y="4764088"/>
          <p14:tracePt t="96058" x="1670050" y="4795838"/>
          <p14:tracePt t="96066" x="1755775" y="4818063"/>
          <p14:tracePt t="96075" x="1835150" y="4841875"/>
          <p14:tracePt t="96082" x="1906588" y="4873625"/>
          <p14:tracePt t="96091" x="1976438" y="4881563"/>
          <p14:tracePt t="96098" x="2039938" y="4897438"/>
          <p14:tracePt t="96107" x="2111375" y="4905375"/>
          <p14:tracePt t="96114" x="2157413" y="4921250"/>
          <p14:tracePt t="96123" x="2220913" y="4929188"/>
          <p14:tracePt t="96130" x="2252663" y="4937125"/>
          <p14:tracePt t="96138" x="2260600" y="4945063"/>
          <p14:tracePt t="96146" x="2284413" y="4953000"/>
          <p14:tracePt t="96178" x="2284413" y="4960938"/>
          <p14:tracePt t="96186" x="2284413" y="4968875"/>
          <p14:tracePt t="96194" x="2268538" y="4968875"/>
          <p14:tracePt t="96207" x="2252663" y="4968875"/>
          <p14:tracePt t="96210" x="2212975" y="4968875"/>
          <p14:tracePt t="96218" x="2165350" y="4953000"/>
          <p14:tracePt t="96226" x="2141538" y="4937125"/>
          <p14:tracePt t="96234" x="2111375" y="4929188"/>
          <p14:tracePt t="96242" x="2095500" y="4921250"/>
          <p14:tracePt t="96250" x="2087563" y="4913313"/>
          <p14:tracePt t="96259" x="2087563" y="4905375"/>
          <p14:tracePt t="96266" x="2095500" y="4897438"/>
          <p14:tracePt t="96274" x="2119313" y="4897438"/>
          <p14:tracePt t="96282" x="2181225" y="4889500"/>
          <p14:tracePt t="96291" x="2260600" y="4889500"/>
          <p14:tracePt t="96298" x="2354263" y="4889500"/>
          <p14:tracePt t="96307" x="2465388" y="4889500"/>
          <p14:tracePt t="96314" x="2574925" y="4889500"/>
          <p14:tracePt t="96323" x="2670175" y="4889500"/>
          <p14:tracePt t="96330" x="2763838" y="4881563"/>
          <p14:tracePt t="96339" x="2835275" y="4865688"/>
          <p14:tracePt t="96346" x="2859088" y="4865688"/>
          <p14:tracePt t="96354" x="2874963" y="4857750"/>
          <p14:tracePt t="96362" x="2882900" y="4849813"/>
          <p14:tracePt t="96370" x="2882900" y="4841875"/>
          <p14:tracePt t="96378" x="2867025" y="4841875"/>
          <p14:tracePt t="96386" x="2843213" y="4841875"/>
          <p14:tracePt t="96394" x="2803525" y="4826000"/>
          <p14:tracePt t="96402" x="2747963" y="4810125"/>
          <p14:tracePt t="96410" x="2701925" y="4795838"/>
          <p14:tracePt t="96418" x="2662238" y="4787900"/>
          <p14:tracePt t="96426" x="2638425" y="4779963"/>
          <p14:tracePt t="96434" x="2614613" y="4779963"/>
          <p14:tracePt t="96514" x="2606675" y="4772025"/>
          <p14:tracePt t="96554" x="2598738" y="4764088"/>
          <p14:tracePt t="96562" x="2582863" y="4764088"/>
          <p14:tracePt t="96570" x="2574925" y="4764088"/>
          <p14:tracePt t="96578" x="2551113" y="4756150"/>
          <p14:tracePt t="96586" x="2528888" y="4732338"/>
          <p14:tracePt t="96594" x="2497138" y="4732338"/>
          <p14:tracePt t="96602" x="2441575" y="4724400"/>
          <p14:tracePt t="96610" x="2401888" y="4708525"/>
          <p14:tracePt t="96618" x="2370138" y="4692650"/>
          <p14:tracePt t="96626" x="2346325" y="4684713"/>
          <p14:tracePt t="96666" x="2346325" y="4668838"/>
          <p14:tracePt t="96674" x="2346325" y="4660900"/>
          <p14:tracePt t="96682" x="2346325" y="4637088"/>
          <p14:tracePt t="96698" x="2362200" y="4629150"/>
          <p14:tracePt t="96707" x="2362200" y="4613275"/>
          <p14:tracePt t="96738" x="2362200" y="4598988"/>
          <p14:tracePt t="96763" x="2362200" y="4591050"/>
          <p14:tracePt t="96802" x="2346325" y="4591050"/>
          <p14:tracePt t="96818" x="2338388" y="4575175"/>
          <p14:tracePt t="96826" x="2324100" y="4575175"/>
          <p14:tracePt t="96834" x="2308225" y="4575175"/>
          <p14:tracePt t="96842" x="2292350" y="4567238"/>
          <p14:tracePt t="96850" x="2268538" y="4567238"/>
          <p14:tracePt t="96858" x="2252663" y="4559300"/>
          <p14:tracePt t="96866" x="2244725" y="4551363"/>
          <p14:tracePt t="96874" x="2228850" y="4551363"/>
          <p14:tracePt t="96962" x="2236788" y="4567238"/>
          <p14:tracePt t="96970" x="2244725" y="4575175"/>
          <p14:tracePt t="96978" x="2252663" y="4575175"/>
          <p14:tracePt t="97107" x="2268538" y="4575175"/>
          <p14:tracePt t="97115" x="2308225" y="4575175"/>
          <p14:tracePt t="97122" x="2354263" y="4575175"/>
          <p14:tracePt t="97130" x="2401888" y="4575175"/>
          <p14:tracePt t="97138" x="2465388" y="4575175"/>
          <p14:tracePt t="97146" x="2505075" y="4575175"/>
          <p14:tracePt t="97154" x="2520950" y="4575175"/>
          <p14:tracePt t="97771" x="2513013" y="4575175"/>
          <p14:tracePt t="97866" x="2497138" y="4567238"/>
          <p14:tracePt t="97906" x="2481263" y="4567238"/>
          <p14:tracePt t="97922" x="2473325" y="4551363"/>
          <p14:tracePt t="97930" x="2457450" y="4551363"/>
          <p14:tracePt t="97946" x="2449513" y="4543425"/>
          <p14:tracePt t="97962" x="2441575" y="4535488"/>
          <p14:tracePt t="97970" x="2433638" y="4527550"/>
          <p14:tracePt t="97978" x="2425700" y="4519613"/>
          <p14:tracePt t="97986" x="2401888" y="4519613"/>
          <p14:tracePt t="97994" x="2378075" y="4519613"/>
          <p14:tracePt t="98002" x="2346325" y="4511675"/>
          <p14:tracePt t="98010" x="2292350" y="4495800"/>
          <p14:tracePt t="98018" x="2212975" y="4479925"/>
          <p14:tracePt t="98026" x="2127250" y="4456113"/>
          <p14:tracePt t="98034" x="2016125" y="4432300"/>
          <p14:tracePt t="98042" x="1882775" y="4408488"/>
          <p14:tracePt t="98050" x="1755775" y="4354513"/>
          <p14:tracePt t="98058" x="1630363" y="4338638"/>
          <p14:tracePt t="98066" x="1504950" y="4314825"/>
          <p14:tracePt t="98074" x="1338263" y="4275138"/>
          <p14:tracePt t="98083" x="1212850" y="4235450"/>
          <p14:tracePt t="98090" x="1079500" y="4197350"/>
          <p14:tracePt t="98098" x="984250" y="4173538"/>
          <p14:tracePt t="98106" x="882650" y="4133850"/>
          <p14:tracePt t="98114" x="803275" y="4110038"/>
          <p14:tracePt t="98122" x="723900" y="4102100"/>
          <p14:tracePt t="98130" x="669925" y="4078288"/>
          <p14:tracePt t="98138" x="646113" y="4070350"/>
          <p14:tracePt t="98146" x="606425" y="4062413"/>
          <p14:tracePt t="98154" x="550863" y="4054475"/>
          <p14:tracePt t="98162" x="519113" y="4038600"/>
          <p14:tracePt t="98170" x="465138" y="4008438"/>
          <p14:tracePt t="98178" x="425450" y="3976688"/>
          <p14:tracePt t="98186" x="338138" y="3913188"/>
          <p14:tracePt t="98199" x="260350" y="3857625"/>
          <p14:tracePt t="98202" x="173038" y="3811588"/>
          <p14:tracePt t="98210" x="71438" y="3716338"/>
          <p14:tracePt t="98218" x="0" y="3614738"/>
          <p14:tracePt t="110442" x="346075" y="5416550"/>
          <p14:tracePt t="110450" x="534988" y="5416550"/>
          <p14:tracePt t="110458" x="709613" y="5416550"/>
          <p14:tracePt t="110466" x="898525" y="5416550"/>
          <p14:tracePt t="110474" x="1071563" y="5416550"/>
          <p14:tracePt t="110482" x="1244600" y="5416550"/>
          <p14:tracePt t="110490" x="1401763" y="5416550"/>
          <p14:tracePt t="110498" x="1543050" y="5408613"/>
          <p14:tracePt t="110506" x="1670050" y="5386388"/>
          <p14:tracePt t="110514" x="1779588" y="5362575"/>
          <p14:tracePt t="110522" x="1882775" y="5338763"/>
          <p14:tracePt t="110531" x="1976438" y="5314950"/>
          <p14:tracePt t="110538" x="2063750" y="5291138"/>
          <p14:tracePt t="110546" x="2141538" y="5275263"/>
          <p14:tracePt t="110554" x="2212975" y="5251450"/>
          <p14:tracePt t="110562" x="2276475" y="5243513"/>
          <p14:tracePt t="110570" x="2346325" y="5219700"/>
          <p14:tracePt t="110578" x="2409825" y="5195888"/>
          <p14:tracePt t="110586" x="2465388" y="5173663"/>
          <p14:tracePt t="110594" x="2520950" y="5157788"/>
          <p14:tracePt t="110602" x="2566988" y="5157788"/>
          <p14:tracePt t="110609" x="2606675" y="5141913"/>
          <p14:tracePt t="110618" x="2622550" y="5133975"/>
          <p14:tracePt t="110626" x="2630488" y="5133975"/>
          <p14:tracePt t="110634" x="2646363" y="5133975"/>
          <p14:tracePt t="110690" x="2638425" y="5133975"/>
          <p14:tracePt t="110698" x="2622550" y="5133975"/>
          <p14:tracePt t="110706" x="2598738" y="5133975"/>
          <p14:tracePt t="110714" x="2566988" y="5149850"/>
          <p14:tracePt t="110722" x="2543175" y="5173663"/>
          <p14:tracePt t="110731" x="2520950" y="5181600"/>
          <p14:tracePt t="110738" x="2489200" y="5189538"/>
          <p14:tracePt t="110746" x="2473325" y="5189538"/>
          <p14:tracePt t="110754" x="2457450" y="5195888"/>
          <p14:tracePt t="110762" x="2457450" y="5203825"/>
          <p14:tracePt t="110818" x="2449513" y="5211763"/>
          <p14:tracePt t="110835" x="2441575" y="5219700"/>
          <p14:tracePt t="110890" x="2433638" y="5227638"/>
          <p14:tracePt t="110898" x="2417763" y="5227638"/>
          <p14:tracePt t="110906" x="2401888" y="5227638"/>
          <p14:tracePt t="110914" x="2386013" y="5227638"/>
          <p14:tracePt t="110922" x="2354263" y="5227638"/>
          <p14:tracePt t="110931" x="2308225" y="5227638"/>
          <p14:tracePt t="110938" x="2260600" y="5227638"/>
          <p14:tracePt t="110946" x="2197100" y="5227638"/>
          <p14:tracePt t="110954" x="2111375" y="5227638"/>
          <p14:tracePt t="110962" x="2032000" y="5227638"/>
          <p14:tracePt t="110970" x="1984375" y="5227638"/>
          <p14:tracePt t="110978" x="1952625" y="5227638"/>
          <p14:tracePt t="110986" x="1914525" y="5227638"/>
          <p14:tracePt t="110994" x="1898650" y="5227638"/>
          <p14:tracePt t="111066" x="1906588" y="5227638"/>
          <p14:tracePt t="111074" x="1922463" y="5235575"/>
          <p14:tracePt t="111082" x="1944688" y="5243513"/>
          <p14:tracePt t="111090" x="2000250" y="5259388"/>
          <p14:tracePt t="111100" x="2032000" y="5267325"/>
          <p14:tracePt t="111106" x="2071688" y="5291138"/>
          <p14:tracePt t="111114" x="2087563" y="5299075"/>
          <p14:tracePt t="111138" x="2087563" y="5307013"/>
          <p14:tracePt t="111147" x="2079625" y="5307013"/>
          <p14:tracePt t="111154" x="2063750" y="5307013"/>
          <p14:tracePt t="111162" x="2024063" y="5307013"/>
          <p14:tracePt t="111170" x="1952625" y="5291138"/>
          <p14:tracePt t="111179" x="1851025" y="5259388"/>
          <p14:tracePt t="111186" x="1779588" y="5235575"/>
          <p14:tracePt t="111194" x="1731963" y="5227638"/>
          <p14:tracePt t="111202" x="1693863" y="5203825"/>
          <p14:tracePt t="111210" x="1670050" y="5203825"/>
          <p14:tracePt t="111242" x="1677988" y="5203825"/>
          <p14:tracePt t="111250" x="1685925" y="5203825"/>
          <p14:tracePt t="111258" x="1725613" y="5203825"/>
          <p14:tracePt t="111266" x="1771650" y="5203825"/>
          <p14:tracePt t="111274" x="1835150" y="5203825"/>
          <p14:tracePt t="111282" x="1874838" y="5219700"/>
          <p14:tracePt t="111290" x="1898650" y="5219700"/>
          <p14:tracePt t="111298" x="1914525" y="5219700"/>
          <p14:tracePt t="111331" x="1898650" y="5219700"/>
          <p14:tracePt t="111338" x="1882775" y="5219700"/>
          <p14:tracePt t="111346" x="1866900" y="5203825"/>
          <p14:tracePt t="111354" x="1827213" y="5195888"/>
          <p14:tracePt t="111362" x="1803400" y="5189538"/>
          <p14:tracePt t="111370" x="1787525" y="5181600"/>
          <p14:tracePt t="111410" x="1795463" y="5181600"/>
          <p14:tracePt t="111418" x="1803400" y="5181600"/>
          <p14:tracePt t="111426" x="1835150" y="5181600"/>
          <p14:tracePt t="111434" x="1866900" y="5181600"/>
          <p14:tracePt t="111442" x="1906588" y="5181600"/>
          <p14:tracePt t="111450" x="1930400" y="5181600"/>
          <p14:tracePt t="111458" x="1952625" y="5181600"/>
          <p14:tracePt t="111874" x="1944688" y="5181600"/>
          <p14:tracePt t="111947" x="1936750" y="5181600"/>
          <p14:tracePt t="112043" x="1930400" y="5181600"/>
          <p14:tracePt t="112058" x="1914525" y="5181600"/>
          <p14:tracePt t="112066" x="1906588" y="5181600"/>
          <p14:tracePt t="112074" x="1890713" y="5189538"/>
          <p14:tracePt t="112082" x="1882775" y="5195888"/>
          <p14:tracePt t="112090" x="1874838" y="5203825"/>
          <p14:tracePt t="112099" x="1866900" y="5211763"/>
          <p14:tracePt t="112538" x="1851025" y="5219700"/>
          <p14:tracePt t="112578" x="1851025" y="5235575"/>
          <p14:tracePt t="112810" x="1851025" y="5251450"/>
          <p14:tracePt t="113338" x="1851025" y="5259388"/>
          <p14:tracePt t="114010" x="1843088" y="5259388"/>
          <p14:tracePt t="115498" x="1835150" y="5259388"/>
          <p14:tracePt t="115610" x="1843088" y="5259388"/>
          <p14:tracePt t="115627" x="1858963" y="5259388"/>
          <p14:tracePt t="115634" x="1866900" y="5259388"/>
          <p14:tracePt t="115642" x="1882775" y="5259388"/>
          <p14:tracePt t="115650" x="1890713" y="5259388"/>
          <p14:tracePt t="115658" x="1914525" y="5259388"/>
          <p14:tracePt t="115666" x="1936750" y="5259388"/>
          <p14:tracePt t="115674" x="1952625" y="5259388"/>
          <p14:tracePt t="115682" x="1976438" y="5259388"/>
          <p14:tracePt t="115690" x="2016125" y="5267325"/>
          <p14:tracePt t="115698" x="2032000" y="5275263"/>
          <p14:tracePt t="115707" x="2055813" y="5275263"/>
          <p14:tracePt t="115714" x="2079625" y="5275263"/>
          <p14:tracePt t="115723" x="2095500" y="5275263"/>
          <p14:tracePt t="115730" x="2111375" y="5275263"/>
          <p14:tracePt t="115739" x="2127250" y="5283200"/>
          <p14:tracePt t="115746" x="2141538" y="5283200"/>
          <p14:tracePt t="115754" x="2165350" y="5291138"/>
          <p14:tracePt t="115762" x="2197100" y="5299075"/>
          <p14:tracePt t="115770" x="2212975" y="5307013"/>
          <p14:tracePt t="115778" x="2228850" y="5307013"/>
          <p14:tracePt t="115794" x="2244725" y="5307013"/>
          <p14:tracePt t="115802" x="2260600" y="5314950"/>
          <p14:tracePt t="115810" x="2276475" y="5322888"/>
          <p14:tracePt t="115842" x="2292350" y="5322888"/>
          <p14:tracePt t="115930" x="2300288" y="5322888"/>
          <p14:tracePt t="115939" x="2316163" y="5322888"/>
          <p14:tracePt t="115946" x="2324100" y="5322888"/>
          <p14:tracePt t="115954" x="2346325" y="5322888"/>
          <p14:tracePt t="115962" x="2370138" y="5322888"/>
          <p14:tracePt t="115970" x="2393950" y="5330825"/>
          <p14:tracePt t="115978" x="2409825" y="5330825"/>
          <p14:tracePt t="115994" x="2417763" y="5330825"/>
          <p14:tracePt t="116002" x="2433638" y="5338763"/>
          <p14:tracePt t="116147" x="2433638" y="5346700"/>
          <p14:tracePt t="116162" x="2417763" y="5346700"/>
          <p14:tracePt t="116170" x="2409825" y="5346700"/>
          <p14:tracePt t="116178" x="2393950" y="5346700"/>
          <p14:tracePt t="116186" x="2370138" y="5346700"/>
          <p14:tracePt t="116194" x="2346325" y="5346700"/>
          <p14:tracePt t="116202" x="2324100" y="5346700"/>
          <p14:tracePt t="116210" x="2300288" y="5346700"/>
          <p14:tracePt t="116218" x="2284413" y="5346700"/>
          <p14:tracePt t="116226" x="2268538" y="5346700"/>
          <p14:tracePt t="116330" x="2276475" y="5346700"/>
          <p14:tracePt t="116339" x="2284413" y="5346700"/>
          <p14:tracePt t="116347" x="2300288" y="5346700"/>
          <p14:tracePt t="116354" x="2316163" y="5346700"/>
          <p14:tracePt t="116362" x="2338388" y="5346700"/>
          <p14:tracePt t="116370" x="2362200" y="5346700"/>
          <p14:tracePt t="116379" x="2378075" y="5346700"/>
          <p14:tracePt t="116386" x="2409825" y="5346700"/>
          <p14:tracePt t="116394" x="2417763" y="5346700"/>
          <p14:tracePt t="116410" x="2425700" y="5346700"/>
          <p14:tracePt t="116450" x="2433638" y="5346700"/>
          <p14:tracePt t="116466" x="2441575" y="5338763"/>
          <p14:tracePt t="116474" x="2457450" y="5330825"/>
          <p14:tracePt t="116490" x="2473325" y="5330825"/>
          <p14:tracePt t="116506" x="2481263" y="5330825"/>
          <p14:tracePt t="116562" x="2489200" y="5330825"/>
          <p14:tracePt t="116578" x="2497138" y="5330825"/>
          <p14:tracePt t="116610" x="2513013" y="5330825"/>
          <p14:tracePt t="116634" x="2520950" y="5330825"/>
          <p14:tracePt t="116650" x="2536825" y="5330825"/>
          <p14:tracePt t="116666" x="2543175" y="5330825"/>
          <p14:tracePt t="116674" x="2551113" y="5330825"/>
          <p14:tracePt t="116682" x="2559050" y="5330825"/>
          <p14:tracePt t="116690" x="2574925" y="5330825"/>
          <p14:tracePt t="116699" x="2582863" y="5330825"/>
          <p14:tracePt t="116706" x="2598738" y="5330825"/>
          <p14:tracePt t="116714" x="2614613" y="5330825"/>
          <p14:tracePt t="116722" x="2638425" y="5330825"/>
          <p14:tracePt t="116731" x="2662238" y="5330825"/>
          <p14:tracePt t="116738" x="2686050" y="5330825"/>
          <p14:tracePt t="116747" x="2725738" y="5330825"/>
          <p14:tracePt t="116754" x="2755900" y="5330825"/>
          <p14:tracePt t="116762" x="2803525" y="5330825"/>
          <p14:tracePt t="116770" x="2835275" y="5330825"/>
          <p14:tracePt t="116778" x="2859088" y="5330825"/>
          <p14:tracePt t="116786" x="2906713" y="5330825"/>
          <p14:tracePt t="116794" x="2930525" y="5330825"/>
          <p14:tracePt t="116802" x="2976563" y="5330825"/>
          <p14:tracePt t="116810" x="3024188" y="5330825"/>
          <p14:tracePt t="116818" x="3071813" y="5330825"/>
          <p14:tracePt t="116826" x="3111500" y="5330825"/>
          <p14:tracePt t="116834" x="3165475" y="5330825"/>
          <p14:tracePt t="116842" x="3228975" y="5330825"/>
          <p14:tracePt t="116850" x="3300413" y="5330825"/>
          <p14:tracePt t="116858" x="3362325" y="5330825"/>
          <p14:tracePt t="116866" x="3409950" y="5330825"/>
          <p14:tracePt t="116874" x="3457575" y="5330825"/>
          <p14:tracePt t="116882" x="3505200" y="5330825"/>
          <p14:tracePt t="116890" x="3582988" y="5330825"/>
          <p14:tracePt t="116898" x="3654425" y="5330825"/>
          <p14:tracePt t="116906" x="3717925" y="5330825"/>
          <p14:tracePt t="116914" x="3795713" y="5330825"/>
          <p14:tracePt t="116922" x="3859213" y="5330825"/>
          <p14:tracePt t="116931" x="3890963" y="5330825"/>
          <p14:tracePt t="116939" x="3938588" y="5330825"/>
          <p14:tracePt t="116947" x="3968750" y="5330825"/>
          <p14:tracePt t="116954" x="3976688" y="5330825"/>
          <p14:tracePt t="116962" x="3992563" y="5330825"/>
          <p14:tracePt t="116970" x="4000500" y="5330825"/>
          <p14:tracePt t="116979" x="4016375" y="5330825"/>
          <p14:tracePt t="116986" x="4024313" y="5330825"/>
          <p14:tracePt t="116994" x="4040188" y="5330825"/>
          <p14:tracePt t="117002" x="4048125" y="5330825"/>
          <p14:tracePt t="117010" x="4056063" y="5330825"/>
          <p14:tracePt t="117018" x="4071938" y="5330825"/>
          <p14:tracePt t="117026" x="4087813" y="5330825"/>
          <p14:tracePt t="117034" x="4103688" y="5330825"/>
          <p14:tracePt t="117042" x="4111625" y="5330825"/>
          <p14:tracePt t="117050" x="4127500" y="5330825"/>
          <p14:tracePt t="117194" x="4119563" y="5330825"/>
          <p14:tracePt t="117210" x="4111625" y="5330825"/>
          <p14:tracePt t="117218" x="4095750" y="5330825"/>
          <p14:tracePt t="117234" x="4079875" y="5330825"/>
          <p14:tracePt t="117242" x="4064000" y="5330825"/>
          <p14:tracePt t="117250" x="4048125" y="5330825"/>
          <p14:tracePt t="117258" x="4040188" y="5322888"/>
          <p14:tracePt t="117266" x="4024313" y="5322888"/>
          <p14:tracePt t="117274" x="4008438" y="5314950"/>
          <p14:tracePt t="117282" x="3984625" y="5307013"/>
          <p14:tracePt t="117290" x="3962400" y="5307013"/>
          <p14:tracePt t="117298" x="3946525" y="5307013"/>
          <p14:tracePt t="117307" x="3930650" y="5307013"/>
          <p14:tracePt t="117314" x="3922713" y="5307013"/>
          <p14:tracePt t="117322" x="3898900" y="5307013"/>
          <p14:tracePt t="117330" x="3867150" y="5307013"/>
          <p14:tracePt t="117339" x="3835400" y="5307013"/>
          <p14:tracePt t="117346" x="3811588" y="5307013"/>
          <p14:tracePt t="117354" x="3779838" y="5307013"/>
          <p14:tracePt t="117362" x="3717925" y="5307013"/>
          <p14:tracePt t="117370" x="3654425" y="5307013"/>
          <p14:tracePt t="117378" x="3575050" y="5307013"/>
          <p14:tracePt t="117386" x="3497263" y="5307013"/>
          <p14:tracePt t="117394" x="3417888" y="5307013"/>
          <p14:tracePt t="117402" x="3340100" y="5307013"/>
          <p14:tracePt t="117410" x="3260725" y="5307013"/>
          <p14:tracePt t="117418" x="3181350" y="5307013"/>
          <p14:tracePt t="117426" x="3127375" y="5307013"/>
          <p14:tracePt t="117434" x="3095625" y="5307013"/>
          <p14:tracePt t="117442" x="3016250" y="5314950"/>
          <p14:tracePt t="117450" x="2952750" y="5322888"/>
          <p14:tracePt t="117458" x="2859088" y="5330825"/>
          <p14:tracePt t="117466" x="2747963" y="5330825"/>
          <p14:tracePt t="117474" x="2638425" y="5330825"/>
          <p14:tracePt t="117482" x="2528888" y="5330825"/>
          <p14:tracePt t="117491" x="2417763" y="5330825"/>
          <p14:tracePt t="117498" x="2276475" y="5330825"/>
          <p14:tracePt t="117506" x="2149475" y="5330825"/>
          <p14:tracePt t="117514" x="2008188" y="5330825"/>
          <p14:tracePt t="117522" x="1866900" y="5330825"/>
          <p14:tracePt t="117530" x="1739900" y="5330825"/>
          <p14:tracePt t="117539" x="1598613" y="5330825"/>
          <p14:tracePt t="117547" x="1489075" y="5330825"/>
          <p14:tracePt t="117556" x="1362075" y="5346700"/>
          <p14:tracePt t="117563" x="1220788" y="5346700"/>
          <p14:tracePt t="117570" x="1111250" y="5362575"/>
          <p14:tracePt t="117578" x="1016000" y="5392738"/>
          <p14:tracePt t="117586" x="898525" y="5424488"/>
          <p14:tracePt t="117594" x="803275" y="5448300"/>
          <p14:tracePt t="117602" x="731838" y="5472113"/>
          <p14:tracePt t="117610" x="669925" y="5480050"/>
          <p14:tracePt t="117618" x="606425" y="5480050"/>
          <p14:tracePt t="117626" x="527050" y="5480050"/>
          <p14:tracePt t="117634" x="425450" y="5503863"/>
          <p14:tracePt t="117642" x="346075" y="5527675"/>
          <p14:tracePt t="117650" x="252413" y="5527675"/>
          <p14:tracePt t="117658" x="188913" y="5527675"/>
          <p14:tracePt t="117666" x="87313" y="5527675"/>
          <p14:tracePt t="120802" x="473075" y="928688"/>
          <p14:tracePt t="120810" x="795338" y="1290638"/>
          <p14:tracePt t="120818" x="1125538" y="1684338"/>
          <p14:tracePt t="120826" x="1504950" y="2085975"/>
          <p14:tracePt t="120834" x="1914525" y="2495550"/>
          <p14:tracePt t="120842" x="2316163" y="2897188"/>
          <p14:tracePt t="120850" x="2670175" y="3267075"/>
          <p14:tracePt t="120858" x="3071813" y="3676650"/>
          <p14:tracePt t="120866" x="3409950" y="4016375"/>
          <p14:tracePt t="120874" x="3725863" y="4322763"/>
          <p14:tracePt t="120882" x="4064000" y="4645025"/>
          <p14:tracePt t="120890" x="4356100" y="4857750"/>
          <p14:tracePt t="120898" x="4646613" y="5046663"/>
          <p14:tracePt t="120906" x="4875213" y="5227638"/>
          <p14:tracePt t="120915" x="5095875" y="5362575"/>
          <p14:tracePt t="120922" x="5284788" y="5472113"/>
          <p14:tracePt t="120931" x="5418138" y="5551488"/>
          <p14:tracePt t="120938" x="5553075" y="5629275"/>
          <p14:tracePt t="120947" x="5646738" y="5684838"/>
          <p14:tracePt t="120954" x="5734050" y="5716588"/>
          <p14:tracePt t="120962" x="5819775" y="5740400"/>
          <p14:tracePt t="120970" x="5867400" y="5756275"/>
          <p14:tracePt t="120978" x="5907088" y="5764213"/>
          <p14:tracePt t="120986" x="5938838" y="5772150"/>
          <p14:tracePt t="120994" x="5970588" y="5780088"/>
          <p14:tracePt t="121002" x="5986463" y="5780088"/>
          <p14:tracePt t="121010" x="6000750" y="5780088"/>
          <p14:tracePt t="121018" x="6024563" y="5780088"/>
          <p14:tracePt t="121026" x="6048375" y="5780088"/>
          <p14:tracePt t="121034" x="6072188" y="5780088"/>
          <p14:tracePt t="121042" x="6096000" y="5780088"/>
          <p14:tracePt t="121050" x="6127750" y="5780088"/>
          <p14:tracePt t="121058" x="6151563" y="5780088"/>
          <p14:tracePt t="121067" x="6167438" y="5780088"/>
          <p14:tracePt t="121075" x="6191250" y="5786438"/>
          <p14:tracePt t="121082" x="6205538" y="5786438"/>
          <p14:tracePt t="121090" x="6213475" y="5802313"/>
          <p14:tracePt t="121099" x="6229350" y="5802313"/>
          <p14:tracePt t="121106" x="6253163" y="5810250"/>
          <p14:tracePt t="121122" x="6269038" y="5810250"/>
          <p14:tracePt t="121130" x="6276975" y="5810250"/>
          <p14:tracePt t="121171" x="6292850" y="5810250"/>
          <p14:tracePt t="121178" x="6284913" y="5802313"/>
          <p14:tracePt t="121187" x="6269038" y="5794375"/>
          <p14:tracePt t="121194" x="6261100" y="5780088"/>
          <p14:tracePt t="121202" x="6245225" y="5772150"/>
          <p14:tracePt t="121210" x="6221413" y="5748338"/>
          <p14:tracePt t="121218" x="6205538" y="5732463"/>
          <p14:tracePt t="121227" x="6183313" y="5716588"/>
          <p14:tracePt t="121234" x="6159500" y="5692775"/>
          <p14:tracePt t="121242" x="6135688" y="5676900"/>
          <p14:tracePt t="121250" x="6127750" y="5653088"/>
          <p14:tracePt t="121258" x="6111875" y="5629275"/>
          <p14:tracePt t="121266" x="6103938" y="5605463"/>
          <p14:tracePt t="121274" x="6088063" y="5589588"/>
          <p14:tracePt t="121282" x="6080125" y="5567363"/>
          <p14:tracePt t="121290" x="6064250" y="5551488"/>
          <p14:tracePt t="121298" x="6048375" y="5543550"/>
          <p14:tracePt t="121306" x="6048375" y="5527675"/>
          <p14:tracePt t="121315" x="6040438" y="5519738"/>
          <p14:tracePt t="121322" x="6032500" y="5511800"/>
          <p14:tracePt t="121331" x="6024563" y="5503863"/>
          <p14:tracePt t="121347" x="6024563" y="5495925"/>
          <p14:tracePt t="121354" x="6024563" y="5487988"/>
          <p14:tracePt t="121363" x="6016625" y="5472113"/>
          <p14:tracePt t="121386" x="6016625" y="5464175"/>
          <p14:tracePt t="121434" x="6008688" y="5448300"/>
          <p14:tracePt t="121450" x="5994400" y="5448300"/>
          <p14:tracePt t="121458" x="5986463" y="5440363"/>
          <p14:tracePt t="121466" x="5986463" y="5432425"/>
          <p14:tracePt t="121474" x="5978525" y="5432425"/>
          <p14:tracePt t="121482" x="5970588" y="5424488"/>
          <p14:tracePt t="121490" x="5954713" y="5424488"/>
          <p14:tracePt t="121498" x="5946775" y="5416550"/>
          <p14:tracePt t="121506" x="5922963" y="5400675"/>
          <p14:tracePt t="121515" x="5907088" y="5400675"/>
          <p14:tracePt t="121522" x="5891213" y="5400675"/>
          <p14:tracePt t="121530" x="5867400" y="5392738"/>
          <p14:tracePt t="121538" x="5851525" y="5386388"/>
          <p14:tracePt t="121547" x="5835650" y="5386388"/>
          <p14:tracePt t="121554" x="5827713" y="5378450"/>
          <p14:tracePt t="121570" x="5811838" y="5378450"/>
          <p14:tracePt t="121634" x="5795963" y="5378450"/>
          <p14:tracePt t="121730" x="5795963" y="5370513"/>
          <p14:tracePt t="121738" x="5795963" y="5362575"/>
          <p14:tracePt t="121747" x="5811838" y="5362575"/>
          <p14:tracePt t="121754" x="5827713" y="5354638"/>
          <p14:tracePt t="121762" x="5843588" y="5354638"/>
          <p14:tracePt t="121802" x="5859463" y="5354638"/>
          <p14:tracePt t="121850" x="5867400" y="5354638"/>
          <p14:tracePt t="121922" x="5883275" y="5346700"/>
          <p14:tracePt t="121947" x="5883275" y="5330825"/>
          <p14:tracePt t="122002" x="5891213" y="5330825"/>
          <p14:tracePt t="122010" x="5915025" y="5322888"/>
          <p14:tracePt t="122018" x="5915025" y="5314950"/>
          <p14:tracePt t="122026" x="5930900" y="5314950"/>
          <p14:tracePt t="122034" x="5946775" y="5314950"/>
          <p14:tracePt t="122042" x="5954713" y="5314950"/>
          <p14:tracePt t="122050" x="5978525" y="5314950"/>
          <p14:tracePt t="122059" x="6016625" y="5314950"/>
          <p14:tracePt t="122066" x="6048375" y="5314950"/>
          <p14:tracePt t="122074" x="6088063" y="5322888"/>
          <p14:tracePt t="122082" x="6135688" y="5330825"/>
          <p14:tracePt t="122090" x="6159500" y="5338763"/>
          <p14:tracePt t="122099" x="6205538" y="5338763"/>
          <p14:tracePt t="122107" x="6245225" y="5338763"/>
          <p14:tracePt t="122115" x="6276975" y="5338763"/>
          <p14:tracePt t="122122" x="6324600" y="5338763"/>
          <p14:tracePt t="122130" x="6364288" y="5338763"/>
          <p14:tracePt t="122138" x="6418263" y="5330825"/>
          <p14:tracePt t="122148" x="6442075" y="5314950"/>
          <p14:tracePt t="122154" x="6457950" y="5314950"/>
          <p14:tracePt t="122162" x="6481763" y="5299075"/>
          <p14:tracePt t="122170" x="6505575" y="5291138"/>
          <p14:tracePt t="122178" x="6521450" y="5291138"/>
          <p14:tracePt t="122198" x="6561138" y="5291138"/>
          <p14:tracePt t="122202" x="6592888" y="5291138"/>
          <p14:tracePt t="122210" x="6615113" y="5291138"/>
          <p14:tracePt t="122218" x="6630988" y="5291138"/>
          <p14:tracePt t="122227" x="6654800" y="5291138"/>
          <p14:tracePt t="122234" x="6678613" y="5299075"/>
          <p14:tracePt t="122242" x="6718300" y="5322888"/>
          <p14:tracePt t="122250" x="6757988" y="5322888"/>
          <p14:tracePt t="122258" x="6789738" y="5330825"/>
          <p14:tracePt t="122267" x="6827838" y="5346700"/>
          <p14:tracePt t="122274" x="6867525" y="5346700"/>
          <p14:tracePt t="122282" x="6899275" y="5362575"/>
          <p14:tracePt t="122291" x="6938963" y="5370513"/>
          <p14:tracePt t="122298" x="6962775" y="5370513"/>
          <p14:tracePt t="122306" x="6986588" y="5370513"/>
          <p14:tracePt t="122315" x="7016750" y="5370513"/>
          <p14:tracePt t="122322" x="7048500" y="5370513"/>
          <p14:tracePt t="122332" x="7096125" y="5370513"/>
          <p14:tracePt t="122338" x="7112000" y="5370513"/>
          <p14:tracePt t="122347" x="7151688" y="5370513"/>
          <p14:tracePt t="122354" x="7175500" y="5362575"/>
          <p14:tracePt t="122363" x="7207250" y="5346700"/>
          <p14:tracePt t="122370" x="7245350" y="5338763"/>
          <p14:tracePt t="122378" x="7269163" y="5338763"/>
          <p14:tracePt t="122387" x="7292975" y="5338763"/>
          <p14:tracePt t="122394" x="7324725" y="5338763"/>
          <p14:tracePt t="122402" x="7340600" y="5338763"/>
          <p14:tracePt t="122410" x="7348538" y="5338763"/>
          <p14:tracePt t="122418" x="7356475" y="5338763"/>
          <p14:tracePt t="122426" x="7372350" y="5338763"/>
          <p14:tracePt t="122434" x="7380288" y="5338763"/>
          <p14:tracePt t="122442" x="7396163" y="5338763"/>
          <p14:tracePt t="122450" x="7404100" y="5338763"/>
          <p14:tracePt t="122466" x="7412038" y="5338763"/>
          <p14:tracePt t="122474" x="7418388" y="5330825"/>
          <p14:tracePt t="122610" x="7418388" y="5322888"/>
          <p14:tracePt t="122682" x="7418388" y="5314950"/>
          <p14:tracePt t="122826" x="7418388" y="5299075"/>
          <p14:tracePt t="122842" x="7412038" y="5283200"/>
          <p14:tracePt t="122858" x="7412038" y="5275263"/>
          <p14:tracePt t="122866" x="7396163" y="5275263"/>
          <p14:tracePt t="122890" x="7396163" y="5259388"/>
          <p14:tracePt t="122938" x="7388225" y="5251450"/>
          <p14:tracePt t="123074" x="7396163" y="5251450"/>
          <p14:tracePt t="123082" x="7404100" y="5251450"/>
          <p14:tracePt t="123090" x="7412038" y="5251450"/>
          <p14:tracePt t="123098" x="7418388" y="5251450"/>
          <p14:tracePt t="123106" x="7442200" y="5251450"/>
          <p14:tracePt t="123115" x="7481888" y="5251450"/>
          <p14:tracePt t="123122" x="7505700" y="5251450"/>
          <p14:tracePt t="123131" x="7529513" y="5259388"/>
          <p14:tracePt t="123138" x="7569200" y="5259388"/>
          <p14:tracePt t="123147" x="7616825" y="5275263"/>
          <p14:tracePt t="123154" x="7686675" y="5299075"/>
          <p14:tracePt t="123162" x="7718425" y="5307013"/>
          <p14:tracePt t="123170" x="7758113" y="5322888"/>
          <p14:tracePt t="123178" x="7827963" y="5338763"/>
          <p14:tracePt t="123199" x="7915275" y="5362575"/>
          <p14:tracePt t="123202" x="7954963" y="5378450"/>
          <p14:tracePt t="123210" x="7986713" y="5386388"/>
          <p14:tracePt t="123218" x="8010525" y="5386388"/>
          <p14:tracePt t="123226" x="8026400" y="5392738"/>
          <p14:tracePt t="123234" x="8064500" y="5400675"/>
          <p14:tracePt t="123242" x="8112125" y="5400675"/>
          <p14:tracePt t="123250" x="8151813" y="5400675"/>
          <p14:tracePt t="123258" x="8175625" y="5400675"/>
          <p14:tracePt t="123266" x="8199438" y="5400675"/>
          <p14:tracePt t="123274" x="8237538" y="5400675"/>
          <p14:tracePt t="123282" x="8285163" y="5400675"/>
          <p14:tracePt t="123290" x="8332788" y="5400675"/>
          <p14:tracePt t="123298" x="8396288" y="5400675"/>
          <p14:tracePt t="123306" x="8442325" y="5400675"/>
          <p14:tracePt t="123315" x="8489950" y="5400675"/>
          <p14:tracePt t="123322" x="8545513" y="5400675"/>
          <p14:tracePt t="123330" x="8593138" y="5400675"/>
          <p14:tracePt t="123338" x="8655050" y="5400675"/>
          <p14:tracePt t="123346" x="8702675" y="5400675"/>
          <p14:tracePt t="123354" x="8726488" y="5400675"/>
          <p14:tracePt t="123362" x="8766175" y="5400675"/>
          <p14:tracePt t="123370" x="8821738" y="5400675"/>
          <p14:tracePt t="123378" x="8859838" y="5400675"/>
          <p14:tracePt t="123386" x="8883650" y="5400675"/>
          <p14:tracePt t="123394" x="8923338" y="5400675"/>
          <p14:tracePt t="123402" x="8939213" y="5400675"/>
          <p14:tracePt t="123410" x="8970963" y="5392738"/>
          <p14:tracePt t="123418" x="8986838" y="5386388"/>
          <p14:tracePt t="123426" x="9002713" y="5378450"/>
          <p14:tracePt t="123434" x="9018588" y="5378450"/>
          <p14:tracePt t="123442" x="9026525" y="5370513"/>
          <p14:tracePt t="123450" x="9034463" y="5362575"/>
          <p14:tracePt t="123458" x="9048750" y="5362575"/>
          <p14:tracePt t="123466" x="9072563" y="5362575"/>
          <p14:tracePt t="123498" x="9088438" y="5362575"/>
          <p14:tracePt t="123514" x="9096375" y="5362575"/>
          <p14:tracePt t="123522" x="9112250" y="5354638"/>
          <p14:tracePt t="123554" x="9120188" y="5354638"/>
          <p14:tracePt t="123562" x="9136063" y="5346700"/>
          <p14:tracePt t="123578" x="9144000" y="5338763"/>
          <p14:tracePt t="123586" x="9159875" y="5330825"/>
          <p14:tracePt t="123634" x="9175750" y="5330825"/>
          <p14:tracePt t="123642" x="9183688" y="5330825"/>
          <p14:tracePt t="123650" x="9199563" y="5330825"/>
          <p14:tracePt t="123666" x="9207500" y="5330825"/>
          <p14:tracePt t="123674" x="9215438" y="5330825"/>
          <p14:tracePt t="123682" x="9223375" y="5330825"/>
          <p14:tracePt t="123690" x="9239250" y="5330825"/>
          <p14:tracePt t="123698" x="9253538" y="5330825"/>
          <p14:tracePt t="123706" x="9277350" y="5330825"/>
          <p14:tracePt t="123714" x="9324975" y="5330825"/>
          <p14:tracePt t="123722" x="9364663" y="5338763"/>
          <p14:tracePt t="123731" x="9388475" y="5354638"/>
          <p14:tracePt t="123738" x="9428163" y="5362575"/>
          <p14:tracePt t="123747" x="9450388" y="5370513"/>
          <p14:tracePt t="123754" x="9490075" y="5378450"/>
          <p14:tracePt t="123762" x="9537700" y="5386388"/>
          <p14:tracePt t="123770" x="9553575" y="5392738"/>
          <p14:tracePt t="123778" x="9585325" y="5392738"/>
          <p14:tracePt t="123786" x="9609138" y="5400675"/>
          <p14:tracePt t="123794" x="9632950" y="5408613"/>
          <p14:tracePt t="123802" x="9671050" y="5424488"/>
          <p14:tracePt t="123810" x="9694863" y="5432425"/>
          <p14:tracePt t="123818" x="9734550" y="5440363"/>
          <p14:tracePt t="123826" x="9766300" y="5448300"/>
          <p14:tracePt t="123834" x="9805988" y="5456238"/>
          <p14:tracePt t="123842" x="9845675" y="5464175"/>
          <p14:tracePt t="123850" x="9875838" y="5464175"/>
          <p14:tracePt t="123858" x="9899650" y="5464175"/>
          <p14:tracePt t="123866" x="9939338" y="5464175"/>
          <p14:tracePt t="123874" x="9963150" y="5464175"/>
          <p14:tracePt t="123882" x="9979025" y="5464175"/>
          <p14:tracePt t="123899" x="10010775" y="5464175"/>
          <p14:tracePt t="123946" x="10018713" y="5464175"/>
          <p14:tracePt t="123954" x="10034588" y="5456238"/>
          <p14:tracePt t="123994" x="10042525" y="5448300"/>
          <p14:tracePt t="124018" x="10058400" y="5440363"/>
          <p14:tracePt t="124026" x="10064750" y="5432425"/>
          <p14:tracePt t="124034" x="10072688" y="5424488"/>
          <p14:tracePt t="124042" x="10080625" y="5416550"/>
          <p14:tracePt t="124050" x="10088563" y="5408613"/>
          <p14:tracePt t="124058" x="10096500" y="5408613"/>
          <p14:tracePt t="124066" x="10104438" y="5400675"/>
          <p14:tracePt t="124074" x="10112375" y="5400675"/>
          <p14:tracePt t="124082" x="10120313" y="5392738"/>
          <p14:tracePt t="124090" x="10136188" y="5386388"/>
          <p14:tracePt t="124098" x="10144125" y="5386388"/>
          <p14:tracePt t="124116" x="10152063" y="5386388"/>
          <p14:tracePt t="124122" x="10160000" y="5386388"/>
          <p14:tracePt t="124138" x="10175875" y="5386388"/>
          <p14:tracePt t="124154" x="10183813" y="5378450"/>
          <p14:tracePt t="124162" x="10191750" y="5370513"/>
          <p14:tracePt t="124266" x="10183813" y="5370513"/>
          <p14:tracePt t="124274" x="10175875" y="5370513"/>
          <p14:tracePt t="124282" x="10160000" y="5370513"/>
          <p14:tracePt t="124290" x="10136188" y="5370513"/>
          <p14:tracePt t="124298" x="10088563" y="5362575"/>
          <p14:tracePt t="124306" x="10042525" y="5362575"/>
          <p14:tracePt t="124314" x="9986963" y="5354638"/>
          <p14:tracePt t="124322" x="9923463" y="5338763"/>
          <p14:tracePt t="124331" x="9859963" y="5338763"/>
          <p14:tracePt t="124338" x="9798050" y="5338763"/>
          <p14:tracePt t="124347" x="9686925" y="5338763"/>
          <p14:tracePt t="124354" x="9577388" y="5338763"/>
          <p14:tracePt t="124362" x="9498013" y="5338763"/>
          <p14:tracePt t="124370" x="9428163" y="5338763"/>
          <p14:tracePt t="124378" x="9364663" y="5338763"/>
          <p14:tracePt t="124386" x="9317038" y="5330825"/>
          <p14:tracePt t="124394" x="9277350" y="5330825"/>
          <p14:tracePt t="124402" x="9231313" y="5330825"/>
          <p14:tracePt t="124410" x="9207500" y="5330825"/>
          <p14:tracePt t="124418" x="9175750" y="5330825"/>
          <p14:tracePt t="124426" x="9144000" y="5330825"/>
          <p14:tracePt t="124434" x="9120188" y="5338763"/>
          <p14:tracePt t="124442" x="9072563" y="5338763"/>
          <p14:tracePt t="124450" x="9048750" y="5346700"/>
          <p14:tracePt t="124458" x="8994775" y="5370513"/>
          <p14:tracePt t="124466" x="8947150" y="5386388"/>
          <p14:tracePt t="124474" x="8875713" y="5408613"/>
          <p14:tracePt t="124482" x="8789988" y="5432425"/>
          <p14:tracePt t="124490" x="8710613" y="5448300"/>
          <p14:tracePt t="124498" x="8609013" y="5495925"/>
          <p14:tracePt t="124506" x="8513763" y="5519738"/>
          <p14:tracePt t="124515" x="8396288" y="5559425"/>
          <p14:tracePt t="124522" x="8269288" y="5597525"/>
          <p14:tracePt t="124530" x="8112125" y="5637213"/>
          <p14:tracePt t="124538" x="7954963" y="5676900"/>
          <p14:tracePt t="124547" x="7813675" y="5692775"/>
          <p14:tracePt t="124554" x="7639050" y="5692775"/>
          <p14:tracePt t="124562" x="7442200" y="5708650"/>
          <p14:tracePt t="124570" x="7285038" y="5708650"/>
          <p14:tracePt t="124578" x="7159625" y="5708650"/>
          <p14:tracePt t="124586" x="7032625" y="5708650"/>
          <p14:tracePt t="124594" x="6907213" y="5708650"/>
          <p14:tracePt t="124602" x="6781800" y="5708650"/>
          <p14:tracePt t="124610" x="6654800" y="5708650"/>
          <p14:tracePt t="124618" x="6529388" y="5708650"/>
          <p14:tracePt t="124626" x="6418263" y="5708650"/>
          <p14:tracePt t="124634" x="6292850" y="5716588"/>
          <p14:tracePt t="124642" x="6167438" y="5772150"/>
          <p14:tracePt t="124650" x="6040438" y="5794375"/>
          <p14:tracePt t="124658" x="5938838" y="5834063"/>
          <p14:tracePt t="124666" x="5819775" y="5873750"/>
          <p14:tracePt t="124674" x="5710238" y="5897563"/>
          <p14:tracePt t="124682" x="5630863" y="5905500"/>
          <p14:tracePt t="124690" x="5537200" y="5921375"/>
          <p14:tracePt t="124698" x="5418138" y="5945188"/>
          <p14:tracePt t="124706" x="5324475" y="5969000"/>
          <p14:tracePt t="124715" x="5260975" y="5969000"/>
          <p14:tracePt t="124722" x="5181600" y="5969000"/>
          <p14:tracePt t="124730" x="5087938" y="5969000"/>
          <p14:tracePt t="124738" x="5000625" y="5969000"/>
          <p14:tracePt t="124747" x="4906963" y="5969000"/>
          <p14:tracePt t="124754" x="4811713" y="5969000"/>
          <p14:tracePt t="124762" x="4718050" y="5969000"/>
          <p14:tracePt t="124770" x="4638675" y="5969000"/>
          <p14:tracePt t="124778" x="4545013" y="5969000"/>
          <p14:tracePt t="124786" x="4449763" y="5969000"/>
          <p14:tracePt t="124794" x="4356100" y="5991225"/>
          <p14:tracePt t="124802" x="4237038" y="6015038"/>
          <p14:tracePt t="124810" x="4111625" y="6030913"/>
          <p14:tracePt t="124818" x="3984625" y="6046788"/>
          <p14:tracePt t="124826" x="3890963" y="6046788"/>
          <p14:tracePt t="124834" x="3795713" y="6046788"/>
          <p14:tracePt t="124842" x="3686175" y="6054725"/>
          <p14:tracePt t="124850" x="3575050" y="6070600"/>
          <p14:tracePt t="124858" x="3465513" y="6070600"/>
          <p14:tracePt t="124866" x="3370263" y="6070600"/>
          <p14:tracePt t="124874" x="3260725" y="6070600"/>
          <p14:tracePt t="124882" x="3135313" y="6070600"/>
          <p14:tracePt t="124890" x="3040063" y="6070600"/>
          <p14:tracePt t="124898" x="2914650" y="6070600"/>
          <p14:tracePt t="124906" x="2787650" y="6046788"/>
          <p14:tracePt t="124914" x="2638425" y="6007100"/>
          <p14:tracePt t="124922" x="2481263" y="5969000"/>
          <p14:tracePt t="124930" x="2316163" y="5913438"/>
          <p14:tracePt t="124938" x="2133600" y="5826125"/>
          <p14:tracePt t="124946" x="1922463" y="5708650"/>
          <p14:tracePt t="124954" x="1755775" y="5589588"/>
          <p14:tracePt t="124962" x="1606550" y="5456238"/>
          <p14:tracePt t="124970" x="1433513" y="5314950"/>
          <p14:tracePt t="124978" x="1346200" y="5181600"/>
          <p14:tracePt t="124986" x="1252538" y="5070475"/>
          <p14:tracePt t="124994" x="1173163" y="4953000"/>
          <p14:tracePt t="125002" x="1117600" y="4833938"/>
          <p14:tracePt t="125010" x="1055688" y="4732338"/>
          <p14:tracePt t="125018" x="1016000" y="4605338"/>
          <p14:tracePt t="125026" x="968375" y="4503738"/>
          <p14:tracePt t="125034" x="906463" y="4386263"/>
          <p14:tracePt t="125042" x="858838" y="4283075"/>
          <p14:tracePt t="125050" x="779463" y="4181475"/>
          <p14:tracePt t="125058" x="677863" y="4030663"/>
          <p14:tracePt t="125066" x="574675" y="3873500"/>
          <p14:tracePt t="125074" x="441325" y="3644900"/>
          <p14:tracePt t="125082" x="322263" y="3432175"/>
          <p14:tracePt t="125090" x="212725" y="3243263"/>
          <p14:tracePt t="125098" x="141288" y="3070225"/>
          <p14:tracePt t="125106" x="71438" y="2897188"/>
          <p14:tracePt t="125115" x="15875" y="2732088"/>
          <p14:tracePt t="166939" x="2354263" y="117475"/>
          <p14:tracePt t="166939" x="2763838" y="220663"/>
          <p14:tracePt t="166939" x="3205163" y="284163"/>
          <p14:tracePt t="166939" x="3614738" y="284163"/>
          <p14:tracePt t="166939" x="4064000" y="284163"/>
          <p14:tracePt t="166939" x="4513263" y="188913"/>
          <p14:tracePt t="166939" x="4891088" y="10953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2: Form a Powerful Coalition</a:t>
            </a:r>
          </a:p>
          <a:p>
            <a:r>
              <a:rPr lang="en-US" sz="2800" dirty="0">
                <a:solidFill>
                  <a:schemeClr val="tx1"/>
                </a:solidFill>
              </a:rPr>
              <a:t>Convince people that change is necessary. This often takes strong leadership and visible support from key people within your organization. Managing change isn't enough – you have to lead it.</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F58A81F4-8B68-48D7-A500-7EBF820C2C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2810081"/>
      </p:ext>
    </p:extLst>
  </p:cSld>
  <p:clrMapOvr>
    <a:masterClrMapping/>
  </p:clrMapOvr>
  <mc:AlternateContent xmlns:mc="http://schemas.openxmlformats.org/markup-compatibility/2006" xmlns:p14="http://schemas.microsoft.com/office/powerpoint/2010/main">
    <mc:Choice Requires="p14">
      <p:transition p14:dur="10" advTm="94561"/>
    </mc:Choice>
    <mc:Fallback xmlns="">
      <p:transition advTm="94561"/>
    </mc:Fallback>
  </mc:AlternateContent>
  <p:extLst>
    <p:ext uri="{3A86A75C-4F4B-4683-9AE1-C65F6400EC91}">
      <p14:laserTraceLst xmlns:p14="http://schemas.microsoft.com/office/powerpoint/2010/main">
        <p14:tracePtLst>
          <p14:tracePt t="321" x="1457325" y="3440113"/>
          <p14:tracePt t="361" x="1473200" y="3432175"/>
          <p14:tracePt t="480" x="1473200" y="3417888"/>
          <p14:tracePt t="489" x="1465263" y="3417888"/>
          <p14:tracePt t="497" x="1449388" y="3417888"/>
          <p14:tracePt t="505" x="1441450" y="3417888"/>
          <p14:tracePt t="513" x="1417638" y="3417888"/>
          <p14:tracePt t="520" x="1393825" y="3417888"/>
          <p14:tracePt t="529" x="1370013" y="3417888"/>
          <p14:tracePt t="537" x="1330325" y="3409950"/>
          <p14:tracePt t="545" x="1316038" y="3409950"/>
          <p14:tracePt t="552" x="1300163" y="3409950"/>
          <p14:tracePt t="560" x="1292225" y="3409950"/>
          <p14:tracePt t="569" x="1284288" y="3409950"/>
          <p14:tracePt t="577" x="1276350" y="3409950"/>
          <p14:tracePt t="585" x="1260475" y="3409950"/>
          <p14:tracePt t="593" x="1244600" y="3409950"/>
          <p14:tracePt t="600" x="1228725" y="3409950"/>
          <p14:tracePt t="608" x="1220788" y="3417888"/>
          <p14:tracePt t="617" x="1204913" y="3417888"/>
          <p14:tracePt t="624" x="1196975" y="3425825"/>
          <p14:tracePt t="632" x="1189038" y="3432175"/>
          <p14:tracePt t="640" x="1173163" y="3432175"/>
          <p14:tracePt t="649" x="1157288" y="3440113"/>
          <p14:tracePt t="656" x="1141413" y="3440113"/>
          <p14:tracePt t="672" x="1125538" y="3440113"/>
          <p14:tracePt t="680" x="1111250" y="3448050"/>
          <p14:tracePt t="688" x="1095375" y="3455988"/>
          <p14:tracePt t="721" x="1087438" y="3471863"/>
          <p14:tracePt t="761" x="1087438" y="3479800"/>
          <p14:tracePt t="769" x="1087438" y="3487738"/>
          <p14:tracePt t="777" x="1111250" y="3487738"/>
          <p14:tracePt t="785" x="1141413" y="3495675"/>
          <p14:tracePt t="792" x="1181100" y="3511550"/>
          <p14:tracePt t="800" x="1228725" y="3519488"/>
          <p14:tracePt t="808" x="1268413" y="3535363"/>
          <p14:tracePt t="816" x="1316038" y="3543300"/>
          <p14:tracePt t="824" x="1354138" y="3551238"/>
          <p14:tracePt t="833" x="1409700" y="3575050"/>
          <p14:tracePt t="840" x="1433513" y="3575050"/>
          <p14:tracePt t="848" x="1457325" y="3582988"/>
          <p14:tracePt t="856" x="1473200" y="3590925"/>
          <p14:tracePt t="937" x="1465263" y="3590925"/>
          <p14:tracePt t="944" x="1449388" y="3590925"/>
          <p14:tracePt t="952" x="1417638" y="3582988"/>
          <p14:tracePt t="961" x="1377950" y="3559175"/>
          <p14:tracePt t="969" x="1308100" y="3551238"/>
          <p14:tracePt t="977" x="1252538" y="3527425"/>
          <p14:tracePt t="985" x="1204913" y="3519488"/>
          <p14:tracePt t="992" x="1181100" y="3511550"/>
          <p14:tracePt t="1000" x="1149350" y="3511550"/>
          <p14:tracePt t="1009" x="1149350" y="3503613"/>
          <p14:tracePt t="1056" x="1165225" y="3503613"/>
          <p14:tracePt t="1065" x="1181100" y="3511550"/>
          <p14:tracePt t="1072" x="1220788" y="3519488"/>
          <p14:tracePt t="1080" x="1292225" y="3543300"/>
          <p14:tracePt t="1088" x="1354138" y="3551238"/>
          <p14:tracePt t="1097" x="1425575" y="3575050"/>
          <p14:tracePt t="1104" x="1489075" y="3590925"/>
          <p14:tracePt t="1113" x="1527175" y="3598863"/>
          <p14:tracePt t="1121" x="1550988" y="3606800"/>
          <p14:tracePt t="1129" x="1574800" y="3606800"/>
          <p14:tracePt t="1177" x="1566863" y="3606800"/>
          <p14:tracePt t="1184" x="1558925" y="3606800"/>
          <p14:tracePt t="1192" x="1550988" y="3598863"/>
          <p14:tracePt t="1201" x="1504950" y="3598863"/>
          <p14:tracePt t="1209" x="1449388" y="3590925"/>
          <p14:tracePt t="1217" x="1393825" y="3567113"/>
          <p14:tracePt t="1225" x="1370013" y="3567113"/>
          <p14:tracePt t="1233" x="1346200" y="3559175"/>
          <p14:tracePt t="1241" x="1330325" y="3551238"/>
          <p14:tracePt t="1249" x="1316038" y="3551238"/>
          <p14:tracePt t="1280" x="1322388" y="3551238"/>
          <p14:tracePt t="1289" x="1362075" y="3551238"/>
          <p14:tracePt t="1297" x="1401763" y="3559175"/>
          <p14:tracePt t="1305" x="1465263" y="3582988"/>
          <p14:tracePt t="1313" x="1535113" y="3590925"/>
          <p14:tracePt t="1321" x="1582738" y="3606800"/>
          <p14:tracePt t="1329" x="1598613" y="3606800"/>
          <p14:tracePt t="1361" x="1590675" y="3606800"/>
          <p14:tracePt t="1369" x="1558925" y="3606800"/>
          <p14:tracePt t="1377" x="1473200" y="3590925"/>
          <p14:tracePt t="1384" x="1409700" y="3567113"/>
          <p14:tracePt t="1392" x="1308100" y="3543300"/>
          <p14:tracePt t="1400" x="1228725" y="3519488"/>
          <p14:tracePt t="1409" x="1173163" y="3511550"/>
          <p14:tracePt t="1417" x="1149350" y="3503613"/>
          <p14:tracePt t="1448" x="1157288" y="3503613"/>
          <p14:tracePt t="1457" x="1165225" y="3503613"/>
          <p14:tracePt t="1465" x="1196975" y="3503613"/>
          <p14:tracePt t="1472" x="1220788" y="3503613"/>
          <p14:tracePt t="1480" x="1244600" y="3503613"/>
          <p14:tracePt t="1489" x="1260475" y="3511550"/>
          <p14:tracePt t="1496" x="1276350" y="3511550"/>
          <p14:tracePt t="1592" x="1292225" y="3511550"/>
          <p14:tracePt t="1641" x="1300163" y="3519488"/>
          <p14:tracePt t="1721" x="1308100" y="3527425"/>
          <p14:tracePt t="1729" x="1316038" y="3527425"/>
          <p14:tracePt t="1752" x="1338263" y="3527425"/>
          <p14:tracePt t="1760" x="1354138" y="3527425"/>
          <p14:tracePt t="1768" x="1370013" y="3527425"/>
          <p14:tracePt t="1777" x="1393825" y="3527425"/>
          <p14:tracePt t="1785" x="1417638" y="3527425"/>
          <p14:tracePt t="1792" x="1457325" y="3527425"/>
          <p14:tracePt t="1800" x="1504950" y="3527425"/>
          <p14:tracePt t="1808" x="1535113" y="3527425"/>
          <p14:tracePt t="1816" x="1598613" y="3527425"/>
          <p14:tracePt t="1824" x="1638300" y="3527425"/>
          <p14:tracePt t="1833" x="1670050" y="3527425"/>
          <p14:tracePt t="1840" x="1701800" y="3527425"/>
          <p14:tracePt t="1848" x="1747838" y="3527425"/>
          <p14:tracePt t="1856" x="1787525" y="3527425"/>
          <p14:tracePt t="1864" x="1835150" y="3527425"/>
          <p14:tracePt t="1872" x="1858963" y="3527425"/>
          <p14:tracePt t="1880" x="1882775" y="3527425"/>
          <p14:tracePt t="1888" x="1914525" y="3527425"/>
          <p14:tracePt t="1896" x="1922463" y="3527425"/>
          <p14:tracePt t="1904" x="1936750" y="3527425"/>
          <p14:tracePt t="1912" x="1968500" y="3527425"/>
          <p14:tracePt t="1920" x="1984375" y="3527425"/>
          <p14:tracePt t="1930" x="2000250" y="3527425"/>
          <p14:tracePt t="1961" x="2016125" y="3527425"/>
          <p14:tracePt t="2217" x="2032000" y="3527425"/>
          <p14:tracePt t="2225" x="2039938" y="3519488"/>
          <p14:tracePt t="2232" x="2047875" y="3511550"/>
          <p14:tracePt t="2248" x="2063750" y="3511550"/>
          <p14:tracePt t="2289" x="2079625" y="3511550"/>
          <p14:tracePt t="2320" x="2095500" y="3511550"/>
          <p14:tracePt t="2346" x="2103438" y="3511550"/>
          <p14:tracePt t="2360" x="2119313" y="3511550"/>
          <p14:tracePt t="2368" x="2127250" y="3511550"/>
          <p14:tracePt t="2393" x="2141538" y="3511550"/>
          <p14:tracePt t="2408" x="2157413" y="3511550"/>
          <p14:tracePt t="2425" x="2165350" y="3511550"/>
          <p14:tracePt t="2440" x="2181225" y="3511550"/>
          <p14:tracePt t="2457" x="2189163" y="3511550"/>
          <p14:tracePt t="2465" x="2205038" y="3511550"/>
          <p14:tracePt t="2480" x="2220913" y="3503613"/>
          <p14:tracePt t="2497" x="2236788" y="3503613"/>
          <p14:tracePt t="2521" x="2244725" y="3503613"/>
          <p14:tracePt t="2569" x="2260600" y="3495675"/>
          <p14:tracePt t="2601" x="2284413" y="3487738"/>
          <p14:tracePt t="2657" x="2292350" y="3487738"/>
          <p14:tracePt t="2673" x="2300288" y="3487738"/>
          <p14:tracePt t="2689" x="2316163" y="3487738"/>
          <p14:tracePt t="2697" x="2324100" y="3487738"/>
          <p14:tracePt t="2705" x="2338388" y="3487738"/>
          <p14:tracePt t="2713" x="2346325" y="3487738"/>
          <p14:tracePt t="2720" x="2362200" y="3487738"/>
          <p14:tracePt t="2737" x="2386013" y="3487738"/>
          <p14:tracePt t="2745" x="2401888" y="3487738"/>
          <p14:tracePt t="2753" x="2417763" y="3487738"/>
          <p14:tracePt t="2761" x="2441575" y="3487738"/>
          <p14:tracePt t="2769" x="2457450" y="3487738"/>
          <p14:tracePt t="2777" x="2481263" y="3487738"/>
          <p14:tracePt t="2785" x="2513013" y="3487738"/>
          <p14:tracePt t="2792" x="2528888" y="3487738"/>
          <p14:tracePt t="2801" x="2536825" y="3487738"/>
          <p14:tracePt t="2809" x="2551113" y="3487738"/>
          <p14:tracePt t="2817" x="2566988" y="3487738"/>
          <p14:tracePt t="2825" x="2574925" y="3487738"/>
          <p14:tracePt t="2833" x="2590800" y="3487738"/>
          <p14:tracePt t="2840" x="2606675" y="3487738"/>
          <p14:tracePt t="2849" x="2622550" y="3487738"/>
          <p14:tracePt t="2857" x="2638425" y="3487738"/>
          <p14:tracePt t="2865" x="2654300" y="3487738"/>
          <p14:tracePt t="2873" x="2670175" y="3487738"/>
          <p14:tracePt t="2881" x="2678113" y="3487738"/>
          <p14:tracePt t="2888" x="2686050" y="3487738"/>
          <p14:tracePt t="2897" x="2701925" y="3487738"/>
          <p14:tracePt t="2904" x="2709863" y="3487738"/>
          <p14:tracePt t="2913" x="2725738" y="3487738"/>
          <p14:tracePt t="2921" x="2733675" y="3487738"/>
          <p14:tracePt t="2930" x="2741613" y="3487738"/>
          <p14:tracePt t="2945" x="2747963" y="3487738"/>
          <p14:tracePt t="2952" x="2763838" y="3487738"/>
          <p14:tracePt t="2961" x="2771775" y="3487738"/>
          <p14:tracePt t="2969" x="2787650" y="3487738"/>
          <p14:tracePt t="2977" x="2795588" y="3487738"/>
          <p14:tracePt t="2985" x="2803525" y="3487738"/>
          <p14:tracePt t="2992" x="2811463" y="3487738"/>
          <p14:tracePt t="3000" x="2827338" y="3487738"/>
          <p14:tracePt t="3009" x="2835275" y="3487738"/>
          <p14:tracePt t="3017" x="2851150" y="3487738"/>
          <p14:tracePt t="3025" x="2859088" y="3487738"/>
          <p14:tracePt t="3032" x="2867025" y="3487738"/>
          <p14:tracePt t="3040" x="2874963" y="3487738"/>
          <p14:tracePt t="3048" x="2890838" y="3487738"/>
          <p14:tracePt t="3056" x="2898775" y="3487738"/>
          <p14:tracePt t="3065" x="2914650" y="3487738"/>
          <p14:tracePt t="3072" x="2930525" y="3487738"/>
          <p14:tracePt t="3080" x="2946400" y="3487738"/>
          <p14:tracePt t="3088" x="2960688" y="3487738"/>
          <p14:tracePt t="3104" x="2984500" y="3487738"/>
          <p14:tracePt t="3112" x="3016250" y="3487738"/>
          <p14:tracePt t="3120" x="3024188" y="3487738"/>
          <p14:tracePt t="3130" x="3040063" y="3487738"/>
          <p14:tracePt t="3136" x="3055938" y="3487738"/>
          <p14:tracePt t="3144" x="3071813" y="3487738"/>
          <p14:tracePt t="3153" x="3079750" y="3487738"/>
          <p14:tracePt t="3160" x="3103563" y="3487738"/>
          <p14:tracePt t="3168" x="3119438" y="3487738"/>
          <p14:tracePt t="3176" x="3135313" y="3487738"/>
          <p14:tracePt t="3184" x="3149600" y="3487738"/>
          <p14:tracePt t="3192" x="3173413" y="3487738"/>
          <p14:tracePt t="3200" x="3189288" y="3487738"/>
          <p14:tracePt t="3208" x="3213100" y="3495675"/>
          <p14:tracePt t="3216" x="3236913" y="3503613"/>
          <p14:tracePt t="3224" x="3268663" y="3503613"/>
          <p14:tracePt t="3232" x="3284538" y="3511550"/>
          <p14:tracePt t="3240" x="3300413" y="3511550"/>
          <p14:tracePt t="3248" x="3316288" y="3519488"/>
          <p14:tracePt t="3256" x="3332163" y="3527425"/>
          <p14:tracePt t="3264" x="3348038" y="3527425"/>
          <p14:tracePt t="3297" x="3362325" y="3527425"/>
          <p14:tracePt t="3312" x="3378200" y="3527425"/>
          <p14:tracePt t="3320" x="3386138" y="3527425"/>
          <p14:tracePt t="3329" x="3402013" y="3527425"/>
          <p14:tracePt t="3336" x="3409950" y="3527425"/>
          <p14:tracePt t="3344" x="3433763" y="3527425"/>
          <p14:tracePt t="3352" x="3449638" y="3527425"/>
          <p14:tracePt t="3369" x="3473450" y="3535363"/>
          <p14:tracePt t="3376" x="3489325" y="3535363"/>
          <p14:tracePt t="3385" x="3505200" y="3543300"/>
          <p14:tracePt t="3392" x="3536950" y="3559175"/>
          <p14:tracePt t="3401" x="3552825" y="3567113"/>
          <p14:tracePt t="3408" x="3567113" y="3567113"/>
          <p14:tracePt t="3416" x="3590925" y="3575050"/>
          <p14:tracePt t="3424" x="3606800" y="3582988"/>
          <p14:tracePt t="3432" x="3630613" y="3582988"/>
          <p14:tracePt t="3440" x="3646488" y="3582988"/>
          <p14:tracePt t="3448" x="3662363" y="3582988"/>
          <p14:tracePt t="3456" x="3678238" y="3582988"/>
          <p14:tracePt t="3464" x="3694113" y="3582988"/>
          <p14:tracePt t="3472" x="3709988" y="3582988"/>
          <p14:tracePt t="3480" x="3717925" y="3582988"/>
          <p14:tracePt t="3488" x="3733800" y="3582988"/>
          <p14:tracePt t="3496" x="3749675" y="3582988"/>
          <p14:tracePt t="3504" x="3757613" y="3582988"/>
          <p14:tracePt t="3513" x="3779838" y="3582988"/>
          <p14:tracePt t="3521" x="3803650" y="3582988"/>
          <p14:tracePt t="3529" x="3835400" y="3590925"/>
          <p14:tracePt t="3537" x="3843338" y="3590925"/>
          <p14:tracePt t="3546" x="3875088" y="3590925"/>
          <p14:tracePt t="3553" x="3898900" y="3598863"/>
          <p14:tracePt t="3561" x="3914775" y="3606800"/>
          <p14:tracePt t="3568" x="3954463" y="3614738"/>
          <p14:tracePt t="3577" x="3968750" y="3614738"/>
          <p14:tracePt t="3585" x="4000500" y="3614738"/>
          <p14:tracePt t="3593" x="4016375" y="3614738"/>
          <p14:tracePt t="3601" x="4040188" y="3614738"/>
          <p14:tracePt t="3609" x="4079875" y="3614738"/>
          <p14:tracePt t="3616" x="4103688" y="3614738"/>
          <p14:tracePt t="3624" x="4119563" y="3614738"/>
          <p14:tracePt t="3633" x="4143375" y="3614738"/>
          <p14:tracePt t="3640" x="4173538" y="3614738"/>
          <p14:tracePt t="3649" x="4205288" y="3614738"/>
          <p14:tracePt t="3657" x="4237038" y="3614738"/>
          <p14:tracePt t="3665" x="4276725" y="3614738"/>
          <p14:tracePt t="3672" x="4300538" y="3614738"/>
          <p14:tracePt t="3680" x="4324350" y="3614738"/>
          <p14:tracePt t="3689" x="4348163" y="3614738"/>
          <p14:tracePt t="3697" x="4364038" y="3614738"/>
          <p14:tracePt t="3704" x="4378325" y="3614738"/>
          <p14:tracePt t="3713" x="4394200" y="3614738"/>
          <p14:tracePt t="3721" x="4418013" y="3614738"/>
          <p14:tracePt t="3730" x="4433888" y="3614738"/>
          <p14:tracePt t="3753" x="4449763" y="3614738"/>
          <p14:tracePt t="3769" x="4457700" y="3614738"/>
          <p14:tracePt t="3785" x="4473575" y="3614738"/>
          <p14:tracePt t="3801" x="4481513" y="3614738"/>
          <p14:tracePt t="3825" x="4489450" y="3614738"/>
          <p14:tracePt t="3841" x="4497388" y="3614738"/>
          <p14:tracePt t="3848" x="4513263" y="3614738"/>
          <p14:tracePt t="3856" x="4521200" y="3614738"/>
          <p14:tracePt t="3865" x="4537075" y="3614738"/>
          <p14:tracePt t="3872" x="4545013" y="3614738"/>
          <p14:tracePt t="3889" x="4552950" y="3614738"/>
          <p14:tracePt t="3897" x="4560888" y="3614738"/>
          <p14:tracePt t="3905" x="4575175" y="3614738"/>
          <p14:tracePt t="3913" x="4583113" y="3614738"/>
          <p14:tracePt t="3921" x="4598988" y="3614738"/>
          <p14:tracePt t="3929" x="4606925" y="3614738"/>
          <p14:tracePt t="3937" x="4614863" y="3614738"/>
          <p14:tracePt t="3945" x="4622800" y="3614738"/>
          <p14:tracePt t="3953" x="4638675" y="3614738"/>
          <p14:tracePt t="3960" x="4646613" y="3614738"/>
          <p14:tracePt t="3968" x="4662488" y="3614738"/>
          <p14:tracePt t="3977" x="4670425" y="3614738"/>
          <p14:tracePt t="4161" x="4654550" y="3614738"/>
          <p14:tracePt t="4168" x="4646613" y="3614738"/>
          <p14:tracePt t="4177" x="4622800" y="3614738"/>
          <p14:tracePt t="4184" x="4591050" y="3614738"/>
          <p14:tracePt t="4192" x="4575175" y="3614738"/>
          <p14:tracePt t="4201" x="4537075" y="3614738"/>
          <p14:tracePt t="4209" x="4505325" y="3606800"/>
          <p14:tracePt t="4217" x="4473575" y="3606800"/>
          <p14:tracePt t="4225" x="4441825" y="3606800"/>
          <p14:tracePt t="4233" x="4402138" y="3606800"/>
          <p14:tracePt t="4240" x="4356100" y="3606800"/>
          <p14:tracePt t="4248" x="4308475" y="3606800"/>
          <p14:tracePt t="4257" x="4276725" y="3606800"/>
          <p14:tracePt t="4265" x="4229100" y="3606800"/>
          <p14:tracePt t="4272" x="4189413" y="3606800"/>
          <p14:tracePt t="4281" x="4165600" y="3606800"/>
          <p14:tracePt t="4288" x="4135438" y="3606800"/>
          <p14:tracePt t="4297" x="4087813" y="3606800"/>
          <p14:tracePt t="4304" x="4048125" y="3606800"/>
          <p14:tracePt t="4313" x="4000500" y="3606800"/>
          <p14:tracePt t="4321" x="3962400" y="3614738"/>
          <p14:tracePt t="4328" x="3914775" y="3629025"/>
          <p14:tracePt t="4338" x="3843338" y="3644900"/>
          <p14:tracePt t="4345" x="3763963" y="3660775"/>
          <p14:tracePt t="4352" x="3678238" y="3684588"/>
          <p14:tracePt t="4361" x="3582988" y="3708400"/>
          <p14:tracePt t="4369" x="3465513" y="3732213"/>
          <p14:tracePt t="4377" x="3370263" y="3771900"/>
          <p14:tracePt t="4385" x="3260725" y="3787775"/>
          <p14:tracePt t="4393" x="3157538" y="3811588"/>
          <p14:tracePt t="4400" x="3079750" y="3833813"/>
          <p14:tracePt t="4408" x="2992438" y="3841750"/>
          <p14:tracePt t="4416" x="2946400" y="3865563"/>
          <p14:tracePt t="4424" x="2914650" y="3873500"/>
          <p14:tracePt t="4432" x="2890838" y="3881438"/>
          <p14:tracePt t="4440" x="2874963" y="3889375"/>
          <p14:tracePt t="4448" x="2851150" y="3889375"/>
          <p14:tracePt t="4456" x="2827338" y="3897313"/>
          <p14:tracePt t="4464" x="2803525" y="3905250"/>
          <p14:tracePt t="4472" x="2795588" y="3905250"/>
          <p14:tracePt t="4480" x="2779713" y="3905250"/>
          <p14:tracePt t="4489" x="2747963" y="3905250"/>
          <p14:tracePt t="4496" x="2725738" y="3905250"/>
          <p14:tracePt t="4505" x="2701925" y="3905250"/>
          <p14:tracePt t="4512" x="2678113" y="3905250"/>
          <p14:tracePt t="4521" x="2654300" y="3905250"/>
          <p14:tracePt t="4529" x="2614613" y="3905250"/>
          <p14:tracePt t="4537" x="2582863" y="3913188"/>
          <p14:tracePt t="4545" x="2513013" y="3913188"/>
          <p14:tracePt t="4552" x="2465388" y="3913188"/>
          <p14:tracePt t="4560" x="2417763" y="3913188"/>
          <p14:tracePt t="4568" x="2370138" y="3913188"/>
          <p14:tracePt t="4576" x="2332038" y="3913188"/>
          <p14:tracePt t="4584" x="2300288" y="3913188"/>
          <p14:tracePt t="4592" x="2260600" y="3913188"/>
          <p14:tracePt t="4600" x="2212975" y="3913188"/>
          <p14:tracePt t="4608" x="2189163" y="3913188"/>
          <p14:tracePt t="4616" x="2157413" y="3913188"/>
          <p14:tracePt t="4624" x="2111375" y="3913188"/>
          <p14:tracePt t="4632" x="2087563" y="3913188"/>
          <p14:tracePt t="4640" x="2039938" y="3913188"/>
          <p14:tracePt t="4648" x="1984375" y="3913188"/>
          <p14:tracePt t="4656" x="1922463" y="3913188"/>
          <p14:tracePt t="4664" x="1858963" y="3913188"/>
          <p14:tracePt t="4673" x="1811338" y="3913188"/>
          <p14:tracePt t="4680" x="1763713" y="3913188"/>
          <p14:tracePt t="4688" x="1677988" y="3913188"/>
          <p14:tracePt t="4696" x="1598613" y="3913188"/>
          <p14:tracePt t="4705" x="1535113" y="3913188"/>
          <p14:tracePt t="4712" x="1473200" y="3913188"/>
          <p14:tracePt t="4721" x="1409700" y="3913188"/>
          <p14:tracePt t="4728" x="1346200" y="3913188"/>
          <p14:tracePt t="4736" x="1284288" y="3913188"/>
          <p14:tracePt t="4744" x="1212850" y="3913188"/>
          <p14:tracePt t="4752" x="1149350" y="3913188"/>
          <p14:tracePt t="4760" x="1117600" y="3913188"/>
          <p14:tracePt t="4768" x="1079500" y="3913188"/>
          <p14:tracePt t="4776" x="1047750" y="3913188"/>
          <p14:tracePt t="4784" x="1008063" y="3913188"/>
          <p14:tracePt t="4792" x="976313" y="3913188"/>
          <p14:tracePt t="4800" x="944563" y="3913188"/>
          <p14:tracePt t="4808" x="920750" y="3913188"/>
          <p14:tracePt t="4816" x="898525" y="3913188"/>
          <p14:tracePt t="4824" x="882650" y="3913188"/>
          <p14:tracePt t="4832" x="866775" y="3913188"/>
          <p14:tracePt t="4849" x="850900" y="3905250"/>
          <p14:tracePt t="4865" x="842963" y="3905250"/>
          <p14:tracePt t="4872" x="827088" y="3905250"/>
          <p14:tracePt t="4880" x="819150" y="3897313"/>
          <p14:tracePt t="4889" x="819150" y="3889375"/>
          <p14:tracePt t="4896" x="803275" y="3889375"/>
          <p14:tracePt t="4912" x="787400" y="3889375"/>
          <p14:tracePt t="4922" x="779463" y="3889375"/>
          <p14:tracePt t="4961" x="763588" y="3889375"/>
          <p14:tracePt t="4976" x="755650" y="3889375"/>
          <p14:tracePt t="4993" x="747713" y="3889375"/>
          <p14:tracePt t="5457" x="739775" y="3881438"/>
          <p14:tracePt t="5489" x="739775" y="3865563"/>
          <p14:tracePt t="5585" x="731838" y="3865563"/>
          <p14:tracePt t="5593" x="739775" y="3857625"/>
          <p14:tracePt t="5625" x="739775" y="3841750"/>
          <p14:tracePt t="5825" x="747713" y="3833813"/>
          <p14:tracePt t="6233" x="747713" y="3819525"/>
          <p14:tracePt t="6240" x="763588" y="3819525"/>
          <p14:tracePt t="6257" x="779463" y="3819525"/>
          <p14:tracePt t="6265" x="795338" y="3811588"/>
          <p14:tracePt t="6272" x="827088" y="3803650"/>
          <p14:tracePt t="6280" x="858838" y="3803650"/>
          <p14:tracePt t="6288" x="906463" y="3803650"/>
          <p14:tracePt t="6297" x="984250" y="3795713"/>
          <p14:tracePt t="6305" x="1095375" y="3795713"/>
          <p14:tracePt t="6313" x="1189038" y="3795713"/>
          <p14:tracePt t="6321" x="1292225" y="3779838"/>
          <p14:tracePt t="6328" x="1417638" y="3771900"/>
          <p14:tracePt t="6337" x="1527175" y="3771900"/>
          <p14:tracePt t="6344" x="1606550" y="3771900"/>
          <p14:tracePt t="6352" x="1717675" y="3771900"/>
          <p14:tracePt t="6360" x="1795463" y="3787775"/>
          <p14:tracePt t="6368" x="1866900" y="3811588"/>
          <p14:tracePt t="6377" x="1930400" y="3819525"/>
          <p14:tracePt t="6384" x="2000250" y="3825875"/>
          <p14:tracePt t="6392" x="2039938" y="3841750"/>
          <p14:tracePt t="6400" x="2071688" y="3849688"/>
          <p14:tracePt t="6408" x="2111375" y="3865563"/>
          <p14:tracePt t="6416" x="2157413" y="3865563"/>
          <p14:tracePt t="6424" x="2189163" y="3873500"/>
          <p14:tracePt t="6432" x="2212975" y="3881438"/>
          <p14:tracePt t="6440" x="2236788" y="3889375"/>
          <p14:tracePt t="6448" x="2252663" y="3889375"/>
          <p14:tracePt t="6456" x="2268538" y="3889375"/>
          <p14:tracePt t="6465" x="2284413" y="3889375"/>
          <p14:tracePt t="6472" x="2308225" y="3905250"/>
          <p14:tracePt t="6480" x="2346325" y="3913188"/>
          <p14:tracePt t="6488" x="2393950" y="3921125"/>
          <p14:tracePt t="6496" x="2449513" y="3921125"/>
          <p14:tracePt t="6505" x="2497138" y="3921125"/>
          <p14:tracePt t="6512" x="2528888" y="3921125"/>
          <p14:tracePt t="6521" x="2551113" y="3921125"/>
          <p14:tracePt t="6528" x="2566988" y="3921125"/>
          <p14:tracePt t="6538" x="2582863" y="3921125"/>
          <p14:tracePt t="6545" x="2598738" y="3921125"/>
          <p14:tracePt t="6553" x="2614613" y="3921125"/>
          <p14:tracePt t="6569" x="2630488" y="3929063"/>
          <p14:tracePt t="6576" x="2638425" y="3937000"/>
          <p14:tracePt t="6584" x="2646363" y="3944938"/>
          <p14:tracePt t="6600" x="2662238" y="3944938"/>
          <p14:tracePt t="6609" x="2678113" y="3952875"/>
          <p14:tracePt t="6617" x="2686050" y="3960813"/>
          <p14:tracePt t="6625" x="2693988" y="3960813"/>
          <p14:tracePt t="6633" x="2725738" y="3968750"/>
          <p14:tracePt t="6640" x="2771775" y="3968750"/>
          <p14:tracePt t="6648" x="2835275" y="3976688"/>
          <p14:tracePt t="6657" x="2874963" y="4000500"/>
          <p14:tracePt t="6665" x="2930525" y="4008438"/>
          <p14:tracePt t="6673" x="2976563" y="4030663"/>
          <p14:tracePt t="6680" x="3040063" y="4030663"/>
          <p14:tracePt t="6689" x="3079750" y="4038600"/>
          <p14:tracePt t="6696" x="3103563" y="4046538"/>
          <p14:tracePt t="6704" x="3135313" y="4046538"/>
          <p14:tracePt t="6713" x="3149600" y="4046538"/>
          <p14:tracePt t="6728" x="3189288" y="4022725"/>
          <p14:tracePt t="6738" x="3205163" y="3992563"/>
          <p14:tracePt t="6745" x="3221038" y="3984625"/>
          <p14:tracePt t="6769" x="3228975" y="3984625"/>
          <p14:tracePt t="6776" x="3236913" y="3976688"/>
          <p14:tracePt t="6848" x="3213100" y="3976688"/>
          <p14:tracePt t="6856" x="3173413" y="3976688"/>
          <p14:tracePt t="6864" x="3127375" y="3976688"/>
          <p14:tracePt t="6872" x="3048000" y="3976688"/>
          <p14:tracePt t="6880" x="2952750" y="3976688"/>
          <p14:tracePt t="6889" x="2874963" y="3976688"/>
          <p14:tracePt t="6897" x="2779713" y="3976688"/>
          <p14:tracePt t="6905" x="2701925" y="3976688"/>
          <p14:tracePt t="6913" x="2622550" y="3976688"/>
          <p14:tracePt t="6920" x="2559050" y="3976688"/>
          <p14:tracePt t="6929" x="2528888" y="3976688"/>
          <p14:tracePt t="6937" x="2513013" y="3976688"/>
          <p14:tracePt t="6992" x="2513013" y="3968750"/>
          <p14:tracePt t="7000" x="2513013" y="3960813"/>
          <p14:tracePt t="7009" x="2520950" y="3960813"/>
          <p14:tracePt t="7020" x="2543175" y="3960813"/>
          <p14:tracePt t="7024" x="2590800" y="3960813"/>
          <p14:tracePt t="7032" x="2646363" y="3968750"/>
          <p14:tracePt t="7040" x="2678113" y="3968750"/>
          <p14:tracePt t="7048" x="2717800" y="3976688"/>
          <p14:tracePt t="7057" x="2741613" y="3984625"/>
          <p14:tracePt t="7064" x="2771775" y="3984625"/>
          <p14:tracePt t="7137" x="2755900" y="3984625"/>
          <p14:tracePt t="7144" x="2747963" y="3984625"/>
          <p14:tracePt t="7153" x="2725738" y="3984625"/>
          <p14:tracePt t="7160" x="2701925" y="3984625"/>
          <p14:tracePt t="7201" x="2686050" y="3976688"/>
          <p14:tracePt t="7208" x="2686050" y="3968750"/>
          <p14:tracePt t="7217" x="2693988" y="3968750"/>
          <p14:tracePt t="7224" x="2717800" y="3968750"/>
          <p14:tracePt t="7232" x="2747963" y="3976688"/>
          <p14:tracePt t="7240" x="2787650" y="4000500"/>
          <p14:tracePt t="7248" x="2835275" y="4000500"/>
          <p14:tracePt t="7256" x="2867025" y="4008438"/>
          <p14:tracePt t="7264" x="2882900" y="4016375"/>
          <p14:tracePt t="7304" x="2874963" y="4016375"/>
          <p14:tracePt t="7312" x="2867025" y="4016375"/>
          <p14:tracePt t="7320" x="2851150" y="4016375"/>
          <p14:tracePt t="7328" x="2835275" y="4016375"/>
          <p14:tracePt t="7337" x="2811463" y="4016375"/>
          <p14:tracePt t="7345" x="2795588" y="4016375"/>
          <p14:tracePt t="7360" x="2779713" y="4016375"/>
          <p14:tracePt t="7761" x="2795588" y="4008438"/>
          <p14:tracePt t="7801" x="2795588" y="4000500"/>
          <p14:tracePt t="7817" x="2787650" y="3992563"/>
          <p14:tracePt t="7897" x="2779713" y="3984625"/>
          <p14:tracePt t="8256" x="2779713" y="3968750"/>
          <p14:tracePt t="8601" x="2795588" y="3968750"/>
          <p14:tracePt t="8625" x="2803525" y="3968750"/>
          <p14:tracePt t="9265" x="2803525" y="3960813"/>
          <p14:tracePt t="9313" x="2811463" y="3952875"/>
          <p14:tracePt t="10049" x="2819400" y="3952875"/>
          <p14:tracePt t="10056" x="2843213" y="3952875"/>
          <p14:tracePt t="10064" x="2906713" y="3952875"/>
          <p14:tracePt t="10072" x="2968625" y="3968750"/>
          <p14:tracePt t="10080" x="3008313" y="3976688"/>
          <p14:tracePt t="10089" x="3063875" y="3992563"/>
          <p14:tracePt t="10096" x="3143250" y="3992563"/>
          <p14:tracePt t="10105" x="3221038" y="4008438"/>
          <p14:tracePt t="10112" x="3292475" y="4030663"/>
          <p14:tracePt t="10121" x="3324225" y="4038600"/>
          <p14:tracePt t="10128" x="3378200" y="4046538"/>
          <p14:tracePt t="10137" x="3402013" y="4046538"/>
          <p14:tracePt t="10144" x="3425825" y="4046538"/>
          <p14:tracePt t="10152" x="3449638" y="4046538"/>
          <p14:tracePt t="10160" x="3465513" y="4046538"/>
          <p14:tracePt t="10168" x="3497263" y="4046538"/>
          <p14:tracePt t="10176" x="3521075" y="4046538"/>
          <p14:tracePt t="10184" x="3544888" y="4046538"/>
          <p14:tracePt t="10204" x="3606800" y="4046538"/>
          <p14:tracePt t="10208" x="3630613" y="4046538"/>
          <p14:tracePt t="10216" x="3662363" y="4046538"/>
          <p14:tracePt t="10224" x="3709988" y="4046538"/>
          <p14:tracePt t="10232" x="3749675" y="4046538"/>
          <p14:tracePt t="10240" x="3795713" y="4046538"/>
          <p14:tracePt t="10248" x="3827463" y="4046538"/>
          <p14:tracePt t="10256" x="3867150" y="4046538"/>
          <p14:tracePt t="10264" x="3898900" y="4046538"/>
          <p14:tracePt t="10272" x="3938588" y="4046538"/>
          <p14:tracePt t="10280" x="3968750" y="4046538"/>
          <p14:tracePt t="10288" x="4008438" y="4046538"/>
          <p14:tracePt t="10296" x="4032250" y="4046538"/>
          <p14:tracePt t="10305" x="4056063" y="4046538"/>
          <p14:tracePt t="10313" x="4079875" y="4046538"/>
          <p14:tracePt t="10320" x="4095750" y="4046538"/>
          <p14:tracePt t="10328" x="4111625" y="4046538"/>
          <p14:tracePt t="10337" x="4127500" y="4046538"/>
          <p14:tracePt t="10345" x="4135438" y="4046538"/>
          <p14:tracePt t="10353" x="4151313" y="4046538"/>
          <p14:tracePt t="10369" x="4159250" y="4046538"/>
          <p14:tracePt t="10449" x="4165600" y="4046538"/>
          <p14:tracePt t="10481" x="4173538" y="4046538"/>
          <p14:tracePt t="10496" x="4189413" y="4046538"/>
          <p14:tracePt t="10504" x="4197350" y="4046538"/>
          <p14:tracePt t="10512" x="4213225" y="4054475"/>
          <p14:tracePt t="10520" x="4221163" y="4054475"/>
          <p14:tracePt t="10529" x="4229100" y="4054475"/>
          <p14:tracePt t="10537" x="4237038" y="4062413"/>
          <p14:tracePt t="10544" x="4244975" y="4070350"/>
          <p14:tracePt t="10552" x="4268788" y="4070350"/>
          <p14:tracePt t="10560" x="4284663" y="4070350"/>
          <p14:tracePt t="10761" x="4268788" y="4070350"/>
          <p14:tracePt t="10768" x="4260850" y="4070350"/>
          <p14:tracePt t="10777" x="4221163" y="4070350"/>
          <p14:tracePt t="10784" x="4189413" y="4070350"/>
          <p14:tracePt t="10792" x="4173538" y="4070350"/>
          <p14:tracePt t="10800" x="4159250" y="4070350"/>
          <p14:tracePt t="10865" x="4165600" y="4070350"/>
          <p14:tracePt t="10872" x="4189413" y="4062413"/>
          <p14:tracePt t="10880" x="4189413" y="4054475"/>
          <p14:tracePt t="10888" x="4213225" y="4054475"/>
          <p14:tracePt t="10896" x="4252913" y="4054475"/>
          <p14:tracePt t="10904" x="4276725" y="4054475"/>
          <p14:tracePt t="10913" x="4308475" y="4054475"/>
          <p14:tracePt t="10920" x="4348163" y="4054475"/>
          <p14:tracePt t="10928" x="4364038" y="4054475"/>
          <p14:tracePt t="10936" x="4378325" y="4054475"/>
          <p14:tracePt t="10945" x="4386263" y="4054475"/>
          <p14:tracePt t="10952" x="4410075" y="4054475"/>
          <p14:tracePt t="10960" x="4418013" y="4054475"/>
          <p14:tracePt t="10968" x="4425950" y="4054475"/>
          <p14:tracePt t="10976" x="4449763" y="4046538"/>
          <p14:tracePt t="10984" x="4465638" y="4046538"/>
          <p14:tracePt t="11024" x="4481513" y="4046538"/>
          <p14:tracePt t="11032" x="4489450" y="4038600"/>
          <p14:tracePt t="11113" x="4489450" y="4030663"/>
          <p14:tracePt t="11120" x="4465638" y="4022725"/>
          <p14:tracePt t="11128" x="4449763" y="4016375"/>
          <p14:tracePt t="11136" x="4441825" y="4016375"/>
          <p14:tracePt t="11145" x="4425950" y="4016375"/>
          <p14:tracePt t="11201" x="4425950" y="4008438"/>
          <p14:tracePt t="11224" x="4449763" y="4008438"/>
          <p14:tracePt t="11232" x="4473575" y="4008438"/>
          <p14:tracePt t="11240" x="4537075" y="4008438"/>
          <p14:tracePt t="11248" x="4614863" y="4008438"/>
          <p14:tracePt t="11256" x="4710113" y="4008438"/>
          <p14:tracePt t="11264" x="4835525" y="3992563"/>
          <p14:tracePt t="11272" x="4978400" y="3984625"/>
          <p14:tracePt t="11280" x="5103813" y="3984625"/>
          <p14:tracePt t="11288" x="5245100" y="3984625"/>
          <p14:tracePt t="11297" x="5356225" y="3984625"/>
          <p14:tracePt t="11304" x="5449888" y="3968750"/>
          <p14:tracePt t="11313" x="5545138" y="3968750"/>
          <p14:tracePt t="11321" x="5599113" y="3968750"/>
          <p14:tracePt t="11328" x="5646738" y="3968750"/>
          <p14:tracePt t="11336" x="5670550" y="3968750"/>
          <p14:tracePt t="11345" x="5686425" y="3960813"/>
          <p14:tracePt t="11352" x="5702300" y="3952875"/>
          <p14:tracePt t="11360" x="5718175" y="3944938"/>
          <p14:tracePt t="11377" x="5726113" y="3944938"/>
          <p14:tracePt t="11385" x="5741988" y="3937000"/>
          <p14:tracePt t="11393" x="5749925" y="3929063"/>
          <p14:tracePt t="11408" x="5765800" y="3921125"/>
          <p14:tracePt t="11416" x="5765800" y="3913188"/>
          <p14:tracePt t="11576" x="5765800" y="3905250"/>
          <p14:tracePt t="11616" x="5749925" y="3905250"/>
          <p14:tracePt t="11624" x="5741988" y="3905250"/>
          <p14:tracePt t="11632" x="5726113" y="3905250"/>
          <p14:tracePt t="11641" x="5718175" y="3905250"/>
          <p14:tracePt t="11648" x="5710238" y="3905250"/>
          <p14:tracePt t="11656" x="5694363" y="3905250"/>
          <p14:tracePt t="11664" x="5678488" y="3905250"/>
          <p14:tracePt t="11673" x="5646738" y="3905250"/>
          <p14:tracePt t="11680" x="5622925" y="3905250"/>
          <p14:tracePt t="11688" x="5607050" y="3905250"/>
          <p14:tracePt t="11696" x="5591175" y="3905250"/>
          <p14:tracePt t="11705" x="5584825" y="3905250"/>
          <p14:tracePt t="11712" x="5553075" y="3913188"/>
          <p14:tracePt t="11721" x="5537200" y="3913188"/>
          <p14:tracePt t="11728" x="5529263" y="3913188"/>
          <p14:tracePt t="11738" x="5521325" y="3913188"/>
          <p14:tracePt t="11744" x="5489575" y="3921125"/>
          <p14:tracePt t="11752" x="5473700" y="3937000"/>
          <p14:tracePt t="11761" x="5457825" y="3937000"/>
          <p14:tracePt t="11769" x="5434013" y="3944938"/>
          <p14:tracePt t="11777" x="5386388" y="3952875"/>
          <p14:tracePt t="11785" x="5348288" y="3960813"/>
          <p14:tracePt t="11792" x="5300663" y="3976688"/>
          <p14:tracePt t="11800" x="5268913" y="3992563"/>
          <p14:tracePt t="11808" x="5237163" y="4000500"/>
          <p14:tracePt t="11816" x="5205413" y="4008438"/>
          <p14:tracePt t="11825" x="5189538" y="4008438"/>
          <p14:tracePt t="11984" x="5197475" y="4008438"/>
          <p14:tracePt t="12000" x="5205413" y="4008438"/>
          <p14:tracePt t="12008" x="5229225" y="4000500"/>
          <p14:tracePt t="12017" x="5268913" y="3992563"/>
          <p14:tracePt t="12025" x="5324475" y="3984625"/>
          <p14:tracePt t="12032" x="5356225" y="3976688"/>
          <p14:tracePt t="12040" x="5410200" y="3960813"/>
          <p14:tracePt t="12048" x="5441950" y="3960813"/>
          <p14:tracePt t="12057" x="5481638" y="3960813"/>
          <p14:tracePt t="12064" x="5529263" y="3960813"/>
          <p14:tracePt t="12072" x="5561013" y="3960813"/>
          <p14:tracePt t="12080" x="5599113" y="3960813"/>
          <p14:tracePt t="12088" x="5646738" y="3960813"/>
          <p14:tracePt t="12096" x="5678488" y="3960813"/>
          <p14:tracePt t="12105" x="5702300" y="3960813"/>
          <p14:tracePt t="12112" x="5741988" y="3960813"/>
          <p14:tracePt t="12121" x="5773738" y="3960813"/>
          <p14:tracePt t="12128" x="5795963" y="3960813"/>
          <p14:tracePt t="12138" x="5827713" y="3960813"/>
          <p14:tracePt t="12144" x="5851525" y="3960813"/>
          <p14:tracePt t="12152" x="5867400" y="3960813"/>
          <p14:tracePt t="12160" x="5883275" y="3960813"/>
          <p14:tracePt t="12168" x="5907088" y="3960813"/>
          <p14:tracePt t="12176" x="5922963" y="3960813"/>
          <p14:tracePt t="12184" x="5938838" y="3960813"/>
          <p14:tracePt t="12200" x="5954713" y="3960813"/>
          <p14:tracePt t="12217" x="5962650" y="3960813"/>
          <p14:tracePt t="12224" x="5970588" y="3952875"/>
          <p14:tracePt t="12353" x="5978525" y="3952875"/>
          <p14:tracePt t="12360" x="5994400" y="3952875"/>
          <p14:tracePt t="12368" x="6000750" y="3952875"/>
          <p14:tracePt t="12376" x="6016625" y="3952875"/>
          <p14:tracePt t="12384" x="6024563" y="3952875"/>
          <p14:tracePt t="12392" x="6032500" y="3952875"/>
          <p14:tracePt t="12400" x="6040438" y="3952875"/>
          <p14:tracePt t="12409" x="6056313" y="3952875"/>
          <p14:tracePt t="12416" x="6064250" y="3952875"/>
          <p14:tracePt t="12424" x="6088063" y="3952875"/>
          <p14:tracePt t="12432" x="6103938" y="3952875"/>
          <p14:tracePt t="12440" x="6111875" y="3952875"/>
          <p14:tracePt t="12448" x="6119813" y="3952875"/>
          <p14:tracePt t="12456" x="6135688" y="3944938"/>
          <p14:tracePt t="12464" x="6159500" y="3937000"/>
          <p14:tracePt t="12481" x="6175375" y="3937000"/>
          <p14:tracePt t="12488" x="6191250" y="3937000"/>
          <p14:tracePt t="12513" x="6197600" y="3937000"/>
          <p14:tracePt t="12537" x="6213475" y="3937000"/>
          <p14:tracePt t="12553" x="6221413" y="3937000"/>
          <p14:tracePt t="12561" x="6229350" y="3937000"/>
          <p14:tracePt t="12576" x="6237288" y="3937000"/>
          <p14:tracePt t="12608" x="6253163" y="3937000"/>
          <p14:tracePt t="13512" x="6245225" y="3937000"/>
          <p14:tracePt t="13529" x="6237288" y="3929063"/>
          <p14:tracePt t="13665" x="6221413" y="3921125"/>
          <p14:tracePt t="13681" x="6213475" y="3905250"/>
          <p14:tracePt t="13705" x="6205538" y="3897313"/>
          <p14:tracePt t="13745" x="6205538" y="3889375"/>
          <p14:tracePt t="15281" x="6213475" y="3889375"/>
          <p14:tracePt t="15288" x="6229350" y="3889375"/>
          <p14:tracePt t="15296" x="6245225" y="3889375"/>
          <p14:tracePt t="15305" x="6261100" y="3889375"/>
          <p14:tracePt t="15312" x="6292850" y="3889375"/>
          <p14:tracePt t="15321" x="6308725" y="3889375"/>
          <p14:tracePt t="15328" x="6332538" y="3889375"/>
          <p14:tracePt t="15338" x="6372225" y="3889375"/>
          <p14:tracePt t="15345" x="6388100" y="3889375"/>
          <p14:tracePt t="15353" x="6402388" y="3897313"/>
          <p14:tracePt t="15360" x="6426200" y="3897313"/>
          <p14:tracePt t="15368" x="6450013" y="3897313"/>
          <p14:tracePt t="15377" x="6489700" y="3905250"/>
          <p14:tracePt t="15385" x="6545263" y="3929063"/>
          <p14:tracePt t="15393" x="6577013" y="3937000"/>
          <p14:tracePt t="15401" x="6646863" y="3944938"/>
          <p14:tracePt t="15408" x="6710363" y="3960813"/>
          <p14:tracePt t="15417" x="6765925" y="3968750"/>
          <p14:tracePt t="15425" x="6827838" y="3992563"/>
          <p14:tracePt t="15433" x="6907213" y="3992563"/>
          <p14:tracePt t="15441" x="6962775" y="3992563"/>
          <p14:tracePt t="15449" x="6986588" y="3992563"/>
          <p14:tracePt t="15456" x="7016750" y="3992563"/>
          <p14:tracePt t="15465" x="7048500" y="3992563"/>
          <p14:tracePt t="15473" x="7056438" y="3992563"/>
          <p14:tracePt t="15481" x="7096125" y="3992563"/>
          <p14:tracePt t="15489" x="7143750" y="3976688"/>
          <p14:tracePt t="15497" x="7183438" y="3976688"/>
          <p14:tracePt t="15505" x="7213600" y="3968750"/>
          <p14:tracePt t="15512" x="7253288" y="3952875"/>
          <p14:tracePt t="15521" x="7292975" y="3952875"/>
          <p14:tracePt t="15529" x="7324725" y="3937000"/>
          <p14:tracePt t="15538" x="7364413" y="3921125"/>
          <p14:tracePt t="15545" x="7404100" y="3921125"/>
          <p14:tracePt t="15552" x="7434263" y="3921125"/>
          <p14:tracePt t="15561" x="7466013" y="3921125"/>
          <p14:tracePt t="15569" x="7489825" y="3913188"/>
          <p14:tracePt t="15576" x="7521575" y="3905250"/>
          <p14:tracePt t="15585" x="7553325" y="3897313"/>
          <p14:tracePt t="15593" x="7577138" y="3889375"/>
          <p14:tracePt t="15601" x="7600950" y="3873500"/>
          <p14:tracePt t="15609" x="7631113" y="3873500"/>
          <p14:tracePt t="15617" x="7639050" y="3873500"/>
          <p14:tracePt t="15624" x="7654925" y="3873500"/>
          <p14:tracePt t="15632" x="7670800" y="3873500"/>
          <p14:tracePt t="15640" x="7686675" y="3873500"/>
          <p14:tracePt t="15648" x="7710488" y="3873500"/>
          <p14:tracePt t="15656" x="7742238" y="3873500"/>
          <p14:tracePt t="15665" x="7766050" y="3873500"/>
          <p14:tracePt t="15672" x="7781925" y="3873500"/>
          <p14:tracePt t="15680" x="7797800" y="3865563"/>
          <p14:tracePt t="15689" x="7813675" y="3857625"/>
          <p14:tracePt t="15696" x="7827963" y="3849688"/>
          <p14:tracePt t="16321" x="7827963" y="3865563"/>
          <p14:tracePt t="16336" x="7827963" y="3873500"/>
          <p14:tracePt t="16377" x="7827963" y="3889375"/>
          <p14:tracePt t="16560" x="7821613" y="3897313"/>
          <p14:tracePt t="16592" x="7805738" y="3897313"/>
          <p14:tracePt t="16609" x="7797800" y="3897313"/>
          <p14:tracePt t="16616" x="7789863" y="3897313"/>
          <p14:tracePt t="16624" x="7781925" y="3897313"/>
          <p14:tracePt t="16632" x="7766050" y="3897313"/>
          <p14:tracePt t="16640" x="7758113" y="3897313"/>
          <p14:tracePt t="16649" x="7734300" y="3897313"/>
          <p14:tracePt t="16656" x="7718425" y="3897313"/>
          <p14:tracePt t="16665" x="7694613" y="3897313"/>
          <p14:tracePt t="16673" x="7678738" y="3889375"/>
          <p14:tracePt t="16681" x="7654925" y="3889375"/>
          <p14:tracePt t="16689" x="7639050" y="3889375"/>
          <p14:tracePt t="16713" x="7616825" y="3889375"/>
          <p14:tracePt t="16729" x="7600950" y="3889375"/>
          <p14:tracePt t="16737" x="7593013" y="3889375"/>
          <p14:tracePt t="16745" x="7569200" y="3897313"/>
          <p14:tracePt t="16752" x="7553325" y="3897313"/>
          <p14:tracePt t="16760" x="7545388" y="3897313"/>
          <p14:tracePt t="16769" x="7537450" y="3905250"/>
          <p14:tracePt t="16777" x="7513638" y="3905250"/>
          <p14:tracePt t="16785" x="7481888" y="3913188"/>
          <p14:tracePt t="16793" x="7458075" y="3913188"/>
          <p14:tracePt t="16800" x="7418388" y="3913188"/>
          <p14:tracePt t="16809" x="7388225" y="3913188"/>
          <p14:tracePt t="16817" x="7356475" y="3913188"/>
          <p14:tracePt t="16825" x="7332663" y="3913188"/>
          <p14:tracePt t="16832" x="7316788" y="3913188"/>
          <p14:tracePt t="16961" x="7324725" y="3913188"/>
          <p14:tracePt t="16968" x="7348538" y="3913188"/>
          <p14:tracePt t="16976" x="7396163" y="3929063"/>
          <p14:tracePt t="16985" x="7450138" y="3937000"/>
          <p14:tracePt t="16992" x="7497763" y="3944938"/>
          <p14:tracePt t="17000" x="7545388" y="3944938"/>
          <p14:tracePt t="17009" x="7585075" y="3944938"/>
          <p14:tracePt t="17017" x="7616825" y="3944938"/>
          <p14:tracePt t="17025" x="7631113" y="3944938"/>
          <p14:tracePt t="17032" x="7646988" y="3944938"/>
          <p14:tracePt t="17041" x="7662863" y="3944938"/>
          <p14:tracePt t="17049" x="7678738" y="3944938"/>
          <p14:tracePt t="17058" x="7694613" y="3944938"/>
          <p14:tracePt t="17064" x="7702550" y="3944938"/>
          <p14:tracePt t="17080" x="7718425" y="3944938"/>
          <p14:tracePt t="17096" x="7734300" y="3944938"/>
          <p14:tracePt t="17106" x="7742238" y="3944938"/>
          <p14:tracePt t="17113" x="7758113" y="3944938"/>
          <p14:tracePt t="17121" x="7766050" y="3944938"/>
          <p14:tracePt t="17129" x="7789863" y="3944938"/>
          <p14:tracePt t="17136" x="7813675" y="3944938"/>
          <p14:tracePt t="17145" x="7835900" y="3944938"/>
          <p14:tracePt t="17153" x="7859713" y="3944938"/>
          <p14:tracePt t="17161" x="7883525" y="3944938"/>
          <p14:tracePt t="17169" x="7923213" y="3952875"/>
          <p14:tracePt t="17177" x="7947025" y="3952875"/>
          <p14:tracePt t="17185" x="7962900" y="3960813"/>
          <p14:tracePt t="17193" x="7978775" y="3968750"/>
          <p14:tracePt t="17200" x="8010525" y="3968750"/>
          <p14:tracePt t="17208" x="8026400" y="3976688"/>
          <p14:tracePt t="17216" x="8056563" y="3976688"/>
          <p14:tracePt t="17225" x="8080375" y="3984625"/>
          <p14:tracePt t="17233" x="8120063" y="3992563"/>
          <p14:tracePt t="17241" x="8167688" y="3992563"/>
          <p14:tracePt t="17249" x="8223250" y="4000500"/>
          <p14:tracePt t="17257" x="8269288" y="4000500"/>
          <p14:tracePt t="17265" x="8301038" y="4000500"/>
          <p14:tracePt t="17272" x="8340725" y="4008438"/>
          <p14:tracePt t="17280" x="8380413" y="4030663"/>
          <p14:tracePt t="17288" x="8412163" y="4030663"/>
          <p14:tracePt t="17297" x="8428038" y="4030663"/>
          <p14:tracePt t="17304" x="8450263" y="4030663"/>
          <p14:tracePt t="17313" x="8497888" y="4030663"/>
          <p14:tracePt t="17320" x="8529638" y="4030663"/>
          <p14:tracePt t="17329" x="8561388" y="4030663"/>
          <p14:tracePt t="17337" x="8624888" y="4030663"/>
          <p14:tracePt t="17345" x="8655050" y="4030663"/>
          <p14:tracePt t="17353" x="8686800" y="4030663"/>
          <p14:tracePt t="17361" x="8702675" y="4022725"/>
          <p14:tracePt t="17369" x="8718550" y="4022725"/>
          <p14:tracePt t="17384" x="8734425" y="4016375"/>
          <p14:tracePt t="17392" x="8750300" y="4008438"/>
          <p14:tracePt t="17401" x="8782050" y="4008438"/>
          <p14:tracePt t="17409" x="8805863" y="4000500"/>
          <p14:tracePt t="17417" x="8829675" y="4000500"/>
          <p14:tracePt t="17425" x="8851900" y="3984625"/>
          <p14:tracePt t="17432" x="8883650" y="3976688"/>
          <p14:tracePt t="17440" x="8907463" y="3976688"/>
          <p14:tracePt t="17449" x="8931275" y="3976688"/>
          <p14:tracePt t="17456" x="8955088" y="3976688"/>
          <p14:tracePt t="17465" x="8994775" y="3976688"/>
          <p14:tracePt t="17472" x="9010650" y="3976688"/>
          <p14:tracePt t="17481" x="9034463" y="3976688"/>
          <p14:tracePt t="17488" x="9056688" y="3976688"/>
          <p14:tracePt t="17496" x="9080500" y="3976688"/>
          <p14:tracePt t="17505" x="9096375" y="3976688"/>
          <p14:tracePt t="17513" x="9112250" y="3976688"/>
          <p14:tracePt t="17520" x="9136063" y="3976688"/>
          <p14:tracePt t="17529" x="9175750" y="3976688"/>
          <p14:tracePt t="17537" x="9199563" y="3976688"/>
          <p14:tracePt t="17545" x="9223375" y="3976688"/>
          <p14:tracePt t="17553" x="9261475" y="3976688"/>
          <p14:tracePt t="17560" x="9285288" y="3976688"/>
          <p14:tracePt t="17569" x="9309100" y="3976688"/>
          <p14:tracePt t="17577" x="9324975" y="3976688"/>
          <p14:tracePt t="17585" x="9340850" y="3976688"/>
          <p14:tracePt t="17592" x="9348788" y="3976688"/>
          <p14:tracePt t="17600" x="9364663" y="3976688"/>
          <p14:tracePt t="17609" x="9380538" y="3976688"/>
          <p14:tracePt t="17617" x="9404350" y="3976688"/>
          <p14:tracePt t="17624" x="9420225" y="3976688"/>
          <p14:tracePt t="17632" x="9444038" y="3976688"/>
          <p14:tracePt t="17640" x="9458325" y="3976688"/>
          <p14:tracePt t="17648" x="9466263" y="3976688"/>
          <p14:tracePt t="17656" x="9490075" y="3976688"/>
          <p14:tracePt t="17665" x="9498013" y="3976688"/>
          <p14:tracePt t="17673" x="9505950" y="3976688"/>
          <p14:tracePt t="17680" x="9521825" y="3976688"/>
          <p14:tracePt t="17697" x="9529763" y="3976688"/>
          <p14:tracePt t="17728" x="9545638" y="3976688"/>
          <p14:tracePt t="17736" x="9553575" y="3976688"/>
          <p14:tracePt t="17746" x="9561513" y="3976688"/>
          <p14:tracePt t="17752" x="9569450" y="3976688"/>
          <p14:tracePt t="17761" x="9585325" y="3976688"/>
          <p14:tracePt t="17768" x="9593263" y="3976688"/>
          <p14:tracePt t="17777" x="9609138" y="3976688"/>
          <p14:tracePt t="17784" x="9625013" y="3976688"/>
          <p14:tracePt t="17793" x="9655175" y="3984625"/>
          <p14:tracePt t="17801" x="9694863" y="4000500"/>
          <p14:tracePt t="17809" x="9726613" y="4008438"/>
          <p14:tracePt t="17816" x="9734550" y="4008438"/>
          <p14:tracePt t="17825" x="9742488" y="4016375"/>
          <p14:tracePt t="17832" x="9750425" y="4022725"/>
          <p14:tracePt t="17905" x="9766300" y="4022725"/>
          <p14:tracePt t="18040" x="9758363" y="4022725"/>
          <p14:tracePt t="18048" x="9726613" y="4022725"/>
          <p14:tracePt t="18057" x="9671050" y="4022725"/>
          <p14:tracePt t="18065" x="9545638" y="4016375"/>
          <p14:tracePt t="18073" x="9380538" y="3992563"/>
          <p14:tracePt t="18080" x="9199563" y="3937000"/>
          <p14:tracePt t="18088" x="8883650" y="3881438"/>
          <p14:tracePt t="18096" x="8521700" y="3841750"/>
          <p14:tracePt t="18105" x="8128000" y="3803650"/>
          <p14:tracePt t="18113" x="7702550" y="3779838"/>
          <p14:tracePt t="18120" x="7221538" y="3779838"/>
          <p14:tracePt t="18128" x="6710363" y="3779838"/>
          <p14:tracePt t="18137" x="6261100" y="3779838"/>
          <p14:tracePt t="18145" x="5843588" y="3779838"/>
          <p14:tracePt t="18152" x="5513388" y="3787775"/>
          <p14:tracePt t="18161" x="5189538" y="3787775"/>
          <p14:tracePt t="18168" x="4859338" y="3811588"/>
          <p14:tracePt t="18176" x="4575175" y="3881438"/>
          <p14:tracePt t="18184" x="4356100" y="3929063"/>
          <p14:tracePt t="18192" x="4135438" y="3976688"/>
          <p14:tracePt t="18200" x="3976688" y="4016375"/>
          <p14:tracePt t="18208" x="3819525" y="4054475"/>
          <p14:tracePt t="18216" x="3678238" y="4110038"/>
          <p14:tracePt t="18224" x="3529013" y="4157663"/>
          <p14:tracePt t="18232" x="3324225" y="4219575"/>
          <p14:tracePt t="18241" x="3143250" y="4243388"/>
          <p14:tracePt t="18248" x="2952750" y="4291013"/>
          <p14:tracePt t="18256" x="2795588" y="4314825"/>
          <p14:tracePt t="18264" x="2646363" y="4346575"/>
          <p14:tracePt t="18272" x="2489200" y="4370388"/>
          <p14:tracePt t="18281" x="2332038" y="4394200"/>
          <p14:tracePt t="18288" x="2189163" y="4424363"/>
          <p14:tracePt t="18296" x="2063750" y="4448175"/>
          <p14:tracePt t="18304" x="1936750" y="4471988"/>
          <p14:tracePt t="18313" x="1835150" y="4487863"/>
          <p14:tracePt t="18320" x="1755775" y="4511675"/>
          <p14:tracePt t="18329" x="1677988" y="4511675"/>
          <p14:tracePt t="18336" x="1606550" y="4519613"/>
          <p14:tracePt t="18345" x="1558925" y="4527550"/>
          <p14:tracePt t="18352" x="1512888" y="4527550"/>
          <p14:tracePt t="18361" x="1481138" y="4535488"/>
          <p14:tracePt t="18368" x="1449388" y="4551363"/>
          <p14:tracePt t="18377" x="1409700" y="4567238"/>
          <p14:tracePt t="18385" x="1370013" y="4567238"/>
          <p14:tracePt t="18392" x="1354138" y="4575175"/>
          <p14:tracePt t="18401" x="1338263" y="4583113"/>
          <p14:tracePt t="18408" x="1322388" y="4583113"/>
          <p14:tracePt t="18416" x="1308100" y="4591050"/>
          <p14:tracePt t="18424" x="1292225" y="4591050"/>
          <p14:tracePt t="18432" x="1276350" y="4591050"/>
          <p14:tracePt t="18440" x="1268413" y="4591050"/>
          <p14:tracePt t="18448" x="1260475" y="4598988"/>
          <p14:tracePt t="18456" x="1252538" y="4605338"/>
          <p14:tracePt t="18464" x="1236663" y="4605338"/>
          <p14:tracePt t="18472" x="1220788" y="4605338"/>
          <p14:tracePt t="18480" x="1212850" y="4605338"/>
          <p14:tracePt t="18585" x="1220788" y="4605338"/>
          <p14:tracePt t="18593" x="1236663" y="4605338"/>
          <p14:tracePt t="18601" x="1252538" y="4605338"/>
          <p14:tracePt t="18609" x="1284288" y="4605338"/>
          <p14:tracePt t="18617" x="1346200" y="4605338"/>
          <p14:tracePt t="18625" x="1409700" y="4605338"/>
          <p14:tracePt t="18633" x="1457325" y="4598988"/>
          <p14:tracePt t="18641" x="1512888" y="4583113"/>
          <p14:tracePt t="18648" x="1574800" y="4583113"/>
          <p14:tracePt t="18656" x="1614488" y="4575175"/>
          <p14:tracePt t="18664" x="1638300" y="4567238"/>
          <p14:tracePt t="18673" x="1662113" y="4559300"/>
          <p14:tracePt t="18680" x="1677988" y="4551363"/>
          <p14:tracePt t="18688" x="1693863" y="4551363"/>
          <p14:tracePt t="18761" x="1709738" y="4551363"/>
          <p14:tracePt t="18777" x="1717675" y="4551363"/>
          <p14:tracePt t="18785" x="1731963" y="4543425"/>
          <p14:tracePt t="18792" x="1739900" y="4535488"/>
          <p14:tracePt t="18808" x="1755775" y="4535488"/>
          <p14:tracePt t="18825" x="1779588" y="4535488"/>
          <p14:tracePt t="18832" x="1803400" y="4535488"/>
          <p14:tracePt t="18840" x="1835150" y="4535488"/>
          <p14:tracePt t="18849" x="1866900" y="4535488"/>
          <p14:tracePt t="18856" x="1914525" y="4527550"/>
          <p14:tracePt t="18864" x="1952625" y="4519613"/>
          <p14:tracePt t="18873" x="1992313" y="4495800"/>
          <p14:tracePt t="18880" x="2008188" y="4495800"/>
          <p14:tracePt t="18889" x="2039938" y="4487863"/>
          <p14:tracePt t="18896" x="2079625" y="4471988"/>
          <p14:tracePt t="18905" x="2119313" y="4456113"/>
          <p14:tracePt t="18912" x="2141538" y="4448175"/>
          <p14:tracePt t="18920" x="2173288" y="4440238"/>
          <p14:tracePt t="18931" x="2197100" y="4440238"/>
          <p14:tracePt t="18936" x="2212975" y="4424363"/>
          <p14:tracePt t="18945" x="2228850" y="4416425"/>
          <p14:tracePt t="18952" x="2244725" y="4416425"/>
          <p14:tracePt t="18960" x="2260600" y="4416425"/>
          <p14:tracePt t="18968" x="2276475" y="4408488"/>
          <p14:tracePt t="18976" x="2292350" y="4402138"/>
          <p14:tracePt t="18984" x="2316163" y="4402138"/>
          <p14:tracePt t="18993" x="2324100" y="4394200"/>
          <p14:tracePt t="19000" x="2332038" y="4394200"/>
          <p14:tracePt t="19008" x="2346325" y="4394200"/>
          <p14:tracePt t="19041" x="2362200" y="4394200"/>
          <p14:tracePt t="19049" x="2370138" y="4394200"/>
          <p14:tracePt t="19056" x="2386013" y="4386263"/>
          <p14:tracePt t="19064" x="2393950" y="4378325"/>
          <p14:tracePt t="19072" x="2409825" y="4378325"/>
          <p14:tracePt t="19081" x="2417763" y="4378325"/>
          <p14:tracePt t="19097" x="2425700" y="4378325"/>
          <p14:tracePt t="19104" x="2433638" y="4378325"/>
          <p14:tracePt t="19113" x="2449513" y="4378325"/>
          <p14:tracePt t="19121" x="2457450" y="4378325"/>
          <p14:tracePt t="19129" x="2481263" y="4378325"/>
          <p14:tracePt t="19136" x="2505075" y="4378325"/>
          <p14:tracePt t="19145" x="2528888" y="4378325"/>
          <p14:tracePt t="19152" x="2551113" y="4378325"/>
          <p14:tracePt t="19160" x="2582863" y="4378325"/>
          <p14:tracePt t="19169" x="2606675" y="4378325"/>
          <p14:tracePt t="19177" x="2630488" y="4378325"/>
          <p14:tracePt t="19185" x="2646363" y="4378325"/>
          <p14:tracePt t="19192" x="2654300" y="4378325"/>
          <p14:tracePt t="19201" x="2678113" y="4378325"/>
          <p14:tracePt t="19209" x="2693988" y="4378325"/>
          <p14:tracePt t="19217" x="2701925" y="4378325"/>
          <p14:tracePt t="19224" x="2717800" y="4378325"/>
          <p14:tracePt t="19233" x="2747963" y="4362450"/>
          <p14:tracePt t="19240" x="2755900" y="4362450"/>
          <p14:tracePt t="19248" x="2763838" y="4362450"/>
          <p14:tracePt t="19449" x="2771775" y="4354513"/>
          <p14:tracePt t="19489" x="2787650" y="4354513"/>
          <p14:tracePt t="19537" x="2803525" y="4354513"/>
          <p14:tracePt t="19569" x="2811463" y="4354513"/>
          <p14:tracePt t="19609" x="2827338" y="4346575"/>
          <p14:tracePt t="19737" x="2835275" y="4338638"/>
          <p14:tracePt t="19761" x="2843213" y="4338638"/>
          <p14:tracePt t="19768" x="2851150" y="4338638"/>
          <p14:tracePt t="19776" x="2867025" y="4338638"/>
          <p14:tracePt t="19784" x="2882900" y="4338638"/>
          <p14:tracePt t="19792" x="2906713" y="4338638"/>
          <p14:tracePt t="19800" x="2946400" y="4346575"/>
          <p14:tracePt t="19809" x="2968625" y="4354513"/>
          <p14:tracePt t="19817" x="2984500" y="4354513"/>
          <p14:tracePt t="19824" x="3024188" y="4354513"/>
          <p14:tracePt t="19832" x="3048000" y="4354513"/>
          <p14:tracePt t="19840" x="3095625" y="4354513"/>
          <p14:tracePt t="19849" x="3143250" y="4354513"/>
          <p14:tracePt t="19856" x="3181350" y="4354513"/>
          <p14:tracePt t="19864" x="3213100" y="4346575"/>
          <p14:tracePt t="19872" x="3228975" y="4338638"/>
          <p14:tracePt t="19880" x="3260725" y="4330700"/>
          <p14:tracePt t="19888" x="3292475" y="4330700"/>
          <p14:tracePt t="19897" x="3332163" y="4330700"/>
          <p14:tracePt t="19904" x="3378200" y="4330700"/>
          <p14:tracePt t="19913" x="3402013" y="4330700"/>
          <p14:tracePt t="19921" x="3433763" y="4330700"/>
          <p14:tracePt t="19928" x="3481388" y="4330700"/>
          <p14:tracePt t="19936" x="3505200" y="4330700"/>
          <p14:tracePt t="19946" x="3544888" y="4330700"/>
          <p14:tracePt t="19952" x="3598863" y="4330700"/>
          <p14:tracePt t="19961" x="3654425" y="4330700"/>
          <p14:tracePt t="19968" x="3686175" y="4330700"/>
          <p14:tracePt t="19977" x="3733800" y="4330700"/>
          <p14:tracePt t="19985" x="3771900" y="4330700"/>
          <p14:tracePt t="19993" x="3819525" y="4330700"/>
          <p14:tracePt t="20001" x="3851275" y="4330700"/>
          <p14:tracePt t="20009" x="3906838" y="4338638"/>
          <p14:tracePt t="20017" x="3938588" y="4338638"/>
          <p14:tracePt t="20025" x="3976688" y="4346575"/>
          <p14:tracePt t="20033" x="4000500" y="4370388"/>
          <p14:tracePt t="20040" x="4024313" y="4370388"/>
          <p14:tracePt t="20049" x="4064000" y="4378325"/>
          <p14:tracePt t="20063" x="4087813" y="4394200"/>
          <p14:tracePt t="20065" x="4119563" y="4394200"/>
          <p14:tracePt t="20072" x="4143375" y="4394200"/>
          <p14:tracePt t="20081" x="4159250" y="4402138"/>
          <p14:tracePt t="20088" x="4173538" y="4408488"/>
          <p14:tracePt t="20097" x="4197350" y="4416425"/>
          <p14:tracePt t="20112" x="4213225" y="4416425"/>
          <p14:tracePt t="20120" x="4221163" y="4424363"/>
          <p14:tracePt t="20128" x="4229100" y="4432300"/>
          <p14:tracePt t="20145" x="4244975" y="4432300"/>
          <p14:tracePt t="20169" x="4260850" y="4432300"/>
          <p14:tracePt t="20177" x="4260850" y="4440238"/>
          <p14:tracePt t="20201" x="4276725" y="4440238"/>
          <p14:tracePt t="20209" x="4284663" y="4440238"/>
          <p14:tracePt t="20216" x="4300538" y="4440238"/>
          <p14:tracePt t="20233" x="4308475" y="4440238"/>
          <p14:tracePt t="20241" x="4324350" y="4440238"/>
          <p14:tracePt t="20257" x="4348163" y="4440238"/>
          <p14:tracePt t="20273" x="4364038" y="4440238"/>
          <p14:tracePt t="20280" x="4370388" y="4440238"/>
          <p14:tracePt t="20288" x="4386263" y="4440238"/>
          <p14:tracePt t="20296" x="4410075" y="4432300"/>
          <p14:tracePt t="20305" x="4433888" y="4432300"/>
          <p14:tracePt t="20313" x="4465638" y="4424363"/>
          <p14:tracePt t="20320" x="4489450" y="4408488"/>
          <p14:tracePt t="20329" x="4513263" y="4408488"/>
          <p14:tracePt t="20337" x="4537075" y="4408488"/>
          <p14:tracePt t="20345" x="4568825" y="4408488"/>
          <p14:tracePt t="20352" x="4598988" y="4408488"/>
          <p14:tracePt t="20360" x="4622800" y="4408488"/>
          <p14:tracePt t="20369" x="4638675" y="4408488"/>
          <p14:tracePt t="20377" x="4662488" y="4402138"/>
          <p14:tracePt t="20385" x="4694238" y="4402138"/>
          <p14:tracePt t="20393" x="4718050" y="4402138"/>
          <p14:tracePt t="20401" x="4741863" y="4394200"/>
          <p14:tracePt t="20408" x="4765675" y="4386263"/>
          <p14:tracePt t="20417" x="4779963" y="4386263"/>
          <p14:tracePt t="20425" x="4811713" y="4386263"/>
          <p14:tracePt t="20432" x="4827588" y="4386263"/>
          <p14:tracePt t="20441" x="4827588" y="4378325"/>
          <p14:tracePt t="20449" x="4843463" y="4378325"/>
          <p14:tracePt t="20457" x="4859338" y="4378325"/>
          <p14:tracePt t="20473" x="4867275" y="4378325"/>
          <p14:tracePt t="20481" x="4891088" y="4370388"/>
          <p14:tracePt t="20489" x="4906963" y="4362450"/>
          <p14:tracePt t="20496" x="4922838" y="4354513"/>
          <p14:tracePt t="20505" x="4946650" y="4354513"/>
          <p14:tracePt t="20513" x="4962525" y="4346575"/>
          <p14:tracePt t="20520" x="4978400" y="4338638"/>
          <p14:tracePt t="20529" x="5008563" y="4338638"/>
          <p14:tracePt t="20537" x="5024438" y="4330700"/>
          <p14:tracePt t="20545" x="5032375" y="4330700"/>
          <p14:tracePt t="20552" x="5048250" y="4330700"/>
          <p14:tracePt t="20560" x="5056188" y="4330700"/>
          <p14:tracePt t="20568" x="5072063" y="4330700"/>
          <p14:tracePt t="20577" x="5080000" y="4330700"/>
          <p14:tracePt t="20585" x="5095875" y="4330700"/>
          <p14:tracePt t="20609" x="5103813" y="4330700"/>
          <p14:tracePt t="20705" x="5111750" y="4330700"/>
          <p14:tracePt t="20713" x="5119688" y="4322763"/>
          <p14:tracePt t="20800" x="5127625" y="4314825"/>
          <p14:tracePt t="20825" x="5143500" y="4314825"/>
          <p14:tracePt t="20857" x="5151438" y="4314825"/>
          <p14:tracePt t="20929" x="5167313" y="4314825"/>
          <p14:tracePt t="21041" x="5175250" y="4314825"/>
          <p14:tracePt t="21057" x="5181600" y="4314825"/>
          <p14:tracePt t="21065" x="5197475" y="4314825"/>
          <p14:tracePt t="21080" x="5205413" y="4314825"/>
          <p14:tracePt t="21089" x="5221288" y="4314825"/>
          <p14:tracePt t="21096" x="5229225" y="4314825"/>
          <p14:tracePt t="21105" x="5237163" y="4314825"/>
          <p14:tracePt t="21113" x="5245100" y="4314825"/>
          <p14:tracePt t="21121" x="5260975" y="4314825"/>
          <p14:tracePt t="21129" x="5268913" y="4314825"/>
          <p14:tracePt t="21136" x="5292725" y="4314825"/>
          <p14:tracePt t="21153" x="5308600" y="4314825"/>
          <p14:tracePt t="21161" x="5316538" y="4314825"/>
          <p14:tracePt t="21168" x="5332413" y="4322763"/>
          <p14:tracePt t="21177" x="5332413" y="4330700"/>
          <p14:tracePt t="21184" x="5348288" y="4330700"/>
          <p14:tracePt t="21192" x="5356225" y="4338638"/>
          <p14:tracePt t="21209" x="5372100" y="4338638"/>
          <p14:tracePt t="21216" x="5380038" y="4338638"/>
          <p14:tracePt t="21225" x="5402263" y="4346575"/>
          <p14:tracePt t="21232" x="5410200" y="4354513"/>
          <p14:tracePt t="21241" x="5426075" y="4354513"/>
          <p14:tracePt t="21249" x="5441950" y="4354513"/>
          <p14:tracePt t="21257" x="5457825" y="4354513"/>
          <p14:tracePt t="21264" x="5465763" y="4354513"/>
          <p14:tracePt t="21280" x="5481638" y="4354513"/>
          <p14:tracePt t="21289" x="5489575" y="4354513"/>
          <p14:tracePt t="21305" x="5505450" y="4354513"/>
          <p14:tracePt t="21328" x="5521325" y="4354513"/>
          <p14:tracePt t="21337" x="5529263" y="4354513"/>
          <p14:tracePt t="21432" x="5545138" y="4354513"/>
          <p14:tracePt t="21457" x="5553075" y="4354513"/>
          <p14:tracePt t="21473" x="5576888" y="4354513"/>
          <p14:tracePt t="21481" x="5591175" y="4354513"/>
          <p14:tracePt t="21488" x="5599113" y="4354513"/>
          <p14:tracePt t="21496" x="5607050" y="4354513"/>
          <p14:tracePt t="21504" x="5622925" y="4354513"/>
          <p14:tracePt t="21512" x="5638800" y="4354513"/>
          <p14:tracePt t="21520" x="5654675" y="4354513"/>
          <p14:tracePt t="21528" x="5670550" y="4354513"/>
          <p14:tracePt t="21536" x="5710238" y="4346575"/>
          <p14:tracePt t="21545" x="5734050" y="4338638"/>
          <p14:tracePt t="21552" x="5749925" y="4338638"/>
          <p14:tracePt t="21560" x="5773738" y="4338638"/>
          <p14:tracePt t="21568" x="5795963" y="4338638"/>
          <p14:tracePt t="21576" x="5819775" y="4338638"/>
          <p14:tracePt t="21585" x="5851525" y="4338638"/>
          <p14:tracePt t="21592" x="5867400" y="4338638"/>
          <p14:tracePt t="21600" x="5875338" y="4338638"/>
          <p14:tracePt t="21608" x="5891213" y="4338638"/>
          <p14:tracePt t="21617" x="5907088" y="4338638"/>
          <p14:tracePt t="21624" x="5922963" y="4338638"/>
          <p14:tracePt t="21632" x="5962650" y="4338638"/>
          <p14:tracePt t="21640" x="5986463" y="4338638"/>
          <p14:tracePt t="21649" x="6000750" y="4338638"/>
          <p14:tracePt t="21656" x="6008688" y="4338638"/>
          <p14:tracePt t="21665" x="6024563" y="4338638"/>
          <p14:tracePt t="21929" x="6032500" y="4330700"/>
          <p14:tracePt t="21945" x="6048375" y="4330700"/>
          <p14:tracePt t="21969" x="6056313" y="4314825"/>
          <p14:tracePt t="22009" x="6072188" y="4314825"/>
          <p14:tracePt t="22321" x="6088063" y="4314825"/>
          <p14:tracePt t="22345" x="6096000" y="4314825"/>
          <p14:tracePt t="22360" x="6111875" y="4314825"/>
          <p14:tracePt t="22377" x="6119813" y="4314825"/>
          <p14:tracePt t="22392" x="6127750" y="4314825"/>
          <p14:tracePt t="22400" x="6135688" y="4322763"/>
          <p14:tracePt t="22408" x="6143625" y="4330700"/>
          <p14:tracePt t="22416" x="6159500" y="4330700"/>
          <p14:tracePt t="22424" x="6167438" y="4338638"/>
          <p14:tracePt t="22432" x="6183313" y="4338638"/>
          <p14:tracePt t="22440" x="6197600" y="4346575"/>
          <p14:tracePt t="22448" x="6221413" y="4370388"/>
          <p14:tracePt t="22456" x="6245225" y="4378325"/>
          <p14:tracePt t="22465" x="6261100" y="4386263"/>
          <p14:tracePt t="22472" x="6292850" y="4386263"/>
          <p14:tracePt t="22480" x="6316663" y="4386263"/>
          <p14:tracePt t="22488" x="6348413" y="4394200"/>
          <p14:tracePt t="22496" x="6364288" y="4402138"/>
          <p14:tracePt t="22504" x="6396038" y="4408488"/>
          <p14:tracePt t="22513" x="6418263" y="4408488"/>
          <p14:tracePt t="22520" x="6442075" y="4408488"/>
          <p14:tracePt t="22530" x="6457950" y="4408488"/>
          <p14:tracePt t="22536" x="6473825" y="4408488"/>
          <p14:tracePt t="22546" x="6497638" y="4408488"/>
          <p14:tracePt t="22552" x="6513513" y="4408488"/>
          <p14:tracePt t="22560" x="6529388" y="4408488"/>
          <p14:tracePt t="22705" x="6545263" y="4408488"/>
          <p14:tracePt t="23065" x="6529388" y="4402138"/>
          <p14:tracePt t="23080" x="6529388" y="4386263"/>
          <p14:tracePt t="23313" x="6521450" y="4370388"/>
          <p14:tracePt t="23345" x="6513513" y="4362450"/>
          <p14:tracePt t="23353" x="6513513" y="4354513"/>
          <p14:tracePt t="23360" x="6513513" y="4338638"/>
          <p14:tracePt t="23593" x="6505575" y="4338638"/>
          <p14:tracePt t="23633" x="6489700" y="4338638"/>
          <p14:tracePt t="23640" x="6481763" y="4338638"/>
          <p14:tracePt t="23673" x="6465888" y="4338638"/>
          <p14:tracePt t="23681" x="6457950" y="4346575"/>
          <p14:tracePt t="23704" x="6442075" y="4354513"/>
          <p14:tracePt t="23713" x="6434138" y="4370388"/>
          <p14:tracePt t="23720" x="6418263" y="4370388"/>
          <p14:tracePt t="23729" x="6410325" y="4378325"/>
          <p14:tracePt t="23737" x="6388100" y="4394200"/>
          <p14:tracePt t="23744" x="6372225" y="4402138"/>
          <p14:tracePt t="23753" x="6364288" y="4416425"/>
          <p14:tracePt t="23760" x="6324600" y="4424363"/>
          <p14:tracePt t="23768" x="6308725" y="4440238"/>
          <p14:tracePt t="23776" x="6284913" y="4456113"/>
          <p14:tracePt t="23785" x="6261100" y="4487863"/>
          <p14:tracePt t="23793" x="6245225" y="4503738"/>
          <p14:tracePt t="23800" x="6221413" y="4527550"/>
          <p14:tracePt t="23808" x="6183313" y="4559300"/>
          <p14:tracePt t="23817" x="6111875" y="4598988"/>
          <p14:tracePt t="23824" x="6064250" y="4652963"/>
          <p14:tracePt t="23832" x="6008688" y="4708525"/>
          <p14:tracePt t="23840" x="5962650" y="4756150"/>
          <p14:tracePt t="23849" x="5915025" y="4826000"/>
          <p14:tracePt t="23857" x="5867400" y="4897438"/>
          <p14:tracePt t="23864" x="5819775" y="4968875"/>
          <p14:tracePt t="23873" x="5773738" y="5054600"/>
          <p14:tracePt t="23881" x="5710238" y="5126038"/>
          <p14:tracePt t="23888" x="5646738" y="5211763"/>
          <p14:tracePt t="23896" x="5584825" y="5299075"/>
          <p14:tracePt t="23904" x="5553075" y="5370513"/>
          <p14:tracePt t="23912" x="5489575" y="5456238"/>
          <p14:tracePt t="23921" x="5402263" y="5527675"/>
          <p14:tracePt t="23929" x="5316538" y="5605463"/>
          <p14:tracePt t="23937" x="5229225" y="5668963"/>
          <p14:tracePt t="23945" x="5143500" y="5740400"/>
          <p14:tracePt t="23952" x="5056188" y="5802313"/>
          <p14:tracePt t="23960" x="4970463" y="5849938"/>
          <p14:tracePt t="23969" x="4899025" y="5913438"/>
          <p14:tracePt t="23976" x="4795838" y="5976938"/>
          <p14:tracePt t="23985" x="4710113" y="6038850"/>
          <p14:tracePt t="23992" x="4622800" y="6102350"/>
          <p14:tracePt t="24000" x="4521200" y="6165850"/>
          <p14:tracePt t="24008" x="4441825" y="6235700"/>
          <p14:tracePt t="24017" x="4324350" y="6330950"/>
          <p14:tracePt t="24024" x="4221163" y="6416675"/>
          <p14:tracePt t="24032" x="4135438" y="6496050"/>
          <p14:tracePt t="24040" x="4032250" y="6573838"/>
          <p14:tracePt t="24049" x="3914775" y="6661150"/>
          <p14:tracePt t="24056" x="3803650" y="6716713"/>
          <p14:tracePt t="24065" x="3702050" y="6778625"/>
          <p14:tracePt t="24072" x="3598863" y="682625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2: Form a Powerful Coalition</a:t>
            </a:r>
          </a:p>
          <a:p>
            <a:r>
              <a:rPr lang="en-US" sz="2800" dirty="0">
                <a:solidFill>
                  <a:srgbClr val="002060"/>
                </a:solidFill>
              </a:rPr>
              <a:t>What you can do:</a:t>
            </a:r>
            <a:endParaRPr lang="en-US" sz="2800" b="1" dirty="0">
              <a:solidFill>
                <a:srgbClr val="002060"/>
              </a:solidFill>
            </a:endParaRPr>
          </a:p>
          <a:p>
            <a:pPr marL="342900" indent="-342900">
              <a:buFont typeface="Wingdings" panose="05000000000000000000" pitchFamily="2" charset="2"/>
              <a:buChar char="§"/>
            </a:pPr>
            <a:r>
              <a:rPr lang="en-US" sz="2400" dirty="0">
                <a:solidFill>
                  <a:schemeClr val="tx1"/>
                </a:solidFill>
              </a:rPr>
              <a:t>Identify the true leaders in your organization, as well as your key </a:t>
            </a:r>
            <a:r>
              <a:rPr lang="en-US" sz="2400" u="sng" dirty="0">
                <a:solidFill>
                  <a:schemeClr val="tx1"/>
                </a:solidFill>
                <a:hlinkClick r:id="rId2"/>
              </a:rPr>
              <a:t>stakeholders</a:t>
            </a:r>
            <a:r>
              <a:rPr lang="en-US" sz="2400" dirty="0">
                <a:solidFill>
                  <a:schemeClr val="tx1"/>
                </a:solidFill>
              </a:rPr>
              <a:t>.</a:t>
            </a:r>
          </a:p>
          <a:p>
            <a:pPr marL="342900" indent="-342900">
              <a:buFont typeface="Wingdings" panose="05000000000000000000" pitchFamily="2" charset="2"/>
              <a:buChar char="§"/>
            </a:pPr>
            <a:r>
              <a:rPr lang="en-US" sz="2400" dirty="0">
                <a:solidFill>
                  <a:schemeClr val="tx1"/>
                </a:solidFill>
              </a:rPr>
              <a:t>Ask for an emotional commitment from these key people.</a:t>
            </a:r>
          </a:p>
          <a:p>
            <a:pPr marL="342900" indent="-342900">
              <a:buFont typeface="Wingdings" panose="05000000000000000000" pitchFamily="2" charset="2"/>
              <a:buChar char="§"/>
            </a:pPr>
            <a:r>
              <a:rPr lang="en-US" sz="2400" dirty="0">
                <a:solidFill>
                  <a:schemeClr val="tx1"/>
                </a:solidFill>
              </a:rPr>
              <a:t>Work on team building within your change coalition.</a:t>
            </a:r>
          </a:p>
          <a:p>
            <a:pPr marL="342900" indent="-342900">
              <a:buFont typeface="Wingdings" panose="05000000000000000000" pitchFamily="2" charset="2"/>
              <a:buChar char="§"/>
            </a:pPr>
            <a:r>
              <a:rPr lang="en-US" sz="2400" dirty="0">
                <a:solidFill>
                  <a:schemeClr val="tx1"/>
                </a:solidFill>
              </a:rPr>
              <a:t>Check your team for weak areas, and ensure that you have a good mix of people from different departments and different levels within your company.</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8C2A3F4E-D8CB-44F4-9A16-5B75B6F4C4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16799643"/>
      </p:ext>
    </p:extLst>
  </p:cSld>
  <p:clrMapOvr>
    <a:masterClrMapping/>
  </p:clrMapOvr>
  <mc:AlternateContent xmlns:mc="http://schemas.openxmlformats.org/markup-compatibility/2006" xmlns:p14="http://schemas.microsoft.com/office/powerpoint/2010/main">
    <mc:Choice Requires="p14">
      <p:transition p14:dur="10" advTm="114925"/>
    </mc:Choice>
    <mc:Fallback xmlns="">
      <p:transition advTm="114925"/>
    </mc:Fallback>
  </mc:AlternateContent>
  <p:extLst>
    <p:ext uri="{3A86A75C-4F4B-4683-9AE1-C65F6400EC91}">
      <p14:laserTraceLst xmlns:p14="http://schemas.microsoft.com/office/powerpoint/2010/main">
        <p14:tracePtLst>
          <p14:tracePt t="10708" x="1473200" y="6794500"/>
          <p14:tracePt t="10716" x="1489075" y="6732588"/>
          <p14:tracePt t="10724" x="1520825" y="6661150"/>
          <p14:tracePt t="10732" x="1543050" y="6589713"/>
          <p14:tracePt t="10740" x="1543050" y="6543675"/>
          <p14:tracePt t="10748" x="1543050" y="6496050"/>
          <p14:tracePt t="10756" x="1543050" y="6440488"/>
          <p14:tracePt t="10764" x="1543050" y="6376988"/>
          <p14:tracePt t="10772" x="1535113" y="6330950"/>
          <p14:tracePt t="10780" x="1520825" y="6291263"/>
          <p14:tracePt t="10788" x="1512888" y="6227763"/>
          <p14:tracePt t="10796" x="1504950" y="6157913"/>
          <p14:tracePt t="10804" x="1504950" y="6094413"/>
          <p14:tracePt t="10812" x="1504950" y="6015038"/>
          <p14:tracePt t="10820" x="1504950" y="5937250"/>
          <p14:tracePt t="10828" x="1504950" y="5810250"/>
          <p14:tracePt t="10836" x="1489075" y="5700713"/>
          <p14:tracePt t="10844" x="1449388" y="5583238"/>
          <p14:tracePt t="10852" x="1409700" y="5456238"/>
          <p14:tracePt t="10861" x="1385888" y="5346700"/>
          <p14:tracePt t="10868" x="1362075" y="5259388"/>
          <p14:tracePt t="10876" x="1338263" y="5181600"/>
          <p14:tracePt t="10894" x="1330325" y="5078413"/>
          <p14:tracePt t="10900" x="1330325" y="5038725"/>
          <p14:tracePt t="10910" x="1330325" y="5006975"/>
          <p14:tracePt t="10916" x="1316038" y="4945063"/>
          <p14:tracePt t="10924" x="1322388" y="4889500"/>
          <p14:tracePt t="10932" x="1338263" y="4865688"/>
          <p14:tracePt t="10940" x="1401763" y="4802188"/>
          <p14:tracePt t="10949" x="1449388" y="4732338"/>
          <p14:tracePt t="10956" x="1489075" y="4708525"/>
          <p14:tracePt t="10965" x="1543050" y="4676775"/>
          <p14:tracePt t="10972" x="1574800" y="4652963"/>
          <p14:tracePt t="10980" x="1614488" y="4621213"/>
          <p14:tracePt t="10988" x="1670050" y="4583113"/>
          <p14:tracePt t="10996" x="1709738" y="4551363"/>
          <p14:tracePt t="11004" x="1763713" y="4519613"/>
          <p14:tracePt t="11012" x="1819275" y="4479925"/>
          <p14:tracePt t="11020" x="1890713" y="4432300"/>
          <p14:tracePt t="11028" x="1952625" y="4370388"/>
          <p14:tracePt t="11036" x="2024063" y="4306888"/>
          <p14:tracePt t="11045" x="2055813" y="4251325"/>
          <p14:tracePt t="11052" x="2063750" y="4219575"/>
          <p14:tracePt t="11061" x="2071688" y="4205288"/>
          <p14:tracePt t="11068" x="2079625" y="4189413"/>
          <p14:tracePt t="11076" x="2079625" y="4165600"/>
          <p14:tracePt t="11084" x="2079625" y="4149725"/>
          <p14:tracePt t="11093" x="2079625" y="4133850"/>
          <p14:tracePt t="11100" x="2079625" y="4117975"/>
          <p14:tracePt t="11109" x="2079625" y="4102100"/>
          <p14:tracePt t="11116" x="2079625" y="4086225"/>
          <p14:tracePt t="11141" x="2079625" y="4070350"/>
          <p14:tracePt t="11180" x="2079625" y="4062413"/>
          <p14:tracePt t="11188" x="2079625" y="4054475"/>
          <p14:tracePt t="11196" x="2071688" y="4046538"/>
          <p14:tracePt t="11204" x="2055813" y="4046538"/>
          <p14:tracePt t="11212" x="2032000" y="4038600"/>
          <p14:tracePt t="11220" x="1976438" y="4022725"/>
          <p14:tracePt t="11228" x="1944688" y="4016375"/>
          <p14:tracePt t="11236" x="1874838" y="4000500"/>
          <p14:tracePt t="11244" x="1835150" y="3968750"/>
          <p14:tracePt t="11252" x="1795463" y="3952875"/>
          <p14:tracePt t="11260" x="1771650" y="3937000"/>
          <p14:tracePt t="11268" x="1739900" y="3905250"/>
          <p14:tracePt t="11277" x="1717675" y="3897313"/>
          <p14:tracePt t="11284" x="1701800" y="3897313"/>
          <p14:tracePt t="11317" x="1693863" y="3889375"/>
          <p14:tracePt t="11332" x="1693863" y="3881438"/>
          <p14:tracePt t="11348" x="1709738" y="3881438"/>
          <p14:tracePt t="11356" x="1717675" y="3881438"/>
          <p14:tracePt t="11364" x="1731963" y="3881438"/>
          <p14:tracePt t="11404" x="1747838" y="3881438"/>
          <p14:tracePt t="11444" x="1755775" y="3881438"/>
          <p14:tracePt t="11469" x="1755775" y="3865563"/>
          <p14:tracePt t="12148" x="1755775" y="3857625"/>
          <p14:tracePt t="12156" x="1771650" y="3849688"/>
          <p14:tracePt t="12164" x="1779588" y="3841750"/>
          <p14:tracePt t="12172" x="1795463" y="3825875"/>
          <p14:tracePt t="12180" x="1827213" y="3811588"/>
          <p14:tracePt t="12188" x="1866900" y="3787775"/>
          <p14:tracePt t="12196" x="1898650" y="3771900"/>
          <p14:tracePt t="12204" x="1922463" y="3763963"/>
          <p14:tracePt t="12212" x="1944688" y="3763963"/>
          <p14:tracePt t="12220" x="1968500" y="3763963"/>
          <p14:tracePt t="12228" x="2000250" y="3763963"/>
          <p14:tracePt t="12236" x="2024063" y="3763963"/>
          <p14:tracePt t="12244" x="2047875" y="3763963"/>
          <p14:tracePt t="12252" x="2087563" y="3763963"/>
          <p14:tracePt t="12260" x="2119313" y="3771900"/>
          <p14:tracePt t="12268" x="2189163" y="3795713"/>
          <p14:tracePt t="12276" x="2236788" y="3803650"/>
          <p14:tracePt t="12284" x="2292350" y="3819525"/>
          <p14:tracePt t="12292" x="2354263" y="3825875"/>
          <p14:tracePt t="12301" x="2417763" y="3825875"/>
          <p14:tracePt t="12308" x="2457450" y="3833813"/>
          <p14:tracePt t="12316" x="2497138" y="3841750"/>
          <p14:tracePt t="12324" x="2559050" y="3841750"/>
          <p14:tracePt t="12332" x="2590800" y="3849688"/>
          <p14:tracePt t="12340" x="2630488" y="3849688"/>
          <p14:tracePt t="12349" x="2662238" y="3849688"/>
          <p14:tracePt t="12356" x="2717800" y="3865563"/>
          <p14:tracePt t="12364" x="2741613" y="3881438"/>
          <p14:tracePt t="12372" x="2771775" y="3881438"/>
          <p14:tracePt t="12380" x="2803525" y="3889375"/>
          <p14:tracePt t="12388" x="2819400" y="3897313"/>
          <p14:tracePt t="12396" x="2851150" y="3905250"/>
          <p14:tracePt t="12404" x="2890838" y="3913188"/>
          <p14:tracePt t="12412" x="2930525" y="3937000"/>
          <p14:tracePt t="12420" x="2952750" y="3937000"/>
          <p14:tracePt t="12428" x="2992438" y="3944938"/>
          <p14:tracePt t="12436" x="3016250" y="3952875"/>
          <p14:tracePt t="12444" x="3032125" y="3960813"/>
          <p14:tracePt t="12453" x="3071813" y="3968750"/>
          <p14:tracePt t="12460" x="3119438" y="3984625"/>
          <p14:tracePt t="12469" x="3135313" y="3992563"/>
          <p14:tracePt t="12476" x="3149600" y="3992563"/>
          <p14:tracePt t="12556" x="3135313" y="4000500"/>
          <p14:tracePt t="12564" x="3087688" y="4008438"/>
          <p14:tracePt t="12572" x="3040063" y="4008438"/>
          <p14:tracePt t="12580" x="3008313" y="4008438"/>
          <p14:tracePt t="12588" x="2946400" y="4008438"/>
          <p14:tracePt t="12596" x="2882900" y="4000500"/>
          <p14:tracePt t="12604" x="2811463" y="3992563"/>
          <p14:tracePt t="12612" x="2771775" y="3976688"/>
          <p14:tracePt t="12620" x="2747963" y="3960813"/>
          <p14:tracePt t="12628" x="2733675" y="3952875"/>
          <p14:tracePt t="12684" x="2717800" y="3944938"/>
          <p14:tracePt t="12708" x="2733675" y="3937000"/>
          <p14:tracePt t="12715" x="2755900" y="3921125"/>
          <p14:tracePt t="12724" x="2771775" y="3921125"/>
          <p14:tracePt t="12732" x="2795588" y="3913188"/>
          <p14:tracePt t="12740" x="2827338" y="3897313"/>
          <p14:tracePt t="12748" x="2843213" y="3889375"/>
          <p14:tracePt t="12756" x="2851150" y="3873500"/>
          <p14:tracePt t="12764" x="2867025" y="3865563"/>
          <p14:tracePt t="12772" x="2874963" y="3857625"/>
          <p14:tracePt t="12780" x="2874963" y="3849688"/>
          <p14:tracePt t="12788" x="2890838" y="3841750"/>
          <p14:tracePt t="14213" x="2906713" y="3833813"/>
          <p14:tracePt t="14228" x="2922588" y="3833813"/>
          <p14:tracePt t="14236" x="2930525" y="3833813"/>
          <p14:tracePt t="14244" x="2960688" y="3833813"/>
          <p14:tracePt t="14252" x="2984500" y="3833813"/>
          <p14:tracePt t="14260" x="3016250" y="3833813"/>
          <p14:tracePt t="14268" x="3032125" y="3841750"/>
          <p14:tracePt t="14276" x="3032125" y="3849688"/>
          <p14:tracePt t="14284" x="3048000" y="3849688"/>
          <p14:tracePt t="14316" x="3063875" y="3849688"/>
          <p14:tracePt t="14324" x="3071813" y="3849688"/>
          <p14:tracePt t="14340" x="3087688" y="3849688"/>
          <p14:tracePt t="14348" x="3095625" y="3849688"/>
          <p14:tracePt t="14372" x="3103563" y="3849688"/>
          <p14:tracePt t="14404" x="3111500" y="3849688"/>
          <p14:tracePt t="14420" x="3127375" y="3849688"/>
          <p14:tracePt t="14428" x="3135313" y="3849688"/>
          <p14:tracePt t="14436" x="3149600" y="3849688"/>
          <p14:tracePt t="14444" x="3157538" y="3849688"/>
          <p14:tracePt t="14452" x="3165475" y="3849688"/>
          <p14:tracePt t="14460" x="3197225" y="3849688"/>
          <p14:tracePt t="14469" x="3244850" y="3849688"/>
          <p14:tracePt t="14476" x="3276600" y="3849688"/>
          <p14:tracePt t="14485" x="3316288" y="3849688"/>
          <p14:tracePt t="14492" x="3348038" y="3849688"/>
          <p14:tracePt t="14501" x="3386138" y="3849688"/>
          <p14:tracePt t="14508" x="3417888" y="3849688"/>
          <p14:tracePt t="14516" x="3457575" y="3857625"/>
          <p14:tracePt t="14524" x="3481388" y="3857625"/>
          <p14:tracePt t="14532" x="3521075" y="3873500"/>
          <p14:tracePt t="14540" x="3544888" y="3881438"/>
          <p14:tracePt t="14548" x="3567113" y="3881438"/>
          <p14:tracePt t="14556" x="3590925" y="3881438"/>
          <p14:tracePt t="14564" x="3622675" y="3889375"/>
          <p14:tracePt t="14572" x="3646488" y="3889375"/>
          <p14:tracePt t="14580" x="3678238" y="3897313"/>
          <p14:tracePt t="14588" x="3733800" y="3921125"/>
          <p14:tracePt t="14596" x="3757613" y="3921125"/>
          <p14:tracePt t="14604" x="3795713" y="3921125"/>
          <p14:tracePt t="14612" x="3859213" y="3921125"/>
          <p14:tracePt t="14620" x="3922713" y="3921125"/>
          <p14:tracePt t="14628" x="3968750" y="3921125"/>
          <p14:tracePt t="14636" x="4000500" y="3921125"/>
          <p14:tracePt t="14644" x="4040188" y="3921125"/>
          <p14:tracePt t="14652" x="4064000" y="3921125"/>
          <p14:tracePt t="14660" x="4103688" y="3905250"/>
          <p14:tracePt t="14669" x="4119563" y="3905250"/>
          <p14:tracePt t="14676" x="4143375" y="3905250"/>
          <p14:tracePt t="14685" x="4159250" y="3897313"/>
          <p14:tracePt t="14692" x="4173538" y="3889375"/>
          <p14:tracePt t="14701" x="4197350" y="3881438"/>
          <p14:tracePt t="14708" x="4213225" y="3881438"/>
          <p14:tracePt t="14716" x="4244975" y="3873500"/>
          <p14:tracePt t="14724" x="4260850" y="3865563"/>
          <p14:tracePt t="14732" x="4284663" y="3865563"/>
          <p14:tracePt t="14740" x="4308475" y="3857625"/>
          <p14:tracePt t="14748" x="4332288" y="3857625"/>
          <p14:tracePt t="14756" x="4364038" y="3849688"/>
          <p14:tracePt t="14764" x="4378325" y="3841750"/>
          <p14:tracePt t="14772" x="4402138" y="3833813"/>
          <p14:tracePt t="14780" x="4425950" y="3825875"/>
          <p14:tracePt t="14788" x="4457700" y="3803650"/>
          <p14:tracePt t="14796" x="4481513" y="3795713"/>
          <p14:tracePt t="14804" x="4521200" y="3779838"/>
          <p14:tracePt t="14812" x="4552950" y="3771900"/>
          <p14:tracePt t="14820" x="4583113" y="3740150"/>
          <p14:tracePt t="14828" x="4606925" y="3716338"/>
          <p14:tracePt t="14836" x="4638675" y="3708400"/>
          <p14:tracePt t="14844" x="4662488" y="3708400"/>
          <p14:tracePt t="14853" x="4686300" y="3700463"/>
          <p14:tracePt t="14860" x="4702175" y="3700463"/>
          <p14:tracePt t="14868" x="4710113" y="3692525"/>
          <p14:tracePt t="14876" x="4733925" y="3684588"/>
          <p14:tracePt t="14884" x="4757738" y="3676650"/>
          <p14:tracePt t="14892" x="4773613" y="3676650"/>
          <p14:tracePt t="14901" x="4787900" y="3676650"/>
          <p14:tracePt t="14908" x="4811713" y="3676650"/>
          <p14:tracePt t="14917" x="4835525" y="3676650"/>
          <p14:tracePt t="14924" x="4875213" y="3676650"/>
          <p14:tracePt t="14932" x="4914900" y="3684588"/>
          <p14:tracePt t="14940" x="4938713" y="3684588"/>
          <p14:tracePt t="14948" x="4970463" y="3692525"/>
          <p14:tracePt t="14956" x="5008563" y="3716338"/>
          <p14:tracePt t="14964" x="5064125" y="3716338"/>
          <p14:tracePt t="14972" x="5087938" y="3724275"/>
          <p14:tracePt t="14980" x="5111750" y="3740150"/>
          <p14:tracePt t="14988" x="5151438" y="3740150"/>
          <p14:tracePt t="14996" x="5197475" y="3748088"/>
          <p14:tracePt t="15004" x="5229225" y="3756025"/>
          <p14:tracePt t="15012" x="5284788" y="3771900"/>
          <p14:tracePt t="15020" x="5308600" y="3771900"/>
          <p14:tracePt t="15036" x="5364163" y="3771900"/>
          <p14:tracePt t="15044" x="5394325" y="3771900"/>
          <p14:tracePt t="15052" x="5434013" y="3771900"/>
          <p14:tracePt t="15060" x="5465763" y="3771900"/>
          <p14:tracePt t="15068" x="5489575" y="3771900"/>
          <p14:tracePt t="15076" x="5513388" y="3771900"/>
          <p14:tracePt t="15085" x="5545138" y="3771900"/>
          <p14:tracePt t="15092" x="5561013" y="3771900"/>
          <p14:tracePt t="15102" x="5584825" y="3771900"/>
          <p14:tracePt t="15108" x="5607050" y="3771900"/>
          <p14:tracePt t="15116" x="5630863" y="3771900"/>
          <p14:tracePt t="15124" x="5646738" y="3756025"/>
          <p14:tracePt t="15132" x="5662613" y="3756025"/>
          <p14:tracePt t="15140" x="5678488" y="3756025"/>
          <p14:tracePt t="15148" x="5686425" y="3756025"/>
          <p14:tracePt t="15156" x="5694363" y="3748088"/>
          <p14:tracePt t="15220" x="5710238" y="3748088"/>
          <p14:tracePt t="15236" x="5718175" y="3748088"/>
          <p14:tracePt t="15245" x="5726113" y="3740150"/>
          <p14:tracePt t="15276" x="5734050" y="3740150"/>
          <p14:tracePt t="15396" x="5749925" y="3740150"/>
          <p14:tracePt t="15436" x="5757863" y="3740150"/>
          <p14:tracePt t="15444" x="5773738" y="3732213"/>
          <p14:tracePt t="16068" x="5781675" y="3724275"/>
          <p14:tracePt t="16084" x="5789613" y="3724275"/>
          <p14:tracePt t="16092" x="5795963" y="3724275"/>
          <p14:tracePt t="16100" x="5811838" y="3724275"/>
          <p14:tracePt t="16109" x="5819775" y="3724275"/>
          <p14:tracePt t="16116" x="5851525" y="3724275"/>
          <p14:tracePt t="16124" x="5875338" y="3724275"/>
          <p14:tracePt t="16132" x="5915025" y="3724275"/>
          <p14:tracePt t="16140" x="5962650" y="3724275"/>
          <p14:tracePt t="16148" x="5994400" y="3724275"/>
          <p14:tracePt t="16156" x="6056313" y="3724275"/>
          <p14:tracePt t="16164" x="6135688" y="3724275"/>
          <p14:tracePt t="16172" x="6229350" y="3724275"/>
          <p14:tracePt t="16180" x="6340475" y="3732213"/>
          <p14:tracePt t="16188" x="6450013" y="3732213"/>
          <p14:tracePt t="16196" x="6577013" y="3732213"/>
          <p14:tracePt t="16204" x="6686550" y="3740150"/>
          <p14:tracePt t="16212" x="6827838" y="3779838"/>
          <p14:tracePt t="16220" x="7010400" y="3825875"/>
          <p14:tracePt t="16228" x="7253288" y="3857625"/>
          <p14:tracePt t="16236" x="7450138" y="3857625"/>
          <p14:tracePt t="16244" x="7686675" y="3849688"/>
          <p14:tracePt t="16252" x="8040688" y="3849688"/>
          <p14:tracePt t="16260" x="8332788" y="3849688"/>
          <p14:tracePt t="16268" x="8647113" y="3849688"/>
          <p14:tracePt t="16276" x="8915400" y="3857625"/>
          <p14:tracePt t="16284" x="9112250" y="3857625"/>
          <p14:tracePt t="16293" x="9269413" y="3857625"/>
          <p14:tracePt t="16300" x="9396413" y="3857625"/>
          <p14:tracePt t="16310" x="9505950" y="3857625"/>
          <p14:tracePt t="16316" x="9585325" y="3849688"/>
          <p14:tracePt t="16324" x="9663113" y="3841750"/>
          <p14:tracePt t="16332" x="9750425" y="3825875"/>
          <p14:tracePt t="16340" x="9798050" y="3819525"/>
          <p14:tracePt t="16348" x="9845675" y="3819525"/>
          <p14:tracePt t="16356" x="9883775" y="3819525"/>
          <p14:tracePt t="16364" x="9915525" y="3819525"/>
          <p14:tracePt t="16372" x="9963150" y="3819525"/>
          <p14:tracePt t="16380" x="10018713" y="3819525"/>
          <p14:tracePt t="16388" x="10050463" y="3819525"/>
          <p14:tracePt t="16396" x="10088563" y="3825875"/>
          <p14:tracePt t="16404" x="10120313" y="3833813"/>
          <p14:tracePt t="16412" x="10160000" y="3849688"/>
          <p14:tracePt t="16420" x="10215563" y="3857625"/>
          <p14:tracePt t="16428" x="10261600" y="3881438"/>
          <p14:tracePt t="16436" x="10333038" y="3889375"/>
          <p14:tracePt t="16444" x="10396538" y="3913188"/>
          <p14:tracePt t="16452" x="10466388" y="3921125"/>
          <p14:tracePt t="16461" x="10529888" y="3944938"/>
          <p14:tracePt t="16468" x="10569575" y="3952875"/>
          <p14:tracePt t="16476" x="10593388" y="3952875"/>
          <p14:tracePt t="16484" x="10609263" y="3952875"/>
          <p14:tracePt t="16493" x="10625138" y="3952875"/>
          <p14:tracePt t="16500" x="10633075" y="3952875"/>
          <p14:tracePt t="16510" x="10641013" y="3944938"/>
          <p14:tracePt t="16516" x="10648950" y="3937000"/>
          <p14:tracePt t="16524" x="10656888" y="3921125"/>
          <p14:tracePt t="16532" x="10664825" y="3913188"/>
          <p14:tracePt t="16540" x="10679113" y="3889375"/>
          <p14:tracePt t="16548" x="10687050" y="3873500"/>
          <p14:tracePt t="16556" x="10710863" y="3865563"/>
          <p14:tracePt t="16564" x="10734675" y="3857625"/>
          <p14:tracePt t="16572" x="10758488" y="3849688"/>
          <p14:tracePt t="16580" x="10790238" y="3841750"/>
          <p14:tracePt t="16588" x="10806113" y="3825875"/>
          <p14:tracePt t="16596" x="10814050" y="3803650"/>
          <p14:tracePt t="16604" x="10829925" y="3787775"/>
          <p14:tracePt t="16612" x="10845800" y="3771900"/>
          <p14:tracePt t="16620" x="10861675" y="3763963"/>
          <p14:tracePt t="16628" x="10891838" y="3748088"/>
          <p14:tracePt t="16636" x="10915650" y="3740150"/>
          <p14:tracePt t="16644" x="10939463" y="3724275"/>
          <p14:tracePt t="16652" x="10955338" y="3716338"/>
          <p14:tracePt t="16660" x="10963275" y="3684588"/>
          <p14:tracePt t="16668" x="10995025" y="3668713"/>
          <p14:tracePt t="16677" x="11010900" y="3652838"/>
          <p14:tracePt t="16684" x="11018838" y="3636963"/>
          <p14:tracePt t="16693" x="11034713" y="3622675"/>
          <p14:tracePt t="16700" x="11042650" y="3606800"/>
          <p14:tracePt t="16708" x="11050588" y="3575050"/>
          <p14:tracePt t="16716" x="11050588" y="3551238"/>
          <p14:tracePt t="16724" x="11050588" y="3535363"/>
          <p14:tracePt t="16732" x="11050588" y="3519488"/>
          <p14:tracePt t="16740" x="11042650" y="3511550"/>
          <p14:tracePt t="16748" x="11026775" y="3495675"/>
          <p14:tracePt t="16756" x="11010900" y="3487738"/>
          <p14:tracePt t="16764" x="10987088" y="3471863"/>
          <p14:tracePt t="16772" x="10947400" y="3463925"/>
          <p14:tracePt t="16780" x="10907713" y="3432175"/>
          <p14:tracePt t="16788" x="10869613" y="3402013"/>
          <p14:tracePt t="16796" x="10829925" y="3394075"/>
          <p14:tracePt t="16804" x="10774363" y="3370263"/>
          <p14:tracePt t="16812" x="10718800" y="3346450"/>
          <p14:tracePt t="16820" x="10671175" y="3338513"/>
          <p14:tracePt t="16828" x="10601325" y="3314700"/>
          <p14:tracePt t="16836" x="10553700" y="3306763"/>
          <p14:tracePt t="16844" x="10498138" y="3282950"/>
          <p14:tracePt t="16852" x="10444163" y="3275013"/>
          <p14:tracePt t="16860" x="10380663" y="3251200"/>
          <p14:tracePt t="16868" x="10309225" y="3243263"/>
          <p14:tracePt t="16877" x="10247313" y="3221038"/>
          <p14:tracePt t="16884" x="10191750" y="3205163"/>
          <p14:tracePt t="16893" x="10152063" y="3189288"/>
          <p14:tracePt t="16900" x="10104438" y="3189288"/>
          <p14:tracePt t="16909" x="10064750" y="3181350"/>
          <p14:tracePt t="16916" x="10018713" y="3157538"/>
          <p14:tracePt t="16924" x="9986963" y="3157538"/>
          <p14:tracePt t="16932" x="9955213" y="3149600"/>
          <p14:tracePt t="16940" x="9899650" y="3141663"/>
          <p14:tracePt t="16948" x="9867900" y="3141663"/>
          <p14:tracePt t="16956" x="9805988" y="3141663"/>
          <p14:tracePt t="16964" x="9742488" y="3141663"/>
          <p14:tracePt t="16972" x="9710738" y="3141663"/>
          <p14:tracePt t="16980" x="9678988" y="3141663"/>
          <p14:tracePt t="16989" x="9655175" y="3141663"/>
          <p14:tracePt t="16996" x="9640888" y="3141663"/>
          <p14:tracePt t="17004" x="9625013" y="3141663"/>
          <p14:tracePt t="17020" x="9609138" y="3141663"/>
          <p14:tracePt t="17028" x="9601200" y="3141663"/>
          <p14:tracePt t="17036" x="9585325" y="3141663"/>
          <p14:tracePt t="17044" x="9569450" y="3141663"/>
          <p14:tracePt t="17052" x="9553575" y="3141663"/>
          <p14:tracePt t="17061" x="9529763" y="3149600"/>
          <p14:tracePt t="17068" x="9521825" y="3157538"/>
          <p14:tracePt t="17077" x="9505950" y="3157538"/>
          <p14:tracePt t="17084" x="9498013" y="3157538"/>
          <p14:tracePt t="17093" x="9482138" y="3157538"/>
          <p14:tracePt t="17100" x="9458325" y="3181350"/>
          <p14:tracePt t="17109" x="9420225" y="3197225"/>
          <p14:tracePt t="17116" x="9396413" y="3213100"/>
          <p14:tracePt t="17124" x="9380538" y="3228975"/>
          <p14:tracePt t="17132" x="9364663" y="3251200"/>
          <p14:tracePt t="17140" x="9332913" y="3267075"/>
          <p14:tracePt t="17148" x="9309100" y="3282950"/>
          <p14:tracePt t="17156" x="9293225" y="3298825"/>
          <p14:tracePt t="17164" x="9261475" y="3314700"/>
          <p14:tracePt t="17172" x="9253538" y="3314700"/>
          <p14:tracePt t="17180" x="9245600" y="3330575"/>
          <p14:tracePt t="17188" x="9239250" y="3338513"/>
          <p14:tracePt t="17196" x="9231313" y="3346450"/>
          <p14:tracePt t="17204" x="9215438" y="3362325"/>
          <p14:tracePt t="17212" x="9199563" y="3370263"/>
          <p14:tracePt t="17221" x="9183688" y="3378200"/>
          <p14:tracePt t="17228" x="9175750" y="3386138"/>
          <p14:tracePt t="17236" x="9151938" y="3402013"/>
          <p14:tracePt t="17244" x="9144000" y="3417888"/>
          <p14:tracePt t="17252" x="9144000" y="3432175"/>
          <p14:tracePt t="17260" x="9144000" y="3448050"/>
          <p14:tracePt t="17268" x="9136063" y="3455988"/>
          <p14:tracePt t="17276" x="9136063" y="3471863"/>
          <p14:tracePt t="17300" x="9136063" y="3487738"/>
          <p14:tracePt t="17324" x="9144000" y="3495675"/>
          <p14:tracePt t="17332" x="9151938" y="3519488"/>
          <p14:tracePt t="17340" x="9167813" y="3519488"/>
          <p14:tracePt t="17356" x="9175750" y="3535363"/>
          <p14:tracePt t="17364" x="9191625" y="3543300"/>
          <p14:tracePt t="17372" x="9215438" y="3551238"/>
          <p14:tracePt t="17380" x="9223375" y="3567113"/>
          <p14:tracePt t="17388" x="9239250" y="3567113"/>
          <p14:tracePt t="17396" x="9253538" y="3567113"/>
          <p14:tracePt t="17404" x="9269413" y="3575050"/>
          <p14:tracePt t="17412" x="9317038" y="3598863"/>
          <p14:tracePt t="17420" x="9372600" y="3606800"/>
          <p14:tracePt t="17428" x="9412288" y="3636963"/>
          <p14:tracePt t="17436" x="9482138" y="3660775"/>
          <p14:tracePt t="17444" x="9529763" y="3668713"/>
          <p14:tracePt t="17452" x="9569450" y="3692525"/>
          <p14:tracePt t="17460" x="9625013" y="3708400"/>
          <p14:tracePt t="17468" x="9663113" y="3724275"/>
          <p14:tracePt t="17477" x="9710738" y="3732213"/>
          <p14:tracePt t="17484" x="9742488" y="3748088"/>
          <p14:tracePt t="17493" x="9766300" y="3748088"/>
          <p14:tracePt t="17500" x="9782175" y="3748088"/>
          <p14:tracePt t="17509" x="9805988" y="3748088"/>
          <p14:tracePt t="17516" x="9829800" y="3748088"/>
          <p14:tracePt t="17524" x="9853613" y="3748088"/>
          <p14:tracePt t="17532" x="9891713" y="3748088"/>
          <p14:tracePt t="17540" x="9915525" y="3748088"/>
          <p14:tracePt t="17548" x="9931400" y="3748088"/>
          <p14:tracePt t="17556" x="9947275" y="3748088"/>
          <p14:tracePt t="17564" x="9963150" y="3748088"/>
          <p14:tracePt t="17572" x="9986963" y="3740150"/>
          <p14:tracePt t="17580" x="10010775" y="3740150"/>
          <p14:tracePt t="17588" x="10026650" y="3732213"/>
          <p14:tracePt t="17596" x="10058400" y="3724275"/>
          <p14:tracePt t="17604" x="10080625" y="3716338"/>
          <p14:tracePt t="17612" x="10096500" y="3708400"/>
          <p14:tracePt t="17619" x="10112375" y="3700463"/>
          <p14:tracePt t="17628" x="10136188" y="3676650"/>
          <p14:tracePt t="17636" x="10167938" y="3660775"/>
          <p14:tracePt t="17645" x="10191750" y="3652838"/>
          <p14:tracePt t="17652" x="10215563" y="3636963"/>
          <p14:tracePt t="17661" x="10239375" y="3629025"/>
          <p14:tracePt t="17668" x="10255250" y="3614738"/>
          <p14:tracePt t="17676" x="10269538" y="3606800"/>
          <p14:tracePt t="17684" x="10293350" y="3582988"/>
          <p14:tracePt t="17692" x="10309225" y="3575050"/>
          <p14:tracePt t="17700" x="10325100" y="3559175"/>
          <p14:tracePt t="17708" x="10333038" y="3551238"/>
          <p14:tracePt t="17716" x="10356850" y="3543300"/>
          <p14:tracePt t="17724" x="10372725" y="3535363"/>
          <p14:tracePt t="17732" x="10388600" y="3535363"/>
          <p14:tracePt t="17740" x="10404475" y="3527425"/>
          <p14:tracePt t="17748" x="10436225" y="3503613"/>
          <p14:tracePt t="17756" x="10452100" y="3495675"/>
          <p14:tracePt t="17764" x="10466388" y="3479800"/>
          <p14:tracePt t="17772" x="10482263" y="3471863"/>
          <p14:tracePt t="17780" x="10490200" y="3463925"/>
          <p14:tracePt t="17788" x="10490200" y="3455988"/>
          <p14:tracePt t="17796" x="10498138" y="3440113"/>
          <p14:tracePt t="17804" x="10514013" y="3432175"/>
          <p14:tracePt t="17812" x="10514013" y="3417888"/>
          <p14:tracePt t="17820" x="10521950" y="3409950"/>
          <p14:tracePt t="17828" x="10529888" y="3402013"/>
          <p14:tracePt t="17836" x="10537825" y="3394075"/>
          <p14:tracePt t="17844" x="10537825" y="3378200"/>
          <p14:tracePt t="17852" x="10537825" y="3362325"/>
          <p14:tracePt t="17860" x="10537825" y="3354388"/>
          <p14:tracePt t="17868" x="10529888" y="3338513"/>
          <p14:tracePt t="17877" x="10521950" y="3322638"/>
          <p14:tracePt t="17893" x="10482263" y="3298825"/>
          <p14:tracePt t="17900" x="10444163" y="3267075"/>
          <p14:tracePt t="17910" x="10420350" y="3251200"/>
          <p14:tracePt t="17916" x="10380663" y="3243263"/>
          <p14:tracePt t="17924" x="10356850" y="3235325"/>
          <p14:tracePt t="17932" x="10325100" y="3228975"/>
          <p14:tracePt t="17940" x="10293350" y="3228975"/>
          <p14:tracePt t="17948" x="10247313" y="3213100"/>
          <p14:tracePt t="17956" x="10231438" y="3197225"/>
          <p14:tracePt t="17964" x="10199688" y="3197225"/>
          <p14:tracePt t="17972" x="10175875" y="3197225"/>
          <p14:tracePt t="17980" x="10152063" y="3197225"/>
          <p14:tracePt t="17988" x="10128250" y="3197225"/>
          <p14:tracePt t="17996" x="10104438" y="3197225"/>
          <p14:tracePt t="18004" x="10072688" y="3197225"/>
          <p14:tracePt t="18012" x="10050463" y="3197225"/>
          <p14:tracePt t="18020" x="10002838" y="3197225"/>
          <p14:tracePt t="18028" x="9979025" y="3197225"/>
          <p14:tracePt t="18036" x="9955213" y="3197225"/>
          <p14:tracePt t="18044" x="9899650" y="3213100"/>
          <p14:tracePt t="18052" x="9853613" y="3221038"/>
          <p14:tracePt t="18061" x="9798050" y="3228975"/>
          <p14:tracePt t="18068" x="9750425" y="3243263"/>
          <p14:tracePt t="18076" x="9726613" y="3259138"/>
          <p14:tracePt t="18084" x="9686925" y="3275013"/>
          <p14:tracePt t="18093" x="9632950" y="3298825"/>
          <p14:tracePt t="18100" x="9609138" y="3306763"/>
          <p14:tracePt t="18110" x="9569450" y="3338513"/>
          <p14:tracePt t="18116" x="9529763" y="3370263"/>
          <p14:tracePt t="18124" x="9498013" y="3386138"/>
          <p14:tracePt t="18132" x="9474200" y="3402013"/>
          <p14:tracePt t="18140" x="9458325" y="3425825"/>
          <p14:tracePt t="18148" x="9450388" y="3455988"/>
          <p14:tracePt t="18156" x="9436100" y="3479800"/>
          <p14:tracePt t="18164" x="9428163" y="3503613"/>
          <p14:tracePt t="18172" x="9428163" y="3535363"/>
          <p14:tracePt t="18180" x="9428163" y="3559175"/>
          <p14:tracePt t="18188" x="9428163" y="3582988"/>
          <p14:tracePt t="18196" x="9428163" y="3606800"/>
          <p14:tracePt t="18204" x="9428163" y="3629025"/>
          <p14:tracePt t="18212" x="9428163" y="3644900"/>
          <p14:tracePt t="18220" x="9428163" y="3668713"/>
          <p14:tracePt t="18228" x="9420225" y="3700463"/>
          <p14:tracePt t="18236" x="9412288" y="3716338"/>
          <p14:tracePt t="18244" x="9404350" y="3732213"/>
          <p14:tracePt t="18252" x="9404350" y="3756025"/>
          <p14:tracePt t="18260" x="9396413" y="3779838"/>
          <p14:tracePt t="18268" x="9380538" y="3795713"/>
          <p14:tracePt t="18277" x="9372600" y="3825875"/>
          <p14:tracePt t="18284" x="9364663" y="3841750"/>
          <p14:tracePt t="18293" x="9364663" y="3857625"/>
          <p14:tracePt t="18300" x="9356725" y="3873500"/>
          <p14:tracePt t="18309" x="9356725" y="3889375"/>
          <p14:tracePt t="18316" x="9356725" y="3905250"/>
          <p14:tracePt t="18340" x="9356725" y="3929063"/>
          <p14:tracePt t="18348" x="9364663" y="3937000"/>
          <p14:tracePt t="18356" x="9364663" y="3944938"/>
          <p14:tracePt t="18364" x="9388475" y="3952875"/>
          <p14:tracePt t="18372" x="9404350" y="3960813"/>
          <p14:tracePt t="18380" x="9412288" y="3968750"/>
          <p14:tracePt t="18388" x="9436100" y="3976688"/>
          <p14:tracePt t="18396" x="9458325" y="3976688"/>
          <p14:tracePt t="18404" x="9490075" y="3984625"/>
          <p14:tracePt t="18412" x="9513888" y="3992563"/>
          <p14:tracePt t="18420" x="9529763" y="3992563"/>
          <p14:tracePt t="18428" x="9545638" y="3992563"/>
          <p14:tracePt t="18436" x="9561513" y="3992563"/>
          <p14:tracePt t="18444" x="9577388" y="3992563"/>
          <p14:tracePt t="18452" x="9593263" y="3992563"/>
          <p14:tracePt t="18468" x="9601200" y="3992563"/>
          <p14:tracePt t="18476" x="9609138" y="3992563"/>
          <p14:tracePt t="18484" x="9617075" y="3984625"/>
          <p14:tracePt t="18493" x="9625013" y="3976688"/>
          <p14:tracePt t="18500" x="9632950" y="3976688"/>
          <p14:tracePt t="18509" x="9640888" y="3968750"/>
          <p14:tracePt t="18516" x="9648825" y="3960813"/>
          <p14:tracePt t="18524" x="9655175" y="3960813"/>
          <p14:tracePt t="18580" x="9655175" y="3952875"/>
          <p14:tracePt t="18612" x="9640888" y="3952875"/>
          <p14:tracePt t="18628" x="9632950" y="3952875"/>
          <p14:tracePt t="18646" x="9617075" y="3952875"/>
          <p14:tracePt t="18652" x="9609138" y="3952875"/>
          <p14:tracePt t="18660" x="9601200" y="3952875"/>
          <p14:tracePt t="18676" x="9593263" y="3952875"/>
          <p14:tracePt t="18684" x="9577388" y="3952875"/>
          <p14:tracePt t="18693" x="9569450" y="3952875"/>
          <p14:tracePt t="18700" x="9545638" y="3952875"/>
          <p14:tracePt t="18709" x="9529763" y="3952875"/>
          <p14:tracePt t="18716" x="9521825" y="3952875"/>
          <p14:tracePt t="18724" x="9490075" y="3944938"/>
          <p14:tracePt t="18732" x="9458325" y="3937000"/>
          <p14:tracePt t="18740" x="9428163" y="3929063"/>
          <p14:tracePt t="18748" x="9380538" y="3913188"/>
          <p14:tracePt t="18756" x="9317038" y="3905250"/>
          <p14:tracePt t="18764" x="9239250" y="3905250"/>
          <p14:tracePt t="18772" x="9128125" y="3905250"/>
          <p14:tracePt t="18780" x="9034463" y="3905250"/>
          <p14:tracePt t="18788" x="8923338" y="3905250"/>
          <p14:tracePt t="18796" x="8766175" y="3905250"/>
          <p14:tracePt t="18804" x="8609013" y="3905250"/>
          <p14:tracePt t="18812" x="8420100" y="3905250"/>
          <p14:tracePt t="18820" x="8215313" y="3913188"/>
          <p14:tracePt t="18828" x="7978775" y="3929063"/>
          <p14:tracePt t="18836" x="7646988" y="3944938"/>
          <p14:tracePt t="18844" x="7332663" y="3944938"/>
          <p14:tracePt t="18852" x="7010400" y="3944938"/>
          <p14:tracePt t="18860" x="6654800" y="3944938"/>
          <p14:tracePt t="18868" x="6300788" y="3944938"/>
          <p14:tracePt t="18876" x="5946775" y="3944938"/>
          <p14:tracePt t="18884" x="5622925" y="3944938"/>
          <p14:tracePt t="18893" x="5364163" y="3944938"/>
          <p14:tracePt t="18900" x="5143500" y="3944938"/>
          <p14:tracePt t="18910" x="4906963" y="3960813"/>
          <p14:tracePt t="18916" x="4694238" y="3992563"/>
          <p14:tracePt t="18923" x="4513263" y="4022725"/>
          <p14:tracePt t="18932" x="4252913" y="4086225"/>
          <p14:tracePt t="18940" x="4008438" y="4141788"/>
          <p14:tracePt t="18948" x="3725863" y="4189413"/>
          <p14:tracePt t="18956" x="3441700" y="4259263"/>
          <p14:tracePt t="18964" x="3135313" y="4298950"/>
          <p14:tracePt t="18972" x="2843213" y="4298950"/>
          <p14:tracePt t="18980" x="2559050" y="4298950"/>
          <p14:tracePt t="18988" x="2236788" y="4298950"/>
          <p14:tracePt t="18996" x="1914525" y="4298950"/>
          <p14:tracePt t="19004" x="1558925" y="4298950"/>
          <p14:tracePt t="19012" x="1236663" y="4298950"/>
          <p14:tracePt t="19020" x="882650" y="4298950"/>
          <p14:tracePt t="19028" x="496888" y="4298950"/>
          <p14:tracePt t="19036" x="165100" y="4283075"/>
          <p14:tracePt t="51733" x="63500" y="4275138"/>
          <p14:tracePt t="51740" x="101600" y="4275138"/>
          <p14:tracePt t="51749" x="157163" y="4275138"/>
          <p14:tracePt t="51757" x="196850" y="4267200"/>
          <p14:tracePt t="51764" x="228600" y="4267200"/>
          <p14:tracePt t="51772" x="268288" y="4267200"/>
          <p14:tracePt t="51780" x="314325" y="4259263"/>
          <p14:tracePt t="51788" x="338138" y="4251325"/>
          <p14:tracePt t="51796" x="385763" y="4251325"/>
          <p14:tracePt t="51804" x="425450" y="4251325"/>
          <p14:tracePt t="51812" x="473075" y="4251325"/>
          <p14:tracePt t="51820" x="519113" y="4251325"/>
          <p14:tracePt t="51828" x="566738" y="4251325"/>
          <p14:tracePt t="51836" x="606425" y="4251325"/>
          <p14:tracePt t="51844" x="654050" y="4251325"/>
          <p14:tracePt t="51852" x="685800" y="4251325"/>
          <p14:tracePt t="51860" x="731838" y="4251325"/>
          <p14:tracePt t="51868" x="787400" y="4267200"/>
          <p14:tracePt t="51876" x="827088" y="4283075"/>
          <p14:tracePt t="51884" x="866775" y="4298950"/>
          <p14:tracePt t="51899" x="906463" y="4330700"/>
          <p14:tracePt t="51902" x="944563" y="4354513"/>
          <p14:tracePt t="51908" x="968375" y="4370388"/>
          <p14:tracePt t="51916" x="1000125" y="4386263"/>
          <p14:tracePt t="51924" x="1031875" y="4402138"/>
          <p14:tracePt t="51933" x="1071563" y="4408488"/>
          <p14:tracePt t="51940" x="1103313" y="4416425"/>
          <p14:tracePt t="51948" x="1141413" y="4424363"/>
          <p14:tracePt t="51956" x="1189038" y="4424363"/>
          <p14:tracePt t="51964" x="1228725" y="4424363"/>
          <p14:tracePt t="51972" x="1284288" y="4424363"/>
          <p14:tracePt t="51980" x="1330325" y="4424363"/>
          <p14:tracePt t="51988" x="1370013" y="4424363"/>
          <p14:tracePt t="51996" x="1417638" y="4424363"/>
          <p14:tracePt t="52004" x="1441450" y="4424363"/>
          <p14:tracePt t="52012" x="1457325" y="4424363"/>
          <p14:tracePt t="52020" x="1481138" y="4424363"/>
          <p14:tracePt t="52028" x="1512888" y="4424363"/>
          <p14:tracePt t="52036" x="1527175" y="4424363"/>
          <p14:tracePt t="52044" x="1535113" y="4424363"/>
          <p14:tracePt t="52052" x="1543050" y="4424363"/>
          <p14:tracePt t="52060" x="1558925" y="4424363"/>
          <p14:tracePt t="52068" x="1582738" y="4424363"/>
          <p14:tracePt t="52076" x="1614488" y="4424363"/>
          <p14:tracePt t="52085" x="1638300" y="4424363"/>
          <p14:tracePt t="52092" x="1654175" y="4424363"/>
          <p14:tracePt t="52100" x="1677988" y="4424363"/>
          <p14:tracePt t="52108" x="1693863" y="4424363"/>
          <p14:tracePt t="52117" x="1709738" y="4424363"/>
          <p14:tracePt t="52124" x="1731963" y="4424363"/>
          <p14:tracePt t="52133" x="1755775" y="4424363"/>
          <p14:tracePt t="52140" x="1771650" y="4416425"/>
          <p14:tracePt t="52149" x="1787525" y="4416425"/>
          <p14:tracePt t="52164" x="1795463" y="4394200"/>
          <p14:tracePt t="52180" x="1803400" y="4386263"/>
          <p14:tracePt t="52188" x="1803400" y="4370388"/>
          <p14:tracePt t="52212" x="1803400" y="4354513"/>
          <p14:tracePt t="52220" x="1795463" y="4346575"/>
          <p14:tracePt t="52228" x="1779588" y="4338638"/>
          <p14:tracePt t="52236" x="1755775" y="4322763"/>
          <p14:tracePt t="52244" x="1709738" y="4298950"/>
          <p14:tracePt t="52252" x="1670050" y="4267200"/>
          <p14:tracePt t="52260" x="1614488" y="4235450"/>
          <p14:tracePt t="52268" x="1574800" y="4219575"/>
          <p14:tracePt t="52276" x="1504950" y="4181475"/>
          <p14:tracePt t="52284" x="1433513" y="4173538"/>
          <p14:tracePt t="52292" x="1370013" y="4165600"/>
          <p14:tracePt t="52300" x="1316038" y="4149725"/>
          <p14:tracePt t="52308" x="1276350" y="4133850"/>
          <p14:tracePt t="52317" x="1228725" y="4133850"/>
          <p14:tracePt t="52324" x="1204913" y="4125913"/>
          <p14:tracePt t="52333" x="1189038" y="4117975"/>
          <p14:tracePt t="52340" x="1173163" y="4110038"/>
          <p14:tracePt t="52404" x="1189038" y="4110038"/>
          <p14:tracePt t="52412" x="1204913" y="4117975"/>
          <p14:tracePt t="52420" x="1228725" y="4125913"/>
          <p14:tracePt t="52428" x="1252538" y="4133850"/>
          <p14:tracePt t="52436" x="1268413" y="4133850"/>
          <p14:tracePt t="52444" x="1284288" y="4141788"/>
          <p14:tracePt t="52452" x="1300163" y="4141788"/>
          <p14:tracePt t="52605" x="1316038" y="4141788"/>
          <p14:tracePt t="52612" x="1322388" y="4141788"/>
          <p14:tracePt t="52621" x="1338263" y="4141788"/>
          <p14:tracePt t="52628" x="1346200" y="4141788"/>
          <p14:tracePt t="52636" x="1354138" y="4141788"/>
          <p14:tracePt t="52644" x="1362075" y="4141788"/>
          <p14:tracePt t="52652" x="1377950" y="4141788"/>
          <p14:tracePt t="52660" x="1385888" y="4141788"/>
          <p14:tracePt t="52668" x="1401763" y="4141788"/>
          <p14:tracePt t="52676" x="1409700" y="4141788"/>
          <p14:tracePt t="52684" x="1417638" y="4141788"/>
          <p14:tracePt t="52692" x="1425575" y="4141788"/>
          <p14:tracePt t="52709" x="1441450" y="4141788"/>
          <p14:tracePt t="52716" x="1449388" y="4149725"/>
          <p14:tracePt t="52724" x="1457325" y="4157663"/>
          <p14:tracePt t="52741" x="1473200" y="4157663"/>
          <p14:tracePt t="52756" x="1489075" y="4157663"/>
          <p14:tracePt t="52780" x="1504950" y="4157663"/>
          <p14:tracePt t="52788" x="1512888" y="4157663"/>
          <p14:tracePt t="52860" x="1527175" y="4157663"/>
          <p14:tracePt t="52900" x="1535113" y="4157663"/>
          <p14:tracePt t="52909" x="1550988" y="4157663"/>
          <p14:tracePt t="52924" x="1566863" y="4157663"/>
          <p14:tracePt t="52932" x="1582738" y="4165600"/>
          <p14:tracePt t="52941" x="1598613" y="4165600"/>
          <p14:tracePt t="52948" x="1614488" y="4165600"/>
          <p14:tracePt t="52956" x="1622425" y="4165600"/>
          <p14:tracePt t="52964" x="1638300" y="4165600"/>
          <p14:tracePt t="52972" x="1646238" y="4165600"/>
          <p14:tracePt t="52980" x="1654175" y="4165600"/>
          <p14:tracePt t="52988" x="1662113" y="4165600"/>
          <p14:tracePt t="52996" x="1677988" y="4165600"/>
          <p14:tracePt t="53004" x="1685925" y="4165600"/>
          <p14:tracePt t="53012" x="1701800" y="4165600"/>
          <p14:tracePt t="53020" x="1709738" y="4165600"/>
          <p14:tracePt t="53028" x="1717675" y="4165600"/>
          <p14:tracePt t="53036" x="1725613" y="4165600"/>
          <p14:tracePt t="53044" x="1739900" y="4165600"/>
          <p14:tracePt t="53052" x="1747838" y="4165600"/>
          <p14:tracePt t="53060" x="1763713" y="4165600"/>
          <p14:tracePt t="53068" x="1771650" y="4165600"/>
          <p14:tracePt t="53076" x="1779588" y="4165600"/>
          <p14:tracePt t="53084" x="1787525" y="4165600"/>
          <p14:tracePt t="53092" x="1803400" y="4165600"/>
          <p14:tracePt t="53100" x="1811338" y="4165600"/>
          <p14:tracePt t="53108" x="1827213" y="4165600"/>
          <p14:tracePt t="53116" x="1835150" y="4165600"/>
          <p14:tracePt t="53124" x="1843088" y="4165600"/>
          <p14:tracePt t="53132" x="1851025" y="4165600"/>
          <p14:tracePt t="53141" x="1866900" y="4165600"/>
          <p14:tracePt t="53148" x="1874838" y="4165600"/>
          <p14:tracePt t="53156" x="1890713" y="4165600"/>
          <p14:tracePt t="53164" x="1898650" y="4165600"/>
          <p14:tracePt t="53180" x="1906588" y="4165600"/>
          <p14:tracePt t="53188" x="1914525" y="4165600"/>
          <p14:tracePt t="53204" x="1930400" y="4165600"/>
          <p14:tracePt t="53212" x="1936750" y="4165600"/>
          <p14:tracePt t="53220" x="1952625" y="4165600"/>
          <p14:tracePt t="53228" x="1960563" y="4165600"/>
          <p14:tracePt t="53236" x="1968500" y="4165600"/>
          <p14:tracePt t="53252" x="1976438" y="4165600"/>
          <p14:tracePt t="53260" x="1992313" y="4165600"/>
          <p14:tracePt t="53484" x="2008188" y="4157663"/>
          <p14:tracePt t="53492" x="2024063" y="4157663"/>
          <p14:tracePt t="53500" x="2039938" y="4157663"/>
          <p14:tracePt t="53509" x="2047875" y="4149725"/>
          <p14:tracePt t="53516" x="2055813" y="4141788"/>
          <p14:tracePt t="53524" x="2071688" y="4141788"/>
          <p14:tracePt t="53541" x="2079625" y="4141788"/>
          <p14:tracePt t="53548" x="2087563" y="4141788"/>
          <p14:tracePt t="53557" x="2103438" y="4141788"/>
          <p14:tracePt t="53564" x="2111375" y="4141788"/>
          <p14:tracePt t="53572" x="2133600" y="4141788"/>
          <p14:tracePt t="53580" x="2149475" y="4141788"/>
          <p14:tracePt t="53588" x="2157413" y="4141788"/>
          <p14:tracePt t="53596" x="2165350" y="4141788"/>
          <p14:tracePt t="53604" x="2173288" y="4141788"/>
          <p14:tracePt t="53628" x="2189163" y="4141788"/>
          <p14:tracePt t="53636" x="2197100" y="4141788"/>
          <p14:tracePt t="53644" x="2212975" y="4133850"/>
          <p14:tracePt t="53676" x="2220913" y="4133850"/>
          <p14:tracePt t="53772" x="2228850" y="4133850"/>
          <p14:tracePt t="53780" x="2236788" y="4133850"/>
          <p14:tracePt t="53788" x="2252663" y="4133850"/>
          <p14:tracePt t="53796" x="2260600" y="4125913"/>
          <p14:tracePt t="53804" x="2268538" y="4117975"/>
          <p14:tracePt t="53812" x="2284413" y="4117975"/>
          <p14:tracePt t="53828" x="2300288" y="4117975"/>
          <p14:tracePt t="53876" x="2316163" y="4117975"/>
          <p14:tracePt t="53908" x="2324100" y="4117975"/>
          <p14:tracePt t="54013" x="2338388" y="4117975"/>
          <p14:tracePt t="54028" x="2346325" y="4117975"/>
          <p14:tracePt t="54044" x="2362200" y="4117975"/>
          <p14:tracePt t="54460" x="2378075" y="4117975"/>
          <p14:tracePt t="54468" x="2386013" y="4117975"/>
          <p14:tracePt t="54476" x="2401888" y="4117975"/>
          <p14:tracePt t="54484" x="2425700" y="4117975"/>
          <p14:tracePt t="54492" x="2465388" y="4117975"/>
          <p14:tracePt t="54501" x="2481263" y="4117975"/>
          <p14:tracePt t="54508" x="2505075" y="4117975"/>
          <p14:tracePt t="54517" x="2536825" y="4117975"/>
          <p14:tracePt t="54524" x="2559050" y="4117975"/>
          <p14:tracePt t="54533" x="2598738" y="4117975"/>
          <p14:tracePt t="54540" x="2622550" y="4117975"/>
          <p14:tracePt t="54549" x="2662238" y="4117975"/>
          <p14:tracePt t="54556" x="2693988" y="4117975"/>
          <p14:tracePt t="54564" x="2733675" y="4110038"/>
          <p14:tracePt t="54572" x="2763838" y="4110038"/>
          <p14:tracePt t="54580" x="2803525" y="4094163"/>
          <p14:tracePt t="54588" x="2851150" y="4078288"/>
          <p14:tracePt t="54596" x="2906713" y="4070350"/>
          <p14:tracePt t="54604" x="2976563" y="4046538"/>
          <p14:tracePt t="54611" x="3024188" y="4046538"/>
          <p14:tracePt t="54620" x="3071813" y="4046538"/>
          <p14:tracePt t="54628" x="3111500" y="4038600"/>
          <p14:tracePt t="54636" x="3157538" y="4016375"/>
          <p14:tracePt t="54644" x="3173413" y="4016375"/>
          <p14:tracePt t="54652" x="3205163" y="4008438"/>
          <p14:tracePt t="54660" x="3228975" y="4000500"/>
          <p14:tracePt t="54668" x="3252788" y="4000500"/>
          <p14:tracePt t="54676" x="3268663" y="3992563"/>
          <p14:tracePt t="54684" x="3276600" y="3984625"/>
          <p14:tracePt t="54692" x="3292475" y="3976688"/>
          <p14:tracePt t="54700" x="3300413" y="3968750"/>
          <p14:tracePt t="54708" x="3324225" y="3960813"/>
          <p14:tracePt t="54716" x="3340100" y="3952875"/>
          <p14:tracePt t="54733" x="3354388" y="3952875"/>
          <p14:tracePt t="54740" x="3362325" y="3952875"/>
          <p14:tracePt t="54749" x="3370263" y="3952875"/>
          <p14:tracePt t="54756" x="3386138" y="3952875"/>
          <p14:tracePt t="54764" x="3417888" y="3952875"/>
          <p14:tracePt t="54772" x="3441700" y="3968750"/>
          <p14:tracePt t="54780" x="3465513" y="3976688"/>
          <p14:tracePt t="54788" x="3505200" y="3976688"/>
          <p14:tracePt t="54796" x="3529013" y="3976688"/>
          <p14:tracePt t="54804" x="3559175" y="3976688"/>
          <p14:tracePt t="54812" x="3598863" y="3976688"/>
          <p14:tracePt t="54820" x="3630613" y="3976688"/>
          <p14:tracePt t="54828" x="3662363" y="3976688"/>
          <p14:tracePt t="54836" x="3670300" y="3976688"/>
          <p14:tracePt t="54844" x="3702050" y="3976688"/>
          <p14:tracePt t="54852" x="3725863" y="3984625"/>
          <p14:tracePt t="54860" x="3749675" y="3992563"/>
          <p14:tracePt t="54868" x="3763963" y="4000500"/>
          <p14:tracePt t="54884" x="3795713" y="4008438"/>
          <p14:tracePt t="54892" x="3819525" y="4008438"/>
          <p14:tracePt t="54900" x="3851275" y="4016375"/>
          <p14:tracePt t="54908" x="3867150" y="4022725"/>
          <p14:tracePt t="54916" x="3883025" y="4030663"/>
          <p14:tracePt t="54924" x="3890963" y="4030663"/>
          <p14:tracePt t="54933" x="3906838" y="4030663"/>
          <p14:tracePt t="54940" x="3914775" y="4030663"/>
          <p14:tracePt t="54949" x="3954463" y="4038600"/>
          <p14:tracePt t="54956" x="3976688" y="4046538"/>
          <p14:tracePt t="54964" x="3992563" y="4054475"/>
          <p14:tracePt t="54972" x="4024313" y="4054475"/>
          <p14:tracePt t="54980" x="4048125" y="4062413"/>
          <p14:tracePt t="54988" x="4064000" y="4070350"/>
          <p14:tracePt t="54996" x="4071938" y="4078288"/>
          <p14:tracePt t="55004" x="4095750" y="4078288"/>
          <p14:tracePt t="55012" x="4119563" y="4086225"/>
          <p14:tracePt t="55020" x="4159250" y="4102100"/>
          <p14:tracePt t="55028" x="4181475" y="4110038"/>
          <p14:tracePt t="55036" x="4213225" y="4117975"/>
          <p14:tracePt t="55044" x="4252913" y="4125913"/>
          <p14:tracePt t="55052" x="4276725" y="4133850"/>
          <p14:tracePt t="55060" x="4308475" y="4141788"/>
          <p14:tracePt t="55068" x="4332288" y="4149725"/>
          <p14:tracePt t="55076" x="4356100" y="4157663"/>
          <p14:tracePt t="55084" x="4378325" y="4157663"/>
          <p14:tracePt t="55092" x="4394200" y="4157663"/>
          <p14:tracePt t="55108" x="4410075" y="4157663"/>
          <p14:tracePt t="55124" x="4418013" y="4157663"/>
          <p14:tracePt t="55132" x="4433888" y="4165600"/>
          <p14:tracePt t="55668" x="4441825" y="4173538"/>
          <p14:tracePt t="55988" x="4457700" y="4181475"/>
          <p14:tracePt t="56884" x="4465638" y="4189413"/>
          <p14:tracePt t="56892" x="4473575" y="4197350"/>
          <p14:tracePt t="56900" x="4473575" y="4205288"/>
          <p14:tracePt t="56924" x="4481513" y="4205288"/>
          <p14:tracePt t="56940" x="4497388" y="4205288"/>
          <p14:tracePt t="56964" x="4505325" y="4205288"/>
          <p14:tracePt t="56988" x="4521200" y="4205288"/>
          <p14:tracePt t="57068" x="4529138" y="4205288"/>
          <p14:tracePt t="57076" x="4537075" y="4205288"/>
          <p14:tracePt t="59068" x="4545013" y="4213225"/>
          <p14:tracePt t="59084" x="4545013" y="4219575"/>
          <p14:tracePt t="59092" x="4552950" y="4235450"/>
          <p14:tracePt t="59124" x="4560888" y="4243388"/>
          <p14:tracePt t="59180" x="4560888" y="4259263"/>
          <p14:tracePt t="59204" x="4545013" y="4259263"/>
          <p14:tracePt t="59212" x="4529138" y="4267200"/>
          <p14:tracePt t="59220" x="4513263" y="4267200"/>
          <p14:tracePt t="59228" x="4497388" y="4267200"/>
          <p14:tracePt t="59244" x="4473575" y="4267200"/>
          <p14:tracePt t="59252" x="4441825" y="4267200"/>
          <p14:tracePt t="59260" x="4433888" y="4267200"/>
          <p14:tracePt t="59268" x="4418013" y="4267200"/>
          <p14:tracePt t="59276" x="4386263" y="4275138"/>
          <p14:tracePt t="59284" x="4364038" y="4283075"/>
          <p14:tracePt t="59292" x="4340225" y="4283075"/>
          <p14:tracePt t="59300" x="4316413" y="4283075"/>
          <p14:tracePt t="59309" x="4284663" y="4283075"/>
          <p14:tracePt t="59316" x="4260850" y="4283075"/>
          <p14:tracePt t="59324" x="4229100" y="4283075"/>
          <p14:tracePt t="59332" x="4205288" y="4283075"/>
          <p14:tracePt t="59341" x="4159250" y="4283075"/>
          <p14:tracePt t="59348" x="4103688" y="4283075"/>
          <p14:tracePt t="59358" x="4056063" y="4283075"/>
          <p14:tracePt t="59364" x="4008438" y="4283075"/>
          <p14:tracePt t="59372" x="3938588" y="4259263"/>
          <p14:tracePt t="59380" x="3851275" y="4235450"/>
          <p14:tracePt t="59388" x="3741738" y="4213225"/>
          <p14:tracePt t="59396" x="3662363" y="4197350"/>
          <p14:tracePt t="59404" x="3559175" y="4173538"/>
          <p14:tracePt t="59412" x="3465513" y="4149725"/>
          <p14:tracePt t="59420" x="3394075" y="4125913"/>
          <p14:tracePt t="59428" x="3316288" y="4102100"/>
          <p14:tracePt t="59436" x="3236913" y="4102100"/>
          <p14:tracePt t="59444" x="3173413" y="4102100"/>
          <p14:tracePt t="59452" x="3103563" y="4102100"/>
          <p14:tracePt t="59460" x="3040063" y="4102100"/>
          <p14:tracePt t="59468" x="2992438" y="4102100"/>
          <p14:tracePt t="59476" x="2960688" y="4102100"/>
          <p14:tracePt t="59484" x="2914650" y="4102100"/>
          <p14:tracePt t="59492" x="2874963" y="4102100"/>
          <p14:tracePt t="59500" x="2827338" y="4102100"/>
          <p14:tracePt t="59508" x="2795588" y="4102100"/>
          <p14:tracePt t="59516" x="2755900" y="4102100"/>
          <p14:tracePt t="59524" x="2709863" y="4102100"/>
          <p14:tracePt t="59532" x="2662238" y="4102100"/>
          <p14:tracePt t="59541" x="2630488" y="4110038"/>
          <p14:tracePt t="59548" x="2606675" y="4110038"/>
          <p14:tracePt t="59557" x="2582863" y="4125913"/>
          <p14:tracePt t="59564" x="2559050" y="4133850"/>
          <p14:tracePt t="59572" x="2528888" y="4133850"/>
          <p14:tracePt t="59580" x="2497138" y="4133850"/>
          <p14:tracePt t="59588" x="2457450" y="4133850"/>
          <p14:tracePt t="59596" x="2409825" y="4133850"/>
          <p14:tracePt t="59604" x="2378075" y="4125913"/>
          <p14:tracePt t="59612" x="2354263" y="4117975"/>
          <p14:tracePt t="59620" x="2324100" y="4110038"/>
          <p14:tracePt t="59628" x="2292350" y="4102100"/>
          <p14:tracePt t="59636" x="2260600" y="4094163"/>
          <p14:tracePt t="59644" x="2236788" y="4094163"/>
          <p14:tracePt t="59652" x="2212975" y="4094163"/>
          <p14:tracePt t="59660" x="2173288" y="4094163"/>
          <p14:tracePt t="59668" x="2141538" y="4094163"/>
          <p14:tracePt t="59676" x="2127250" y="4094163"/>
          <p14:tracePt t="59684" x="2111375" y="4094163"/>
          <p14:tracePt t="59692" x="2095500" y="4094163"/>
          <p14:tracePt t="59700" x="2079625" y="4094163"/>
          <p14:tracePt t="59708" x="2063750" y="4094163"/>
          <p14:tracePt t="59716" x="2047875" y="4094163"/>
          <p14:tracePt t="59725" x="2039938" y="4094163"/>
          <p14:tracePt t="59732" x="2016125" y="4094163"/>
          <p14:tracePt t="59757" x="2016125" y="4102100"/>
          <p14:tracePt t="61076" x="2032000" y="4102100"/>
          <p14:tracePt t="61212" x="2039938" y="4102100"/>
          <p14:tracePt t="61700" x="2055813" y="4102100"/>
          <p14:tracePt t="61724" x="2063750" y="4102100"/>
          <p14:tracePt t="62436" x="2071688" y="4102100"/>
          <p14:tracePt t="62644" x="2079625" y="4102100"/>
          <p14:tracePt t="62836" x="2095500" y="4102100"/>
          <p14:tracePt t="62868" x="2103438" y="4094163"/>
          <p14:tracePt t="62876" x="2111375" y="4086225"/>
          <p14:tracePt t="63052" x="2127250" y="4086225"/>
          <p14:tracePt t="63853" x="2141538" y="4086225"/>
          <p14:tracePt t="63876" x="2157413" y="4078288"/>
          <p14:tracePt t="67044" x="2165350" y="4078288"/>
          <p14:tracePt t="67285" x="2181225" y="4070350"/>
          <p14:tracePt t="67292" x="2189163" y="4070350"/>
          <p14:tracePt t="68972" x="2173288" y="4070350"/>
          <p14:tracePt t="68988" x="2157413" y="4070350"/>
          <p14:tracePt t="69004" x="2149475" y="4086225"/>
          <p14:tracePt t="69020" x="2141538" y="4086225"/>
          <p14:tracePt t="69044" x="2119313" y="4094163"/>
          <p14:tracePt t="69061" x="2111375" y="4102100"/>
          <p14:tracePt t="69068" x="2103438" y="4110038"/>
          <p14:tracePt t="69076" x="2087563" y="4117975"/>
          <p14:tracePt t="69084" x="2071688" y="4125913"/>
          <p14:tracePt t="69100" x="2063750" y="4133850"/>
          <p14:tracePt t="69116" x="2047875" y="4141788"/>
          <p14:tracePt t="69124" x="2039938" y="4149725"/>
          <p14:tracePt t="69133" x="2032000" y="4149725"/>
          <p14:tracePt t="69140" x="2016125" y="4149725"/>
          <p14:tracePt t="69149" x="2000250" y="4149725"/>
          <p14:tracePt t="69156" x="1968500" y="4157663"/>
          <p14:tracePt t="69165" x="1944688" y="4165600"/>
          <p14:tracePt t="69172" x="1922463" y="4173538"/>
          <p14:tracePt t="69181" x="1898650" y="4181475"/>
          <p14:tracePt t="69188" x="1882775" y="4181475"/>
          <p14:tracePt t="69196" x="1866900" y="4181475"/>
          <p14:tracePt t="69204" x="1827213" y="4181475"/>
          <p14:tracePt t="69212" x="1795463" y="4181475"/>
          <p14:tracePt t="69220" x="1763713" y="4181475"/>
          <p14:tracePt t="69228" x="1739900" y="4181475"/>
          <p14:tracePt t="69236" x="1717675" y="4181475"/>
          <p14:tracePt t="69244" x="1693863" y="4181475"/>
          <p14:tracePt t="69252" x="1670050" y="4181475"/>
          <p14:tracePt t="69260" x="1638300" y="4181475"/>
          <p14:tracePt t="69268" x="1614488" y="4189413"/>
          <p14:tracePt t="69276" x="1598613" y="4197350"/>
          <p14:tracePt t="69284" x="1582738" y="4205288"/>
          <p14:tracePt t="69292" x="1558925" y="4213225"/>
          <p14:tracePt t="69300" x="1527175" y="4219575"/>
          <p14:tracePt t="69308" x="1497013" y="4243388"/>
          <p14:tracePt t="69316" x="1465263" y="4259263"/>
          <p14:tracePt t="69324" x="1449388" y="4267200"/>
          <p14:tracePt t="69332" x="1425575" y="4275138"/>
          <p14:tracePt t="69340" x="1401763" y="4283075"/>
          <p14:tracePt t="69349" x="1385888" y="4283075"/>
          <p14:tracePt t="69356" x="1354138" y="4291013"/>
          <p14:tracePt t="69380" x="1338263" y="4314825"/>
          <p14:tracePt t="69404" x="1338263" y="4322763"/>
          <p14:tracePt t="69412" x="1330325" y="4330700"/>
          <p14:tracePt t="69420" x="1322388" y="4338638"/>
          <p14:tracePt t="69428" x="1322388" y="4354513"/>
          <p14:tracePt t="69436" x="1322388" y="4362450"/>
          <p14:tracePt t="69444" x="1316038" y="4386263"/>
          <p14:tracePt t="69452" x="1284288" y="4402138"/>
          <p14:tracePt t="69460" x="1260475" y="4408488"/>
          <p14:tracePt t="69468" x="1244600" y="4432300"/>
          <p14:tracePt t="69476" x="1228725" y="4456113"/>
          <p14:tracePt t="69484" x="1220788" y="4456113"/>
          <p14:tracePt t="69492" x="1212850" y="4471988"/>
          <p14:tracePt t="69500" x="1196975" y="4479925"/>
          <p14:tracePt t="69508" x="1189038" y="4495800"/>
          <p14:tracePt t="69524" x="1173163" y="4495800"/>
          <p14:tracePt t="69556" x="1157288" y="4503738"/>
          <p14:tracePt t="69580" x="1157288" y="4519613"/>
          <p14:tracePt t="69628" x="1157288" y="4535488"/>
          <p14:tracePt t="69652" x="1157288" y="4543425"/>
          <p14:tracePt t="69668" x="1157288" y="4559300"/>
          <p14:tracePt t="69676" x="1157288" y="4567238"/>
          <p14:tracePt t="69708" x="1165225" y="4567238"/>
          <p14:tracePt t="69724" x="1173163" y="4567238"/>
          <p14:tracePt t="69732" x="1189038" y="4567238"/>
          <p14:tracePt t="69740" x="1196975" y="4567238"/>
          <p14:tracePt t="69749" x="1212850" y="4567238"/>
          <p14:tracePt t="69756" x="1220788" y="4567238"/>
          <p14:tracePt t="69772" x="1244600" y="4567238"/>
          <p14:tracePt t="69788" x="1268413" y="4559300"/>
          <p14:tracePt t="69820" x="1284288" y="4559300"/>
          <p14:tracePt t="69828" x="1292225" y="4559300"/>
          <p14:tracePt t="69852" x="1300163" y="4559300"/>
          <p14:tracePt t="69860" x="1308100" y="4559300"/>
          <p14:tracePt t="69876" x="1322388" y="4559300"/>
          <p14:tracePt t="69900" x="1330325" y="4567238"/>
          <p14:tracePt t="69956" x="1346200" y="4567238"/>
          <p14:tracePt t="69965" x="1354138" y="4567238"/>
          <p14:tracePt t="69972" x="1370013" y="4567238"/>
          <p14:tracePt t="69980" x="1393825" y="4551363"/>
          <p14:tracePt t="69988" x="1409700" y="4543425"/>
          <p14:tracePt t="69996" x="1433513" y="4535488"/>
          <p14:tracePt t="70004" x="1457325" y="4535488"/>
          <p14:tracePt t="70012" x="1473200" y="4527550"/>
          <p14:tracePt t="70044" x="1504950" y="4527550"/>
          <p14:tracePt t="70068" x="1512888" y="4543425"/>
          <p14:tracePt t="70076" x="1520825" y="4567238"/>
          <p14:tracePt t="70100" x="1520825" y="4575175"/>
          <p14:tracePt t="70156" x="1520825" y="4583113"/>
          <p14:tracePt t="70236" x="1527175" y="4598988"/>
          <p14:tracePt t="70268" x="1535113" y="4598988"/>
          <p14:tracePt t="70988" x="1527175" y="4591050"/>
          <p14:tracePt t="71013" x="1520825" y="4591050"/>
          <p14:tracePt t="71132" x="1520825" y="4583113"/>
          <p14:tracePt t="71140" x="1520825" y="4567238"/>
          <p14:tracePt t="71404" x="1512888" y="4559300"/>
          <p14:tracePt t="71412" x="1497013" y="4559300"/>
          <p14:tracePt t="71420" x="1481138" y="4559300"/>
          <p14:tracePt t="71428" x="1473200" y="4559300"/>
          <p14:tracePt t="71436" x="1465263" y="4559300"/>
          <p14:tracePt t="71444" x="1433513" y="4551363"/>
          <p14:tracePt t="71452" x="1417638" y="4535488"/>
          <p14:tracePt t="71460" x="1401763" y="4535488"/>
          <p14:tracePt t="71813" x="1417638" y="4535488"/>
          <p14:tracePt t="71820" x="1433513" y="4535488"/>
          <p14:tracePt t="71828" x="1465263" y="4535488"/>
          <p14:tracePt t="71836" x="1520825" y="4543425"/>
          <p14:tracePt t="71844" x="1566863" y="4551363"/>
          <p14:tracePt t="71852" x="1622425" y="4575175"/>
          <p14:tracePt t="71860" x="1670050" y="4583113"/>
          <p14:tracePt t="71868" x="1701800" y="4591050"/>
          <p14:tracePt t="71876" x="1717675" y="4598988"/>
          <p14:tracePt t="71900" x="1779588" y="4605338"/>
          <p14:tracePt t="71980" x="1779588" y="4613275"/>
          <p14:tracePt t="71988" x="1771650" y="4613275"/>
          <p14:tracePt t="71996" x="1755775" y="4613275"/>
          <p14:tracePt t="72004" x="1747838" y="4613275"/>
          <p14:tracePt t="72012" x="1731963" y="4613275"/>
          <p14:tracePt t="72076" x="1739900" y="4613275"/>
          <p14:tracePt t="72084" x="1747838" y="4613275"/>
          <p14:tracePt t="72092" x="1755775" y="4613275"/>
          <p14:tracePt t="72100" x="1763713" y="4613275"/>
          <p14:tracePt t="72108" x="1779588" y="4613275"/>
          <p14:tracePt t="72116" x="1795463" y="4613275"/>
          <p14:tracePt t="72124" x="1811338" y="4621213"/>
          <p14:tracePt t="72132" x="1827213" y="4621213"/>
          <p14:tracePt t="72140" x="1843088" y="4621213"/>
          <p14:tracePt t="72428" x="1851025" y="4621213"/>
          <p14:tracePt t="72444" x="1858963" y="4621213"/>
          <p14:tracePt t="72460" x="1866900" y="4621213"/>
          <p14:tracePt t="72492" x="1874838" y="4621213"/>
          <p14:tracePt t="72516" x="1882775" y="4621213"/>
          <p14:tracePt t="72676" x="1898650" y="4621213"/>
          <p14:tracePt t="72692" x="1906588" y="4621213"/>
          <p14:tracePt t="72700" x="1922463" y="4621213"/>
          <p14:tracePt t="72716" x="1930400" y="4621213"/>
          <p14:tracePt t="72724" x="1936750" y="4621213"/>
          <p14:tracePt t="72732" x="1944688" y="4613275"/>
          <p14:tracePt t="72740" x="1960563" y="4605338"/>
          <p14:tracePt t="72749" x="1976438" y="4605338"/>
          <p14:tracePt t="72756" x="1992313" y="4598988"/>
          <p14:tracePt t="72765" x="2008188" y="4598988"/>
          <p14:tracePt t="72772" x="2016125" y="4598988"/>
          <p14:tracePt t="72780" x="2032000" y="4598988"/>
          <p14:tracePt t="72788" x="2032000" y="4591050"/>
          <p14:tracePt t="72796" x="2039938" y="4583113"/>
          <p14:tracePt t="72804" x="2063750" y="4583113"/>
          <p14:tracePt t="72812" x="2079625" y="4575175"/>
          <p14:tracePt t="72820" x="2095500" y="4575175"/>
          <p14:tracePt t="72828" x="2133600" y="4575175"/>
          <p14:tracePt t="72836" x="2165350" y="4575175"/>
          <p14:tracePt t="72844" x="2189163" y="4575175"/>
          <p14:tracePt t="72852" x="2228850" y="4575175"/>
          <p14:tracePt t="72860" x="2260600" y="4575175"/>
          <p14:tracePt t="72868" x="2292350" y="4575175"/>
          <p14:tracePt t="72876" x="2300288" y="4575175"/>
          <p14:tracePt t="72884" x="2332038" y="4575175"/>
          <p14:tracePt t="72892" x="2354263" y="4575175"/>
          <p14:tracePt t="72900" x="2370138" y="4575175"/>
          <p14:tracePt t="72909" x="2393950" y="4567238"/>
          <p14:tracePt t="72917" x="2409825" y="4559300"/>
          <p14:tracePt t="72924" x="2425700" y="4551363"/>
          <p14:tracePt t="72940" x="2441575" y="4551363"/>
          <p14:tracePt t="72948" x="2457450" y="4551363"/>
          <p14:tracePt t="72965" x="2473325" y="4551363"/>
          <p14:tracePt t="72972" x="2481263" y="4551363"/>
          <p14:tracePt t="72988" x="2497138" y="4551363"/>
          <p14:tracePt t="72996" x="2505075" y="4551363"/>
          <p14:tracePt t="73004" x="2513013" y="4551363"/>
          <p14:tracePt t="73020" x="2520950" y="4551363"/>
          <p14:tracePt t="73036" x="2536825" y="4551363"/>
          <p14:tracePt t="73044" x="2543175" y="4551363"/>
          <p14:tracePt t="73052" x="2559050" y="4551363"/>
          <p14:tracePt t="73060" x="2566988" y="4551363"/>
          <p14:tracePt t="73068" x="2574925" y="4551363"/>
          <p14:tracePt t="73076" x="2582863" y="4551363"/>
          <p14:tracePt t="73084" x="2598738" y="4551363"/>
          <p14:tracePt t="73092" x="2606675" y="4551363"/>
          <p14:tracePt t="73100" x="2622550" y="4551363"/>
          <p14:tracePt t="73108" x="2638425" y="4551363"/>
          <p14:tracePt t="73116" x="2654300" y="4551363"/>
          <p14:tracePt t="73124" x="2670175" y="4551363"/>
          <p14:tracePt t="73132" x="2678113" y="4551363"/>
          <p14:tracePt t="73140" x="2693988" y="4551363"/>
          <p14:tracePt t="73148" x="2725738" y="4551363"/>
          <p14:tracePt t="73156" x="2733675" y="4551363"/>
          <p14:tracePt t="73165" x="2741613" y="4551363"/>
          <p14:tracePt t="73172" x="2763838" y="4551363"/>
          <p14:tracePt t="73180" x="2787650" y="4551363"/>
          <p14:tracePt t="73188" x="2827338" y="4551363"/>
          <p14:tracePt t="73196" x="2843213" y="4551363"/>
          <p14:tracePt t="73204" x="2859088" y="4551363"/>
          <p14:tracePt t="73212" x="2882900" y="4559300"/>
          <p14:tracePt t="73220" x="2898775" y="4567238"/>
          <p14:tracePt t="73228" x="2922588" y="4575175"/>
          <p14:tracePt t="73236" x="2938463" y="4575175"/>
          <p14:tracePt t="73244" x="2952750" y="4583113"/>
          <p14:tracePt t="73252" x="2968625" y="4583113"/>
          <p14:tracePt t="73260" x="3000375" y="4583113"/>
          <p14:tracePt t="73268" x="3032125" y="4583113"/>
          <p14:tracePt t="73276" x="3055938" y="4583113"/>
          <p14:tracePt t="73284" x="3079750" y="4583113"/>
          <p14:tracePt t="73292" x="3111500" y="4583113"/>
          <p14:tracePt t="73300" x="3127375" y="4583113"/>
          <p14:tracePt t="73308" x="3143250" y="4575175"/>
          <p14:tracePt t="73316" x="3157538" y="4575175"/>
          <p14:tracePt t="73324" x="3173413" y="4567238"/>
          <p14:tracePt t="73332" x="3189288" y="4559300"/>
          <p14:tracePt t="73340" x="3205163" y="4559300"/>
          <p14:tracePt t="73444" x="3197225" y="4559300"/>
          <p14:tracePt t="73452" x="3197225" y="4551363"/>
          <p14:tracePt t="73460" x="3189288" y="4551363"/>
          <p14:tracePt t="73468" x="3173413" y="4551363"/>
          <p14:tracePt t="73476" x="3157538" y="4543425"/>
          <p14:tracePt t="73484" x="3143250" y="4535488"/>
          <p14:tracePt t="73492" x="3127375" y="4535488"/>
          <p14:tracePt t="73500" x="3119438" y="4535488"/>
          <p14:tracePt t="73548" x="3111500" y="4535488"/>
          <p14:tracePt t="73636" x="3103563" y="4535488"/>
          <p14:tracePt t="73644" x="3095625" y="4527550"/>
          <p14:tracePt t="73652" x="3087688" y="4519613"/>
          <p14:tracePt t="73676" x="3071813" y="4519613"/>
          <p14:tracePt t="73748" x="3055938" y="4519613"/>
          <p14:tracePt t="73948" x="3048000" y="4519613"/>
          <p14:tracePt t="73972" x="3032125" y="4519613"/>
          <p14:tracePt t="73988" x="3016250" y="4519613"/>
          <p14:tracePt t="73996" x="3008313" y="4527550"/>
          <p14:tracePt t="74020" x="3000375" y="4527550"/>
          <p14:tracePt t="74084" x="2984500" y="4527550"/>
          <p14:tracePt t="74141" x="2976563" y="4535488"/>
          <p14:tracePt t="74148" x="2968625" y="4543425"/>
          <p14:tracePt t="74172" x="2968625" y="4559300"/>
          <p14:tracePt t="74500" x="2960688" y="4575175"/>
          <p14:tracePt t="74685" x="2960688" y="4583113"/>
          <p14:tracePt t="74724" x="2960688" y="4598988"/>
          <p14:tracePt t="74732" x="2952750" y="4605338"/>
          <p14:tracePt t="75020" x="2946400" y="4605338"/>
          <p14:tracePt t="75108" x="2930525" y="4605338"/>
          <p14:tracePt t="75420" x="2922588" y="4605338"/>
          <p14:tracePt t="75428" x="2914650" y="4613275"/>
          <p14:tracePt t="75645" x="2898775" y="4613275"/>
          <p14:tracePt t="75852" x="2898775" y="4621213"/>
          <p14:tracePt t="75924" x="2882900" y="4621213"/>
          <p14:tracePt t="75948" x="2874963" y="4637088"/>
          <p14:tracePt t="75964" x="2867025" y="4645025"/>
          <p14:tracePt t="76125" x="2859088" y="4645025"/>
          <p14:tracePt t="77180" x="2843213" y="4645025"/>
          <p14:tracePt t="77188" x="2835275" y="4645025"/>
          <p14:tracePt t="77196" x="2827338" y="4645025"/>
          <p14:tracePt t="77204" x="2819400" y="4645025"/>
          <p14:tracePt t="77212" x="2803525" y="4645025"/>
          <p14:tracePt t="77220" x="2795588" y="4645025"/>
          <p14:tracePt t="77228" x="2779713" y="4645025"/>
          <p14:tracePt t="77236" x="2771775" y="4645025"/>
          <p14:tracePt t="77452" x="2787650" y="4645025"/>
          <p14:tracePt t="77460" x="2795588" y="4645025"/>
          <p14:tracePt t="77468" x="2811463" y="4645025"/>
          <p14:tracePt t="77476" x="2827338" y="4645025"/>
          <p14:tracePt t="77484" x="2843213" y="4645025"/>
          <p14:tracePt t="77492" x="2859088" y="4652963"/>
          <p14:tracePt t="77500" x="2874963" y="4660900"/>
          <p14:tracePt t="77509" x="2882900" y="4668838"/>
          <p14:tracePt t="77516" x="2898775" y="4668838"/>
          <p14:tracePt t="77524" x="2914650" y="4668838"/>
          <p14:tracePt t="77788" x="2898775" y="4668838"/>
          <p14:tracePt t="77796" x="2890838" y="4668838"/>
          <p14:tracePt t="77804" x="2874963" y="4668838"/>
          <p14:tracePt t="77812" x="2851150" y="4668838"/>
          <p14:tracePt t="77820" x="2811463" y="4668838"/>
          <p14:tracePt t="77828" x="2779713" y="4660900"/>
          <p14:tracePt t="77836" x="2755900" y="4660900"/>
          <p14:tracePt t="77844" x="2741613" y="4660900"/>
          <p14:tracePt t="77852" x="2733675" y="4652963"/>
          <p14:tracePt t="77860" x="2717800" y="4645025"/>
          <p14:tracePt t="77868" x="2701925" y="4637088"/>
          <p14:tracePt t="77876" x="2693988" y="4637088"/>
          <p14:tracePt t="77884" x="2678113" y="4637088"/>
          <p14:tracePt t="77899" x="2670175" y="4637088"/>
          <p14:tracePt t="77900" x="2646363" y="4629150"/>
          <p14:tracePt t="77908" x="2630488" y="4621213"/>
          <p14:tracePt t="77916" x="2606675" y="4613275"/>
          <p14:tracePt t="77924" x="2582863" y="4613275"/>
          <p14:tracePt t="77933" x="2566988" y="4613275"/>
          <p14:tracePt t="77940" x="2551113" y="4613275"/>
          <p14:tracePt t="78196" x="2551113" y="4605338"/>
          <p14:tracePt t="78228" x="2551113" y="4598988"/>
          <p14:tracePt t="78300" x="2543175" y="4591050"/>
          <p14:tracePt t="78317" x="2528888" y="4591050"/>
          <p14:tracePt t="78324" x="2513013" y="4583113"/>
          <p14:tracePt t="78332" x="2513013" y="4575175"/>
          <p14:tracePt t="78340" x="2505075" y="4567238"/>
          <p14:tracePt t="78348" x="2489200" y="4559300"/>
          <p14:tracePt t="78356" x="2473325" y="4543425"/>
          <p14:tracePt t="78364" x="2441575" y="4527550"/>
          <p14:tracePt t="78372" x="2417763" y="4519613"/>
          <p14:tracePt t="78380" x="2393950" y="4511675"/>
          <p14:tracePt t="78387" x="2362200" y="4503738"/>
          <p14:tracePt t="78396" x="2338388" y="4495800"/>
          <p14:tracePt t="78404" x="2308225" y="4495800"/>
          <p14:tracePt t="78412" x="2276475" y="4487863"/>
          <p14:tracePt t="78420" x="2252663" y="4471988"/>
          <p14:tracePt t="78428" x="2212975" y="4464050"/>
          <p14:tracePt t="78436" x="2181225" y="4464050"/>
          <p14:tracePt t="78444" x="2157413" y="4456113"/>
          <p14:tracePt t="78452" x="2119313" y="4440238"/>
          <p14:tracePt t="78460" x="2063750" y="4432300"/>
          <p14:tracePt t="78468" x="2016125" y="4416425"/>
          <p14:tracePt t="78476" x="1960563" y="4408488"/>
          <p14:tracePt t="78484" x="1898650" y="4402138"/>
          <p14:tracePt t="78492" x="1811338" y="4378325"/>
          <p14:tracePt t="78500" x="1747838" y="4362450"/>
          <p14:tracePt t="78508" x="1693863" y="4338638"/>
          <p14:tracePt t="78516" x="1630363" y="4338638"/>
          <p14:tracePt t="78524" x="1566863" y="4338638"/>
          <p14:tracePt t="78532" x="1504950" y="4338638"/>
          <p14:tracePt t="78540" x="1457325" y="4338638"/>
          <p14:tracePt t="78548" x="1417638" y="4338638"/>
          <p14:tracePt t="78556" x="1354138" y="4338638"/>
          <p14:tracePt t="78564" x="1276350" y="4338638"/>
          <p14:tracePt t="78573" x="1212850" y="4354513"/>
          <p14:tracePt t="78580" x="1125538" y="4370388"/>
          <p14:tracePt t="78588" x="1031875" y="4394200"/>
          <p14:tracePt t="78596" x="944563" y="4416425"/>
          <p14:tracePt t="78604" x="819150" y="4424363"/>
          <p14:tracePt t="78612" x="723900" y="4424363"/>
          <p14:tracePt t="78620" x="630238" y="4424363"/>
          <p14:tracePt t="78628" x="550863" y="4440238"/>
          <p14:tracePt t="78636" x="457200" y="4448175"/>
          <p14:tracePt t="78644" x="393700" y="4448175"/>
          <p14:tracePt t="78652" x="322263" y="4448175"/>
          <p14:tracePt t="78660" x="276225" y="4448175"/>
          <p14:tracePt t="78668" x="244475" y="4448175"/>
          <p14:tracePt t="78684" x="228600" y="4448175"/>
          <p14:tracePt t="78708" x="228600" y="4456113"/>
          <p14:tracePt t="78732" x="228600" y="4464050"/>
          <p14:tracePt t="78740" x="220663" y="4471988"/>
          <p14:tracePt t="78796" x="204788" y="4471988"/>
          <p14:tracePt t="78820" x="196850" y="4479925"/>
          <p14:tracePt t="78828" x="188913" y="4479925"/>
          <p14:tracePt t="78844" x="165100" y="4487863"/>
          <p14:tracePt t="78852" x="165100" y="4495800"/>
          <p14:tracePt t="78860" x="149225" y="4495800"/>
          <p14:tracePt t="78868" x="133350" y="4503738"/>
          <p14:tracePt t="78876" x="117475" y="4503738"/>
          <p14:tracePt t="78884" x="101600" y="4503738"/>
          <p14:tracePt t="78892" x="95250" y="4503738"/>
          <p14:tracePt t="78900" x="79375" y="4511675"/>
          <p14:tracePt t="78908" x="71438" y="4519613"/>
          <p14:tracePt t="80180" x="71438" y="4535488"/>
          <p14:tracePt t="80188" x="71438" y="4543425"/>
          <p14:tracePt t="80196" x="79375" y="4551363"/>
          <p14:tracePt t="80204" x="87313" y="4567238"/>
          <p14:tracePt t="80212" x="125413" y="4575175"/>
          <p14:tracePt t="80220" x="141288" y="4591050"/>
          <p14:tracePt t="80228" x="157163" y="4598988"/>
          <p14:tracePt t="80237" x="165100" y="4613275"/>
          <p14:tracePt t="80244" x="180975" y="4613275"/>
          <p14:tracePt t="80252" x="188913" y="4621213"/>
          <p14:tracePt t="80260" x="196850" y="4629150"/>
          <p14:tracePt t="80284" x="204788" y="4637088"/>
          <p14:tracePt t="80292" x="212725" y="4645025"/>
          <p14:tracePt t="80308" x="212725" y="4660900"/>
          <p14:tracePt t="80316" x="220663" y="4660900"/>
          <p14:tracePt t="80324" x="228600" y="4668838"/>
          <p14:tracePt t="80332" x="236538" y="4676775"/>
          <p14:tracePt t="80341" x="236538" y="4692650"/>
          <p14:tracePt t="80348" x="244475" y="4700588"/>
          <p14:tracePt t="80357" x="244475" y="4716463"/>
          <p14:tracePt t="80373" x="244475" y="4732338"/>
          <p14:tracePt t="80380" x="244475" y="4740275"/>
          <p14:tracePt t="80388" x="252413" y="4764088"/>
          <p14:tracePt t="80397" x="260350" y="4779963"/>
          <p14:tracePt t="80405" x="260350" y="4802188"/>
          <p14:tracePt t="80412" x="268288" y="4818063"/>
          <p14:tracePt t="80420" x="268288" y="4833938"/>
          <p14:tracePt t="80428" x="268288" y="4841875"/>
          <p14:tracePt t="80436" x="276225" y="4857750"/>
          <p14:tracePt t="80444" x="284163" y="4857750"/>
          <p14:tracePt t="80452" x="300038" y="4865688"/>
          <p14:tracePt t="80460" x="306388" y="4881563"/>
          <p14:tracePt t="80468" x="314325" y="4889500"/>
          <p14:tracePt t="80476" x="338138" y="4905375"/>
          <p14:tracePt t="80484" x="354013" y="4905375"/>
          <p14:tracePt t="80492" x="369888" y="4913313"/>
          <p14:tracePt t="80501" x="385763" y="4921250"/>
          <p14:tracePt t="80508" x="409575" y="4929188"/>
          <p14:tracePt t="80516" x="449263" y="4929188"/>
          <p14:tracePt t="80524" x="473075" y="4937125"/>
          <p14:tracePt t="80532" x="519113" y="4960938"/>
          <p14:tracePt t="80542" x="606425" y="4984750"/>
          <p14:tracePt t="80548" x="709613" y="5014913"/>
          <p14:tracePt t="80556" x="771525" y="5030788"/>
          <p14:tracePt t="80564" x="850900" y="5030788"/>
          <p14:tracePt t="80573" x="944563" y="5038725"/>
          <p14:tracePt t="80580" x="1016000" y="5054600"/>
          <p14:tracePt t="80588" x="1079500" y="5054600"/>
          <p14:tracePt t="80596" x="1125538" y="5054600"/>
          <p14:tracePt t="80604" x="1157288" y="5054600"/>
          <p14:tracePt t="80612" x="1173163" y="5054600"/>
          <p14:tracePt t="80620" x="1189038" y="5054600"/>
          <p14:tracePt t="80628" x="1220788" y="5054600"/>
          <p14:tracePt t="80637" x="1228725" y="5054600"/>
          <p14:tracePt t="80644" x="1244600" y="5054600"/>
          <p14:tracePt t="80660" x="1260475" y="5054600"/>
          <p14:tracePt t="80668" x="1268413" y="5054600"/>
          <p14:tracePt t="80676" x="1284288" y="5054600"/>
          <p14:tracePt t="80684" x="1300163" y="5046663"/>
          <p14:tracePt t="80692" x="1316038" y="5038725"/>
          <p14:tracePt t="80700" x="1330325" y="5038725"/>
          <p14:tracePt t="80717" x="1338263" y="5030788"/>
          <p14:tracePt t="80780" x="1346200" y="5022850"/>
          <p14:tracePt t="80812" x="1346200" y="5006975"/>
          <p14:tracePt t="80869" x="1346200" y="4984750"/>
          <p14:tracePt t="80876" x="1338263" y="4976813"/>
          <p14:tracePt t="80884" x="1338263" y="4960938"/>
          <p14:tracePt t="80916" x="1338263" y="4945063"/>
          <p14:tracePt t="80924" x="1354138" y="4937125"/>
          <p14:tracePt t="80940" x="1370013" y="4929188"/>
          <p14:tracePt t="80948" x="1385888" y="4921250"/>
          <p14:tracePt t="80997" x="1401763" y="4921250"/>
          <p14:tracePt t="81853" x="1409700" y="4937125"/>
          <p14:tracePt t="81861" x="1425575" y="4937125"/>
          <p14:tracePt t="81868" x="1433513" y="4945063"/>
          <p14:tracePt t="81876" x="1441450" y="4945063"/>
          <p14:tracePt t="81884" x="1473200" y="4945063"/>
          <p14:tracePt t="81892" x="1489075" y="4953000"/>
          <p14:tracePt t="81900" x="1512888" y="4960938"/>
          <p14:tracePt t="81908" x="1535113" y="4968875"/>
          <p14:tracePt t="81916" x="1550988" y="4968875"/>
          <p14:tracePt t="81924" x="1566863" y="4976813"/>
          <p14:tracePt t="81932" x="1598613" y="4984750"/>
          <p14:tracePt t="81940" x="1606550" y="4984750"/>
          <p14:tracePt t="81948" x="1638300" y="4984750"/>
          <p14:tracePt t="81956" x="1662113" y="4984750"/>
          <p14:tracePt t="81964" x="1685925" y="4984750"/>
          <p14:tracePt t="81973" x="1701800" y="4984750"/>
          <p14:tracePt t="81980" x="1717675" y="4984750"/>
          <p14:tracePt t="81988" x="1725613" y="4984750"/>
          <p14:tracePt t="81996" x="1739900" y="4984750"/>
          <p14:tracePt t="82012" x="1755775" y="4984750"/>
          <p14:tracePt t="82020" x="1771650" y="4984750"/>
          <p14:tracePt t="82028" x="1795463" y="4984750"/>
          <p14:tracePt t="82036" x="1827213" y="4984750"/>
          <p14:tracePt t="82044" x="1843088" y="4984750"/>
          <p14:tracePt t="82052" x="1866900" y="4984750"/>
          <p14:tracePt t="82060" x="1890713" y="4984750"/>
          <p14:tracePt t="82068" x="1914525" y="4984750"/>
          <p14:tracePt t="82090" x="1952625" y="4984750"/>
          <p14:tracePt t="82092" x="1968500" y="4976813"/>
          <p14:tracePt t="82100" x="2000250" y="4960938"/>
          <p14:tracePt t="82108" x="2016125" y="4960938"/>
          <p14:tracePt t="82116" x="2032000" y="4960938"/>
          <p14:tracePt t="82132" x="2047875" y="4960938"/>
          <p14:tracePt t="82141" x="2055813" y="4953000"/>
          <p14:tracePt t="82148" x="2063750" y="4945063"/>
          <p14:tracePt t="82157" x="2079625" y="4945063"/>
          <p14:tracePt t="82164" x="2095500" y="4945063"/>
          <p14:tracePt t="82173" x="2111375" y="4945063"/>
          <p14:tracePt t="82180" x="2127250" y="4945063"/>
          <p14:tracePt t="82196" x="2133600" y="4945063"/>
          <p14:tracePt t="82228" x="2141538" y="4945063"/>
          <p14:tracePt t="82236" x="2157413" y="4945063"/>
          <p14:tracePt t="82244" x="2165350" y="4945063"/>
          <p14:tracePt t="82252" x="2181225" y="4945063"/>
          <p14:tracePt t="82260" x="2189163" y="4945063"/>
          <p14:tracePt t="82268" x="2197100" y="4945063"/>
          <p14:tracePt t="82276" x="2205038" y="4945063"/>
          <p14:tracePt t="82292" x="2220913" y="4945063"/>
          <p14:tracePt t="82300" x="2228850" y="4945063"/>
          <p14:tracePt t="82308" x="2244725" y="4945063"/>
          <p14:tracePt t="82316" x="2252663" y="4945063"/>
          <p14:tracePt t="82324" x="2276475" y="4953000"/>
          <p14:tracePt t="82332" x="2292350" y="4960938"/>
          <p14:tracePt t="82341" x="2308225" y="4960938"/>
          <p14:tracePt t="82348" x="2332038" y="4968875"/>
          <p14:tracePt t="82356" x="2346325" y="4976813"/>
          <p14:tracePt t="82364" x="2354263" y="4984750"/>
          <p14:tracePt t="82372" x="2370138" y="4984750"/>
          <p14:tracePt t="82380" x="2378075" y="4984750"/>
          <p14:tracePt t="82388" x="2386013" y="4984750"/>
          <p14:tracePt t="82404" x="2401888" y="4984750"/>
          <p14:tracePt t="82412" x="2409825" y="4984750"/>
          <p14:tracePt t="82420" x="2425700" y="4992688"/>
          <p14:tracePt t="82428" x="2433638" y="4999038"/>
          <p14:tracePt t="82436" x="2449513" y="4999038"/>
          <p14:tracePt t="82444" x="2457450" y="4999038"/>
          <p14:tracePt t="82452" x="2489200" y="5006975"/>
          <p14:tracePt t="82460" x="2513013" y="5014913"/>
          <p14:tracePt t="82468" x="2551113" y="5030788"/>
          <p14:tracePt t="82476" x="2598738" y="5038725"/>
          <p14:tracePt t="82484" x="2670175" y="5046663"/>
          <p14:tracePt t="82492" x="2709863" y="5078413"/>
          <p14:tracePt t="82500" x="2755900" y="5094288"/>
          <p14:tracePt t="82508" x="2811463" y="5102225"/>
          <p14:tracePt t="82516" x="2859088" y="5110163"/>
          <p14:tracePt t="82525" x="2898775" y="5133975"/>
          <p14:tracePt t="82532" x="2922588" y="5133975"/>
          <p14:tracePt t="82540" x="2930525" y="5133975"/>
          <p14:tracePt t="82548" x="2946400" y="5141913"/>
          <p14:tracePt t="82588" x="2960688" y="5141913"/>
          <p14:tracePt t="82604" x="2968625" y="5141913"/>
          <p14:tracePt t="82612" x="2992438" y="5149850"/>
          <p14:tracePt t="82620" x="3000375" y="5149850"/>
          <p14:tracePt t="82628" x="3016250" y="5149850"/>
          <p14:tracePt t="82668" x="3024188" y="5149850"/>
          <p14:tracePt t="82693" x="3032125" y="5149850"/>
          <p14:tracePt t="82700" x="3048000" y="5149850"/>
          <p14:tracePt t="82708" x="3055938" y="5149850"/>
          <p14:tracePt t="82748" x="3071813" y="5141913"/>
          <p14:tracePt t="82764" x="3079750" y="5133975"/>
          <p14:tracePt t="82773" x="3087688" y="5126038"/>
          <p14:tracePt t="82780" x="3087688" y="5118100"/>
          <p14:tracePt t="82789" x="3095625" y="5110163"/>
          <p14:tracePt t="82796" x="3103563" y="5102225"/>
          <p14:tracePt t="82804" x="3119438" y="5102225"/>
          <p14:tracePt t="82812" x="3127375" y="5102225"/>
          <p14:tracePt t="82820" x="3143250" y="5086350"/>
          <p14:tracePt t="82828" x="3157538" y="5086350"/>
          <p14:tracePt t="82836" x="3165475" y="5078413"/>
          <p14:tracePt t="82844" x="3173413" y="5062538"/>
          <p14:tracePt t="82852" x="3189288" y="5054600"/>
          <p14:tracePt t="82860" x="3221038" y="5038725"/>
          <p14:tracePt t="82868" x="3244850" y="5014913"/>
          <p14:tracePt t="82876" x="3284538" y="4999038"/>
          <p14:tracePt t="82891" x="3300413" y="4984750"/>
          <p14:tracePt t="82893" x="3340100" y="4976813"/>
          <p14:tracePt t="82900" x="3354388" y="4960938"/>
          <p14:tracePt t="82909" x="3378200" y="4937125"/>
          <p14:tracePt t="82916" x="3409950" y="4921250"/>
          <p14:tracePt t="82924" x="3433763" y="4897438"/>
          <p14:tracePt t="82932" x="3457575" y="4873625"/>
          <p14:tracePt t="82940" x="3473450" y="4865688"/>
          <p14:tracePt t="82948" x="3497263" y="4857750"/>
          <p14:tracePt t="82956" x="3513138" y="4849813"/>
          <p14:tracePt t="82964" x="3529013" y="4841875"/>
          <p14:tracePt t="82973" x="3536950" y="4826000"/>
          <p14:tracePt t="82980" x="3552825" y="4826000"/>
          <p14:tracePt t="82988" x="3567113" y="4818063"/>
          <p14:tracePt t="82996" x="3582988" y="4802188"/>
          <p14:tracePt t="83004" x="3598863" y="4802188"/>
          <p14:tracePt t="83012" x="3614738" y="4802188"/>
          <p14:tracePt t="83028" x="3630613" y="4802188"/>
          <p14:tracePt t="83052" x="3638550" y="4802188"/>
          <p14:tracePt t="83060" x="3654425" y="4795838"/>
          <p14:tracePt t="83068" x="3662363" y="4787900"/>
          <p14:tracePt t="83100" x="3678238" y="4787900"/>
          <p14:tracePt t="83140" x="3694113" y="4787900"/>
          <p14:tracePt t="83156" x="3702050" y="4787900"/>
          <p14:tracePt t="83173" x="3717925" y="4787900"/>
          <p14:tracePt t="83189" x="3725863" y="4787900"/>
          <p14:tracePt t="83196" x="3741738" y="4787900"/>
          <p14:tracePt t="83212" x="3757613" y="4787900"/>
          <p14:tracePt t="83220" x="3763963" y="4787900"/>
          <p14:tracePt t="83228" x="3779838" y="4787900"/>
          <p14:tracePt t="83236" x="3795713" y="4779963"/>
          <p14:tracePt t="83244" x="3819525" y="4779963"/>
          <p14:tracePt t="83252" x="3835400" y="4779963"/>
          <p14:tracePt t="83260" x="3851275" y="4779963"/>
          <p14:tracePt t="83269" x="3875088" y="4779963"/>
          <p14:tracePt t="83276" x="3890963" y="4779963"/>
          <p14:tracePt t="83284" x="3906838" y="4779963"/>
          <p14:tracePt t="83292" x="3922713" y="4779963"/>
          <p14:tracePt t="83301" x="3930650" y="4779963"/>
          <p14:tracePt t="83308" x="3946525" y="4779963"/>
          <p14:tracePt t="83316" x="3954463" y="4779963"/>
          <p14:tracePt t="83324" x="3962400" y="4779963"/>
          <p14:tracePt t="83332" x="3968750" y="4779963"/>
          <p14:tracePt t="83341" x="3984625" y="4779963"/>
          <p14:tracePt t="83348" x="3992563" y="4779963"/>
          <p14:tracePt t="83357" x="4008438" y="4779963"/>
          <p14:tracePt t="83373" x="4024313" y="4787900"/>
          <p14:tracePt t="83380" x="4040188" y="4787900"/>
          <p14:tracePt t="83404" x="4056063" y="4787900"/>
          <p14:tracePt t="83428" x="4064000" y="4787900"/>
          <p14:tracePt t="83477" x="4071938" y="4787900"/>
          <p14:tracePt t="83492" x="4079875" y="4787900"/>
          <p14:tracePt t="83500" x="4095750" y="4795838"/>
          <p14:tracePt t="83508" x="4103688" y="4802188"/>
          <p14:tracePt t="83516" x="4119563" y="4810125"/>
          <p14:tracePt t="83532" x="4127500" y="4810125"/>
          <p14:tracePt t="83556" x="4135438" y="4810125"/>
          <p14:tracePt t="83564" x="4143375" y="4810125"/>
          <p14:tracePt t="83580" x="4159250" y="4810125"/>
          <p14:tracePt t="83589" x="4165600" y="4810125"/>
          <p14:tracePt t="83596" x="4189413" y="4810125"/>
          <p14:tracePt t="83604" x="4205288" y="4810125"/>
          <p14:tracePt t="83612" x="4213225" y="4810125"/>
          <p14:tracePt t="83620" x="4237038" y="4810125"/>
          <p14:tracePt t="83628" x="4244975" y="4810125"/>
          <p14:tracePt t="83636" x="4260850" y="4810125"/>
          <p14:tracePt t="83644" x="4292600" y="4810125"/>
          <p14:tracePt t="83652" x="4308475" y="4810125"/>
          <p14:tracePt t="83660" x="4340225" y="4810125"/>
          <p14:tracePt t="83668" x="4364038" y="4810125"/>
          <p14:tracePt t="83676" x="4394200" y="4810125"/>
          <p14:tracePt t="83684" x="4418013" y="4818063"/>
          <p14:tracePt t="83692" x="4441825" y="4826000"/>
          <p14:tracePt t="83700" x="4457700" y="4826000"/>
          <p14:tracePt t="83708" x="4481513" y="4826000"/>
          <p14:tracePt t="83717" x="4513263" y="4826000"/>
          <p14:tracePt t="83724" x="4537075" y="4826000"/>
          <p14:tracePt t="83732" x="4560888" y="4826000"/>
          <p14:tracePt t="83741" x="4575175" y="4826000"/>
          <p14:tracePt t="83748" x="4606925" y="4826000"/>
          <p14:tracePt t="83756" x="4646613" y="4826000"/>
          <p14:tracePt t="83764" x="4670425" y="4826000"/>
          <p14:tracePt t="83773" x="4686300" y="4826000"/>
          <p14:tracePt t="83796" x="4702175" y="4826000"/>
          <p14:tracePt t="83820" x="4702175" y="4833938"/>
          <p14:tracePt t="83836" x="4686300" y="4841875"/>
          <p14:tracePt t="83844" x="4678363" y="4849813"/>
          <p14:tracePt t="83852" x="4670425" y="4857750"/>
          <p14:tracePt t="83860" x="4662488" y="4857750"/>
          <p14:tracePt t="83869" x="4646613" y="4857750"/>
          <p14:tracePt t="83892" x="4638675" y="4857750"/>
          <p14:tracePt t="83964" x="4622800" y="4857750"/>
          <p14:tracePt t="84084" x="4622800" y="4849813"/>
          <p14:tracePt t="84349" x="4614863" y="4833938"/>
          <p14:tracePt t="84380" x="4606925" y="4833938"/>
          <p14:tracePt t="84420" x="4598988" y="4833938"/>
          <p14:tracePt t="84476" x="4598988" y="4849813"/>
          <p14:tracePt t="84492" x="4598988" y="4857750"/>
          <p14:tracePt t="84548" x="4598988" y="4873625"/>
          <p14:tracePt t="84644" x="4591050" y="4889500"/>
          <p14:tracePt t="84652" x="4575175" y="4889500"/>
          <p14:tracePt t="84660" x="4568825" y="4897438"/>
          <p14:tracePt t="84692" x="4552950" y="4897438"/>
          <p14:tracePt t="84709" x="4545013" y="4897438"/>
          <p14:tracePt t="84724" x="4537075" y="4897438"/>
          <p14:tracePt t="84732" x="4529138" y="4897438"/>
          <p14:tracePt t="84764" x="4521200" y="4897438"/>
          <p14:tracePt t="84788" x="4513263" y="4897438"/>
          <p14:tracePt t="84796" x="4497388" y="4897438"/>
          <p14:tracePt t="84804" x="4489450" y="4897438"/>
          <p14:tracePt t="84812" x="4465638" y="4897438"/>
          <p14:tracePt t="84820" x="4441825" y="4905375"/>
          <p14:tracePt t="84828" x="4433888" y="4905375"/>
          <p14:tracePt t="84836" x="4410075" y="4913313"/>
          <p14:tracePt t="84844" x="4386263" y="4937125"/>
          <p14:tracePt t="84852" x="4356100" y="4953000"/>
          <p14:tracePt t="84860" x="4340225" y="4968875"/>
          <p14:tracePt t="84869" x="4324350" y="4976813"/>
          <p14:tracePt t="84881" x="4308475" y="4984750"/>
          <p14:tracePt t="84885" x="4292600" y="4999038"/>
          <p14:tracePt t="84892" x="4284663" y="5006975"/>
          <p14:tracePt t="84900" x="4260850" y="5022850"/>
          <p14:tracePt t="84908" x="4237038" y="5030788"/>
          <p14:tracePt t="84916" x="4205288" y="5062538"/>
          <p14:tracePt t="84924" x="4173538" y="5078413"/>
          <p14:tracePt t="84933" x="4135438" y="5102225"/>
          <p14:tracePt t="84940" x="4095750" y="5118100"/>
          <p14:tracePt t="84948" x="4064000" y="5149850"/>
          <p14:tracePt t="84957" x="4024313" y="5165725"/>
          <p14:tracePt t="84964" x="3984625" y="5181600"/>
          <p14:tracePt t="84972" x="3930650" y="5203825"/>
          <p14:tracePt t="84981" x="3906838" y="5235575"/>
          <p14:tracePt t="84988" x="3867150" y="5243513"/>
          <p14:tracePt t="84997" x="3835400" y="5251450"/>
          <p14:tracePt t="85004" x="3811588" y="5251450"/>
          <p14:tracePt t="85012" x="3779838" y="5259388"/>
          <p14:tracePt t="85020" x="3757613" y="5267325"/>
          <p14:tracePt t="85029" x="3733800" y="5267325"/>
          <p14:tracePt t="85036" x="3709988" y="5267325"/>
          <p14:tracePt t="85044" x="3678238" y="5267325"/>
          <p14:tracePt t="85052" x="3662363" y="5267325"/>
          <p14:tracePt t="85060" x="3646488" y="5267325"/>
          <p14:tracePt t="85068" x="3622675" y="5267325"/>
          <p14:tracePt t="85076" x="3598863" y="5267325"/>
          <p14:tracePt t="85084" x="3575050" y="5267325"/>
          <p14:tracePt t="85092" x="3559175" y="5267325"/>
          <p14:tracePt t="85100" x="3544888" y="5267325"/>
          <p14:tracePt t="85108" x="3536950" y="5267325"/>
          <p14:tracePt t="85116" x="3513138" y="5267325"/>
          <p14:tracePt t="85124" x="3497263" y="5267325"/>
          <p14:tracePt t="85132" x="3489325" y="5275263"/>
          <p14:tracePt t="85140" x="3473450" y="5275263"/>
          <p14:tracePt t="85149" x="3465513" y="5283200"/>
          <p14:tracePt t="85156" x="3457575" y="5299075"/>
          <p14:tracePt t="85164" x="3449638" y="5299075"/>
          <p14:tracePt t="85172" x="3425825" y="5314950"/>
          <p14:tracePt t="85182" x="3402013" y="5322888"/>
          <p14:tracePt t="85188" x="3370263" y="5338763"/>
          <p14:tracePt t="85196" x="3354388" y="5346700"/>
          <p14:tracePt t="85268" x="3340100" y="5354638"/>
          <p14:tracePt t="85316" x="3332163" y="5354638"/>
          <p14:tracePt t="85364" x="3316288" y="5354638"/>
          <p14:tracePt t="85372" x="3308350" y="5346700"/>
          <p14:tracePt t="85381" x="3292475" y="5346700"/>
          <p14:tracePt t="85388" x="3276600" y="5338763"/>
          <p14:tracePt t="85396" x="3260725" y="5338763"/>
          <p14:tracePt t="85404" x="3244850" y="5338763"/>
          <p14:tracePt t="85412" x="3228975" y="5338763"/>
          <p14:tracePt t="85420" x="3205163" y="5338763"/>
          <p14:tracePt t="85428" x="3181350" y="5338763"/>
          <p14:tracePt t="85436" x="3143250" y="5338763"/>
          <p14:tracePt t="85444" x="3111500" y="5338763"/>
          <p14:tracePt t="85452" x="3079750" y="5346700"/>
          <p14:tracePt t="85460" x="3055938" y="5346700"/>
          <p14:tracePt t="85468" x="3040063" y="5354638"/>
          <p14:tracePt t="85476" x="3024188" y="5362575"/>
          <p14:tracePt t="85484" x="3000375" y="5362575"/>
          <p14:tracePt t="85492" x="2984500" y="5370513"/>
          <p14:tracePt t="85500" x="2960688" y="5370513"/>
          <p14:tracePt t="85508" x="2946400" y="5370513"/>
          <p14:tracePt t="85516" x="2938463" y="5378450"/>
          <p14:tracePt t="85524" x="2922588" y="5386388"/>
          <p14:tracePt t="85532" x="2906713" y="5386388"/>
          <p14:tracePt t="85548" x="2898775" y="5386388"/>
          <p14:tracePt t="85804" x="2882900" y="5386388"/>
          <p14:tracePt t="85820" x="2882900" y="5392738"/>
          <p14:tracePt t="86381" x="2867025" y="5392738"/>
          <p14:tracePt t="86396" x="2859088" y="5392738"/>
          <p14:tracePt t="86404" x="2843213" y="5392738"/>
          <p14:tracePt t="86412" x="2835275" y="5392738"/>
          <p14:tracePt t="86420" x="2819400" y="5392738"/>
          <p14:tracePt t="86444" x="2803525" y="5392738"/>
          <p14:tracePt t="86460" x="2795588" y="5392738"/>
          <p14:tracePt t="86468" x="2779713" y="5392738"/>
          <p14:tracePt t="86476" x="2771775" y="5392738"/>
          <p14:tracePt t="86484" x="2755900" y="5392738"/>
          <p14:tracePt t="86500" x="2741613" y="5392738"/>
          <p14:tracePt t="86516" x="2733675" y="5392738"/>
          <p14:tracePt t="86532" x="2717800" y="5392738"/>
          <p14:tracePt t="86548" x="2709863" y="5392738"/>
          <p14:tracePt t="86580" x="2693988" y="5392738"/>
          <p14:tracePt t="86620" x="2678113" y="5386388"/>
          <p14:tracePt t="86660" x="2670175" y="5386388"/>
          <p14:tracePt t="86668" x="2654300" y="5386388"/>
          <p14:tracePt t="86676" x="2646363" y="5378450"/>
          <p14:tracePt t="86684" x="2638425" y="5370513"/>
          <p14:tracePt t="86692" x="2630488" y="5362575"/>
          <p14:tracePt t="86700" x="2622550" y="5362575"/>
          <p14:tracePt t="86708" x="2614613" y="5354638"/>
          <p14:tracePt t="86716" x="2606675" y="5346700"/>
          <p14:tracePt t="86877" x="2598738" y="5330825"/>
          <p14:tracePt t="86908" x="2590800" y="5330825"/>
          <p14:tracePt t="86996" x="2574925" y="5330825"/>
          <p14:tracePt t="87060" x="2559050" y="5338763"/>
          <p14:tracePt t="87164" x="2551113" y="5346700"/>
          <p14:tracePt t="87396" x="2543175" y="5354638"/>
          <p14:tracePt t="87468" x="2543175" y="5370513"/>
          <p14:tracePt t="87492" x="2543175" y="5378450"/>
          <p14:tracePt t="87500" x="2551113" y="5386388"/>
          <p14:tracePt t="87508" x="2566988" y="5392738"/>
          <p14:tracePt t="87620" x="2574925" y="5416550"/>
          <p14:tracePt t="87628" x="2590800" y="5424488"/>
          <p14:tracePt t="87837" x="2590800" y="5432425"/>
          <p14:tracePt t="87860" x="2582863" y="5432425"/>
          <p14:tracePt t="87876" x="2574925" y="5432425"/>
          <p14:tracePt t="87892" x="2566988" y="5432425"/>
          <p14:tracePt t="87900" x="2551113" y="5432425"/>
          <p14:tracePt t="87940" x="2543175" y="5432425"/>
          <p14:tracePt t="87964" x="2528888" y="5440363"/>
          <p14:tracePt t="87973" x="2520950" y="5440363"/>
          <p14:tracePt t="87980" x="2513013" y="5448300"/>
          <p14:tracePt t="87989" x="2513013" y="5456238"/>
          <p14:tracePt t="88044" x="2505075" y="5456238"/>
          <p14:tracePt t="88228" x="2489200" y="5464175"/>
          <p14:tracePt t="88268" x="2489200" y="5480050"/>
          <p14:tracePt t="88420" x="2481263" y="5480050"/>
          <p14:tracePt t="88436" x="2473325" y="5480050"/>
          <p14:tracePt t="88452" x="2465388" y="5480050"/>
          <p14:tracePt t="88476" x="2449513" y="5480050"/>
          <p14:tracePt t="88508" x="2441575" y="5472113"/>
          <p14:tracePt t="88580" x="2441575" y="5456238"/>
          <p14:tracePt t="88924" x="2441575" y="5448300"/>
          <p14:tracePt t="90573" x="2433638" y="5448300"/>
          <p14:tracePt t="90589" x="2433638" y="5440363"/>
          <p14:tracePt t="90604" x="2425700" y="5432425"/>
          <p14:tracePt t="90884" x="2417763" y="5416550"/>
          <p14:tracePt t="90892" x="2409825" y="5408613"/>
          <p14:tracePt t="90900" x="2393950" y="5408613"/>
          <p14:tracePt t="90908" x="2386013" y="5392738"/>
          <p14:tracePt t="90924" x="2370138" y="5392738"/>
          <p14:tracePt t="90956" x="2362200" y="5386388"/>
          <p14:tracePt t="90964" x="2354263" y="5378450"/>
          <p14:tracePt t="91044" x="2338388" y="5378450"/>
          <p14:tracePt t="91140" x="2332038" y="5378450"/>
          <p14:tracePt t="91164" x="2316163" y="5378450"/>
          <p14:tracePt t="91252" x="2308225" y="5378450"/>
          <p14:tracePt t="91276" x="2292350" y="5378450"/>
          <p14:tracePt t="91300" x="2276475" y="5378450"/>
          <p14:tracePt t="91340" x="2268538" y="5378450"/>
          <p14:tracePt t="91348" x="2252663" y="5378450"/>
          <p14:tracePt t="91356" x="2244725" y="5386388"/>
          <p14:tracePt t="91364" x="2228850" y="5386388"/>
          <p14:tracePt t="91380" x="2212975" y="5386388"/>
          <p14:tracePt t="91389" x="2205038" y="5386388"/>
          <p14:tracePt t="91396" x="2181225" y="5386388"/>
          <p14:tracePt t="91404" x="2157413" y="5386388"/>
          <p14:tracePt t="91412" x="2133600" y="5386388"/>
          <p14:tracePt t="91420" x="2103438" y="5386388"/>
          <p14:tracePt t="91428" x="2079625" y="5386388"/>
          <p14:tracePt t="91436" x="2055813" y="5386388"/>
          <p14:tracePt t="91444" x="2032000" y="5386388"/>
          <p14:tracePt t="91452" x="2016125" y="5386388"/>
          <p14:tracePt t="91460" x="2000250" y="5386388"/>
          <p14:tracePt t="91468" x="1976438" y="5386388"/>
          <p14:tracePt t="91476" x="1960563" y="5386388"/>
          <p14:tracePt t="91484" x="1944688" y="5386388"/>
          <p14:tracePt t="91493" x="1936750" y="5386388"/>
          <p14:tracePt t="91500" x="1922463" y="5386388"/>
          <p14:tracePt t="91508" x="1906588" y="5392738"/>
          <p14:tracePt t="91516" x="1882775" y="5392738"/>
          <p14:tracePt t="91524" x="1866900" y="5392738"/>
          <p14:tracePt t="91533" x="1851025" y="5392738"/>
          <p14:tracePt t="91540" x="1835150" y="5392738"/>
          <p14:tracePt t="91548" x="1819275" y="5400675"/>
          <p14:tracePt t="91557" x="1803400" y="5416550"/>
          <p14:tracePt t="91564" x="1771650" y="5416550"/>
          <p14:tracePt t="91573" x="1725613" y="5416550"/>
          <p14:tracePt t="91580" x="1693863" y="5416550"/>
          <p14:tracePt t="91589" x="1670050" y="5416550"/>
          <p14:tracePt t="91596" x="1646238" y="5416550"/>
          <p14:tracePt t="91604" x="1630363" y="5416550"/>
          <p14:tracePt t="91612" x="1614488" y="5416550"/>
          <p14:tracePt t="91668" x="1622425" y="5416550"/>
          <p14:tracePt t="91684" x="1630363" y="5408613"/>
          <p14:tracePt t="91708" x="1638300" y="5408613"/>
          <p14:tracePt t="91756" x="1638300" y="5400675"/>
          <p14:tracePt t="91764" x="1630363" y="5400675"/>
          <p14:tracePt t="91773" x="1614488" y="5400675"/>
          <p14:tracePt t="91780" x="1598613" y="5408613"/>
          <p14:tracePt t="91789" x="1590675" y="5408613"/>
          <p14:tracePt t="91796" x="1590675" y="5416550"/>
          <p14:tracePt t="91804" x="1574800" y="5416550"/>
          <p14:tracePt t="91812" x="1566863" y="5424488"/>
          <p14:tracePt t="91820" x="1550988" y="5440363"/>
          <p14:tracePt t="91828" x="1543050" y="5448300"/>
          <p14:tracePt t="91836" x="1527175" y="5464175"/>
          <p14:tracePt t="91844" x="1512888" y="5464175"/>
          <p14:tracePt t="91852" x="1465263" y="5464175"/>
          <p14:tracePt t="91860" x="1385888" y="5456238"/>
          <p14:tracePt t="91868" x="1244600" y="5416550"/>
          <p14:tracePt t="91876" x="1095375" y="5378450"/>
          <p14:tracePt t="91884" x="984250" y="5354638"/>
          <p14:tracePt t="91892" x="906463" y="5330825"/>
          <p14:tracePt t="91900" x="866775" y="5330825"/>
          <p14:tracePt t="91908" x="842963" y="5330825"/>
          <p14:tracePt t="91924" x="803275" y="5330825"/>
          <p14:tracePt t="111388" x="795338" y="5330825"/>
          <p14:tracePt t="111397" x="787400" y="5330825"/>
          <p14:tracePt t="111405" x="763588" y="5330825"/>
          <p14:tracePt t="111412" x="715963" y="5338763"/>
          <p14:tracePt t="111421" x="677863" y="5346700"/>
          <p14:tracePt t="111428" x="630238" y="5370513"/>
          <p14:tracePt t="111436" x="598488" y="5370513"/>
          <p14:tracePt t="111444" x="574675" y="5378450"/>
          <p14:tracePt t="111452" x="550863" y="5386388"/>
          <p14:tracePt t="111460" x="534988" y="5392738"/>
          <p14:tracePt t="111468" x="519113" y="5392738"/>
          <p14:tracePt t="111476" x="511175" y="5408613"/>
          <p14:tracePt t="111484" x="481013" y="5432425"/>
          <p14:tracePt t="111492" x="465138" y="5456238"/>
          <p14:tracePt t="111500" x="465138" y="5503863"/>
          <p14:tracePt t="111508" x="457200" y="5583238"/>
          <p14:tracePt t="111516" x="457200" y="5653088"/>
          <p14:tracePt t="111524" x="481013" y="5732463"/>
          <p14:tracePt t="111532" x="496888" y="5842000"/>
          <p14:tracePt t="111540" x="527050" y="5961063"/>
          <p14:tracePt t="111548" x="542925" y="6054725"/>
          <p14:tracePt t="111556" x="550863" y="6142038"/>
          <p14:tracePt t="111564" x="574675" y="6219825"/>
          <p14:tracePt t="111572" x="590550" y="6275388"/>
          <p14:tracePt t="111580" x="590550" y="6307138"/>
          <p14:tracePt t="111589" x="590550" y="6369050"/>
          <p14:tracePt t="111596" x="590550" y="6400800"/>
          <p14:tracePt t="111605" x="590550" y="6424613"/>
          <p14:tracePt t="111612" x="590550" y="6464300"/>
          <p14:tracePt t="111620" x="590550" y="6480175"/>
          <p14:tracePt t="111628" x="590550" y="6496050"/>
          <p14:tracePt t="111636" x="582613" y="6511925"/>
          <p14:tracePt t="111644" x="574675" y="6519863"/>
          <p14:tracePt t="111652" x="566738" y="6527800"/>
          <p14:tracePt t="111660" x="558800" y="6535738"/>
          <p14:tracePt t="111684" x="542925" y="6543675"/>
          <p14:tracePt t="111692" x="534988" y="6551613"/>
          <p14:tracePt t="111708" x="519113" y="6551613"/>
          <p14:tracePt t="111724" x="504825" y="6559550"/>
          <p14:tracePt t="111732" x="496888" y="6559550"/>
          <p14:tracePt t="111740" x="481013" y="6559550"/>
          <p14:tracePt t="111748" x="473075" y="6559550"/>
          <p14:tracePt t="111756" x="457200" y="6559550"/>
          <p14:tracePt t="111764" x="449263" y="6559550"/>
          <p14:tracePt t="111772" x="441325" y="6559550"/>
          <p14:tracePt t="111780" x="433388" y="6559550"/>
          <p14:tracePt t="111789" x="409575" y="6559550"/>
          <p14:tracePt t="111796" x="393700" y="6559550"/>
          <p14:tracePt t="111805" x="369888" y="6551613"/>
          <p14:tracePt t="111812" x="354013" y="6551613"/>
          <p14:tracePt t="111820" x="338138" y="6543675"/>
          <p14:tracePt t="111828" x="338138" y="6527800"/>
          <p14:tracePt t="111836" x="322263" y="6519863"/>
          <p14:tracePt t="111844" x="314325" y="6511925"/>
          <p14:tracePt t="111852" x="300038" y="6503988"/>
          <p14:tracePt t="111972" x="300038" y="6496050"/>
          <p14:tracePt t="111988" x="292100" y="6488113"/>
          <p14:tracePt t="112012" x="292100" y="6472238"/>
          <p14:tracePt t="112028" x="292100" y="6464300"/>
          <p14:tracePt t="112037" x="292100" y="6448425"/>
          <p14:tracePt t="112044" x="292100" y="6440488"/>
          <p14:tracePt t="112052" x="292100" y="6424613"/>
          <p14:tracePt t="112060" x="300038" y="6424613"/>
          <p14:tracePt t="112069" x="306388" y="6416675"/>
          <p14:tracePt t="112076" x="314325" y="6400800"/>
          <p14:tracePt t="112092" x="314325" y="6392863"/>
          <p14:tracePt t="112101" x="314325" y="6376988"/>
          <p14:tracePt t="112108" x="338138" y="6369050"/>
          <p14:tracePt t="112124" x="338138" y="6354763"/>
          <p14:tracePt t="112868" x="338138" y="6346825"/>
          <p14:tracePt t="112876" x="330200" y="6346825"/>
          <p14:tracePt t="112884" x="314325" y="6338888"/>
          <p14:tracePt t="113244" x="300038" y="6338888"/>
          <p14:tracePt t="113388" x="292100" y="6338888"/>
          <p14:tracePt t="113405" x="276225" y="6338888"/>
          <p14:tracePt t="113436" x="260350" y="6330950"/>
          <p14:tracePt t="113564" x="260350" y="6323013"/>
          <p14:tracePt t="113572" x="268288" y="6323013"/>
          <p14:tracePt t="113580" x="330200" y="6323013"/>
          <p14:tracePt t="113588" x="441325" y="6323013"/>
          <p14:tracePt t="113596" x="566738" y="6323013"/>
          <p14:tracePt t="113604" x="693738" y="6323013"/>
          <p14:tracePt t="113613" x="835025" y="6338888"/>
          <p14:tracePt t="113621" x="960438" y="6376988"/>
          <p14:tracePt t="113629" x="1165225" y="6424613"/>
          <p14:tracePt t="113637" x="1433513" y="6511925"/>
          <p14:tracePt t="113644" x="1685925" y="6573838"/>
          <p14:tracePt t="113652" x="1968500" y="6629400"/>
          <p14:tracePt t="113660" x="2220913" y="6700838"/>
          <p14:tracePt t="113668" x="2505075" y="6770688"/>
          <p14:tracePt t="113868" x="11774488" y="6645275"/>
          <p14:tracePt t="113876" x="11891963" y="6551613"/>
          <p14:tracePt t="113884" x="12011025" y="6472238"/>
          <p14:tracePt t="113892" x="12104688" y="64087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3: Create a Vision for Change</a:t>
            </a:r>
          </a:p>
          <a:p>
            <a:r>
              <a:rPr lang="en-US" sz="2800" dirty="0">
                <a:solidFill>
                  <a:schemeClr val="tx1"/>
                </a:solidFill>
              </a:rPr>
              <a:t>When you first start thinking about change, there will probably be many great ideas and solutions floating around. Link these concepts to an overall vision that people can grasp easily and remember.</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C5E8D95B-6942-4CE9-87A6-462844294D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8251018"/>
      </p:ext>
    </p:extLst>
  </p:cSld>
  <p:clrMapOvr>
    <a:masterClrMapping/>
  </p:clrMapOvr>
  <mc:AlternateContent xmlns:mc="http://schemas.openxmlformats.org/markup-compatibility/2006" xmlns:p14="http://schemas.microsoft.com/office/powerpoint/2010/main">
    <mc:Choice Requires="p14">
      <p:transition p14:dur="10" advTm="180080"/>
    </mc:Choice>
    <mc:Fallback xmlns="">
      <p:transition advTm="180080"/>
    </mc:Fallback>
  </mc:AlternateContent>
  <p:extLst>
    <p:ext uri="{3A86A75C-4F4B-4683-9AE1-C65F6400EC91}">
      <p14:laserTraceLst xmlns:p14="http://schemas.microsoft.com/office/powerpoint/2010/main">
        <p14:tracePtLst>
          <p14:tracePt t="398" x="1787525" y="3298825"/>
          <p14:tracePt t="510" x="1787525" y="3290888"/>
          <p14:tracePt t="518" x="1779588" y="3275013"/>
          <p14:tracePt t="526" x="1763713" y="3267075"/>
          <p14:tracePt t="534" x="1747838" y="3267075"/>
          <p14:tracePt t="542" x="1739900" y="3267075"/>
          <p14:tracePt t="551" x="1709738" y="3259138"/>
          <p14:tracePt t="557" x="1677988" y="3251200"/>
          <p14:tracePt t="566" x="1662113" y="3243263"/>
          <p14:tracePt t="574" x="1638300" y="3243263"/>
          <p14:tracePt t="582" x="1614488" y="3243263"/>
          <p14:tracePt t="590" x="1598613" y="3243263"/>
          <p14:tracePt t="598" x="1582738" y="3243263"/>
          <p14:tracePt t="606" x="1566863" y="3243263"/>
          <p14:tracePt t="622" x="1550988" y="3243263"/>
          <p14:tracePt t="638" x="1543050" y="3243263"/>
          <p14:tracePt t="726" x="1558925" y="3243263"/>
          <p14:tracePt t="734" x="1566863" y="3243263"/>
          <p14:tracePt t="742" x="1582738" y="3243263"/>
          <p14:tracePt t="750" x="1590675" y="3243263"/>
          <p14:tracePt t="766" x="1598613" y="3243263"/>
          <p14:tracePt t="830" x="1590675" y="3243263"/>
          <p14:tracePt t="838" x="1566863" y="3243263"/>
          <p14:tracePt t="846" x="1543050" y="3243263"/>
          <p14:tracePt t="854" x="1520825" y="3243263"/>
          <p14:tracePt t="862" x="1489075" y="3243263"/>
          <p14:tracePt t="870" x="1465263" y="3243263"/>
          <p14:tracePt t="878" x="1449388" y="3243263"/>
          <p14:tracePt t="886" x="1441450" y="3243263"/>
          <p14:tracePt t="907" x="1433513" y="3243263"/>
          <p14:tracePt t="966" x="1441450" y="3251200"/>
          <p14:tracePt t="974" x="1457325" y="3251200"/>
          <p14:tracePt t="982" x="1481138" y="3251200"/>
          <p14:tracePt t="990" x="1504950" y="3251200"/>
          <p14:tracePt t="998" x="1520825" y="3251200"/>
          <p14:tracePt t="1014" x="1535113" y="3259138"/>
          <p14:tracePt t="1070" x="1535113" y="3267075"/>
          <p14:tracePt t="1086" x="1527175" y="3267075"/>
          <p14:tracePt t="4078" x="1535113" y="3267075"/>
          <p14:tracePt t="4110" x="1543050" y="3267075"/>
          <p14:tracePt t="4126" x="1558925" y="3267075"/>
          <p14:tracePt t="4158" x="1566863" y="3267075"/>
          <p14:tracePt t="4222" x="1582738" y="3275013"/>
          <p14:tracePt t="4230" x="1590675" y="3282950"/>
          <p14:tracePt t="4238" x="1590675" y="3290888"/>
          <p14:tracePt t="4254" x="1606550" y="3290888"/>
          <p14:tracePt t="4278" x="1622425" y="3290888"/>
          <p14:tracePt t="4295" x="1630363" y="3298825"/>
          <p14:tracePt t="4302" x="1638300" y="3306763"/>
          <p14:tracePt t="4312" x="1654175" y="3306763"/>
          <p14:tracePt t="4326" x="1670050" y="3306763"/>
          <p14:tracePt t="4334" x="1677988" y="3306763"/>
          <p14:tracePt t="4341" x="1685925" y="3306763"/>
          <p14:tracePt t="4350" x="1693863" y="3306763"/>
          <p14:tracePt t="4358" x="1709738" y="3306763"/>
          <p14:tracePt t="4366" x="1717675" y="3306763"/>
          <p14:tracePt t="4374" x="1731963" y="3306763"/>
          <p14:tracePt t="4382" x="1739900" y="3306763"/>
          <p14:tracePt t="4390" x="1747838" y="3306763"/>
          <p14:tracePt t="4398" x="1779588" y="3306763"/>
          <p14:tracePt t="4406" x="1803400" y="3306763"/>
          <p14:tracePt t="4414" x="1811338" y="3306763"/>
          <p14:tracePt t="4422" x="1827213" y="3306763"/>
          <p14:tracePt t="4430" x="1858963" y="3306763"/>
          <p14:tracePt t="4438" x="1906588" y="3314700"/>
          <p14:tracePt t="4446" x="1930400" y="3314700"/>
          <p14:tracePt t="4454" x="1944688" y="3314700"/>
          <p14:tracePt t="4462" x="1968500" y="3314700"/>
          <p14:tracePt t="4470" x="1984375" y="3314700"/>
          <p14:tracePt t="4478" x="1992313" y="3322638"/>
          <p14:tracePt t="4487" x="2008188" y="3330575"/>
          <p14:tracePt t="4518" x="2032000" y="3338513"/>
          <p14:tracePt t="4558" x="2047875" y="3338513"/>
          <p14:tracePt t="4590" x="2055813" y="3338513"/>
          <p14:tracePt t="4942" x="2071688" y="3346450"/>
          <p14:tracePt t="5062" x="2079625" y="3354388"/>
          <p14:tracePt t="5070" x="2087563" y="3354388"/>
          <p14:tracePt t="5078" x="2095500" y="3354388"/>
          <p14:tracePt t="5086" x="2111375" y="3354388"/>
          <p14:tracePt t="5094" x="2119313" y="3354388"/>
          <p14:tracePt t="5103" x="2133600" y="3354388"/>
          <p14:tracePt t="5110" x="2141538" y="3354388"/>
          <p14:tracePt t="5118" x="2149475" y="3354388"/>
          <p14:tracePt t="5126" x="2165350" y="3354388"/>
          <p14:tracePt t="5134" x="2197100" y="3354388"/>
          <p14:tracePt t="5142" x="2205038" y="3354388"/>
          <p14:tracePt t="5150" x="2220913" y="3354388"/>
          <p14:tracePt t="5158" x="2228850" y="3354388"/>
          <p14:tracePt t="5166" x="2244725" y="3354388"/>
          <p14:tracePt t="5174" x="2252663" y="3354388"/>
          <p14:tracePt t="5182" x="2268538" y="3354388"/>
          <p14:tracePt t="5190" x="2276475" y="3354388"/>
          <p14:tracePt t="5197" x="2284413" y="3354388"/>
          <p14:tracePt t="5206" x="2292350" y="3354388"/>
          <p14:tracePt t="5214" x="2308225" y="3354388"/>
          <p14:tracePt t="5222" x="2324100" y="3354388"/>
          <p14:tracePt t="5230" x="2338388" y="3354388"/>
          <p14:tracePt t="5238" x="2354263" y="3354388"/>
          <p14:tracePt t="5246" x="2362200" y="3354388"/>
          <p14:tracePt t="5254" x="2386013" y="3354388"/>
          <p14:tracePt t="5262" x="2393950" y="3354388"/>
          <p14:tracePt t="5270" x="2409825" y="3354388"/>
          <p14:tracePt t="5278" x="2425700" y="3354388"/>
          <p14:tracePt t="5286" x="2457450" y="3354388"/>
          <p14:tracePt t="5294" x="2465388" y="3354388"/>
          <p14:tracePt t="5302" x="2473325" y="3354388"/>
          <p14:tracePt t="5310" x="2489200" y="3354388"/>
          <p14:tracePt t="5318" x="2505075" y="3354388"/>
          <p14:tracePt t="5326" x="2520950" y="3354388"/>
          <p14:tracePt t="5334" x="2543175" y="3354388"/>
          <p14:tracePt t="5342" x="2559050" y="3354388"/>
          <p14:tracePt t="5350" x="2566988" y="3354388"/>
          <p14:tracePt t="5358" x="2582863" y="3354388"/>
          <p14:tracePt t="5365" x="2598738" y="3354388"/>
          <p14:tracePt t="5374" x="2622550" y="3354388"/>
          <p14:tracePt t="5381" x="2638425" y="3354388"/>
          <p14:tracePt t="5390" x="2654300" y="3354388"/>
          <p14:tracePt t="5398" x="2662238" y="3354388"/>
          <p14:tracePt t="5406" x="2670175" y="3354388"/>
          <p14:tracePt t="5414" x="2678113" y="3354388"/>
          <p14:tracePt t="5422" x="2693988" y="3354388"/>
          <p14:tracePt t="5430" x="2701925" y="3354388"/>
          <p14:tracePt t="5438" x="2717800" y="3354388"/>
          <p14:tracePt t="5445" x="2725738" y="3354388"/>
          <p14:tracePt t="5454" x="2733675" y="3354388"/>
          <p14:tracePt t="5462" x="2741613" y="3354388"/>
          <p14:tracePt t="5470" x="2755900" y="3354388"/>
          <p14:tracePt t="5478" x="2763838" y="3354388"/>
          <p14:tracePt t="5486" x="2787650" y="3354388"/>
          <p14:tracePt t="5494" x="2803525" y="3354388"/>
          <p14:tracePt t="5503" x="2811463" y="3354388"/>
          <p14:tracePt t="5510" x="2819400" y="3354388"/>
          <p14:tracePt t="5518" x="2827338" y="3354388"/>
          <p14:tracePt t="5526" x="2843213" y="3354388"/>
          <p14:tracePt t="5534" x="2851150" y="3354388"/>
          <p14:tracePt t="5542" x="2874963" y="3354388"/>
          <p14:tracePt t="5550" x="2890838" y="3354388"/>
          <p14:tracePt t="5558" x="2898775" y="3354388"/>
          <p14:tracePt t="5566" x="2914650" y="3354388"/>
          <p14:tracePt t="5574" x="2946400" y="3354388"/>
          <p14:tracePt t="5582" x="2960688" y="3354388"/>
          <p14:tracePt t="5598" x="2976563" y="3354388"/>
          <p14:tracePt t="5606" x="2984500" y="3354388"/>
          <p14:tracePt t="5614" x="3000375" y="3354388"/>
          <p14:tracePt t="5678" x="3008313" y="3354388"/>
          <p14:tracePt t="5710" x="3024188" y="3354388"/>
          <p14:tracePt t="5726" x="3040063" y="3354388"/>
          <p14:tracePt t="5734" x="3048000" y="3354388"/>
          <p14:tracePt t="5742" x="3063875" y="3354388"/>
          <p14:tracePt t="5750" x="3079750" y="3354388"/>
          <p14:tracePt t="5758" x="3095625" y="3354388"/>
          <p14:tracePt t="5766" x="3119438" y="3354388"/>
          <p14:tracePt t="5773" x="3143250" y="3354388"/>
          <p14:tracePt t="5782" x="3165475" y="3362325"/>
          <p14:tracePt t="5790" x="3181350" y="3362325"/>
          <p14:tracePt t="5798" x="3197225" y="3362325"/>
          <p14:tracePt t="5806" x="3213100" y="3370263"/>
          <p14:tracePt t="5814" x="3228975" y="3378200"/>
          <p14:tracePt t="5822" x="3244850" y="3378200"/>
          <p14:tracePt t="5830" x="3260725" y="3378200"/>
          <p14:tracePt t="5838" x="3276600" y="3378200"/>
          <p14:tracePt t="5846" x="3292475" y="3378200"/>
          <p14:tracePt t="5854" x="3316288" y="3378200"/>
          <p14:tracePt t="5862" x="3332163" y="3378200"/>
          <p14:tracePt t="5870" x="3354388" y="3378200"/>
          <p14:tracePt t="5878" x="3394075" y="3378200"/>
          <p14:tracePt t="5886" x="3425825" y="3378200"/>
          <p14:tracePt t="5894" x="3457575" y="3378200"/>
          <p14:tracePt t="5903" x="3481388" y="3378200"/>
          <p14:tracePt t="5910" x="3505200" y="3378200"/>
          <p14:tracePt t="5919" x="3521075" y="3378200"/>
          <p14:tracePt t="5926" x="3536950" y="3378200"/>
          <p14:tracePt t="5934" x="3552825" y="3378200"/>
          <p14:tracePt t="5942" x="3567113" y="3378200"/>
          <p14:tracePt t="5950" x="3590925" y="3370263"/>
          <p14:tracePt t="5958" x="3606800" y="3362325"/>
          <p14:tracePt t="5966" x="3622675" y="3362325"/>
          <p14:tracePt t="5974" x="3638550" y="3362325"/>
          <p14:tracePt t="5982" x="3662363" y="3362325"/>
          <p14:tracePt t="5990" x="3686175" y="3362325"/>
          <p14:tracePt t="5998" x="3725863" y="3362325"/>
          <p14:tracePt t="6006" x="3749675" y="3362325"/>
          <p14:tracePt t="6014" x="3771900" y="3362325"/>
          <p14:tracePt t="6022" x="3795713" y="3362325"/>
          <p14:tracePt t="6030" x="3835400" y="3362325"/>
          <p14:tracePt t="6038" x="3867150" y="3362325"/>
          <p14:tracePt t="6046" x="3906838" y="3362325"/>
          <p14:tracePt t="6054" x="3930650" y="3362325"/>
          <p14:tracePt t="6062" x="3954463" y="3362325"/>
          <p14:tracePt t="6070" x="3992563" y="3362325"/>
          <p14:tracePt t="6078" x="4016375" y="3362325"/>
          <p14:tracePt t="6086" x="4032250" y="3362325"/>
          <p14:tracePt t="6094" x="4064000" y="3362325"/>
          <p14:tracePt t="6102" x="4103688" y="3362325"/>
          <p14:tracePt t="6110" x="4135438" y="3362325"/>
          <p14:tracePt t="6119" x="4165600" y="3362325"/>
          <p14:tracePt t="6126" x="4189413" y="3362325"/>
          <p14:tracePt t="6135" x="4213225" y="3362325"/>
          <p14:tracePt t="6142" x="4229100" y="3362325"/>
          <p14:tracePt t="6150" x="4244975" y="3362325"/>
          <p14:tracePt t="6166" x="4260850" y="3362325"/>
          <p14:tracePt t="6182" x="4268788" y="3362325"/>
          <p14:tracePt t="6198" x="4276725" y="3362325"/>
          <p14:tracePt t="6205" x="4284663" y="3362325"/>
          <p14:tracePt t="6214" x="4300538" y="3362325"/>
          <p14:tracePt t="6222" x="4308475" y="3362325"/>
          <p14:tracePt t="6230" x="4324350" y="3362325"/>
          <p14:tracePt t="6238" x="4332288" y="3362325"/>
          <p14:tracePt t="6246" x="4340225" y="3362325"/>
          <p14:tracePt t="6254" x="4348163" y="3362325"/>
          <p14:tracePt t="6270" x="4364038" y="3362325"/>
          <p14:tracePt t="6278" x="4370388" y="3362325"/>
          <p14:tracePt t="6286" x="4386263" y="3362325"/>
          <p14:tracePt t="6303" x="4394200" y="3362325"/>
          <p14:tracePt t="6310" x="4402138" y="3362325"/>
          <p14:tracePt t="6318" x="4410075" y="3362325"/>
          <p14:tracePt t="6326" x="4425950" y="3362325"/>
          <p14:tracePt t="6333" x="4433888" y="3362325"/>
          <p14:tracePt t="6342" x="4449763" y="3362325"/>
          <p14:tracePt t="6350" x="4473575" y="3362325"/>
          <p14:tracePt t="6358" x="4497388" y="3362325"/>
          <p14:tracePt t="6365" x="4529138" y="3354388"/>
          <p14:tracePt t="6374" x="4560888" y="3346450"/>
          <p14:tracePt t="6382" x="4598988" y="3330575"/>
          <p14:tracePt t="6390" x="4630738" y="3322638"/>
          <p14:tracePt t="6398" x="4662488" y="3322638"/>
          <p14:tracePt t="6406" x="4694238" y="3314700"/>
          <p14:tracePt t="6414" x="4749800" y="3306763"/>
          <p14:tracePt t="6422" x="4765675" y="3306763"/>
          <p14:tracePt t="6430" x="4779963" y="3306763"/>
          <p14:tracePt t="6438" x="4787900" y="3306763"/>
          <p14:tracePt t="6446" x="4803775" y="3306763"/>
          <p14:tracePt t="6454" x="4819650" y="3306763"/>
          <p14:tracePt t="6478" x="4835525" y="3306763"/>
          <p14:tracePt t="6758" x="4827588" y="3306763"/>
          <p14:tracePt t="6766" x="4811713" y="3306763"/>
          <p14:tracePt t="6774" x="4795838" y="3306763"/>
          <p14:tracePt t="6782" x="4749800" y="3306763"/>
          <p14:tracePt t="6790" x="4670425" y="3306763"/>
          <p14:tracePt t="6798" x="4575175" y="3306763"/>
          <p14:tracePt t="6806" x="4481513" y="3306763"/>
          <p14:tracePt t="6815" x="4386263" y="3306763"/>
          <p14:tracePt t="6822" x="4244975" y="3306763"/>
          <p14:tracePt t="6830" x="4087813" y="3306763"/>
          <p14:tracePt t="6838" x="3898900" y="3306763"/>
          <p14:tracePt t="6846" x="3670300" y="3306763"/>
          <p14:tracePt t="6854" x="3433763" y="3322638"/>
          <p14:tracePt t="6862" x="3197225" y="3338513"/>
          <p14:tracePt t="6870" x="2960688" y="3354388"/>
          <p14:tracePt t="6878" x="2771775" y="3354388"/>
          <p14:tracePt t="6887" x="2505075" y="3370263"/>
          <p14:tracePt t="6894" x="2332038" y="3386138"/>
          <p14:tracePt t="6902" x="2189163" y="3386138"/>
          <p14:tracePt t="6910" x="2047875" y="3402013"/>
          <p14:tracePt t="6919" x="1922463" y="3409950"/>
          <p14:tracePt t="6926" x="1827213" y="3440113"/>
          <p14:tracePt t="6934" x="1739900" y="3463925"/>
          <p14:tracePt t="6942" x="1670050" y="3479800"/>
          <p14:tracePt t="6950" x="1590675" y="3503613"/>
          <p14:tracePt t="6958" x="1504950" y="3519488"/>
          <p14:tracePt t="6966" x="1449388" y="3551238"/>
          <p14:tracePt t="6974" x="1385888" y="3567113"/>
          <p14:tracePt t="6981" x="1308100" y="3575050"/>
          <p14:tracePt t="6990" x="1252538" y="3582988"/>
          <p14:tracePt t="6998" x="1212850" y="3606800"/>
          <p14:tracePt t="7006" x="1149350" y="3614738"/>
          <p14:tracePt t="7014" x="1111250" y="3636963"/>
          <p14:tracePt t="7022" x="1071563" y="3636963"/>
          <p14:tracePt t="7030" x="1047750" y="3644900"/>
          <p14:tracePt t="7038" x="1008063" y="3660775"/>
          <p14:tracePt t="7046" x="976313" y="3660775"/>
          <p14:tracePt t="7054" x="952500" y="3668713"/>
          <p14:tracePt t="7062" x="920750" y="3676650"/>
          <p14:tracePt t="7071" x="906463" y="3684588"/>
          <p14:tracePt t="7078" x="898525" y="3692525"/>
          <p14:tracePt t="7086" x="882650" y="3708400"/>
          <p14:tracePt t="7094" x="882650" y="3716338"/>
          <p14:tracePt t="7103" x="858838" y="3724275"/>
          <p14:tracePt t="7110" x="842963" y="3732213"/>
          <p14:tracePt t="7126" x="835025" y="3748088"/>
          <p14:tracePt t="7134" x="819150" y="3748088"/>
          <p14:tracePt t="7150" x="819150" y="3756025"/>
          <p14:tracePt t="7170" x="803275" y="3779838"/>
          <p14:tracePt t="7190" x="795338" y="3779838"/>
          <p14:tracePt t="7222" x="787400" y="3787775"/>
          <p14:tracePt t="7230" x="779463" y="3795713"/>
          <p14:tracePt t="7438" x="771525" y="3803650"/>
          <p14:tracePt t="7446" x="771525" y="3811588"/>
          <p14:tracePt t="7462" x="755650" y="3811588"/>
          <p14:tracePt t="7646" x="747713" y="3819525"/>
          <p14:tracePt t="7654" x="731838" y="3819525"/>
          <p14:tracePt t="7678" x="723900" y="3833813"/>
          <p14:tracePt t="7750" x="715963" y="3841750"/>
          <p14:tracePt t="11366" x="709613" y="3841750"/>
          <p14:tracePt t="11390" x="709613" y="3833813"/>
          <p14:tracePt t="11598" x="709613" y="3819525"/>
          <p14:tracePt t="11630" x="715963" y="3819525"/>
          <p14:tracePt t="11638" x="731838" y="3819525"/>
          <p14:tracePt t="11646" x="739775" y="3819525"/>
          <p14:tracePt t="11654" x="763588" y="3819525"/>
          <p14:tracePt t="11662" x="779463" y="3819525"/>
          <p14:tracePt t="11670" x="787400" y="3819525"/>
          <p14:tracePt t="11678" x="819150" y="3811588"/>
          <p14:tracePt t="11687" x="842963" y="3811588"/>
          <p14:tracePt t="11694" x="866775" y="3811588"/>
          <p14:tracePt t="11703" x="890588" y="3803650"/>
          <p14:tracePt t="11710" x="906463" y="3795713"/>
          <p14:tracePt t="11719" x="920750" y="3787775"/>
          <p14:tracePt t="11726" x="952500" y="3787775"/>
          <p14:tracePt t="11733" x="968375" y="3779838"/>
          <p14:tracePt t="11742" x="984250" y="3779838"/>
          <p14:tracePt t="11749" x="992188" y="3779838"/>
          <p14:tracePt t="11758" x="1000125" y="3779838"/>
          <p14:tracePt t="11766" x="1023938" y="3771900"/>
          <p14:tracePt t="11774" x="1039813" y="3771900"/>
          <p14:tracePt t="11782" x="1047750" y="3771900"/>
          <p14:tracePt t="11790" x="1063625" y="3763963"/>
          <p14:tracePt t="11806" x="1071563" y="3763963"/>
          <p14:tracePt t="11814" x="1087438" y="3763963"/>
          <p14:tracePt t="11846" x="1103313" y="3763963"/>
          <p14:tracePt t="12174" x="1111250" y="3763963"/>
          <p14:tracePt t="12182" x="1125538" y="3763963"/>
          <p14:tracePt t="12190" x="1133475" y="3763963"/>
          <p14:tracePt t="12198" x="1149350" y="3763963"/>
          <p14:tracePt t="12214" x="1165225" y="3763963"/>
          <p14:tracePt t="12230" x="1173163" y="3763963"/>
          <p14:tracePt t="12238" x="1189038" y="3763963"/>
          <p14:tracePt t="12246" x="1196975" y="3763963"/>
          <p14:tracePt t="12254" x="1212850" y="3763963"/>
          <p14:tracePt t="12270" x="1228725" y="3763963"/>
          <p14:tracePt t="12278" x="1236663" y="3763963"/>
          <p14:tracePt t="12286" x="1260475" y="3763963"/>
          <p14:tracePt t="12295" x="1292225" y="3763963"/>
          <p14:tracePt t="12302" x="1338263" y="3763963"/>
          <p14:tracePt t="12311" x="1377950" y="3763963"/>
          <p14:tracePt t="12318" x="1401763" y="3763963"/>
          <p14:tracePt t="12328" x="1441450" y="3763963"/>
          <p14:tracePt t="12334" x="1489075" y="3763963"/>
          <p14:tracePt t="12342" x="1512888" y="3763963"/>
          <p14:tracePt t="12350" x="1543050" y="3763963"/>
          <p14:tracePt t="12358" x="1582738" y="3763963"/>
          <p14:tracePt t="12366" x="1614488" y="3763963"/>
          <p14:tracePt t="12374" x="1638300" y="3763963"/>
          <p14:tracePt t="12382" x="1670050" y="3763963"/>
          <p14:tracePt t="12390" x="1693863" y="3763963"/>
          <p14:tracePt t="12398" x="1717675" y="3763963"/>
          <p14:tracePt t="12406" x="1739900" y="3763963"/>
          <p14:tracePt t="12414" x="1755775" y="3763963"/>
          <p14:tracePt t="12422" x="1779588" y="3763963"/>
          <p14:tracePt t="12430" x="1795463" y="3763963"/>
          <p14:tracePt t="12438" x="1803400" y="3763963"/>
          <p14:tracePt t="12446" x="1819275" y="3763963"/>
          <p14:tracePt t="12454" x="1835150" y="3756025"/>
          <p14:tracePt t="12470" x="1851025" y="3748088"/>
          <p14:tracePt t="12558" x="1866900" y="3748088"/>
          <p14:tracePt t="12574" x="1874838" y="3748088"/>
          <p14:tracePt t="12606" x="1890713" y="3748088"/>
          <p14:tracePt t="12654" x="1906588" y="3748088"/>
          <p14:tracePt t="12846" x="1898650" y="3748088"/>
          <p14:tracePt t="12862" x="1882775" y="3748088"/>
          <p14:tracePt t="12879" x="1874838" y="3748088"/>
          <p14:tracePt t="12894" x="1858963" y="3748088"/>
          <p14:tracePt t="12911" x="1851025" y="3748088"/>
          <p14:tracePt t="12918" x="1843088" y="3748088"/>
          <p14:tracePt t="12926" x="1835150" y="3748088"/>
          <p14:tracePt t="12934" x="1819275" y="3748088"/>
          <p14:tracePt t="12942" x="1803400" y="3740150"/>
          <p14:tracePt t="12950" x="1787525" y="3740150"/>
          <p14:tracePt t="12958" x="1763713" y="3740150"/>
          <p14:tracePt t="12966" x="1731963" y="3732213"/>
          <p14:tracePt t="12974" x="1709738" y="3724275"/>
          <p14:tracePt t="12982" x="1677988" y="3724275"/>
          <p14:tracePt t="12990" x="1638300" y="3716338"/>
          <p14:tracePt t="12998" x="1614488" y="3716338"/>
          <p14:tracePt t="13005" x="1574800" y="3700463"/>
          <p14:tracePt t="13014" x="1558925" y="3692525"/>
          <p14:tracePt t="13022" x="1527175" y="3684588"/>
          <p14:tracePt t="13029" x="1512888" y="3684588"/>
          <p14:tracePt t="13038" x="1489075" y="3684588"/>
          <p14:tracePt t="13046" x="1457325" y="3684588"/>
          <p14:tracePt t="13054" x="1433513" y="3684588"/>
          <p14:tracePt t="13062" x="1417638" y="3684588"/>
          <p14:tracePt t="13070" x="1401763" y="3684588"/>
          <p14:tracePt t="13078" x="1385888" y="3684588"/>
          <p14:tracePt t="13086" x="1362075" y="3676650"/>
          <p14:tracePt t="13095" x="1346200" y="3668713"/>
          <p14:tracePt t="13102" x="1330325" y="3660775"/>
          <p14:tracePt t="13110" x="1316038" y="3660775"/>
          <p14:tracePt t="13118" x="1300163" y="3660775"/>
          <p14:tracePt t="13134" x="1284288" y="3660775"/>
          <p14:tracePt t="13351" x="1292225" y="3660775"/>
          <p14:tracePt t="13358" x="1308100" y="3660775"/>
          <p14:tracePt t="13366" x="1322388" y="3660775"/>
          <p14:tracePt t="13374" x="1338263" y="3660775"/>
          <p14:tracePt t="13382" x="1370013" y="3668713"/>
          <p14:tracePt t="13390" x="1409700" y="3668713"/>
          <p14:tracePt t="13398" x="1441450" y="3668713"/>
          <p14:tracePt t="13406" x="1465263" y="3676650"/>
          <p14:tracePt t="13414" x="1497013" y="3700463"/>
          <p14:tracePt t="13422" x="1520825" y="3700463"/>
          <p14:tracePt t="13430" x="1543050" y="3700463"/>
          <p14:tracePt t="13438" x="1582738" y="3708400"/>
          <p14:tracePt t="13446" x="1606550" y="3716338"/>
          <p14:tracePt t="13454" x="1646238" y="3724275"/>
          <p14:tracePt t="13462" x="1693863" y="3732213"/>
          <p14:tracePt t="13470" x="1731963" y="3740150"/>
          <p14:tracePt t="13479" x="1779588" y="3740150"/>
          <p14:tracePt t="13486" x="1803400" y="3740150"/>
          <p14:tracePt t="13494" x="1827213" y="3740150"/>
          <p14:tracePt t="13502" x="1866900" y="3740150"/>
          <p14:tracePt t="13511" x="1898650" y="3740150"/>
          <p14:tracePt t="13518" x="1936750" y="3740150"/>
          <p14:tracePt t="13526" x="1952625" y="3740150"/>
          <p14:tracePt t="13534" x="1968500" y="3740150"/>
          <p14:tracePt t="13542" x="1984375" y="3740150"/>
          <p14:tracePt t="13550" x="1992313" y="3740150"/>
          <p14:tracePt t="13558" x="2000250" y="3740150"/>
          <p14:tracePt t="13574" x="2008188" y="3740150"/>
          <p14:tracePt t="13590" x="2024063" y="3740150"/>
          <p14:tracePt t="13598" x="2032000" y="3740150"/>
          <p14:tracePt t="13606" x="2047875" y="3740150"/>
          <p14:tracePt t="13614" x="2055813" y="3740150"/>
          <p14:tracePt t="13622" x="2063750" y="3740150"/>
          <p14:tracePt t="13630" x="2079625" y="3740150"/>
          <p14:tracePt t="13638" x="2095500" y="3740150"/>
          <p14:tracePt t="13646" x="2119313" y="3740150"/>
          <p14:tracePt t="13654" x="2149475" y="3740150"/>
          <p14:tracePt t="13662" x="2165350" y="3740150"/>
          <p14:tracePt t="13670" x="2173288" y="3740150"/>
          <p14:tracePt t="13679" x="2205038" y="3740150"/>
          <p14:tracePt t="13686" x="2228850" y="3740150"/>
          <p14:tracePt t="13694" x="2244725" y="3740150"/>
          <p14:tracePt t="13702" x="2260600" y="3740150"/>
          <p14:tracePt t="13710" x="2268538" y="3740150"/>
          <p14:tracePt t="13718" x="2300288" y="3740150"/>
          <p14:tracePt t="13726" x="2308225" y="3740150"/>
          <p14:tracePt t="13734" x="2324100" y="3740150"/>
          <p14:tracePt t="13742" x="2338388" y="3740150"/>
          <p14:tracePt t="13750" x="2370138" y="3740150"/>
          <p14:tracePt t="13758" x="2393950" y="3740150"/>
          <p14:tracePt t="13766" x="2417763" y="3732213"/>
          <p14:tracePt t="13774" x="2433638" y="3724275"/>
          <p14:tracePt t="13782" x="2457450" y="3716338"/>
          <p14:tracePt t="13790" x="2489200" y="3716338"/>
          <p14:tracePt t="13799" x="2497138" y="3716338"/>
          <p14:tracePt t="13806" x="2528888" y="3716338"/>
          <p14:tracePt t="13814" x="2543175" y="3716338"/>
          <p14:tracePt t="13822" x="2559050" y="3716338"/>
          <p14:tracePt t="13838" x="2566988" y="3716338"/>
          <p14:tracePt t="13846" x="2574925" y="3716338"/>
          <p14:tracePt t="13862" x="2590800" y="3708400"/>
          <p14:tracePt t="13870" x="2598738" y="3700463"/>
          <p14:tracePt t="13886" x="2614613" y="3700463"/>
          <p14:tracePt t="13902" x="2622550" y="3700463"/>
          <p14:tracePt t="13926" x="2638425" y="3700463"/>
          <p14:tracePt t="13974" x="2654300" y="3700463"/>
          <p14:tracePt t="13982" x="2662238" y="3700463"/>
          <p14:tracePt t="13998" x="2678113" y="3700463"/>
          <p14:tracePt t="14006" x="2686050" y="3700463"/>
          <p14:tracePt t="14014" x="2701925" y="3700463"/>
          <p14:tracePt t="14030" x="2717800" y="3700463"/>
          <p14:tracePt t="14038" x="2733675" y="3700463"/>
          <p14:tracePt t="14046" x="2755900" y="3700463"/>
          <p14:tracePt t="14054" x="2787650" y="3700463"/>
          <p14:tracePt t="14062" x="2835275" y="3716338"/>
          <p14:tracePt t="14070" x="2867025" y="3724275"/>
          <p14:tracePt t="14078" x="2906713" y="3724275"/>
          <p14:tracePt t="14086" x="2938463" y="3724275"/>
          <p14:tracePt t="14094" x="2984500" y="3724275"/>
          <p14:tracePt t="14102" x="3024188" y="3724275"/>
          <p14:tracePt t="14110" x="3071813" y="3724275"/>
          <p14:tracePt t="14118" x="3087688" y="3724275"/>
          <p14:tracePt t="14127" x="3111500" y="3724275"/>
          <p14:tracePt t="14134" x="3135313" y="3724275"/>
          <p14:tracePt t="14141" x="3157538" y="3724275"/>
          <p14:tracePt t="14150" x="3173413" y="3724275"/>
          <p14:tracePt t="14166" x="3189288" y="3724275"/>
          <p14:tracePt t="14182" x="3197225" y="3724275"/>
          <p14:tracePt t="14190" x="3213100" y="3724275"/>
          <p14:tracePt t="14198" x="3221038" y="3724275"/>
          <p14:tracePt t="14206" x="3236913" y="3724275"/>
          <p14:tracePt t="14222" x="3252788" y="3724275"/>
          <p14:tracePt t="14230" x="3268663" y="3724275"/>
          <p14:tracePt t="14238" x="3284538" y="3724275"/>
          <p14:tracePt t="14246" x="3324225" y="3732213"/>
          <p14:tracePt t="14254" x="3340100" y="3732213"/>
          <p14:tracePt t="14270" x="3348038" y="3732213"/>
          <p14:tracePt t="14278" x="3354388" y="3732213"/>
          <p14:tracePt t="14294" x="3370263" y="3732213"/>
          <p14:tracePt t="14302" x="3378200" y="3732213"/>
          <p14:tracePt t="14311" x="3394075" y="3732213"/>
          <p14:tracePt t="14334" x="3402013" y="3732213"/>
          <p14:tracePt t="14470" x="3409950" y="3732213"/>
          <p14:tracePt t="14534" x="3417888" y="3732213"/>
          <p14:tracePt t="14542" x="3433763" y="3732213"/>
          <p14:tracePt t="14550" x="3441700" y="3732213"/>
          <p14:tracePt t="14558" x="3457575" y="3732213"/>
          <p14:tracePt t="14566" x="3465513" y="3732213"/>
          <p14:tracePt t="14574" x="3473450" y="3732213"/>
          <p14:tracePt t="14582" x="3489325" y="3732213"/>
          <p14:tracePt t="14590" x="3505200" y="3732213"/>
          <p14:tracePt t="14598" x="3521075" y="3732213"/>
          <p14:tracePt t="14606" x="3536950" y="3732213"/>
          <p14:tracePt t="14614" x="3559175" y="3732213"/>
          <p14:tracePt t="14622" x="3590925" y="3732213"/>
          <p14:tracePt t="14630" x="3614738" y="3732213"/>
          <p14:tracePt t="14638" x="3630613" y="3732213"/>
          <p14:tracePt t="14646" x="3654425" y="3732213"/>
          <p14:tracePt t="14654" x="3678238" y="3732213"/>
          <p14:tracePt t="14661" x="3717925" y="3732213"/>
          <p14:tracePt t="14670" x="3733800" y="3732213"/>
          <p14:tracePt t="14678" x="3749675" y="3724275"/>
          <p14:tracePt t="14694" x="3763963" y="3724275"/>
          <p14:tracePt t="14702" x="3771900" y="3724275"/>
          <p14:tracePt t="14711" x="3795713" y="3724275"/>
          <p14:tracePt t="14718" x="3819525" y="3716338"/>
          <p14:tracePt t="14726" x="3835400" y="3708400"/>
          <p14:tracePt t="14734" x="3867150" y="3708400"/>
          <p14:tracePt t="14742" x="3890963" y="3708400"/>
          <p14:tracePt t="14750" x="3906838" y="3708400"/>
          <p14:tracePt t="14758" x="3930650" y="3708400"/>
          <p14:tracePt t="14766" x="3954463" y="3708400"/>
          <p14:tracePt t="14774" x="3968750" y="3708400"/>
          <p14:tracePt t="14782" x="3984625" y="3708400"/>
          <p14:tracePt t="14790" x="4000500" y="3708400"/>
          <p14:tracePt t="14798" x="4024313" y="3708400"/>
          <p14:tracePt t="14806" x="4040188" y="3708400"/>
          <p14:tracePt t="14814" x="4064000" y="3708400"/>
          <p14:tracePt t="14822" x="4087813" y="3708400"/>
          <p14:tracePt t="14830" x="4103688" y="3708400"/>
          <p14:tracePt t="14838" x="4111625" y="3708400"/>
          <p14:tracePt t="14846" x="4127500" y="3708400"/>
          <p14:tracePt t="14854" x="4135438" y="3708400"/>
          <p14:tracePt t="14862" x="4159250" y="3708400"/>
          <p14:tracePt t="14870" x="4173538" y="3708400"/>
          <p14:tracePt t="14878" x="4189413" y="3708400"/>
          <p14:tracePt t="14886" x="4197350" y="3708400"/>
          <p14:tracePt t="14895" x="4213225" y="3708400"/>
          <p14:tracePt t="14901" x="4221163" y="3708400"/>
          <p14:tracePt t="14910" x="4237038" y="3708400"/>
          <p14:tracePt t="14918" x="4252913" y="3708400"/>
          <p14:tracePt t="14926" x="4268788" y="3708400"/>
          <p14:tracePt t="14934" x="4284663" y="3708400"/>
          <p14:tracePt t="14942" x="4292600" y="3708400"/>
          <p14:tracePt t="14950" x="4300538" y="3708400"/>
          <p14:tracePt t="14958" x="4308475" y="3708400"/>
          <p14:tracePt t="14974" x="4324350" y="3708400"/>
          <p14:tracePt t="14982" x="4332288" y="3708400"/>
          <p14:tracePt t="14990" x="4356100" y="3708400"/>
          <p14:tracePt t="14998" x="4370388" y="3708400"/>
          <p14:tracePt t="15005" x="4378325" y="3708400"/>
          <p14:tracePt t="15014" x="4402138" y="3708400"/>
          <p14:tracePt t="15021" x="4425950" y="3708400"/>
          <p14:tracePt t="15030" x="4457700" y="3708400"/>
          <p14:tracePt t="15038" x="4497388" y="3708400"/>
          <p14:tracePt t="15046" x="4552950" y="3708400"/>
          <p14:tracePt t="15054" x="4622800" y="3708400"/>
          <p14:tracePt t="15062" x="4670425" y="3708400"/>
          <p14:tracePt t="15070" x="4718050" y="3708400"/>
          <p14:tracePt t="15078" x="4779963" y="3708400"/>
          <p14:tracePt t="15086" x="4859338" y="3700463"/>
          <p14:tracePt t="15094" x="4922838" y="3700463"/>
          <p14:tracePt t="15102" x="4962525" y="3700463"/>
          <p14:tracePt t="15111" x="4992688" y="3700463"/>
          <p14:tracePt t="15118" x="5040313" y="3700463"/>
          <p14:tracePt t="15127" x="5080000" y="3700463"/>
          <p14:tracePt t="15134" x="5119688" y="3700463"/>
          <p14:tracePt t="15142" x="5143500" y="3700463"/>
          <p14:tracePt t="15150" x="5167313" y="3700463"/>
          <p14:tracePt t="15158" x="5197475" y="3700463"/>
          <p14:tracePt t="15166" x="5229225" y="3700463"/>
          <p14:tracePt t="15174" x="5253038" y="3700463"/>
          <p14:tracePt t="15182" x="5284788" y="3700463"/>
          <p14:tracePt t="15190" x="5324475" y="3700463"/>
          <p14:tracePt t="15198" x="5340350" y="3700463"/>
          <p14:tracePt t="15206" x="5356225" y="3700463"/>
          <p14:tracePt t="15214" x="5372100" y="3700463"/>
          <p14:tracePt t="15222" x="5380038" y="3700463"/>
          <p14:tracePt t="15230" x="5394325" y="3700463"/>
          <p14:tracePt t="15238" x="5410200" y="3700463"/>
          <p14:tracePt t="15246" x="5426075" y="3700463"/>
          <p14:tracePt t="15254" x="5441950" y="3700463"/>
          <p14:tracePt t="15263" x="5449888" y="3700463"/>
          <p14:tracePt t="15270" x="5465763" y="3700463"/>
          <p14:tracePt t="15278" x="5473700" y="3700463"/>
          <p14:tracePt t="15286" x="5481638" y="3700463"/>
          <p14:tracePt t="15294" x="5497513" y="3700463"/>
          <p14:tracePt t="15302" x="5513388" y="3700463"/>
          <p14:tracePt t="15311" x="5529263" y="3700463"/>
          <p14:tracePt t="15318" x="5537200" y="3700463"/>
          <p14:tracePt t="15326" x="5553075" y="3700463"/>
          <p14:tracePt t="15334" x="5568950" y="3700463"/>
          <p14:tracePt t="15341" x="5584825" y="3700463"/>
          <p14:tracePt t="15350" x="5607050" y="3700463"/>
          <p14:tracePt t="15358" x="5630863" y="3700463"/>
          <p14:tracePt t="15366" x="5646738" y="3700463"/>
          <p14:tracePt t="15374" x="5670550" y="3700463"/>
          <p14:tracePt t="15382" x="5694363" y="3700463"/>
          <p14:tracePt t="15390" x="5702300" y="3700463"/>
          <p14:tracePt t="15398" x="5726113" y="3700463"/>
          <p14:tracePt t="15405" x="5741988" y="3700463"/>
          <p14:tracePt t="15414" x="5757863" y="3700463"/>
          <p14:tracePt t="15422" x="5773738" y="3700463"/>
          <p14:tracePt t="15430" x="5789613" y="3700463"/>
          <p14:tracePt t="15438" x="5795963" y="3700463"/>
          <p14:tracePt t="15446" x="5819775" y="3700463"/>
          <p14:tracePt t="15454" x="5835650" y="3700463"/>
          <p14:tracePt t="15470" x="5851525" y="3700463"/>
          <p14:tracePt t="15477" x="5859463" y="3700463"/>
          <p14:tracePt t="15486" x="5875338" y="3700463"/>
          <p14:tracePt t="15494" x="5883275" y="3700463"/>
          <p14:tracePt t="15502" x="5899150" y="3700463"/>
          <p14:tracePt t="15526" x="5915025" y="3700463"/>
          <p14:tracePt t="15534" x="5922963" y="3700463"/>
          <p14:tracePt t="15542" x="5946775" y="3700463"/>
          <p14:tracePt t="15550" x="5970588" y="3700463"/>
          <p14:tracePt t="15558" x="5994400" y="3700463"/>
          <p14:tracePt t="15566" x="6024563" y="3700463"/>
          <p14:tracePt t="15574" x="6056313" y="3700463"/>
          <p14:tracePt t="15582" x="6096000" y="3700463"/>
          <p14:tracePt t="15590" x="6143625" y="3700463"/>
          <p14:tracePt t="15598" x="6191250" y="3700463"/>
          <p14:tracePt t="15605" x="6221413" y="3700463"/>
          <p14:tracePt t="15614" x="6269038" y="3708400"/>
          <p14:tracePt t="15621" x="6340475" y="3732213"/>
          <p14:tracePt t="15630" x="6402388" y="3748088"/>
          <p14:tracePt t="15638" x="6457950" y="3763963"/>
          <p14:tracePt t="15646" x="6497638" y="3779838"/>
          <p14:tracePt t="15654" x="6561138" y="3795713"/>
          <p14:tracePt t="15663" x="6615113" y="3795713"/>
          <p14:tracePt t="15670" x="6646863" y="3811588"/>
          <p14:tracePt t="15678" x="6686550" y="3825875"/>
          <p14:tracePt t="15686" x="6718300" y="3833813"/>
          <p14:tracePt t="15695" x="6750050" y="3833813"/>
          <p14:tracePt t="15702" x="6773863" y="3833813"/>
          <p14:tracePt t="15710" x="6797675" y="3833813"/>
          <p14:tracePt t="15718" x="6811963" y="3833813"/>
          <p14:tracePt t="15725" x="6827838" y="3833813"/>
          <p14:tracePt t="15734" x="6843713" y="3833813"/>
          <p14:tracePt t="15742" x="6851650" y="3833813"/>
          <p14:tracePt t="15750" x="6867525" y="3833813"/>
          <p14:tracePt t="15758" x="6875463" y="3833813"/>
          <p14:tracePt t="15766" x="6891338" y="3833813"/>
          <p14:tracePt t="15790" x="6907213" y="3833813"/>
          <p14:tracePt t="15894" x="6915150" y="3833813"/>
          <p14:tracePt t="16078" x="6899275" y="3833813"/>
          <p14:tracePt t="16094" x="6875463" y="3833813"/>
          <p14:tracePt t="16103" x="6859588" y="3833813"/>
          <p14:tracePt t="16110" x="6819900" y="3825875"/>
          <p14:tracePt t="16118" x="6781800" y="3819525"/>
          <p14:tracePt t="16126" x="6718300" y="3803650"/>
          <p14:tracePt t="16135" x="6646863" y="3787775"/>
          <p14:tracePt t="16142" x="6584950" y="3787775"/>
          <p14:tracePt t="16150" x="6505575" y="3787775"/>
          <p14:tracePt t="16158" x="6410325" y="3787775"/>
          <p14:tracePt t="16165" x="6316663" y="3787775"/>
          <p14:tracePt t="16174" x="6205538" y="3787775"/>
          <p14:tracePt t="16182" x="6080125" y="3787775"/>
          <p14:tracePt t="16190" x="5970588" y="3787775"/>
          <p14:tracePt t="16198" x="5859463" y="3787775"/>
          <p14:tracePt t="16206" x="5765800" y="3787775"/>
          <p14:tracePt t="16214" x="5670550" y="3787775"/>
          <p14:tracePt t="16222" x="5607050" y="3787775"/>
          <p14:tracePt t="16230" x="5521325" y="3803650"/>
          <p14:tracePt t="16238" x="5441950" y="3811588"/>
          <p14:tracePt t="16246" x="5372100" y="3833813"/>
          <p14:tracePt t="16254" x="5324475" y="3833813"/>
          <p14:tracePt t="16262" x="5292725" y="3841750"/>
          <p14:tracePt t="16269" x="5205413" y="3865563"/>
          <p14:tracePt t="16278" x="5143500" y="3881438"/>
          <p14:tracePt t="16287" x="5072063" y="3897313"/>
          <p14:tracePt t="16294" x="4978400" y="3921125"/>
          <p14:tracePt t="16303" x="4859338" y="3952875"/>
          <p14:tracePt t="16310" x="4749800" y="3992563"/>
          <p14:tracePt t="16319" x="4630738" y="4016375"/>
          <p14:tracePt t="16326" x="4497388" y="4016375"/>
          <p14:tracePt t="16335" x="4364038" y="4038600"/>
          <p14:tracePt t="16342" x="4221163" y="4062413"/>
          <p14:tracePt t="16350" x="4064000" y="4094163"/>
          <p14:tracePt t="16358" x="3906838" y="4102100"/>
          <p14:tracePt t="16366" x="3763963" y="4141788"/>
          <p14:tracePt t="16374" x="3582988" y="4189413"/>
          <p14:tracePt t="16382" x="3417888" y="4213225"/>
          <p14:tracePt t="16390" x="3276600" y="4227513"/>
          <p14:tracePt t="16398" x="3165475" y="4259263"/>
          <p14:tracePt t="16406" x="3063875" y="4291013"/>
          <p14:tracePt t="16414" x="2984500" y="4314825"/>
          <p14:tracePt t="16422" x="2890838" y="4338638"/>
          <p14:tracePt t="16430" x="2787650" y="4346575"/>
          <p14:tracePt t="16438" x="2709863" y="4362450"/>
          <p14:tracePt t="16446" x="2638425" y="4386263"/>
          <p14:tracePt t="16454" x="2559050" y="4408488"/>
          <p14:tracePt t="16462" x="2457450" y="4440238"/>
          <p14:tracePt t="16471" x="2362200" y="4479925"/>
          <p14:tracePt t="16478" x="2228850" y="4535488"/>
          <p14:tracePt t="16487" x="2127250" y="4583113"/>
          <p14:tracePt t="16494" x="2000250" y="4660900"/>
          <p14:tracePt t="16502" x="1882775" y="4724400"/>
          <p14:tracePt t="16510" x="1747838" y="4779963"/>
          <p14:tracePt t="16519" x="1622425" y="4818063"/>
          <p14:tracePt t="16526" x="1497013" y="4841875"/>
          <p14:tracePt t="16534" x="1393825" y="4889500"/>
          <p14:tracePt t="16542" x="1276350" y="4929188"/>
          <p14:tracePt t="16550" x="1181100" y="4953000"/>
          <p14:tracePt t="16558" x="1095375" y="4976813"/>
          <p14:tracePt t="16566" x="1000125" y="4999038"/>
          <p14:tracePt t="16574" x="936625" y="5014913"/>
          <p14:tracePt t="16582" x="866775" y="5046663"/>
          <p14:tracePt t="16590" x="795338" y="5070475"/>
          <p14:tracePt t="16598" x="731838" y="5086350"/>
          <p14:tracePt t="16606" x="661988" y="5102225"/>
          <p14:tracePt t="16614" x="598488" y="5118100"/>
          <p14:tracePt t="16622" x="542925" y="5141913"/>
          <p14:tracePt t="16630" x="473075" y="5149850"/>
          <p14:tracePt t="16638" x="393700" y="5173663"/>
          <p14:tracePt t="16646" x="338138" y="5181600"/>
          <p14:tracePt t="16654" x="276225" y="5203825"/>
          <p14:tracePt t="16662" x="204788" y="5219700"/>
          <p14:tracePt t="16671" x="141288" y="5235575"/>
          <p14:tracePt t="16678" x="101600" y="5251450"/>
          <p14:tracePt t="16687" x="63500" y="5267325"/>
          <p14:tracePt t="16694" x="39688" y="5267325"/>
          <p14:tracePt t="16702" x="15875" y="5275263"/>
          <p14:tracePt t="20054" x="133350" y="5227638"/>
          <p14:tracePt t="20062" x="244475" y="5227638"/>
          <p14:tracePt t="20070" x="385763" y="5227638"/>
          <p14:tracePt t="20078" x="527050" y="5243513"/>
          <p14:tracePt t="20086" x="677863" y="5299075"/>
          <p14:tracePt t="20094" x="858838" y="5338763"/>
          <p14:tracePt t="20102" x="1047750" y="5386388"/>
          <p14:tracePt t="20110" x="1204913" y="5400675"/>
          <p14:tracePt t="20118" x="1362075" y="5424488"/>
          <p14:tracePt t="20126" x="1504950" y="5440363"/>
          <p14:tracePt t="20134" x="1646238" y="5440363"/>
          <p14:tracePt t="20142" x="1787525" y="5440363"/>
          <p14:tracePt t="20150" x="1960563" y="5448300"/>
          <p14:tracePt t="20158" x="2127250" y="5464175"/>
          <p14:tracePt t="20166" x="2346325" y="5464175"/>
          <p14:tracePt t="20174" x="2536825" y="5464175"/>
          <p14:tracePt t="20182" x="2763838" y="5464175"/>
          <p14:tracePt t="20190" x="3024188" y="5464175"/>
          <p14:tracePt t="20198" x="3316288" y="5464175"/>
          <p14:tracePt t="20206" x="3614738" y="5456238"/>
          <p14:tracePt t="20214" x="3867150" y="5456238"/>
          <p14:tracePt t="20222" x="4159250" y="5456238"/>
          <p14:tracePt t="20230" x="4402138" y="5424488"/>
          <p14:tracePt t="20238" x="4638675" y="5408613"/>
          <p14:tracePt t="20246" x="4914900" y="5370513"/>
          <p14:tracePt t="20254" x="5197475" y="5299075"/>
          <p14:tracePt t="20262" x="5426075" y="5235575"/>
          <p14:tracePt t="20271" x="5614988" y="5189538"/>
          <p14:tracePt t="20278" x="5803900" y="5149850"/>
          <p14:tracePt t="20286" x="5986463" y="5118100"/>
          <p14:tracePt t="20294" x="6143625" y="5078413"/>
          <p14:tracePt t="20302" x="6356350" y="5006975"/>
          <p14:tracePt t="20311" x="6545263" y="4960938"/>
          <p14:tracePt t="20319" x="6710363" y="4905375"/>
          <p14:tracePt t="20326" x="6851650" y="4849813"/>
          <p14:tracePt t="20334" x="7016750" y="4826000"/>
          <p14:tracePt t="20342" x="7191375" y="4802188"/>
          <p14:tracePt t="20350" x="7380288" y="4756150"/>
          <p14:tracePt t="20358" x="7569200" y="4708525"/>
          <p14:tracePt t="20366" x="7710488" y="4668838"/>
          <p14:tracePt t="20374" x="7859713" y="4629150"/>
          <p14:tracePt t="20382" x="8002588" y="4591050"/>
          <p14:tracePt t="20390" x="8128000" y="4559300"/>
          <p14:tracePt t="20398" x="8261350" y="4503738"/>
          <p14:tracePt t="20406" x="8404225" y="4448175"/>
          <p14:tracePt t="20414" x="8537575" y="4424363"/>
          <p14:tracePt t="20422" x="8632825" y="4402138"/>
          <p14:tracePt t="20430" x="8742363" y="4378325"/>
          <p14:tracePt t="20438" x="8829675" y="4338638"/>
          <p14:tracePt t="20446" x="8915400" y="4314825"/>
          <p14:tracePt t="20455" x="8994775" y="4306888"/>
          <p14:tracePt t="20462" x="9064625" y="4283075"/>
          <p14:tracePt t="20470" x="9112250" y="4267200"/>
          <p14:tracePt t="20478" x="9167813" y="4251325"/>
          <p14:tracePt t="20487" x="9215438" y="4235450"/>
          <p14:tracePt t="20494" x="9245600" y="4219575"/>
          <p14:tracePt t="20502" x="9269413" y="4213225"/>
          <p14:tracePt t="20510" x="9285288" y="4189413"/>
          <p14:tracePt t="20518" x="9301163" y="4173538"/>
          <p14:tracePt t="20526" x="9324975" y="4165600"/>
          <p14:tracePt t="20535" x="9332913" y="4149725"/>
          <p14:tracePt t="20542" x="9332913" y="4133850"/>
          <p14:tracePt t="20550" x="9332913" y="4125913"/>
          <p14:tracePt t="20558" x="9332913" y="4110038"/>
          <p14:tracePt t="20566" x="9332913" y="4102100"/>
          <p14:tracePt t="20574" x="9332913" y="4086225"/>
          <p14:tracePt t="20582" x="9324975" y="4078288"/>
          <p14:tracePt t="20590" x="9317038" y="4070350"/>
          <p14:tracePt t="20598" x="9301163" y="4062413"/>
          <p14:tracePt t="20614" x="9285288" y="4054475"/>
          <p14:tracePt t="20630" x="9277350" y="4046538"/>
          <p14:tracePt t="20654" x="9269413" y="4038600"/>
          <p14:tracePt t="20670" x="9253538" y="4038600"/>
          <p14:tracePt t="20694" x="9253538" y="4030663"/>
          <p14:tracePt t="20702" x="9231313" y="4016375"/>
          <p14:tracePt t="20710" x="9215438" y="4016375"/>
          <p14:tracePt t="20719" x="9199563" y="4016375"/>
          <p14:tracePt t="20726" x="9191625" y="4016375"/>
          <p14:tracePt t="20735" x="9167813" y="4008438"/>
          <p14:tracePt t="20742" x="9151938" y="4000500"/>
          <p14:tracePt t="20750" x="9128125" y="4000500"/>
          <p14:tracePt t="20758" x="9104313" y="4000500"/>
          <p14:tracePt t="20766" x="9072563" y="4000500"/>
          <p14:tracePt t="20774" x="9042400" y="4000500"/>
          <p14:tracePt t="20782" x="9002713" y="4000500"/>
          <p14:tracePt t="20790" x="8978900" y="4000500"/>
          <p14:tracePt t="20798" x="8947150" y="4000500"/>
          <p14:tracePt t="20806" x="8907463" y="4000500"/>
          <p14:tracePt t="20814" x="8883650" y="4000500"/>
          <p14:tracePt t="20822" x="8867775" y="4000500"/>
          <p14:tracePt t="20829" x="8843963" y="4000500"/>
          <p14:tracePt t="20838" x="8829675" y="4000500"/>
          <p14:tracePt t="20894" x="8843963" y="4000500"/>
          <p14:tracePt t="20902" x="8851900" y="4000500"/>
          <p14:tracePt t="20910" x="8891588" y="4000500"/>
          <p14:tracePt t="20918" x="8955088" y="4000500"/>
          <p14:tracePt t="20926" x="9034463" y="4000500"/>
          <p14:tracePt t="20934" x="9112250" y="4000500"/>
          <p14:tracePt t="20942" x="9191625" y="4000500"/>
          <p14:tracePt t="20950" x="9253538" y="4000500"/>
          <p14:tracePt t="20958" x="9301163" y="4000500"/>
          <p14:tracePt t="20965" x="9348788" y="4000500"/>
          <p14:tracePt t="20974" x="9380538" y="4000500"/>
          <p14:tracePt t="20982" x="9404350" y="4000500"/>
          <p14:tracePt t="20990" x="9428163" y="3992563"/>
          <p14:tracePt t="20998" x="9444038" y="3984625"/>
          <p14:tracePt t="21006" x="9450388" y="3976688"/>
          <p14:tracePt t="21014" x="9458325" y="3968750"/>
          <p14:tracePt t="21046" x="9458325" y="3952875"/>
          <p14:tracePt t="21054" x="9450388" y="3944938"/>
          <p14:tracePt t="21062" x="9412288" y="3937000"/>
          <p14:tracePt t="21070" x="9324975" y="3913188"/>
          <p14:tracePt t="21078" x="9231313" y="3905250"/>
          <p14:tracePt t="21086" x="9104313" y="3873500"/>
          <p14:tracePt t="21094" x="8947150" y="3849688"/>
          <p14:tracePt t="21102" x="8813800" y="3825875"/>
          <p14:tracePt t="21110" x="8686800" y="3811588"/>
          <p14:tracePt t="21118" x="8577263" y="3811588"/>
          <p14:tracePt t="21126" x="8482013" y="3811588"/>
          <p14:tracePt t="21134" x="8388350" y="3811588"/>
          <p14:tracePt t="21142" x="8308975" y="3811588"/>
          <p14:tracePt t="21150" x="8245475" y="3811588"/>
          <p14:tracePt t="21158" x="8183563" y="3819525"/>
          <p14:tracePt t="21165" x="8064500" y="3825875"/>
          <p14:tracePt t="21174" x="7939088" y="3849688"/>
          <p14:tracePt t="21182" x="7781925" y="3849688"/>
          <p14:tracePt t="21190" x="7561263" y="3865563"/>
          <p14:tracePt t="21198" x="7332663" y="3881438"/>
          <p14:tracePt t="21206" x="7040563" y="3881438"/>
          <p14:tracePt t="21214" x="6678613" y="3905250"/>
          <p14:tracePt t="21222" x="6324600" y="3905250"/>
          <p14:tracePt t="21230" x="5938838" y="3905250"/>
          <p14:tracePt t="21238" x="5584825" y="3921125"/>
          <p14:tracePt t="21245" x="5253038" y="3937000"/>
          <p14:tracePt t="21254" x="4992688" y="3937000"/>
          <p14:tracePt t="21262" x="4795838" y="3937000"/>
          <p14:tracePt t="21271" x="4638675" y="3937000"/>
          <p14:tracePt t="21278" x="4513263" y="3952875"/>
          <p14:tracePt t="21286" x="4402138" y="3952875"/>
          <p14:tracePt t="21294" x="4292600" y="3968750"/>
          <p14:tracePt t="21302" x="4197350" y="3992563"/>
          <p14:tracePt t="21310" x="4111625" y="4000500"/>
          <p14:tracePt t="21318" x="4016375" y="4016375"/>
          <p14:tracePt t="21326" x="3954463" y="4022725"/>
          <p14:tracePt t="21334" x="3890963" y="4022725"/>
          <p14:tracePt t="21342" x="3835400" y="4022725"/>
          <p14:tracePt t="21350" x="3787775" y="4022725"/>
          <p14:tracePt t="21358" x="3757613" y="4022725"/>
          <p14:tracePt t="21366" x="3694113" y="4022725"/>
          <p14:tracePt t="21374" x="3646488" y="4022725"/>
          <p14:tracePt t="21382" x="3606800" y="4022725"/>
          <p14:tracePt t="21390" x="3559175" y="4022725"/>
          <p14:tracePt t="21398" x="3536950" y="4016375"/>
          <p14:tracePt t="21406" x="3521075" y="4016375"/>
          <p14:tracePt t="21414" x="3505200" y="4016375"/>
          <p14:tracePt t="21454" x="3505200" y="4000500"/>
          <p14:tracePt t="21462" x="3497263" y="3992563"/>
          <p14:tracePt t="21470" x="3481388" y="3992563"/>
          <p14:tracePt t="21486" x="3457575" y="3992563"/>
          <p14:tracePt t="21502" x="3449638" y="3976688"/>
          <p14:tracePt t="21510" x="3425825" y="3976688"/>
          <p14:tracePt t="21518" x="3386138" y="3968750"/>
          <p14:tracePt t="21526" x="3362325" y="3968750"/>
          <p14:tracePt t="21535" x="3324225" y="3960813"/>
          <p14:tracePt t="21542" x="3244850" y="3921125"/>
          <p14:tracePt t="21550" x="3173413" y="3905250"/>
          <p14:tracePt t="21558" x="3111500" y="3889375"/>
          <p14:tracePt t="21566" x="3024188" y="3881438"/>
          <p14:tracePt t="21574" x="2960688" y="3865563"/>
          <p14:tracePt t="21582" x="2898775" y="3857625"/>
          <p14:tracePt t="21590" x="2795588" y="3833813"/>
          <p14:tracePt t="21598" x="2733675" y="3833813"/>
          <p14:tracePt t="21606" x="2670175" y="3833813"/>
          <p14:tracePt t="21614" x="2622550" y="3833813"/>
          <p14:tracePt t="21622" x="2566988" y="3819525"/>
          <p14:tracePt t="21630" x="2528888" y="3811588"/>
          <p14:tracePt t="21638" x="2481263" y="3811588"/>
          <p14:tracePt t="21646" x="2457450" y="3811588"/>
          <p14:tracePt t="21654" x="2425700" y="3811588"/>
          <p14:tracePt t="21662" x="2386013" y="3811588"/>
          <p14:tracePt t="21670" x="2362200" y="3811588"/>
          <p14:tracePt t="21678" x="2324100" y="3803650"/>
          <p14:tracePt t="21686" x="2292350" y="3803650"/>
          <p14:tracePt t="21694" x="2244725" y="3795713"/>
          <p14:tracePt t="21702" x="2189163" y="3771900"/>
          <p14:tracePt t="21710" x="2149475" y="3763963"/>
          <p14:tracePt t="21718" x="2095500" y="3740150"/>
          <p14:tracePt t="21726" x="2032000" y="3732213"/>
          <p14:tracePt t="21735" x="1960563" y="3708400"/>
          <p14:tracePt t="21742" x="1914525" y="3700463"/>
          <p14:tracePt t="21750" x="1858963" y="3676650"/>
          <p14:tracePt t="21758" x="1819275" y="3668713"/>
          <p14:tracePt t="21766" x="1771650" y="3660775"/>
          <p14:tracePt t="21774" x="1731963" y="3660775"/>
          <p14:tracePt t="21782" x="1693863" y="3660775"/>
          <p14:tracePt t="21790" x="1662113" y="3652838"/>
          <p14:tracePt t="21798" x="1630363" y="3652838"/>
          <p14:tracePt t="21806" x="1582738" y="3652838"/>
          <p14:tracePt t="21814" x="1543050" y="3652838"/>
          <p14:tracePt t="21822" x="1497013" y="3652838"/>
          <p14:tracePt t="21831" x="1449388" y="3652838"/>
          <p14:tracePt t="21838" x="1417638" y="3652838"/>
          <p14:tracePt t="21846" x="1370013" y="3652838"/>
          <p14:tracePt t="21854" x="1300163" y="3652838"/>
          <p14:tracePt t="21862" x="1236663" y="3652838"/>
          <p14:tracePt t="21870" x="1173163" y="3652838"/>
          <p14:tracePt t="21878" x="1125538" y="3652838"/>
          <p14:tracePt t="21886" x="1079500" y="3652838"/>
          <p14:tracePt t="21894" x="1031875" y="3652838"/>
          <p14:tracePt t="21904" x="976313" y="3652838"/>
          <p14:tracePt t="21910" x="928688" y="3652838"/>
          <p14:tracePt t="21918" x="898525" y="3652838"/>
          <p14:tracePt t="21926" x="842963" y="3660775"/>
          <p14:tracePt t="21935" x="819150" y="3660775"/>
          <p14:tracePt t="21942" x="787400" y="3668713"/>
          <p14:tracePt t="21951" x="747713" y="3692525"/>
          <p14:tracePt t="21958" x="715963" y="3708400"/>
          <p14:tracePt t="21966" x="685800" y="3724275"/>
          <p14:tracePt t="21974" x="661988" y="3756025"/>
          <p14:tracePt t="21982" x="654050" y="3771900"/>
          <p14:tracePt t="21990" x="638175" y="3779838"/>
          <p14:tracePt t="21998" x="630238" y="3803650"/>
          <p14:tracePt t="22006" x="622300" y="3819525"/>
          <p14:tracePt t="22014" x="614363" y="3825875"/>
          <p14:tracePt t="22022" x="606425" y="3849688"/>
          <p14:tracePt t="22030" x="598488" y="3865563"/>
          <p14:tracePt t="22038" x="598488" y="3881438"/>
          <p14:tracePt t="22046" x="598488" y="3889375"/>
          <p14:tracePt t="22054" x="598488" y="3905250"/>
          <p14:tracePt t="22062" x="598488" y="3913188"/>
          <p14:tracePt t="22070" x="598488" y="3929063"/>
          <p14:tracePt t="22078" x="598488" y="3944938"/>
          <p14:tracePt t="22086" x="606425" y="3976688"/>
          <p14:tracePt t="22094" x="614363" y="3992563"/>
          <p14:tracePt t="22101" x="630238" y="4016375"/>
          <p14:tracePt t="22110" x="638175" y="4038600"/>
          <p14:tracePt t="22118" x="654050" y="4070350"/>
          <p14:tracePt t="22125" x="669925" y="4094163"/>
          <p14:tracePt t="22135" x="701675" y="4125913"/>
          <p14:tracePt t="22142" x="715963" y="4141788"/>
          <p14:tracePt t="22149" x="731838" y="4157663"/>
          <p14:tracePt t="22158" x="747713" y="4173538"/>
          <p14:tracePt t="22166" x="787400" y="4189413"/>
          <p14:tracePt t="22174" x="811213" y="4197350"/>
          <p14:tracePt t="22182" x="850900" y="4219575"/>
          <p14:tracePt t="22190" x="898525" y="4219575"/>
          <p14:tracePt t="22197" x="952500" y="4227513"/>
          <p14:tracePt t="22206" x="1000125" y="4235450"/>
          <p14:tracePt t="22213" x="1063625" y="4235450"/>
          <p14:tracePt t="22222" x="1141413" y="4235450"/>
          <p14:tracePt t="22230" x="1220788" y="4235450"/>
          <p14:tracePt t="22238" x="1316038" y="4235450"/>
          <p14:tracePt t="22245" x="1401763" y="4235450"/>
          <p14:tracePt t="22254" x="1512888" y="4235450"/>
          <p14:tracePt t="22262" x="1606550" y="4235450"/>
          <p14:tracePt t="22270" x="1685925" y="4219575"/>
          <p14:tracePt t="22278" x="1787525" y="4189413"/>
          <p14:tracePt t="22286" x="1866900" y="4165600"/>
          <p14:tracePt t="22294" x="1960563" y="4165600"/>
          <p14:tracePt t="22302" x="2032000" y="4149725"/>
          <p14:tracePt t="22310" x="2095500" y="4117975"/>
          <p14:tracePt t="22318" x="2165350" y="4094163"/>
          <p14:tracePt t="22326" x="2236788" y="4086225"/>
          <p14:tracePt t="22335" x="2316163" y="4062413"/>
          <p14:tracePt t="22342" x="2378075" y="4046538"/>
          <p14:tracePt t="22350" x="2433638" y="4022725"/>
          <p14:tracePt t="22358" x="2473325" y="4016375"/>
          <p14:tracePt t="22366" x="2513013" y="3984625"/>
          <p14:tracePt t="22374" x="2551113" y="3960813"/>
          <p14:tracePt t="22382" x="2566988" y="3937000"/>
          <p14:tracePt t="22390" x="2574925" y="3921125"/>
          <p14:tracePt t="22398" x="2582863" y="3905250"/>
          <p14:tracePt t="22406" x="2598738" y="3881438"/>
          <p14:tracePt t="22414" x="2606675" y="3865563"/>
          <p14:tracePt t="22422" x="2606675" y="3857625"/>
          <p14:tracePt t="22430" x="2606675" y="3841750"/>
          <p14:tracePt t="22446" x="2606675" y="3825875"/>
          <p14:tracePt t="22454" x="2606675" y="3819525"/>
          <p14:tracePt t="22461" x="2606675" y="3811588"/>
          <p14:tracePt t="22470" x="2606675" y="3795713"/>
          <p14:tracePt t="22478" x="2598738" y="3779838"/>
          <p14:tracePt t="22486" x="2574925" y="3763963"/>
          <p14:tracePt t="22494" x="2551113" y="3740150"/>
          <p14:tracePt t="22503" x="2505075" y="3708400"/>
          <p14:tracePt t="22510" x="2449513" y="3676650"/>
          <p14:tracePt t="22519" x="2386013" y="3644900"/>
          <p14:tracePt t="22526" x="2316163" y="3606800"/>
          <p14:tracePt t="22535" x="2228850" y="3582988"/>
          <p14:tracePt t="22542" x="2149475" y="3575050"/>
          <p14:tracePt t="22550" x="2095500" y="3551238"/>
          <p14:tracePt t="22558" x="2047875" y="3551238"/>
          <p14:tracePt t="22566" x="1984375" y="3535363"/>
          <p14:tracePt t="22574" x="1914525" y="3527425"/>
          <p14:tracePt t="22582" x="1851025" y="3527425"/>
          <p14:tracePt t="22590" x="1787525" y="3527425"/>
          <p14:tracePt t="22598" x="1725613" y="3527425"/>
          <p14:tracePt t="22606" x="1677988" y="3527425"/>
          <p14:tracePt t="22614" x="1606550" y="3527425"/>
          <p14:tracePt t="22622" x="1566863" y="3551238"/>
          <p14:tracePt t="22630" x="1527175" y="3567113"/>
          <p14:tracePt t="22638" x="1489075" y="3590925"/>
          <p14:tracePt t="22646" x="1433513" y="3614738"/>
          <p14:tracePt t="22654" x="1409700" y="3636963"/>
          <p14:tracePt t="22662" x="1370013" y="3668713"/>
          <p14:tracePt t="22670" x="1316038" y="3700463"/>
          <p14:tracePt t="22678" x="1284288" y="3716338"/>
          <p14:tracePt t="22686" x="1260475" y="3740150"/>
          <p14:tracePt t="22694" x="1236663" y="3748088"/>
          <p14:tracePt t="22703" x="1204913" y="3771900"/>
          <p14:tracePt t="22710" x="1189038" y="3803650"/>
          <p14:tracePt t="22718" x="1165225" y="3819525"/>
          <p14:tracePt t="22726" x="1133475" y="3825875"/>
          <p14:tracePt t="22735" x="1111250" y="3849688"/>
          <p14:tracePt t="22742" x="1079500" y="3881438"/>
          <p14:tracePt t="22750" x="1063625" y="3905250"/>
          <p14:tracePt t="22758" x="1055688" y="3937000"/>
          <p14:tracePt t="22766" x="1039813" y="3960813"/>
          <p14:tracePt t="22774" x="1031875" y="3984625"/>
          <p14:tracePt t="22782" x="1016000" y="4000500"/>
          <p14:tracePt t="22790" x="1016000" y="4016375"/>
          <p14:tracePt t="22798" x="1016000" y="4030663"/>
          <p14:tracePt t="22806" x="1008063" y="4046538"/>
          <p14:tracePt t="22814" x="1000125" y="4062413"/>
          <p14:tracePt t="22822" x="1000125" y="4086225"/>
          <p14:tracePt t="22830" x="1000125" y="4110038"/>
          <p14:tracePt t="22838" x="1008063" y="4133850"/>
          <p14:tracePt t="22846" x="1031875" y="4149725"/>
          <p14:tracePt t="22855" x="1055688" y="4149725"/>
          <p14:tracePt t="22862" x="1087438" y="4157663"/>
          <p14:tracePt t="22871" x="1111250" y="4189413"/>
          <p14:tracePt t="22877" x="1133475" y="4197350"/>
          <p14:tracePt t="22886" x="1165225" y="4205288"/>
          <p14:tracePt t="22905" x="1204913" y="4205288"/>
          <p14:tracePt t="22910" x="1220788" y="4213225"/>
          <p14:tracePt t="22919" x="1236663" y="4219575"/>
          <p14:tracePt t="22926" x="1252538" y="4219575"/>
          <p14:tracePt t="22990" x="1268413" y="4227513"/>
          <p14:tracePt t="23006" x="1268413" y="4243388"/>
          <p14:tracePt t="23014" x="1268413" y="4251325"/>
          <p14:tracePt t="23022" x="1268413" y="4259263"/>
          <p14:tracePt t="23030" x="1268413" y="4291013"/>
          <p14:tracePt t="23038" x="1244600" y="4314825"/>
          <p14:tracePt t="23045" x="1228725" y="4354513"/>
          <p14:tracePt t="23054" x="1196975" y="4394200"/>
          <p14:tracePt t="23062" x="1181100" y="4432300"/>
          <p14:tracePt t="23070" x="1173163" y="4471988"/>
          <p14:tracePt t="23078" x="1157288" y="4535488"/>
          <p14:tracePt t="23085" x="1149350" y="4605338"/>
          <p14:tracePt t="23094" x="1149350" y="4652963"/>
          <p14:tracePt t="23102" x="1149350" y="4684713"/>
          <p14:tracePt t="23110" x="1149350" y="4748213"/>
          <p14:tracePt t="23118" x="1149350" y="4810125"/>
          <p14:tracePt t="23126" x="1157288" y="4865688"/>
          <p14:tracePt t="23135" x="1189038" y="4905375"/>
          <p14:tracePt t="23142" x="1236663" y="4960938"/>
          <p14:tracePt t="23150" x="1268413" y="4999038"/>
          <p14:tracePt t="23158" x="1300163" y="5054600"/>
          <p14:tracePt t="23166" x="1316038" y="5086350"/>
          <p14:tracePt t="23174" x="1338263" y="5110163"/>
          <p14:tracePt t="23182" x="1362075" y="5141913"/>
          <p14:tracePt t="23190" x="1377950" y="5157788"/>
          <p14:tracePt t="23198" x="1385888" y="5181600"/>
          <p14:tracePt t="23206" x="1393825" y="5203825"/>
          <p14:tracePt t="23214" x="1393825" y="5219700"/>
          <p14:tracePt t="23231" x="1393825" y="5235575"/>
          <p14:tracePt t="23238" x="1393825" y="5243513"/>
          <p14:tracePt t="23286" x="1393825" y="5259388"/>
          <p14:tracePt t="23326" x="1393825" y="5275263"/>
          <p14:tracePt t="23374" x="1393825" y="5291138"/>
          <p14:tracePt t="23430" x="1393825" y="5307013"/>
          <p14:tracePt t="23438" x="1393825" y="5314950"/>
          <p14:tracePt t="23446" x="1409700" y="5314950"/>
          <p14:tracePt t="23454" x="1417638" y="5322888"/>
          <p14:tracePt t="23470" x="1425575" y="5330825"/>
          <p14:tracePt t="23478" x="1441450" y="5338763"/>
          <p14:tracePt t="23486" x="1449388" y="5346700"/>
          <p14:tracePt t="23494" x="1449388" y="5354638"/>
          <p14:tracePt t="23503" x="1465263" y="5362575"/>
          <p14:tracePt t="23510" x="1481138" y="5370513"/>
          <p14:tracePt t="23519" x="1489075" y="5378450"/>
          <p14:tracePt t="23526" x="1504950" y="5386388"/>
          <p14:tracePt t="23542" x="1512888" y="5386388"/>
          <p14:tracePt t="23750" x="1527175" y="5386388"/>
          <p14:tracePt t="24646" x="1543050" y="5386388"/>
          <p14:tracePt t="24654" x="1550988" y="5386388"/>
          <p14:tracePt t="24670" x="1558925" y="5386388"/>
          <p14:tracePt t="24678" x="1558925" y="5370513"/>
          <p14:tracePt t="24694" x="1566863" y="5362575"/>
          <p14:tracePt t="24702" x="1566863" y="5346700"/>
          <p14:tracePt t="24735" x="1566863" y="5330825"/>
          <p14:tracePt t="25158" x="1566863" y="5322888"/>
          <p14:tracePt t="26318" x="1574800" y="5322888"/>
          <p14:tracePt t="26334" x="1582738" y="5322888"/>
          <p14:tracePt t="27654" x="1598613" y="5322888"/>
          <p14:tracePt t="27774" x="1606550" y="5322888"/>
          <p14:tracePt t="27846" x="1614488" y="5330825"/>
          <p14:tracePt t="27854" x="1614488" y="5338763"/>
          <p14:tracePt t="27862" x="1630363" y="5346700"/>
          <p14:tracePt t="27870" x="1646238" y="5346700"/>
          <p14:tracePt t="27878" x="1662113" y="5346700"/>
          <p14:tracePt t="27887" x="1685925" y="5346700"/>
          <p14:tracePt t="27894" x="1747838" y="5346700"/>
          <p14:tracePt t="27902" x="1827213" y="5346700"/>
          <p14:tracePt t="27910" x="1936750" y="5338763"/>
          <p14:tracePt t="27919" x="2032000" y="5330825"/>
          <p14:tracePt t="27926" x="2119313" y="5307013"/>
          <p14:tracePt t="27935" x="2228850" y="5291138"/>
          <p14:tracePt t="27942" x="2362200" y="5251450"/>
          <p14:tracePt t="27950" x="2473325" y="5203825"/>
          <p14:tracePt t="27958" x="2598738" y="5173663"/>
          <p14:tracePt t="27966" x="2747963" y="5133975"/>
          <p14:tracePt t="27974" x="2914650" y="5078413"/>
          <p14:tracePt t="27982" x="3103563" y="5038725"/>
          <p14:tracePt t="27990" x="3244850" y="4984750"/>
          <p14:tracePt t="27998" x="3386138" y="4945063"/>
          <p14:tracePt t="28006" x="3529013" y="4921250"/>
          <p14:tracePt t="28014" x="3662363" y="4865688"/>
          <p14:tracePt t="28022" x="3811588" y="4802188"/>
          <p14:tracePt t="28030" x="3938588" y="4748213"/>
          <p14:tracePt t="28038" x="4024313" y="4684713"/>
          <p14:tracePt t="28046" x="4095750" y="4652963"/>
          <p14:tracePt t="28054" x="4165600" y="4621213"/>
          <p14:tracePt t="28062" x="4221163" y="4575175"/>
          <p14:tracePt t="28070" x="4260850" y="4543425"/>
          <p14:tracePt t="28078" x="4316413" y="4519613"/>
          <p14:tracePt t="28087" x="4356100" y="4487863"/>
          <p14:tracePt t="28094" x="4394200" y="4471988"/>
          <p14:tracePt t="28103" x="4425950" y="4456113"/>
          <p14:tracePt t="28110" x="4449763" y="4440238"/>
          <p14:tracePt t="28118" x="4465638" y="4424363"/>
          <p14:tracePt t="28126" x="4473575" y="4416425"/>
          <p14:tracePt t="28142" x="4489450" y="4408488"/>
          <p14:tracePt t="28158" x="4497388" y="4386263"/>
          <p14:tracePt t="28165" x="4505325" y="4386263"/>
          <p14:tracePt t="28190" x="4513263" y="4370388"/>
          <p14:tracePt t="28222" x="4521200" y="4354513"/>
          <p14:tracePt t="28238" x="4529138" y="4338638"/>
          <p14:tracePt t="28382" x="4513263" y="4338638"/>
          <p14:tracePt t="28390" x="4505325" y="4338638"/>
          <p14:tracePt t="28398" x="4481513" y="4338638"/>
          <p14:tracePt t="28406" x="4465638" y="4338638"/>
          <p14:tracePt t="28414" x="4449763" y="4338638"/>
          <p14:tracePt t="28422" x="4425950" y="4338638"/>
          <p14:tracePt t="28430" x="4394200" y="4338638"/>
          <p14:tracePt t="28438" x="4356100" y="4338638"/>
          <p14:tracePt t="28446" x="4332288" y="4338638"/>
          <p14:tracePt t="28454" x="4308475" y="4338638"/>
          <p14:tracePt t="28462" x="4284663" y="4338638"/>
          <p14:tracePt t="28470" x="4244975" y="4338638"/>
          <p14:tracePt t="28478" x="4205288" y="4322763"/>
          <p14:tracePt t="28486" x="4181475" y="4314825"/>
          <p14:tracePt t="28494" x="4151313" y="4314825"/>
          <p14:tracePt t="28502" x="4111625" y="4314825"/>
          <p14:tracePt t="28510" x="4079875" y="4314825"/>
          <p14:tracePt t="28518" x="4056063" y="4314825"/>
          <p14:tracePt t="28526" x="4024313" y="4314825"/>
          <p14:tracePt t="28535" x="4000500" y="4314825"/>
          <p14:tracePt t="28542" x="3976688" y="4314825"/>
          <p14:tracePt t="28550" x="3954463" y="4314825"/>
          <p14:tracePt t="28558" x="3922713" y="4314825"/>
          <p14:tracePt t="28566" x="3898900" y="4314825"/>
          <p14:tracePt t="28574" x="3883025" y="4314825"/>
          <p14:tracePt t="28582" x="3859213" y="4314825"/>
          <p14:tracePt t="28590" x="3835400" y="4314825"/>
          <p14:tracePt t="28598" x="3811588" y="4314825"/>
          <p14:tracePt t="28606" x="3787775" y="4314825"/>
          <p14:tracePt t="28614" x="3757613" y="4314825"/>
          <p14:tracePt t="28622" x="3733800" y="4306888"/>
          <p14:tracePt t="28630" x="3709988" y="4306888"/>
          <p14:tracePt t="28638" x="3694113" y="4306888"/>
          <p14:tracePt t="28646" x="3670300" y="4306888"/>
          <p14:tracePt t="28654" x="3630613" y="4306888"/>
          <p14:tracePt t="28662" x="3606800" y="4306888"/>
          <p14:tracePt t="28670" x="3582988" y="4306888"/>
          <p14:tracePt t="28678" x="3559175" y="4306888"/>
          <p14:tracePt t="28686" x="3521075" y="4306888"/>
          <p14:tracePt t="28694" x="3505200" y="4306888"/>
          <p14:tracePt t="28702" x="3473450" y="4306888"/>
          <p14:tracePt t="28710" x="3457575" y="4314825"/>
          <p14:tracePt t="28719" x="3417888" y="4314825"/>
          <p14:tracePt t="28725" x="3394075" y="4314825"/>
          <p14:tracePt t="28734" x="3354388" y="4314825"/>
          <p14:tracePt t="28742" x="3308350" y="4314825"/>
          <p14:tracePt t="28750" x="3276600" y="4314825"/>
          <p14:tracePt t="28758" x="3213100" y="4314825"/>
          <p14:tracePt t="28766" x="3181350" y="4314825"/>
          <p14:tracePt t="28774" x="3143250" y="4314825"/>
          <p14:tracePt t="28782" x="3111500" y="4314825"/>
          <p14:tracePt t="28790" x="3063875" y="4314825"/>
          <p14:tracePt t="28798" x="3024188" y="4314825"/>
          <p14:tracePt t="28806" x="2992438" y="4314825"/>
          <p14:tracePt t="28814" x="2968625" y="4314825"/>
          <p14:tracePt t="28822" x="2946400" y="4314825"/>
          <p14:tracePt t="28830" x="2930525" y="4314825"/>
          <p14:tracePt t="28838" x="2914650" y="4314825"/>
          <p14:tracePt t="28846" x="2882900" y="4314825"/>
          <p14:tracePt t="28854" x="2859088" y="4314825"/>
          <p14:tracePt t="28862" x="2835275" y="4330700"/>
          <p14:tracePt t="28870" x="2811463" y="4338638"/>
          <p14:tracePt t="28878" x="2779713" y="4338638"/>
          <p14:tracePt t="28886" x="2747963" y="4338638"/>
          <p14:tracePt t="28894" x="2717800" y="4338638"/>
          <p14:tracePt t="28902" x="2701925" y="4338638"/>
          <p14:tracePt t="28910" x="2686050" y="4338638"/>
          <p14:tracePt t="28918" x="2670175" y="4338638"/>
          <p14:tracePt t="28926" x="2646363" y="4338638"/>
          <p14:tracePt t="28935" x="2630488" y="4338638"/>
          <p14:tracePt t="28942" x="2614613" y="4338638"/>
          <p14:tracePt t="28950" x="2606675" y="4338638"/>
          <p14:tracePt t="28958" x="2590800" y="4338638"/>
          <p14:tracePt t="28966" x="2582863" y="4338638"/>
          <p14:tracePt t="28974" x="2566988" y="4338638"/>
          <p14:tracePt t="29086" x="2574925" y="4330700"/>
          <p14:tracePt t="29094" x="2590800" y="4322763"/>
          <p14:tracePt t="29102" x="2598738" y="4314825"/>
          <p14:tracePt t="29110" x="2614613" y="4314825"/>
          <p14:tracePt t="29119" x="2630488" y="4314825"/>
          <p14:tracePt t="29126" x="2662238" y="4306888"/>
          <p14:tracePt t="29136" x="2701925" y="4283075"/>
          <p14:tracePt t="29142" x="2733675" y="4275138"/>
          <p14:tracePt t="29150" x="2755900" y="4267200"/>
          <p14:tracePt t="29158" x="2779713" y="4267200"/>
          <p14:tracePt t="29166" x="2803525" y="4259263"/>
          <p14:tracePt t="29174" x="2819400" y="4259263"/>
          <p14:tracePt t="29182" x="2835275" y="4259263"/>
          <p14:tracePt t="29190" x="2874963" y="4259263"/>
          <p14:tracePt t="29198" x="2906713" y="4259263"/>
          <p14:tracePt t="29206" x="2946400" y="4259263"/>
          <p14:tracePt t="29214" x="2976563" y="4259263"/>
          <p14:tracePt t="29222" x="3024188" y="4259263"/>
          <p14:tracePt t="29230" x="3048000" y="4259263"/>
          <p14:tracePt t="29238" x="3087688" y="4251325"/>
          <p14:tracePt t="29246" x="3143250" y="4235450"/>
          <p14:tracePt t="29254" x="3173413" y="4235450"/>
          <p14:tracePt t="29262" x="3213100" y="4235450"/>
          <p14:tracePt t="29270" x="3236913" y="4227513"/>
          <p14:tracePt t="29278" x="3260725" y="4227513"/>
          <p14:tracePt t="29286" x="3276600" y="4227513"/>
          <p14:tracePt t="29294" x="3284538" y="4227513"/>
          <p14:tracePt t="29303" x="3300413" y="4219575"/>
          <p14:tracePt t="29518" x="3292475" y="4219575"/>
          <p14:tracePt t="29526" x="3276600" y="4219575"/>
          <p14:tracePt t="29534" x="3268663" y="4219575"/>
          <p14:tracePt t="29543" x="3252788" y="4219575"/>
          <p14:tracePt t="29558" x="3228975" y="4219575"/>
          <p14:tracePt t="29566" x="3205163" y="4219575"/>
          <p14:tracePt t="29574" x="3173413" y="4219575"/>
          <p14:tracePt t="29582" x="3157538" y="4219575"/>
          <p14:tracePt t="29590" x="3143250" y="4219575"/>
          <p14:tracePt t="29598" x="3135313" y="4219575"/>
          <p14:tracePt t="29606" x="3119438" y="4219575"/>
          <p14:tracePt t="29614" x="3111500" y="4219575"/>
          <p14:tracePt t="29622" x="3087688" y="4219575"/>
          <p14:tracePt t="29630" x="3071813" y="4219575"/>
          <p14:tracePt t="29638" x="3063875" y="4219575"/>
          <p14:tracePt t="29646" x="3048000" y="4219575"/>
          <p14:tracePt t="29654" x="3032125" y="4219575"/>
          <p14:tracePt t="29662" x="3016250" y="4219575"/>
          <p14:tracePt t="29670" x="2992438" y="4219575"/>
          <p14:tracePt t="29678" x="2976563" y="4219575"/>
          <p14:tracePt t="29694" x="2938463" y="4213225"/>
          <p14:tracePt t="29822" x="2946400" y="4213225"/>
          <p14:tracePt t="29830" x="2952750" y="4213225"/>
          <p14:tracePt t="29838" x="2976563" y="4213225"/>
          <p14:tracePt t="29846" x="2992438" y="4213225"/>
          <p14:tracePt t="29853" x="3000375" y="4213225"/>
          <p14:tracePt t="29862" x="3024188" y="4213225"/>
          <p14:tracePt t="29870" x="3040063" y="4213225"/>
          <p14:tracePt t="30038" x="3048000" y="4213225"/>
          <p14:tracePt t="30254" x="3055938" y="4213225"/>
          <p14:tracePt t="30270" x="3071813" y="4213225"/>
          <p14:tracePt t="30278" x="3079750" y="4213225"/>
          <p14:tracePt t="30285" x="3095625" y="4213225"/>
          <p14:tracePt t="30302" x="3111500" y="4205288"/>
          <p14:tracePt t="30318" x="3127375" y="4205288"/>
          <p14:tracePt t="30326" x="3135313" y="4205288"/>
          <p14:tracePt t="30334" x="3157538" y="4197350"/>
          <p14:tracePt t="30350" x="3173413" y="4197350"/>
          <p14:tracePt t="30358" x="3189288" y="4197350"/>
          <p14:tracePt t="30366" x="3197225" y="4197350"/>
          <p14:tracePt t="30374" x="3221038" y="4197350"/>
          <p14:tracePt t="30382" x="3236913" y="4197350"/>
          <p14:tracePt t="30390" x="3252788" y="4197350"/>
          <p14:tracePt t="30398" x="3276600" y="4197350"/>
          <p14:tracePt t="30406" x="3292475" y="4197350"/>
          <p14:tracePt t="30414" x="3316288" y="4197350"/>
          <p14:tracePt t="30422" x="3340100" y="4197350"/>
          <p14:tracePt t="30430" x="3354388" y="4197350"/>
          <p14:tracePt t="30438" x="3362325" y="4197350"/>
          <p14:tracePt t="30446" x="3378200" y="4197350"/>
          <p14:tracePt t="30462" x="3386138" y="4197350"/>
          <p14:tracePt t="30478" x="3402013" y="4197350"/>
          <p14:tracePt t="30558" x="3417888" y="4197350"/>
          <p14:tracePt t="30566" x="3425825" y="4197350"/>
          <p14:tracePt t="30574" x="3441700" y="4197350"/>
          <p14:tracePt t="30582" x="3449638" y="4197350"/>
          <p14:tracePt t="30590" x="3465513" y="4197350"/>
          <p14:tracePt t="30606" x="3481388" y="4197350"/>
          <p14:tracePt t="30614" x="3497263" y="4197350"/>
          <p14:tracePt t="30621" x="3536950" y="4197350"/>
          <p14:tracePt t="30630" x="3567113" y="4197350"/>
          <p14:tracePt t="30638" x="3606800" y="4189413"/>
          <p14:tracePt t="30646" x="3654425" y="4181475"/>
          <p14:tracePt t="30654" x="3702050" y="4181475"/>
          <p14:tracePt t="30662" x="3757613" y="4173538"/>
          <p14:tracePt t="30670" x="3795713" y="4149725"/>
          <p14:tracePt t="30678" x="3827463" y="4141788"/>
          <p14:tracePt t="30686" x="3883025" y="4117975"/>
          <p14:tracePt t="30695" x="3922713" y="4117975"/>
          <p14:tracePt t="30702" x="3954463" y="4110038"/>
          <p14:tracePt t="30710" x="3984625" y="4102100"/>
          <p14:tracePt t="30718" x="4008438" y="4094163"/>
          <p14:tracePt t="30726" x="4032250" y="4094163"/>
          <p14:tracePt t="30734" x="4056063" y="4086225"/>
          <p14:tracePt t="30744" x="4071938" y="4078288"/>
          <p14:tracePt t="30750" x="4103688" y="4070350"/>
          <p14:tracePt t="30758" x="4127500" y="4070350"/>
          <p14:tracePt t="31214" x="4119563" y="4070350"/>
          <p14:tracePt t="31294" x="4119563" y="4078288"/>
          <p14:tracePt t="31302" x="4135438" y="4078288"/>
          <p14:tracePt t="31310" x="4159250" y="4078288"/>
          <p14:tracePt t="31319" x="4205288" y="4078288"/>
          <p14:tracePt t="31326" x="4284663" y="4078288"/>
          <p14:tracePt t="31335" x="4410075" y="4078288"/>
          <p14:tracePt t="31342" x="4552950" y="4078288"/>
          <p14:tracePt t="31352" x="4773613" y="4070350"/>
          <p14:tracePt t="31358" x="4970463" y="4070350"/>
          <p14:tracePt t="31366" x="5221288" y="4070350"/>
          <p14:tracePt t="31374" x="5426075" y="4054475"/>
          <p14:tracePt t="31382" x="5622925" y="4054475"/>
          <p14:tracePt t="31390" x="5795963" y="4054475"/>
          <p14:tracePt t="31398" x="5970588" y="4054475"/>
          <p14:tracePt t="31406" x="6103938" y="4054475"/>
          <p14:tracePt t="31414" x="6229350" y="4054475"/>
          <p14:tracePt t="31422" x="6340475" y="4054475"/>
          <p14:tracePt t="31430" x="6418263" y="4054475"/>
          <p14:tracePt t="31438" x="6505575" y="4054475"/>
          <p14:tracePt t="31446" x="6569075" y="4054475"/>
          <p14:tracePt t="31454" x="6615113" y="4054475"/>
          <p14:tracePt t="31462" x="6646863" y="4054475"/>
          <p14:tracePt t="31470" x="6694488" y="4054475"/>
          <p14:tracePt t="31478" x="6726238" y="4054475"/>
          <p14:tracePt t="31486" x="6757988" y="4054475"/>
          <p14:tracePt t="31494" x="6797675" y="4054475"/>
          <p14:tracePt t="31502" x="6805613" y="4054475"/>
          <p14:tracePt t="31510" x="6819900" y="4054475"/>
          <p14:tracePt t="31519" x="6835775" y="4054475"/>
          <p14:tracePt t="31526" x="6851650" y="4054475"/>
          <p14:tracePt t="31534" x="6883400" y="4054475"/>
          <p14:tracePt t="31558" x="6891338" y="4054475"/>
          <p14:tracePt t="31806" x="6899275" y="4062413"/>
          <p14:tracePt t="31814" x="6899275" y="4070350"/>
          <p14:tracePt t="31822" x="6899275" y="4078288"/>
          <p14:tracePt t="31830" x="6891338" y="4078288"/>
          <p14:tracePt t="31838" x="6875463" y="4078288"/>
          <p14:tracePt t="31846" x="6867525" y="4086225"/>
          <p14:tracePt t="31854" x="6851650" y="4110038"/>
          <p14:tracePt t="31862" x="6835775" y="4125913"/>
          <p14:tracePt t="31870" x="6797675" y="4133850"/>
          <p14:tracePt t="31877" x="6757988" y="4165600"/>
          <p14:tracePt t="31886" x="6718300" y="4197350"/>
          <p14:tracePt t="31894" x="6686550" y="4243388"/>
          <p14:tracePt t="31902" x="6646863" y="4283075"/>
          <p14:tracePt t="31910" x="6584950" y="4330700"/>
          <p14:tracePt t="31918" x="6553200" y="4370388"/>
          <p14:tracePt t="31926" x="6513513" y="4408488"/>
          <p14:tracePt t="31934" x="6465888" y="4471988"/>
          <p14:tracePt t="31942" x="6442075" y="4495800"/>
          <p14:tracePt t="31950" x="6410325" y="4535488"/>
          <p14:tracePt t="31958" x="6380163" y="4575175"/>
          <p14:tracePt t="31966" x="6356350" y="4605338"/>
          <p14:tracePt t="31974" x="6332538" y="4621213"/>
          <p14:tracePt t="31982" x="6324600" y="4637088"/>
          <p14:tracePt t="31990" x="6308725" y="4652963"/>
          <p14:tracePt t="31998" x="6292850" y="4668838"/>
          <p14:tracePt t="32006" x="6276975" y="4668838"/>
          <p14:tracePt t="32014" x="6253163" y="4676775"/>
          <p14:tracePt t="32021" x="6237288" y="4700588"/>
          <p14:tracePt t="32030" x="6221413" y="4700588"/>
          <p14:tracePt t="32038" x="6205538" y="4708525"/>
          <p14:tracePt t="32046" x="6175375" y="4724400"/>
          <p14:tracePt t="32054" x="6151563" y="4732338"/>
          <p14:tracePt t="32062" x="6135688" y="4756150"/>
          <p14:tracePt t="32070" x="6119813" y="4772025"/>
          <p14:tracePt t="32078" x="6080125" y="4787900"/>
          <p14:tracePt t="32086" x="6040438" y="4802188"/>
          <p14:tracePt t="32095" x="6016625" y="4818063"/>
          <p14:tracePt t="32102" x="5978525" y="4841875"/>
          <p14:tracePt t="32110" x="5954713" y="4865688"/>
          <p14:tracePt t="32118" x="5922963" y="4881563"/>
          <p14:tracePt t="32127" x="5891213" y="4897438"/>
          <p14:tracePt t="32145" x="5803900" y="4953000"/>
          <p14:tracePt t="32149" x="5765800" y="4984750"/>
          <p14:tracePt t="32158" x="5710238" y="5030788"/>
          <p14:tracePt t="32166" x="5662613" y="5062538"/>
          <p14:tracePt t="32174" x="5607050" y="5094288"/>
          <p14:tracePt t="32182" x="5568950" y="5126038"/>
          <p14:tracePt t="32190" x="5513388" y="5173663"/>
          <p14:tracePt t="32198" x="5481638" y="5211763"/>
          <p14:tracePt t="32206" x="5441950" y="5251450"/>
          <p14:tracePt t="32214" x="5386388" y="5291138"/>
          <p14:tracePt t="32222" x="5356225" y="5330825"/>
          <p14:tracePt t="32230" x="5308600" y="5370513"/>
          <p14:tracePt t="32238" x="5253038" y="5400675"/>
          <p14:tracePt t="32246" x="5237163" y="5424488"/>
          <p14:tracePt t="32254" x="5213350" y="5432425"/>
          <p14:tracePt t="32262" x="5189538" y="5448300"/>
          <p14:tracePt t="32270" x="5159375" y="5464175"/>
          <p14:tracePt t="32278" x="5135563" y="5480050"/>
          <p14:tracePt t="32286" x="5119688" y="5511800"/>
          <p14:tracePt t="32294" x="5095875" y="5527675"/>
          <p14:tracePt t="32302" x="5072063" y="5535613"/>
          <p14:tracePt t="32310" x="5048250" y="5551488"/>
          <p14:tracePt t="32318" x="5032375" y="5559425"/>
          <p14:tracePt t="32326" x="5000625" y="5589588"/>
          <p14:tracePt t="32334" x="4984750" y="5597525"/>
          <p14:tracePt t="32343" x="4978400" y="5613400"/>
          <p14:tracePt t="32350" x="4962525" y="5621338"/>
          <p14:tracePt t="32358" x="4954588" y="5637213"/>
          <p14:tracePt t="32366" x="4938713" y="5645150"/>
          <p14:tracePt t="32374" x="4930775" y="5653088"/>
          <p14:tracePt t="32382" x="4922838" y="5661025"/>
          <p14:tracePt t="32398" x="4914900" y="5668963"/>
          <p14:tracePt t="32414" x="4906963" y="5676900"/>
          <p14:tracePt t="32422" x="4899025" y="5684838"/>
          <p14:tracePt t="32438" x="4883150" y="5684838"/>
          <p14:tracePt t="32446" x="4875213" y="5692775"/>
          <p14:tracePt t="32654" x="4859338" y="5700713"/>
          <p14:tracePt t="32694" x="4859338" y="5708650"/>
          <p14:tracePt t="34582" x="4851400" y="5708650"/>
          <p14:tracePt t="34590" x="4843463" y="5708650"/>
          <p14:tracePt t="34598" x="4827588" y="5700713"/>
          <p14:tracePt t="34606" x="4811713" y="5684838"/>
          <p14:tracePt t="34614" x="4803775" y="5676900"/>
          <p14:tracePt t="35814" x="4795838" y="5676900"/>
          <p14:tracePt t="35886" x="4787900" y="5676900"/>
          <p14:tracePt t="36550" x="4779963" y="5676900"/>
          <p14:tracePt t="36662" x="4779963" y="5668963"/>
          <p14:tracePt t="36702" x="4787900" y="5668963"/>
          <p14:tracePt t="36710" x="4795838" y="5661025"/>
          <p14:tracePt t="36742" x="4811713" y="5653088"/>
          <p14:tracePt t="36766" x="4811713" y="5645150"/>
          <p14:tracePt t="36822" x="4795838" y="5645150"/>
          <p14:tracePt t="39222" x="4795838" y="5637213"/>
          <p14:tracePt t="39238" x="4851400" y="5653088"/>
          <p14:tracePt t="39246" x="4930775" y="5661025"/>
          <p14:tracePt t="39254" x="5000625" y="5684838"/>
          <p14:tracePt t="39262" x="5048250" y="5692775"/>
          <p14:tracePt t="39270" x="5103813" y="5708650"/>
          <p14:tracePt t="39278" x="5119688" y="5708650"/>
          <p14:tracePt t="39478" x="5111750" y="5708650"/>
          <p14:tracePt t="39486" x="5095875" y="5708650"/>
          <p14:tracePt t="39494" x="5024438" y="5700713"/>
          <p14:tracePt t="39502" x="4891088" y="5676900"/>
          <p14:tracePt t="39510" x="4765675" y="5637213"/>
          <p14:tracePt t="39518" x="4654550" y="5629275"/>
          <p14:tracePt t="39526" x="4614863" y="5629275"/>
          <p14:tracePt t="39535" x="4591050" y="5629275"/>
          <p14:tracePt t="39542" x="4568825" y="5621338"/>
          <p14:tracePt t="39553" x="4537075" y="5589588"/>
          <p14:tracePt t="39558" x="4481513" y="5543550"/>
          <p14:tracePt t="39566" x="4410075" y="5511800"/>
          <p14:tracePt t="39574" x="4340225" y="5464175"/>
          <p14:tracePt t="39582" x="4300538" y="5416550"/>
          <p14:tracePt t="39590" x="4229100" y="5370513"/>
          <p14:tracePt t="39597" x="4127500" y="5338763"/>
          <p14:tracePt t="39606" x="4056063" y="5291138"/>
          <p14:tracePt t="39614" x="3968750" y="5235575"/>
          <p14:tracePt t="39622" x="3890963" y="5203825"/>
          <p14:tracePt t="39630" x="3803650" y="5181600"/>
          <p14:tracePt t="39638" x="3717925" y="5141913"/>
          <p14:tracePt t="39646" x="3622675" y="5110163"/>
          <p14:tracePt t="39654" x="3552825" y="5094288"/>
          <p14:tracePt t="39662" x="3473450" y="5070475"/>
          <p14:tracePt t="39670" x="3378200" y="5062538"/>
          <p14:tracePt t="39678" x="3308350" y="5022850"/>
          <p14:tracePt t="39686" x="3189288" y="4999038"/>
          <p14:tracePt t="39694" x="3079750" y="4976813"/>
          <p14:tracePt t="39703" x="2968625" y="4937125"/>
          <p14:tracePt t="39709" x="2835275" y="4897438"/>
          <p14:tracePt t="39718" x="2709863" y="4873625"/>
          <p14:tracePt t="39726" x="2590800" y="4833938"/>
          <p14:tracePt t="39734" x="2481263" y="4810125"/>
          <p14:tracePt t="39742" x="2370138" y="4787900"/>
          <p14:tracePt t="39751" x="2276475" y="4772025"/>
          <p14:tracePt t="39758" x="2157413" y="4748213"/>
          <p14:tracePt t="39766" x="2063750" y="4708525"/>
          <p14:tracePt t="39774" x="1992313" y="4700588"/>
          <p14:tracePt t="39781" x="1914525" y="4700588"/>
          <p14:tracePt t="39790" x="1835150" y="4700588"/>
          <p14:tracePt t="39798" x="1755775" y="4684713"/>
          <p14:tracePt t="39806" x="1685925" y="4676775"/>
          <p14:tracePt t="39814" x="1622425" y="4676775"/>
          <p14:tracePt t="39822" x="1558925" y="4676775"/>
          <p14:tracePt t="39830" x="1512888" y="4676775"/>
          <p14:tracePt t="39838" x="1465263" y="4676775"/>
          <p14:tracePt t="39846" x="1425575" y="4676775"/>
          <p14:tracePt t="39854" x="1393825" y="4676775"/>
          <p14:tracePt t="39862" x="1362075" y="4684713"/>
          <p14:tracePt t="39870" x="1346200" y="4692650"/>
          <p14:tracePt t="39878" x="1322388" y="4700588"/>
          <p14:tracePt t="39958" x="1308100" y="4708525"/>
          <p14:tracePt t="39990" x="1308100" y="4724400"/>
          <p14:tracePt t="39998" x="1300163" y="4732338"/>
          <p14:tracePt t="40015" x="1300163" y="4748213"/>
          <p14:tracePt t="40022" x="1292225" y="4764088"/>
          <p14:tracePt t="40030" x="1284288" y="4772025"/>
          <p14:tracePt t="40166" x="1276350" y="4772025"/>
          <p14:tracePt t="40223" x="1260475" y="4772025"/>
          <p14:tracePt t="40230" x="1260475" y="4779963"/>
          <p14:tracePt t="40238" x="1260475" y="4787900"/>
          <p14:tracePt t="40254" x="1260475" y="4802188"/>
          <p14:tracePt t="40262" x="1260475" y="4810125"/>
          <p14:tracePt t="40286" x="1260475" y="4826000"/>
          <p14:tracePt t="40518" x="1252538" y="4833938"/>
          <p14:tracePt t="40526" x="1236663" y="4833938"/>
          <p14:tracePt t="40542" x="1228725" y="4833938"/>
          <p14:tracePt t="40918" x="1220788" y="4826000"/>
          <p14:tracePt t="42950" x="1236663" y="4826000"/>
          <p14:tracePt t="42958" x="1244600" y="4826000"/>
          <p14:tracePt t="43086" x="1260475" y="4826000"/>
          <p14:tracePt t="43126" x="1276350" y="4826000"/>
          <p14:tracePt t="43142" x="1276350" y="4810125"/>
          <p14:tracePt t="51518" x="1276350" y="4802188"/>
          <p14:tracePt t="51526" x="1300163" y="4795838"/>
          <p14:tracePt t="51534" x="1322388" y="4787900"/>
          <p14:tracePt t="51542" x="1370013" y="4787900"/>
          <p14:tracePt t="51551" x="1409700" y="4787900"/>
          <p14:tracePt t="51558" x="1441450" y="4787900"/>
          <p14:tracePt t="51566" x="1465263" y="4787900"/>
          <p14:tracePt t="51574" x="1481138" y="4787900"/>
          <p14:tracePt t="51582" x="1489075" y="4787900"/>
          <p14:tracePt t="51590" x="1504950" y="4787900"/>
          <p14:tracePt t="51598" x="1512888" y="4787900"/>
          <p14:tracePt t="51614" x="1527175" y="4787900"/>
          <p14:tracePt t="51630" x="1535113" y="4787900"/>
          <p14:tracePt t="51638" x="1543050" y="4787900"/>
          <p14:tracePt t="51646" x="1550988" y="4787900"/>
          <p14:tracePt t="51654" x="1582738" y="4779963"/>
          <p14:tracePt t="51662" x="1606550" y="4779963"/>
          <p14:tracePt t="51670" x="1638300" y="4772025"/>
          <p14:tracePt t="51678" x="1685925" y="4764088"/>
          <p14:tracePt t="51686" x="1725613" y="4756150"/>
          <p14:tracePt t="51694" x="1755775" y="4756150"/>
          <p14:tracePt t="51702" x="1779588" y="4756150"/>
          <p14:tracePt t="51710" x="1795463" y="4756150"/>
          <p14:tracePt t="51766" x="1803400" y="4748213"/>
          <p14:tracePt t="51774" x="1803400" y="4740275"/>
          <p14:tracePt t="51782" x="1787525" y="4740275"/>
          <p14:tracePt t="51790" x="1771650" y="4732338"/>
          <p14:tracePt t="51798" x="1739900" y="4724400"/>
          <p14:tracePt t="51806" x="1670050" y="4684713"/>
          <p14:tracePt t="51814" x="1566863" y="4637088"/>
          <p14:tracePt t="51822" x="1543050" y="4621213"/>
          <p14:tracePt t="51830" x="1527175" y="4613275"/>
          <p14:tracePt t="51878" x="1550988" y="4613275"/>
          <p14:tracePt t="51886" x="1598613" y="4613275"/>
          <p14:tracePt t="51894" x="1685925" y="4613275"/>
          <p14:tracePt t="51902" x="1747838" y="4629150"/>
          <p14:tracePt t="51910" x="1803400" y="4645025"/>
          <p14:tracePt t="51918" x="1835150" y="4652963"/>
          <p14:tracePt t="51926" x="1890713" y="4668838"/>
          <p14:tracePt t="51934" x="1914525" y="4668838"/>
          <p14:tracePt t="51942" x="1936750" y="4668838"/>
          <p14:tracePt t="51951" x="1952625" y="4668838"/>
          <p14:tracePt t="52054" x="1968500" y="4668838"/>
          <p14:tracePt t="52094" x="1984375" y="4668838"/>
          <p14:tracePt t="52110" x="1992313" y="4668838"/>
          <p14:tracePt t="52134" x="2008188" y="4668838"/>
          <p14:tracePt t="52158" x="2016125" y="4668838"/>
          <p14:tracePt t="52174" x="2024063" y="4668838"/>
          <p14:tracePt t="52206" x="2032000" y="4668838"/>
          <p14:tracePt t="52278" x="2047875" y="4668838"/>
          <p14:tracePt t="52294" x="2055813" y="4668838"/>
          <p14:tracePt t="54726" x="2039938" y="4668838"/>
          <p14:tracePt t="54734" x="2032000" y="4668838"/>
          <p14:tracePt t="54742" x="2032000" y="4676775"/>
          <p14:tracePt t="54758" x="2016125" y="4676775"/>
          <p14:tracePt t="54774" x="2008188" y="4676775"/>
          <p14:tracePt t="55934" x="1992313" y="4676775"/>
          <p14:tracePt t="55942" x="1984375" y="4676775"/>
          <p14:tracePt t="55958" x="1968500" y="4676775"/>
          <p14:tracePt t="56134" x="1952625" y="4676775"/>
          <p14:tracePt t="56246" x="1944688" y="4676775"/>
          <p14:tracePt t="56598" x="1898650" y="4645025"/>
          <p14:tracePt t="58206" x="1882775" y="4637088"/>
          <p14:tracePt t="58214" x="1866900" y="4637088"/>
          <p14:tracePt t="58230" x="1851025" y="4637088"/>
          <p14:tracePt t="58246" x="1843088" y="4637088"/>
          <p14:tracePt t="59350" x="1819275" y="4645025"/>
          <p14:tracePt t="59358" x="1819275" y="4652963"/>
          <p14:tracePt t="59366" x="1803400" y="4660900"/>
          <p14:tracePt t="59382" x="1787525" y="4668838"/>
          <p14:tracePt t="59415" x="1779588" y="4668838"/>
          <p14:tracePt t="59430" x="1763713" y="4676775"/>
          <p14:tracePt t="59438" x="1755775" y="4684713"/>
          <p14:tracePt t="59854" x="1739900" y="4684713"/>
          <p14:tracePt t="59918" x="1731963" y="4684713"/>
          <p14:tracePt t="59934" x="1725613" y="4692650"/>
          <p14:tracePt t="60006" x="1717675" y="4700588"/>
          <p14:tracePt t="60038" x="1717675" y="4716463"/>
          <p14:tracePt t="60054" x="1717675" y="4724400"/>
          <p14:tracePt t="60062" x="1725613" y="4732338"/>
          <p14:tracePt t="60070" x="1739900" y="4732338"/>
          <p14:tracePt t="60094" x="1747838" y="4748213"/>
          <p14:tracePt t="60142" x="1763713" y="4748213"/>
          <p14:tracePt t="60341" x="1779588" y="4756150"/>
          <p14:tracePt t="60558" x="1779588" y="4772025"/>
          <p14:tracePt t="60574" x="1771650" y="4779963"/>
          <p14:tracePt t="60582" x="1763713" y="4787900"/>
          <p14:tracePt t="60598" x="1763713" y="4795838"/>
          <p14:tracePt t="60606" x="1747838" y="4795838"/>
          <p14:tracePt t="60614" x="1739900" y="4795838"/>
          <p14:tracePt t="60622" x="1725613" y="4795838"/>
          <p14:tracePt t="60630" x="1717675" y="4795838"/>
          <p14:tracePt t="66127" x="1701800" y="4795838"/>
          <p14:tracePt t="66134" x="1670050" y="4802188"/>
          <p14:tracePt t="66143" x="1574800" y="4802188"/>
          <p14:tracePt t="66150" x="1433513" y="4795838"/>
          <p14:tracePt t="66159" x="1284288" y="4748213"/>
          <p14:tracePt t="66166" x="1133475" y="4660900"/>
          <p14:tracePt t="66175" x="1016000" y="4543425"/>
          <p14:tracePt t="66182" x="920750" y="4424363"/>
          <p14:tracePt t="66190" x="819150" y="4251325"/>
          <p14:tracePt t="66198" x="739775" y="4016375"/>
          <p14:tracePt t="66206" x="669925" y="3763963"/>
          <p14:tracePt t="66214" x="590550" y="3354388"/>
          <p14:tracePt t="66222" x="504825" y="2944813"/>
          <p14:tracePt t="66230" x="385763" y="2527300"/>
          <p14:tracePt t="66238" x="284163" y="2173288"/>
          <p14:tracePt t="66246" x="204788" y="1827213"/>
          <p14:tracePt t="66254" x="71438" y="14954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3: Create a Vision for Change</a:t>
            </a:r>
          </a:p>
          <a:p>
            <a:r>
              <a:rPr lang="en-US" sz="2800" dirty="0">
                <a:solidFill>
                  <a:srgbClr val="002060"/>
                </a:solidFill>
              </a:rPr>
              <a:t>What you can do:</a:t>
            </a:r>
            <a:endParaRPr lang="en-US" sz="2800" b="1" dirty="0">
              <a:solidFill>
                <a:schemeClr val="tx1"/>
              </a:solidFill>
            </a:endParaRPr>
          </a:p>
          <a:p>
            <a:pPr marL="342900" indent="-342900">
              <a:buFont typeface="Wingdings" panose="05000000000000000000" pitchFamily="2" charset="2"/>
              <a:buChar char="§"/>
            </a:pPr>
            <a:r>
              <a:rPr lang="en-US" sz="2400" dirty="0">
                <a:solidFill>
                  <a:schemeClr val="tx1"/>
                </a:solidFill>
              </a:rPr>
              <a:t>Determine the </a:t>
            </a:r>
            <a:r>
              <a:rPr lang="en-US" sz="2400" u="sng" dirty="0">
                <a:solidFill>
                  <a:schemeClr val="tx1"/>
                </a:solidFill>
                <a:hlinkClick r:id="rId2"/>
              </a:rPr>
              <a:t>values</a:t>
            </a:r>
            <a:r>
              <a:rPr lang="en-US" sz="2400" dirty="0">
                <a:solidFill>
                  <a:schemeClr val="tx1"/>
                </a:solidFill>
              </a:rPr>
              <a:t> that are central to the change.</a:t>
            </a:r>
          </a:p>
          <a:p>
            <a:pPr marL="342900" indent="-342900">
              <a:buFont typeface="Wingdings" panose="05000000000000000000" pitchFamily="2" charset="2"/>
              <a:buChar char="§"/>
            </a:pPr>
            <a:r>
              <a:rPr lang="en-US" sz="2400" dirty="0">
                <a:solidFill>
                  <a:schemeClr val="tx1"/>
                </a:solidFill>
              </a:rPr>
              <a:t>Develop a short summary (one or two sentences) that captures what you "see" as the future of your organization.</a:t>
            </a:r>
          </a:p>
          <a:p>
            <a:pPr marL="342900" indent="-342900">
              <a:buFont typeface="Wingdings" panose="05000000000000000000" pitchFamily="2" charset="2"/>
              <a:buChar char="§"/>
            </a:pPr>
            <a:r>
              <a:rPr lang="en-US" sz="2400" u="sng" dirty="0">
                <a:solidFill>
                  <a:schemeClr val="tx1"/>
                </a:solidFill>
                <a:hlinkClick r:id="rId3"/>
              </a:rPr>
              <a:t>Create a strategy</a:t>
            </a:r>
            <a:r>
              <a:rPr lang="en-US" sz="2400" dirty="0">
                <a:solidFill>
                  <a:schemeClr val="tx1"/>
                </a:solidFill>
              </a:rPr>
              <a:t> to execute that vision.</a:t>
            </a:r>
          </a:p>
          <a:p>
            <a:pPr marL="342900" indent="-342900">
              <a:buFont typeface="Wingdings" panose="05000000000000000000" pitchFamily="2" charset="2"/>
              <a:buChar char="§"/>
            </a:pPr>
            <a:r>
              <a:rPr lang="en-US" sz="2400" dirty="0">
                <a:solidFill>
                  <a:schemeClr val="tx1"/>
                </a:solidFill>
              </a:rPr>
              <a:t>Ensure that your change coalition can describe the vision in five minutes or less.</a:t>
            </a:r>
          </a:p>
          <a:p>
            <a:pPr marL="342900" indent="-342900">
              <a:buFont typeface="Wingdings" panose="05000000000000000000" pitchFamily="2" charset="2"/>
              <a:buChar char="§"/>
            </a:pPr>
            <a:r>
              <a:rPr lang="en-US" sz="2400" dirty="0">
                <a:solidFill>
                  <a:schemeClr val="tx1"/>
                </a:solidFill>
              </a:rPr>
              <a:t>Practice your "vision speech" often.</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4892BC6D-1D83-473A-826E-FDC19C2301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58719404"/>
      </p:ext>
    </p:extLst>
  </p:cSld>
  <p:clrMapOvr>
    <a:masterClrMapping/>
  </p:clrMapOvr>
  <mc:AlternateContent xmlns:mc="http://schemas.openxmlformats.org/markup-compatibility/2006" xmlns:p14="http://schemas.microsoft.com/office/powerpoint/2010/main">
    <mc:Choice Requires="p14">
      <p:transition p14:dur="10" advTm="73059"/>
    </mc:Choice>
    <mc:Fallback xmlns="">
      <p:transition advTm="73059"/>
    </mc:Fallback>
  </mc:AlternateContent>
  <p:extLst>
    <p:ext uri="{3A86A75C-4F4B-4683-9AE1-C65F6400EC91}">
      <p14:laserTraceLst xmlns:p14="http://schemas.microsoft.com/office/powerpoint/2010/main">
        <p14:tracePtLst>
          <p14:tracePt t="3886" x="12152313" y="3086100"/>
          <p14:tracePt t="3893" x="12136438" y="3086100"/>
          <p14:tracePt t="3901" x="12104688" y="3086100"/>
          <p14:tracePt t="3910" x="12058650" y="3086100"/>
          <p14:tracePt t="3918" x="12026900" y="3078163"/>
          <p14:tracePt t="3926" x="11971338" y="3070225"/>
          <p14:tracePt t="3934" x="11939588" y="3070225"/>
          <p14:tracePt t="3942" x="11891963" y="3070225"/>
          <p14:tracePt t="3950" x="11853863" y="3070225"/>
          <p14:tracePt t="3958" x="11822113" y="3070225"/>
          <p14:tracePt t="3965" x="11782425" y="3070225"/>
          <p14:tracePt t="3974" x="11750675" y="3070225"/>
          <p14:tracePt t="3982" x="11710988" y="3070225"/>
          <p14:tracePt t="3990" x="11680825" y="3070225"/>
          <p14:tracePt t="3999" x="11657013" y="3070225"/>
          <p14:tracePt t="4006" x="11625263" y="3070225"/>
          <p14:tracePt t="4015" x="11601450" y="3070225"/>
          <p14:tracePt t="4022" x="11569700" y="3078163"/>
          <p14:tracePt t="4031" x="11537950" y="3086100"/>
          <p14:tracePt t="4038" x="11522075" y="3094038"/>
          <p14:tracePt t="4047" x="11506200" y="3117850"/>
          <p14:tracePt t="4054" x="11490325" y="3157538"/>
          <p14:tracePt t="4064" x="11444288" y="3189288"/>
          <p14:tracePt t="4070" x="11396663" y="3213100"/>
          <p14:tracePt t="4078" x="11309350" y="3221038"/>
          <p14:tracePt t="4086" x="11223625" y="3267075"/>
          <p14:tracePt t="4094" x="11144250" y="3290888"/>
          <p14:tracePt t="4102" x="11088688" y="3330575"/>
          <p14:tracePt t="4110" x="11066463" y="3338513"/>
          <p14:tracePt t="4118" x="11034713" y="3338513"/>
          <p14:tracePt t="4358" x="11034713" y="3322638"/>
          <p14:tracePt t="4366" x="11034713" y="3314700"/>
          <p14:tracePt t="4382" x="11034713" y="3298825"/>
          <p14:tracePt t="4398" x="11034713" y="3282950"/>
          <p14:tracePt t="4614" x="11034713" y="3275013"/>
          <p14:tracePt t="4624" x="11026775" y="3275013"/>
          <p14:tracePt t="4630" x="10995025" y="3275013"/>
          <p14:tracePt t="4638" x="10931525" y="3259138"/>
          <p14:tracePt t="4647" x="10806113" y="3251200"/>
          <p14:tracePt t="4654" x="10648950" y="3251200"/>
          <p14:tracePt t="4662" x="10436225" y="3251200"/>
          <p14:tracePt t="4670" x="10175875" y="3251200"/>
          <p14:tracePt t="4678" x="9853613" y="3251200"/>
          <p14:tracePt t="4686" x="9466263" y="3251200"/>
          <p14:tracePt t="4694" x="9080500" y="3251200"/>
          <p14:tracePt t="4702" x="8694738" y="3251200"/>
          <p14:tracePt t="4710" x="8308975" y="3251200"/>
          <p14:tracePt t="4718" x="7954963" y="3251200"/>
          <p14:tracePt t="4726" x="7577138" y="3251200"/>
          <p14:tracePt t="4734" x="7253288" y="3251200"/>
          <p14:tracePt t="4742" x="6891338" y="3228975"/>
          <p14:tracePt t="4751" x="6537325" y="3228975"/>
          <p14:tracePt t="4758" x="6213475" y="3228975"/>
          <p14:tracePt t="4766" x="5922963" y="3228975"/>
          <p14:tracePt t="4774" x="5662613" y="3213100"/>
          <p14:tracePt t="4781" x="5348288" y="3157538"/>
          <p14:tracePt t="4790" x="5135563" y="3125788"/>
          <p14:tracePt t="4798" x="4835525" y="3094038"/>
          <p14:tracePt t="4806" x="4552950" y="3038475"/>
          <p14:tracePt t="4814" x="4300538" y="2992438"/>
          <p14:tracePt t="4822" x="4016375" y="2921000"/>
          <p14:tracePt t="4832" x="3763963" y="2849563"/>
          <p14:tracePt t="4838" x="3505200" y="2779713"/>
          <p14:tracePt t="4847" x="3228975" y="2747963"/>
          <p14:tracePt t="4854" x="3008313" y="2684463"/>
          <p14:tracePt t="4862" x="2827338" y="2652713"/>
          <p14:tracePt t="4870" x="2638425" y="2614613"/>
          <p14:tracePt t="4881" x="2457450" y="2582863"/>
          <p14:tracePt t="4886" x="2316163" y="2582863"/>
          <p14:tracePt t="4894" x="2189163" y="2582863"/>
          <p14:tracePt t="4902" x="2063750" y="2582863"/>
          <p14:tracePt t="4910" x="1968500" y="2582863"/>
          <p14:tracePt t="4918" x="1890713" y="2582863"/>
          <p14:tracePt t="4926" x="1827213" y="2582863"/>
          <p14:tracePt t="4934" x="1795463" y="2582863"/>
          <p14:tracePt t="4942" x="1779588" y="2582863"/>
          <p14:tracePt t="4950" x="1763713" y="2590800"/>
          <p14:tracePt t="4958" x="1763713" y="2606675"/>
          <p14:tracePt t="4966" x="1763713" y="2630488"/>
          <p14:tracePt t="4974" x="1763713" y="2644775"/>
          <p14:tracePt t="4982" x="1763713" y="2676525"/>
          <p14:tracePt t="4990" x="1763713" y="2692400"/>
          <p14:tracePt t="4998" x="1763713" y="2708275"/>
          <p14:tracePt t="5006" x="1763713" y="2732088"/>
          <p14:tracePt t="5014" x="1763713" y="2755900"/>
          <p14:tracePt t="5022" x="1779588" y="2779713"/>
          <p14:tracePt t="5030" x="1779588" y="2803525"/>
          <p14:tracePt t="5038" x="1771650" y="2835275"/>
          <p14:tracePt t="5046" x="1763713" y="2857500"/>
          <p14:tracePt t="5054" x="1763713" y="2881313"/>
          <p14:tracePt t="5061" x="1755775" y="2913063"/>
          <p14:tracePt t="5070" x="1731963" y="2928938"/>
          <p14:tracePt t="5078" x="1701800" y="2944813"/>
          <p14:tracePt t="5086" x="1670050" y="2960688"/>
          <p14:tracePt t="5094" x="1630363" y="2984500"/>
          <p14:tracePt t="5102" x="1543050" y="3008313"/>
          <p14:tracePt t="5110" x="1449388" y="3016250"/>
          <p14:tracePt t="5118" x="1354138" y="3046413"/>
          <p14:tracePt t="5125" x="1220788" y="3054350"/>
          <p14:tracePt t="5134" x="1095375" y="3078163"/>
          <p14:tracePt t="5141" x="952500" y="3094038"/>
          <p14:tracePt t="5150" x="874713" y="3109913"/>
          <p14:tracePt t="5158" x="795338" y="3109913"/>
          <p14:tracePt t="5166" x="715963" y="3109913"/>
          <p14:tracePt t="5173" x="661988" y="3109913"/>
          <p14:tracePt t="5182" x="638175" y="3109913"/>
          <p14:tracePt t="5190" x="622300" y="3109913"/>
          <p14:tracePt t="5206" x="614363" y="3109913"/>
          <p14:tracePt t="5230" x="614363" y="3133725"/>
          <p14:tracePt t="5238" x="622300" y="3141663"/>
          <p14:tracePt t="5247" x="661988" y="3165475"/>
          <p14:tracePt t="5254" x="715963" y="3205163"/>
          <p14:tracePt t="5262" x="811213" y="3235325"/>
          <p14:tracePt t="5270" x="914400" y="3290888"/>
          <p14:tracePt t="5278" x="1016000" y="3322638"/>
          <p14:tracePt t="5286" x="1095375" y="3346450"/>
          <p14:tracePt t="5294" x="1181100" y="3370263"/>
          <p14:tracePt t="5302" x="1244600" y="3386138"/>
          <p14:tracePt t="5310" x="1268413" y="3402013"/>
          <p14:tracePt t="5351" x="1236663" y="3402013"/>
          <p14:tracePt t="5358" x="1173163" y="3402013"/>
          <p14:tracePt t="5366" x="1079500" y="3402013"/>
          <p14:tracePt t="5374" x="1016000" y="3402013"/>
          <p14:tracePt t="5382" x="936625" y="3402013"/>
          <p14:tracePt t="5390" x="898525" y="3402013"/>
          <p14:tracePt t="5398" x="882650" y="3402013"/>
          <p14:tracePt t="5422" x="890588" y="3402013"/>
          <p14:tracePt t="5431" x="898525" y="3402013"/>
          <p14:tracePt t="5438" x="928688" y="3402013"/>
          <p14:tracePt t="5448" x="976313" y="3402013"/>
          <p14:tracePt t="5454" x="1016000" y="3409950"/>
          <p14:tracePt t="5463" x="1039813" y="3417888"/>
          <p14:tracePt t="5470" x="1055688" y="3417888"/>
          <p14:tracePt t="5518" x="1047750" y="3417888"/>
          <p14:tracePt t="5559" x="1039813" y="3409950"/>
          <p14:tracePt t="5574" x="1063625" y="3409950"/>
          <p14:tracePt t="5582" x="1111250" y="3409950"/>
          <p14:tracePt t="5590" x="1157288" y="3409950"/>
          <p14:tracePt t="5598" x="1212850" y="3409950"/>
          <p14:tracePt t="5606" x="1260475" y="3409950"/>
          <p14:tracePt t="5615" x="1300163" y="3417888"/>
          <p14:tracePt t="5622" x="1316038" y="3425825"/>
          <p14:tracePt t="5662" x="1308100" y="3425825"/>
          <p14:tracePt t="5670" x="1276350" y="3425825"/>
          <p14:tracePt t="5678" x="1260475" y="3425825"/>
          <p14:tracePt t="5686" x="1244600" y="3425825"/>
          <p14:tracePt t="5702" x="1236663" y="3425825"/>
          <p14:tracePt t="5726" x="1252538" y="3425825"/>
          <p14:tracePt t="5734" x="1268413" y="3425825"/>
          <p14:tracePt t="5742" x="1284288" y="3425825"/>
          <p14:tracePt t="5790" x="1276350" y="3425825"/>
          <p14:tracePt t="5798" x="1268413" y="3425825"/>
          <p14:tracePt t="5806" x="1252538" y="3425825"/>
          <p14:tracePt t="5814" x="1244600" y="3425825"/>
          <p14:tracePt t="5822" x="1212850" y="3425825"/>
          <p14:tracePt t="5838" x="1196975" y="3425825"/>
          <p14:tracePt t="5846" x="1181100" y="3432175"/>
          <p14:tracePt t="5854" x="1173163" y="3440113"/>
          <p14:tracePt t="5863" x="1173163" y="3455988"/>
          <p14:tracePt t="5870" x="1157288" y="3463925"/>
          <p14:tracePt t="5878" x="1157288" y="3479800"/>
          <p14:tracePt t="5886" x="1157288" y="3495675"/>
          <p14:tracePt t="5894" x="1157288" y="3519488"/>
          <p14:tracePt t="5902" x="1157288" y="3543300"/>
          <p14:tracePt t="5910" x="1157288" y="3567113"/>
          <p14:tracePt t="5918" x="1157288" y="3606800"/>
          <p14:tracePt t="5926" x="1157288" y="3636963"/>
          <p14:tracePt t="5934" x="1173163" y="3668713"/>
          <p14:tracePt t="5942" x="1189038" y="3684588"/>
          <p14:tracePt t="5950" x="1204913" y="3700463"/>
          <p14:tracePt t="5958" x="1204913" y="3724275"/>
          <p14:tracePt t="5966" x="1212850" y="3740150"/>
          <p14:tracePt t="5974" x="1220788" y="3756025"/>
          <p14:tracePt t="6070" x="1212850" y="3756025"/>
          <p14:tracePt t="6078" x="1204913" y="3756025"/>
          <p14:tracePt t="6086" x="1189038" y="3756025"/>
          <p14:tracePt t="6094" x="1181100" y="3756025"/>
          <p14:tracePt t="6102" x="1165225" y="3756025"/>
          <p14:tracePt t="6110" x="1157288" y="3756025"/>
          <p14:tracePt t="6118" x="1117600" y="3756025"/>
          <p14:tracePt t="6126" x="1079500" y="3756025"/>
          <p14:tracePt t="6134" x="1047750" y="3756025"/>
          <p14:tracePt t="6142" x="1031875" y="3756025"/>
          <p14:tracePt t="6150" x="1016000" y="3756025"/>
          <p14:tracePt t="6158" x="1008063" y="3756025"/>
          <p14:tracePt t="6166" x="992188" y="3756025"/>
          <p14:tracePt t="6182" x="968375" y="3763963"/>
          <p14:tracePt t="6190" x="960438" y="3771900"/>
          <p14:tracePt t="6198" x="936625" y="3771900"/>
          <p14:tracePt t="6206" x="920750" y="3779838"/>
          <p14:tracePt t="6215" x="906463" y="3779838"/>
          <p14:tracePt t="6222" x="898525" y="3779838"/>
          <p14:tracePt t="6230" x="874713" y="3787775"/>
          <p14:tracePt t="6238" x="866775" y="3803650"/>
          <p14:tracePt t="6246" x="850900" y="3803650"/>
          <p14:tracePt t="6253" x="842963" y="3811588"/>
          <p14:tracePt t="6264" x="827088" y="3825875"/>
          <p14:tracePt t="6278" x="803275" y="3849688"/>
          <p14:tracePt t="6286" x="779463" y="3873500"/>
          <p14:tracePt t="6294" x="771525" y="3889375"/>
          <p14:tracePt t="6302" x="755650" y="3905250"/>
          <p14:tracePt t="6310" x="747713" y="3921125"/>
          <p14:tracePt t="6318" x="731838" y="3937000"/>
          <p14:tracePt t="6326" x="723900" y="3952875"/>
          <p14:tracePt t="6334" x="709613" y="3976688"/>
          <p14:tracePt t="6342" x="693738" y="4008438"/>
          <p14:tracePt t="6350" x="661988" y="4030663"/>
          <p14:tracePt t="6358" x="638175" y="4046538"/>
          <p14:tracePt t="6366" x="606425" y="4070350"/>
          <p14:tracePt t="6374" x="590550" y="4086225"/>
          <p14:tracePt t="6382" x="574675" y="4102100"/>
          <p14:tracePt t="6389" x="558800" y="4110038"/>
          <p14:tracePt t="6397" x="542925" y="4125913"/>
          <p14:tracePt t="6406" x="527050" y="4133850"/>
          <p14:tracePt t="6414" x="511175" y="4149725"/>
          <p14:tracePt t="6422" x="496888" y="4149725"/>
          <p14:tracePt t="6430" x="481013" y="4157663"/>
          <p14:tracePt t="6438" x="465138" y="4189413"/>
          <p14:tracePt t="6447" x="433388" y="4213225"/>
          <p14:tracePt t="6454" x="417513" y="4219575"/>
          <p14:tracePt t="6462" x="377825" y="4243388"/>
          <p14:tracePt t="6470" x="338138" y="4267200"/>
          <p14:tracePt t="6478" x="268288" y="4314825"/>
          <p14:tracePt t="6486" x="173038" y="4354513"/>
          <p14:tracePt t="6494" x="71438" y="4378325"/>
          <p14:tracePt t="6502" x="0" y="4424363"/>
          <p14:tracePt t="16846" x="188913" y="5307013"/>
          <p14:tracePt t="16854" x="330200" y="5299075"/>
          <p14:tracePt t="16862" x="457200" y="5275263"/>
          <p14:tracePt t="16870" x="582613" y="5251450"/>
          <p14:tracePt t="16878" x="685800" y="5227638"/>
          <p14:tracePt t="16898" x="866775" y="5173663"/>
          <p14:tracePt t="16902" x="914400" y="5157788"/>
          <p14:tracePt t="16910" x="984250" y="5141913"/>
          <p14:tracePt t="16918" x="1047750" y="5118100"/>
          <p14:tracePt t="16926" x="1117600" y="5110163"/>
          <p14:tracePt t="16934" x="1141413" y="5094288"/>
          <p14:tracePt t="16942" x="1157288" y="5086350"/>
          <p14:tracePt t="16950" x="1189038" y="5070475"/>
          <p14:tracePt t="16958" x="1204913" y="5062538"/>
          <p14:tracePt t="16966" x="1220788" y="5038725"/>
          <p14:tracePt t="16974" x="1228725" y="5038725"/>
          <p14:tracePt t="16982" x="1236663" y="5014913"/>
          <p14:tracePt t="16990" x="1244600" y="5006975"/>
          <p14:tracePt t="16998" x="1244600" y="4992688"/>
          <p14:tracePt t="17006" x="1244600" y="4968875"/>
          <p14:tracePt t="17014" x="1244600" y="4953000"/>
          <p14:tracePt t="17022" x="1252538" y="4937125"/>
          <p14:tracePt t="17031" x="1260475" y="4897438"/>
          <p14:tracePt t="17038" x="1260475" y="4865688"/>
          <p14:tracePt t="17046" x="1260475" y="4833938"/>
          <p14:tracePt t="17054" x="1260475" y="4810125"/>
          <p14:tracePt t="17063" x="1260475" y="4787900"/>
          <p14:tracePt t="17070" x="1260475" y="4764088"/>
          <p14:tracePt t="17079" x="1268413" y="4748213"/>
          <p14:tracePt t="17086" x="1268413" y="4732338"/>
          <p14:tracePt t="17094" x="1276350" y="4716463"/>
          <p14:tracePt t="17102" x="1300163" y="4684713"/>
          <p14:tracePt t="17110" x="1346200" y="4645025"/>
          <p14:tracePt t="17118" x="1385888" y="4613275"/>
          <p14:tracePt t="17126" x="1457325" y="4583113"/>
          <p14:tracePt t="17134" x="1535113" y="4559300"/>
          <p14:tracePt t="17142" x="1622425" y="4535488"/>
          <p14:tracePt t="17150" x="1701800" y="4511675"/>
          <p14:tracePt t="17158" x="1787525" y="4487863"/>
          <p14:tracePt t="17166" x="1882775" y="4456113"/>
          <p14:tracePt t="17174" x="2000250" y="4432300"/>
          <p14:tracePt t="17182" x="2111375" y="4408488"/>
          <p14:tracePt t="17190" x="2205038" y="4386263"/>
          <p14:tracePt t="17198" x="2284413" y="4386263"/>
          <p14:tracePt t="17206" x="2324100" y="4386263"/>
          <p14:tracePt t="17214" x="2346325" y="4386263"/>
          <p14:tracePt t="17222" x="2386013" y="4386263"/>
          <p14:tracePt t="17230" x="2401888" y="4386263"/>
          <p14:tracePt t="17238" x="2433638" y="4386263"/>
          <p14:tracePt t="17246" x="2457450" y="4386263"/>
          <p14:tracePt t="17254" x="2481263" y="4386263"/>
          <p14:tracePt t="17262" x="2497138" y="4386263"/>
          <p14:tracePt t="17270" x="2513013" y="4386263"/>
          <p14:tracePt t="17278" x="2528888" y="4378325"/>
          <p14:tracePt t="17286" x="2543175" y="4370388"/>
          <p14:tracePt t="17293" x="2551113" y="4362450"/>
          <p14:tracePt t="17302" x="2559050" y="4354513"/>
          <p14:tracePt t="17309" x="2566988" y="4338638"/>
          <p14:tracePt t="17318" x="2582863" y="4330700"/>
          <p14:tracePt t="17326" x="2582863" y="4314825"/>
          <p14:tracePt t="17334" x="2590800" y="4298950"/>
          <p14:tracePt t="17341" x="2598738" y="4298950"/>
          <p14:tracePt t="17358" x="2606675" y="4283075"/>
          <p14:tracePt t="17374" x="2606675" y="4275138"/>
          <p14:tracePt t="17382" x="2606675" y="4259263"/>
          <p14:tracePt t="17398" x="2606675" y="4251325"/>
          <p14:tracePt t="17406" x="2606675" y="4235450"/>
          <p14:tracePt t="17414" x="2598738" y="4227513"/>
          <p14:tracePt t="17422" x="2582863" y="4219575"/>
          <p14:tracePt t="17430" x="2566988" y="4213225"/>
          <p14:tracePt t="17438" x="2551113" y="4205288"/>
          <p14:tracePt t="17446" x="2536825" y="4197350"/>
          <p14:tracePt t="17454" x="2520950" y="4189413"/>
          <p14:tracePt t="17463" x="2497138" y="4181475"/>
          <p14:tracePt t="17470" x="2481263" y="4181475"/>
          <p14:tracePt t="17518" x="2465388" y="4173538"/>
          <p14:tracePt t="17534" x="2465388" y="4165600"/>
          <p14:tracePt t="17542" x="2481263" y="4157663"/>
          <p14:tracePt t="17550" x="2528888" y="4149725"/>
          <p14:tracePt t="17558" x="2606675" y="4125913"/>
          <p14:tracePt t="17566" x="2678113" y="4102100"/>
          <p14:tracePt t="17574" x="2741613" y="4078288"/>
          <p14:tracePt t="17581" x="2827338" y="4070350"/>
          <p14:tracePt t="17590" x="2906713" y="4054475"/>
          <p14:tracePt t="17598" x="2946400" y="4054475"/>
          <p14:tracePt t="17606" x="2976563" y="4046538"/>
          <p14:tracePt t="17614" x="3008313" y="4030663"/>
          <p14:tracePt t="17638" x="3024188" y="4022725"/>
          <p14:tracePt t="17686" x="3024188" y="4016375"/>
          <p14:tracePt t="17694" x="3008313" y="4008438"/>
          <p14:tracePt t="17702" x="3000375" y="4008438"/>
          <p14:tracePt t="17710" x="2984500" y="4008438"/>
          <p14:tracePt t="17718" x="2952750" y="4000500"/>
          <p14:tracePt t="17726" x="2898775" y="3992563"/>
          <p14:tracePt t="17734" x="2874963" y="3984625"/>
          <p14:tracePt t="17741" x="2859088" y="3984625"/>
          <p14:tracePt t="17749" x="2843213" y="3984625"/>
          <p14:tracePt t="17790" x="2827338" y="3976688"/>
          <p14:tracePt t="17806" x="2827338" y="3968750"/>
          <p14:tracePt t="17814" x="2843213" y="3968750"/>
          <p14:tracePt t="17822" x="2859088" y="3968750"/>
          <p14:tracePt t="17830" x="2890838" y="3968750"/>
          <p14:tracePt t="17838" x="2952750" y="3968750"/>
          <p14:tracePt t="17847" x="2984500" y="3976688"/>
          <p14:tracePt t="17854" x="3024188" y="4000500"/>
          <p14:tracePt t="17863" x="3055938" y="4000500"/>
          <p14:tracePt t="17870" x="3071813" y="4008438"/>
          <p14:tracePt t="17910" x="3071813" y="4016375"/>
          <p14:tracePt t="17926" x="3063875" y="4016375"/>
          <p14:tracePt t="17934" x="3040063" y="4016375"/>
          <p14:tracePt t="17942" x="3024188" y="4016375"/>
          <p14:tracePt t="17950" x="3008313" y="4016375"/>
          <p14:tracePt t="17958" x="2992438" y="4016375"/>
          <p14:tracePt t="17966" x="2976563" y="4016375"/>
          <p14:tracePt t="18270" x="2960688" y="4016375"/>
          <p14:tracePt t="18278" x="2952750" y="4022725"/>
          <p14:tracePt t="18318" x="2946400" y="4030663"/>
          <p14:tracePt t="18550" x="2930525" y="4030663"/>
          <p14:tracePt t="18574" x="2914650" y="4030663"/>
          <p14:tracePt t="18590" x="2906713" y="4030663"/>
          <p14:tracePt t="19230" x="2874963" y="4030663"/>
          <p14:tracePt t="19238" x="2851150" y="4030663"/>
          <p14:tracePt t="19246" x="2819400" y="4030663"/>
          <p14:tracePt t="19254" x="2779713" y="4030663"/>
          <p14:tracePt t="19263" x="2733675" y="4030663"/>
          <p14:tracePt t="19270" x="2686050" y="4030663"/>
          <p14:tracePt t="19278" x="2638425" y="4022725"/>
          <p14:tracePt t="19286" x="2582863" y="4016375"/>
          <p14:tracePt t="19293" x="2559050" y="4016375"/>
          <p14:tracePt t="19302" x="2536825" y="4016375"/>
          <p14:tracePt t="19309" x="2505075" y="4016375"/>
          <p14:tracePt t="19318" x="2481263" y="4016375"/>
          <p14:tracePt t="19326" x="2465388" y="4016375"/>
          <p14:tracePt t="19334" x="2433638" y="4016375"/>
          <p14:tracePt t="19342" x="2401888" y="4022725"/>
          <p14:tracePt t="19350" x="2370138" y="4030663"/>
          <p14:tracePt t="19358" x="2332038" y="4038600"/>
          <p14:tracePt t="19366" x="2300288" y="4038600"/>
          <p14:tracePt t="19374" x="2260600" y="4038600"/>
          <p14:tracePt t="19382" x="2205038" y="4038600"/>
          <p14:tracePt t="19390" x="2149475" y="4038600"/>
          <p14:tracePt t="19398" x="2103438" y="4038600"/>
          <p14:tracePt t="19406" x="2024063" y="4038600"/>
          <p14:tracePt t="19414" x="1944688" y="4038600"/>
          <p14:tracePt t="19422" x="1866900" y="4038600"/>
          <p14:tracePt t="19430" x="1803400" y="4038600"/>
          <p14:tracePt t="19438" x="1725613" y="4038600"/>
          <p14:tracePt t="19445" x="1646238" y="4038600"/>
          <p14:tracePt t="19454" x="1574800" y="4038600"/>
          <p14:tracePt t="19462" x="1527175" y="4038600"/>
          <p14:tracePt t="19470" x="1497013" y="4038600"/>
          <p14:tracePt t="19478" x="1449388" y="4046538"/>
          <p14:tracePt t="19486" x="1409700" y="4070350"/>
          <p14:tracePt t="19494" x="1338263" y="4078288"/>
          <p14:tracePt t="19502" x="1276350" y="4102100"/>
          <p14:tracePt t="19509" x="1204913" y="4117975"/>
          <p14:tracePt t="19518" x="1149350" y="4133850"/>
          <p14:tracePt t="19526" x="1103313" y="4133850"/>
          <p14:tracePt t="19534" x="1023938" y="4149725"/>
          <p14:tracePt t="19542" x="936625" y="4173538"/>
          <p14:tracePt t="19550" x="890588" y="4181475"/>
          <p14:tracePt t="19557" x="835025" y="4205288"/>
          <p14:tracePt t="19566" x="771525" y="4213225"/>
          <p14:tracePt t="19573" x="715963" y="4235450"/>
          <p14:tracePt t="19582" x="661988" y="4243388"/>
          <p14:tracePt t="19590" x="638175" y="4275138"/>
          <p14:tracePt t="19598" x="598488" y="4291013"/>
          <p14:tracePt t="19606" x="558800" y="4298950"/>
          <p14:tracePt t="19613" x="519113" y="4322763"/>
          <p14:tracePt t="19622" x="496888" y="4330700"/>
          <p14:tracePt t="19630" x="481013" y="4346575"/>
          <p14:tracePt t="19638" x="457200" y="4354513"/>
          <p14:tracePt t="19645" x="417513" y="4386263"/>
          <p14:tracePt t="19654" x="385763" y="4402138"/>
          <p14:tracePt t="19663" x="354013" y="4416425"/>
          <p14:tracePt t="19670" x="300038" y="4440238"/>
          <p14:tracePt t="19678" x="244475" y="4464050"/>
          <p14:tracePt t="19686" x="196850" y="4471988"/>
          <p14:tracePt t="19694" x="141288" y="4479925"/>
          <p14:tracePt t="19702" x="117475" y="4495800"/>
          <p14:tracePt t="19710" x="79375" y="4503738"/>
          <p14:tracePt t="19718" x="39688" y="4519613"/>
          <p14:tracePt t="19726" x="7938" y="4519613"/>
          <p14:tracePt t="26950" x="71438" y="5157788"/>
          <p14:tracePt t="26958" x="125413" y="5203825"/>
          <p14:tracePt t="26966" x="165100" y="5243513"/>
          <p14:tracePt t="26974" x="220663" y="5267325"/>
          <p14:tracePt t="26982" x="244475" y="5283200"/>
          <p14:tracePt t="26990" x="284163" y="5314950"/>
          <p14:tracePt t="26998" x="338138" y="5338763"/>
          <p14:tracePt t="27006" x="369888" y="5378450"/>
          <p14:tracePt t="27015" x="409575" y="5400675"/>
          <p14:tracePt t="27022" x="465138" y="5432425"/>
          <p14:tracePt t="27030" x="519113" y="5464175"/>
          <p14:tracePt t="27038" x="590550" y="5487988"/>
          <p14:tracePt t="27046" x="638175" y="5495925"/>
          <p14:tracePt t="27054" x="739775" y="5519738"/>
          <p14:tracePt t="27063" x="850900" y="5519738"/>
          <p14:tracePt t="27070" x="928688" y="5519738"/>
          <p14:tracePt t="27079" x="992188" y="5519738"/>
          <p14:tracePt t="27086" x="1071563" y="5519738"/>
          <p14:tracePt t="27094" x="1117600" y="5519738"/>
          <p14:tracePt t="27102" x="1173163" y="5511800"/>
          <p14:tracePt t="27110" x="1196975" y="5495925"/>
          <p14:tracePt t="27118" x="1252538" y="5480050"/>
          <p14:tracePt t="27126" x="1300163" y="5456238"/>
          <p14:tracePt t="27134" x="1338263" y="5424488"/>
          <p14:tracePt t="27142" x="1401763" y="5386388"/>
          <p14:tracePt t="27150" x="1457325" y="5346700"/>
          <p14:tracePt t="27158" x="1504950" y="5330825"/>
          <p14:tracePt t="27166" x="1550988" y="5299075"/>
          <p14:tracePt t="27174" x="1622425" y="5235575"/>
          <p14:tracePt t="27182" x="1709738" y="5173663"/>
          <p14:tracePt t="27190" x="1779588" y="5126038"/>
          <p14:tracePt t="27198" x="1851025" y="5094288"/>
          <p14:tracePt t="27206" x="1906588" y="5046663"/>
          <p14:tracePt t="27214" x="1922463" y="5030788"/>
          <p14:tracePt t="27222" x="1944688" y="5014913"/>
          <p14:tracePt t="27231" x="1968500" y="5006975"/>
          <p14:tracePt t="27238" x="1976438" y="4976813"/>
          <p14:tracePt t="27246" x="1992313" y="4960938"/>
          <p14:tracePt t="27254" x="2000250" y="4937125"/>
          <p14:tracePt t="27262" x="2016125" y="4929188"/>
          <p14:tracePt t="27270" x="2016125" y="4913313"/>
          <p14:tracePt t="27294" x="2016125" y="4897438"/>
          <p14:tracePt t="27326" x="2016125" y="4889500"/>
          <p14:tracePt t="27358" x="2008188" y="4889500"/>
          <p14:tracePt t="27406" x="1992313" y="4889500"/>
          <p14:tracePt t="27414" x="1992313" y="4881563"/>
          <p14:tracePt t="27438" x="1992313" y="4865688"/>
          <p14:tracePt t="27454" x="1992313" y="4857750"/>
          <p14:tracePt t="27470" x="1992313" y="4849813"/>
          <p14:tracePt t="27479" x="1992313" y="4833938"/>
          <p14:tracePt t="27734" x="1992313" y="4826000"/>
          <p14:tracePt t="27886" x="2008188" y="4818063"/>
          <p14:tracePt t="27974" x="2016125" y="4810125"/>
          <p14:tracePt t="28030" x="2032000" y="4810125"/>
          <p14:tracePt t="28038" x="2039938" y="4802188"/>
          <p14:tracePt t="28246" x="2055813" y="4802188"/>
          <p14:tracePt t="28590" x="2055813" y="4795838"/>
          <p14:tracePt t="28615" x="2063750" y="4795838"/>
          <p14:tracePt t="28734" x="2079625" y="4795838"/>
          <p14:tracePt t="28806" x="2095500" y="4795838"/>
          <p14:tracePt t="29494" x="2087563" y="4795838"/>
          <p14:tracePt t="29638" x="2071688" y="4779963"/>
          <p14:tracePt t="29678" x="2071688" y="4764088"/>
          <p14:tracePt t="32910" x="2071688" y="4748213"/>
          <p14:tracePt t="32934" x="2071688" y="4740275"/>
          <p14:tracePt t="32982" x="2063750" y="4732338"/>
          <p14:tracePt t="33534" x="2055813" y="4724400"/>
          <p14:tracePt t="33550" x="2047875" y="4716463"/>
          <p14:tracePt t="33838" x="2039938" y="4708525"/>
          <p14:tracePt t="34494" x="2039938" y="4700588"/>
          <p14:tracePt t="35022" x="2039938" y="4684713"/>
          <p14:tracePt t="35446" x="2032000" y="4684713"/>
          <p14:tracePt t="35478" x="2016125" y="4684713"/>
          <p14:tracePt t="35502" x="2000250" y="4684713"/>
          <p14:tracePt t="35558" x="1992313" y="4684713"/>
          <p14:tracePt t="35574" x="1968500" y="4684713"/>
          <p14:tracePt t="35582" x="1960563" y="4700588"/>
          <p14:tracePt t="35630" x="1944688" y="4700588"/>
          <p14:tracePt t="35662" x="1936750" y="4724400"/>
          <p14:tracePt t="35678" x="1922463" y="4724400"/>
          <p14:tracePt t="35686" x="1906588" y="4724400"/>
          <p14:tracePt t="35694" x="1898650" y="4724400"/>
          <p14:tracePt t="35702" x="1874838" y="4724400"/>
          <p14:tracePt t="35718" x="1858963" y="4724400"/>
          <p14:tracePt t="35734" x="1835150" y="4716463"/>
          <p14:tracePt t="35742" x="1827213" y="4708525"/>
          <p14:tracePt t="35750" x="1811338" y="4708525"/>
          <p14:tracePt t="35758" x="1795463" y="4708525"/>
          <p14:tracePt t="35766" x="1779588" y="4708525"/>
          <p14:tracePt t="35774" x="1763713" y="4708525"/>
          <p14:tracePt t="35782" x="1747838" y="4708525"/>
          <p14:tracePt t="35790" x="1725613" y="4708525"/>
          <p14:tracePt t="35798" x="1701800" y="4708525"/>
          <p14:tracePt t="35806" x="1677988" y="4708525"/>
          <p14:tracePt t="35814" x="1638300" y="4708525"/>
          <p14:tracePt t="35822" x="1614488" y="4708525"/>
          <p14:tracePt t="35830" x="1598613" y="4708525"/>
          <p14:tracePt t="35838" x="1574800" y="4708525"/>
          <p14:tracePt t="35846" x="1558925" y="4708525"/>
          <p14:tracePt t="35854" x="1535113" y="4708525"/>
          <p14:tracePt t="35862" x="1497013" y="4716463"/>
          <p14:tracePt t="35870" x="1473200" y="4724400"/>
          <p14:tracePt t="35878" x="1433513" y="4724400"/>
          <p14:tracePt t="35887" x="1401763" y="4724400"/>
          <p14:tracePt t="35894" x="1362075" y="4724400"/>
          <p14:tracePt t="35901" x="1330325" y="4724400"/>
          <p14:tracePt t="35910" x="1268413" y="4724400"/>
          <p14:tracePt t="35918" x="1196975" y="4724400"/>
          <p14:tracePt t="35926" x="1117600" y="4724400"/>
          <p14:tracePt t="35934" x="1055688" y="4724400"/>
          <p14:tracePt t="35942" x="1008063" y="4724400"/>
          <p14:tracePt t="35950" x="960438" y="4724400"/>
          <p14:tracePt t="35958" x="914400" y="4724400"/>
          <p14:tracePt t="35966" x="858838" y="4724400"/>
          <p14:tracePt t="35974" x="811213" y="4724400"/>
          <p14:tracePt t="35982" x="771525" y="4724400"/>
          <p14:tracePt t="35990" x="747713" y="4732338"/>
          <p14:tracePt t="35998" x="731838" y="4732338"/>
          <p14:tracePt t="36006" x="709613" y="4740275"/>
          <p14:tracePt t="36014" x="685800" y="4748213"/>
          <p14:tracePt t="36022" x="654050" y="4748213"/>
          <p14:tracePt t="36030" x="622300" y="4764088"/>
          <p14:tracePt t="36039" x="598488" y="4772025"/>
          <p14:tracePt t="36046" x="566738" y="4779963"/>
          <p14:tracePt t="36054" x="534988" y="4787900"/>
          <p14:tracePt t="36062" x="504825" y="4787900"/>
          <p14:tracePt t="36070" x="481013" y="4795838"/>
          <p14:tracePt t="36089" x="441325" y="4810125"/>
          <p14:tracePt t="36094" x="417513" y="4810125"/>
          <p14:tracePt t="36102" x="385763" y="4818063"/>
          <p14:tracePt t="36110" x="369888" y="4818063"/>
          <p14:tracePt t="36118" x="346075" y="4818063"/>
          <p14:tracePt t="36126" x="330200" y="4826000"/>
          <p14:tracePt t="36134" x="306388" y="4826000"/>
          <p14:tracePt t="36142" x="292100" y="4833938"/>
          <p14:tracePt t="36150" x="268288" y="4841875"/>
          <p14:tracePt t="36158" x="260350" y="4849813"/>
          <p14:tracePt t="36166" x="244475" y="4849813"/>
          <p14:tracePt t="36182" x="228600" y="4857750"/>
          <p14:tracePt t="36238" x="220663" y="4865688"/>
          <p14:tracePt t="36310" x="212725" y="4873625"/>
          <p14:tracePt t="36350" x="196850" y="4873625"/>
          <p14:tracePt t="36382" x="188913" y="4865688"/>
          <p14:tracePt t="36414" x="180975" y="4857750"/>
          <p14:tracePt t="36478" x="165100" y="4857750"/>
          <p14:tracePt t="36494" x="157163" y="4857750"/>
          <p14:tracePt t="36582" x="141288" y="4865688"/>
          <p14:tracePt t="36630" x="133350" y="4873625"/>
          <p14:tracePt t="36814" x="125413" y="4881563"/>
          <p14:tracePt t="36822" x="117475" y="4889500"/>
          <p14:tracePt t="38654" x="117475" y="4881563"/>
          <p14:tracePt t="38734" x="109538" y="4873625"/>
          <p14:tracePt t="38846" x="95250" y="4873625"/>
          <p14:tracePt t="38895" x="87313" y="4857750"/>
          <p14:tracePt t="38910" x="79375" y="4849813"/>
          <p14:tracePt t="38918" x="71438" y="4849813"/>
          <p14:tracePt t="38926" x="55563" y="4841875"/>
          <p14:tracePt t="38934" x="47625" y="4833938"/>
          <p14:tracePt t="38942" x="39688" y="4826000"/>
          <p14:tracePt t="38950" x="15875" y="4818063"/>
          <p14:tracePt t="38958" x="0" y="4810125"/>
          <p14:tracePt t="40038" x="15875" y="4849813"/>
          <p14:tracePt t="40046" x="15875" y="4857750"/>
          <p14:tracePt t="40054" x="23813" y="4865688"/>
          <p14:tracePt t="40062" x="31750" y="4873625"/>
          <p14:tracePt t="40070" x="55563" y="4881563"/>
          <p14:tracePt t="40078" x="71438" y="4897438"/>
          <p14:tracePt t="40087" x="79375" y="4905375"/>
          <p14:tracePt t="40094" x="101600" y="4921250"/>
          <p14:tracePt t="40104" x="125413" y="4937125"/>
          <p14:tracePt t="40110" x="180975" y="4968875"/>
          <p14:tracePt t="40118" x="220663" y="4999038"/>
          <p14:tracePt t="40126" x="236538" y="5022850"/>
          <p14:tracePt t="40134" x="252413" y="5038725"/>
          <p14:tracePt t="40142" x="284163" y="5062538"/>
          <p14:tracePt t="40150" x="300038" y="5070475"/>
          <p14:tracePt t="40158" x="322263" y="5086350"/>
          <p14:tracePt t="40166" x="338138" y="5094288"/>
          <p14:tracePt t="40174" x="346075" y="5110163"/>
          <p14:tracePt t="40182" x="361950" y="5110163"/>
          <p14:tracePt t="40190" x="369888" y="5118100"/>
          <p14:tracePt t="40198" x="385763" y="5126038"/>
          <p14:tracePt t="40206" x="401638" y="5126038"/>
          <p14:tracePt t="40214" x="425450" y="5133975"/>
          <p14:tracePt t="40222" x="449263" y="5133975"/>
          <p14:tracePt t="40230" x="481013" y="5133975"/>
          <p14:tracePt t="40238" x="511175" y="5141913"/>
          <p14:tracePt t="40246" x="550863" y="5149850"/>
          <p14:tracePt t="40255" x="582613" y="5157788"/>
          <p14:tracePt t="40262" x="622300" y="5165725"/>
          <p14:tracePt t="40270" x="677863" y="5189538"/>
          <p14:tracePt t="40278" x="723900" y="5195888"/>
          <p14:tracePt t="40287" x="763588" y="5219700"/>
          <p14:tracePt t="40294" x="819150" y="5219700"/>
          <p14:tracePt t="40303" x="874713" y="5227638"/>
          <p14:tracePt t="40310" x="920750" y="5243513"/>
          <p14:tracePt t="40318" x="960438" y="5251450"/>
          <p14:tracePt t="40326" x="992188" y="5251450"/>
          <p14:tracePt t="40334" x="1039813" y="5259388"/>
          <p14:tracePt t="40342" x="1079500" y="5267325"/>
          <p14:tracePt t="40350" x="1103313" y="5267325"/>
          <p14:tracePt t="40358" x="1125538" y="5267325"/>
          <p14:tracePt t="40366" x="1141413" y="5267325"/>
          <p14:tracePt t="40374" x="1157288" y="5267325"/>
          <p14:tracePt t="40390" x="1165225" y="5259388"/>
          <p14:tracePt t="40398" x="1173163" y="5243513"/>
          <p14:tracePt t="40406" x="1189038" y="5243513"/>
          <p14:tracePt t="40422" x="1196975" y="5227638"/>
          <p14:tracePt t="40430" x="1212850" y="5227638"/>
          <p14:tracePt t="40438" x="1228725" y="5219700"/>
          <p14:tracePt t="40462" x="1236663" y="5219700"/>
          <p14:tracePt t="40470" x="1252538" y="5219700"/>
          <p14:tracePt t="40487" x="1260475" y="5219700"/>
          <p14:tracePt t="40494" x="1268413" y="5211763"/>
          <p14:tracePt t="40502" x="1276350" y="5203825"/>
          <p14:tracePt t="40518" x="1292225" y="5203825"/>
          <p14:tracePt t="40526" x="1300163" y="5203825"/>
          <p14:tracePt t="40534" x="1316038" y="5203825"/>
          <p14:tracePt t="40566" x="1322388" y="5203825"/>
          <p14:tracePt t="40574" x="1338263" y="5203825"/>
          <p14:tracePt t="40582" x="1338263" y="5195888"/>
          <p14:tracePt t="40590" x="1346200" y="5189538"/>
          <p14:tracePt t="40598" x="1362075" y="5189538"/>
          <p14:tracePt t="40606" x="1385888" y="5181600"/>
          <p14:tracePt t="40638" x="1401763" y="5181600"/>
          <p14:tracePt t="40646" x="1409700" y="5181600"/>
          <p14:tracePt t="40662" x="1433513" y="5173663"/>
          <p14:tracePt t="40670" x="1441450" y="5165725"/>
          <p14:tracePt t="40694" x="1457325" y="5165725"/>
          <p14:tracePt t="41062" x="1473200" y="5157788"/>
          <p14:tracePt t="41150" x="1473200" y="5149850"/>
          <p14:tracePt t="41174" x="1465263" y="5141913"/>
          <p14:tracePt t="41182" x="1457325" y="5133975"/>
          <p14:tracePt t="41262" x="1449388" y="5126038"/>
          <p14:tracePt t="41302" x="1433513" y="5126038"/>
          <p14:tracePt t="41326" x="1417638" y="5126038"/>
          <p14:tracePt t="41342" x="1409700" y="5118100"/>
          <p14:tracePt t="41558" x="1393825" y="5110163"/>
          <p14:tracePt t="41686" x="1393825" y="5102225"/>
          <p14:tracePt t="41702" x="1409700" y="5102225"/>
          <p14:tracePt t="41718" x="1417638" y="5102225"/>
          <p14:tracePt t="41726" x="1425575" y="5102225"/>
          <p14:tracePt t="41734" x="1433513" y="5102225"/>
          <p14:tracePt t="41742" x="1449388" y="5102225"/>
          <p14:tracePt t="41750" x="1457325" y="5102225"/>
          <p14:tracePt t="41758" x="1473200" y="5102225"/>
          <p14:tracePt t="41766" x="1481138" y="5102225"/>
          <p14:tracePt t="41774" x="1489075" y="5102225"/>
          <p14:tracePt t="41782" x="1497013" y="5102225"/>
          <p14:tracePt t="41790" x="1512888" y="5102225"/>
          <p14:tracePt t="41798" x="1520825" y="5102225"/>
          <p14:tracePt t="41806" x="1550988" y="5094288"/>
          <p14:tracePt t="41814" x="1582738" y="5094288"/>
          <p14:tracePt t="41822" x="1614488" y="5086350"/>
          <p14:tracePt t="41830" x="1638300" y="5078413"/>
          <p14:tracePt t="41838" x="1662113" y="5078413"/>
          <p14:tracePt t="41846" x="1701800" y="5070475"/>
          <p14:tracePt t="41855" x="1731963" y="5054600"/>
          <p14:tracePt t="41862" x="1747838" y="5046663"/>
          <p14:tracePt t="41887" x="1763713" y="5046663"/>
          <p14:tracePt t="41918" x="1771650" y="5046663"/>
          <p14:tracePt t="41934" x="1787525" y="5046663"/>
          <p14:tracePt t="41950" x="1803400" y="5038725"/>
          <p14:tracePt t="41982" x="1819275" y="5038725"/>
          <p14:tracePt t="42102" x="1843088" y="5030788"/>
          <p14:tracePt t="42214" x="1843088" y="5022850"/>
          <p14:tracePt t="42246" x="1827213" y="5022850"/>
          <p14:tracePt t="42254" x="1819275" y="5022850"/>
          <p14:tracePt t="42262" x="1803400" y="5022850"/>
          <p14:tracePt t="42278" x="1795463" y="5022850"/>
          <p14:tracePt t="42287" x="1779588" y="5022850"/>
          <p14:tracePt t="42310" x="1763713" y="5022850"/>
          <p14:tracePt t="42318" x="1755775" y="5022850"/>
          <p14:tracePt t="42326" x="1739900" y="5022850"/>
          <p14:tracePt t="42334" x="1731963" y="5022850"/>
          <p14:tracePt t="42342" x="1717675" y="5022850"/>
          <p14:tracePt t="42350" x="1709738" y="5022850"/>
          <p14:tracePt t="42358" x="1677988" y="5022850"/>
          <p14:tracePt t="42366" x="1654175" y="5022850"/>
          <p14:tracePt t="42374" x="1638300" y="5022850"/>
          <p14:tracePt t="42382" x="1614488" y="5022850"/>
          <p14:tracePt t="42390" x="1598613" y="5022850"/>
          <p14:tracePt t="42398" x="1590675" y="5022850"/>
          <p14:tracePt t="42406" x="1574800" y="5022850"/>
          <p14:tracePt t="42422" x="1558925" y="5022850"/>
          <p14:tracePt t="42430" x="1550988" y="5022850"/>
          <p14:tracePt t="42446" x="1535113" y="5022850"/>
          <p14:tracePt t="42462" x="1527175" y="5022850"/>
          <p14:tracePt t="42494" x="1512888" y="5022850"/>
          <p14:tracePt t="42518" x="1497013" y="5022850"/>
          <p14:tracePt t="42526" x="1489075" y="5022850"/>
          <p14:tracePt t="42534" x="1473200" y="5022850"/>
          <p14:tracePt t="42542" x="1465263" y="5022850"/>
          <p14:tracePt t="42550" x="1449388" y="5022850"/>
          <p14:tracePt t="42558" x="1441450" y="5022850"/>
          <p14:tracePt t="42566" x="1425575" y="5022850"/>
          <p14:tracePt t="42574" x="1409700" y="5022850"/>
          <p14:tracePt t="42582" x="1401763" y="5022850"/>
          <p14:tracePt t="42590" x="1385888" y="5022850"/>
          <p14:tracePt t="42598" x="1377950" y="5022850"/>
          <p14:tracePt t="42606" x="1362075" y="5022850"/>
          <p14:tracePt t="42614" x="1354138" y="5022850"/>
          <p14:tracePt t="42622" x="1346200" y="5022850"/>
          <p14:tracePt t="42630" x="1338263" y="5022850"/>
          <p14:tracePt t="42638" x="1322388" y="5022850"/>
          <p14:tracePt t="42646" x="1316038" y="5022850"/>
          <p14:tracePt t="42662" x="1300163" y="5022850"/>
          <p14:tracePt t="42670" x="1292225" y="5022850"/>
          <p14:tracePt t="42694" x="1284288" y="5022850"/>
          <p14:tracePt t="42734" x="1276350" y="5022850"/>
          <p14:tracePt t="42798" x="1260475" y="5022850"/>
          <p14:tracePt t="42822" x="1252538" y="5022850"/>
          <p14:tracePt t="42846" x="1236663" y="5022850"/>
          <p14:tracePt t="42854" x="1228725" y="5022850"/>
          <p14:tracePt t="42862" x="1220788" y="5022850"/>
          <p14:tracePt t="42870" x="1212850" y="5022850"/>
          <p14:tracePt t="42878" x="1196975" y="5022850"/>
          <p14:tracePt t="42887" x="1189038" y="5022850"/>
          <p14:tracePt t="42894" x="1173163" y="5022850"/>
          <p14:tracePt t="42903" x="1157288" y="5022850"/>
          <p14:tracePt t="42910" x="1149350" y="5022850"/>
          <p14:tracePt t="42918" x="1117600" y="5022850"/>
          <p14:tracePt t="42926" x="1103313" y="5022850"/>
          <p14:tracePt t="42942" x="1087438" y="5022850"/>
          <p14:tracePt t="42950" x="1079500" y="5022850"/>
          <p14:tracePt t="42958" x="1055688" y="5022850"/>
          <p14:tracePt t="42967" x="1039813" y="5022850"/>
          <p14:tracePt t="42974" x="1031875" y="5022850"/>
          <p14:tracePt t="42991" x="1016000" y="5022850"/>
          <p14:tracePt t="43023" x="1000125" y="5022850"/>
          <p14:tracePt t="43031" x="992188" y="5022850"/>
          <p14:tracePt t="43054" x="976313" y="5022850"/>
          <p14:tracePt t="43078" x="968375" y="5022850"/>
          <p14:tracePt t="43103" x="952500" y="5022850"/>
          <p14:tracePt t="43166" x="936625" y="5022850"/>
          <p14:tracePt t="43205" x="928688" y="5022850"/>
          <p14:tracePt t="43221" x="914400" y="5022850"/>
          <p14:tracePt t="43238" x="906463" y="5046663"/>
          <p14:tracePt t="43262" x="882650" y="5054600"/>
          <p14:tracePt t="43278" x="866775" y="5054600"/>
          <p14:tracePt t="43286" x="850900" y="5062538"/>
          <p14:tracePt t="43294" x="835025" y="5070475"/>
          <p14:tracePt t="43302" x="819150" y="5070475"/>
          <p14:tracePt t="43310" x="787400" y="5078413"/>
          <p14:tracePt t="43318" x="763588" y="5086350"/>
          <p14:tracePt t="43326" x="739775" y="5094288"/>
          <p14:tracePt t="43334" x="701675" y="5102225"/>
          <p14:tracePt t="43342" x="654050" y="5110163"/>
          <p14:tracePt t="43350" x="614363" y="5133975"/>
          <p14:tracePt t="43358" x="566738" y="5133975"/>
          <p14:tracePt t="43366" x="534988" y="5141913"/>
          <p14:tracePt t="43374" x="511175" y="5149850"/>
          <p14:tracePt t="43382" x="481013" y="5149850"/>
          <p14:tracePt t="43390" x="441325" y="5157788"/>
          <p14:tracePt t="43398" x="417513" y="5157788"/>
          <p14:tracePt t="43406" x="401638" y="5157788"/>
          <p14:tracePt t="43414" x="385763" y="5157788"/>
          <p14:tracePt t="44062" x="377825" y="5157788"/>
          <p14:tracePt t="44078" x="361950" y="5157788"/>
          <p14:tracePt t="44086" x="354013" y="5157788"/>
          <p14:tracePt t="44094" x="322263" y="5157788"/>
          <p14:tracePt t="44102" x="306388" y="5157788"/>
          <p14:tracePt t="44110" x="292100" y="5149850"/>
          <p14:tracePt t="44126" x="276225" y="5149850"/>
          <p14:tracePt t="44134" x="268288" y="5149850"/>
          <p14:tracePt t="44150" x="252413" y="5141913"/>
          <p14:tracePt t="44174" x="244475" y="5133975"/>
          <p14:tracePt t="44221" x="244475" y="5118100"/>
          <p14:tracePt t="44342" x="236538" y="5110163"/>
          <p14:tracePt t="44390" x="220663" y="5110163"/>
          <p14:tracePt t="44438" x="204788" y="5110163"/>
          <p14:tracePt t="44454" x="188913" y="5110163"/>
          <p14:tracePt t="44470" x="180975" y="5110163"/>
          <p14:tracePt t="44478" x="165100" y="5110163"/>
          <p14:tracePt t="44502" x="157163" y="5110163"/>
          <p14:tracePt t="44518" x="141288" y="5110163"/>
          <p14:tracePt t="44526" x="141288" y="5102225"/>
          <p14:tracePt t="44566" x="133350" y="5094288"/>
          <p14:tracePt t="44598" x="117475" y="5094288"/>
          <p14:tracePt t="45526" x="109538" y="5094288"/>
          <p14:tracePt t="45590" x="95250" y="5094288"/>
          <p14:tracePt t="49510" x="71438" y="5094288"/>
          <p14:tracePt t="49518" x="149225" y="5094288"/>
          <p14:tracePt t="49526" x="433388" y="5094288"/>
          <p14:tracePt t="49534" x="1039813" y="5094288"/>
          <p14:tracePt t="49542" x="1771650" y="5094288"/>
          <p14:tracePt t="49550" x="2701925" y="5094288"/>
          <p14:tracePt t="49558" x="3686175" y="5094288"/>
          <p14:tracePt t="49566" x="4710113" y="5094288"/>
          <p14:tracePt t="49574" x="5702300" y="5110163"/>
          <p14:tracePt t="49582" x="6569075" y="5133975"/>
          <p14:tracePt t="49590" x="7308850" y="5203825"/>
          <p14:tracePt t="49598" x="7813675" y="5299075"/>
          <p14:tracePt t="49606" x="8135938" y="5392738"/>
          <p14:tracePt t="49614" x="8388350" y="5456238"/>
          <p14:tracePt t="49622" x="8647113" y="5527675"/>
          <p14:tracePt t="49630" x="8867775" y="5589588"/>
          <p14:tracePt t="49638" x="9104313" y="5605463"/>
          <p14:tracePt t="49646" x="9332913" y="5605463"/>
          <p14:tracePt t="49655" x="9593263" y="5605463"/>
          <p14:tracePt t="49662" x="9766300" y="5605463"/>
          <p14:tracePt t="49671" x="9963150" y="5597525"/>
          <p14:tracePt t="49678" x="10128250" y="5597525"/>
          <p14:tracePt t="49686" x="10301288" y="5589588"/>
          <p14:tracePt t="49694" x="10474325" y="5575300"/>
          <p14:tracePt t="49703" x="10633075" y="5575300"/>
          <p14:tracePt t="49710" x="10758488" y="5575300"/>
          <p14:tracePt t="49718" x="10853738" y="5559425"/>
          <p14:tracePt t="49726" x="10915650" y="5559425"/>
          <p14:tracePt t="49734" x="10971213" y="5559425"/>
          <p14:tracePt t="49742" x="11002963" y="5551488"/>
          <p14:tracePt t="49750" x="11018838" y="5543550"/>
          <p14:tracePt t="49774" x="11034713" y="5535613"/>
          <p14:tracePt t="49790" x="11042650" y="5535613"/>
          <p14:tracePt t="49798" x="11058525" y="5527675"/>
          <p14:tracePt t="49806" x="11066463" y="5503863"/>
          <p14:tracePt t="49815" x="11074400" y="5480050"/>
          <p14:tracePt t="49822" x="11080750" y="5464175"/>
          <p14:tracePt t="49830" x="11080750" y="5448300"/>
          <p14:tracePt t="49839" x="11074400" y="5432425"/>
          <p14:tracePt t="49846" x="11034713" y="5408613"/>
          <p14:tracePt t="49853" x="10987088" y="5408613"/>
          <p14:tracePt t="49862" x="10907713" y="5386388"/>
          <p14:tracePt t="49871" x="10806113" y="5362575"/>
          <p14:tracePt t="49887" x="10553700" y="5322888"/>
          <p14:tracePt t="49894" x="10436225" y="5299075"/>
          <p14:tracePt t="49902" x="10301288" y="5299075"/>
          <p14:tracePt t="49910" x="10167938" y="5275263"/>
          <p14:tracePt t="49918" x="10026650" y="5259388"/>
          <p14:tracePt t="49926" x="9899650" y="5259388"/>
          <p14:tracePt t="49934" x="9805988" y="5251450"/>
          <p14:tracePt t="49942" x="9694863" y="5235575"/>
          <p14:tracePt t="49950" x="9585325" y="5235575"/>
          <p14:tracePt t="49958" x="9505950" y="5235575"/>
          <p14:tracePt t="49966" x="9428163" y="5235575"/>
          <p14:tracePt t="49974" x="9380538" y="5235575"/>
          <p14:tracePt t="49982" x="9340850" y="5235575"/>
          <p14:tracePt t="49990" x="9317038" y="5235575"/>
          <p14:tracePt t="50014" x="9309100" y="5235575"/>
          <p14:tracePt t="50030" x="9324975" y="5235575"/>
          <p14:tracePt t="50038" x="9340850" y="5235575"/>
          <p14:tracePt t="50046" x="9364663" y="5235575"/>
          <p14:tracePt t="50054" x="9396413" y="5235575"/>
          <p14:tracePt t="50062" x="9444038" y="5235575"/>
          <p14:tracePt t="50070" x="9466263" y="5235575"/>
          <p14:tracePt t="50078" x="9498013" y="5235575"/>
          <p14:tracePt t="50087" x="9513888" y="5235575"/>
          <p14:tracePt t="50118" x="9498013" y="5235575"/>
          <p14:tracePt t="50126" x="9474200" y="5235575"/>
          <p14:tracePt t="50134" x="9412288" y="5235575"/>
          <p14:tracePt t="50142" x="9364663" y="5235575"/>
          <p14:tracePt t="50150" x="9317038" y="5235575"/>
          <p14:tracePt t="50158" x="9301163" y="5243513"/>
          <p14:tracePt t="50166" x="9285288" y="5259388"/>
          <p14:tracePt t="50182" x="9285288" y="5267325"/>
          <p14:tracePt t="50190" x="9285288" y="5275263"/>
          <p14:tracePt t="50198" x="9309100" y="5275263"/>
          <p14:tracePt t="50206" x="9356725" y="5283200"/>
          <p14:tracePt t="50214" x="9412288" y="5291138"/>
          <p14:tracePt t="50222" x="9498013" y="5330825"/>
          <p14:tracePt t="50230" x="9577388" y="5338763"/>
          <p14:tracePt t="50238" x="9640888" y="5354638"/>
          <p14:tracePt t="50246" x="9710738" y="5362575"/>
          <p14:tracePt t="50254" x="9758363" y="5370513"/>
          <p14:tracePt t="50262" x="9782175" y="5370513"/>
          <p14:tracePt t="50294" x="9742488" y="5370513"/>
          <p14:tracePt t="50303" x="9678988" y="5362575"/>
          <p14:tracePt t="50310" x="9577388" y="5322888"/>
          <p14:tracePt t="50318" x="9498013" y="5299075"/>
          <p14:tracePt t="50326" x="9428163" y="5291138"/>
          <p14:tracePt t="50334" x="9412288" y="5283200"/>
          <p14:tracePt t="50342" x="9404350" y="5275263"/>
          <p14:tracePt t="50350" x="9412288" y="5275263"/>
          <p14:tracePt t="50358" x="9474200" y="5275263"/>
          <p14:tracePt t="50366" x="9585325" y="5275263"/>
          <p14:tracePt t="50374" x="9742488" y="5275263"/>
          <p14:tracePt t="50382" x="9891713" y="5275263"/>
          <p14:tracePt t="50390" x="10042525" y="5291138"/>
          <p14:tracePt t="50398" x="10167938" y="5314950"/>
          <p14:tracePt t="50406" x="10261600" y="5346700"/>
          <p14:tracePt t="50414" x="10301288" y="5354638"/>
          <p14:tracePt t="50430" x="10293350" y="5354638"/>
          <p14:tracePt t="50438" x="10231438" y="5338763"/>
          <p14:tracePt t="50446" x="10104438" y="5299075"/>
          <p14:tracePt t="50454" x="9955213" y="5259388"/>
          <p14:tracePt t="50462" x="9829800" y="5211763"/>
          <p14:tracePt t="50471" x="9694863" y="5173663"/>
          <p14:tracePt t="50477" x="9585325" y="5133975"/>
          <p14:tracePt t="50486" x="9529763" y="5102225"/>
          <p14:tracePt t="50494" x="9505950" y="5094288"/>
          <p14:tracePt t="50534" x="9521825" y="5094288"/>
          <p14:tracePt t="50542" x="9529763" y="5094288"/>
          <p14:tracePt t="50550" x="9545638" y="5094288"/>
          <p14:tracePt t="50558" x="9553575" y="5094288"/>
          <p14:tracePt t="50662" x="9569450" y="5094288"/>
          <p14:tracePt t="51006" x="9569450" y="5086350"/>
          <p14:tracePt t="51022" x="9569450" y="5078413"/>
          <p14:tracePt t="51046" x="9569450" y="5070475"/>
          <p14:tracePt t="51062" x="9561513" y="5054600"/>
          <p14:tracePt t="51078" x="9545638" y="5054600"/>
          <p14:tracePt t="51086" x="9521825" y="5046663"/>
          <p14:tracePt t="51094" x="9505950" y="5046663"/>
          <p14:tracePt t="51103" x="9498013" y="5046663"/>
          <p14:tracePt t="51110" x="9450388" y="5038725"/>
          <p14:tracePt t="51119" x="9404350" y="5014913"/>
          <p14:tracePt t="51126" x="9332913" y="5006975"/>
          <p14:tracePt t="51134" x="9253538" y="4992688"/>
          <p14:tracePt t="51142" x="9159875" y="4992688"/>
          <p14:tracePt t="51150" x="9048750" y="4992688"/>
          <p14:tracePt t="51158" x="8923338" y="4992688"/>
          <p14:tracePt t="51166" x="8782050" y="4999038"/>
          <p14:tracePt t="51174" x="8609013" y="4999038"/>
          <p14:tracePt t="51182" x="8428038" y="5038725"/>
          <p14:tracePt t="51190" x="8167688" y="5126038"/>
          <p14:tracePt t="51198" x="7947025" y="5173663"/>
          <p14:tracePt t="51206" x="7758113" y="5219700"/>
          <p14:tracePt t="51214" x="7561263" y="5283200"/>
          <p14:tracePt t="51222" x="7396163" y="5338763"/>
          <p14:tracePt t="51230" x="7229475" y="5378450"/>
          <p14:tracePt t="51238" x="7072313" y="5416550"/>
          <p14:tracePt t="51246" x="6891338" y="5456238"/>
          <p14:tracePt t="51255" x="6734175" y="5495925"/>
          <p14:tracePt t="51262" x="6592888" y="5535613"/>
          <p14:tracePt t="51271" x="6442075" y="5575300"/>
          <p14:tracePt t="51278" x="6300788" y="5613400"/>
          <p14:tracePt t="51286" x="6143625" y="5653088"/>
          <p14:tracePt t="51294" x="5994400" y="5692775"/>
          <p14:tracePt t="51303" x="5867400" y="5724525"/>
          <p14:tracePt t="51310" x="5741988" y="5732463"/>
          <p14:tracePt t="51318" x="5630863" y="5756275"/>
          <p14:tracePt t="51326" x="5497513" y="5786438"/>
          <p14:tracePt t="51334" x="5372100" y="5810250"/>
          <p14:tracePt t="51342" x="5260975" y="5834063"/>
          <p14:tracePt t="51350" x="5167313" y="5834063"/>
          <p14:tracePt t="51358" x="5072063" y="5849938"/>
          <p14:tracePt t="51366" x="4984750" y="5881688"/>
          <p14:tracePt t="51374" x="4899025" y="5897563"/>
          <p14:tracePt t="51382" x="4819650" y="5897563"/>
          <p14:tracePt t="51390" x="4757738" y="5897563"/>
          <p14:tracePt t="51398" x="4678363" y="5897563"/>
          <p14:tracePt t="51406" x="4598988" y="5897563"/>
          <p14:tracePt t="51414" x="4521200" y="5897563"/>
          <p14:tracePt t="51422" x="4473575" y="5897563"/>
          <p14:tracePt t="51430" x="4410075" y="5897563"/>
          <p14:tracePt t="51438" x="4348163" y="5897563"/>
          <p14:tracePt t="51446" x="4292600" y="5897563"/>
          <p14:tracePt t="51455" x="4244975" y="5897563"/>
          <p14:tracePt t="51462" x="4197350" y="5897563"/>
          <p14:tracePt t="51470" x="4165600" y="5897563"/>
          <p14:tracePt t="51478" x="4119563" y="5897563"/>
          <p14:tracePt t="51486" x="4064000" y="5897563"/>
          <p14:tracePt t="51494" x="4016375" y="5897563"/>
          <p14:tracePt t="51503" x="3954463" y="5897563"/>
          <p14:tracePt t="51511" x="3906838" y="5897563"/>
          <p14:tracePt t="51518" x="3867150" y="5897563"/>
          <p14:tracePt t="51526" x="3819525" y="5897563"/>
          <p14:tracePt t="51534" x="3757613" y="5897563"/>
          <p14:tracePt t="51542" x="3678238" y="5897563"/>
          <p14:tracePt t="51550" x="3630613" y="5897563"/>
          <p14:tracePt t="51558" x="3582988" y="5897563"/>
          <p14:tracePt t="51566" x="3536950" y="5897563"/>
          <p14:tracePt t="51574" x="3465513" y="5905500"/>
          <p14:tracePt t="51582" x="3433763" y="5905500"/>
          <p14:tracePt t="51590" x="3402013" y="5905500"/>
          <p14:tracePt t="51598" x="3378200" y="5905500"/>
          <p14:tracePt t="51606" x="3354388" y="5905500"/>
          <p14:tracePt t="51614" x="3348038" y="5913438"/>
          <p14:tracePt t="51622" x="3340100" y="5921375"/>
          <p14:tracePt t="51798" x="3332163" y="5921375"/>
          <p14:tracePt t="51806" x="3324225" y="5921375"/>
          <p14:tracePt t="51814" x="3308350" y="5921375"/>
          <p14:tracePt t="51822" x="3300413" y="5921375"/>
          <p14:tracePt t="51830" x="3268663" y="5921375"/>
          <p14:tracePt t="51838" x="3244850" y="5921375"/>
          <p14:tracePt t="51846" x="3197225" y="5921375"/>
          <p14:tracePt t="51854" x="3135313" y="5921375"/>
          <p14:tracePt t="51862" x="3071813" y="5921375"/>
          <p14:tracePt t="51870" x="3000375" y="5921375"/>
          <p14:tracePt t="51878" x="2952750" y="5921375"/>
          <p14:tracePt t="51886" x="2922588" y="5921375"/>
          <p14:tracePt t="51894" x="2898775" y="5921375"/>
          <p14:tracePt t="51903" x="2867025" y="5921375"/>
          <p14:tracePt t="51910" x="2843213" y="5921375"/>
          <p14:tracePt t="51918" x="2827338" y="5921375"/>
          <p14:tracePt t="51926" x="2819400" y="5929313"/>
          <p14:tracePt t="51934" x="2811463" y="5929313"/>
          <p14:tracePt t="51942" x="2803525" y="5929313"/>
          <p14:tracePt t="51950" x="2787650" y="5929313"/>
          <p14:tracePt t="51958" x="2779713" y="5937250"/>
          <p14:tracePt t="51966" x="2763838" y="5937250"/>
          <p14:tracePt t="51974" x="2755900" y="5937250"/>
          <p14:tracePt t="51982" x="2747963" y="5937250"/>
          <p14:tracePt t="51998" x="2741613" y="5937250"/>
          <p14:tracePt t="52046" x="2725738" y="5945188"/>
          <p14:tracePt t="52103" x="2717800" y="5953125"/>
          <p14:tracePt t="52646" x="2717800" y="5969000"/>
          <p14:tracePt t="52662" x="2701925" y="5976938"/>
          <p14:tracePt t="52670" x="2701925" y="5991225"/>
          <p14:tracePt t="52750" x="2693988" y="5991225"/>
          <p14:tracePt t="53262" x="2686050" y="5991225"/>
          <p14:tracePt t="53302" x="2693988" y="5983288"/>
          <p14:tracePt t="53334" x="2701925" y="5976938"/>
          <p14:tracePt t="53342" x="2709863" y="5969000"/>
          <p14:tracePt t="53350" x="2717800" y="5969000"/>
          <p14:tracePt t="53958" x="2709863" y="5969000"/>
          <p14:tracePt t="54182" x="2701925" y="5969000"/>
          <p14:tracePt t="54358" x="2693988" y="5969000"/>
          <p14:tracePt t="54375" x="2678113" y="5969000"/>
          <p14:tracePt t="54390" x="2670175" y="5969000"/>
          <p14:tracePt t="54406" x="2662238" y="5969000"/>
          <p14:tracePt t="54414" x="2654300" y="5969000"/>
          <p14:tracePt t="54422" x="2638425" y="5969000"/>
          <p14:tracePt t="54430" x="2630488" y="5969000"/>
          <p14:tracePt t="54438" x="2614613" y="5969000"/>
          <p14:tracePt t="54446" x="2606675" y="5969000"/>
          <p14:tracePt t="54454" x="2598738" y="5969000"/>
          <p14:tracePt t="54462" x="2590800" y="5969000"/>
          <p14:tracePt t="54470" x="2574925" y="5969000"/>
          <p14:tracePt t="54502" x="2566988" y="5969000"/>
          <p14:tracePt t="54526" x="2551113" y="5969000"/>
          <p14:tracePt t="54590" x="2543175" y="5976938"/>
          <p14:tracePt t="54598" x="2543175" y="5983288"/>
          <p14:tracePt t="54606" x="2536825" y="5991225"/>
          <p14:tracePt t="54726" x="2528888" y="5991225"/>
          <p14:tracePt t="54790" x="2513013" y="5983288"/>
          <p14:tracePt t="54846" x="2513013" y="5976938"/>
          <p14:tracePt t="55574" x="2520950" y="5969000"/>
          <p14:tracePt t="55582" x="2528888" y="5969000"/>
          <p14:tracePt t="55590" x="2536825" y="5961063"/>
          <p14:tracePt t="55598" x="2566988" y="5937250"/>
          <p14:tracePt t="55606" x="2582863" y="5921375"/>
          <p14:tracePt t="55614" x="2598738" y="5897563"/>
          <p14:tracePt t="55622" x="2654300" y="5842000"/>
          <p14:tracePt t="55630" x="2686050" y="5802313"/>
          <p14:tracePt t="55638" x="2709863" y="5772150"/>
          <p14:tracePt t="55646" x="2741613" y="5748338"/>
          <p14:tracePt t="55654" x="2763838" y="5724525"/>
          <p14:tracePt t="55662" x="2779713" y="5692775"/>
          <p14:tracePt t="55670" x="2787650" y="5676900"/>
          <p14:tracePt t="55678" x="2811463" y="5661025"/>
          <p14:tracePt t="55686" x="2819400" y="5645150"/>
          <p14:tracePt t="55694" x="2835275" y="5629275"/>
          <p14:tracePt t="55702" x="2835275" y="5613400"/>
          <p14:tracePt t="55718" x="2851150" y="5605463"/>
          <p14:tracePt t="55726" x="2859088" y="5589588"/>
          <p14:tracePt t="55742" x="2874963" y="5583238"/>
          <p14:tracePt t="55750" x="2882900" y="5575300"/>
          <p14:tracePt t="55758" x="2890838" y="5567363"/>
          <p14:tracePt t="55766" x="2898775" y="5567363"/>
          <p14:tracePt t="55782" x="2914650" y="5567363"/>
          <p14:tracePt t="55790" x="2922588" y="5567363"/>
          <p14:tracePt t="55798" x="2952750" y="5559425"/>
          <p14:tracePt t="55806" x="2968625" y="5551488"/>
          <p14:tracePt t="55814" x="2984500" y="5543550"/>
          <p14:tracePt t="55822" x="3008313" y="5543550"/>
          <p14:tracePt t="55830" x="3040063" y="5535613"/>
          <p14:tracePt t="55838" x="3071813" y="5527675"/>
          <p14:tracePt t="55846" x="3111500" y="5519738"/>
          <p14:tracePt t="55854" x="3135313" y="5519738"/>
          <p14:tracePt t="55862" x="3157538" y="5519738"/>
          <p14:tracePt t="55870" x="3173413" y="5519738"/>
          <p14:tracePt t="55878" x="3189288" y="5519738"/>
          <p14:tracePt t="55896" x="3244850" y="5519738"/>
          <p14:tracePt t="55902" x="3260725" y="5519738"/>
          <p14:tracePt t="55911" x="3284538" y="5519738"/>
          <p14:tracePt t="55918" x="3316288" y="5519738"/>
          <p14:tracePt t="55926" x="3362325" y="5519738"/>
          <p14:tracePt t="55934" x="3409950" y="5519738"/>
          <p14:tracePt t="55942" x="3449638" y="5519738"/>
          <p14:tracePt t="55950" x="3465513" y="5519738"/>
          <p14:tracePt t="55958" x="3473450" y="5503863"/>
          <p14:tracePt t="55966" x="3489325" y="5503863"/>
          <p14:tracePt t="56070" x="3481388" y="5503863"/>
          <p14:tracePt t="56086" x="3465513" y="5503863"/>
          <p14:tracePt t="56094" x="3457575" y="5503863"/>
          <p14:tracePt t="56102" x="3449638" y="5503863"/>
          <p14:tracePt t="56134" x="3441700" y="5503863"/>
          <p14:tracePt t="56182" x="3425825" y="5503863"/>
          <p14:tracePt t="56238" x="3417888" y="5503863"/>
          <p14:tracePt t="56342" x="3402013" y="5503863"/>
          <p14:tracePt t="56414" x="3394075" y="5503863"/>
          <p14:tracePt t="56582" x="3386138" y="5503863"/>
          <p14:tracePt t="56638" x="3378200" y="5503863"/>
          <p14:tracePt t="56686" x="3362325" y="5503863"/>
          <p14:tracePt t="56727" x="3354388" y="5503863"/>
          <p14:tracePt t="56774" x="3348038" y="5511800"/>
          <p14:tracePt t="56782" x="3340100" y="5519738"/>
          <p14:tracePt t="56806" x="3332163" y="5519738"/>
          <p14:tracePt t="56814" x="3324225" y="5527675"/>
          <p14:tracePt t="56822" x="3316288" y="5535613"/>
          <p14:tracePt t="56831" x="3308350" y="5543550"/>
          <p14:tracePt t="56838" x="3284538" y="5551488"/>
          <p14:tracePt t="56847" x="3260725" y="5567363"/>
          <p14:tracePt t="56854" x="3228975" y="5567363"/>
          <p14:tracePt t="56862" x="3205163" y="5575300"/>
          <p14:tracePt t="56870" x="3189288" y="5583238"/>
          <p14:tracePt t="56879" x="3181350" y="5589588"/>
          <p14:tracePt t="56886" x="3165475" y="5597525"/>
          <p14:tracePt t="56894" x="3149600" y="5605463"/>
          <p14:tracePt t="56902" x="3135313" y="5605463"/>
          <p14:tracePt t="56911" x="3135313" y="5613400"/>
          <p14:tracePt t="56926" x="3127375" y="5613400"/>
          <p14:tracePt t="56942" x="3111500" y="5613400"/>
          <p14:tracePt t="56950" x="3103563" y="5613400"/>
          <p14:tracePt t="56958" x="3079750" y="5621338"/>
          <p14:tracePt t="56966" x="3071813" y="5621338"/>
          <p14:tracePt t="56974" x="3055938" y="5621338"/>
          <p14:tracePt t="56998" x="3032125" y="5637213"/>
          <p14:tracePt t="57158" x="3024188" y="5637213"/>
          <p14:tracePt t="57607" x="3024188" y="5645150"/>
          <p14:tracePt t="57638" x="3024188" y="5653088"/>
          <p14:tracePt t="57686" x="3016250" y="5668963"/>
          <p14:tracePt t="58174" x="3016250" y="5676900"/>
          <p14:tracePt t="58454" x="3008313" y="5692775"/>
          <p14:tracePt t="58471" x="2992438" y="5692775"/>
          <p14:tracePt t="58486" x="2976563" y="5692775"/>
          <p14:tracePt t="58494" x="2968625" y="5692775"/>
          <p14:tracePt t="58510" x="2952750" y="5692775"/>
          <p14:tracePt t="58534" x="2946400" y="5692775"/>
          <p14:tracePt t="58566" x="2930525" y="5692775"/>
          <p14:tracePt t="58630" x="2914650" y="5692775"/>
          <p14:tracePt t="58663" x="2906713" y="5692775"/>
          <p14:tracePt t="58710" x="2890838" y="5692775"/>
          <p14:tracePt t="58742" x="2882900" y="5700713"/>
          <p14:tracePt t="58822" x="2867025" y="5700713"/>
          <p14:tracePt t="58862" x="2851150" y="5700713"/>
          <p14:tracePt t="58879" x="2843213" y="5708650"/>
          <p14:tracePt t="58894" x="2835275" y="5708650"/>
          <p14:tracePt t="59022" x="2819400" y="5708650"/>
          <p14:tracePt t="59038" x="2803525" y="5708650"/>
          <p14:tracePt t="59055" x="2795588" y="5708650"/>
          <p14:tracePt t="59062" x="2787650" y="5708650"/>
          <p14:tracePt t="59078" x="2779713" y="5708650"/>
          <p14:tracePt t="59174" x="2763838" y="5708650"/>
          <p14:tracePt t="59198" x="2755900" y="5716588"/>
          <p14:tracePt t="59622" x="2771775" y="5716588"/>
          <p14:tracePt t="59654" x="2779713" y="5716588"/>
          <p14:tracePt t="59718" x="2787650" y="5716588"/>
          <p14:tracePt t="59766" x="2795588" y="5716588"/>
          <p14:tracePt t="59806" x="2803525" y="5732463"/>
          <p14:tracePt t="59878" x="2819400" y="5740400"/>
          <p14:tracePt t="59942" x="2827338" y="5756275"/>
          <p14:tracePt t="60902" x="2835275" y="5764213"/>
          <p14:tracePt t="61198" x="2851150" y="5764213"/>
          <p14:tracePt t="61214" x="2867025" y="5764213"/>
          <p14:tracePt t="61822" x="2874963" y="5764213"/>
          <p14:tracePt t="61886" x="2890838" y="5764213"/>
          <p14:tracePt t="61902" x="2906713" y="5772150"/>
          <p14:tracePt t="61911" x="2914650" y="5780088"/>
          <p14:tracePt t="61927" x="2930525" y="5786438"/>
          <p14:tracePt t="61999" x="2938463" y="5786438"/>
          <p14:tracePt t="62014" x="2952750" y="5786438"/>
          <p14:tracePt t="62030" x="2960688" y="5786438"/>
          <p14:tracePt t="62062" x="2968625" y="5786438"/>
          <p14:tracePt t="62070" x="2976563" y="5794375"/>
          <p14:tracePt t="62086" x="2984500" y="5810250"/>
          <p14:tracePt t="62094" x="2992438" y="5810250"/>
          <p14:tracePt t="62101" x="3000375" y="5818188"/>
          <p14:tracePt t="62110" x="3000375" y="5826125"/>
          <p14:tracePt t="62118" x="3008313" y="5849938"/>
          <p14:tracePt t="62126" x="3024188" y="5857875"/>
          <p14:tracePt t="62134" x="3024188" y="5873750"/>
          <p14:tracePt t="62142" x="3032125" y="5881688"/>
          <p14:tracePt t="62150" x="3048000" y="5897563"/>
          <p14:tracePt t="62158" x="3048000" y="5913438"/>
          <p14:tracePt t="62166" x="3055938" y="5921375"/>
          <p14:tracePt t="62182" x="3071813" y="5945188"/>
          <p14:tracePt t="62190" x="3095625" y="5976938"/>
          <p14:tracePt t="62198" x="3103563" y="5991225"/>
          <p14:tracePt t="62206" x="3119438" y="6015038"/>
          <p14:tracePt t="62214" x="3127375" y="6054725"/>
          <p14:tracePt t="62222" x="3143250" y="6078538"/>
          <p14:tracePt t="62230" x="3149600" y="6102350"/>
          <p14:tracePt t="62238" x="3173413" y="6134100"/>
          <p14:tracePt t="62247" x="3181350" y="6157913"/>
          <p14:tracePt t="62254" x="3197225" y="6180138"/>
          <p14:tracePt t="62262" x="3197225" y="6211888"/>
          <p14:tracePt t="62270" x="3197225" y="6235700"/>
          <p14:tracePt t="62278" x="3197225" y="6259513"/>
          <p14:tracePt t="62286" x="3205163" y="6283325"/>
          <p14:tracePt t="62294" x="3213100" y="6299200"/>
          <p14:tracePt t="62302" x="3221038" y="6315075"/>
          <p14:tracePt t="62311" x="3221038" y="6323013"/>
          <p14:tracePt t="62318" x="3221038" y="6338888"/>
          <p14:tracePt t="62326" x="3221038" y="6346825"/>
          <p14:tracePt t="62334" x="3228975" y="6369050"/>
          <p14:tracePt t="62342" x="3236913" y="6376988"/>
          <p14:tracePt t="62350" x="3236913" y="6392863"/>
          <p14:tracePt t="62358" x="3236913" y="6400800"/>
          <p14:tracePt t="62366" x="3244850" y="6408738"/>
          <p14:tracePt t="62422" x="3244850" y="6424613"/>
          <p14:tracePt t="62470" x="3252788" y="6440488"/>
          <p14:tracePt t="63014" x="3260725" y="6440488"/>
          <p14:tracePt t="63446" x="3268663" y="6440488"/>
          <p14:tracePt t="63958" x="3268663" y="6432550"/>
          <p14:tracePt t="63998" x="3260725" y="6432550"/>
          <p14:tracePt t="64278" x="3252788" y="6424613"/>
          <p14:tracePt t="64294" x="3244850" y="6408738"/>
          <p14:tracePt t="64798" x="3236913" y="6408738"/>
          <p14:tracePt t="64806" x="3221038" y="6400800"/>
          <p14:tracePt t="64814" x="3213100" y="6392863"/>
          <p14:tracePt t="64830" x="3205163" y="6384925"/>
          <p14:tracePt t="65334" x="3197225" y="6376988"/>
          <p14:tracePt t="65358" x="3197225" y="6362700"/>
          <p14:tracePt t="65422" x="3197225" y="6338888"/>
          <p14:tracePt t="65430" x="3205163" y="6330950"/>
          <p14:tracePt t="65438" x="3205163" y="6315075"/>
          <p14:tracePt t="65462" x="3205163" y="6307138"/>
          <p14:tracePt t="65470" x="3213100" y="6299200"/>
          <p14:tracePt t="65478" x="3213100" y="6291263"/>
          <p14:tracePt t="65486" x="3221038" y="6283325"/>
          <p14:tracePt t="65526" x="3236913" y="6275388"/>
          <p14:tracePt t="65542" x="3244850" y="6267450"/>
          <p14:tracePt t="65550" x="3252788" y="6259513"/>
          <p14:tracePt t="65558" x="3268663" y="6243638"/>
          <p14:tracePt t="65566" x="3268663" y="6235700"/>
          <p14:tracePt t="65574" x="3276600" y="6227763"/>
          <p14:tracePt t="65582" x="3284538" y="6219825"/>
          <p14:tracePt t="65590" x="3292475" y="6203950"/>
          <p14:tracePt t="65598" x="3308350" y="6188075"/>
          <p14:tracePt t="65606" x="3308350" y="6172200"/>
          <p14:tracePt t="65614" x="3292475" y="6134100"/>
          <p14:tracePt t="65622" x="3205163" y="6054725"/>
          <p14:tracePt t="65630" x="3087688" y="5976938"/>
          <p14:tracePt t="65638" x="2984500" y="5913438"/>
          <p14:tracePt t="65646" x="2914650" y="5881688"/>
          <p14:tracePt t="65654" x="2890838" y="5873750"/>
          <p14:tracePt t="65662" x="2874963" y="5873750"/>
          <p14:tracePt t="70894" x="2859088" y="5865813"/>
          <p14:tracePt t="70902" x="2930525" y="5810250"/>
          <p14:tracePt t="70910" x="3119438" y="5724525"/>
          <p14:tracePt t="70918" x="3308350" y="5613400"/>
          <p14:tracePt t="70926" x="3521075" y="5511800"/>
          <p14:tracePt t="70934" x="3771900" y="5448300"/>
          <p14:tracePt t="70942" x="4032250" y="5378450"/>
          <p14:tracePt t="70950" x="4237038" y="5299075"/>
          <p14:tracePt t="70958" x="4457700" y="5235575"/>
          <p14:tracePt t="70966" x="4591050" y="5181600"/>
          <p14:tracePt t="70974" x="4670425" y="5173663"/>
          <p14:tracePt t="70982" x="4710113" y="5165725"/>
          <p14:tracePt t="71134" x="4725988" y="5165725"/>
          <p14:tracePt t="71142" x="4741863" y="5165725"/>
          <p14:tracePt t="71150" x="4765675" y="5165725"/>
          <p14:tracePt t="71158" x="4811713" y="5165725"/>
          <p14:tracePt t="71166" x="4851400" y="5165725"/>
          <p14:tracePt t="71174" x="4914900" y="5165725"/>
          <p14:tracePt t="71188" x="4962525" y="5165725"/>
          <p14:tracePt t="71190" x="5008563" y="5165725"/>
          <p14:tracePt t="71197" x="5056188" y="5165725"/>
          <p14:tracePt t="71206" x="5111750" y="5181600"/>
          <p14:tracePt t="71214" x="5181600" y="5203825"/>
          <p14:tracePt t="71222" x="5260975" y="5219700"/>
          <p14:tracePt t="71230" x="5364163" y="5259388"/>
          <p14:tracePt t="71238" x="5489575" y="5291138"/>
          <p14:tracePt t="71246" x="5646738" y="5338763"/>
          <p14:tracePt t="71254" x="5859463" y="5408613"/>
          <p14:tracePt t="71262" x="6096000" y="5495925"/>
          <p14:tracePt t="71270" x="6356350" y="5583238"/>
          <p14:tracePt t="71278" x="6615113" y="5668963"/>
          <p14:tracePt t="71286" x="6883400" y="5780088"/>
          <p14:tracePt t="71294" x="7159625" y="5881688"/>
          <p14:tracePt t="71302" x="7372350" y="5999163"/>
          <p14:tracePt t="71310" x="7585075" y="6094413"/>
          <p14:tracePt t="71319" x="7805738" y="6235700"/>
          <p14:tracePt t="71326" x="8002588" y="6384925"/>
          <p14:tracePt t="71334" x="8120063" y="6472238"/>
          <p14:tracePt t="71342" x="8207375" y="6551613"/>
          <p14:tracePt t="71350" x="8308975" y="6637338"/>
          <p14:tracePt t="71358" x="8404225" y="6716713"/>
          <p14:tracePt t="71366" x="8474075" y="6762750"/>
          <p14:tracePt t="71374" x="8545513" y="6810375"/>
          <p14:tracePt t="71382" x="8624888" y="6834188"/>
          <p14:tracePt t="71390" x="8694738" y="6842125"/>
          <p14:tracePt t="71430" x="9245600" y="6802438"/>
          <p14:tracePt t="71438" x="9380538" y="6762750"/>
          <p14:tracePt t="71446" x="9505950" y="6708775"/>
          <p14:tracePt t="71454" x="9640888" y="6645275"/>
          <p14:tracePt t="71462" x="9758363" y="6565900"/>
          <p14:tracePt t="71470" x="9891713" y="6496050"/>
          <p14:tracePt t="71478" x="10042525" y="6416675"/>
          <p14:tracePt t="71486" x="10152063" y="6354763"/>
          <p14:tracePt t="71494" x="10301288" y="6283325"/>
          <p14:tracePt t="71502" x="10436225" y="6203950"/>
          <p14:tracePt t="71510" x="10569575" y="6118225"/>
          <p14:tracePt t="71519" x="10718800" y="6015038"/>
          <p14:tracePt t="71526" x="10837863" y="5937250"/>
          <p14:tracePt t="71534" x="10955338" y="5849938"/>
          <p14:tracePt t="71542" x="11104563" y="5780088"/>
          <p14:tracePt t="71550" x="11231563" y="5684838"/>
          <p14:tracePt t="71558" x="11333163" y="5613400"/>
          <p14:tracePt t="71566" x="11436350" y="5535613"/>
          <p14:tracePt t="71574" x="11522075" y="5472113"/>
          <p14:tracePt t="71582" x="11601450" y="5408613"/>
          <p14:tracePt t="71590" x="11657013" y="5378450"/>
          <p14:tracePt t="71599" x="11710988" y="5322888"/>
          <p14:tracePt t="71606" x="11766550" y="5259388"/>
          <p14:tracePt t="71614" x="11814175" y="5203825"/>
          <p14:tracePt t="71622" x="11853863" y="5173663"/>
          <p14:tracePt t="71630" x="11885613" y="5149850"/>
          <p14:tracePt t="71638" x="11915775" y="5110163"/>
          <p14:tracePt t="71646" x="11955463" y="5062538"/>
          <p14:tracePt t="71654" x="11995150" y="5046663"/>
          <p14:tracePt t="71662" x="12050713" y="5022850"/>
          <p14:tracePt t="71670" x="12074525" y="4992688"/>
          <p14:tracePt t="71678" x="12090400" y="4976813"/>
          <p14:tracePt t="71686" x="12112625" y="4960938"/>
          <p14:tracePt t="71694" x="12128500" y="4945063"/>
          <p14:tracePt t="71703" x="12136438" y="4929188"/>
          <p14:tracePt t="71710" x="12152313" y="4905375"/>
          <p14:tracePt t="71718" x="12160250" y="4873625"/>
          <p14:tracePt t="71726" x="12176125" y="484981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4: Communicate the Vision</a:t>
            </a:r>
          </a:p>
          <a:p>
            <a:r>
              <a:rPr lang="en-US" sz="2800" dirty="0">
                <a:solidFill>
                  <a:schemeClr val="tx1"/>
                </a:solidFill>
              </a:rPr>
              <a:t>What you do with your vision after you create it will determine your success. Your message will probably have strong competition from other day-to-day communications within the company, so you need to </a:t>
            </a:r>
            <a:r>
              <a:rPr lang="en-US" sz="2800" u="sng" dirty="0">
                <a:solidFill>
                  <a:schemeClr val="tx1"/>
                </a:solidFill>
                <a:hlinkClick r:id="rId2"/>
              </a:rPr>
              <a:t>communicate</a:t>
            </a:r>
            <a:r>
              <a:rPr lang="en-US" sz="2800" dirty="0">
                <a:solidFill>
                  <a:schemeClr val="tx1"/>
                </a:solidFill>
              </a:rPr>
              <a:t> it frequently and powerfully, and embed it within everything that you do.</a:t>
            </a: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65630E4E-A828-496D-A8D8-53251CFA3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2010578"/>
      </p:ext>
    </p:extLst>
  </p:cSld>
  <p:clrMapOvr>
    <a:masterClrMapping/>
  </p:clrMapOvr>
  <mc:AlternateContent xmlns:mc="http://schemas.openxmlformats.org/markup-compatibility/2006" xmlns:p14="http://schemas.microsoft.com/office/powerpoint/2010/main">
    <mc:Choice Requires="p14">
      <p:transition p14:dur="10" advTm="101388"/>
    </mc:Choice>
    <mc:Fallback xmlns="">
      <p:transition advTm="101388"/>
    </mc:Fallback>
  </mc:AlternateContent>
  <p:extLst>
    <p:ext uri="{3A86A75C-4F4B-4683-9AE1-C65F6400EC91}">
      <p14:laserTraceLst xmlns:p14="http://schemas.microsoft.com/office/powerpoint/2010/main">
        <p14:tracePtLst>
          <p14:tracePt t="522" x="12090400" y="3889375"/>
          <p14:tracePt t="530" x="11987213" y="3968750"/>
          <p14:tracePt t="538" x="11885613" y="4046538"/>
          <p14:tracePt t="546" x="11766550" y="4125913"/>
          <p14:tracePt t="553" x="11649075" y="4219575"/>
          <p14:tracePt t="562" x="11490325" y="4330700"/>
          <p14:tracePt t="570" x="11263313" y="4487863"/>
          <p14:tracePt t="578" x="10971213" y="4676775"/>
          <p14:tracePt t="586" x="10710863" y="4865688"/>
          <p14:tracePt t="594" x="10482263" y="5022850"/>
          <p14:tracePt t="602" x="10199688" y="5195888"/>
          <p14:tracePt t="609" x="9915525" y="5362575"/>
          <p14:tracePt t="618" x="9663113" y="5527675"/>
          <p14:tracePt t="626" x="9412288" y="5668963"/>
          <p14:tracePt t="634" x="9199563" y="5786438"/>
          <p14:tracePt t="642" x="8978900" y="5905500"/>
          <p14:tracePt t="650" x="8774113" y="5983288"/>
          <p14:tracePt t="658" x="8569325" y="6062663"/>
          <p14:tracePt t="667" x="8428038" y="6118225"/>
          <p14:tracePt t="674" x="8245475" y="6157913"/>
          <p14:tracePt t="683" x="8096250" y="6211888"/>
          <p14:tracePt t="690" x="7915275" y="6267450"/>
          <p14:tracePt t="698" x="7639050" y="6299200"/>
          <p14:tracePt t="706" x="7356475" y="6369050"/>
          <p14:tracePt t="714" x="7096125" y="6456363"/>
          <p14:tracePt t="722" x="6899275" y="6519863"/>
          <p14:tracePt t="730" x="6734175" y="6559550"/>
          <p14:tracePt t="738" x="6553200" y="6613525"/>
          <p14:tracePt t="746" x="6372225" y="6645275"/>
          <p14:tracePt t="754" x="6229350" y="6669088"/>
          <p14:tracePt t="762" x="6111875" y="6692900"/>
          <p14:tracePt t="770" x="6000750" y="6708775"/>
          <p14:tracePt t="778" x="5907088" y="6724650"/>
          <p14:tracePt t="786" x="5795963" y="6732588"/>
          <p14:tracePt t="794" x="5702300" y="6732588"/>
          <p14:tracePt t="802" x="5622925" y="6732588"/>
          <p14:tracePt t="810" x="5513388" y="6732588"/>
          <p14:tracePt t="819" x="5402263" y="6732588"/>
          <p14:tracePt t="826" x="5316538" y="6732588"/>
          <p14:tracePt t="834" x="5237163" y="6732588"/>
          <p14:tracePt t="842" x="5175250" y="6740525"/>
          <p14:tracePt t="850" x="5095875" y="6756400"/>
          <p14:tracePt t="858" x="5008563" y="6762750"/>
          <p14:tracePt t="867" x="4930775" y="6778625"/>
          <p14:tracePt t="874" x="4899025" y="6778625"/>
          <p14:tracePt t="882" x="4843463" y="6786563"/>
          <p14:tracePt t="890" x="4779963" y="6802438"/>
          <p14:tracePt t="898" x="4741863" y="6802438"/>
          <p14:tracePt t="906" x="4718050" y="6802438"/>
          <p14:tracePt t="914" x="4694238" y="6802438"/>
          <p14:tracePt t="922" x="4678363" y="6802438"/>
          <p14:tracePt t="929" x="4662488" y="6802438"/>
          <p14:tracePt t="946" x="4646613" y="6802438"/>
          <p14:tracePt t="970" x="4638675" y="6802438"/>
          <p14:tracePt t="977" x="4630738" y="6802438"/>
          <p14:tracePt t="994" x="4622800" y="6802438"/>
          <p14:tracePt t="1002" x="4606925" y="6802438"/>
          <p14:tracePt t="1010" x="4598988" y="6802438"/>
          <p14:tracePt t="1018" x="4575175" y="6802438"/>
          <p14:tracePt t="1034" x="4560888" y="6794500"/>
          <p14:tracePt t="1042" x="4552950" y="6786563"/>
          <p14:tracePt t="1050" x="4537075" y="6786563"/>
          <p14:tracePt t="1066" x="4521200" y="6778625"/>
          <p14:tracePt t="1074" x="4513263" y="6778625"/>
          <p14:tracePt t="1082" x="4497388" y="6770688"/>
          <p14:tracePt t="1090" x="4489450" y="6762750"/>
          <p14:tracePt t="1098" x="4481513" y="6756400"/>
          <p14:tracePt t="1106" x="4465638" y="6756400"/>
          <p14:tracePt t="1113" x="4465638" y="6748463"/>
          <p14:tracePt t="1122" x="4449763" y="6740525"/>
          <p14:tracePt t="1130" x="4433888" y="6732588"/>
          <p14:tracePt t="1138" x="4418013" y="6732588"/>
          <p14:tracePt t="1146" x="4402138" y="6732588"/>
          <p14:tracePt t="1154" x="4386263" y="6732588"/>
          <p14:tracePt t="1161" x="4378325" y="6732588"/>
          <p14:tracePt t="1170" x="4364038" y="6732588"/>
          <p14:tracePt t="1177" x="4356100" y="6724650"/>
          <p14:tracePt t="1186" x="4348163" y="6724650"/>
          <p14:tracePt t="1193" x="4332288" y="6724650"/>
          <p14:tracePt t="1202" x="4324350" y="6716713"/>
          <p14:tracePt t="1219" x="4316413" y="6708775"/>
          <p14:tracePt t="1225" x="4308475" y="6692900"/>
          <p14:tracePt t="1234" x="4292600" y="6692900"/>
          <p14:tracePt t="1242" x="4276725" y="6684963"/>
          <p14:tracePt t="1250" x="4260850" y="6669088"/>
          <p14:tracePt t="1258" x="4229100" y="6653213"/>
          <p14:tracePt t="1266" x="4205288" y="6629400"/>
          <p14:tracePt t="1274" x="4181475" y="6613525"/>
          <p14:tracePt t="1282" x="4165600" y="6597650"/>
          <p14:tracePt t="1290" x="4143375" y="6581775"/>
          <p14:tracePt t="1297" x="4119563" y="6565900"/>
          <p14:tracePt t="1306" x="4095750" y="6543675"/>
          <p14:tracePt t="1313" x="4064000" y="6535738"/>
          <p14:tracePt t="1322" x="4048125" y="6527800"/>
          <p14:tracePt t="1330" x="4032250" y="6519863"/>
          <p14:tracePt t="1338" x="4032250" y="6511925"/>
          <p14:tracePt t="1346" x="4016375" y="6511925"/>
          <p14:tracePt t="1362" x="4000500" y="6511925"/>
          <p14:tracePt t="1370" x="3992563" y="6511925"/>
          <p14:tracePt t="1377" x="3976688" y="6511925"/>
          <p14:tracePt t="1402" x="3968750" y="6511925"/>
          <p14:tracePt t="1466" x="3954463" y="6511925"/>
          <p14:tracePt t="1506" x="3938588" y="6511925"/>
          <p14:tracePt t="1530" x="3930650" y="6511925"/>
          <p14:tracePt t="1634" x="3914775" y="6511925"/>
          <p14:tracePt t="1658" x="3906838" y="6511925"/>
          <p14:tracePt t="1698" x="3890963" y="6511925"/>
          <p14:tracePt t="2202" x="3875088" y="6511925"/>
          <p14:tracePt t="2210" x="3867150" y="6511925"/>
          <p14:tracePt t="2234" x="3851275" y="6511925"/>
          <p14:tracePt t="2242" x="3843338" y="6519863"/>
          <p14:tracePt t="2306" x="3827463" y="6519863"/>
          <p14:tracePt t="2322" x="3827463" y="6511925"/>
          <p14:tracePt t="2330" x="3827463" y="6496050"/>
          <p14:tracePt t="2338" x="3835400" y="6496050"/>
          <p14:tracePt t="2346" x="3843338" y="6480175"/>
          <p14:tracePt t="2354" x="3851275" y="6448425"/>
          <p14:tracePt t="2362" x="3859213" y="6424613"/>
          <p14:tracePt t="2370" x="3883025" y="6384925"/>
          <p14:tracePt t="2378" x="3890963" y="6323013"/>
          <p14:tracePt t="2386" x="3914775" y="6251575"/>
          <p14:tracePt t="2394" x="3914775" y="6203950"/>
          <p14:tracePt t="2402" x="3914775" y="6157913"/>
          <p14:tracePt t="2410" x="3906838" y="6086475"/>
          <p14:tracePt t="2418" x="3898900" y="6007100"/>
          <p14:tracePt t="2426" x="3883025" y="5913438"/>
          <p14:tracePt t="2434" x="3867150" y="5857875"/>
          <p14:tracePt t="2441" x="3827463" y="5772150"/>
          <p14:tracePt t="2451" x="3771900" y="5700713"/>
          <p14:tracePt t="2458" x="3733800" y="5629275"/>
          <p14:tracePt t="2467" x="3686175" y="5575300"/>
          <p14:tracePt t="2474" x="3614738" y="5511800"/>
          <p14:tracePt t="2484" x="3529013" y="5480050"/>
          <p14:tracePt t="2490" x="3457575" y="5432425"/>
          <p14:tracePt t="2497" x="3370263" y="5370513"/>
          <p14:tracePt t="2506" x="3308350" y="5346700"/>
          <p14:tracePt t="2514" x="3252788" y="5322888"/>
          <p14:tracePt t="2522" x="3165475" y="5299075"/>
          <p14:tracePt t="2530" x="3087688" y="5291138"/>
          <p14:tracePt t="2538" x="3040063" y="5283200"/>
          <p14:tracePt t="2546" x="2984500" y="5243513"/>
          <p14:tracePt t="2554" x="2930525" y="5235575"/>
          <p14:tracePt t="2562" x="2874963" y="5211763"/>
          <p14:tracePt t="2570" x="2835275" y="5173663"/>
          <p14:tracePt t="2578" x="2763838" y="5126038"/>
          <p14:tracePt t="2586" x="2693988" y="5062538"/>
          <p14:tracePt t="2594" x="2630488" y="5022850"/>
          <p14:tracePt t="2602" x="2598738" y="4968875"/>
          <p14:tracePt t="2610" x="2551113" y="4905375"/>
          <p14:tracePt t="2618" x="2497138" y="4833938"/>
          <p14:tracePt t="2626" x="2449513" y="4779963"/>
          <p14:tracePt t="2634" x="2393950" y="4724400"/>
          <p14:tracePt t="2642" x="2332038" y="4676775"/>
          <p14:tracePt t="2651" x="2260600" y="4613275"/>
          <p14:tracePt t="2658" x="2220913" y="4575175"/>
          <p14:tracePt t="2667" x="2173288" y="4511675"/>
          <p14:tracePt t="2674" x="2133600" y="4471988"/>
          <p14:tracePt t="2683" x="2111375" y="4416425"/>
          <p14:tracePt t="2690" x="2111375" y="4386263"/>
          <p14:tracePt t="2698" x="2103438" y="4338638"/>
          <p14:tracePt t="2706" x="2095500" y="4298950"/>
          <p14:tracePt t="2714" x="2095500" y="4267200"/>
          <p14:tracePt t="2722" x="2103438" y="4235450"/>
          <p14:tracePt t="2730" x="2119313" y="4213225"/>
          <p14:tracePt t="2738" x="2149475" y="4181475"/>
          <p14:tracePt t="2746" x="2205038" y="4149725"/>
          <p14:tracePt t="2754" x="2244725" y="4117975"/>
          <p14:tracePt t="2762" x="2276475" y="4078288"/>
          <p14:tracePt t="2770" x="2284413" y="4054475"/>
          <p14:tracePt t="2778" x="2292350" y="4022725"/>
          <p14:tracePt t="2786" x="2292350" y="4000500"/>
          <p14:tracePt t="2794" x="2292350" y="3968750"/>
          <p14:tracePt t="2801" x="2268538" y="3913188"/>
          <p14:tracePt t="2810" x="2244725" y="3873500"/>
          <p14:tracePt t="2819" x="2228850" y="3819525"/>
          <p14:tracePt t="2826" x="2220913" y="3803650"/>
          <p14:tracePt t="2834" x="2212975" y="3779838"/>
          <p14:tracePt t="2842" x="2212975" y="3756025"/>
          <p14:tracePt t="2850" x="2212975" y="3740150"/>
          <p14:tracePt t="2858" x="2212975" y="3724275"/>
          <p14:tracePt t="2867" x="2212975" y="3700463"/>
          <p14:tracePt t="2874" x="2212975" y="3676650"/>
          <p14:tracePt t="2883" x="2220913" y="3652838"/>
          <p14:tracePt t="2890" x="2236788" y="3629025"/>
          <p14:tracePt t="2898" x="2236788" y="3614738"/>
          <p14:tracePt t="2906" x="2236788" y="3598863"/>
          <p14:tracePt t="2914" x="2244725" y="3575050"/>
          <p14:tracePt t="2922" x="2252663" y="3543300"/>
          <p14:tracePt t="2930" x="2252663" y="3519488"/>
          <p14:tracePt t="2938" x="2252663" y="3503613"/>
          <p14:tracePt t="2946" x="2252663" y="3471863"/>
          <p14:tracePt t="2954" x="2252663" y="3448050"/>
          <p14:tracePt t="2962" x="2252663" y="3417888"/>
          <p14:tracePt t="2970" x="2252663" y="3394075"/>
          <p14:tracePt t="2978" x="2252663" y="3378200"/>
          <p14:tracePt t="2986" x="2252663" y="3354388"/>
          <p14:tracePt t="2993" x="2244725" y="3330575"/>
          <p14:tracePt t="3002" x="2228850" y="3298825"/>
          <p14:tracePt t="3010" x="2220913" y="3282950"/>
          <p14:tracePt t="3019" x="2205038" y="3275013"/>
          <p14:tracePt t="3025" x="2197100" y="3259138"/>
          <p14:tracePt t="3035" x="2181225" y="3243263"/>
          <p14:tracePt t="3042" x="2173288" y="3228975"/>
          <p14:tracePt t="3050" x="2141538" y="3221038"/>
          <p14:tracePt t="3058" x="2127250" y="3213100"/>
          <p14:tracePt t="3067" x="2111375" y="3213100"/>
          <p14:tracePt t="3074" x="2103438" y="3213100"/>
          <p14:tracePt t="3082" x="2095500" y="3213100"/>
          <p14:tracePt t="3090" x="2087563" y="3205163"/>
          <p14:tracePt t="3097" x="2079625" y="3197225"/>
          <p14:tracePt t="3106" x="2063750" y="3197225"/>
          <p14:tracePt t="3113" x="2047875" y="3189288"/>
          <p14:tracePt t="3130" x="2039938" y="3189288"/>
          <p14:tracePt t="3162" x="2024063" y="3181350"/>
          <p14:tracePt t="3170" x="2016125" y="3173413"/>
          <p14:tracePt t="3234" x="2016125" y="3165475"/>
          <p14:tracePt t="3258" x="2024063" y="3165475"/>
          <p14:tracePt t="3266" x="2039938" y="3165475"/>
          <p14:tracePt t="3274" x="2047875" y="3165475"/>
          <p14:tracePt t="3283" x="2063750" y="3165475"/>
          <p14:tracePt t="3298" x="2079625" y="3165475"/>
          <p14:tracePt t="3306" x="2095500" y="3165475"/>
          <p14:tracePt t="3314" x="2111375" y="3165475"/>
          <p14:tracePt t="3322" x="2149475" y="3173413"/>
          <p14:tracePt t="3330" x="2165350" y="3173413"/>
          <p14:tracePt t="3338" x="2181225" y="3173413"/>
          <p14:tracePt t="3346" x="2205038" y="3173413"/>
          <p14:tracePt t="3354" x="2228850" y="3173413"/>
          <p14:tracePt t="3362" x="2244725" y="3173413"/>
          <p14:tracePt t="3370" x="2268538" y="3173413"/>
          <p14:tracePt t="3378" x="2292350" y="3173413"/>
          <p14:tracePt t="3386" x="2332038" y="3173413"/>
          <p14:tracePt t="3394" x="2354263" y="3173413"/>
          <p14:tracePt t="3402" x="2401888" y="3173413"/>
          <p14:tracePt t="3410" x="2433638" y="3173413"/>
          <p14:tracePt t="3418" x="2473325" y="3173413"/>
          <p14:tracePt t="3426" x="2497138" y="3173413"/>
          <p14:tracePt t="3434" x="2520950" y="3173413"/>
          <p14:tracePt t="3442" x="2566988" y="3173413"/>
          <p14:tracePt t="3450" x="2598738" y="3173413"/>
          <p14:tracePt t="3458" x="2622550" y="3173413"/>
          <p14:tracePt t="3466" x="2654300" y="3173413"/>
          <p14:tracePt t="3474" x="2693988" y="3173413"/>
          <p14:tracePt t="3482" x="2717800" y="3173413"/>
          <p14:tracePt t="3490" x="2741613" y="3173413"/>
          <p14:tracePt t="3497" x="2763838" y="3173413"/>
          <p14:tracePt t="3506" x="2795588" y="3173413"/>
          <p14:tracePt t="3514" x="2819400" y="3173413"/>
          <p14:tracePt t="3522" x="2835275" y="3173413"/>
          <p14:tracePt t="3530" x="2851150" y="3173413"/>
          <p14:tracePt t="3538" x="2874963" y="3173413"/>
          <p14:tracePt t="3545" x="2898775" y="3173413"/>
          <p14:tracePt t="3554" x="2914650" y="3173413"/>
          <p14:tracePt t="3562" x="2938463" y="3173413"/>
          <p14:tracePt t="3570" x="2952750" y="3173413"/>
          <p14:tracePt t="3577" x="2968625" y="3173413"/>
          <p14:tracePt t="3586" x="2984500" y="3173413"/>
          <p14:tracePt t="3593" x="3000375" y="3173413"/>
          <p14:tracePt t="3602" x="3024188" y="3173413"/>
          <p14:tracePt t="3610" x="3048000" y="3173413"/>
          <p14:tracePt t="3617" x="3063875" y="3181350"/>
          <p14:tracePt t="3626" x="3103563" y="3181350"/>
          <p14:tracePt t="3634" x="3127375" y="3189288"/>
          <p14:tracePt t="3642" x="3149600" y="3197225"/>
          <p14:tracePt t="3650" x="3189288" y="3197225"/>
          <p14:tracePt t="3658" x="3213100" y="3197225"/>
          <p14:tracePt t="3667" x="3252788" y="3205163"/>
          <p14:tracePt t="3674" x="3276600" y="3205163"/>
          <p14:tracePt t="3683" x="3300413" y="3205163"/>
          <p14:tracePt t="3690" x="3324225" y="3205163"/>
          <p14:tracePt t="3698" x="3362325" y="3205163"/>
          <p14:tracePt t="3706" x="3394075" y="3205163"/>
          <p14:tracePt t="3714" x="3425825" y="3205163"/>
          <p14:tracePt t="3722" x="3449638" y="3205163"/>
          <p14:tracePt t="3730" x="3465513" y="3205163"/>
          <p14:tracePt t="3738" x="3489325" y="3205163"/>
          <p14:tracePt t="3746" x="3521075" y="3205163"/>
          <p14:tracePt t="3754" x="3552825" y="3205163"/>
          <p14:tracePt t="3762" x="3575050" y="3205163"/>
          <p14:tracePt t="3770" x="3590925" y="3205163"/>
          <p14:tracePt t="3777" x="3606800" y="3205163"/>
          <p14:tracePt t="3786" x="3630613" y="3205163"/>
          <p14:tracePt t="3794" x="3646488" y="3205163"/>
          <p14:tracePt t="3801" x="3670300" y="3205163"/>
          <p14:tracePt t="3809" x="3694113" y="3205163"/>
          <p14:tracePt t="3818" x="3733800" y="3205163"/>
          <p14:tracePt t="3826" x="3749675" y="3205163"/>
          <p14:tracePt t="3834" x="3779838" y="3205163"/>
          <p14:tracePt t="3841" x="3795713" y="3205163"/>
          <p14:tracePt t="3850" x="3819525" y="3205163"/>
          <p14:tracePt t="3858" x="3851275" y="3205163"/>
          <p14:tracePt t="3867" x="3867150" y="3205163"/>
          <p14:tracePt t="3874" x="3875088" y="3205163"/>
          <p14:tracePt t="3882" x="3890963" y="3205163"/>
          <p14:tracePt t="3890" x="3906838" y="3205163"/>
          <p14:tracePt t="3897" x="3914775" y="3205163"/>
          <p14:tracePt t="3906" x="3938588" y="3205163"/>
          <p14:tracePt t="3913" x="3954463" y="3205163"/>
          <p14:tracePt t="3922" x="3968750" y="3197225"/>
          <p14:tracePt t="3929" x="3992563" y="3197225"/>
          <p14:tracePt t="3938" x="4016375" y="3197225"/>
          <p14:tracePt t="3946" x="4056063" y="3197225"/>
          <p14:tracePt t="3954" x="4103688" y="3197225"/>
          <p14:tracePt t="3961" x="4127500" y="3197225"/>
          <p14:tracePt t="3970" x="4151313" y="3197225"/>
          <p14:tracePt t="3977" x="4197350" y="3197225"/>
          <p14:tracePt t="3986" x="4252913" y="3205163"/>
          <p14:tracePt t="3994" x="4284663" y="3205163"/>
          <p14:tracePt t="4002" x="4324350" y="3213100"/>
          <p14:tracePt t="4009" x="4348163" y="3213100"/>
          <p14:tracePt t="4018" x="4370388" y="3213100"/>
          <p14:tracePt t="4026" x="4394200" y="3213100"/>
          <p14:tracePt t="4034" x="4425950" y="3213100"/>
          <p14:tracePt t="4042" x="4449763" y="3213100"/>
          <p14:tracePt t="4050" x="4473575" y="3213100"/>
          <p14:tracePt t="4058" x="4513263" y="3213100"/>
          <p14:tracePt t="4066" x="4545013" y="3213100"/>
          <p14:tracePt t="4074" x="4583113" y="3213100"/>
          <p14:tracePt t="4083" x="4606925" y="3213100"/>
          <p14:tracePt t="4090" x="4630738" y="3221038"/>
          <p14:tracePt t="4097" x="4654550" y="3235325"/>
          <p14:tracePt t="4106" x="4686300" y="3243263"/>
          <p14:tracePt t="4114" x="4702175" y="3251200"/>
          <p14:tracePt t="4122" x="4725988" y="3259138"/>
          <p14:tracePt t="4130" x="4741863" y="3267075"/>
          <p14:tracePt t="4138" x="4749800" y="3282950"/>
          <p14:tracePt t="4146" x="4765675" y="3290888"/>
          <p14:tracePt t="4154" x="4773613" y="3298825"/>
          <p14:tracePt t="4167" x="4779963" y="3306763"/>
          <p14:tracePt t="4274" x="4787900" y="3314700"/>
          <p14:tracePt t="4283" x="4787900" y="3322638"/>
          <p14:tracePt t="4298" x="4779963" y="3330575"/>
          <p14:tracePt t="4306" x="4765675" y="3330575"/>
          <p14:tracePt t="4314" x="4757738" y="3330575"/>
          <p14:tracePt t="4322" x="4757738" y="3338513"/>
          <p14:tracePt t="4330" x="4741863" y="3346450"/>
          <p14:tracePt t="4338" x="4725988" y="3354388"/>
          <p14:tracePt t="4346" x="4710113" y="3362325"/>
          <p14:tracePt t="4354" x="4678363" y="3386138"/>
          <p14:tracePt t="4362" x="4654550" y="3402013"/>
          <p14:tracePt t="4370" x="4638675" y="3409950"/>
          <p14:tracePt t="4378" x="4614863" y="3448050"/>
          <p14:tracePt t="4386" x="4583113" y="3503613"/>
          <p14:tracePt t="4394" x="4552950" y="3567113"/>
          <p14:tracePt t="4402" x="4505325" y="3652838"/>
          <p14:tracePt t="4410" x="4410075" y="3756025"/>
          <p14:tracePt t="4418" x="4348163" y="3857625"/>
          <p14:tracePt t="4426" x="4268788" y="3976688"/>
          <p14:tracePt t="4434" x="4189413" y="4110038"/>
          <p14:tracePt t="4442" x="4119563" y="4275138"/>
          <p14:tracePt t="4450" x="4032250" y="4456113"/>
          <p14:tracePt t="4458" x="3954463" y="4629150"/>
          <p14:tracePt t="4467" x="3898900" y="4826000"/>
          <p14:tracePt t="4474" x="3867150" y="4976813"/>
          <p14:tracePt t="4483" x="3843338" y="5118100"/>
          <p14:tracePt t="4490" x="3843338" y="5243513"/>
          <p14:tracePt t="4497" x="3843338" y="5370513"/>
          <p14:tracePt t="4506" x="3843338" y="5480050"/>
          <p14:tracePt t="4514" x="3851275" y="5575300"/>
          <p14:tracePt t="4522" x="3875088" y="5653088"/>
          <p14:tracePt t="4530" x="3898900" y="5756275"/>
          <p14:tracePt t="4538" x="3898900" y="5802313"/>
          <p14:tracePt t="4546" x="3906838" y="5857875"/>
          <p14:tracePt t="4554" x="3914775" y="5881688"/>
          <p14:tracePt t="4561" x="3914775" y="5913438"/>
          <p14:tracePt t="4569" x="3914775" y="5953125"/>
          <p14:tracePt t="4577" x="3914775" y="5969000"/>
          <p14:tracePt t="4586" x="3914775" y="5983288"/>
          <p14:tracePt t="4593" x="3914775" y="5999163"/>
          <p14:tracePt t="4602" x="3914775" y="6022975"/>
          <p14:tracePt t="4609" x="3914775" y="6038850"/>
          <p14:tracePt t="4618" x="3914775" y="6046788"/>
          <p14:tracePt t="4626" x="3914775" y="6054725"/>
          <p14:tracePt t="4634" x="3906838" y="6062663"/>
          <p14:tracePt t="4642" x="3898900" y="6078538"/>
          <p14:tracePt t="4666" x="3883025" y="6094413"/>
          <p14:tracePt t="4683" x="3875088" y="6094413"/>
          <p14:tracePt t="4746" x="3867150" y="6102350"/>
          <p14:tracePt t="4762" x="3851275" y="6102350"/>
          <p14:tracePt t="4770" x="3843338" y="6118225"/>
          <p14:tracePt t="4778" x="3835400" y="6126163"/>
          <p14:tracePt t="4786" x="3827463" y="6126163"/>
          <p14:tracePt t="4793" x="3811588" y="6134100"/>
          <p14:tracePt t="4801" x="3803650" y="6142038"/>
          <p14:tracePt t="4809" x="3803650" y="6149975"/>
          <p14:tracePt t="4819" x="3787775" y="6149975"/>
          <p14:tracePt t="4826" x="3771900" y="6149975"/>
          <p14:tracePt t="4834" x="3763963" y="6149975"/>
          <p14:tracePt t="4842" x="3749675" y="6157913"/>
          <p14:tracePt t="4851" x="3741738" y="6157913"/>
          <p14:tracePt t="4866" x="3725863" y="6157913"/>
          <p14:tracePt t="4874" x="3725863" y="6165850"/>
          <p14:tracePt t="4890" x="3709988" y="6165850"/>
          <p14:tracePt t="4900" x="3702050" y="6165850"/>
          <p14:tracePt t="4906" x="3686175" y="6172200"/>
          <p14:tracePt t="4914" x="3678238" y="6180138"/>
          <p14:tracePt t="5042" x="3670300" y="6188075"/>
          <p14:tracePt t="5426" x="3654425" y="6188075"/>
          <p14:tracePt t="5450" x="3646488" y="6188075"/>
          <p14:tracePt t="5466" x="3638550" y="6188075"/>
          <p14:tracePt t="5474" x="3622675" y="6188075"/>
          <p14:tracePt t="5483" x="3614738" y="6188075"/>
          <p14:tracePt t="5490" x="3598863" y="6188075"/>
          <p14:tracePt t="5498" x="3590925" y="6188075"/>
          <p14:tracePt t="5514" x="3582988" y="6188075"/>
          <p14:tracePt t="5522" x="3575050" y="6188075"/>
          <p14:tracePt t="5554" x="3552825" y="6188075"/>
          <p14:tracePt t="5594" x="3536950" y="6196013"/>
          <p14:tracePt t="5642" x="3529013" y="6203950"/>
          <p14:tracePt t="7098" x="3513138" y="6203950"/>
          <p14:tracePt t="7106" x="3497263" y="6211888"/>
          <p14:tracePt t="7122" x="3481388" y="6211888"/>
          <p14:tracePt t="7146" x="3465513" y="6211888"/>
          <p14:tracePt t="7162" x="3457575" y="6203950"/>
          <p14:tracePt t="7186" x="3441700" y="6196013"/>
          <p14:tracePt t="7194" x="3433763" y="6188075"/>
          <p14:tracePt t="7426" x="3425825" y="6188075"/>
          <p14:tracePt t="7458" x="3417888" y="6188075"/>
          <p14:tracePt t="7466" x="3402013" y="6180138"/>
          <p14:tracePt t="7698" x="3394075" y="6180138"/>
          <p14:tracePt t="7714" x="3378200" y="6172200"/>
          <p14:tracePt t="7730" x="3370263" y="6165850"/>
          <p14:tracePt t="7842" x="3362325" y="6165850"/>
          <p14:tracePt t="7858" x="3354388" y="6165850"/>
          <p14:tracePt t="7874" x="3340100" y="6165850"/>
          <p14:tracePt t="7891" x="3332163" y="6165850"/>
          <p14:tracePt t="7922" x="3316288" y="6165850"/>
          <p14:tracePt t="7930" x="3308350" y="6157913"/>
          <p14:tracePt t="7937" x="3300413" y="6149975"/>
          <p14:tracePt t="7946" x="3292475" y="6149975"/>
          <p14:tracePt t="7954" x="3284538" y="6142038"/>
          <p14:tracePt t="7962" x="3276600" y="6134100"/>
          <p14:tracePt t="7970" x="3268663" y="6126163"/>
          <p14:tracePt t="8010" x="3260725" y="6118225"/>
          <p14:tracePt t="8130" x="3252788" y="6118225"/>
          <p14:tracePt t="8346" x="3252788" y="6110288"/>
          <p14:tracePt t="8434" x="3244850" y="6110288"/>
          <p14:tracePt t="8442" x="3236913" y="6110288"/>
          <p14:tracePt t="8459" x="3228975" y="6126163"/>
          <p14:tracePt t="8490" x="3213100" y="6134100"/>
          <p14:tracePt t="8994" x="3213100" y="6149975"/>
          <p14:tracePt t="9034" x="3213100" y="6165850"/>
          <p14:tracePt t="9082" x="3213100" y="6172200"/>
          <p14:tracePt t="10098" x="3213100" y="6180138"/>
          <p14:tracePt t="11402" x="3228975" y="6188075"/>
          <p14:tracePt t="11426" x="3228975" y="6196013"/>
          <p14:tracePt t="11458" x="3221038" y="6211888"/>
          <p14:tracePt t="11714" x="3213100" y="6211888"/>
          <p14:tracePt t="13338" x="3221038" y="6211888"/>
          <p14:tracePt t="13346" x="3236913" y="6211888"/>
          <p14:tracePt t="13354" x="3244850" y="6211888"/>
          <p14:tracePt t="13362" x="3276600" y="6203950"/>
          <p14:tracePt t="13370" x="3300413" y="6196013"/>
          <p14:tracePt t="13378" x="3348038" y="6172200"/>
          <p14:tracePt t="13386" x="3386138" y="6157913"/>
          <p14:tracePt t="13394" x="3425825" y="6142038"/>
          <p14:tracePt t="13402" x="3481388" y="6126163"/>
          <p14:tracePt t="13410" x="3513138" y="6110288"/>
          <p14:tracePt t="13418" x="3567113" y="6078538"/>
          <p14:tracePt t="13426" x="3614738" y="6038850"/>
          <p14:tracePt t="13434" x="3670300" y="6007100"/>
          <p14:tracePt t="13442" x="3709988" y="5976938"/>
          <p14:tracePt t="13450" x="3763963" y="5945188"/>
          <p14:tracePt t="13458" x="3795713" y="5889625"/>
          <p14:tracePt t="13466" x="3843338" y="5826125"/>
          <p14:tracePt t="13474" x="3906838" y="5740400"/>
          <p14:tracePt t="13482" x="3954463" y="5684838"/>
          <p14:tracePt t="13490" x="4000500" y="5597525"/>
          <p14:tracePt t="13498" x="4048125" y="5511800"/>
          <p14:tracePt t="13506" x="4095750" y="5416550"/>
          <p14:tracePt t="13514" x="4151313" y="5330825"/>
          <p14:tracePt t="13522" x="4197350" y="5211763"/>
          <p14:tracePt t="13530" x="4237038" y="5086350"/>
          <p14:tracePt t="13538" x="4260850" y="4968875"/>
          <p14:tracePt t="13546" x="4300538" y="4826000"/>
          <p14:tracePt t="13554" x="4340225" y="4668838"/>
          <p14:tracePt t="13562" x="4394200" y="4519613"/>
          <p14:tracePt t="13570" x="4410075" y="4378325"/>
          <p14:tracePt t="13578" x="4418013" y="4283075"/>
          <p14:tracePt t="13586" x="4457700" y="4173538"/>
          <p14:tracePt t="13594" x="4465638" y="4070350"/>
          <p14:tracePt t="13601" x="4481513" y="3992563"/>
          <p14:tracePt t="13610" x="4505325" y="3905250"/>
          <p14:tracePt t="13617" x="4513263" y="3841750"/>
          <p14:tracePt t="13626" x="4529138" y="3795713"/>
          <p14:tracePt t="13633" x="4545013" y="3763963"/>
          <p14:tracePt t="13642" x="4560888" y="3740150"/>
          <p14:tracePt t="13650" x="4591050" y="3700463"/>
          <p14:tracePt t="13658" x="4622800" y="3644900"/>
          <p14:tracePt t="13666" x="4638675" y="3629025"/>
          <p14:tracePt t="13675" x="4662488" y="3590925"/>
          <p14:tracePt t="13682" x="4662488" y="3582988"/>
          <p14:tracePt t="13690" x="4678363" y="3575050"/>
          <p14:tracePt t="13698" x="4686300" y="3551238"/>
          <p14:tracePt t="13706" x="4694238" y="3535363"/>
          <p14:tracePt t="13770" x="4686300" y="3535363"/>
          <p14:tracePt t="13778" x="4670425" y="3535363"/>
          <p14:tracePt t="13786" x="4630738" y="3535363"/>
          <p14:tracePt t="13794" x="4598988" y="3543300"/>
          <p14:tracePt t="13801" x="4529138" y="3551238"/>
          <p14:tracePt t="13810" x="4497388" y="3575050"/>
          <p14:tracePt t="13818" x="4457700" y="3582988"/>
          <p14:tracePt t="13826" x="4402138" y="3590925"/>
          <p14:tracePt t="13833" x="4356100" y="3590925"/>
          <p14:tracePt t="13842" x="4308475" y="3590925"/>
          <p14:tracePt t="13850" x="4276725" y="3590925"/>
          <p14:tracePt t="13858" x="4237038" y="3590925"/>
          <p14:tracePt t="13866" x="4205288" y="3590925"/>
          <p14:tracePt t="13874" x="4165600" y="3590925"/>
          <p14:tracePt t="13882" x="4119563" y="3590925"/>
          <p14:tracePt t="13891" x="4087813" y="3590925"/>
          <p14:tracePt t="13898" x="4024313" y="3590925"/>
          <p14:tracePt t="13906" x="3984625" y="3590925"/>
          <p14:tracePt t="13914" x="3954463" y="3590925"/>
          <p14:tracePt t="13922" x="3922713" y="3590925"/>
          <p14:tracePt t="13930" x="3859213" y="3606800"/>
          <p14:tracePt t="13937" x="3811588" y="3606800"/>
          <p14:tracePt t="13946" x="3757613" y="3622675"/>
          <p14:tracePt t="13954" x="3670300" y="3644900"/>
          <p14:tracePt t="13962" x="3575050" y="3660775"/>
          <p14:tracePt t="13970" x="3489325" y="3684588"/>
          <p14:tracePt t="13978" x="3394075" y="3724275"/>
          <p14:tracePt t="13986" x="3308350" y="3748088"/>
          <p14:tracePt t="13994" x="3197225" y="3771900"/>
          <p14:tracePt t="14001" x="3087688" y="3779838"/>
          <p14:tracePt t="14010" x="2984500" y="3803650"/>
          <p14:tracePt t="14018" x="2906713" y="3825875"/>
          <p14:tracePt t="14026" x="2787650" y="3865563"/>
          <p14:tracePt t="14034" x="2693988" y="3889375"/>
          <p14:tracePt t="14042" x="2614613" y="3889375"/>
          <p14:tracePt t="14050" x="2520950" y="3905250"/>
          <p14:tracePt t="14059" x="2433638" y="3929063"/>
          <p14:tracePt t="14066" x="2362200" y="3952875"/>
          <p14:tracePt t="14075" x="2300288" y="3976688"/>
          <p14:tracePt t="14082" x="2212975" y="3984625"/>
          <p14:tracePt t="14091" x="2133600" y="4000500"/>
          <p14:tracePt t="14098" x="2087563" y="4000500"/>
          <p14:tracePt t="14106" x="2032000" y="4008438"/>
          <p14:tracePt t="14114" x="1984375" y="4016375"/>
          <p14:tracePt t="14122" x="1922463" y="4016375"/>
          <p14:tracePt t="14130" x="1874838" y="4016375"/>
          <p14:tracePt t="14138" x="1803400" y="4016375"/>
          <p14:tracePt t="14146" x="1771650" y="4016375"/>
          <p14:tracePt t="14154" x="1725613" y="4016375"/>
          <p14:tracePt t="14162" x="1693863" y="4016375"/>
          <p14:tracePt t="14170" x="1646238" y="4016375"/>
          <p14:tracePt t="14178" x="1590675" y="4016375"/>
          <p14:tracePt t="14186" x="1558925" y="4016375"/>
          <p14:tracePt t="14194" x="1512888" y="4016375"/>
          <p14:tracePt t="14202" x="1473200" y="4016375"/>
          <p14:tracePt t="14210" x="1425575" y="4016375"/>
          <p14:tracePt t="14218" x="1393825" y="4016375"/>
          <p14:tracePt t="14226" x="1354138" y="4016375"/>
          <p14:tracePt t="14234" x="1322388" y="4016375"/>
          <p14:tracePt t="14242" x="1308100" y="4008438"/>
          <p14:tracePt t="14250" x="1276350" y="3992563"/>
          <p14:tracePt t="14259" x="1260475" y="3992563"/>
          <p14:tracePt t="14266" x="1236663" y="3976688"/>
          <p14:tracePt t="14274" x="1212850" y="3960813"/>
          <p14:tracePt t="14282" x="1204913" y="3944938"/>
          <p14:tracePt t="14291" x="1173163" y="3929063"/>
          <p14:tracePt t="14298" x="1149350" y="3913188"/>
          <p14:tracePt t="14305" x="1133475" y="3905250"/>
          <p14:tracePt t="14314" x="1125538" y="3889375"/>
          <p14:tracePt t="14322" x="1103313" y="3889375"/>
          <p14:tracePt t="14330" x="1087438" y="3873500"/>
          <p14:tracePt t="14337" x="1079500" y="3865563"/>
          <p14:tracePt t="14346" x="1071563" y="3857625"/>
          <p14:tracePt t="14354" x="1071563" y="3841750"/>
          <p14:tracePt t="14378" x="1071563" y="3825875"/>
          <p14:tracePt t="14386" x="1071563" y="3819525"/>
          <p14:tracePt t="14394" x="1071563" y="3811588"/>
          <p14:tracePt t="14426" x="1071563" y="3803650"/>
          <p14:tracePt t="14522" x="1071563" y="3787775"/>
          <p14:tracePt t="14562" x="1087438" y="3779838"/>
          <p14:tracePt t="14578" x="1095375" y="3779838"/>
          <p14:tracePt t="14586" x="1111250" y="3779838"/>
          <p14:tracePt t="14602" x="1133475" y="3771900"/>
          <p14:tracePt t="14610" x="1149350" y="3763963"/>
          <p14:tracePt t="14618" x="1165225" y="3763963"/>
          <p14:tracePt t="14626" x="1204913" y="3763963"/>
          <p14:tracePt t="14634" x="1228725" y="3763963"/>
          <p14:tracePt t="14643" x="1268413" y="3763963"/>
          <p14:tracePt t="14649" x="1300163" y="3763963"/>
          <p14:tracePt t="14658" x="1338263" y="3763963"/>
          <p14:tracePt t="14666" x="1370013" y="3763963"/>
          <p14:tracePt t="14673" x="1401763" y="3763963"/>
          <p14:tracePt t="14681" x="1441450" y="3763963"/>
          <p14:tracePt t="14691" x="1465263" y="3763963"/>
          <p14:tracePt t="14698" x="1504950" y="3763963"/>
          <p14:tracePt t="14707" x="1535113" y="3756025"/>
          <p14:tracePt t="14714" x="1550988" y="3756025"/>
          <p14:tracePt t="14722" x="1566863" y="3756025"/>
          <p14:tracePt t="14730" x="1606550" y="3756025"/>
          <p14:tracePt t="14738" x="1638300" y="3748088"/>
          <p14:tracePt t="14746" x="1662113" y="3732213"/>
          <p14:tracePt t="14754" x="1685925" y="3724275"/>
          <p14:tracePt t="14762" x="1693863" y="3724275"/>
          <p14:tracePt t="14770" x="1717675" y="3716338"/>
          <p14:tracePt t="14778" x="1739900" y="3716338"/>
          <p14:tracePt t="14786" x="1763713" y="3716338"/>
          <p14:tracePt t="14794" x="1795463" y="3716338"/>
          <p14:tracePt t="14802" x="1827213" y="3716338"/>
          <p14:tracePt t="14810" x="1851025" y="3716338"/>
          <p14:tracePt t="14818" x="1874838" y="3716338"/>
          <p14:tracePt t="14826" x="1898650" y="3716338"/>
          <p14:tracePt t="14834" x="1922463" y="3716338"/>
          <p14:tracePt t="14843" x="1936750" y="3716338"/>
          <p14:tracePt t="14850" x="1952625" y="3716338"/>
          <p14:tracePt t="14866" x="1968500" y="3716338"/>
          <p14:tracePt t="14874" x="1976438" y="3716338"/>
          <p14:tracePt t="14882" x="1992313" y="3716338"/>
          <p14:tracePt t="14891" x="2000250" y="3716338"/>
          <p14:tracePt t="14909" x="2016125" y="3716338"/>
          <p14:tracePt t="14914" x="2032000" y="3716338"/>
          <p14:tracePt t="14922" x="2039938" y="3716338"/>
          <p14:tracePt t="14946" x="2055813" y="3716338"/>
          <p14:tracePt t="14962" x="2063750" y="3716338"/>
          <p14:tracePt t="14978" x="2079625" y="3716338"/>
          <p14:tracePt t="15002" x="2095500" y="3716338"/>
          <p14:tracePt t="15010" x="2103438" y="3716338"/>
          <p14:tracePt t="15017" x="2119313" y="3716338"/>
          <p14:tracePt t="15026" x="2127250" y="3716338"/>
          <p14:tracePt t="15034" x="2141538" y="3716338"/>
          <p14:tracePt t="15050" x="2157413" y="3716338"/>
          <p14:tracePt t="15059" x="2165350" y="3716338"/>
          <p14:tracePt t="15066" x="2181225" y="3716338"/>
          <p14:tracePt t="15074" x="2197100" y="3716338"/>
          <p14:tracePt t="15082" x="2212975" y="3716338"/>
          <p14:tracePt t="15092" x="2228850" y="3716338"/>
          <p14:tracePt t="15106" x="2244725" y="3716338"/>
          <p14:tracePt t="15114" x="2252663" y="3716338"/>
          <p14:tracePt t="15122" x="2268538" y="3716338"/>
          <p14:tracePt t="15130" x="2284413" y="3716338"/>
          <p14:tracePt t="15138" x="2300288" y="3716338"/>
          <p14:tracePt t="15146" x="2324100" y="3716338"/>
          <p14:tracePt t="15154" x="2338388" y="3716338"/>
          <p14:tracePt t="15162" x="2346325" y="3716338"/>
          <p14:tracePt t="15169" x="2362200" y="3716338"/>
          <p14:tracePt t="15178" x="2378075" y="3708400"/>
          <p14:tracePt t="15186" x="2401888" y="3708400"/>
          <p14:tracePt t="15194" x="2417763" y="3708400"/>
          <p14:tracePt t="15202" x="2433638" y="3700463"/>
          <p14:tracePt t="15210" x="2457450" y="3700463"/>
          <p14:tracePt t="15218" x="2481263" y="3692525"/>
          <p14:tracePt t="15226" x="2497138" y="3684588"/>
          <p14:tracePt t="15234" x="2513013" y="3676650"/>
          <p14:tracePt t="15242" x="2528888" y="3676650"/>
          <p14:tracePt t="15250" x="2536825" y="3676650"/>
          <p14:tracePt t="15259" x="2551113" y="3668713"/>
          <p14:tracePt t="15266" x="2559050" y="3660775"/>
          <p14:tracePt t="15274" x="2574925" y="3660775"/>
          <p14:tracePt t="15282" x="2582863" y="3660775"/>
          <p14:tracePt t="15298" x="2590800" y="3660775"/>
          <p14:tracePt t="15314" x="2598738" y="3660775"/>
          <p14:tracePt t="15321" x="2614613" y="3660775"/>
          <p14:tracePt t="15330" x="2622550" y="3660775"/>
          <p14:tracePt t="15338" x="2638425" y="3660775"/>
          <p14:tracePt t="15346" x="2646363" y="3660775"/>
          <p14:tracePt t="15362" x="2654300" y="3660775"/>
          <p14:tracePt t="15370" x="2662238" y="3660775"/>
          <p14:tracePt t="15386" x="2678113" y="3660775"/>
          <p14:tracePt t="15394" x="2686050" y="3660775"/>
          <p14:tracePt t="15402" x="2701925" y="3660775"/>
          <p14:tracePt t="15410" x="2709863" y="3660775"/>
          <p14:tracePt t="15418" x="2717800" y="3660775"/>
          <p14:tracePt t="15426" x="2725738" y="3660775"/>
          <p14:tracePt t="15434" x="2741613" y="3660775"/>
          <p14:tracePt t="15442" x="2747963" y="3660775"/>
          <p14:tracePt t="15450" x="2763838" y="3660775"/>
          <p14:tracePt t="15458" x="2771775" y="3660775"/>
          <p14:tracePt t="15466" x="2779713" y="3660775"/>
          <p14:tracePt t="15474" x="2787650" y="3660775"/>
          <p14:tracePt t="15482" x="2803525" y="3660775"/>
          <p14:tracePt t="15490" x="2811463" y="3660775"/>
          <p14:tracePt t="15498" x="2827338" y="3660775"/>
          <p14:tracePt t="15506" x="2835275" y="3660775"/>
          <p14:tracePt t="15514" x="2843213" y="3660775"/>
          <p14:tracePt t="15522" x="2851150" y="3660775"/>
          <p14:tracePt t="15538" x="2867025" y="3660775"/>
          <p14:tracePt t="15546" x="2874963" y="3660775"/>
          <p14:tracePt t="15554" x="2890838" y="3660775"/>
          <p14:tracePt t="15562" x="2898775" y="3660775"/>
          <p14:tracePt t="15570" x="2914650" y="3652838"/>
          <p14:tracePt t="15578" x="2938463" y="3644900"/>
          <p14:tracePt t="15586" x="2968625" y="3636963"/>
          <p14:tracePt t="15593" x="3008313" y="3636963"/>
          <p14:tracePt t="15602" x="3032125" y="3629025"/>
          <p14:tracePt t="15610" x="3055938" y="3622675"/>
          <p14:tracePt t="15618" x="3087688" y="3614738"/>
          <p14:tracePt t="15626" x="3111500" y="3614738"/>
          <p14:tracePt t="15634" x="3143250" y="3614738"/>
          <p14:tracePt t="15642" x="3157538" y="3614738"/>
          <p14:tracePt t="15650" x="3197225" y="3614738"/>
          <p14:tracePt t="15659" x="3221038" y="3614738"/>
          <p14:tracePt t="15666" x="3236913" y="3614738"/>
          <p14:tracePt t="15674" x="3260725" y="3614738"/>
          <p14:tracePt t="15682" x="3284538" y="3614738"/>
          <p14:tracePt t="15690" x="3308350" y="3614738"/>
          <p14:tracePt t="15698" x="3324225" y="3614738"/>
          <p14:tracePt t="15707" x="3340100" y="3614738"/>
          <p14:tracePt t="15714" x="3362325" y="3614738"/>
          <p14:tracePt t="15722" x="3378200" y="3614738"/>
          <p14:tracePt t="15730" x="3394075" y="3614738"/>
          <p14:tracePt t="15738" x="3409950" y="3614738"/>
          <p14:tracePt t="15746" x="3433763" y="3614738"/>
          <p14:tracePt t="15754" x="3449638" y="3614738"/>
          <p14:tracePt t="15762" x="3465513" y="3614738"/>
          <p14:tracePt t="15770" x="3481388" y="3614738"/>
          <p14:tracePt t="15778" x="3489325" y="3614738"/>
          <p14:tracePt t="15786" x="3505200" y="3614738"/>
          <p14:tracePt t="15794" x="3513138" y="3614738"/>
          <p14:tracePt t="15803" x="3521075" y="3614738"/>
          <p14:tracePt t="15810" x="3529013" y="3614738"/>
          <p14:tracePt t="15818" x="3544888" y="3614738"/>
          <p14:tracePt t="15826" x="3552825" y="3614738"/>
          <p14:tracePt t="15834" x="3567113" y="3614738"/>
          <p14:tracePt t="15842" x="3575050" y="3614738"/>
          <p14:tracePt t="15850" x="3582988" y="3614738"/>
          <p14:tracePt t="15858" x="3590925" y="3614738"/>
          <p14:tracePt t="15866" x="3606800" y="3614738"/>
          <p14:tracePt t="15874" x="3614738" y="3614738"/>
          <p14:tracePt t="15882" x="3638550" y="3614738"/>
          <p14:tracePt t="15891" x="3654425" y="3614738"/>
          <p14:tracePt t="15898" x="3670300" y="3614738"/>
          <p14:tracePt t="15907" x="3694113" y="3614738"/>
          <p14:tracePt t="15914" x="3725863" y="3614738"/>
          <p14:tracePt t="15922" x="3763963" y="3614738"/>
          <p14:tracePt t="15930" x="3787775" y="3614738"/>
          <p14:tracePt t="15938" x="3811588" y="3614738"/>
          <p14:tracePt t="15946" x="3835400" y="3614738"/>
          <p14:tracePt t="15954" x="3867150" y="3614738"/>
          <p14:tracePt t="15962" x="3890963" y="3614738"/>
          <p14:tracePt t="15970" x="3906838" y="3614738"/>
          <p14:tracePt t="15978" x="3922713" y="3614738"/>
          <p14:tracePt t="15986" x="3938588" y="3614738"/>
          <p14:tracePt t="15994" x="3984625" y="3606800"/>
          <p14:tracePt t="16002" x="4000500" y="3598863"/>
          <p14:tracePt t="16010" x="4024313" y="3598863"/>
          <p14:tracePt t="16018" x="4048125" y="3590925"/>
          <p14:tracePt t="16027" x="4087813" y="3590925"/>
          <p14:tracePt t="16043" x="4127500" y="3590925"/>
          <p14:tracePt t="16050" x="4143375" y="3590925"/>
          <p14:tracePt t="16058" x="4159250" y="3590925"/>
          <p14:tracePt t="16066" x="4165600" y="3590925"/>
          <p14:tracePt t="16074" x="4173538" y="3590925"/>
          <p14:tracePt t="16082" x="4181475" y="3590925"/>
          <p14:tracePt t="16098" x="4197350" y="3582988"/>
          <p14:tracePt t="16114" x="4205288" y="3582988"/>
          <p14:tracePt t="16122" x="4221163" y="3582988"/>
          <p14:tracePt t="16130" x="4229100" y="3575050"/>
          <p14:tracePt t="16138" x="4237038" y="3567113"/>
          <p14:tracePt t="16146" x="4244975" y="3567113"/>
          <p14:tracePt t="16170" x="4252913" y="3559175"/>
          <p14:tracePt t="16186" x="4260850" y="3551238"/>
          <p14:tracePt t="16194" x="4268788" y="3543300"/>
          <p14:tracePt t="16210" x="4284663" y="3543300"/>
          <p14:tracePt t="16218" x="4292600" y="3543300"/>
          <p14:tracePt t="16226" x="4300538" y="3543300"/>
          <p14:tracePt t="16234" x="4308475" y="3543300"/>
          <p14:tracePt t="16243" x="4324350" y="3543300"/>
          <p14:tracePt t="16250" x="4348163" y="3543300"/>
          <p14:tracePt t="16258" x="4386263" y="3543300"/>
          <p14:tracePt t="16266" x="4402138" y="3543300"/>
          <p14:tracePt t="16274" x="4410075" y="3543300"/>
          <p14:tracePt t="16282" x="4425950" y="3543300"/>
          <p14:tracePt t="16291" x="4465638" y="3543300"/>
          <p14:tracePt t="16298" x="4481513" y="3543300"/>
          <p14:tracePt t="16306" x="4513263" y="3543300"/>
          <p14:tracePt t="16314" x="4545013" y="3543300"/>
          <p14:tracePt t="16322" x="4552950" y="3543300"/>
          <p14:tracePt t="16330" x="4583113" y="3543300"/>
          <p14:tracePt t="16338" x="4606925" y="3543300"/>
          <p14:tracePt t="16346" x="4622800" y="3543300"/>
          <p14:tracePt t="16354" x="4630738" y="3543300"/>
          <p14:tracePt t="16362" x="4638675" y="3543300"/>
          <p14:tracePt t="16369" x="4654550" y="3543300"/>
          <p14:tracePt t="16378" x="4670425" y="3543300"/>
          <p14:tracePt t="16386" x="4686300" y="3551238"/>
          <p14:tracePt t="16394" x="4718050" y="3567113"/>
          <p14:tracePt t="16402" x="4741863" y="3575050"/>
          <p14:tracePt t="16410" x="4779963" y="3575050"/>
          <p14:tracePt t="16417" x="4827588" y="3575050"/>
          <p14:tracePt t="16426" x="4851400" y="3582988"/>
          <p14:tracePt t="16434" x="4899025" y="3598863"/>
          <p14:tracePt t="16443" x="4954588" y="3614738"/>
          <p14:tracePt t="16450" x="5016500" y="3622675"/>
          <p14:tracePt t="16459" x="5064125" y="3622675"/>
          <p14:tracePt t="16465" x="5103813" y="3629025"/>
          <p14:tracePt t="16474" x="5151438" y="3636963"/>
          <p14:tracePt t="16482" x="5189538" y="3652838"/>
          <p14:tracePt t="16491" x="5237163" y="3652838"/>
          <p14:tracePt t="16498" x="5260975" y="3652838"/>
          <p14:tracePt t="16506" x="5292725" y="3652838"/>
          <p14:tracePt t="16514" x="5316538" y="3652838"/>
          <p14:tracePt t="16522" x="5332413" y="3652838"/>
          <p14:tracePt t="16529" x="5348288" y="3652838"/>
          <p14:tracePt t="16546" x="5364163" y="3652838"/>
          <p14:tracePt t="16562" x="5380038" y="3652838"/>
          <p14:tracePt t="16578" x="5386388" y="3652838"/>
          <p14:tracePt t="16586" x="5402263" y="3652838"/>
          <p14:tracePt t="16594" x="5418138" y="3660775"/>
          <p14:tracePt t="16602" x="5434013" y="3660775"/>
          <p14:tracePt t="16610" x="5457825" y="3660775"/>
          <p14:tracePt t="16618" x="5497513" y="3660775"/>
          <p14:tracePt t="16626" x="5521325" y="3660775"/>
          <p14:tracePt t="16634" x="5537200" y="3660775"/>
          <p14:tracePt t="16643" x="5553075" y="3660775"/>
          <p14:tracePt t="16650" x="5576888" y="3660775"/>
          <p14:tracePt t="16658" x="5591175" y="3660775"/>
          <p14:tracePt t="16666" x="5607050" y="3660775"/>
          <p14:tracePt t="16674" x="5614988" y="3652838"/>
          <p14:tracePt t="16682" x="5630863" y="3644900"/>
          <p14:tracePt t="16691" x="5638800" y="3629025"/>
          <p14:tracePt t="16698" x="5654675" y="3622675"/>
          <p14:tracePt t="16707" x="5654675" y="3614738"/>
          <p14:tracePt t="16714" x="5662613" y="3606800"/>
          <p14:tracePt t="16722" x="5670550" y="3598863"/>
          <p14:tracePt t="16730" x="5678488" y="3590925"/>
          <p14:tracePt t="16738" x="5694363" y="3590925"/>
          <p14:tracePt t="16754" x="5710238" y="3590925"/>
          <p14:tracePt t="16762" x="5718175" y="3590925"/>
          <p14:tracePt t="16770" x="5741988" y="3582988"/>
          <p14:tracePt t="16778" x="5749925" y="3582988"/>
          <p14:tracePt t="16786" x="5781675" y="3582988"/>
          <p14:tracePt t="16794" x="5811838" y="3575050"/>
          <p14:tracePt t="16802" x="5851525" y="3567113"/>
          <p14:tracePt t="16810" x="5875338" y="3567113"/>
          <p14:tracePt t="16818" x="5899150" y="3567113"/>
          <p14:tracePt t="16827" x="5938838" y="3567113"/>
          <p14:tracePt t="16834" x="5954713" y="3567113"/>
          <p14:tracePt t="16842" x="5978525" y="3567113"/>
          <p14:tracePt t="16850" x="5994400" y="3567113"/>
          <p14:tracePt t="16858" x="6008688" y="3567113"/>
          <p14:tracePt t="16866" x="6024563" y="3567113"/>
          <p14:tracePt t="16874" x="6040438" y="3567113"/>
          <p14:tracePt t="16891" x="6064250" y="3567113"/>
          <p14:tracePt t="16898" x="6080125" y="3567113"/>
          <p14:tracePt t="16906" x="6088063" y="3567113"/>
          <p14:tracePt t="16914" x="6119813" y="3575050"/>
          <p14:tracePt t="16922" x="6159500" y="3598863"/>
          <p14:tracePt t="16930" x="6191250" y="3598863"/>
          <p14:tracePt t="16938" x="6229350" y="3606800"/>
          <p14:tracePt t="16946" x="6253163" y="3622675"/>
          <p14:tracePt t="16953" x="6269038" y="3622675"/>
          <p14:tracePt t="16962" x="6284913" y="3622675"/>
          <p14:tracePt t="16986" x="6292850" y="3622675"/>
          <p14:tracePt t="17002" x="6308725" y="3622675"/>
          <p14:tracePt t="17018" x="6324600" y="3622675"/>
          <p14:tracePt t="17026" x="6332538" y="3622675"/>
          <p14:tracePt t="17050" x="6348413" y="3622675"/>
          <p14:tracePt t="17066" x="6356350" y="3622675"/>
          <p14:tracePt t="17074" x="6372225" y="3622675"/>
          <p14:tracePt t="17082" x="6372225" y="3614738"/>
          <p14:tracePt t="17091" x="6388100" y="3614738"/>
          <p14:tracePt t="17098" x="6426200" y="3614738"/>
          <p14:tracePt t="17106" x="6457950" y="3614738"/>
          <p14:tracePt t="17114" x="6497638" y="3614738"/>
          <p14:tracePt t="17122" x="6529388" y="3614738"/>
          <p14:tracePt t="17130" x="6569075" y="3614738"/>
          <p14:tracePt t="17137" x="6584950" y="3614738"/>
          <p14:tracePt t="17146" x="6600825" y="3614738"/>
          <p14:tracePt t="17154" x="6623050" y="3614738"/>
          <p14:tracePt t="17162" x="6638925" y="3606800"/>
          <p14:tracePt t="17170" x="6654800" y="3598863"/>
          <p14:tracePt t="17178" x="6662738" y="3590925"/>
          <p14:tracePt t="17186" x="6670675" y="3590925"/>
          <p14:tracePt t="17194" x="6686550" y="3590925"/>
          <p14:tracePt t="17202" x="6702425" y="3582988"/>
          <p14:tracePt t="17210" x="6726238" y="3575050"/>
          <p14:tracePt t="17218" x="6734175" y="3575050"/>
          <p14:tracePt t="17226" x="6742113" y="3575050"/>
          <p14:tracePt t="17241" x="6757988" y="3575050"/>
          <p14:tracePt t="17250" x="6765925" y="3575050"/>
          <p14:tracePt t="17258" x="6781800" y="3567113"/>
          <p14:tracePt t="17275" x="6789738" y="3567113"/>
          <p14:tracePt t="17291" x="6797675" y="3567113"/>
          <p14:tracePt t="17306" x="6805613" y="3567113"/>
          <p14:tracePt t="17322" x="6819900" y="3559175"/>
          <p14:tracePt t="17394" x="6811963" y="3559175"/>
          <p14:tracePt t="17426" x="6805613" y="3559175"/>
          <p14:tracePt t="17442" x="6789738" y="3559175"/>
          <p14:tracePt t="17450" x="6781800" y="3551238"/>
          <p14:tracePt t="17458" x="6765925" y="3543300"/>
          <p14:tracePt t="17466" x="6742113" y="3527425"/>
          <p14:tracePt t="17474" x="6726238" y="3503613"/>
          <p14:tracePt t="17482" x="6710363" y="3487738"/>
          <p14:tracePt t="17498" x="6710363" y="3471863"/>
          <p14:tracePt t="17506" x="6710363" y="3455988"/>
          <p14:tracePt t="17514" x="6702425" y="3455988"/>
          <p14:tracePt t="17554" x="6694488" y="3448050"/>
          <p14:tracePt t="17562" x="6694488" y="3440113"/>
          <p14:tracePt t="17585" x="6702425" y="3440113"/>
          <p14:tracePt t="17593" x="6710363" y="3440113"/>
          <p14:tracePt t="17602" x="6726238" y="3440113"/>
          <p14:tracePt t="17610" x="6734175" y="3440113"/>
          <p14:tracePt t="17617" x="6750050" y="3440113"/>
          <p14:tracePt t="17626" x="6765925" y="3440113"/>
          <p14:tracePt t="17634" x="6781800" y="3440113"/>
          <p14:tracePt t="17641" x="6797675" y="3440113"/>
          <p14:tracePt t="17650" x="6811963" y="3440113"/>
          <p14:tracePt t="17658" x="6859588" y="3440113"/>
          <p14:tracePt t="17666" x="6891338" y="3448050"/>
          <p14:tracePt t="17674" x="6946900" y="3471863"/>
          <p14:tracePt t="17682" x="7002463" y="3479800"/>
          <p14:tracePt t="17691" x="7040563" y="3511550"/>
          <p14:tracePt t="17698" x="7104063" y="3535363"/>
          <p14:tracePt t="17706" x="7175500" y="3543300"/>
          <p14:tracePt t="17714" x="7207250" y="3559175"/>
          <p14:tracePt t="17722" x="7245350" y="3567113"/>
          <p14:tracePt t="17730" x="7285038" y="3575050"/>
          <p14:tracePt t="17738" x="7324725" y="3606800"/>
          <p14:tracePt t="17746" x="7348538" y="3614738"/>
          <p14:tracePt t="17754" x="7364413" y="3614738"/>
          <p14:tracePt t="17786" x="7380288" y="3614738"/>
          <p14:tracePt t="17802" x="7396163" y="3614738"/>
          <p14:tracePt t="17810" x="7412038" y="3606800"/>
          <p14:tracePt t="17818" x="7418388" y="3598863"/>
          <p14:tracePt t="17826" x="7426325" y="3590925"/>
          <p14:tracePt t="17834" x="7442200" y="3590925"/>
          <p14:tracePt t="17842" x="7458075" y="3582988"/>
          <p14:tracePt t="17850" x="7466013" y="3575050"/>
          <p14:tracePt t="17858" x="7466013" y="3567113"/>
          <p14:tracePt t="17866" x="7473950" y="3567113"/>
          <p14:tracePt t="17874" x="7481888" y="3559175"/>
          <p14:tracePt t="17891" x="7497763" y="3559175"/>
          <p14:tracePt t="17914" x="7505700" y="3551238"/>
          <p14:tracePt t="17930" x="7513638" y="3543300"/>
          <p14:tracePt t="17938" x="7521575" y="3535363"/>
          <p14:tracePt t="17962" x="7529513" y="3535363"/>
          <p14:tracePt t="17970" x="7537450" y="3535363"/>
          <p14:tracePt t="17978" x="7553325" y="3535363"/>
          <p14:tracePt t="17986" x="7561263" y="3527425"/>
          <p14:tracePt t="17994" x="7577138" y="3527425"/>
          <p14:tracePt t="18002" x="7585075" y="3527425"/>
          <p14:tracePt t="18010" x="7600950" y="3519488"/>
          <p14:tracePt t="18017" x="7608888" y="3519488"/>
          <p14:tracePt t="18026" x="7623175" y="3519488"/>
          <p14:tracePt t="18034" x="7646988" y="3519488"/>
          <p14:tracePt t="18041" x="7702550" y="3503613"/>
          <p14:tracePt t="18050" x="7734300" y="3503613"/>
          <p14:tracePt t="18058" x="7781925" y="3495675"/>
          <p14:tracePt t="18066" x="7821613" y="3487738"/>
          <p14:tracePt t="18073" x="7843838" y="3487738"/>
          <p14:tracePt t="18082" x="7859713" y="3487738"/>
          <p14:tracePt t="18091" x="7883525" y="3487738"/>
          <p14:tracePt t="18098" x="7899400" y="3487738"/>
          <p14:tracePt t="18106" x="7915275" y="3487738"/>
          <p14:tracePt t="18122" x="7931150" y="3487738"/>
          <p14:tracePt t="18138" x="7939088" y="3487738"/>
          <p14:tracePt t="18146" x="7954963" y="3487738"/>
          <p14:tracePt t="18370" x="7970838" y="3487738"/>
          <p14:tracePt t="18378" x="7978775" y="3487738"/>
          <p14:tracePt t="18386" x="7994650" y="3487738"/>
          <p14:tracePt t="18394" x="8002588" y="3487738"/>
          <p14:tracePt t="18402" x="8026400" y="3487738"/>
          <p14:tracePt t="18410" x="8048625" y="3487738"/>
          <p14:tracePt t="18418" x="8064500" y="3487738"/>
          <p14:tracePt t="18426" x="8072438" y="3487738"/>
          <p14:tracePt t="18434" x="8096250" y="3487738"/>
          <p14:tracePt t="18442" x="8120063" y="3487738"/>
          <p14:tracePt t="18450" x="8151813" y="3487738"/>
          <p14:tracePt t="18458" x="8191500" y="3487738"/>
          <p14:tracePt t="18466" x="8237538" y="3487738"/>
          <p14:tracePt t="18473" x="8301038" y="3487738"/>
          <p14:tracePt t="18482" x="8380413" y="3471863"/>
          <p14:tracePt t="18490" x="8497888" y="3448050"/>
          <p14:tracePt t="18498" x="8624888" y="3409950"/>
          <p14:tracePt t="18506" x="8726488" y="3386138"/>
          <p14:tracePt t="18514" x="8805863" y="3370263"/>
          <p14:tracePt t="18522" x="8851900" y="3370263"/>
          <p14:tracePt t="18530" x="8891588" y="3370263"/>
          <p14:tracePt t="18538" x="8923338" y="3370263"/>
          <p14:tracePt t="18546" x="8947150" y="3370263"/>
          <p14:tracePt t="18554" x="8978900" y="3370263"/>
          <p14:tracePt t="18562" x="9010650" y="3370263"/>
          <p14:tracePt t="18570" x="9026525" y="3370263"/>
          <p14:tracePt t="18578" x="9048750" y="3370263"/>
          <p14:tracePt t="18586" x="9080500" y="3386138"/>
          <p14:tracePt t="18594" x="9112250" y="3394075"/>
          <p14:tracePt t="18602" x="9151938" y="3402013"/>
          <p14:tracePt t="18610" x="9183688" y="3402013"/>
          <p14:tracePt t="18618" x="9231313" y="3402013"/>
          <p14:tracePt t="18626" x="9269413" y="3402013"/>
          <p14:tracePt t="18634" x="9301163" y="3402013"/>
          <p14:tracePt t="18643" x="9340850" y="3402013"/>
          <p14:tracePt t="18650" x="9372600" y="3402013"/>
          <p14:tracePt t="18658" x="9412288" y="3402013"/>
          <p14:tracePt t="18666" x="9444038" y="3402013"/>
          <p14:tracePt t="18674" x="9490075" y="3402013"/>
          <p14:tracePt t="18682" x="9513888" y="3402013"/>
          <p14:tracePt t="18691" x="9545638" y="3402013"/>
          <p14:tracePt t="18697" x="9577388" y="3402013"/>
          <p14:tracePt t="18706" x="9625013" y="3402013"/>
          <p14:tracePt t="18714" x="9663113" y="3402013"/>
          <p14:tracePt t="18722" x="9718675" y="3409950"/>
          <p14:tracePt t="18730" x="9805988" y="3455988"/>
          <p14:tracePt t="18738" x="9875838" y="3495675"/>
          <p14:tracePt t="18746" x="9947275" y="3519488"/>
          <p14:tracePt t="18754" x="10010775" y="3527425"/>
          <p14:tracePt t="18762" x="10050463" y="3535363"/>
          <p14:tracePt t="18770" x="10080625" y="3543300"/>
          <p14:tracePt t="18778" x="10120313" y="3567113"/>
          <p14:tracePt t="18786" x="10160000" y="3575050"/>
          <p14:tracePt t="18794" x="10175875" y="3590925"/>
          <p14:tracePt t="18801" x="10191750" y="3590925"/>
          <p14:tracePt t="18810" x="10199688" y="3598863"/>
          <p14:tracePt t="18818" x="10215563" y="3606800"/>
          <p14:tracePt t="18826" x="10231438" y="3614738"/>
          <p14:tracePt t="18834" x="10247313" y="3622675"/>
          <p14:tracePt t="18842" x="10269538" y="3644900"/>
          <p14:tracePt t="18850" x="10301288" y="3676650"/>
          <p14:tracePt t="18859" x="10325100" y="3692525"/>
          <p14:tracePt t="18866" x="10364788" y="3700463"/>
          <p14:tracePt t="18874" x="10388600" y="3724275"/>
          <p14:tracePt t="18882" x="10404475" y="3732213"/>
          <p14:tracePt t="18891" x="10428288" y="3740150"/>
          <p14:tracePt t="18898" x="10436225" y="3748088"/>
          <p14:tracePt t="19026" x="10444163" y="3748088"/>
          <p14:tracePt t="19042" x="10444163" y="3756025"/>
          <p14:tracePt t="19050" x="10436225" y="3756025"/>
          <p14:tracePt t="19058" x="10428288" y="3756025"/>
          <p14:tracePt t="19066" x="10420350" y="3756025"/>
          <p14:tracePt t="19074" x="10396538" y="3756025"/>
          <p14:tracePt t="19082" x="10372725" y="3756025"/>
          <p14:tracePt t="19091" x="10333038" y="3756025"/>
          <p14:tracePt t="19098" x="10301288" y="3756025"/>
          <p14:tracePt t="19106" x="10255250" y="3756025"/>
          <p14:tracePt t="19114" x="10207625" y="3756025"/>
          <p14:tracePt t="19122" x="10120313" y="3756025"/>
          <p14:tracePt t="19130" x="10010775" y="3756025"/>
          <p14:tracePt t="19138" x="9915525" y="3756025"/>
          <p14:tracePt t="19146" x="9805988" y="3756025"/>
          <p14:tracePt t="19154" x="9671050" y="3756025"/>
          <p14:tracePt t="19162" x="9513888" y="3756025"/>
          <p14:tracePt t="19170" x="9317038" y="3756025"/>
          <p14:tracePt t="19177" x="9151938" y="3756025"/>
          <p14:tracePt t="19186" x="8907463" y="3756025"/>
          <p14:tracePt t="19194" x="8655050" y="3756025"/>
          <p14:tracePt t="19202" x="8396288" y="3756025"/>
          <p14:tracePt t="19210" x="8104188" y="3756025"/>
          <p14:tracePt t="19218" x="7750175" y="3756025"/>
          <p14:tracePt t="19226" x="7364413" y="3756025"/>
          <p14:tracePt t="19234" x="6938963" y="3748088"/>
          <p14:tracePt t="19242" x="6521450" y="3748088"/>
          <p14:tracePt t="19250" x="6167438" y="3724275"/>
          <p14:tracePt t="19258" x="5773738" y="3708400"/>
          <p14:tracePt t="19266" x="5348288" y="3684588"/>
          <p14:tracePt t="19273" x="4962525" y="3684588"/>
          <p14:tracePt t="19282" x="4646613" y="3684588"/>
          <p14:tracePt t="19291" x="4292600" y="3684588"/>
          <p14:tracePt t="19298" x="3938588" y="3684588"/>
          <p14:tracePt t="19307" x="3670300" y="3692525"/>
          <p14:tracePt t="19314" x="3409950" y="3692525"/>
          <p14:tracePt t="19322" x="3197225" y="3724275"/>
          <p14:tracePt t="19330" x="3040063" y="3763963"/>
          <p14:tracePt t="19337" x="2898775" y="3819525"/>
          <p14:tracePt t="19346" x="2763838" y="3841750"/>
          <p14:tracePt t="19353" x="2654300" y="3881438"/>
          <p14:tracePt t="19362" x="2513013" y="3897313"/>
          <p14:tracePt t="19369" x="2370138" y="3921125"/>
          <p14:tracePt t="19378" x="2236788" y="3960813"/>
          <p14:tracePt t="19386" x="2141538" y="4000500"/>
          <p14:tracePt t="19394" x="2024063" y="4046538"/>
          <p14:tracePt t="19402" x="1914525" y="4070350"/>
          <p14:tracePt t="19410" x="1827213" y="4094163"/>
          <p14:tracePt t="19417" x="1747838" y="4110038"/>
          <p14:tracePt t="19426" x="1677988" y="4141788"/>
          <p14:tracePt t="19434" x="1590675" y="4165600"/>
          <p14:tracePt t="19442" x="1527175" y="4181475"/>
          <p14:tracePt t="19450" x="1441450" y="4205288"/>
          <p14:tracePt t="19458" x="1362075" y="4213225"/>
          <p14:tracePt t="19466" x="1292225" y="4235450"/>
          <p14:tracePt t="19474" x="1260475" y="4243388"/>
          <p14:tracePt t="19482" x="1220788" y="4267200"/>
          <p14:tracePt t="19490" x="1181100" y="4275138"/>
          <p14:tracePt t="19498" x="1149350" y="4283075"/>
          <p14:tracePt t="19506" x="1111250" y="4291013"/>
          <p14:tracePt t="19514" x="1087438" y="4291013"/>
          <p14:tracePt t="19522" x="1063625" y="4298950"/>
          <p14:tracePt t="19530" x="1039813" y="4306888"/>
          <p14:tracePt t="19538" x="1016000" y="4314825"/>
          <p14:tracePt t="19546" x="992188" y="4314825"/>
          <p14:tracePt t="19554" x="968375" y="4322763"/>
          <p14:tracePt t="19562" x="936625" y="4338638"/>
          <p14:tracePt t="19570" x="920750" y="4346575"/>
          <p14:tracePt t="19578" x="906463" y="4346575"/>
          <p14:tracePt t="19594" x="890588" y="4346575"/>
          <p14:tracePt t="19618" x="882650" y="4346575"/>
          <p14:tracePt t="19634" x="866775" y="4346575"/>
          <p14:tracePt t="19642" x="858838" y="4346575"/>
          <p14:tracePt t="19650" x="842963" y="4346575"/>
          <p14:tracePt t="19666" x="835025" y="4338638"/>
          <p14:tracePt t="19674" x="827088" y="4330700"/>
          <p14:tracePt t="19690" x="819150" y="4322763"/>
          <p14:tracePt t="19738" x="803275" y="4322763"/>
          <p14:tracePt t="19762" x="795338" y="4322763"/>
          <p14:tracePt t="19858" x="779463" y="4322763"/>
          <p14:tracePt t="19874" x="771525" y="4314825"/>
          <p14:tracePt t="20154" x="771525" y="4306888"/>
          <p14:tracePt t="20162" x="771525" y="4298950"/>
          <p14:tracePt t="20170" x="779463" y="4291013"/>
          <p14:tracePt t="20178" x="795338" y="4291013"/>
          <p14:tracePt t="20186" x="811213" y="4291013"/>
          <p14:tracePt t="20194" x="827088" y="4291013"/>
          <p14:tracePt t="20369" x="811213" y="4291013"/>
          <p14:tracePt t="30307" x="795338" y="4291013"/>
          <p14:tracePt t="30314" x="787400" y="4291013"/>
          <p14:tracePt t="30322" x="771525" y="4291013"/>
          <p14:tracePt t="30330" x="747713" y="4291013"/>
          <p14:tracePt t="30338" x="685800" y="4291013"/>
          <p14:tracePt t="30346" x="606425" y="4291013"/>
          <p14:tracePt t="30354" x="527050" y="4291013"/>
          <p14:tracePt t="30362" x="417513" y="4291013"/>
          <p14:tracePt t="30370" x="322263" y="4298950"/>
          <p14:tracePt t="30377" x="244475" y="4306888"/>
          <p14:tracePt t="30386" x="173038" y="4322763"/>
          <p14:tracePt t="30394" x="109538" y="4330700"/>
          <p14:tracePt t="30402" x="63500" y="4330700"/>
          <p14:tracePt t="30410" x="31750" y="4330700"/>
          <p14:tracePt t="30418" x="15875" y="4330700"/>
          <p14:tracePt t="30426" x="0" y="4330700"/>
          <p14:tracePt t="33091" x="109538" y="4471988"/>
          <p14:tracePt t="33107" x="330200" y="4471988"/>
          <p14:tracePt t="33114" x="441325" y="4471988"/>
          <p14:tracePt t="33124" x="550863" y="4471988"/>
          <p14:tracePt t="33130" x="661988" y="4471988"/>
          <p14:tracePt t="33137" x="771525" y="4479925"/>
          <p14:tracePt t="33146" x="914400" y="4479925"/>
          <p14:tracePt t="33154" x="1055688" y="4479925"/>
          <p14:tracePt t="33162" x="1181100" y="4479925"/>
          <p14:tracePt t="33170" x="1308100" y="4479925"/>
          <p14:tracePt t="33178" x="1417638" y="4456113"/>
          <p14:tracePt t="33186" x="1558925" y="4424363"/>
          <p14:tracePt t="33194" x="1685925" y="4416425"/>
          <p14:tracePt t="33202" x="1803400" y="4402138"/>
          <p14:tracePt t="33210" x="1944688" y="4386263"/>
          <p14:tracePt t="33218" x="2071688" y="4386263"/>
          <p14:tracePt t="33227" x="2181225" y="4386263"/>
          <p14:tracePt t="33234" x="2292350" y="4386263"/>
          <p14:tracePt t="33242" x="2370138" y="4378325"/>
          <p14:tracePt t="33250" x="2441575" y="4338638"/>
          <p14:tracePt t="33259" x="2505075" y="4322763"/>
          <p14:tracePt t="33266" x="2559050" y="4306888"/>
          <p14:tracePt t="33274" x="2582863" y="4298950"/>
          <p14:tracePt t="33282" x="2606675" y="4291013"/>
          <p14:tracePt t="33290" x="2638425" y="4291013"/>
          <p14:tracePt t="33298" x="2654300" y="4291013"/>
          <p14:tracePt t="33307" x="2678113" y="4283075"/>
          <p14:tracePt t="33314" x="2701925" y="4275138"/>
          <p14:tracePt t="33322" x="2725738" y="4267200"/>
          <p14:tracePt t="33330" x="2741613" y="4267200"/>
          <p14:tracePt t="33338" x="2755900" y="4267200"/>
          <p14:tracePt t="33346" x="2787650" y="4259263"/>
          <p14:tracePt t="33353" x="2811463" y="4251325"/>
          <p14:tracePt t="33362" x="2827338" y="4251325"/>
          <p14:tracePt t="33370" x="2843213" y="4243388"/>
          <p14:tracePt t="33378" x="2859088" y="4243388"/>
          <p14:tracePt t="33386" x="2867025" y="4235450"/>
          <p14:tracePt t="33394" x="2867025" y="4227513"/>
          <p14:tracePt t="33402" x="2882900" y="4227513"/>
          <p14:tracePt t="33458" x="2882900" y="4219575"/>
          <p14:tracePt t="33466" x="2874963" y="4219575"/>
          <p14:tracePt t="33475" x="2835275" y="4219575"/>
          <p14:tracePt t="33482" x="2787650" y="4213225"/>
          <p14:tracePt t="33491" x="2747963" y="4205288"/>
          <p14:tracePt t="33498" x="2701925" y="4189413"/>
          <p14:tracePt t="33507" x="2678113" y="4181475"/>
          <p14:tracePt t="33514" x="2654300" y="4173538"/>
          <p14:tracePt t="33522" x="2654300" y="4165600"/>
          <p14:tracePt t="33538" x="2654300" y="4157663"/>
          <p14:tracePt t="33546" x="2678113" y="4141788"/>
          <p14:tracePt t="33554" x="2709863" y="4133850"/>
          <p14:tracePt t="33562" x="2763838" y="4125913"/>
          <p14:tracePt t="33570" x="2827338" y="4125913"/>
          <p14:tracePt t="33578" x="2890838" y="4125913"/>
          <p14:tracePt t="33586" x="2952750" y="4125913"/>
          <p14:tracePt t="33594" x="3016250" y="4125913"/>
          <p14:tracePt t="33602" x="3055938" y="4125913"/>
          <p14:tracePt t="33610" x="3079750" y="4125913"/>
          <p14:tracePt t="33618" x="3095625" y="4125913"/>
          <p14:tracePt t="33915" x="3087688" y="4133850"/>
          <p14:tracePt t="33924" x="3079750" y="4141788"/>
          <p14:tracePt t="34258" x="3071813" y="4141788"/>
          <p14:tracePt t="34274" x="3063875" y="4141788"/>
          <p14:tracePt t="34282" x="3040063" y="4141788"/>
          <p14:tracePt t="34290" x="3016250" y="4141788"/>
          <p14:tracePt t="34298" x="2968625" y="4141788"/>
          <p14:tracePt t="34306" x="2906713" y="4141788"/>
          <p14:tracePt t="34315" x="2819400" y="4141788"/>
          <p14:tracePt t="34322" x="2755900" y="4141788"/>
          <p14:tracePt t="34331" x="2662238" y="4141788"/>
          <p14:tracePt t="34338" x="2566988" y="4141788"/>
          <p14:tracePt t="34347" x="2457450" y="4141788"/>
          <p14:tracePt t="34354" x="2393950" y="4133850"/>
          <p14:tracePt t="34362" x="2300288" y="4133850"/>
          <p14:tracePt t="34370" x="2205038" y="4133850"/>
          <p14:tracePt t="34378" x="2095500" y="4133850"/>
          <p14:tracePt t="34386" x="2016125" y="4133850"/>
          <p14:tracePt t="34394" x="1914525" y="4133850"/>
          <p14:tracePt t="34402" x="1819275" y="4133850"/>
          <p14:tracePt t="34410" x="1739900" y="4133850"/>
          <p14:tracePt t="34419" x="1646238" y="4149725"/>
          <p14:tracePt t="34426" x="1550988" y="4157663"/>
          <p14:tracePt t="34434" x="1449388" y="4197350"/>
          <p14:tracePt t="34442" x="1354138" y="4219575"/>
          <p14:tracePt t="34450" x="1268413" y="4227513"/>
          <p14:tracePt t="34458" x="1173163" y="4251325"/>
          <p14:tracePt t="34467" x="1095375" y="4267200"/>
          <p14:tracePt t="34474" x="992188" y="4291013"/>
          <p14:tracePt t="34483" x="928688" y="4298950"/>
          <p14:tracePt t="34490" x="842963" y="4314825"/>
          <p14:tracePt t="34500" x="763588" y="4322763"/>
          <p14:tracePt t="34506" x="685800" y="4338638"/>
          <p14:tracePt t="34513" x="614363" y="4362450"/>
          <p14:tracePt t="34522" x="550863" y="4362450"/>
          <p14:tracePt t="34530" x="496888" y="4370388"/>
          <p14:tracePt t="34538" x="457200" y="4394200"/>
          <p14:tracePt t="34546" x="409575" y="4402138"/>
          <p14:tracePt t="34554" x="369888" y="4416425"/>
          <p14:tracePt t="34562" x="330200" y="4416425"/>
          <p14:tracePt t="34570" x="300038" y="4440238"/>
          <p14:tracePt t="34578" x="228600" y="4448175"/>
          <p14:tracePt t="34586" x="180975" y="4456113"/>
          <p14:tracePt t="34594" x="125413" y="4479925"/>
          <p14:tracePt t="34602" x="47625" y="4495800"/>
          <p14:tracePt t="87498" x="101600" y="1763713"/>
          <p14:tracePt t="87506" x="180975" y="1646238"/>
          <p14:tracePt t="87514" x="260350" y="1543050"/>
          <p14:tracePt t="87522" x="306388" y="1471613"/>
          <p14:tracePt t="87531" x="322263" y="1401763"/>
          <p14:tracePt t="87538" x="338138" y="1338263"/>
          <p14:tracePt t="87546" x="369888" y="1268413"/>
          <p14:tracePt t="87554" x="385763" y="1212850"/>
          <p14:tracePt t="87562" x="385763" y="1165225"/>
          <p14:tracePt t="87570" x="377825" y="1117600"/>
          <p14:tracePt t="87578" x="377825" y="1039813"/>
          <p14:tracePt t="87586" x="377825" y="968375"/>
          <p14:tracePt t="87595" x="369888" y="920750"/>
          <p14:tracePt t="87602" x="361950" y="866775"/>
          <p14:tracePt t="87611" x="361950" y="803275"/>
          <p14:tracePt t="87618" x="385763" y="731838"/>
          <p14:tracePt t="87626" x="417513" y="677863"/>
          <p14:tracePt t="87634" x="465138" y="622300"/>
          <p14:tracePt t="87642" x="504825" y="534988"/>
          <p14:tracePt t="87650" x="527050" y="441325"/>
          <p14:tracePt t="87658" x="534988" y="361950"/>
          <p14:tracePt t="87666" x="534988" y="284163"/>
          <p14:tracePt t="87674" x="534988" y="212725"/>
          <p14:tracePt t="87682" x="519113" y="149225"/>
          <p14:tracePt t="87690" x="511175" y="95250"/>
          <p14:tracePt t="87699" x="496888" y="55563"/>
          <p14:tracePt t="87706" x="481013" y="31750"/>
          <p14:tracePt t="87714" x="465138" y="1587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4: Communicate the Vision</a:t>
            </a:r>
          </a:p>
          <a:p>
            <a:r>
              <a:rPr lang="en-US" sz="2800" dirty="0">
                <a:solidFill>
                  <a:srgbClr val="002060"/>
                </a:solidFill>
              </a:rPr>
              <a:t>What you can do:</a:t>
            </a:r>
            <a:endParaRPr lang="en-US" sz="2800" b="1" dirty="0">
              <a:solidFill>
                <a:schemeClr val="tx1"/>
              </a:solidFill>
            </a:endParaRPr>
          </a:p>
          <a:p>
            <a:pPr marL="342900" indent="-342900">
              <a:buFont typeface="Wingdings" panose="05000000000000000000" pitchFamily="2" charset="2"/>
              <a:buChar char="§"/>
            </a:pPr>
            <a:r>
              <a:rPr lang="en-US" sz="2400" dirty="0">
                <a:solidFill>
                  <a:schemeClr val="tx1"/>
                </a:solidFill>
              </a:rPr>
              <a:t>Talk often about your change vision.</a:t>
            </a:r>
          </a:p>
          <a:p>
            <a:pPr marL="342900" indent="-342900">
              <a:buFont typeface="Wingdings" panose="05000000000000000000" pitchFamily="2" charset="2"/>
              <a:buChar char="§"/>
            </a:pPr>
            <a:r>
              <a:rPr lang="en-US" sz="2400" dirty="0">
                <a:solidFill>
                  <a:schemeClr val="tx1"/>
                </a:solidFill>
              </a:rPr>
              <a:t>Address peoples' concerns and anxieties, openly and honestly.</a:t>
            </a:r>
          </a:p>
          <a:p>
            <a:pPr marL="342900" indent="-342900">
              <a:buFont typeface="Wingdings" panose="05000000000000000000" pitchFamily="2" charset="2"/>
              <a:buChar char="§"/>
            </a:pPr>
            <a:r>
              <a:rPr lang="en-US" sz="2400" dirty="0">
                <a:solidFill>
                  <a:schemeClr val="tx1"/>
                </a:solidFill>
              </a:rPr>
              <a:t>Apply your vision to all aspects of operations – from training to performance reviews. Tie everything back to the vision.</a:t>
            </a:r>
          </a:p>
          <a:p>
            <a:pPr marL="342900" indent="-342900">
              <a:buFont typeface="Wingdings" panose="05000000000000000000" pitchFamily="2" charset="2"/>
              <a:buChar char="§"/>
            </a:pPr>
            <a:r>
              <a:rPr lang="en-US" sz="2400" u="sng" dirty="0">
                <a:solidFill>
                  <a:schemeClr val="tx1"/>
                </a:solidFill>
                <a:hlinkClick r:id="rId2"/>
              </a:rPr>
              <a:t>Lead by example</a:t>
            </a:r>
            <a:r>
              <a:rPr lang="en-US" sz="2400" dirty="0">
                <a:solidFill>
                  <a:schemeClr val="tx1"/>
                </a:solidFill>
              </a:rPr>
              <a:t>.</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AD7934E0-60EB-48C1-BB62-2EEB33C07E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0558677"/>
      </p:ext>
    </p:extLst>
  </p:cSld>
  <p:clrMapOvr>
    <a:masterClrMapping/>
  </p:clrMapOvr>
  <mc:AlternateContent xmlns:mc="http://schemas.openxmlformats.org/markup-compatibility/2006" xmlns:p14="http://schemas.microsoft.com/office/powerpoint/2010/main">
    <mc:Choice Requires="p14">
      <p:transition p14:dur="10" advTm="143034"/>
    </mc:Choice>
    <mc:Fallback xmlns="">
      <p:transition advTm="143034"/>
    </mc:Fallback>
  </mc:AlternateContent>
  <p:extLst>
    <p:ext uri="{3A86A75C-4F4B-4683-9AE1-C65F6400EC91}">
      <p14:laserTraceLst xmlns:p14="http://schemas.microsoft.com/office/powerpoint/2010/main">
        <p14:tracePtLst>
          <p14:tracePt t="1241" x="2598738" y="6684963"/>
          <p14:tracePt t="1249" x="2662238" y="6597650"/>
          <p14:tracePt t="1257" x="2717800" y="6511925"/>
          <p14:tracePt t="1265" x="2795588" y="6424613"/>
          <p14:tracePt t="1273" x="2890838" y="6307138"/>
          <p14:tracePt t="1281" x="2976563" y="6203950"/>
          <p14:tracePt t="1289" x="3032125" y="6157913"/>
          <p14:tracePt t="1298" x="3079750" y="6102350"/>
          <p14:tracePt t="1305" x="3127375" y="6030913"/>
          <p14:tracePt t="1314" x="3173413" y="5961063"/>
          <p14:tracePt t="1321" x="3213100" y="5889625"/>
          <p14:tracePt t="1329" x="3268663" y="5802313"/>
          <p14:tracePt t="1337" x="3324225" y="5700713"/>
          <p14:tracePt t="1344" x="3370263" y="5597525"/>
          <p14:tracePt t="1353" x="3433763" y="5495925"/>
          <p14:tracePt t="1361" x="3473450" y="5400675"/>
          <p14:tracePt t="1369" x="3497263" y="5299075"/>
          <p14:tracePt t="1376" x="3536950" y="5189538"/>
          <p14:tracePt t="1385" x="3575050" y="5086350"/>
          <p14:tracePt t="1393" x="3598863" y="4976813"/>
          <p14:tracePt t="1401" x="3598863" y="4881563"/>
          <p14:tracePt t="1409" x="3598863" y="4787900"/>
          <p14:tracePt t="1417" x="3598863" y="4692650"/>
          <p14:tracePt t="1424" x="3598863" y="4598988"/>
          <p14:tracePt t="1432" x="3598863" y="4519613"/>
          <p14:tracePt t="1440" x="3598863" y="4424363"/>
          <p14:tracePt t="1449" x="3598863" y="4362450"/>
          <p14:tracePt t="1457" x="3598863" y="4291013"/>
          <p14:tracePt t="1464" x="3598863" y="4227513"/>
          <p14:tracePt t="1473" x="3598863" y="4165600"/>
          <p14:tracePt t="1481" x="3598863" y="4102100"/>
          <p14:tracePt t="1489" x="3598863" y="4054475"/>
          <p14:tracePt t="1497" x="3598863" y="3992563"/>
          <p14:tracePt t="1504" x="3598863" y="3929063"/>
          <p14:tracePt t="1513" x="3598863" y="3873500"/>
          <p14:tracePt t="1521" x="3606800" y="3841750"/>
          <p14:tracePt t="1530" x="3614738" y="3771900"/>
          <p14:tracePt t="1537" x="3614738" y="3724275"/>
          <p14:tracePt t="1544" x="3630613" y="3684588"/>
          <p14:tracePt t="1553" x="3638550" y="3636963"/>
          <p14:tracePt t="1561" x="3654425" y="3614738"/>
          <p14:tracePt t="1569" x="3662363" y="3575050"/>
          <p14:tracePt t="1577" x="3686175" y="3519488"/>
          <p14:tracePt t="1585" x="3717925" y="3479800"/>
          <p14:tracePt t="1593" x="3749675" y="3425825"/>
          <p14:tracePt t="1601" x="3757613" y="3378200"/>
          <p14:tracePt t="1609" x="3787775" y="3330575"/>
          <p14:tracePt t="1617" x="3811588" y="3290888"/>
          <p14:tracePt t="1625" x="3827463" y="3251200"/>
          <p14:tracePt t="1633" x="3859213" y="3228975"/>
          <p14:tracePt t="1641" x="3875088" y="3205163"/>
          <p14:tracePt t="1649" x="3906838" y="3165475"/>
          <p14:tracePt t="1657" x="3930650" y="3133725"/>
          <p14:tracePt t="1665" x="3946525" y="3117850"/>
          <p14:tracePt t="1673" x="3968750" y="3094038"/>
          <p14:tracePt t="1681" x="3984625" y="3078163"/>
          <p14:tracePt t="1689" x="4000500" y="3062288"/>
          <p14:tracePt t="1698" x="4008438" y="3046413"/>
          <p14:tracePt t="1705" x="4024313" y="3038475"/>
          <p14:tracePt t="1905" x="4016375" y="3038475"/>
          <p14:tracePt t="1953" x="4016375" y="3046413"/>
          <p14:tracePt t="1961" x="4016375" y="3054350"/>
          <p14:tracePt t="1969" x="4008438" y="3070225"/>
          <p14:tracePt t="1977" x="4000500" y="3078163"/>
          <p14:tracePt t="2017" x="4000500" y="3094038"/>
          <p14:tracePt t="2065" x="4000500" y="3109913"/>
          <p14:tracePt t="2113" x="4000500" y="3117850"/>
          <p14:tracePt t="2153" x="4000500" y="3133725"/>
          <p14:tracePt t="2161" x="3992563" y="3141663"/>
          <p14:tracePt t="2233" x="3992563" y="3157538"/>
          <p14:tracePt t="2337" x="3992563" y="3173413"/>
          <p14:tracePt t="2385" x="4000500" y="3173413"/>
          <p14:tracePt t="2945" x="4016375" y="3173413"/>
          <p14:tracePt t="2961" x="4024313" y="3173413"/>
          <p14:tracePt t="2993" x="4040188" y="3173413"/>
          <p14:tracePt t="4521" x="4048125" y="3173413"/>
          <p14:tracePt t="4929" x="4048125" y="3165475"/>
          <p14:tracePt t="4937" x="4048125" y="3157538"/>
          <p14:tracePt t="4945" x="4040188" y="3157538"/>
          <p14:tracePt t="4952" x="4024313" y="3157538"/>
          <p14:tracePt t="4961" x="4008438" y="3149600"/>
          <p14:tracePt t="4968" x="3968750" y="3141663"/>
          <p14:tracePt t="4977" x="3946525" y="3133725"/>
          <p14:tracePt t="4985" x="3922713" y="3125788"/>
          <p14:tracePt t="4993" x="3883025" y="3109913"/>
          <p14:tracePt t="5001" x="3851275" y="3101975"/>
          <p14:tracePt t="5009" x="3819525" y="3094038"/>
          <p14:tracePt t="5017" x="3795713" y="3086100"/>
          <p14:tracePt t="5025" x="3771900" y="3078163"/>
          <p14:tracePt t="5032" x="3733800" y="3078163"/>
          <p14:tracePt t="5041" x="3709988" y="3078163"/>
          <p14:tracePt t="5048" x="3686175" y="3078163"/>
          <p14:tracePt t="5057" x="3662363" y="3078163"/>
          <p14:tracePt t="5065" x="3630613" y="3078163"/>
          <p14:tracePt t="5073" x="3614738" y="3078163"/>
          <p14:tracePt t="5081" x="3606800" y="3078163"/>
          <p14:tracePt t="5089" x="3575050" y="3078163"/>
          <p14:tracePt t="5097" x="3544888" y="3078163"/>
          <p14:tracePt t="5105" x="3521075" y="3078163"/>
          <p14:tracePt t="5113" x="3489325" y="3086100"/>
          <p14:tracePt t="5121" x="3457575" y="3086100"/>
          <p14:tracePt t="5129" x="3441700" y="3094038"/>
          <p14:tracePt t="5136" x="3409950" y="3101975"/>
          <p14:tracePt t="5145" x="3378200" y="3109913"/>
          <p14:tracePt t="5153" x="3362325" y="3109913"/>
          <p14:tracePt t="5161" x="3340100" y="3109913"/>
          <p14:tracePt t="5168" x="3316288" y="3109913"/>
          <p14:tracePt t="5177" x="3300413" y="3109913"/>
          <p14:tracePt t="5184" x="3284538" y="3109913"/>
          <p14:tracePt t="5193" x="3252788" y="3109913"/>
          <p14:tracePt t="5207" x="3244850" y="3109913"/>
          <p14:tracePt t="5208" x="3205163" y="3109913"/>
          <p14:tracePt t="5217" x="3181350" y="3109913"/>
          <p14:tracePt t="5225" x="3157538" y="3109913"/>
          <p14:tracePt t="5233" x="3127375" y="3109913"/>
          <p14:tracePt t="5241" x="3095625" y="3109913"/>
          <p14:tracePt t="5249" x="3071813" y="3109913"/>
          <p14:tracePt t="5257" x="3055938" y="3109913"/>
          <p14:tracePt t="5265" x="3032125" y="3109913"/>
          <p14:tracePt t="5273" x="3016250" y="3109913"/>
          <p14:tracePt t="5281" x="2992438" y="3109913"/>
          <p14:tracePt t="5289" x="2960688" y="3109913"/>
          <p14:tracePt t="5297" x="2946400" y="3109913"/>
          <p14:tracePt t="5304" x="2930525" y="3109913"/>
          <p14:tracePt t="5313" x="2906713" y="3109913"/>
          <p14:tracePt t="5322" x="2882900" y="3109913"/>
          <p14:tracePt t="5329" x="2859088" y="3109913"/>
          <p14:tracePt t="5336" x="2835275" y="3109913"/>
          <p14:tracePt t="5345" x="2795588" y="3109913"/>
          <p14:tracePt t="5353" x="2763838" y="3109913"/>
          <p14:tracePt t="5361" x="2733675" y="3109913"/>
          <p14:tracePt t="5369" x="2717800" y="3109913"/>
          <p14:tracePt t="5377" x="2701925" y="3101975"/>
          <p14:tracePt t="5385" x="2686050" y="3101975"/>
          <p14:tracePt t="5393" x="2662238" y="3101975"/>
          <p14:tracePt t="5401" x="2638425" y="3101975"/>
          <p14:tracePt t="5410" x="2614613" y="3101975"/>
          <p14:tracePt t="5416" x="2598738" y="3101975"/>
          <p14:tracePt t="5424" x="2574925" y="3101975"/>
          <p14:tracePt t="5433" x="2528888" y="3094038"/>
          <p14:tracePt t="5441" x="2497138" y="3086100"/>
          <p14:tracePt t="5448" x="2465388" y="3086100"/>
          <p14:tracePt t="5457" x="2425700" y="3086100"/>
          <p14:tracePt t="5465" x="2401888" y="3078163"/>
          <p14:tracePt t="5474" x="2378075" y="3078163"/>
          <p14:tracePt t="5481" x="2354263" y="3078163"/>
          <p14:tracePt t="5489" x="2324100" y="3070225"/>
          <p14:tracePt t="5497" x="2292350" y="3046413"/>
          <p14:tracePt t="5504" x="2252663" y="3046413"/>
          <p14:tracePt t="5513" x="2205038" y="3038475"/>
          <p14:tracePt t="5523" x="2165350" y="3032125"/>
          <p14:tracePt t="5529" x="2119313" y="3032125"/>
          <p14:tracePt t="5537" x="2095500" y="3032125"/>
          <p14:tracePt t="5545" x="2055813" y="3032125"/>
          <p14:tracePt t="5553" x="2008188" y="3032125"/>
          <p14:tracePt t="5561" x="1976438" y="3032125"/>
          <p14:tracePt t="5569" x="1930400" y="3032125"/>
          <p14:tracePt t="5577" x="1890713" y="3032125"/>
          <p14:tracePt t="5584" x="1843088" y="3032125"/>
          <p14:tracePt t="5593" x="1819275" y="3032125"/>
          <p14:tracePt t="5601" x="1771650" y="3032125"/>
          <p14:tracePt t="5609" x="1739900" y="3032125"/>
          <p14:tracePt t="5617" x="1693863" y="3032125"/>
          <p14:tracePt t="5625" x="1630363" y="3032125"/>
          <p14:tracePt t="5633" x="1590675" y="3032125"/>
          <p14:tracePt t="5641" x="1558925" y="3032125"/>
          <p14:tracePt t="5649" x="1497013" y="3032125"/>
          <p14:tracePt t="5657" x="1433513" y="3032125"/>
          <p14:tracePt t="5665" x="1385888" y="3032125"/>
          <p14:tracePt t="5673" x="1338263" y="3032125"/>
          <p14:tracePt t="5681" x="1284288" y="3032125"/>
          <p14:tracePt t="5689" x="1252538" y="3032125"/>
          <p14:tracePt t="5697" x="1212850" y="3032125"/>
          <p14:tracePt t="5706" x="1181100" y="3032125"/>
          <p14:tracePt t="5713" x="1141413" y="3032125"/>
          <p14:tracePt t="5722" x="1117600" y="3032125"/>
          <p14:tracePt t="5729" x="1095375" y="3032125"/>
          <p14:tracePt t="5737" x="1071563" y="3032125"/>
          <p14:tracePt t="5745" x="1047750" y="3032125"/>
          <p14:tracePt t="5753" x="1016000" y="3032125"/>
          <p14:tracePt t="5761" x="1000125" y="3038475"/>
          <p14:tracePt t="5768" x="984250" y="3046413"/>
          <p14:tracePt t="5777" x="968375" y="3054350"/>
          <p14:tracePt t="5784" x="944563" y="3054350"/>
          <p14:tracePt t="5793" x="928688" y="3054350"/>
          <p14:tracePt t="5801" x="914400" y="3054350"/>
          <p14:tracePt t="5809" x="898525" y="3054350"/>
          <p14:tracePt t="5817" x="874713" y="3054350"/>
          <p14:tracePt t="5825" x="858838" y="3062288"/>
          <p14:tracePt t="5832" x="850900" y="3070225"/>
          <p14:tracePt t="5840" x="827088" y="3078163"/>
          <p14:tracePt t="5849" x="811213" y="3078163"/>
          <p14:tracePt t="5857" x="795338" y="3078163"/>
          <p14:tracePt t="5865" x="779463" y="3078163"/>
          <p14:tracePt t="5873" x="763588" y="3086100"/>
          <p14:tracePt t="5881" x="763588" y="3094038"/>
          <p14:tracePt t="5889" x="747713" y="3101975"/>
          <p14:tracePt t="5897" x="731838" y="3101975"/>
          <p14:tracePt t="5904" x="723900" y="3101975"/>
          <p14:tracePt t="5913" x="709613" y="3109913"/>
          <p14:tracePt t="5922" x="701675" y="3117850"/>
          <p14:tracePt t="5937" x="685800" y="3117850"/>
          <p14:tracePt t="5968" x="677863" y="3117850"/>
          <p14:tracePt t="5985" x="669925" y="3125788"/>
          <p14:tracePt t="6009" x="661988" y="3125788"/>
          <p14:tracePt t="6016" x="646113" y="3125788"/>
          <p14:tracePt t="6033" x="638175" y="3125788"/>
          <p14:tracePt t="6041" x="622300" y="3133725"/>
          <p14:tracePt t="6049" x="614363" y="3133725"/>
          <p14:tracePt t="6233" x="606425" y="3133725"/>
          <p14:tracePt t="6289" x="598488" y="3133725"/>
          <p14:tracePt t="6369" x="582613" y="3141663"/>
          <p14:tracePt t="6377" x="574675" y="3141663"/>
          <p14:tracePt t="6401" x="558800" y="3141663"/>
          <p14:tracePt t="6425" x="550863" y="3141663"/>
          <p14:tracePt t="6441" x="527050" y="3141663"/>
          <p14:tracePt t="6465" x="511175" y="3141663"/>
          <p14:tracePt t="6489" x="496888" y="3141663"/>
          <p14:tracePt t="6497" x="488950" y="3141663"/>
          <p14:tracePt t="6505" x="473075" y="3141663"/>
          <p14:tracePt t="6521" x="465138" y="3141663"/>
          <p14:tracePt t="6529" x="449263" y="3149600"/>
          <p14:tracePt t="6561" x="449263" y="3157538"/>
          <p14:tracePt t="6585" x="433388" y="3157538"/>
          <p14:tracePt t="6593" x="425450" y="3165475"/>
          <p14:tracePt t="6609" x="409575" y="3165475"/>
          <p14:tracePt t="6625" x="401638" y="3173413"/>
          <p14:tracePt t="6633" x="393700" y="3181350"/>
          <p14:tracePt t="6641" x="385763" y="3189288"/>
          <p14:tracePt t="6665" x="385763" y="3205163"/>
          <p14:tracePt t="6689" x="385763" y="3221038"/>
          <p14:tracePt t="6697" x="377825" y="3228975"/>
          <p14:tracePt t="6705" x="369888" y="3235325"/>
          <p14:tracePt t="6713" x="369888" y="3251200"/>
          <p14:tracePt t="6730" x="361950" y="3267075"/>
          <p14:tracePt t="6745" x="361950" y="3275013"/>
          <p14:tracePt t="6753" x="354013" y="3290888"/>
          <p14:tracePt t="6761" x="346075" y="3306763"/>
          <p14:tracePt t="6769" x="338138" y="3306763"/>
          <p14:tracePt t="6776" x="338138" y="3314700"/>
          <p14:tracePt t="6793" x="338138" y="3330575"/>
          <p14:tracePt t="6801" x="338138" y="3338513"/>
          <p14:tracePt t="6817" x="338138" y="3354388"/>
          <p14:tracePt t="6825" x="338138" y="3362325"/>
          <p14:tracePt t="6841" x="338138" y="3386138"/>
          <p14:tracePt t="6857" x="346075" y="3386138"/>
          <p14:tracePt t="6865" x="354013" y="3402013"/>
          <p14:tracePt t="6873" x="369888" y="3402013"/>
          <p14:tracePt t="6889" x="377825" y="3409950"/>
          <p14:tracePt t="6897" x="385763" y="3417888"/>
          <p14:tracePt t="6905" x="393700" y="3425825"/>
          <p14:tracePt t="6913" x="417513" y="3425825"/>
          <p14:tracePt t="6921" x="457200" y="3432175"/>
          <p14:tracePt t="6931" x="473075" y="3440113"/>
          <p14:tracePt t="6937" x="496888" y="3448050"/>
          <p14:tracePt t="6945" x="534988" y="3455988"/>
          <p14:tracePt t="6953" x="566738" y="3463925"/>
          <p14:tracePt t="6961" x="606425" y="3479800"/>
          <p14:tracePt t="6969" x="630238" y="3479800"/>
          <p14:tracePt t="6977" x="654050" y="3487738"/>
          <p14:tracePt t="6985" x="669925" y="3495675"/>
          <p14:tracePt t="6992" x="693738" y="3503613"/>
          <p14:tracePt t="7017" x="709613" y="3503613"/>
          <p14:tracePt t="7025" x="723900" y="3503613"/>
          <p14:tracePt t="7033" x="739775" y="3503613"/>
          <p14:tracePt t="7041" x="779463" y="3503613"/>
          <p14:tracePt t="7049" x="803275" y="3503613"/>
          <p14:tracePt t="7057" x="835025" y="3503613"/>
          <p14:tracePt t="7065" x="874713" y="3503613"/>
          <p14:tracePt t="7073" x="898525" y="3503613"/>
          <p14:tracePt t="7082" x="928688" y="3503613"/>
          <p14:tracePt t="7089" x="960438" y="3503613"/>
          <p14:tracePt t="7097" x="984250" y="3503613"/>
          <p14:tracePt t="7105" x="1016000" y="3511550"/>
          <p14:tracePt t="7113" x="1047750" y="3519488"/>
          <p14:tracePt t="7121" x="1071563" y="3519488"/>
          <p14:tracePt t="7130" x="1087438" y="3527425"/>
          <p14:tracePt t="7137" x="1103313" y="3527425"/>
          <p14:tracePt t="7169" x="1117600" y="3527425"/>
          <p14:tracePt t="7305" x="1111250" y="3527425"/>
          <p14:tracePt t="7353" x="1103313" y="3527425"/>
          <p14:tracePt t="7377" x="1087438" y="3527425"/>
          <p14:tracePt t="7401" x="1071563" y="3527425"/>
          <p14:tracePt t="7417" x="1063625" y="3527425"/>
          <p14:tracePt t="7425" x="1055688" y="3527425"/>
          <p14:tracePt t="7433" x="1031875" y="3519488"/>
          <p14:tracePt t="7457" x="1016000" y="3519488"/>
          <p14:tracePt t="7465" x="1008063" y="3519488"/>
          <p14:tracePt t="7473" x="1000125" y="3519488"/>
          <p14:tracePt t="7481" x="992188" y="3511550"/>
          <p14:tracePt t="7489" x="984250" y="3511550"/>
          <p14:tracePt t="7497" x="968375" y="3511550"/>
          <p14:tracePt t="7513" x="952500" y="3511550"/>
          <p14:tracePt t="7521" x="944563" y="3511550"/>
          <p14:tracePt t="7529" x="928688" y="3511550"/>
          <p14:tracePt t="7536" x="928688" y="3503613"/>
          <p14:tracePt t="7545" x="914400" y="3503613"/>
          <p14:tracePt t="7561" x="906463" y="3503613"/>
          <p14:tracePt t="7568" x="890588" y="3495675"/>
          <p14:tracePt t="7577" x="882650" y="3487738"/>
          <p14:tracePt t="7745" x="866775" y="3487738"/>
          <p14:tracePt t="7785" x="850900" y="3479800"/>
          <p14:tracePt t="7969" x="842963" y="3479800"/>
          <p14:tracePt t="8001" x="827088" y="3479800"/>
          <p14:tracePt t="8025" x="819150" y="3479800"/>
          <p14:tracePt t="8177" x="803275" y="3479800"/>
          <p14:tracePt t="8329" x="795338" y="3479800"/>
          <p14:tracePt t="8369" x="787400" y="3479800"/>
          <p14:tracePt t="8409" x="779463" y="3479800"/>
          <p14:tracePt t="8417" x="763588" y="3479800"/>
          <p14:tracePt t="8425" x="755650" y="3479800"/>
          <p14:tracePt t="8433" x="739775" y="3479800"/>
          <p14:tracePt t="8441" x="731838" y="3479800"/>
          <p14:tracePt t="8449" x="723900" y="3479800"/>
          <p14:tracePt t="8457" x="715963" y="3479800"/>
          <p14:tracePt t="8465" x="685800" y="3471863"/>
          <p14:tracePt t="8473" x="669925" y="3463925"/>
          <p14:tracePt t="8481" x="654050" y="3463925"/>
          <p14:tracePt t="8489" x="646113" y="3463925"/>
          <p14:tracePt t="8497" x="630238" y="3463925"/>
          <p14:tracePt t="8506" x="614363" y="3463925"/>
          <p14:tracePt t="8513" x="598488" y="3463925"/>
          <p14:tracePt t="8521" x="582613" y="3463925"/>
          <p14:tracePt t="8529" x="574675" y="3463925"/>
          <p14:tracePt t="8538" x="566738" y="3463925"/>
          <p14:tracePt t="8561" x="558800" y="3463925"/>
          <p14:tracePt t="8593" x="542925" y="3463925"/>
          <p14:tracePt t="8705" x="550863" y="3463925"/>
          <p14:tracePt t="8745" x="558800" y="3463925"/>
          <p14:tracePt t="8785" x="566738" y="3463925"/>
          <p14:tracePt t="8921" x="574675" y="3471863"/>
          <p14:tracePt t="8937" x="582613" y="3471863"/>
          <p14:tracePt t="8961" x="598488" y="3471863"/>
          <p14:tracePt t="8969" x="606425" y="3471863"/>
          <p14:tracePt t="8985" x="622300" y="3471863"/>
          <p14:tracePt t="8993" x="630238" y="3471863"/>
          <p14:tracePt t="9001" x="646113" y="3471863"/>
          <p14:tracePt t="9009" x="677863" y="3463925"/>
          <p14:tracePt t="9017" x="685800" y="3463925"/>
          <p14:tracePt t="9025" x="685800" y="3455988"/>
          <p14:tracePt t="9041" x="693738" y="3455988"/>
          <p14:tracePt t="9049" x="709613" y="3448050"/>
          <p14:tracePt t="9057" x="709613" y="3432175"/>
          <p14:tracePt t="9073" x="715963" y="3432175"/>
          <p14:tracePt t="9081" x="731838" y="3425825"/>
          <p14:tracePt t="9089" x="739775" y="3409950"/>
          <p14:tracePt t="9097" x="755650" y="3409950"/>
          <p14:tracePt t="9105" x="763588" y="3402013"/>
          <p14:tracePt t="9113" x="771525" y="3394075"/>
          <p14:tracePt t="9121" x="779463" y="3386138"/>
          <p14:tracePt t="9131" x="795338" y="3386138"/>
          <p14:tracePt t="9137" x="827088" y="3386138"/>
          <p14:tracePt t="9146" x="850900" y="3386138"/>
          <p14:tracePt t="9153" x="874713" y="3386138"/>
          <p14:tracePt t="9161" x="906463" y="3386138"/>
          <p14:tracePt t="9169" x="952500" y="3386138"/>
          <p14:tracePt t="9177" x="992188" y="3386138"/>
          <p14:tracePt t="9185" x="1039813" y="3386138"/>
          <p14:tracePt t="9193" x="1063625" y="3386138"/>
          <p14:tracePt t="9201" x="1087438" y="3386138"/>
          <p14:tracePt t="9210" x="1103313" y="3386138"/>
          <p14:tracePt t="9217" x="1125538" y="3386138"/>
          <p14:tracePt t="9225" x="1141413" y="3386138"/>
          <p14:tracePt t="9233" x="1157288" y="3378200"/>
          <p14:tracePt t="9241" x="1173163" y="3370263"/>
          <p14:tracePt t="9249" x="1196975" y="3362325"/>
          <p14:tracePt t="9257" x="1204913" y="3362325"/>
          <p14:tracePt t="9265" x="1220788" y="3362325"/>
          <p14:tracePt t="9273" x="1252538" y="3362325"/>
          <p14:tracePt t="9281" x="1260475" y="3362325"/>
          <p14:tracePt t="9289" x="1276350" y="3362325"/>
          <p14:tracePt t="9297" x="1284288" y="3362325"/>
          <p14:tracePt t="9305" x="1308100" y="3362325"/>
          <p14:tracePt t="9313" x="1330325" y="3362325"/>
          <p14:tracePt t="9321" x="1370013" y="3362325"/>
          <p14:tracePt t="9330" x="1425575" y="3386138"/>
          <p14:tracePt t="9337" x="1465263" y="3402013"/>
          <p14:tracePt t="9345" x="1489075" y="3402013"/>
          <p14:tracePt t="9353" x="1504950" y="3409950"/>
          <p14:tracePt t="9361" x="1527175" y="3409950"/>
          <p14:tracePt t="9369" x="1550988" y="3409950"/>
          <p14:tracePt t="9377" x="1566863" y="3409950"/>
          <p14:tracePt t="9385" x="1590675" y="3409950"/>
          <p14:tracePt t="9393" x="1606550" y="3409950"/>
          <p14:tracePt t="9401" x="1646238" y="3409950"/>
          <p14:tracePt t="9409" x="1670050" y="3409950"/>
          <p14:tracePt t="9417" x="1693863" y="3409950"/>
          <p14:tracePt t="9425" x="1717675" y="3409950"/>
          <p14:tracePt t="9433" x="1747838" y="3425825"/>
          <p14:tracePt t="9441" x="1771650" y="3425825"/>
          <p14:tracePt t="9449" x="1811338" y="3432175"/>
          <p14:tracePt t="9457" x="1843088" y="3432175"/>
          <p14:tracePt t="9465" x="1866900" y="3440113"/>
          <p14:tracePt t="9473" x="1906588" y="3455988"/>
          <p14:tracePt t="9481" x="1930400" y="3455988"/>
          <p14:tracePt t="9489" x="1960563" y="3463925"/>
          <p14:tracePt t="9497" x="1992313" y="3471863"/>
          <p14:tracePt t="9505" x="2024063" y="3487738"/>
          <p14:tracePt t="9513" x="2032000" y="3487738"/>
          <p14:tracePt t="9521" x="2039938" y="3487738"/>
          <p14:tracePt t="9529" x="2047875" y="3495675"/>
          <p14:tracePt t="9537" x="2063750" y="3495675"/>
          <p14:tracePt t="9545" x="2079625" y="3495675"/>
          <p14:tracePt t="9553" x="2095500" y="3495675"/>
          <p14:tracePt t="9561" x="2111375" y="3503613"/>
          <p14:tracePt t="9569" x="2127250" y="3503613"/>
          <p14:tracePt t="9577" x="2133600" y="3503613"/>
          <p14:tracePt t="9585" x="2141538" y="3503613"/>
          <p14:tracePt t="9593" x="2149475" y="3503613"/>
          <p14:tracePt t="9601" x="2173288" y="3503613"/>
          <p14:tracePt t="9609" x="2197100" y="3503613"/>
          <p14:tracePt t="9617" x="2212975" y="3503613"/>
          <p14:tracePt t="9624" x="2228850" y="3503613"/>
          <p14:tracePt t="9633" x="2244725" y="3503613"/>
          <p14:tracePt t="9641" x="2268538" y="3503613"/>
          <p14:tracePt t="9648" x="2300288" y="3503613"/>
          <p14:tracePt t="9657" x="2332038" y="3511550"/>
          <p14:tracePt t="9665" x="2354263" y="3527425"/>
          <p14:tracePt t="9673" x="2378075" y="3535363"/>
          <p14:tracePt t="9681" x="2386013" y="3535363"/>
          <p14:tracePt t="9689" x="2393950" y="3535363"/>
          <p14:tracePt t="9698" x="2409825" y="3535363"/>
          <p14:tracePt t="9705" x="2417763" y="3535363"/>
          <p14:tracePt t="9713" x="2433638" y="3535363"/>
          <p14:tracePt t="9721" x="2441575" y="3535363"/>
          <p14:tracePt t="9730" x="2449513" y="3535363"/>
          <p14:tracePt t="9737" x="2465388" y="3535363"/>
          <p14:tracePt t="9745" x="2481263" y="3535363"/>
          <p14:tracePt t="9753" x="2520950" y="3527425"/>
          <p14:tracePt t="9761" x="2551113" y="3519488"/>
          <p14:tracePt t="9769" x="2582863" y="3511550"/>
          <p14:tracePt t="9777" x="2606675" y="3503613"/>
          <p14:tracePt t="9785" x="2646363" y="3495675"/>
          <p14:tracePt t="9793" x="2693988" y="3495675"/>
          <p14:tracePt t="9801" x="2717800" y="3495675"/>
          <p14:tracePt t="9809" x="2755900" y="3495675"/>
          <p14:tracePt t="9817" x="2803525" y="3495675"/>
          <p14:tracePt t="9825" x="2835275" y="3495675"/>
          <p14:tracePt t="9833" x="2898775" y="3495675"/>
          <p14:tracePt t="9841" x="2946400" y="3495675"/>
          <p14:tracePt t="9849" x="2968625" y="3495675"/>
          <p14:tracePt t="9856" x="3000375" y="3495675"/>
          <p14:tracePt t="9865" x="3063875" y="3495675"/>
          <p14:tracePt t="9873" x="3119438" y="3495675"/>
          <p14:tracePt t="9881" x="3143250" y="3495675"/>
          <p14:tracePt t="9889" x="3173413" y="3495675"/>
          <p14:tracePt t="9897" x="3213100" y="3495675"/>
          <p14:tracePt t="9914" x="3236913" y="3495675"/>
          <p14:tracePt t="9921" x="3252788" y="3495675"/>
          <p14:tracePt t="9930" x="3268663" y="3487738"/>
          <p14:tracePt t="9937" x="3276600" y="3487738"/>
          <p14:tracePt t="9945" x="3292475" y="3487738"/>
          <p14:tracePt t="9953" x="3308350" y="3487738"/>
          <p14:tracePt t="9961" x="3324225" y="3471863"/>
          <p14:tracePt t="9977" x="3340100" y="3471863"/>
          <p14:tracePt t="9993" x="3354388" y="3471863"/>
          <p14:tracePt t="10001" x="3362325" y="3471863"/>
          <p14:tracePt t="10017" x="3378200" y="3471863"/>
          <p14:tracePt t="10041" x="3386138" y="3463925"/>
          <p14:tracePt t="10297" x="3378200" y="3463925"/>
          <p14:tracePt t="10305" x="3362325" y="3463925"/>
          <p14:tracePt t="10313" x="3354388" y="3463925"/>
          <p14:tracePt t="10322" x="3340100" y="3463925"/>
          <p14:tracePt t="10329" x="3324225" y="3463925"/>
          <p14:tracePt t="10338" x="3292475" y="3463925"/>
          <p14:tracePt t="10345" x="3228975" y="3463925"/>
          <p14:tracePt t="10353" x="3181350" y="3463925"/>
          <p14:tracePt t="10361" x="3119438" y="3463925"/>
          <p14:tracePt t="10369" x="3008313" y="3463925"/>
          <p14:tracePt t="10377" x="2914650" y="3463925"/>
          <p14:tracePt t="10385" x="2851150" y="3463925"/>
          <p14:tracePt t="10393" x="2755900" y="3463925"/>
          <p14:tracePt t="10401" x="2662238" y="3463925"/>
          <p14:tracePt t="10409" x="2566988" y="3463925"/>
          <p14:tracePt t="10417" x="2497138" y="3463925"/>
          <p14:tracePt t="10425" x="2417763" y="3463925"/>
          <p14:tracePt t="10433" x="2324100" y="3463925"/>
          <p14:tracePt t="10441" x="2244725" y="3463925"/>
          <p14:tracePt t="10449" x="2181225" y="3463925"/>
          <p14:tracePt t="10457" x="2133600" y="3463925"/>
          <p14:tracePt t="10465" x="2071688" y="3463925"/>
          <p14:tracePt t="10473" x="2008188" y="3463925"/>
          <p14:tracePt t="10481" x="1944688" y="3463925"/>
          <p14:tracePt t="10490" x="1906588" y="3463925"/>
          <p14:tracePt t="10497" x="1858963" y="3463925"/>
          <p14:tracePt t="10505" x="1811338" y="3463925"/>
          <p14:tracePt t="10513" x="1739900" y="3463925"/>
          <p14:tracePt t="10521" x="1717675" y="3463925"/>
          <p14:tracePt t="10529" x="1685925" y="3471863"/>
          <p14:tracePt t="10538" x="1654175" y="3479800"/>
          <p14:tracePt t="10545" x="1638300" y="3487738"/>
          <p14:tracePt t="10553" x="1614488" y="3487738"/>
          <p14:tracePt t="10561" x="1590675" y="3487738"/>
          <p14:tracePt t="10569" x="1566863" y="3487738"/>
          <p14:tracePt t="10577" x="1535113" y="3487738"/>
          <p14:tracePt t="10585" x="1512888" y="3487738"/>
          <p14:tracePt t="10593" x="1481138" y="3487738"/>
          <p14:tracePt t="10601" x="1433513" y="3487738"/>
          <p14:tracePt t="10609" x="1393825" y="3487738"/>
          <p14:tracePt t="10617" x="1346200" y="3487738"/>
          <p14:tracePt t="10625" x="1322388" y="3487738"/>
          <p14:tracePt t="10633" x="1292225" y="3503613"/>
          <p14:tracePt t="10641" x="1252538" y="3511550"/>
          <p14:tracePt t="10649" x="1212850" y="3511550"/>
          <p14:tracePt t="10658" x="1189038" y="3511550"/>
          <p14:tracePt t="10664" x="1157288" y="3511550"/>
          <p14:tracePt t="10672" x="1111250" y="3511550"/>
          <p14:tracePt t="10681" x="1071563" y="3511550"/>
          <p14:tracePt t="10689" x="1039813" y="3519488"/>
          <p14:tracePt t="10697" x="1008063" y="3519488"/>
          <p14:tracePt t="10705" x="976313" y="3519488"/>
          <p14:tracePt t="10713" x="936625" y="3519488"/>
          <p14:tracePt t="10721" x="898525" y="3519488"/>
          <p14:tracePt t="10729" x="858838" y="3527425"/>
          <p14:tracePt t="10738" x="819150" y="3535363"/>
          <p14:tracePt t="10745" x="787400" y="3535363"/>
          <p14:tracePt t="10753" x="755650" y="3543300"/>
          <p14:tracePt t="10761" x="723900" y="3543300"/>
          <p14:tracePt t="10769" x="685800" y="3543300"/>
          <p14:tracePt t="10777" x="677863" y="3543300"/>
          <p14:tracePt t="10785" x="661988" y="3551238"/>
          <p14:tracePt t="10792" x="654050" y="3559175"/>
          <p14:tracePt t="10801" x="638175" y="3559175"/>
          <p14:tracePt t="10809" x="630238" y="3559175"/>
          <p14:tracePt t="10817" x="614363" y="3567113"/>
          <p14:tracePt t="10841" x="606425" y="3567113"/>
          <p14:tracePt t="10857" x="590550" y="3567113"/>
          <p14:tracePt t="10897" x="574675" y="3575050"/>
          <p14:tracePt t="11073" x="566738" y="3590925"/>
          <p14:tracePt t="11089" x="566738" y="3606800"/>
          <p14:tracePt t="11097" x="566738" y="3614738"/>
          <p14:tracePt t="11105" x="566738" y="3629025"/>
          <p14:tracePt t="11113" x="566738" y="3644900"/>
          <p14:tracePt t="11121" x="558800" y="3668713"/>
          <p14:tracePt t="11130" x="558800" y="3692525"/>
          <p14:tracePt t="11137" x="550863" y="3708400"/>
          <p14:tracePt t="11145" x="534988" y="3724275"/>
          <p14:tracePt t="11153" x="527050" y="3740150"/>
          <p14:tracePt t="11161" x="511175" y="3748088"/>
          <p14:tracePt t="11169" x="504825" y="3771900"/>
          <p14:tracePt t="11177" x="488950" y="3787775"/>
          <p14:tracePt t="11185" x="481013" y="3803650"/>
          <p14:tracePt t="11193" x="473075" y="3811588"/>
          <p14:tracePt t="11225" x="465138" y="3811588"/>
          <p14:tracePt t="11369" x="457200" y="3819525"/>
          <p14:tracePt t="11385" x="449263" y="3825875"/>
          <p14:tracePt t="11921" x="433388" y="3825875"/>
          <p14:tracePt t="11929" x="425450" y="3825875"/>
          <p14:tracePt t="11945" x="401638" y="3825875"/>
          <p14:tracePt t="11977" x="385763" y="3825875"/>
          <p14:tracePt t="12001" x="377825" y="3825875"/>
          <p14:tracePt t="12025" x="354013" y="3819525"/>
          <p14:tracePt t="12057" x="338138" y="3819525"/>
          <p14:tracePt t="12073" x="322263" y="3819525"/>
          <p14:tracePt t="12177" x="314325" y="3819525"/>
          <p14:tracePt t="12369" x="300038" y="3811588"/>
          <p14:tracePt t="12393" x="300038" y="3795713"/>
          <p14:tracePt t="12425" x="300038" y="3779838"/>
          <p14:tracePt t="12457" x="292100" y="3763963"/>
          <p14:tracePt t="12481" x="292100" y="3748088"/>
          <p14:tracePt t="12561" x="292100" y="3740150"/>
          <p14:tracePt t="12601" x="292100" y="3732213"/>
          <p14:tracePt t="12633" x="284163" y="3708400"/>
          <p14:tracePt t="12649" x="276225" y="3700463"/>
          <p14:tracePt t="12817" x="276225" y="3684588"/>
          <p14:tracePt t="13633" x="268288" y="3684588"/>
          <p14:tracePt t="13641" x="244475" y="3676650"/>
          <p14:tracePt t="13649" x="236538" y="3660775"/>
          <p14:tracePt t="13657" x="220663" y="3660775"/>
          <p14:tracePt t="13665" x="204788" y="3652838"/>
          <p14:tracePt t="13673" x="188913" y="3644900"/>
          <p14:tracePt t="13682" x="165100" y="3644900"/>
          <p14:tracePt t="13689" x="149225" y="3636963"/>
          <p14:tracePt t="13698" x="133350" y="3636963"/>
          <p14:tracePt t="13705" x="125413" y="3636963"/>
          <p14:tracePt t="13761" x="109538" y="3636963"/>
          <p14:tracePt t="13777" x="109538" y="3629025"/>
          <p14:tracePt t="13785" x="101600" y="3622675"/>
          <p14:tracePt t="13793" x="87313" y="3622675"/>
          <p14:tracePt t="13801" x="71438" y="3622675"/>
          <p14:tracePt t="13809" x="55563" y="3622675"/>
          <p14:tracePt t="13817" x="39688" y="3622675"/>
          <p14:tracePt t="13833" x="23813" y="3622675"/>
          <p14:tracePt t="13841" x="15875" y="3622675"/>
          <p14:tracePt t="13849" x="7938" y="3622675"/>
          <p14:tracePt t="13864" x="0" y="3622675"/>
          <p14:tracePt t="14129" x="23813" y="3708400"/>
          <p14:tracePt t="14137" x="95250" y="3708400"/>
          <p14:tracePt t="14145" x="165100" y="3692525"/>
          <p14:tracePt t="14153" x="244475" y="3684588"/>
          <p14:tracePt t="14161" x="300038" y="3660775"/>
          <p14:tracePt t="14169" x="377825" y="3652838"/>
          <p14:tracePt t="14177" x="465138" y="3629025"/>
          <p14:tracePt t="14185" x="527050" y="3606800"/>
          <p14:tracePt t="14193" x="598488" y="3567113"/>
          <p14:tracePt t="14201" x="669925" y="3519488"/>
          <p14:tracePt t="14209" x="731838" y="3463925"/>
          <p14:tracePt t="14217" x="771525" y="3432175"/>
          <p14:tracePt t="14233" x="835025" y="3386138"/>
          <p14:tracePt t="14240" x="866775" y="3362325"/>
          <p14:tracePt t="14249" x="906463" y="3338513"/>
          <p14:tracePt t="14257" x="920750" y="3322638"/>
          <p14:tracePt t="14266" x="936625" y="3306763"/>
          <p14:tracePt t="14272" x="960438" y="3290888"/>
          <p14:tracePt t="14282" x="992188" y="3290888"/>
          <p14:tracePt t="14289" x="1008063" y="3282950"/>
          <p14:tracePt t="14298" x="1031875" y="3259138"/>
          <p14:tracePt t="14304" x="1047750" y="3259138"/>
          <p14:tracePt t="14312" x="1055688" y="3251200"/>
          <p14:tracePt t="14321" x="1071563" y="3243263"/>
          <p14:tracePt t="14330" x="1087438" y="3243263"/>
          <p14:tracePt t="14369" x="1103313" y="3243263"/>
          <p14:tracePt t="14401" x="1111250" y="3243263"/>
          <p14:tracePt t="14417" x="1125538" y="3243263"/>
          <p14:tracePt t="14433" x="1125538" y="3259138"/>
          <p14:tracePt t="14440" x="1125538" y="3267075"/>
          <p14:tracePt t="14449" x="1125538" y="3282950"/>
          <p14:tracePt t="14457" x="1125538" y="3290888"/>
          <p14:tracePt t="14464" x="1125538" y="3306763"/>
          <p14:tracePt t="14473" x="1125538" y="3322638"/>
          <p14:tracePt t="14481" x="1125538" y="3330575"/>
          <p14:tracePt t="14489" x="1125538" y="3362325"/>
          <p14:tracePt t="14498" x="1125538" y="3394075"/>
          <p14:tracePt t="14505" x="1125538" y="3409950"/>
          <p14:tracePt t="14513" x="1111250" y="3417888"/>
          <p14:tracePt t="14521" x="1103313" y="3448050"/>
          <p14:tracePt t="14530" x="1095375" y="3463925"/>
          <p14:tracePt t="14537" x="1079500" y="3471863"/>
          <p14:tracePt t="14545" x="1079500" y="3487738"/>
          <p14:tracePt t="14553" x="1071563" y="3487738"/>
          <p14:tracePt t="14561" x="1055688" y="3503613"/>
          <p14:tracePt t="14569" x="1047750" y="3519488"/>
          <p14:tracePt t="14577" x="1039813" y="3527425"/>
          <p14:tracePt t="14585" x="1031875" y="3535363"/>
          <p14:tracePt t="14593" x="1023938" y="3543300"/>
          <p14:tracePt t="14601" x="1016000" y="3551238"/>
          <p14:tracePt t="14609" x="1008063" y="3575050"/>
          <p14:tracePt t="14625" x="1000125" y="3590925"/>
          <p14:tracePt t="14641" x="992188" y="3606800"/>
          <p14:tracePt t="14649" x="992188" y="3622675"/>
          <p14:tracePt t="14665" x="992188" y="3636963"/>
          <p14:tracePt t="14689" x="992188" y="3652838"/>
          <p14:tracePt t="14705" x="992188" y="3660775"/>
          <p14:tracePt t="14713" x="992188" y="3676650"/>
          <p14:tracePt t="14729" x="992188" y="3684588"/>
          <p14:tracePt t="14745" x="992188" y="3700463"/>
          <p14:tracePt t="14753" x="1000125" y="3708400"/>
          <p14:tracePt t="14761" x="1008063" y="3708400"/>
          <p14:tracePt t="14769" x="1008063" y="3724275"/>
          <p14:tracePt t="14785" x="1016000" y="3740150"/>
          <p14:tracePt t="14801" x="1016000" y="3748088"/>
          <p14:tracePt t="14809" x="1023938" y="3763963"/>
          <p14:tracePt t="14817" x="1031875" y="3771900"/>
          <p14:tracePt t="14833" x="1039813" y="3779838"/>
          <p14:tracePt t="14841" x="1039813" y="3795713"/>
          <p14:tracePt t="14849" x="1039813" y="3803650"/>
          <p14:tracePt t="14857" x="1039813" y="3811588"/>
          <p14:tracePt t="14865" x="1047750" y="3825875"/>
          <p14:tracePt t="14873" x="1047750" y="3833813"/>
          <p14:tracePt t="14881" x="1055688" y="3849688"/>
          <p14:tracePt t="14889" x="1055688" y="3857625"/>
          <p14:tracePt t="14897" x="1055688" y="3873500"/>
          <p14:tracePt t="14905" x="1063625" y="3889375"/>
          <p14:tracePt t="14913" x="1071563" y="3905250"/>
          <p14:tracePt t="14921" x="1079500" y="3921125"/>
          <p14:tracePt t="14930" x="1079500" y="3929063"/>
          <p14:tracePt t="14937" x="1079500" y="3937000"/>
          <p14:tracePt t="14944" x="1079500" y="3944938"/>
          <p14:tracePt t="14953" x="1079500" y="3960813"/>
          <p14:tracePt t="14960" x="1079500" y="3968750"/>
          <p14:tracePt t="14969" x="1079500" y="3984625"/>
          <p14:tracePt t="14977" x="1079500" y="3992563"/>
          <p14:tracePt t="14985" x="1079500" y="4008438"/>
          <p14:tracePt t="14993" x="1079500" y="4038600"/>
          <p14:tracePt t="15001" x="1079500" y="4062413"/>
          <p14:tracePt t="15009" x="1079500" y="4078288"/>
          <p14:tracePt t="15017" x="1079500" y="4102100"/>
          <p14:tracePt t="15024" x="1079500" y="4125913"/>
          <p14:tracePt t="15033" x="1079500" y="4149725"/>
          <p14:tracePt t="15041" x="1071563" y="4189413"/>
          <p14:tracePt t="15049" x="1071563" y="4227513"/>
          <p14:tracePt t="15057" x="1071563" y="4243388"/>
          <p14:tracePt t="15065" x="1071563" y="4259263"/>
          <p14:tracePt t="15073" x="1079500" y="4291013"/>
          <p14:tracePt t="15081" x="1079500" y="4330700"/>
          <p14:tracePt t="15089" x="1087438" y="4346575"/>
          <p14:tracePt t="15098" x="1095375" y="4362450"/>
          <p14:tracePt t="15105" x="1095375" y="4394200"/>
          <p14:tracePt t="15113" x="1095375" y="4432300"/>
          <p14:tracePt t="15121" x="1095375" y="4456113"/>
          <p14:tracePt t="15129" x="1095375" y="4479925"/>
          <p14:tracePt t="15137" x="1095375" y="4503738"/>
          <p14:tracePt t="15146" x="1095375" y="4535488"/>
          <p14:tracePt t="15153" x="1095375" y="4543425"/>
          <p14:tracePt t="15161" x="1103313" y="4551363"/>
          <p14:tracePt t="15169" x="1111250" y="4559300"/>
          <p14:tracePt t="15177" x="1117600" y="4567238"/>
          <p14:tracePt t="15185" x="1117600" y="4583113"/>
          <p14:tracePt t="15193" x="1117600" y="4591050"/>
          <p14:tracePt t="15202" x="1117600" y="4598988"/>
          <p14:tracePt t="15214" x="1117600" y="4605338"/>
          <p14:tracePt t="15216" x="1117600" y="4621213"/>
          <p14:tracePt t="15224" x="1117600" y="4629150"/>
          <p14:tracePt t="15233" x="1117600" y="4645025"/>
          <p14:tracePt t="15241" x="1117600" y="4660900"/>
          <p14:tracePt t="15249" x="1117600" y="4684713"/>
          <p14:tracePt t="15257" x="1117600" y="4708525"/>
          <p14:tracePt t="15265" x="1117600" y="4724400"/>
          <p14:tracePt t="15273" x="1117600" y="4740275"/>
          <p14:tracePt t="15281" x="1117600" y="4756150"/>
          <p14:tracePt t="15289" x="1117600" y="4772025"/>
          <p14:tracePt t="15297" x="1117600" y="4787900"/>
          <p14:tracePt t="15305" x="1117600" y="4795838"/>
          <p14:tracePt t="15313" x="1117600" y="4802188"/>
          <p14:tracePt t="15321" x="1117600" y="4810125"/>
          <p14:tracePt t="15329" x="1117600" y="4833938"/>
          <p14:tracePt t="15401" x="1117600" y="4826000"/>
          <p14:tracePt t="15409" x="1117600" y="4818063"/>
          <p14:tracePt t="15417" x="1117600" y="4802188"/>
          <p14:tracePt t="15425" x="1117600" y="4787900"/>
          <p14:tracePt t="15433" x="1111250" y="4772025"/>
          <p14:tracePt t="15441" x="1103313" y="4748213"/>
          <p14:tracePt t="15449" x="1103313" y="4708525"/>
          <p14:tracePt t="15457" x="1103313" y="4676775"/>
          <p14:tracePt t="15466" x="1103313" y="4645025"/>
          <p14:tracePt t="15473" x="1103313" y="4613275"/>
          <p14:tracePt t="15481" x="1103313" y="4591050"/>
          <p14:tracePt t="15489" x="1103313" y="4551363"/>
          <p14:tracePt t="15497" x="1103313" y="4503738"/>
          <p14:tracePt t="15505" x="1103313" y="4479925"/>
          <p14:tracePt t="15513" x="1103313" y="4456113"/>
          <p14:tracePt t="15521" x="1103313" y="4416425"/>
          <p14:tracePt t="15530" x="1095375" y="4370388"/>
          <p14:tracePt t="15537" x="1095375" y="4346575"/>
          <p14:tracePt t="15545" x="1095375" y="4322763"/>
          <p14:tracePt t="15553" x="1095375" y="4298950"/>
          <p14:tracePt t="15561" x="1087438" y="4259263"/>
          <p14:tracePt t="15569" x="1063625" y="4219575"/>
          <p14:tracePt t="15577" x="1031875" y="4165600"/>
          <p14:tracePt t="15585" x="1000125" y="4125913"/>
          <p14:tracePt t="15593" x="1000125" y="4086225"/>
          <p14:tracePt t="15601" x="984250" y="4054475"/>
          <p14:tracePt t="15609" x="984250" y="4000500"/>
          <p14:tracePt t="15617" x="968375" y="3976688"/>
          <p14:tracePt t="15625" x="968375" y="3952875"/>
          <p14:tracePt t="15633" x="968375" y="3929063"/>
          <p14:tracePt t="15641" x="968375" y="3897313"/>
          <p14:tracePt t="15649" x="968375" y="3889375"/>
          <p14:tracePt t="15657" x="968375" y="3873500"/>
          <p14:tracePt t="15665" x="968375" y="3857625"/>
          <p14:tracePt t="15673" x="968375" y="3825875"/>
          <p14:tracePt t="15681" x="992188" y="3811588"/>
          <p14:tracePt t="15689" x="1000125" y="3787775"/>
          <p14:tracePt t="15698" x="1008063" y="3763963"/>
          <p14:tracePt t="15705" x="1016000" y="3732213"/>
          <p14:tracePt t="15713" x="1031875" y="3708400"/>
          <p14:tracePt t="15721" x="1039813" y="3684588"/>
          <p14:tracePt t="15730" x="1047750" y="3652838"/>
          <p14:tracePt t="15737" x="1055688" y="3629025"/>
          <p14:tracePt t="15746" x="1055688" y="3606800"/>
          <p14:tracePt t="15753" x="1063625" y="3590925"/>
          <p14:tracePt t="15761" x="1071563" y="3575050"/>
          <p14:tracePt t="15769" x="1071563" y="3559175"/>
          <p14:tracePt t="15777" x="1087438" y="3543300"/>
          <p14:tracePt t="15786" x="1087438" y="3527425"/>
          <p14:tracePt t="15792" x="1087438" y="3519488"/>
          <p14:tracePt t="15801" x="1087438" y="3503613"/>
          <p14:tracePt t="15809" x="1095375" y="3495675"/>
          <p14:tracePt t="15833" x="1095375" y="3479800"/>
          <p14:tracePt t="15897" x="1095375" y="3487738"/>
          <p14:tracePt t="15905" x="1095375" y="3495675"/>
          <p14:tracePt t="15914" x="1095375" y="3511550"/>
          <p14:tracePt t="15920" x="1103313" y="3511550"/>
          <p14:tracePt t="15930" x="1103313" y="3519488"/>
          <p14:tracePt t="15937" x="1103313" y="3543300"/>
          <p14:tracePt t="15945" x="1103313" y="3567113"/>
          <p14:tracePt t="15953" x="1103313" y="3590925"/>
          <p14:tracePt t="15961" x="1103313" y="3622675"/>
          <p14:tracePt t="15969" x="1103313" y="3644900"/>
          <p14:tracePt t="15976" x="1111250" y="3668713"/>
          <p14:tracePt t="15985" x="1133475" y="3708400"/>
          <p14:tracePt t="15993" x="1133475" y="3740150"/>
          <p14:tracePt t="16000" x="1133475" y="3779838"/>
          <p14:tracePt t="16008" x="1133475" y="3811588"/>
          <p14:tracePt t="16017" x="1133475" y="3857625"/>
          <p14:tracePt t="16024" x="1133475" y="3897313"/>
          <p14:tracePt t="16033" x="1133475" y="3952875"/>
          <p14:tracePt t="16040" x="1125538" y="3992563"/>
          <p14:tracePt t="16049" x="1117600" y="4030663"/>
          <p14:tracePt t="16056" x="1117600" y="4054475"/>
          <p14:tracePt t="16065" x="1111250" y="4078288"/>
          <p14:tracePt t="16073" x="1103313" y="4102100"/>
          <p14:tracePt t="16082" x="1103313" y="4133850"/>
          <p14:tracePt t="16089" x="1103313" y="4157663"/>
          <p14:tracePt t="16097" x="1103313" y="4181475"/>
          <p14:tracePt t="16105" x="1095375" y="4205288"/>
          <p14:tracePt t="16113" x="1087438" y="4219575"/>
          <p14:tracePt t="16121" x="1071563" y="4259263"/>
          <p14:tracePt t="16129" x="1071563" y="4275138"/>
          <p14:tracePt t="16137" x="1063625" y="4298950"/>
          <p14:tracePt t="16144" x="1047750" y="4330700"/>
          <p14:tracePt t="16153" x="1055688" y="4354513"/>
          <p14:tracePt t="16161" x="1047750" y="4370388"/>
          <p14:tracePt t="16169" x="1047750" y="4386263"/>
          <p14:tracePt t="16177" x="1039813" y="4402138"/>
          <p14:tracePt t="16185" x="1039813" y="4416425"/>
          <p14:tracePt t="16193" x="1039813" y="4424363"/>
          <p14:tracePt t="16201" x="1023938" y="4440238"/>
          <p14:tracePt t="16209" x="1016000" y="4456113"/>
          <p14:tracePt t="16217" x="992188" y="4479925"/>
          <p14:tracePt t="16224" x="992188" y="4503738"/>
          <p14:tracePt t="16233" x="984250" y="4535488"/>
          <p14:tracePt t="16241" x="960438" y="4559300"/>
          <p14:tracePt t="16249" x="944563" y="4583113"/>
          <p14:tracePt t="16257" x="928688" y="4621213"/>
          <p14:tracePt t="16264" x="906463" y="4660900"/>
          <p14:tracePt t="16273" x="882650" y="4692650"/>
          <p14:tracePt t="16281" x="882650" y="4716463"/>
          <p14:tracePt t="16289" x="866775" y="4740275"/>
          <p14:tracePt t="16298" x="858838" y="4756150"/>
          <p14:tracePt t="16305" x="858838" y="4772025"/>
          <p14:tracePt t="16313" x="858838" y="4779963"/>
          <p14:tracePt t="16320" x="858838" y="4795838"/>
          <p14:tracePt t="16329" x="858838" y="4802188"/>
          <p14:tracePt t="16337" x="858838" y="4818063"/>
          <p14:tracePt t="16353" x="858838" y="4833938"/>
          <p14:tracePt t="16361" x="850900" y="4857750"/>
          <p14:tracePt t="16369" x="842963" y="4889500"/>
          <p14:tracePt t="16377" x="835025" y="4913313"/>
          <p14:tracePt t="16385" x="811213" y="4953000"/>
          <p14:tracePt t="16393" x="795338" y="4992688"/>
          <p14:tracePt t="16401" x="771525" y="5030788"/>
          <p14:tracePt t="16408" x="755650" y="5046663"/>
          <p14:tracePt t="16417" x="731838" y="5070475"/>
          <p14:tracePt t="16425" x="709613" y="5110163"/>
          <p14:tracePt t="16433" x="693738" y="5126038"/>
          <p14:tracePt t="16441" x="677863" y="5157788"/>
          <p14:tracePt t="16449" x="661988" y="5173663"/>
          <p14:tracePt t="16456" x="646113" y="5181600"/>
          <p14:tracePt t="16465" x="646113" y="5195888"/>
          <p14:tracePt t="16473" x="630238" y="5203825"/>
          <p14:tracePt t="16481" x="630238" y="5219700"/>
          <p14:tracePt t="16497" x="622300" y="5227638"/>
          <p14:tracePt t="16505" x="614363" y="5235575"/>
          <p14:tracePt t="16521" x="606425" y="5235575"/>
          <p14:tracePt t="16529" x="598488" y="5243513"/>
          <p14:tracePt t="16537" x="590550" y="5251450"/>
          <p14:tracePt t="16545" x="590550" y="5259388"/>
          <p14:tracePt t="16553" x="574675" y="5259388"/>
          <p14:tracePt t="16561" x="558800" y="5267325"/>
          <p14:tracePt t="16569" x="550863" y="5283200"/>
          <p14:tracePt t="16577" x="519113" y="5291138"/>
          <p14:tracePt t="16585" x="496888" y="5299075"/>
          <p14:tracePt t="16593" x="473075" y="5307013"/>
          <p14:tracePt t="16601" x="449263" y="5307013"/>
          <p14:tracePt t="16609" x="417513" y="5314950"/>
          <p14:tracePt t="16617" x="401638" y="5322888"/>
          <p14:tracePt t="16624" x="385763" y="5330825"/>
          <p14:tracePt t="16633" x="361950" y="5346700"/>
          <p14:tracePt t="16640" x="338138" y="5354638"/>
          <p14:tracePt t="16649" x="322263" y="5362575"/>
          <p14:tracePt t="16657" x="292100" y="5362575"/>
          <p14:tracePt t="16664" x="284163" y="5362575"/>
          <p14:tracePt t="16673" x="260350" y="5370513"/>
          <p14:tracePt t="16681" x="252413" y="5386388"/>
          <p14:tracePt t="16689" x="228600" y="5392738"/>
          <p14:tracePt t="16698" x="220663" y="5400675"/>
          <p14:tracePt t="16704" x="204788" y="5400675"/>
          <p14:tracePt t="16713" x="204788" y="5408613"/>
          <p14:tracePt t="16721" x="188913" y="5408613"/>
          <p14:tracePt t="16730" x="180975" y="5432425"/>
          <p14:tracePt t="16737" x="165100" y="5432425"/>
          <p14:tracePt t="16744" x="157163" y="5448300"/>
          <p14:tracePt t="16753" x="141288" y="5456238"/>
          <p14:tracePt t="16793" x="125413" y="5464175"/>
          <p14:tracePt t="16801" x="117475" y="5464175"/>
          <p14:tracePt t="16914" x="109538" y="5472113"/>
          <p14:tracePt t="16953" x="95250" y="5472113"/>
          <p14:tracePt t="17057" x="87313" y="5487988"/>
          <p14:tracePt t="17113" x="79375" y="5495925"/>
          <p14:tracePt t="17177" x="71438" y="5495925"/>
          <p14:tracePt t="17209" x="63500" y="5495925"/>
          <p14:tracePt t="17217" x="55563" y="5495925"/>
          <p14:tracePt t="17233" x="39688" y="5495925"/>
          <p14:tracePt t="17265" x="31750" y="5495925"/>
          <p14:tracePt t="17297" x="15875" y="5495925"/>
          <p14:tracePt t="17313" x="0" y="5495925"/>
          <p14:tracePt t="18785" x="109538" y="5149850"/>
          <p14:tracePt t="18793" x="196850" y="5046663"/>
          <p14:tracePt t="18801" x="322263" y="4921250"/>
          <p14:tracePt t="18809" x="465138" y="4779963"/>
          <p14:tracePt t="18817" x="638175" y="4637088"/>
          <p14:tracePt t="18825" x="827088" y="4511675"/>
          <p14:tracePt t="18833" x="960438" y="4416425"/>
          <p14:tracePt t="18841" x="1103313" y="4275138"/>
          <p14:tracePt t="18849" x="1204913" y="4173538"/>
          <p14:tracePt t="18857" x="1322388" y="4078288"/>
          <p14:tracePt t="18865" x="1417638" y="4008438"/>
          <p14:tracePt t="18873" x="1489075" y="3929063"/>
          <p14:tracePt t="18882" x="1543050" y="3873500"/>
          <p14:tracePt t="18888" x="1590675" y="3819525"/>
          <p14:tracePt t="18897" x="1662113" y="3771900"/>
          <p14:tracePt t="18915" x="1739900" y="3716338"/>
          <p14:tracePt t="18921" x="1755775" y="3692525"/>
          <p14:tracePt t="18930" x="1787525" y="3676650"/>
          <p14:tracePt t="18937" x="1827213" y="3652838"/>
          <p14:tracePt t="18946" x="1858963" y="3644900"/>
          <p14:tracePt t="18953" x="1898650" y="3636963"/>
          <p14:tracePt t="18961" x="1936750" y="3622675"/>
          <p14:tracePt t="18969" x="1960563" y="3622675"/>
          <p14:tracePt t="18977" x="1984375" y="3622675"/>
          <p14:tracePt t="18985" x="2016125" y="3606800"/>
          <p14:tracePt t="18993" x="2032000" y="3598863"/>
          <p14:tracePt t="19001" x="2047875" y="3598863"/>
          <p14:tracePt t="19017" x="2055813" y="3598863"/>
          <p14:tracePt t="19025" x="2079625" y="3598863"/>
          <p14:tracePt t="19041" x="2079625" y="3606800"/>
          <p14:tracePt t="19057" x="2079625" y="3622675"/>
          <p14:tracePt t="19064" x="2087563" y="3629025"/>
          <p14:tracePt t="19073" x="2087563" y="3644900"/>
          <p14:tracePt t="19082" x="2087563" y="3660775"/>
          <p14:tracePt t="19089" x="2087563" y="3668713"/>
          <p14:tracePt t="19097" x="2087563" y="3676650"/>
          <p14:tracePt t="19105" x="2087563" y="3684588"/>
          <p14:tracePt t="19114" x="2087563" y="3700463"/>
          <p14:tracePt t="19185" x="2087563" y="3708400"/>
          <p14:tracePt t="19201" x="2087563" y="3724275"/>
          <p14:tracePt t="19217" x="2103438" y="3732213"/>
          <p14:tracePt t="19249" x="2111375" y="3732213"/>
          <p14:tracePt t="19257" x="2127250" y="3732213"/>
          <p14:tracePt t="19265" x="2133600" y="3732213"/>
          <p14:tracePt t="19273" x="2157413" y="3732213"/>
          <p14:tracePt t="19281" x="2173288" y="3732213"/>
          <p14:tracePt t="19296" x="2197100" y="3732213"/>
          <p14:tracePt t="19305" x="2212975" y="3732213"/>
          <p14:tracePt t="19313" x="2228850" y="3732213"/>
          <p14:tracePt t="19321" x="2244725" y="3732213"/>
          <p14:tracePt t="19330" x="2260600" y="3732213"/>
          <p14:tracePt t="19337" x="2276475" y="3740150"/>
          <p14:tracePt t="19353" x="2292350" y="3748088"/>
          <p14:tracePt t="19369" x="2308225" y="3756025"/>
          <p14:tracePt t="19385" x="2316163" y="3763963"/>
          <p14:tracePt t="19395" x="2324100" y="3771900"/>
          <p14:tracePt t="19401" x="2338388" y="3771900"/>
          <p14:tracePt t="19409" x="2346325" y="3771900"/>
          <p14:tracePt t="19417" x="2354263" y="3771900"/>
          <p14:tracePt t="19449" x="2370138" y="3771900"/>
          <p14:tracePt t="19473" x="2378075" y="3771900"/>
          <p14:tracePt t="19489" x="2393950" y="3771900"/>
          <p14:tracePt t="19505" x="2401888" y="3771900"/>
          <p14:tracePt t="19513" x="2417763" y="3771900"/>
          <p14:tracePt t="19529" x="2433638" y="3779838"/>
          <p14:tracePt t="19537" x="2441575" y="3787775"/>
          <p14:tracePt t="19546" x="2457450" y="3787775"/>
          <p14:tracePt t="19553" x="2481263" y="3795713"/>
          <p14:tracePt t="19561" x="2505075" y="3795713"/>
          <p14:tracePt t="19569" x="2528888" y="3803650"/>
          <p14:tracePt t="19577" x="2551113" y="3811588"/>
          <p14:tracePt t="19585" x="2574925" y="3825875"/>
          <p14:tracePt t="19593" x="2598738" y="3825875"/>
          <p14:tracePt t="19601" x="2638425" y="3833813"/>
          <p14:tracePt t="19609" x="2662238" y="3841750"/>
          <p14:tracePt t="19617" x="2693988" y="3849688"/>
          <p14:tracePt t="19625" x="2725738" y="3849688"/>
          <p14:tracePt t="19633" x="2755900" y="3849688"/>
          <p14:tracePt t="19641" x="2787650" y="3857625"/>
          <p14:tracePt t="19649" x="2827338" y="3873500"/>
          <p14:tracePt t="19657" x="2851150" y="3873500"/>
          <p14:tracePt t="19666" x="2882900" y="3873500"/>
          <p14:tracePt t="19673" x="2922588" y="3873500"/>
          <p14:tracePt t="19681" x="2946400" y="3881438"/>
          <p14:tracePt t="19689" x="2968625" y="3897313"/>
          <p14:tracePt t="19697" x="2984500" y="3897313"/>
          <p14:tracePt t="19705" x="3000375" y="3897313"/>
          <p14:tracePt t="19714" x="3008313" y="3897313"/>
          <p14:tracePt t="19721" x="3024188" y="3897313"/>
          <p14:tracePt t="19730" x="3032125" y="3897313"/>
          <p14:tracePt t="19737" x="3048000" y="3897313"/>
          <p14:tracePt t="19753" x="3079750" y="3897313"/>
          <p14:tracePt t="19761" x="3095625" y="3897313"/>
          <p14:tracePt t="19769" x="3111500" y="3897313"/>
          <p14:tracePt t="19777" x="3135313" y="3897313"/>
          <p14:tracePt t="19785" x="3149600" y="3897313"/>
          <p14:tracePt t="19793" x="3181350" y="3897313"/>
          <p14:tracePt t="19801" x="3205163" y="3897313"/>
          <p14:tracePt t="19809" x="3221038" y="3889375"/>
          <p14:tracePt t="19817" x="3228975" y="3881438"/>
          <p14:tracePt t="19825" x="3236913" y="3881438"/>
          <p14:tracePt t="19833" x="3244850" y="3873500"/>
          <p14:tracePt t="19841" x="3268663" y="3857625"/>
          <p14:tracePt t="19849" x="3284538" y="3849688"/>
          <p14:tracePt t="19857" x="3316288" y="3833813"/>
          <p14:tracePt t="19864" x="3348038" y="3819525"/>
          <p14:tracePt t="19873" x="3378200" y="3811588"/>
          <p14:tracePt t="19882" x="3409950" y="3803650"/>
          <p14:tracePt t="19889" x="3425825" y="3795713"/>
          <p14:tracePt t="19897" x="3449638" y="3795713"/>
          <p14:tracePt t="19904" x="3489325" y="3787775"/>
          <p14:tracePt t="19914" x="3513138" y="3779838"/>
          <p14:tracePt t="19921" x="3544888" y="3779838"/>
          <p14:tracePt t="19930" x="3575050" y="3779838"/>
          <p14:tracePt t="19937" x="3614738" y="3779838"/>
          <p14:tracePt t="19946" x="3622675" y="3779838"/>
          <p14:tracePt t="19953" x="3638550" y="3779838"/>
          <p14:tracePt t="19961" x="3654425" y="3779838"/>
          <p14:tracePt t="19969" x="3670300" y="3779838"/>
          <p14:tracePt t="19977" x="3686175" y="3779838"/>
          <p14:tracePt t="19985" x="3694113" y="3779838"/>
          <p14:tracePt t="19993" x="3709988" y="3779838"/>
          <p14:tracePt t="20001" x="3725863" y="3779838"/>
          <p14:tracePt t="20009" x="3771900" y="3771900"/>
          <p14:tracePt t="20017" x="3819525" y="3771900"/>
          <p14:tracePt t="20025" x="3843338" y="3763963"/>
          <p14:tracePt t="20033" x="3859213" y="3756025"/>
          <p14:tracePt t="20041" x="3875088" y="3748088"/>
          <p14:tracePt t="20049" x="3890963" y="3748088"/>
          <p14:tracePt t="20057" x="3906838" y="3748088"/>
          <p14:tracePt t="20064" x="3922713" y="3740150"/>
          <p14:tracePt t="20073" x="3930650" y="3732213"/>
          <p14:tracePt t="20145" x="3946525" y="3732213"/>
          <p14:tracePt t="20177" x="3962400" y="3732213"/>
          <p14:tracePt t="20185" x="3968750" y="3732213"/>
          <p14:tracePt t="20193" x="3984625" y="3732213"/>
          <p14:tracePt t="20212" x="3992563" y="3740150"/>
          <p14:tracePt t="20217" x="4000500" y="3748088"/>
          <p14:tracePt t="20232" x="4008438" y="3748088"/>
          <p14:tracePt t="20257" x="4024313" y="3748088"/>
          <p14:tracePt t="20265" x="4032250" y="3756025"/>
          <p14:tracePt t="20273" x="4040188" y="3763963"/>
          <p14:tracePt t="20281" x="4048125" y="3763963"/>
          <p14:tracePt t="20298" x="4064000" y="3763963"/>
          <p14:tracePt t="20305" x="4071938" y="3771900"/>
          <p14:tracePt t="20313" x="4087813" y="3771900"/>
          <p14:tracePt t="20321" x="4103688" y="3771900"/>
          <p14:tracePt t="20329" x="4127500" y="3779838"/>
          <p14:tracePt t="20337" x="4151313" y="3787775"/>
          <p14:tracePt t="20346" x="4205288" y="3819525"/>
          <p14:tracePt t="20353" x="4229100" y="3833813"/>
          <p14:tracePt t="20361" x="4237038" y="3841750"/>
          <p14:tracePt t="20369" x="4252913" y="3841750"/>
          <p14:tracePt t="20449" x="4252913" y="3849688"/>
          <p14:tracePt t="20465" x="4244975" y="3849688"/>
          <p14:tracePt t="20473" x="4213225" y="3849688"/>
          <p14:tracePt t="20481" x="4181475" y="3849688"/>
          <p14:tracePt t="20489" x="4119563" y="3849688"/>
          <p14:tracePt t="20497" x="4024313" y="3849688"/>
          <p14:tracePt t="20505" x="3914775" y="3825875"/>
          <p14:tracePt t="20513" x="3819525" y="3825875"/>
          <p14:tracePt t="20521" x="3709988" y="3825875"/>
          <p14:tracePt t="20529" x="3582988" y="3825875"/>
          <p14:tracePt t="20537" x="3441700" y="3825875"/>
          <p14:tracePt t="20546" x="3316288" y="3825875"/>
          <p14:tracePt t="20553" x="3157538" y="3825875"/>
          <p14:tracePt t="20561" x="3000375" y="3825875"/>
          <p14:tracePt t="20569" x="2859088" y="3825875"/>
          <p14:tracePt t="20577" x="2725738" y="3825875"/>
          <p14:tracePt t="20585" x="2590800" y="3833813"/>
          <p14:tracePt t="20593" x="2465388" y="3857625"/>
          <p14:tracePt t="20601" x="2324100" y="3889375"/>
          <p14:tracePt t="20609" x="2197100" y="3889375"/>
          <p14:tracePt t="20617" x="2071688" y="3889375"/>
          <p14:tracePt t="20625" x="1976438" y="3889375"/>
          <p14:tracePt t="20633" x="1882775" y="3897313"/>
          <p14:tracePt t="20641" x="1755775" y="3913188"/>
          <p14:tracePt t="20649" x="1630363" y="3913188"/>
          <p14:tracePt t="20657" x="1520825" y="3913188"/>
          <p14:tracePt t="20665" x="1409700" y="3913188"/>
          <p14:tracePt t="20673" x="1284288" y="3921125"/>
          <p14:tracePt t="20682" x="1173163" y="3937000"/>
          <p14:tracePt t="20689" x="1071563" y="3976688"/>
          <p14:tracePt t="20698" x="960438" y="4000500"/>
          <p14:tracePt t="20705" x="850900" y="4000500"/>
          <p14:tracePt t="20713" x="747713" y="4022725"/>
          <p14:tracePt t="20721" x="654050" y="4022725"/>
          <p14:tracePt t="20729" x="558800" y="4038600"/>
          <p14:tracePt t="20737" x="465138" y="4046538"/>
          <p14:tracePt t="20746" x="361950" y="4086225"/>
          <p14:tracePt t="20753" x="292100" y="4110038"/>
          <p14:tracePt t="20761" x="196850" y="4117975"/>
          <p14:tracePt t="20769" x="101600" y="4141788"/>
          <p14:tracePt t="20776" x="31750" y="4165600"/>
          <p14:tracePt t="50921" x="188913" y="4740275"/>
          <p14:tracePt t="50929" x="300038" y="4748213"/>
          <p14:tracePt t="50937" x="401638" y="4787900"/>
          <p14:tracePt t="50946" x="465138" y="4810125"/>
          <p14:tracePt t="50953" x="519113" y="4810125"/>
          <p14:tracePt t="50961" x="566738" y="4818063"/>
          <p14:tracePt t="50969" x="606425" y="4841875"/>
          <p14:tracePt t="50978" x="630238" y="4849813"/>
          <p14:tracePt t="50985" x="646113" y="4857750"/>
          <p14:tracePt t="51145" x="661988" y="4857750"/>
          <p14:tracePt t="66826" x="677863" y="4865688"/>
          <p14:tracePt t="66834" x="693738" y="4865688"/>
          <p14:tracePt t="66841" x="709613" y="4865688"/>
          <p14:tracePt t="66849" x="755650" y="4865688"/>
          <p14:tracePt t="66857" x="819150" y="4865688"/>
          <p14:tracePt t="66865" x="874713" y="4865688"/>
          <p14:tracePt t="66873" x="952500" y="4865688"/>
          <p14:tracePt t="66881" x="1031875" y="4857750"/>
          <p14:tracePt t="66889" x="1095375" y="4857750"/>
          <p14:tracePt t="66897" x="1149350" y="4849813"/>
          <p14:tracePt t="66905" x="1212850" y="4849813"/>
          <p14:tracePt t="66913" x="1260475" y="4841875"/>
          <p14:tracePt t="66921" x="1330325" y="4818063"/>
          <p14:tracePt t="66929" x="1409700" y="4818063"/>
          <p14:tracePt t="66938" x="1497013" y="4795838"/>
          <p14:tracePt t="66946" x="1590675" y="4772025"/>
          <p14:tracePt t="66953" x="1685925" y="4748213"/>
          <p14:tracePt t="66961" x="1803400" y="4724400"/>
          <p14:tracePt t="66969" x="1930400" y="4684713"/>
          <p14:tracePt t="66977" x="2087563" y="4652963"/>
          <p14:tracePt t="66987" x="2220913" y="4613275"/>
          <p14:tracePt t="66993" x="2346325" y="4591050"/>
          <p14:tracePt t="67003" x="2457450" y="4567238"/>
          <p14:tracePt t="67009" x="2559050" y="4527550"/>
          <p14:tracePt t="67017" x="2670175" y="4519613"/>
          <p14:tracePt t="67025" x="2733675" y="4503738"/>
          <p14:tracePt t="67034" x="2763838" y="4487863"/>
          <p14:tracePt t="67041" x="2795588" y="4479925"/>
          <p14:tracePt t="67049" x="2827338" y="4471988"/>
          <p14:tracePt t="67057" x="2851150" y="4464050"/>
          <p14:tracePt t="67065" x="2890838" y="4440238"/>
          <p14:tracePt t="67072" x="2914650" y="4416425"/>
          <p14:tracePt t="67080" x="2946400" y="4402138"/>
          <p14:tracePt t="67089" x="2968625" y="4378325"/>
          <p14:tracePt t="67097" x="2992438" y="4362450"/>
          <p14:tracePt t="67105" x="3032125" y="4330700"/>
          <p14:tracePt t="67113" x="3048000" y="4314825"/>
          <p14:tracePt t="67121" x="3079750" y="4298950"/>
          <p14:tracePt t="67129" x="3119438" y="4283075"/>
          <p14:tracePt t="67138" x="3143250" y="4251325"/>
          <p14:tracePt t="67145" x="3165475" y="4243388"/>
          <p14:tracePt t="67154" x="3197225" y="4235450"/>
          <p14:tracePt t="67161" x="3213100" y="4227513"/>
          <p14:tracePt t="67169" x="3228975" y="4219575"/>
          <p14:tracePt t="67177" x="3236913" y="4213225"/>
          <p14:tracePt t="67187" x="3244850" y="4205288"/>
          <p14:tracePt t="67193" x="3268663" y="4197350"/>
          <p14:tracePt t="67201" x="3292475" y="4189413"/>
          <p14:tracePt t="67221" x="3340100" y="4173538"/>
          <p14:tracePt t="67224" x="3354388" y="4173538"/>
          <p14:tracePt t="67233" x="3386138" y="4165600"/>
          <p14:tracePt t="67241" x="3417888" y="4165600"/>
          <p14:tracePt t="67249" x="3457575" y="4157663"/>
          <p14:tracePt t="67257" x="3489325" y="4141788"/>
          <p14:tracePt t="67265" x="3529013" y="4133850"/>
          <p14:tracePt t="67273" x="3552825" y="4125913"/>
          <p14:tracePt t="67281" x="3590925" y="4117975"/>
          <p14:tracePt t="67289" x="3654425" y="4110038"/>
          <p14:tracePt t="67297" x="3694113" y="4086225"/>
          <p14:tracePt t="67305" x="3733800" y="4086225"/>
          <p14:tracePt t="67313" x="3757613" y="4078288"/>
          <p14:tracePt t="67322" x="3779838" y="4062413"/>
          <p14:tracePt t="67328" x="3811588" y="4062413"/>
          <p14:tracePt t="67337" x="3827463" y="4054475"/>
          <p14:tracePt t="67345" x="3851275" y="4046538"/>
          <p14:tracePt t="67355" x="3867150" y="4046538"/>
          <p14:tracePt t="67554" x="3875088" y="4046538"/>
          <p14:tracePt t="67609" x="3859213" y="4054475"/>
          <p14:tracePt t="67625" x="3851275" y="4062413"/>
          <p14:tracePt t="67633" x="3835400" y="4062413"/>
          <p14:tracePt t="67665" x="3819525" y="4062413"/>
          <p14:tracePt t="67777" x="3819525" y="4070350"/>
          <p14:tracePt t="67786" x="3811588" y="4078288"/>
          <p14:tracePt t="67793" x="3795713" y="4086225"/>
          <p14:tracePt t="67802" x="3787775" y="4094163"/>
          <p14:tracePt t="67809" x="3771900" y="4110038"/>
          <p14:tracePt t="67817" x="3749675" y="4117975"/>
          <p14:tracePt t="67825" x="3741738" y="4117975"/>
          <p14:tracePt t="67833" x="3733800" y="4125913"/>
          <p14:tracePt t="67841" x="3725863" y="4133850"/>
          <p14:tracePt t="67849" x="3717925" y="4149725"/>
          <p14:tracePt t="67857" x="3702050" y="4157663"/>
          <p14:tracePt t="67865" x="3694113" y="4173538"/>
          <p14:tracePt t="67873" x="3678238" y="4181475"/>
          <p14:tracePt t="67882" x="3670300" y="4197350"/>
          <p14:tracePt t="67889" x="3654425" y="4197350"/>
          <p14:tracePt t="67898" x="3646488" y="4205288"/>
          <p14:tracePt t="67905" x="3630613" y="4213225"/>
          <p14:tracePt t="67921" x="3630613" y="4219575"/>
          <p14:tracePt t="67945" x="3614738" y="4219575"/>
          <p14:tracePt t="67961" x="3598863" y="4219575"/>
          <p14:tracePt t="67970" x="3590925" y="4219575"/>
          <p14:tracePt t="67977" x="3559175" y="4219575"/>
          <p14:tracePt t="67987" x="3536950" y="4219575"/>
          <p14:tracePt t="67993" x="3521075" y="4219575"/>
          <p14:tracePt t="68003" x="3505200" y="4213225"/>
          <p14:tracePt t="68009" x="3481388" y="4213225"/>
          <p14:tracePt t="68018" x="3465513" y="4205288"/>
          <p14:tracePt t="68025" x="3433763" y="4197350"/>
          <p14:tracePt t="68033" x="3417888" y="4197350"/>
          <p14:tracePt t="68130" x="3409950" y="4189413"/>
          <p14:tracePt t="68137" x="3402013" y="4189413"/>
          <p14:tracePt t="68145" x="3386138" y="4181475"/>
          <p14:tracePt t="68154" x="3378200" y="4173538"/>
          <p14:tracePt t="68417" x="3362325" y="4173538"/>
          <p14:tracePt t="68425" x="3340100" y="4165600"/>
          <p14:tracePt t="68434" x="3300413" y="4157663"/>
          <p14:tracePt t="68441" x="3244850" y="4133850"/>
          <p14:tracePt t="68449" x="3181350" y="4125913"/>
          <p14:tracePt t="68457" x="3095625" y="4102100"/>
          <p14:tracePt t="68465" x="3032125" y="4086225"/>
          <p14:tracePt t="68474" x="2952750" y="4078288"/>
          <p14:tracePt t="68481" x="2867025" y="4062413"/>
          <p14:tracePt t="68489" x="2771775" y="4062413"/>
          <p14:tracePt t="68497" x="2693988" y="4054475"/>
          <p14:tracePt t="68505" x="2590800" y="4030663"/>
          <p14:tracePt t="68513" x="2497138" y="4030663"/>
          <p14:tracePt t="68521" x="2386013" y="4030663"/>
          <p14:tracePt t="68529" x="2292350" y="4030663"/>
          <p14:tracePt t="68537" x="2212975" y="4030663"/>
          <p14:tracePt t="68545" x="2149475" y="4030663"/>
          <p14:tracePt t="68554" x="2071688" y="4030663"/>
          <p14:tracePt t="68561" x="1992313" y="4030663"/>
          <p14:tracePt t="68570" x="1914525" y="4030663"/>
          <p14:tracePt t="68577" x="1851025" y="4030663"/>
          <p14:tracePt t="68587" x="1787525" y="4030663"/>
          <p14:tracePt t="68593" x="1731963" y="4030663"/>
          <p14:tracePt t="68603" x="1701800" y="4030663"/>
          <p14:tracePt t="68609" x="1638300" y="4030663"/>
          <p14:tracePt t="68617" x="1606550" y="4030663"/>
          <p14:tracePt t="68626" x="1558925" y="4030663"/>
          <p14:tracePt t="68634" x="1512888" y="4030663"/>
          <p14:tracePt t="68641" x="1465263" y="4030663"/>
          <p14:tracePt t="68649" x="1409700" y="4030663"/>
          <p14:tracePt t="68657" x="1362075" y="4030663"/>
          <p14:tracePt t="68666" x="1300163" y="4030663"/>
          <p14:tracePt t="68673" x="1204913" y="4030663"/>
          <p14:tracePt t="68681" x="1125538" y="4030663"/>
          <p14:tracePt t="68689" x="1047750" y="4030663"/>
          <p14:tracePt t="68697" x="984250" y="4030663"/>
          <p14:tracePt t="68705" x="906463" y="4030663"/>
          <p14:tracePt t="68713" x="835025" y="4030663"/>
          <p14:tracePt t="68721" x="755650" y="4030663"/>
          <p14:tracePt t="68729" x="693738" y="4030663"/>
          <p14:tracePt t="68737" x="661988" y="4030663"/>
          <p14:tracePt t="68745" x="598488" y="4030663"/>
          <p14:tracePt t="68754" x="542925" y="4038600"/>
          <p14:tracePt t="68761" x="496888" y="4054475"/>
          <p14:tracePt t="68769" x="457200" y="4070350"/>
          <p14:tracePt t="68777" x="417513" y="4078288"/>
          <p14:tracePt t="68787" x="369888" y="4086225"/>
          <p14:tracePt t="68793" x="314325" y="4110038"/>
          <p14:tracePt t="68802" x="268288" y="4125913"/>
          <p14:tracePt t="68809" x="212725" y="4133850"/>
          <p14:tracePt t="68817" x="165100" y="4141788"/>
          <p14:tracePt t="68825" x="95250" y="4157663"/>
          <p14:tracePt t="68833" x="31750" y="4165600"/>
          <p14:tracePt t="101393" x="739775" y="4487863"/>
          <p14:tracePt t="101401" x="1196975" y="4511675"/>
          <p14:tracePt t="101409" x="1481138" y="4511675"/>
          <p14:tracePt t="101417" x="1622425" y="4511675"/>
          <p14:tracePt t="101427" x="1709738" y="4519613"/>
          <p14:tracePt t="101433" x="1739900" y="4527550"/>
          <p14:tracePt t="101442" x="1755775" y="4535488"/>
          <p14:tracePt t="101449" x="1795463" y="4567238"/>
          <p14:tracePt t="101457" x="1835150" y="4583113"/>
          <p14:tracePt t="101465" x="1866900" y="4591050"/>
          <p14:tracePt t="101473" x="1890713" y="4605338"/>
          <p14:tracePt t="101481" x="1914525" y="4605338"/>
          <p14:tracePt t="101489" x="1952625" y="4613275"/>
          <p14:tracePt t="101497" x="2016125" y="4637088"/>
          <p14:tracePt t="101505" x="2079625" y="4637088"/>
          <p14:tracePt t="101513" x="2165350" y="4637088"/>
          <p14:tracePt t="101521" x="2244725" y="4637088"/>
          <p14:tracePt t="101529" x="2338388" y="4637088"/>
          <p14:tracePt t="101537" x="2433638" y="4637088"/>
          <p14:tracePt t="101546" x="2528888" y="4637088"/>
          <p14:tracePt t="101553" x="2590800" y="4637088"/>
          <p14:tracePt t="101561" x="2622550" y="4637088"/>
          <p14:tracePt t="101569" x="2654300" y="4637088"/>
          <p14:tracePt t="101577" x="2662238" y="4637088"/>
          <p14:tracePt t="101585" x="2678113" y="4637088"/>
          <p14:tracePt t="101594" x="2693988" y="4637088"/>
          <p14:tracePt t="101617" x="2693988" y="4629150"/>
          <p14:tracePt t="101627" x="2686050" y="4621213"/>
          <p14:tracePt t="101633" x="2654300" y="4605338"/>
          <p14:tracePt t="101641" x="2598738" y="4598988"/>
          <p14:tracePt t="101649" x="2520950" y="4575175"/>
          <p14:tracePt t="101657" x="2425700" y="4575175"/>
          <p14:tracePt t="101665" x="2354263" y="4575175"/>
          <p14:tracePt t="101673" x="2292350" y="4575175"/>
          <p14:tracePt t="101681" x="2212975" y="4575175"/>
          <p14:tracePt t="101689" x="2133600" y="4575175"/>
          <p14:tracePt t="101697" x="2087563" y="4575175"/>
          <p14:tracePt t="101705" x="2071688" y="4575175"/>
          <p14:tracePt t="101713" x="2047875" y="4575175"/>
          <p14:tracePt t="101721" x="2024063" y="4575175"/>
          <p14:tracePt t="101729" x="1992313" y="4575175"/>
          <p14:tracePt t="101737" x="1968500" y="4575175"/>
          <p14:tracePt t="101745" x="1936750" y="4575175"/>
          <p14:tracePt t="101753" x="1906588" y="4575175"/>
          <p14:tracePt t="101761" x="1874838" y="4575175"/>
          <p14:tracePt t="101769" x="1811338" y="4575175"/>
          <p14:tracePt t="101777" x="1763713" y="4575175"/>
          <p14:tracePt t="101785" x="1717675" y="4567238"/>
          <p14:tracePt t="101794" x="1646238" y="4567238"/>
          <p14:tracePt t="101801" x="1614488" y="4567238"/>
          <p14:tracePt t="101810" x="1574800" y="4567238"/>
          <p14:tracePt t="101817" x="1543050" y="4567238"/>
          <p14:tracePt t="101827" x="1520825" y="4567238"/>
          <p14:tracePt t="101833" x="1504950" y="4567238"/>
          <p14:tracePt t="101841" x="1489075" y="4567238"/>
          <p14:tracePt t="101857" x="1481138" y="4567238"/>
          <p14:tracePt t="101906" x="1465263" y="4567238"/>
          <p14:tracePt t="101921" x="1457325" y="4575175"/>
          <p14:tracePt t="101945" x="1457325" y="4591050"/>
          <p14:tracePt t="101961" x="1457325" y="4598988"/>
          <p14:tracePt t="102153" x="1457325" y="4613275"/>
          <p14:tracePt t="102161" x="1457325" y="4621213"/>
          <p14:tracePt t="102169" x="1465263" y="4621213"/>
          <p14:tracePt t="102177" x="1473200" y="4629150"/>
          <p14:tracePt t="102186" x="1489075" y="4629150"/>
          <p14:tracePt t="102194" x="1504950" y="4629150"/>
          <p14:tracePt t="102201" x="1512888" y="4629150"/>
          <p14:tracePt t="102212" x="1520825" y="4629150"/>
          <p14:tracePt t="102217" x="1550988" y="4629150"/>
          <p14:tracePt t="102227" x="1582738" y="4629150"/>
          <p14:tracePt t="102234" x="1622425" y="4629150"/>
          <p14:tracePt t="102243" x="1646238" y="4645025"/>
          <p14:tracePt t="102249" x="1670050" y="4645025"/>
          <p14:tracePt t="102257" x="1693863" y="4645025"/>
          <p14:tracePt t="102266" x="1725613" y="4652963"/>
          <p14:tracePt t="102274" x="1747838" y="4660900"/>
          <p14:tracePt t="102282" x="1771650" y="4660900"/>
          <p14:tracePt t="102289" x="1795463" y="4660900"/>
          <p14:tracePt t="102297" x="1811338" y="4660900"/>
          <p14:tracePt t="102305" x="1827213" y="4660900"/>
          <p14:tracePt t="102313" x="1851025" y="4660900"/>
          <p14:tracePt t="102321" x="1882775" y="4660900"/>
          <p14:tracePt t="102329" x="1906588" y="4660900"/>
          <p14:tracePt t="102337" x="1922463" y="4660900"/>
          <p14:tracePt t="102345" x="1936750" y="4660900"/>
          <p14:tracePt t="102361" x="1952625" y="4660900"/>
          <p14:tracePt t="102377" x="1968500" y="4660900"/>
          <p14:tracePt t="102386" x="1984375" y="4660900"/>
          <p14:tracePt t="102417" x="1992313" y="4660900"/>
          <p14:tracePt t="102427" x="2000250" y="4660900"/>
          <p14:tracePt t="102433" x="2024063" y="4652963"/>
          <p14:tracePt t="102442" x="2032000" y="4645025"/>
          <p14:tracePt t="102449" x="2055813" y="4645025"/>
          <p14:tracePt t="102457" x="2079625" y="4637088"/>
          <p14:tracePt t="102465" x="2095500" y="4637088"/>
          <p14:tracePt t="102473" x="2111375" y="4637088"/>
          <p14:tracePt t="102481" x="2133600" y="4629150"/>
          <p14:tracePt t="102489" x="2157413" y="4613275"/>
          <p14:tracePt t="102497" x="2165350" y="4613275"/>
          <p14:tracePt t="102505" x="2173288" y="4605338"/>
          <p14:tracePt t="102513" x="2197100" y="4598988"/>
          <p14:tracePt t="102521" x="2212975" y="4591050"/>
          <p14:tracePt t="102529" x="2220913" y="4583113"/>
          <p14:tracePt t="102537" x="2244725" y="4575175"/>
          <p14:tracePt t="102545" x="2268538" y="4567238"/>
          <p14:tracePt t="102553" x="2300288" y="4567238"/>
          <p14:tracePt t="102561" x="2308225" y="4567238"/>
          <p14:tracePt t="102569" x="2324100" y="4567238"/>
          <p14:tracePt t="102577" x="2338388" y="4567238"/>
          <p14:tracePt t="102585" x="2346325" y="4559300"/>
          <p14:tracePt t="102594" x="2362200" y="4551363"/>
          <p14:tracePt t="102601" x="2378075" y="4551363"/>
          <p14:tracePt t="102609" x="2386013" y="4543425"/>
          <p14:tracePt t="102617" x="2409825" y="4543425"/>
          <p14:tracePt t="102626" x="2425700" y="4535488"/>
          <p14:tracePt t="102633" x="2433638" y="4527550"/>
          <p14:tracePt t="102641" x="2457450" y="4519613"/>
          <p14:tracePt t="102649" x="2481263" y="4519613"/>
          <p14:tracePt t="102657" x="2505075" y="4519613"/>
          <p14:tracePt t="102665" x="2520950" y="4519613"/>
          <p14:tracePt t="102673" x="2536825" y="4519613"/>
          <p14:tracePt t="102681" x="2559050" y="4519613"/>
          <p14:tracePt t="102689" x="2582863" y="4519613"/>
          <p14:tracePt t="102697" x="2614613" y="4519613"/>
          <p14:tracePt t="102705" x="2630488" y="4519613"/>
          <p14:tracePt t="102713" x="2654300" y="4519613"/>
          <p14:tracePt t="102721" x="2670175" y="4519613"/>
          <p14:tracePt t="102729" x="2686050" y="4519613"/>
          <p14:tracePt t="102737" x="2709863" y="4519613"/>
          <p14:tracePt t="102745" x="2725738" y="4519613"/>
          <p14:tracePt t="102753" x="2741613" y="4519613"/>
          <p14:tracePt t="102769" x="2755900" y="4519613"/>
          <p14:tracePt t="102889" x="2747963" y="4519613"/>
          <p14:tracePt t="102897" x="2733675" y="4519613"/>
          <p14:tracePt t="102906" x="2693988" y="4519613"/>
          <p14:tracePt t="102913" x="2638425" y="4519613"/>
          <p14:tracePt t="102921" x="2574925" y="4519613"/>
          <p14:tracePt t="102929" x="2497138" y="4519613"/>
          <p14:tracePt t="102937" x="2409825" y="4519613"/>
          <p14:tracePt t="102945" x="2300288" y="4519613"/>
          <p14:tracePt t="102953" x="2205038" y="4519613"/>
          <p14:tracePt t="102961" x="2111375" y="4519613"/>
          <p14:tracePt t="102969" x="2016125" y="4527550"/>
          <p14:tracePt t="102977" x="1922463" y="4527550"/>
          <p14:tracePt t="102985" x="1811338" y="4535488"/>
          <p14:tracePt t="102994" x="1747838" y="4535488"/>
          <p14:tracePt t="103001" x="1677988" y="4551363"/>
          <p14:tracePt t="103009" x="1598613" y="4559300"/>
          <p14:tracePt t="103017" x="1550988" y="4575175"/>
          <p14:tracePt t="103026" x="1497013" y="4583113"/>
          <p14:tracePt t="103033" x="1457325" y="4591050"/>
          <p14:tracePt t="103045" x="1409700" y="4598988"/>
          <p14:tracePt t="103049" x="1338263" y="4613275"/>
          <p14:tracePt t="103057" x="1260475" y="4637088"/>
          <p14:tracePt t="103065" x="1181100" y="4645025"/>
          <p14:tracePt t="103073" x="1111250" y="4684713"/>
          <p14:tracePt t="103081" x="1039813" y="4708525"/>
          <p14:tracePt t="103089" x="960438" y="4716463"/>
          <p14:tracePt t="103097" x="890588" y="4740275"/>
          <p14:tracePt t="103104" x="827088" y="4748213"/>
          <p14:tracePt t="103113" x="723900" y="4810125"/>
          <p14:tracePt t="103121" x="654050" y="4833938"/>
          <p14:tracePt t="103129" x="590550" y="4857750"/>
          <p14:tracePt t="103137" x="519113" y="4881563"/>
          <p14:tracePt t="103145" x="449263" y="4889500"/>
          <p14:tracePt t="103153" x="385763" y="4913313"/>
          <p14:tracePt t="103163" x="306388" y="4929188"/>
          <p14:tracePt t="103169" x="236538" y="4953000"/>
          <p14:tracePt t="103178" x="180975" y="4960938"/>
          <p14:tracePt t="103185" x="117475" y="4968875"/>
          <p14:tracePt t="103195" x="63500" y="4984750"/>
          <p14:tracePt t="103201" x="31750" y="4992688"/>
          <p14:tracePt t="104794" x="7938" y="4945063"/>
          <p14:tracePt t="104881" x="7938" y="4937125"/>
          <p14:tracePt t="104905" x="0" y="4937125"/>
          <p14:tracePt t="108577" x="55563" y="5575300"/>
          <p14:tracePt t="108585" x="95250" y="5597525"/>
          <p14:tracePt t="108593" x="149225" y="5605463"/>
          <p14:tracePt t="108601" x="180975" y="5613400"/>
          <p14:tracePt t="108609" x="220663" y="5621338"/>
          <p14:tracePt t="108617" x="236538" y="5621338"/>
          <p14:tracePt t="108626" x="260350" y="5621338"/>
          <p14:tracePt t="108633" x="284163" y="5621338"/>
          <p14:tracePt t="108643" x="300038" y="5621338"/>
          <p14:tracePt t="108649" x="314325" y="5629275"/>
          <p14:tracePt t="108656" x="346075" y="5653088"/>
          <p14:tracePt t="108665" x="369888" y="5653088"/>
          <p14:tracePt t="108673" x="393700" y="5661025"/>
          <p14:tracePt t="108681" x="409575" y="5668963"/>
          <p14:tracePt t="108689" x="433388" y="5676900"/>
          <p14:tracePt t="108697" x="473075" y="5676900"/>
          <p14:tracePt t="108705" x="496888" y="5684838"/>
          <p14:tracePt t="108713" x="527050" y="5700713"/>
          <p14:tracePt t="108721" x="558800" y="5700713"/>
          <p14:tracePt t="108729" x="598488" y="5708650"/>
          <p14:tracePt t="108737" x="614363" y="5716588"/>
          <p14:tracePt t="108745" x="630238" y="5724525"/>
          <p14:tracePt t="108753" x="661988" y="5724525"/>
          <p14:tracePt t="108761" x="701675" y="5732463"/>
          <p14:tracePt t="108769" x="739775" y="5748338"/>
          <p14:tracePt t="108777" x="771525" y="5756275"/>
          <p14:tracePt t="108785" x="835025" y="5756275"/>
          <p14:tracePt t="108793" x="898525" y="5756275"/>
          <p14:tracePt t="108801" x="952500" y="5756275"/>
          <p14:tracePt t="108809" x="1016000" y="5756275"/>
          <p14:tracePt t="108817" x="1095375" y="5756275"/>
          <p14:tracePt t="108825" x="1157288" y="5748338"/>
          <p14:tracePt t="108833" x="1228725" y="5740400"/>
          <p14:tracePt t="108842" x="1260475" y="5732463"/>
          <p14:tracePt t="108849" x="1316038" y="5708650"/>
          <p14:tracePt t="108857" x="1338263" y="5700713"/>
          <p14:tracePt t="108865" x="1362075" y="5684838"/>
          <p14:tracePt t="108873" x="1385888" y="5676900"/>
          <p14:tracePt t="108881" x="1425575" y="5645150"/>
          <p14:tracePt t="108888" x="1481138" y="5613400"/>
          <p14:tracePt t="108897" x="1504950" y="5597525"/>
          <p14:tracePt t="108905" x="1520825" y="5575300"/>
          <p14:tracePt t="108913" x="1558925" y="5567363"/>
          <p14:tracePt t="108921" x="1582738" y="5551488"/>
          <p14:tracePt t="108929" x="1598613" y="5535613"/>
          <p14:tracePt t="108937" x="1622425" y="5519738"/>
          <p14:tracePt t="108945" x="1622425" y="5511800"/>
          <p14:tracePt t="108953" x="1638300" y="5487988"/>
          <p14:tracePt t="108961" x="1646238" y="5472113"/>
          <p14:tracePt t="108969" x="1654175" y="5464175"/>
          <p14:tracePt t="108977" x="1662113" y="5440363"/>
          <p14:tracePt t="108985" x="1662113" y="5424488"/>
          <p14:tracePt t="108994" x="1662113" y="5408613"/>
          <p14:tracePt t="109000" x="1662113" y="5392738"/>
          <p14:tracePt t="109009" x="1662113" y="5378450"/>
          <p14:tracePt t="109017" x="1662113" y="5370513"/>
          <p14:tracePt t="109025" x="1662113" y="5362575"/>
          <p14:tracePt t="109033" x="1662113" y="5346700"/>
          <p14:tracePt t="109042" x="1662113" y="5338763"/>
          <p14:tracePt t="109049" x="1662113" y="5314950"/>
          <p14:tracePt t="109057" x="1662113" y="5299075"/>
          <p14:tracePt t="109065" x="1662113" y="5291138"/>
          <p14:tracePt t="109072" x="1662113" y="5283200"/>
          <p14:tracePt t="109089" x="1662113" y="5275263"/>
          <p14:tracePt t="109097" x="1662113" y="5259388"/>
          <p14:tracePt t="109105" x="1662113" y="5251450"/>
          <p14:tracePt t="109113" x="1662113" y="5235575"/>
          <p14:tracePt t="109121" x="1662113" y="5227638"/>
          <p14:tracePt t="109129" x="1662113" y="5203825"/>
          <p14:tracePt t="109137" x="1646238" y="5195888"/>
          <p14:tracePt t="109145" x="1622425" y="5173663"/>
          <p14:tracePt t="109153" x="1590675" y="5157788"/>
          <p14:tracePt t="109161" x="1558925" y="5133975"/>
          <p14:tracePt t="109169" x="1527175" y="5110163"/>
          <p14:tracePt t="109177" x="1489075" y="5078413"/>
          <p14:tracePt t="109185" x="1449388" y="5062538"/>
          <p14:tracePt t="109193" x="1417638" y="5030788"/>
          <p14:tracePt t="109201" x="1393825" y="5014913"/>
          <p14:tracePt t="109226" x="1377950" y="4992688"/>
          <p14:tracePt t="109233" x="1377950" y="4976813"/>
          <p14:tracePt t="109249" x="1377950" y="4968875"/>
          <p14:tracePt t="109265" x="1377950" y="4953000"/>
          <p14:tracePt t="109329" x="1385888" y="4945063"/>
          <p14:tracePt t="109553" x="1385888" y="4953000"/>
          <p14:tracePt t="109577" x="1385888" y="4968875"/>
          <p14:tracePt t="109585" x="1385888" y="4976813"/>
          <p14:tracePt t="109601" x="1385888" y="4992688"/>
          <p14:tracePt t="109617" x="1377950" y="5006975"/>
          <p14:tracePt t="109625" x="1377950" y="5022850"/>
          <p14:tracePt t="109633" x="1377950" y="5046663"/>
          <p14:tracePt t="109642" x="1377950" y="5078413"/>
          <p14:tracePt t="109649" x="1370013" y="5094288"/>
          <p14:tracePt t="109657" x="1362075" y="5110163"/>
          <p14:tracePt t="109665" x="1362075" y="5133975"/>
          <p14:tracePt t="109673" x="1354138" y="5157788"/>
          <p14:tracePt t="109681" x="1354138" y="5181600"/>
          <p14:tracePt t="109689" x="1346200" y="5195888"/>
          <p14:tracePt t="109697" x="1338263" y="5211763"/>
          <p14:tracePt t="109704" x="1330325" y="5235575"/>
          <p14:tracePt t="109713" x="1330325" y="5243513"/>
          <p14:tracePt t="109721" x="1330325" y="5275263"/>
          <p14:tracePt t="109729" x="1322388" y="5291138"/>
          <p14:tracePt t="109737" x="1308100" y="5299075"/>
          <p14:tracePt t="109745" x="1300163" y="5314950"/>
          <p14:tracePt t="109753" x="1284288" y="5330825"/>
          <p14:tracePt t="109761" x="1284288" y="5346700"/>
          <p14:tracePt t="109769" x="1276350" y="5362575"/>
          <p14:tracePt t="109777" x="1268413" y="5378450"/>
          <p14:tracePt t="109785" x="1268413" y="5392738"/>
          <p14:tracePt t="109792" x="1268413" y="5408613"/>
          <p14:tracePt t="109801" x="1268413" y="5424488"/>
          <p14:tracePt t="109810" x="1268413" y="5432425"/>
          <p14:tracePt t="109817" x="1268413" y="5448300"/>
          <p14:tracePt t="109826" x="1276350" y="5472113"/>
          <p14:tracePt t="109833" x="1284288" y="5472113"/>
          <p14:tracePt t="109842" x="1292225" y="5472113"/>
          <p14:tracePt t="109849" x="1308100" y="5480050"/>
          <p14:tracePt t="109857" x="1322388" y="5495925"/>
          <p14:tracePt t="109865" x="1338263" y="5495925"/>
          <p14:tracePt t="109873" x="1377950" y="5511800"/>
          <p14:tracePt t="109881" x="1401763" y="5519738"/>
          <p14:tracePt t="109889" x="1425575" y="5527675"/>
          <p14:tracePt t="109897" x="1457325" y="5527675"/>
          <p14:tracePt t="109905" x="1481138" y="5527675"/>
          <p14:tracePt t="109913" x="1504950" y="5527675"/>
          <p14:tracePt t="109926" x="1527175" y="5527675"/>
          <p14:tracePt t="109929" x="1543050" y="5527675"/>
          <p14:tracePt t="109936" x="1550988" y="5527675"/>
          <p14:tracePt t="109961" x="1550988" y="5519738"/>
          <p14:tracePt t="109977" x="1550988" y="5503863"/>
          <p14:tracePt t="109985" x="1550988" y="5495925"/>
          <p14:tracePt t="109994" x="1535113" y="5487988"/>
          <p14:tracePt t="110001" x="1520825" y="5472113"/>
          <p14:tracePt t="110010" x="1497013" y="5464175"/>
          <p14:tracePt t="110017" x="1481138" y="5456238"/>
          <p14:tracePt t="110025" x="1465263" y="5456238"/>
          <p14:tracePt t="110033" x="1449388" y="5456238"/>
          <p14:tracePt t="110042" x="1441450" y="5448300"/>
          <p14:tracePt t="110113" x="1457325" y="5448300"/>
          <p14:tracePt t="110121" x="1465263" y="5448300"/>
          <p14:tracePt t="110129" x="1473200" y="5448300"/>
          <p14:tracePt t="110137" x="1497013" y="5448300"/>
          <p14:tracePt t="110145" x="1527175" y="5464175"/>
          <p14:tracePt t="110153" x="1543050" y="5464175"/>
          <p14:tracePt t="110161" x="1566863" y="5464175"/>
          <p14:tracePt t="110169" x="1582738" y="5464175"/>
          <p14:tracePt t="110273" x="1598613" y="5464175"/>
          <p14:tracePt t="110281" x="1606550" y="5464175"/>
          <p14:tracePt t="110289" x="1622425" y="5464175"/>
          <p14:tracePt t="110297" x="1630363" y="5464175"/>
          <p14:tracePt t="110305" x="1638300" y="5464175"/>
          <p14:tracePt t="110313" x="1654175" y="5464175"/>
          <p14:tracePt t="110321" x="1693863" y="5464175"/>
          <p14:tracePt t="110329" x="1725613" y="5464175"/>
          <p14:tracePt t="110337" x="1747838" y="5464175"/>
          <p14:tracePt t="110345" x="1779588" y="5464175"/>
          <p14:tracePt t="110352" x="1795463" y="5464175"/>
          <p14:tracePt t="110361" x="1811338" y="5464175"/>
          <p14:tracePt t="110368" x="1819275" y="5464175"/>
          <p14:tracePt t="110377" x="1835150" y="5464175"/>
          <p14:tracePt t="110385" x="1851025" y="5464175"/>
          <p14:tracePt t="110393" x="1866900" y="5464175"/>
          <p14:tracePt t="110401" x="1882775" y="5464175"/>
          <p14:tracePt t="110409" x="1890713" y="5464175"/>
          <p14:tracePt t="110417" x="1906588" y="5464175"/>
          <p14:tracePt t="110426" x="1914525" y="5464175"/>
          <p14:tracePt t="110433" x="1922463" y="5464175"/>
          <p14:tracePt t="110442" x="1936750" y="5464175"/>
          <p14:tracePt t="110449" x="1968500" y="5464175"/>
          <p14:tracePt t="110457" x="1984375" y="5464175"/>
          <p14:tracePt t="110465" x="1992313" y="5464175"/>
          <p14:tracePt t="110473" x="2000250" y="5464175"/>
          <p14:tracePt t="110481" x="2016125" y="5464175"/>
          <p14:tracePt t="110489" x="2032000" y="5456238"/>
          <p14:tracePt t="110497" x="2047875" y="5456238"/>
          <p14:tracePt t="110513" x="2063750" y="5456238"/>
          <p14:tracePt t="110521" x="2071688" y="5456238"/>
          <p14:tracePt t="110529" x="2087563" y="5448300"/>
          <p14:tracePt t="110536" x="2095500" y="5440363"/>
          <p14:tracePt t="110561" x="2103438" y="5440363"/>
          <p14:tracePt t="110905" x="2111375" y="5432425"/>
          <p14:tracePt t="110993" x="2127250" y="5424488"/>
          <p14:tracePt t="111009" x="2127250" y="5408613"/>
          <p14:tracePt t="111265" x="2111375" y="5408613"/>
          <p14:tracePt t="111281" x="2095500" y="5408613"/>
          <p14:tracePt t="111289" x="2079625" y="5408613"/>
          <p14:tracePt t="111297" x="2055813" y="5408613"/>
          <p14:tracePt t="111305" x="2000250" y="5408613"/>
          <p14:tracePt t="111314" x="1952625" y="5408613"/>
          <p14:tracePt t="111321" x="1922463" y="5424488"/>
          <p14:tracePt t="111329" x="1866900" y="5432425"/>
          <p14:tracePt t="111337" x="1843088" y="5448300"/>
          <p14:tracePt t="111345" x="1803400" y="5456238"/>
          <p14:tracePt t="111353" x="1755775" y="5472113"/>
          <p14:tracePt t="111361" x="1725613" y="5480050"/>
          <p14:tracePt t="111369" x="1701800" y="5487988"/>
          <p14:tracePt t="111377" x="1677988" y="5495925"/>
          <p14:tracePt t="111385" x="1662113" y="5495925"/>
          <p14:tracePt t="111393" x="1638300" y="5503863"/>
          <p14:tracePt t="111401" x="1598613" y="5511800"/>
          <p14:tracePt t="111409" x="1558925" y="5519738"/>
          <p14:tracePt t="111417" x="1512888" y="5535613"/>
          <p14:tracePt t="111425" x="1489075" y="5535613"/>
          <p14:tracePt t="111433" x="1449388" y="5535613"/>
          <p14:tracePt t="111441" x="1417638" y="5535613"/>
          <p14:tracePt t="111449" x="1377950" y="5535613"/>
          <p14:tracePt t="111457" x="1330325" y="5535613"/>
          <p14:tracePt t="111465" x="1268413" y="5535613"/>
          <p14:tracePt t="111473" x="1204913" y="5543550"/>
          <p14:tracePt t="111481" x="1149350" y="5551488"/>
          <p14:tracePt t="111489" x="1087438" y="5551488"/>
          <p14:tracePt t="111497" x="1055688" y="5551488"/>
          <p14:tracePt t="111505" x="1016000" y="5551488"/>
          <p14:tracePt t="111513" x="984250" y="5551488"/>
          <p14:tracePt t="111521" x="944563" y="5551488"/>
          <p14:tracePt t="111529" x="914400" y="5551488"/>
          <p14:tracePt t="111537" x="866775" y="5551488"/>
          <p14:tracePt t="111545" x="835025" y="5551488"/>
          <p14:tracePt t="111553" x="811213" y="5559425"/>
          <p14:tracePt t="111561" x="771525" y="5575300"/>
          <p14:tracePt t="111569" x="739775" y="5583238"/>
          <p14:tracePt t="111577" x="701675" y="5589588"/>
          <p14:tracePt t="111586" x="669925" y="5589588"/>
          <p14:tracePt t="111593" x="638175" y="5597525"/>
          <p14:tracePt t="111602" x="614363" y="5605463"/>
          <p14:tracePt t="111609" x="598488" y="5613400"/>
          <p14:tracePt t="111618" x="566738" y="5613400"/>
          <p14:tracePt t="111625" x="550863" y="5613400"/>
          <p14:tracePt t="111633" x="534988" y="5613400"/>
          <p14:tracePt t="111641" x="519113" y="5613400"/>
          <p14:tracePt t="111648" x="504825" y="5613400"/>
          <p14:tracePt t="111657" x="496888" y="5613400"/>
          <p14:tracePt t="111666" x="481013" y="5613400"/>
          <p14:tracePt t="111673" x="465138" y="5613400"/>
          <p14:tracePt t="111681" x="449263" y="5605463"/>
          <p14:tracePt t="111697" x="441325" y="5605463"/>
          <p14:tracePt t="111705" x="425450" y="5605463"/>
          <p14:tracePt t="111713" x="393700" y="5597525"/>
          <p14:tracePt t="111721" x="385763" y="5589588"/>
          <p14:tracePt t="111761" x="377825" y="5589588"/>
          <p14:tracePt t="111849" x="361950" y="5589588"/>
          <p14:tracePt t="111857" x="354013" y="5589588"/>
          <p14:tracePt t="111865" x="330200" y="5589588"/>
          <p14:tracePt t="111873" x="292100" y="5589588"/>
          <p14:tracePt t="111881" x="284163" y="5589588"/>
          <p14:tracePt t="111889" x="252413" y="5589588"/>
          <p14:tracePt t="111905" x="236538" y="5589588"/>
          <p14:tracePt t="112017" x="220663" y="5589588"/>
          <p14:tracePt t="134209" x="212725" y="5589588"/>
          <p14:tracePt t="134217" x="149225" y="5583238"/>
          <p14:tracePt t="134226" x="31750" y="5535613"/>
          <p14:tracePt t="134393" x="15875" y="3125788"/>
          <p14:tracePt t="134401" x="7938" y="3000375"/>
          <p14:tracePt t="143034" x="2268538" y="95250"/>
          <p14:tracePt t="143034" x="2614613" y="196850"/>
          <p14:tracePt t="143034" x="2952750" y="228600"/>
          <p14:tracePt t="143034" x="3316288" y="252413"/>
          <p14:tracePt t="143034" x="3678238" y="220663"/>
          <p14:tracePt t="143034" x="4064000" y="117475"/>
          <p14:tracePt t="143034" x="4418013"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5: Remove Obstacles</a:t>
            </a:r>
          </a:p>
          <a:p>
            <a:r>
              <a:rPr lang="en-US" sz="2800" dirty="0">
                <a:solidFill>
                  <a:schemeClr val="tx1"/>
                </a:solidFill>
              </a:rPr>
              <a:t>If you follow these steps and reach this point in the change process, you've been talking about your vision and building buy-in from all levels of the organization. Hopefully, your staff wants to get busy and achieve the benefits that you've been promoting.</a:t>
            </a: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C4643990-47C6-42A5-BFE3-61C1F4F98B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0421898"/>
      </p:ext>
    </p:extLst>
  </p:cSld>
  <p:clrMapOvr>
    <a:masterClrMapping/>
  </p:clrMapOvr>
  <mc:AlternateContent xmlns:mc="http://schemas.openxmlformats.org/markup-compatibility/2006" xmlns:p14="http://schemas.microsoft.com/office/powerpoint/2010/main">
    <mc:Choice Requires="p14">
      <p:transition p14:dur="10" advTm="167333"/>
    </mc:Choice>
    <mc:Fallback xmlns="">
      <p:transition advTm="167333"/>
    </mc:Fallback>
  </mc:AlternateContent>
  <p:extLst>
    <p:ext uri="{3A86A75C-4F4B-4683-9AE1-C65F6400EC91}">
      <p14:laserTraceLst xmlns:p14="http://schemas.microsoft.com/office/powerpoint/2010/main">
        <p14:tracePtLst>
          <p14:tracePt t="384" x="3308350" y="6515100"/>
          <p14:tracePt t="530" x="2449513" y="6748463"/>
          <p14:tracePt t="537" x="2401888" y="6677025"/>
          <p14:tracePt t="544" x="2362200" y="6589713"/>
          <p14:tracePt t="554" x="2316163" y="6496050"/>
          <p14:tracePt t="561" x="2252663" y="6392863"/>
          <p14:tracePt t="569" x="2228850" y="6275388"/>
          <p14:tracePt t="576" x="2197100" y="6134100"/>
          <p14:tracePt t="585" x="2173288" y="6007100"/>
          <p14:tracePt t="593" x="2127250" y="5865813"/>
          <p14:tracePt t="601" x="2071688" y="5716588"/>
          <p14:tracePt t="609" x="2039938" y="5559425"/>
          <p14:tracePt t="617" x="2016125" y="5432425"/>
          <p14:tracePt t="625" x="1976438" y="5314950"/>
          <p14:tracePt t="633" x="1930400" y="5227638"/>
          <p14:tracePt t="641" x="1866900" y="5141913"/>
          <p14:tracePt t="650" x="1819275" y="5070475"/>
          <p14:tracePt t="656" x="1771650" y="4999038"/>
          <p14:tracePt t="665" x="1725613" y="4929188"/>
          <p14:tracePt t="673" x="1693863" y="4873625"/>
          <p14:tracePt t="682" x="1662113" y="4833938"/>
          <p14:tracePt t="689" x="1638300" y="4810125"/>
          <p14:tracePt t="697" x="1606550" y="4795838"/>
          <p14:tracePt t="705" x="1582738" y="4779963"/>
          <p14:tracePt t="714" x="1558925" y="4764088"/>
          <p14:tracePt t="721" x="1543050" y="4756150"/>
          <p14:tracePt t="729" x="1512888" y="4740275"/>
          <p14:tracePt t="738" x="1489075" y="4716463"/>
          <p14:tracePt t="745" x="1449388" y="4708525"/>
          <p14:tracePt t="754" x="1433513" y="4700588"/>
          <p14:tracePt t="761" x="1409700" y="4676775"/>
          <p14:tracePt t="769" x="1370013" y="4645025"/>
          <p14:tracePt t="777" x="1338263" y="4629150"/>
          <p14:tracePt t="785" x="1316038" y="4605338"/>
          <p14:tracePt t="793" x="1284288" y="4591050"/>
          <p14:tracePt t="801" x="1260475" y="4567238"/>
          <p14:tracePt t="809" x="1220788" y="4535488"/>
          <p14:tracePt t="818" x="1181100" y="4511675"/>
          <p14:tracePt t="825" x="1149350" y="4495800"/>
          <p14:tracePt t="833" x="1133475" y="4471988"/>
          <p14:tracePt t="841" x="1133475" y="4448175"/>
          <p14:tracePt t="849" x="1125538" y="4416425"/>
          <p14:tracePt t="857" x="1103313" y="4394200"/>
          <p14:tracePt t="865" x="1071563" y="4362450"/>
          <p14:tracePt t="873" x="1039813" y="4322763"/>
          <p14:tracePt t="899" x="992188" y="4213225"/>
          <p14:tracePt t="905" x="976313" y="4173538"/>
          <p14:tracePt t="915" x="952500" y="4141788"/>
          <p14:tracePt t="922" x="936625" y="4117975"/>
          <p14:tracePt t="930" x="928688" y="4078288"/>
          <p14:tracePt t="937" x="914400" y="4054475"/>
          <p14:tracePt t="945" x="914400" y="4030663"/>
          <p14:tracePt t="953" x="898525" y="4000500"/>
          <p14:tracePt t="961" x="890588" y="3984625"/>
          <p14:tracePt t="969" x="890588" y="3968750"/>
          <p14:tracePt t="976" x="890588" y="3952875"/>
          <p14:tracePt t="1010" x="890588" y="3937000"/>
          <p14:tracePt t="1016" x="890588" y="3929063"/>
          <p14:tracePt t="1025" x="890588" y="3913188"/>
          <p14:tracePt t="1033" x="890588" y="3905250"/>
          <p14:tracePt t="1041" x="906463" y="3897313"/>
          <p14:tracePt t="1050" x="936625" y="3889375"/>
          <p14:tracePt t="1057" x="968375" y="3881438"/>
          <p14:tracePt t="1067" x="992188" y="3873500"/>
          <p14:tracePt t="1073" x="1023938" y="3857625"/>
          <p14:tracePt t="1082" x="1055688" y="3849688"/>
          <p14:tracePt t="1089" x="1095375" y="3833813"/>
          <p14:tracePt t="1098" x="1149350" y="3825875"/>
          <p14:tracePt t="1106" x="1196975" y="3803650"/>
          <p14:tracePt t="1114" x="1252538" y="3771900"/>
          <p14:tracePt t="1122" x="1300163" y="3740150"/>
          <p14:tracePt t="1129" x="1338263" y="3708400"/>
          <p14:tracePt t="1137" x="1362075" y="3684588"/>
          <p14:tracePt t="1145" x="1377950" y="3668713"/>
          <p14:tracePt t="1153" x="1385888" y="3652838"/>
          <p14:tracePt t="1161" x="1393825" y="3644900"/>
          <p14:tracePt t="1170" x="1393825" y="3629025"/>
          <p14:tracePt t="1225" x="1393825" y="3614738"/>
          <p14:tracePt t="1249" x="1385888" y="3606800"/>
          <p14:tracePt t="1258" x="1370013" y="3598863"/>
          <p14:tracePt t="1265" x="1370013" y="3590925"/>
          <p14:tracePt t="1273" x="1346200" y="3590925"/>
          <p14:tracePt t="1282" x="1308100" y="3582988"/>
          <p14:tracePt t="1289" x="1284288" y="3575050"/>
          <p14:tracePt t="1297" x="1244600" y="3559175"/>
          <p14:tracePt t="1305" x="1196975" y="3559175"/>
          <p14:tracePt t="1314" x="1157288" y="3551238"/>
          <p14:tracePt t="1321" x="1125538" y="3535363"/>
          <p14:tracePt t="1330" x="1111250" y="3535363"/>
          <p14:tracePt t="1337" x="1095375" y="3535363"/>
          <p14:tracePt t="1353" x="1087438" y="3535363"/>
          <p14:tracePt t="1425" x="1071563" y="3535363"/>
          <p14:tracePt t="1522" x="1087438" y="3535363"/>
          <p14:tracePt t="1530" x="1117600" y="3535363"/>
          <p14:tracePt t="1537" x="1149350" y="3543300"/>
          <p14:tracePt t="1545" x="1196975" y="3567113"/>
          <p14:tracePt t="1553" x="1212850" y="3575050"/>
          <p14:tracePt t="1561" x="1228725" y="3582988"/>
          <p14:tracePt t="1569" x="1244600" y="3590925"/>
          <p14:tracePt t="1657" x="1252538" y="3590925"/>
          <p14:tracePt t="1801" x="1268413" y="3590925"/>
          <p14:tracePt t="1858" x="1276350" y="3590925"/>
          <p14:tracePt t="1882" x="1284288" y="3590925"/>
          <p14:tracePt t="1890" x="1292225" y="3590925"/>
          <p14:tracePt t="1961" x="1292225" y="3582988"/>
          <p14:tracePt t="1977" x="1300163" y="3567113"/>
          <p14:tracePt t="1985" x="1308100" y="3567113"/>
          <p14:tracePt t="1992" x="1322388" y="3567113"/>
          <p14:tracePt t="2000" x="1338263" y="3551238"/>
          <p14:tracePt t="2010" x="1346200" y="3551238"/>
          <p14:tracePt t="2017" x="1362075" y="3551238"/>
          <p14:tracePt t="2025" x="1377950" y="3543300"/>
          <p14:tracePt t="2033" x="1385888" y="3543300"/>
          <p14:tracePt t="2041" x="1425575" y="3543300"/>
          <p14:tracePt t="2048" x="1465263" y="3527425"/>
          <p14:tracePt t="2058" x="1497013" y="3519488"/>
          <p14:tracePt t="2064" x="1535113" y="3519488"/>
          <p14:tracePt t="2074" x="1558925" y="3519488"/>
          <p14:tracePt t="2081" x="1582738" y="3519488"/>
          <p14:tracePt t="2089" x="1606550" y="3519488"/>
          <p14:tracePt t="2097" x="1646238" y="3519488"/>
          <p14:tracePt t="2105" x="1677988" y="3519488"/>
          <p14:tracePt t="2113" x="1717675" y="3519488"/>
          <p14:tracePt t="2123" x="1747838" y="3519488"/>
          <p14:tracePt t="2129" x="1803400" y="3535363"/>
          <p14:tracePt t="2137" x="1851025" y="3543300"/>
          <p14:tracePt t="2145" x="1890713" y="3543300"/>
          <p14:tracePt t="2153" x="1922463" y="3543300"/>
          <p14:tracePt t="2161" x="1960563" y="3543300"/>
          <p14:tracePt t="2169" x="1992313" y="3543300"/>
          <p14:tracePt t="2177" x="2024063" y="3543300"/>
          <p14:tracePt t="2185" x="2039938" y="3543300"/>
          <p14:tracePt t="2193" x="2055813" y="3543300"/>
          <p14:tracePt t="2201" x="2063750" y="3543300"/>
          <p14:tracePt t="2209" x="2071688" y="3535363"/>
          <p14:tracePt t="2217" x="2087563" y="3527425"/>
          <p14:tracePt t="2233" x="2103438" y="3527425"/>
          <p14:tracePt t="2330" x="2111375" y="3519488"/>
          <p14:tracePt t="2498" x="2119313" y="3519488"/>
          <p14:tracePt t="2609" x="2133600" y="3519488"/>
          <p14:tracePt t="2634" x="2157413" y="3511550"/>
          <p14:tracePt t="2642" x="2165350" y="3511550"/>
          <p14:tracePt t="2649" x="2173288" y="3503613"/>
          <p14:tracePt t="2657" x="2181225" y="3495675"/>
          <p14:tracePt t="2665" x="2189163" y="3487738"/>
          <p14:tracePt t="2673" x="2205038" y="3487738"/>
          <p14:tracePt t="2681" x="2205038" y="3479800"/>
          <p14:tracePt t="2689" x="2220913" y="3479800"/>
          <p14:tracePt t="2697" x="2228850" y="3463925"/>
          <p14:tracePt t="2722" x="2244725" y="3463925"/>
          <p14:tracePt t="2753" x="2260600" y="3463925"/>
          <p14:tracePt t="2770" x="2268538" y="3463925"/>
          <p14:tracePt t="2777" x="2292350" y="3463925"/>
          <p14:tracePt t="2793" x="2308225" y="3463925"/>
          <p14:tracePt t="2801" x="2316163" y="3463925"/>
          <p14:tracePt t="2809" x="2324100" y="3463925"/>
          <p14:tracePt t="2817" x="2354263" y="3463925"/>
          <p14:tracePt t="2825" x="2401888" y="3463925"/>
          <p14:tracePt t="2833" x="2449513" y="3463925"/>
          <p14:tracePt t="2841" x="2528888" y="3471863"/>
          <p14:tracePt t="2849" x="2574925" y="3471863"/>
          <p14:tracePt t="2858" x="2654300" y="3471863"/>
          <p14:tracePt t="2865" x="2725738" y="3479800"/>
          <p14:tracePt t="2874" x="2803525" y="3487738"/>
          <p14:tracePt t="2891" x="2914650" y="3487738"/>
          <p14:tracePt t="2896" x="2984500" y="3487738"/>
          <p14:tracePt t="2905" x="3032125" y="3487738"/>
          <p14:tracePt t="2914" x="3063875" y="3487738"/>
          <p14:tracePt t="2923" x="3095625" y="3487738"/>
          <p14:tracePt t="2929" x="3119438" y="3487738"/>
          <p14:tracePt t="2937" x="3135313" y="3487738"/>
          <p14:tracePt t="2961" x="3149600" y="3487738"/>
          <p14:tracePt t="3065" x="3157538" y="3487738"/>
          <p14:tracePt t="3082" x="3165475" y="3487738"/>
          <p14:tracePt t="3089" x="3173413" y="3487738"/>
          <p14:tracePt t="3097" x="3189288" y="3487738"/>
          <p14:tracePt t="3105" x="3197225" y="3487738"/>
          <p14:tracePt t="3114" x="3213100" y="3487738"/>
          <p14:tracePt t="3122" x="3221038" y="3487738"/>
          <p14:tracePt t="3129" x="3236913" y="3487738"/>
          <p14:tracePt t="3136" x="3268663" y="3487738"/>
          <p14:tracePt t="3146" x="3292475" y="3487738"/>
          <p14:tracePt t="3153" x="3316288" y="3487738"/>
          <p14:tracePt t="3161" x="3340100" y="3487738"/>
          <p14:tracePt t="3169" x="3354388" y="3487738"/>
          <p14:tracePt t="3177" x="3370263" y="3487738"/>
          <p14:tracePt t="3185" x="3394075" y="3487738"/>
          <p14:tracePt t="3193" x="3417888" y="3487738"/>
          <p14:tracePt t="3201" x="3449638" y="3487738"/>
          <p14:tracePt t="3209" x="3473450" y="3479800"/>
          <p14:tracePt t="3217" x="3497263" y="3471863"/>
          <p14:tracePt t="3225" x="3513138" y="3471863"/>
          <p14:tracePt t="3233" x="3521075" y="3463925"/>
          <p14:tracePt t="3241" x="3536950" y="3463925"/>
          <p14:tracePt t="3249" x="3559175" y="3455988"/>
          <p14:tracePt t="3258" x="3567113" y="3448050"/>
          <p14:tracePt t="3265" x="3582988" y="3440113"/>
          <p14:tracePt t="3275" x="3598863" y="3440113"/>
          <p14:tracePt t="3282" x="3614738" y="3432175"/>
          <p14:tracePt t="3288" x="3630613" y="3425825"/>
          <p14:tracePt t="3306" x="3646488" y="3425825"/>
          <p14:tracePt t="3313" x="3654425" y="3425825"/>
          <p14:tracePt t="3329" x="3670300" y="3417888"/>
          <p14:tracePt t="3377" x="3686175" y="3417888"/>
          <p14:tracePt t="3385" x="3694113" y="3417888"/>
          <p14:tracePt t="3393" x="3709988" y="3417888"/>
          <p14:tracePt t="3401" x="3717925" y="3417888"/>
          <p14:tracePt t="3409" x="3733800" y="3417888"/>
          <p14:tracePt t="3416" x="3757613" y="3425825"/>
          <p14:tracePt t="3425" x="3779838" y="3425825"/>
          <p14:tracePt t="3434" x="3819525" y="3440113"/>
          <p14:tracePt t="3441" x="3867150" y="3448050"/>
          <p14:tracePt t="3449" x="3890963" y="3455988"/>
          <p14:tracePt t="3458" x="3930650" y="3463925"/>
          <p14:tracePt t="3465" x="3984625" y="3471863"/>
          <p14:tracePt t="3474" x="4008438" y="3471863"/>
          <p14:tracePt t="3481" x="4032250" y="3471863"/>
          <p14:tracePt t="3489" x="4048125" y="3471863"/>
          <p14:tracePt t="3497" x="4064000" y="3471863"/>
          <p14:tracePt t="3593" x="4079875" y="3471863"/>
          <p14:tracePt t="3785" x="4087813" y="3455988"/>
          <p14:tracePt t="3793" x="4095750" y="3440113"/>
          <p14:tracePt t="3801" x="4103688" y="3432175"/>
          <p14:tracePt t="3809" x="4111625" y="3417888"/>
          <p14:tracePt t="3849" x="4119563" y="3409950"/>
          <p14:tracePt t="3857" x="4119563" y="3402013"/>
          <p14:tracePt t="3865" x="4127500" y="3394075"/>
          <p14:tracePt t="3882" x="4135438" y="3386138"/>
          <p14:tracePt t="3889" x="4151313" y="3386138"/>
          <p14:tracePt t="3905" x="4165600" y="3386138"/>
          <p14:tracePt t="3914" x="4173538" y="3386138"/>
          <p14:tracePt t="3921" x="4189413" y="3378200"/>
          <p14:tracePt t="3929" x="4205288" y="3378200"/>
          <p14:tracePt t="3937" x="4237038" y="3378200"/>
          <p14:tracePt t="3945" x="4284663" y="3378200"/>
          <p14:tracePt t="3953" x="4364038" y="3378200"/>
          <p14:tracePt t="3961" x="4465638" y="3394075"/>
          <p14:tracePt t="3969" x="4591050" y="3417888"/>
          <p14:tracePt t="3977" x="4749800" y="3432175"/>
          <p14:tracePt t="3986" x="4906963" y="3471863"/>
          <p14:tracePt t="3993" x="5048250" y="3479800"/>
          <p14:tracePt t="4001" x="5205413" y="3495675"/>
          <p14:tracePt t="4009" x="5364163" y="3511550"/>
          <p14:tracePt t="4017" x="5489575" y="3519488"/>
          <p14:tracePt t="4026" x="5584825" y="3519488"/>
          <p14:tracePt t="4033" x="5694363" y="3519488"/>
          <p14:tracePt t="4041" x="5803900" y="3519488"/>
          <p14:tracePt t="4049" x="5875338" y="3495675"/>
          <p14:tracePt t="4057" x="5978525" y="3455988"/>
          <p14:tracePt t="4065" x="6072188" y="3432175"/>
          <p14:tracePt t="4073" x="6197600" y="3394075"/>
          <p14:tracePt t="4082" x="6316663" y="3354388"/>
          <p14:tracePt t="4089" x="6442075" y="3314700"/>
          <p14:tracePt t="4098" x="6592888" y="3275013"/>
          <p14:tracePt t="4105" x="6718300" y="3251200"/>
          <p14:tracePt t="4119" x="6843713" y="3235325"/>
          <p14:tracePt t="4120" x="6938963" y="3228975"/>
          <p14:tracePt t="4129" x="7032625" y="3228975"/>
          <p14:tracePt t="4137" x="7127875" y="3228975"/>
          <p14:tracePt t="4145" x="7221538" y="3228975"/>
          <p14:tracePt t="4153" x="7261225" y="3228975"/>
          <p14:tracePt t="4161" x="7308850" y="3228975"/>
          <p14:tracePt t="4169" x="7364413" y="3235325"/>
          <p14:tracePt t="4177" x="7412038" y="3251200"/>
          <p14:tracePt t="4185" x="7450138" y="3251200"/>
          <p14:tracePt t="4193" x="7481888" y="3251200"/>
          <p14:tracePt t="4201" x="7505700" y="3251200"/>
          <p14:tracePt t="4208" x="7521575" y="3251200"/>
          <p14:tracePt t="4217" x="7537450" y="3251200"/>
          <p14:tracePt t="4225" x="7545388" y="3251200"/>
          <p14:tracePt t="4233" x="7561263" y="3251200"/>
          <p14:tracePt t="4241" x="7569200" y="3251200"/>
          <p14:tracePt t="4249" x="7577138" y="3251200"/>
          <p14:tracePt t="4257" x="7585075" y="3243263"/>
          <p14:tracePt t="4265" x="7593013" y="3228975"/>
          <p14:tracePt t="4282" x="7600950" y="3221038"/>
          <p14:tracePt t="4289" x="7608888" y="3213100"/>
          <p14:tracePt t="4314" x="7616825" y="3197225"/>
          <p14:tracePt t="4521" x="7608888" y="3197225"/>
          <p14:tracePt t="4530" x="7600950" y="3197225"/>
          <p14:tracePt t="4537" x="7585075" y="3197225"/>
          <p14:tracePt t="4545" x="7561263" y="3189288"/>
          <p14:tracePt t="4552" x="7545388" y="3181350"/>
          <p14:tracePt t="4561" x="7529513" y="3157538"/>
          <p14:tracePt t="4569" x="7521575" y="3157538"/>
          <p14:tracePt t="4577" x="7505700" y="3149600"/>
          <p14:tracePt t="4586" x="7497763" y="3141663"/>
          <p14:tracePt t="4593" x="7481888" y="3133725"/>
          <p14:tracePt t="4609" x="7481888" y="3117850"/>
          <p14:tracePt t="4633" x="7466013" y="3109913"/>
          <p14:tracePt t="4721" x="7466013" y="3094038"/>
          <p14:tracePt t="4737" x="7458075" y="3086100"/>
          <p14:tracePt t="4746" x="7458075" y="3078163"/>
          <p14:tracePt t="4753" x="7450138" y="3070225"/>
          <p14:tracePt t="4825" x="7442200" y="3070225"/>
          <p14:tracePt t="4873" x="7434263" y="3062288"/>
          <p14:tracePt t="4882" x="7418388" y="3062288"/>
          <p14:tracePt t="4891" x="7388225" y="3062288"/>
          <p14:tracePt t="4897" x="7308850" y="3062288"/>
          <p14:tracePt t="4905" x="7191375" y="3062288"/>
          <p14:tracePt t="4913" x="7032625" y="3062288"/>
          <p14:tracePt t="4922" x="6765925" y="3070225"/>
          <p14:tracePt t="4929" x="6434138" y="3086100"/>
          <p14:tracePt t="4938" x="6096000" y="3141663"/>
          <p14:tracePt t="4945" x="5686425" y="3228975"/>
          <p14:tracePt t="4953" x="5245100" y="3306763"/>
          <p14:tracePt t="4961" x="4811713" y="3394075"/>
          <p14:tracePt t="4973" x="4340225" y="3479800"/>
          <p14:tracePt t="4977" x="3811588" y="3567113"/>
          <p14:tracePt t="4985" x="3157538" y="3614738"/>
          <p14:tracePt t="4993" x="2489200" y="3636963"/>
          <p14:tracePt t="5001" x="1779588" y="3636963"/>
          <p14:tracePt t="5009" x="1047750" y="3636963"/>
          <p14:tracePt t="5017" x="401638" y="3660775"/>
          <p14:tracePt t="14688" x="677863" y="5519738"/>
          <p14:tracePt t="14697" x="898525" y="5583238"/>
          <p14:tracePt t="14705" x="1125538" y="5645150"/>
          <p14:tracePt t="14713" x="1322388" y="5708650"/>
          <p14:tracePt t="14722" x="1622425" y="5818188"/>
          <p14:tracePt t="14729" x="1851025" y="5889625"/>
          <p14:tracePt t="14736" x="2008188" y="5897563"/>
          <p14:tracePt t="14744" x="2141538" y="5897563"/>
          <p14:tracePt t="14752" x="2284413" y="5897563"/>
          <p14:tracePt t="14761" x="2441575" y="5897563"/>
          <p14:tracePt t="14769" x="2582863" y="5897563"/>
          <p14:tracePt t="14777" x="2741613" y="5897563"/>
          <p14:tracePt t="14785" x="2851150" y="5897563"/>
          <p14:tracePt t="14793" x="2930525" y="5897563"/>
          <p14:tracePt t="14801" x="3008313" y="5881688"/>
          <p14:tracePt t="14809" x="3079750" y="5873750"/>
          <p14:tracePt t="14817" x="3119438" y="5849938"/>
          <p14:tracePt t="14825" x="3143250" y="5834063"/>
          <p14:tracePt t="14833" x="3173413" y="5818188"/>
          <p14:tracePt t="14841" x="3189288" y="5794375"/>
          <p14:tracePt t="14849" x="3197225" y="5756275"/>
          <p14:tracePt t="14857" x="3221038" y="5724525"/>
          <p14:tracePt t="14864" x="3268663" y="5684838"/>
          <p14:tracePt t="14873" x="3292475" y="5661025"/>
          <p14:tracePt t="14892" x="3362325" y="5589588"/>
          <p14:tracePt t="14897" x="3402013" y="5559425"/>
          <p14:tracePt t="14905" x="3449638" y="5527675"/>
          <p14:tracePt t="14913" x="3473450" y="5495925"/>
          <p14:tracePt t="14922" x="3497263" y="5456238"/>
          <p14:tracePt t="14929" x="3505200" y="5424488"/>
          <p14:tracePt t="14938" x="3505200" y="5378450"/>
          <p14:tracePt t="14945" x="3505200" y="5338763"/>
          <p14:tracePt t="14954" x="3457575" y="5283200"/>
          <p14:tracePt t="14961" x="3370263" y="5235575"/>
          <p14:tracePt t="14969" x="3284538" y="5173663"/>
          <p14:tracePt t="14977" x="3197225" y="5110163"/>
          <p14:tracePt t="14985" x="3127375" y="5046663"/>
          <p14:tracePt t="14993" x="3055938" y="4984750"/>
          <p14:tracePt t="15001" x="2984500" y="4953000"/>
          <p14:tracePt t="15009" x="2914650" y="4921250"/>
          <p14:tracePt t="15017" x="2859088" y="4881563"/>
          <p14:tracePt t="15025" x="2803525" y="4849813"/>
          <p14:tracePt t="15033" x="2771775" y="4833938"/>
          <p14:tracePt t="15041" x="2747963" y="4826000"/>
          <p14:tracePt t="15049" x="2733675" y="4818063"/>
          <p14:tracePt t="15058" x="2717800" y="4818063"/>
          <p14:tracePt t="15065" x="2701925" y="4818063"/>
          <p14:tracePt t="15073" x="2686050" y="4810125"/>
          <p14:tracePt t="15081" x="2662238" y="4802188"/>
          <p14:tracePt t="15089" x="2646363" y="4795838"/>
          <p14:tracePt t="15097" x="2622550" y="4795838"/>
          <p14:tracePt t="15106" x="2559050" y="4779963"/>
          <p14:tracePt t="15113" x="2473325" y="4756150"/>
          <p14:tracePt t="15122" x="2425700" y="4756150"/>
          <p14:tracePt t="15129" x="2332038" y="4732338"/>
          <p14:tracePt t="15139" x="2212975" y="4708525"/>
          <p14:tracePt t="15144" x="2149475" y="4684713"/>
          <p14:tracePt t="15153" x="2095500" y="4676775"/>
          <p14:tracePt t="15162" x="2032000" y="4668838"/>
          <p14:tracePt t="15169" x="1992313" y="4668838"/>
          <p14:tracePt t="15177" x="1960563" y="4668838"/>
          <p14:tracePt t="15185" x="1922463" y="4668838"/>
          <p14:tracePt t="15193" x="1898650" y="4668838"/>
          <p14:tracePt t="15201" x="1882775" y="4668838"/>
          <p14:tracePt t="15209" x="1866900" y="4660900"/>
          <p14:tracePt t="15217" x="1843088" y="4660900"/>
          <p14:tracePt t="15225" x="1803400" y="4645025"/>
          <p14:tracePt t="15233" x="1755775" y="4629150"/>
          <p14:tracePt t="15241" x="1717675" y="4613275"/>
          <p14:tracePt t="15250" x="1630363" y="4591050"/>
          <p14:tracePt t="15257" x="1582738" y="4591050"/>
          <p14:tracePt t="15265" x="1520825" y="4583113"/>
          <p14:tracePt t="15274" x="1449388" y="4559300"/>
          <p14:tracePt t="15281" x="1370013" y="4535488"/>
          <p14:tracePt t="15291" x="1316038" y="4511675"/>
          <p14:tracePt t="15297" x="1244600" y="4495800"/>
          <p14:tracePt t="15306" x="1181100" y="4479925"/>
          <p14:tracePt t="15313" x="1125538" y="4471988"/>
          <p14:tracePt t="15322" x="1103313" y="4464050"/>
          <p14:tracePt t="15329" x="1087438" y="4464050"/>
          <p14:tracePt t="15340" x="1071563" y="4456113"/>
          <p14:tracePt t="15345" x="1063625" y="4448175"/>
          <p14:tracePt t="15354" x="1047750" y="4448175"/>
          <p14:tracePt t="15473" x="1047750" y="4432300"/>
          <p14:tracePt t="15497" x="1055688" y="4416425"/>
          <p14:tracePt t="15601" x="1047750" y="4416425"/>
          <p14:tracePt t="15617" x="1031875" y="4416425"/>
          <p14:tracePt t="15649" x="1023938" y="4424363"/>
          <p14:tracePt t="15801" x="1016000" y="4424363"/>
          <p14:tracePt t="15873" x="1016000" y="4416425"/>
          <p14:tracePt t="15882" x="1031875" y="4416425"/>
          <p14:tracePt t="15889" x="1039813" y="4416425"/>
          <p14:tracePt t="15897" x="1047750" y="4416425"/>
          <p14:tracePt t="15906" x="1063625" y="4408488"/>
          <p14:tracePt t="15913" x="1103313" y="4386263"/>
          <p14:tracePt t="15922" x="1133475" y="4378325"/>
          <p14:tracePt t="15929" x="1157288" y="4370388"/>
          <p14:tracePt t="15937" x="1181100" y="4362450"/>
          <p14:tracePt t="15946" x="1204913" y="4362450"/>
          <p14:tracePt t="15953" x="1236663" y="4354513"/>
          <p14:tracePt t="15961" x="1260475" y="4346575"/>
          <p14:tracePt t="15969" x="1284288" y="4338638"/>
          <p14:tracePt t="15978" x="1322388" y="4330700"/>
          <p14:tracePt t="15985" x="1377950" y="4306888"/>
          <p14:tracePt t="15993" x="1425575" y="4306888"/>
          <p14:tracePt t="16001" x="1473200" y="4298950"/>
          <p14:tracePt t="16009" x="1543050" y="4283075"/>
          <p14:tracePt t="16017" x="1590675" y="4283075"/>
          <p14:tracePt t="16026" x="1638300" y="4283075"/>
          <p14:tracePt t="16033" x="1717675" y="4283075"/>
          <p14:tracePt t="16041" x="1779588" y="4283075"/>
          <p14:tracePt t="16049" x="1819275" y="4283075"/>
          <p14:tracePt t="16057" x="1874838" y="4283075"/>
          <p14:tracePt t="16065" x="1944688" y="4283075"/>
          <p14:tracePt t="16073" x="2008188" y="4275138"/>
          <p14:tracePt t="16081" x="2071688" y="4267200"/>
          <p14:tracePt t="16089" x="2141538" y="4243388"/>
          <p14:tracePt t="16097" x="2181225" y="4243388"/>
          <p14:tracePt t="16105" x="2205038" y="4243388"/>
          <p14:tracePt t="16113" x="2228850" y="4243388"/>
          <p14:tracePt t="16122" x="2252663" y="4243388"/>
          <p14:tracePt t="16129" x="2276475" y="4243388"/>
          <p14:tracePt t="16137" x="2292350" y="4243388"/>
          <p14:tracePt t="16145" x="2308225" y="4243388"/>
          <p14:tracePt t="16154" x="2332038" y="4243388"/>
          <p14:tracePt t="16161" x="2346325" y="4243388"/>
          <p14:tracePt t="16174" x="2370138" y="4243388"/>
          <p14:tracePt t="16177" x="2401888" y="4243388"/>
          <p14:tracePt t="16185" x="2417763" y="4243388"/>
          <p14:tracePt t="16193" x="2433638" y="4243388"/>
          <p14:tracePt t="16202" x="2465388" y="4243388"/>
          <p14:tracePt t="16210" x="2528888" y="4251325"/>
          <p14:tracePt t="16217" x="2574925" y="4259263"/>
          <p14:tracePt t="16225" x="2630488" y="4283075"/>
          <p14:tracePt t="16233" x="2693988" y="4283075"/>
          <p14:tracePt t="16241" x="2763838" y="4291013"/>
          <p14:tracePt t="16249" x="2827338" y="4314825"/>
          <p14:tracePt t="16257" x="2882900" y="4330700"/>
          <p14:tracePt t="16265" x="2922588" y="4338638"/>
          <p14:tracePt t="16274" x="2946400" y="4346575"/>
          <p14:tracePt t="16281" x="2960688" y="4346575"/>
          <p14:tracePt t="16289" x="2976563" y="4346575"/>
          <p14:tracePt t="16297" x="2984500" y="4346575"/>
          <p14:tracePt t="16306" x="3000375" y="4346575"/>
          <p14:tracePt t="16313" x="3016250" y="4346575"/>
          <p14:tracePt t="16322" x="3032125" y="4354513"/>
          <p14:tracePt t="16353" x="3048000" y="4362450"/>
          <p14:tracePt t="16401" x="3063875" y="4362450"/>
          <p14:tracePt t="16409" x="3071813" y="4362450"/>
          <p14:tracePt t="16417" x="3103563" y="4370388"/>
          <p14:tracePt t="16425" x="3149600" y="4370388"/>
          <p14:tracePt t="16433" x="3236913" y="4394200"/>
          <p14:tracePt t="16441" x="3332163" y="4416425"/>
          <p14:tracePt t="16449" x="3433763" y="4440238"/>
          <p14:tracePt t="16457" x="3513138" y="4456113"/>
          <p14:tracePt t="16465" x="3567113" y="4471988"/>
          <p14:tracePt t="16513" x="3536950" y="4471988"/>
          <p14:tracePt t="16522" x="3465513" y="4471988"/>
          <p14:tracePt t="16529" x="3370263" y="4471988"/>
          <p14:tracePt t="16539" x="3276600" y="4471988"/>
          <p14:tracePt t="16545" x="3213100" y="4471988"/>
          <p14:tracePt t="16553" x="3157538" y="4464050"/>
          <p14:tracePt t="16561" x="3143250" y="4464050"/>
          <p14:tracePt t="16569" x="3127375" y="4456113"/>
          <p14:tracePt t="16593" x="3127375" y="4448175"/>
          <p14:tracePt t="16609" x="3143250" y="4440238"/>
          <p14:tracePt t="16617" x="3157538" y="4440238"/>
          <p14:tracePt t="16625" x="3173413" y="4440238"/>
          <p14:tracePt t="16633" x="3197225" y="4440238"/>
          <p14:tracePt t="16641" x="3213100" y="4440238"/>
          <p14:tracePt t="16650" x="3228975" y="4440238"/>
          <p14:tracePt t="16714" x="3221038" y="4440238"/>
          <p14:tracePt t="16721" x="3205163" y="4432300"/>
          <p14:tracePt t="16729" x="3197225" y="4424363"/>
          <p14:tracePt t="16785" x="3205163" y="4424363"/>
          <p14:tracePt t="16826" x="3221038" y="4416425"/>
          <p14:tracePt t="16841" x="3197225" y="4416425"/>
          <p14:tracePt t="16849" x="3149600" y="4408488"/>
          <p14:tracePt t="16857" x="3111500" y="4386263"/>
          <p14:tracePt t="16865" x="3055938" y="4378325"/>
          <p14:tracePt t="16873" x="3024188" y="4362450"/>
          <p14:tracePt t="16891" x="2992438" y="4362450"/>
          <p14:tracePt t="16922" x="3008313" y="4362450"/>
          <p14:tracePt t="16929" x="3024188" y="4362450"/>
          <p14:tracePt t="16938" x="3040063" y="4362450"/>
          <p14:tracePt t="16945" x="3063875" y="4362450"/>
          <p14:tracePt t="16953" x="3079750" y="4370388"/>
          <p14:tracePt t="17049" x="3095625" y="4370388"/>
          <p14:tracePt t="17065" x="3111500" y="4370388"/>
          <p14:tracePt t="17073" x="3119438" y="4370388"/>
          <p14:tracePt t="17082" x="3143250" y="4370388"/>
          <p14:tracePt t="17089" x="3157538" y="4370388"/>
          <p14:tracePt t="17097" x="3173413" y="4370388"/>
          <p14:tracePt t="17202" x="3165475" y="4370388"/>
          <p14:tracePt t="17265" x="3149600" y="4370388"/>
          <p14:tracePt t="17289" x="3143250" y="4370388"/>
          <p14:tracePt t="17393" x="3127375" y="4370388"/>
          <p14:tracePt t="17441" x="3111500" y="4370388"/>
          <p14:tracePt t="17538" x="3103563" y="4370388"/>
          <p14:tracePt t="17753" x="3119438" y="4370388"/>
          <p14:tracePt t="17769" x="3135313" y="4370388"/>
          <p14:tracePt t="17777" x="3157538" y="4370388"/>
          <p14:tracePt t="17786" x="3205163" y="4370388"/>
          <p14:tracePt t="17793" x="3244850" y="4370388"/>
          <p14:tracePt t="17801" x="3292475" y="4370388"/>
          <p14:tracePt t="17810" x="3316288" y="4370388"/>
          <p14:tracePt t="17818" x="3340100" y="4370388"/>
          <p14:tracePt t="17825" x="3370263" y="4370388"/>
          <p14:tracePt t="17833" x="3378200" y="4370388"/>
          <p14:tracePt t="17842" x="3433763" y="4362450"/>
          <p14:tracePt t="17849" x="3457575" y="4354513"/>
          <p14:tracePt t="17857" x="3489325" y="4354513"/>
          <p14:tracePt t="17865" x="3544888" y="4346575"/>
          <p14:tracePt t="17873" x="3590925" y="4338638"/>
          <p14:tracePt t="17881" x="3638550" y="4338638"/>
          <p14:tracePt t="17891" x="3702050" y="4338638"/>
          <p14:tracePt t="17897" x="3771900" y="4338638"/>
          <p14:tracePt t="17906" x="3819525" y="4338638"/>
          <p14:tracePt t="17913" x="3867150" y="4338638"/>
          <p14:tracePt t="17921" x="3914775" y="4338638"/>
          <p14:tracePt t="17929" x="3954463" y="4338638"/>
          <p14:tracePt t="17939" x="4000500" y="4338638"/>
          <p14:tracePt t="17946" x="4048125" y="4338638"/>
          <p14:tracePt t="17953" x="4095750" y="4338638"/>
          <p14:tracePt t="17961" x="4159250" y="4338638"/>
          <p14:tracePt t="17969" x="4205288" y="4338638"/>
          <p14:tracePt t="17978" x="4268788" y="4338638"/>
          <p14:tracePt t="17985" x="4340225" y="4338638"/>
          <p14:tracePt t="17994" x="4402138" y="4338638"/>
          <p14:tracePt t="18001" x="4449763" y="4338638"/>
          <p14:tracePt t="18009" x="4481513" y="4338638"/>
          <p14:tracePt t="18017" x="4521200" y="4338638"/>
          <p14:tracePt t="18025" x="4545013" y="4338638"/>
          <p14:tracePt t="18033" x="4583113" y="4338638"/>
          <p14:tracePt t="18042" x="4606925" y="4330700"/>
          <p14:tracePt t="18049" x="4638675" y="4330700"/>
          <p14:tracePt t="18057" x="4678363" y="4322763"/>
          <p14:tracePt t="18065" x="4702175" y="4298950"/>
          <p14:tracePt t="18073" x="4741863" y="4298950"/>
          <p14:tracePt t="18081" x="4773613" y="4298950"/>
          <p14:tracePt t="18090" x="4835525" y="4298950"/>
          <p14:tracePt t="18097" x="4883150" y="4298950"/>
          <p14:tracePt t="18106" x="4930775" y="4298950"/>
          <p14:tracePt t="18113" x="4970463" y="4298950"/>
          <p14:tracePt t="18122" x="5000625" y="4298950"/>
          <p14:tracePt t="18129" x="5040313" y="4298950"/>
          <p14:tracePt t="18137" x="5072063" y="4298950"/>
          <p14:tracePt t="18145" x="5087938" y="4298950"/>
          <p14:tracePt t="18152" x="5103813" y="4298950"/>
          <p14:tracePt t="18177" x="5119688" y="4298950"/>
          <p14:tracePt t="18185" x="5127625" y="4298950"/>
          <p14:tracePt t="18201" x="5143500" y="4298950"/>
          <p14:tracePt t="18209" x="5151438" y="4298950"/>
          <p14:tracePt t="18217" x="5159375" y="4298950"/>
          <p14:tracePt t="18225" x="5175250" y="4298950"/>
          <p14:tracePt t="18234" x="5197475" y="4298950"/>
          <p14:tracePt t="18241" x="5213350" y="4298950"/>
          <p14:tracePt t="18249" x="5253038" y="4314825"/>
          <p14:tracePt t="18257" x="5276850" y="4314825"/>
          <p14:tracePt t="18265" x="5300663" y="4314825"/>
          <p14:tracePt t="18273" x="5316538" y="4314825"/>
          <p14:tracePt t="18281" x="5332413" y="4314825"/>
          <p14:tracePt t="18290" x="5348288" y="4314825"/>
          <p14:tracePt t="18297" x="5364163" y="4314825"/>
          <p14:tracePt t="18321" x="5380038" y="4314825"/>
          <p14:tracePt t="18338" x="5386388" y="4314825"/>
          <p14:tracePt t="18353" x="5402263" y="4314825"/>
          <p14:tracePt t="18369" x="5410200" y="4314825"/>
          <p14:tracePt t="18377" x="5418138" y="4314825"/>
          <p14:tracePt t="18393" x="5426075" y="4314825"/>
          <p14:tracePt t="18409" x="5441950" y="4314825"/>
          <p14:tracePt t="18433" x="5449888" y="4314825"/>
          <p14:tracePt t="18450" x="5465763" y="4314825"/>
          <p14:tracePt t="18481" x="5473700" y="4306888"/>
          <p14:tracePt t="18489" x="5473700" y="4298950"/>
          <p14:tracePt t="18497" x="5457825" y="4275138"/>
          <p14:tracePt t="18505" x="5418138" y="4235450"/>
          <p14:tracePt t="18513" x="5380038" y="4219575"/>
          <p14:tracePt t="18521" x="5316538" y="4173538"/>
          <p14:tracePt t="18529" x="5260975" y="4141788"/>
          <p14:tracePt t="18539" x="5189538" y="4094163"/>
          <p14:tracePt t="18545" x="5119688" y="4030663"/>
          <p14:tracePt t="18552" x="5080000" y="4000500"/>
          <p14:tracePt t="18561" x="5040313" y="3968750"/>
          <p14:tracePt t="18569" x="5000625" y="3952875"/>
          <p14:tracePt t="18577" x="4984750" y="3929063"/>
          <p14:tracePt t="18641" x="4970463" y="3929063"/>
          <p14:tracePt t="18721" x="4978400" y="3929063"/>
          <p14:tracePt t="18738" x="5008563" y="3929063"/>
          <p14:tracePt t="18745" x="5040313" y="3929063"/>
          <p14:tracePt t="18753" x="5064125" y="3937000"/>
          <p14:tracePt t="18762" x="5111750" y="3944938"/>
          <p14:tracePt t="18769" x="5151438" y="3960813"/>
          <p14:tracePt t="18778" x="5205413" y="3992563"/>
          <p14:tracePt t="18786" x="5245100" y="4022725"/>
          <p14:tracePt t="18794" x="5300663" y="4062413"/>
          <p14:tracePt t="18801" x="5332413" y="4086225"/>
          <p14:tracePt t="18809" x="5372100" y="4117975"/>
          <p14:tracePt t="18817" x="5426075" y="4141788"/>
          <p14:tracePt t="18825" x="5473700" y="4157663"/>
          <p14:tracePt t="18833" x="5545138" y="4157663"/>
          <p14:tracePt t="18841" x="5576888" y="4173538"/>
          <p14:tracePt t="18849" x="5607050" y="4189413"/>
          <p14:tracePt t="18858" x="5654675" y="4197350"/>
          <p14:tracePt t="18866" x="5702300" y="4205288"/>
          <p14:tracePt t="18875" x="5734050" y="4213225"/>
          <p14:tracePt t="18881" x="5741988" y="4213225"/>
          <p14:tracePt t="18891" x="5757863" y="4213225"/>
          <p14:tracePt t="18929" x="5773738" y="4213225"/>
          <p14:tracePt t="19002" x="5773738" y="4219575"/>
          <p14:tracePt t="19009" x="5765800" y="4227513"/>
          <p14:tracePt t="19017" x="5749925" y="4235450"/>
          <p14:tracePt t="19058" x="5765800" y="4235450"/>
          <p14:tracePt t="19073" x="5781675" y="4235450"/>
          <p14:tracePt t="19081" x="5795963" y="4235450"/>
          <p14:tracePt t="19089" x="5803900" y="4243388"/>
          <p14:tracePt t="19097" x="5819775" y="4251325"/>
          <p14:tracePt t="19186" x="5835650" y="4259263"/>
          <p14:tracePt t="19258" x="5819775" y="4259263"/>
          <p14:tracePt t="19273" x="5811838" y="4259263"/>
          <p14:tracePt t="19281" x="5803900" y="4259263"/>
          <p14:tracePt t="19289" x="5765800" y="4259263"/>
          <p14:tracePt t="19298" x="5726113" y="4235450"/>
          <p14:tracePt t="19305" x="5670550" y="4205288"/>
          <p14:tracePt t="19313" x="5614988" y="4173538"/>
          <p14:tracePt t="19322" x="5576888" y="4141788"/>
          <p14:tracePt t="19329" x="5521325" y="4110038"/>
          <p14:tracePt t="19338" x="5505450" y="4102100"/>
          <p14:tracePt t="19345" x="5481638" y="4102100"/>
          <p14:tracePt t="19353" x="5473700" y="4094163"/>
          <p14:tracePt t="19545" x="5489575" y="4094163"/>
          <p14:tracePt t="19554" x="5537200" y="4094163"/>
          <p14:tracePt t="19561" x="5576888" y="4094163"/>
          <p14:tracePt t="19569" x="5607050" y="4102100"/>
          <p14:tracePt t="19577" x="5638800" y="4110038"/>
          <p14:tracePt t="19585" x="5662613" y="4141788"/>
          <p14:tracePt t="19593" x="5678488" y="4157663"/>
          <p14:tracePt t="19602" x="5686425" y="4165600"/>
          <p14:tracePt t="19609" x="5702300" y="4181475"/>
          <p14:tracePt t="19617" x="5718175" y="4189413"/>
          <p14:tracePt t="19625" x="5726113" y="4205288"/>
          <p14:tracePt t="19633" x="5741988" y="4213225"/>
          <p14:tracePt t="19666" x="5741988" y="4227513"/>
          <p14:tracePt t="19689" x="5749925" y="4227513"/>
          <p14:tracePt t="19697" x="5773738" y="4227513"/>
          <p14:tracePt t="19705" x="5789613" y="4227513"/>
          <p14:tracePt t="19714" x="5795963" y="4227513"/>
          <p14:tracePt t="19721" x="5819775" y="4219575"/>
          <p14:tracePt t="19730" x="5835650" y="4219575"/>
          <p14:tracePt t="19738" x="5859463" y="4219575"/>
          <p14:tracePt t="19745" x="5883275" y="4213225"/>
          <p14:tracePt t="19753" x="5907088" y="4205288"/>
          <p14:tracePt t="19761" x="5938838" y="4205288"/>
          <p14:tracePt t="19770" x="5954713" y="4205288"/>
          <p14:tracePt t="19777" x="5978525" y="4205288"/>
          <p14:tracePt t="19786" x="6000750" y="4189413"/>
          <p14:tracePt t="19793" x="6040438" y="4189413"/>
          <p14:tracePt t="19801" x="6072188" y="4181475"/>
          <p14:tracePt t="19809" x="6111875" y="4165600"/>
          <p14:tracePt t="19817" x="6159500" y="4165600"/>
          <p14:tracePt t="19825" x="6205538" y="4165600"/>
          <p14:tracePt t="19833" x="6245225" y="4165600"/>
          <p14:tracePt t="19841" x="6308725" y="4165600"/>
          <p14:tracePt t="19849" x="6372225" y="4165600"/>
          <p14:tracePt t="19857" x="6450013" y="4165600"/>
          <p14:tracePt t="19866" x="6529388" y="4165600"/>
          <p14:tracePt t="19873" x="6607175" y="4165600"/>
          <p14:tracePt t="19882" x="6686550" y="4165600"/>
          <p14:tracePt t="19898" x="6835775" y="4205288"/>
          <p14:tracePt t="19905" x="6907213" y="4213225"/>
          <p14:tracePt t="19914" x="6970713" y="4219575"/>
          <p14:tracePt t="19921" x="6994525" y="4243388"/>
          <p14:tracePt t="19929" x="7024688" y="4243388"/>
          <p14:tracePt t="19937" x="7048500" y="4243388"/>
          <p14:tracePt t="19947" x="7064375" y="4243388"/>
          <p14:tracePt t="19953" x="7088188" y="4243388"/>
          <p14:tracePt t="19961" x="7104063" y="4243388"/>
          <p14:tracePt t="19969" x="7119938" y="4243388"/>
          <p14:tracePt t="19977" x="7135813" y="4243388"/>
          <p14:tracePt t="19986" x="7151688" y="4243388"/>
          <p14:tracePt t="19993" x="7167563" y="4243388"/>
          <p14:tracePt t="20001" x="7183438" y="4243388"/>
          <p14:tracePt t="20009" x="7199313" y="4243388"/>
          <p14:tracePt t="20017" x="7207250" y="4243388"/>
          <p14:tracePt t="20025" x="7213600" y="4243388"/>
          <p14:tracePt t="20033" x="7229475" y="4243388"/>
          <p14:tracePt t="20041" x="7237413" y="4243388"/>
          <p14:tracePt t="20057" x="7261225" y="4243388"/>
          <p14:tracePt t="20073" x="7285038" y="4251325"/>
          <p14:tracePt t="20090" x="7292975" y="4259263"/>
          <p14:tracePt t="20097" x="7300913" y="4259263"/>
          <p14:tracePt t="20145" x="7308850" y="4267200"/>
          <p14:tracePt t="20169" x="7308850" y="4275138"/>
          <p14:tracePt t="20185" x="7300913" y="4275138"/>
          <p14:tracePt t="20193" x="7285038" y="4283075"/>
          <p14:tracePt t="20209" x="7277100" y="4283075"/>
          <p14:tracePt t="20241" x="7261225" y="4291013"/>
          <p14:tracePt t="20274" x="7261225" y="4306888"/>
          <p14:tracePt t="20289" x="7292975" y="4314825"/>
          <p14:tracePt t="20297" x="7300913" y="4330700"/>
          <p14:tracePt t="20305" x="7324725" y="4330700"/>
          <p14:tracePt t="20313" x="7340600" y="4330700"/>
          <p14:tracePt t="20378" x="7340600" y="4346575"/>
          <p14:tracePt t="20425" x="7340600" y="4354513"/>
          <p14:tracePt t="20441" x="7356475" y="4354513"/>
          <p14:tracePt t="20449" x="7372350" y="4362450"/>
          <p14:tracePt t="20457" x="7396163" y="4370388"/>
          <p14:tracePt t="20465" x="7418388" y="4378325"/>
          <p14:tracePt t="20473" x="7434263" y="4378325"/>
          <p14:tracePt t="20546" x="7450138" y="4378325"/>
          <p14:tracePt t="20561" x="7458075" y="4378325"/>
          <p14:tracePt t="20593" x="7473950" y="4378325"/>
          <p14:tracePt t="20610" x="7481888" y="4378325"/>
          <p14:tracePt t="20617" x="7489825" y="4378325"/>
          <p14:tracePt t="20625" x="7497763" y="4378325"/>
          <p14:tracePt t="20641" x="7513638" y="4378325"/>
          <p14:tracePt t="20649" x="7521575" y="4386263"/>
          <p14:tracePt t="20657" x="7529513" y="4394200"/>
          <p14:tracePt t="20665" x="7545388" y="4394200"/>
          <p14:tracePt t="20681" x="7569200" y="4394200"/>
          <p14:tracePt t="20698" x="7585075" y="4386263"/>
          <p14:tracePt t="20721" x="7593013" y="4378325"/>
          <p14:tracePt t="20753" x="7608888" y="4370388"/>
          <p14:tracePt t="20778" x="7631113" y="4362450"/>
          <p14:tracePt t="20793" x="7639050" y="4354513"/>
          <p14:tracePt t="20802" x="7646988" y="4346575"/>
          <p14:tracePt t="20833" x="7654925" y="4346575"/>
          <p14:tracePt t="20841" x="7662863" y="4338638"/>
          <p14:tracePt t="20848" x="7670800" y="4330700"/>
          <p14:tracePt t="20873" x="7678738" y="4330700"/>
          <p14:tracePt t="20881" x="7686675" y="4330700"/>
          <p14:tracePt t="20899" x="7710488" y="4330700"/>
          <p14:tracePt t="20913" x="7718425" y="4330700"/>
          <p14:tracePt t="20921" x="7734300" y="4330700"/>
          <p14:tracePt t="20929" x="7742238" y="4330700"/>
          <p14:tracePt t="20937" x="7750175" y="4330700"/>
          <p14:tracePt t="20946" x="7766050" y="4330700"/>
          <p14:tracePt t="20953" x="7789863" y="4330700"/>
          <p14:tracePt t="20961" x="7827963" y="4330700"/>
          <p14:tracePt t="20969" x="7851775" y="4338638"/>
          <p14:tracePt t="20977" x="7891463" y="4338638"/>
          <p14:tracePt t="20985" x="7923213" y="4346575"/>
          <p14:tracePt t="20993" x="7962900" y="4354513"/>
          <p14:tracePt t="21001" x="8002588" y="4354513"/>
          <p14:tracePt t="21009" x="8032750" y="4354513"/>
          <p14:tracePt t="21017" x="8072438" y="4354513"/>
          <p14:tracePt t="21025" x="8088313" y="4354513"/>
          <p14:tracePt t="21033" x="8112125" y="4346575"/>
          <p14:tracePt t="21041" x="8128000" y="4338638"/>
          <p14:tracePt t="21049" x="8143875" y="4338638"/>
          <p14:tracePt t="21057" x="8151813" y="4330700"/>
          <p14:tracePt t="21081" x="8167688" y="4322763"/>
          <p14:tracePt t="21097" x="8175625" y="4322763"/>
          <p14:tracePt t="21105" x="8191500" y="4322763"/>
          <p14:tracePt t="21114" x="8215313" y="4314825"/>
          <p14:tracePt t="21121" x="8229600" y="4306888"/>
          <p14:tracePt t="21129" x="8237538" y="4306888"/>
          <p14:tracePt t="21137" x="8261350" y="4298950"/>
          <p14:tracePt t="21147" x="8269288" y="4291013"/>
          <p14:tracePt t="21152" x="8285163" y="4291013"/>
          <p14:tracePt t="21161" x="8301038" y="4283075"/>
          <p14:tracePt t="21169" x="8316913" y="4275138"/>
          <p14:tracePt t="21176" x="8332788" y="4267200"/>
          <p14:tracePt t="21185" x="8348663" y="4267200"/>
          <p14:tracePt t="21193" x="8364538" y="4267200"/>
          <p14:tracePt t="21201" x="8372475" y="4259263"/>
          <p14:tracePt t="21217" x="8380413" y="4259263"/>
          <p14:tracePt t="21225" x="8388350" y="4259263"/>
          <p14:tracePt t="21233" x="8396288" y="4259263"/>
          <p14:tracePt t="21249" x="8412163" y="4259263"/>
          <p14:tracePt t="21257" x="8420100" y="4251325"/>
          <p14:tracePt t="21281" x="8434388" y="4251325"/>
          <p14:tracePt t="21289" x="8442325" y="4251325"/>
          <p14:tracePt t="21298" x="8466138" y="4243388"/>
          <p14:tracePt t="21305" x="8474075" y="4243388"/>
          <p14:tracePt t="21314" x="8482013" y="4235450"/>
          <p14:tracePt t="21321" x="8489950" y="4227513"/>
          <p14:tracePt t="21331" x="8513763" y="4227513"/>
          <p14:tracePt t="21338" x="8529638" y="4219575"/>
          <p14:tracePt t="21369" x="8545513" y="4219575"/>
          <p14:tracePt t="21387" x="8553450" y="4219575"/>
          <p14:tracePt t="21401" x="8569325" y="4219575"/>
          <p14:tracePt t="21426" x="8577263" y="4219575"/>
          <p14:tracePt t="21441" x="8585200" y="4219575"/>
          <p14:tracePt t="21457" x="8593138" y="4219575"/>
          <p14:tracePt t="21465" x="8609013" y="4219575"/>
          <p14:tracePt t="21473" x="8616950" y="4219575"/>
          <p14:tracePt t="21482" x="8632825" y="4219575"/>
          <p14:tracePt t="21489" x="8647113" y="4219575"/>
          <p14:tracePt t="21497" x="8670925" y="4219575"/>
          <p14:tracePt t="21505" x="8694738" y="4219575"/>
          <p14:tracePt t="21514" x="8718550" y="4227513"/>
          <p14:tracePt t="21521" x="8750300" y="4243388"/>
          <p14:tracePt t="21531" x="8774113" y="4259263"/>
          <p14:tracePt t="21537" x="8789988" y="4267200"/>
          <p14:tracePt t="21546" x="8805863" y="4275138"/>
          <p14:tracePt t="21553" x="8821738" y="4275138"/>
          <p14:tracePt t="21569" x="8837613" y="4275138"/>
          <p14:tracePt t="21578" x="8843963" y="4275138"/>
          <p14:tracePt t="21594" x="8859838" y="4275138"/>
          <p14:tracePt t="21610" x="8883650" y="4291013"/>
          <p14:tracePt t="21617" x="8891588" y="4291013"/>
          <p14:tracePt t="21626" x="8907463" y="4291013"/>
          <p14:tracePt t="21649" x="8923338" y="4291013"/>
          <p14:tracePt t="21753" x="8939213" y="4291013"/>
          <p14:tracePt t="21761" x="8955088" y="4298950"/>
          <p14:tracePt t="21777" x="8970963" y="4298950"/>
          <p14:tracePt t="21793" x="8978900" y="4298950"/>
          <p14:tracePt t="21833" x="8994775" y="4298950"/>
          <p14:tracePt t="21849" x="9010650" y="4298950"/>
          <p14:tracePt t="21857" x="9018588" y="4298950"/>
          <p14:tracePt t="21865" x="9026525" y="4298950"/>
          <p14:tracePt t="21873" x="9042400" y="4306888"/>
          <p14:tracePt t="21881" x="9064625" y="4330700"/>
          <p14:tracePt t="21899" x="9080500" y="4330700"/>
          <p14:tracePt t="21921" x="9096375" y="4330700"/>
          <p14:tracePt t="21930" x="9112250" y="4338638"/>
          <p14:tracePt t="21937" x="9128125" y="4346575"/>
          <p14:tracePt t="21954" x="9144000" y="4346575"/>
          <p14:tracePt t="21962" x="9151938" y="4346575"/>
          <p14:tracePt t="21977" x="9167813" y="4346575"/>
          <p14:tracePt t="21985" x="9175750" y="4346575"/>
          <p14:tracePt t="21994" x="9191625" y="4346575"/>
          <p14:tracePt t="22018" x="9207500" y="4346575"/>
          <p14:tracePt t="22026" x="9215438" y="4346575"/>
          <p14:tracePt t="22033" x="9239250" y="4354513"/>
          <p14:tracePt t="22041" x="9253538" y="4362450"/>
          <p14:tracePt t="22049" x="9269413" y="4378325"/>
          <p14:tracePt t="22058" x="9293225" y="4378325"/>
          <p14:tracePt t="22065" x="9317038" y="4394200"/>
          <p14:tracePt t="22072" x="9317038" y="4402138"/>
          <p14:tracePt t="22081" x="9340850" y="4416425"/>
          <p14:tracePt t="22088" x="9356725" y="4424363"/>
          <p14:tracePt t="22098" x="9372600" y="4432300"/>
          <p14:tracePt t="22105" x="9396413" y="4448175"/>
          <p14:tracePt t="22114" x="9412288" y="4448175"/>
          <p14:tracePt t="22257" x="9420225" y="4448175"/>
          <p14:tracePt t="22329" x="9428163" y="4448175"/>
          <p14:tracePt t="22418" x="9444038" y="4448175"/>
          <p14:tracePt t="22425" x="9450388" y="4448175"/>
          <p14:tracePt t="22433" x="9466263" y="4448175"/>
          <p14:tracePt t="22457" x="9474200" y="4448175"/>
          <p14:tracePt t="22464" x="9490075" y="4440238"/>
          <p14:tracePt t="22489" x="9490075" y="4432300"/>
          <p14:tracePt t="22514" x="9498013" y="4424363"/>
          <p14:tracePt t="22538" x="9513888" y="4424363"/>
          <p14:tracePt t="22554" x="9521825" y="4416425"/>
          <p14:tracePt t="22562" x="9529763" y="4416425"/>
          <p14:tracePt t="22569" x="9537700" y="4408488"/>
          <p14:tracePt t="22585" x="9553575" y="4402138"/>
          <p14:tracePt t="22602" x="9553575" y="4394200"/>
          <p14:tracePt t="22609" x="9561513" y="4386263"/>
          <p14:tracePt t="22633" x="9577388" y="4386263"/>
          <p14:tracePt t="22649" x="9585325" y="4378325"/>
          <p14:tracePt t="22657" x="9601200" y="4378325"/>
          <p14:tracePt t="22674" x="9601200" y="4362450"/>
          <p14:tracePt t="22681" x="9609138" y="4354513"/>
          <p14:tracePt t="22889" x="9617075" y="4354513"/>
          <p14:tracePt t="22913" x="9632950" y="4354513"/>
          <p14:tracePt t="23074" x="9640888" y="4354513"/>
          <p14:tracePt t="23082" x="9648825" y="4346575"/>
          <p14:tracePt t="23089" x="9663113" y="4338638"/>
          <p14:tracePt t="23097" x="9671050" y="4330700"/>
          <p14:tracePt t="23105" x="9678988" y="4314825"/>
          <p14:tracePt t="23114" x="9686925" y="4306888"/>
          <p14:tracePt t="23121" x="9694863" y="4291013"/>
          <p14:tracePt t="23250" x="9686925" y="4291013"/>
          <p14:tracePt t="23257" x="9678988" y="4291013"/>
          <p14:tracePt t="23273" x="9663113" y="4291013"/>
          <p14:tracePt t="23281" x="9655175" y="4298950"/>
          <p14:tracePt t="23290" x="9640888" y="4298950"/>
          <p14:tracePt t="23297" x="9632950" y="4306888"/>
          <p14:tracePt t="23306" x="9632950" y="4322763"/>
          <p14:tracePt t="23313" x="9632950" y="4330700"/>
          <p14:tracePt t="23322" x="9617075" y="4338638"/>
          <p14:tracePt t="23329" x="9609138" y="4346575"/>
          <p14:tracePt t="23338" x="9593263" y="4362450"/>
          <p14:tracePt t="23345" x="9577388" y="4370388"/>
          <p14:tracePt t="23353" x="9569450" y="4386263"/>
          <p14:tracePt t="23361" x="9553575" y="4394200"/>
          <p14:tracePt t="23369" x="9521825" y="4424363"/>
          <p14:tracePt t="23377" x="9498013" y="4440238"/>
          <p14:tracePt t="23385" x="9450388" y="4448175"/>
          <p14:tracePt t="23393" x="9380538" y="4471988"/>
          <p14:tracePt t="23401" x="9269413" y="4471988"/>
          <p14:tracePt t="23409" x="9128125" y="4495800"/>
          <p14:tracePt t="23417" x="8970963" y="4511675"/>
          <p14:tracePt t="23425" x="8813800" y="4511675"/>
          <p14:tracePt t="23433" x="8616950" y="4503738"/>
          <p14:tracePt t="23441" x="8356600" y="4503738"/>
          <p14:tracePt t="23449" x="8072438" y="4503738"/>
          <p14:tracePt t="23457" x="7750175" y="4503738"/>
          <p14:tracePt t="23465" x="7418388" y="4487863"/>
          <p14:tracePt t="23473" x="7032625" y="4487863"/>
          <p14:tracePt t="23481" x="6670675" y="4471988"/>
          <p14:tracePt t="23489" x="6410325" y="4456113"/>
          <p14:tracePt t="23497" x="6151563" y="4456113"/>
          <p14:tracePt t="23506" x="5978525" y="4456113"/>
          <p14:tracePt t="23513" x="5819775" y="4456113"/>
          <p14:tracePt t="23522" x="5678488" y="4487863"/>
          <p14:tracePt t="23529" x="5561013" y="4519613"/>
          <p14:tracePt t="23538" x="5489575" y="4559300"/>
          <p14:tracePt t="23545" x="5441950" y="4575175"/>
          <p14:tracePt t="23552" x="5394325" y="4605338"/>
          <p14:tracePt t="23561" x="5380038" y="4637088"/>
          <p14:tracePt t="23569" x="5364163" y="4660900"/>
          <p14:tracePt t="23577" x="5356225" y="4676775"/>
          <p14:tracePt t="23585" x="5348288" y="4684713"/>
          <p14:tracePt t="23593" x="5324475" y="4700588"/>
          <p14:tracePt t="23601" x="5300663" y="4708525"/>
          <p14:tracePt t="23609" x="5268913" y="4724400"/>
          <p14:tracePt t="23618" x="5260975" y="4724400"/>
          <p14:tracePt t="23625" x="5245100" y="4724400"/>
          <p14:tracePt t="23633" x="5237163" y="4724400"/>
          <p14:tracePt t="23641" x="5221288" y="4732338"/>
          <p14:tracePt t="23657" x="5213350" y="4740275"/>
          <p14:tracePt t="23673" x="5197475" y="4740275"/>
          <p14:tracePt t="23681" x="5189538" y="4732338"/>
          <p14:tracePt t="23690" x="5181600" y="4724400"/>
          <p14:tracePt t="23705" x="5167313" y="4716463"/>
          <p14:tracePt t="23713" x="5135563" y="4684713"/>
          <p14:tracePt t="23721" x="5095875" y="4652963"/>
          <p14:tracePt t="23729" x="5040313" y="4621213"/>
          <p14:tracePt t="23738" x="4984750" y="4591050"/>
          <p14:tracePt t="23746" x="4891088" y="4567238"/>
          <p14:tracePt t="23752" x="4773613" y="4551363"/>
          <p14:tracePt t="23761" x="4646613" y="4511675"/>
          <p14:tracePt t="23769" x="4521200" y="4471988"/>
          <p14:tracePt t="23777" x="4316413" y="4448175"/>
          <p14:tracePt t="23785" x="4143375" y="4432300"/>
          <p14:tracePt t="23793" x="3984625" y="4416425"/>
          <p14:tracePt t="23801" x="3843338" y="4408488"/>
          <p14:tracePt t="23809" x="3702050" y="4378325"/>
          <p14:tracePt t="23818" x="3575050" y="4354513"/>
          <p14:tracePt t="23825" x="3441700" y="4314825"/>
          <p14:tracePt t="23833" x="3316288" y="4275138"/>
          <p14:tracePt t="23841" x="3205163" y="4243388"/>
          <p14:tracePt t="23849" x="3087688" y="4205288"/>
          <p14:tracePt t="23857" x="2976563" y="4181475"/>
          <p14:tracePt t="23865" x="2867025" y="4165600"/>
          <p14:tracePt t="23873" x="2779713" y="4141788"/>
          <p14:tracePt t="23881" x="2701925" y="4125913"/>
          <p14:tracePt t="23889" x="2614613" y="4117975"/>
          <p14:tracePt t="23897" x="2520950" y="4117975"/>
          <p14:tracePt t="23906" x="2457450" y="4117975"/>
          <p14:tracePt t="23913" x="2378075" y="4133850"/>
          <p14:tracePt t="23922" x="2292350" y="4165600"/>
          <p14:tracePt t="23929" x="2205038" y="4205288"/>
          <p14:tracePt t="23938" x="2165350" y="4227513"/>
          <p14:tracePt t="23945" x="2133600" y="4235450"/>
          <p14:tracePt t="23953" x="2095500" y="4251325"/>
          <p14:tracePt t="23961" x="2079625" y="4259263"/>
          <p14:tracePt t="23969" x="2071688" y="4275138"/>
          <p14:tracePt t="23977" x="2063750" y="4283075"/>
          <p14:tracePt t="23993" x="2063750" y="4298950"/>
          <p14:tracePt t="24009" x="2071688" y="4298950"/>
          <p14:tracePt t="24017" x="2111375" y="4314825"/>
          <p14:tracePt t="24025" x="2165350" y="4338638"/>
          <p14:tracePt t="24033" x="2220913" y="4362450"/>
          <p14:tracePt t="24041" x="2268538" y="4378325"/>
          <p14:tracePt t="24049" x="2338388" y="4402138"/>
          <p14:tracePt t="24057" x="2409825" y="4440238"/>
          <p14:tracePt t="24065" x="2473325" y="4448175"/>
          <p14:tracePt t="24073" x="2513013" y="4456113"/>
          <p14:tracePt t="24081" x="2528888" y="4456113"/>
          <p14:tracePt t="24089" x="2536825" y="4464050"/>
          <p14:tracePt t="24098" x="2543175" y="4479925"/>
          <p14:tracePt t="24122" x="2543175" y="4503738"/>
          <p14:tracePt t="24129" x="2528888" y="4511675"/>
          <p14:tracePt t="24139" x="2520950" y="4519613"/>
          <p14:tracePt t="24145" x="2497138" y="4527550"/>
          <p14:tracePt t="24154" x="2449513" y="4535488"/>
          <p14:tracePt t="24161" x="2417763" y="4551363"/>
          <p14:tracePt t="24169" x="2393950" y="4559300"/>
          <p14:tracePt t="24177" x="2370138" y="4559300"/>
          <p14:tracePt t="24185" x="2354263" y="4559300"/>
          <p14:tracePt t="24206" x="2346325" y="4559300"/>
          <p14:tracePt t="24209" x="2346325" y="4567238"/>
          <p14:tracePt t="24218" x="2362200" y="4575175"/>
          <p14:tracePt t="24226" x="2378075" y="4583113"/>
          <p14:tracePt t="24233" x="2425700" y="4605338"/>
          <p14:tracePt t="24241" x="2505075" y="4605338"/>
          <p14:tracePt t="24249" x="2559050" y="4629150"/>
          <p14:tracePt t="24257" x="2598738" y="4637088"/>
          <p14:tracePt t="24265" x="2622550" y="4645025"/>
          <p14:tracePt t="24273" x="2638425" y="4652963"/>
          <p14:tracePt t="24297" x="2638425" y="4660900"/>
          <p14:tracePt t="24321" x="2630488" y="4668838"/>
          <p14:tracePt t="24329" x="2622550" y="4668838"/>
          <p14:tracePt t="24346" x="2622550" y="4676775"/>
          <p14:tracePt t="24361" x="2622550" y="4692650"/>
          <p14:tracePt t="24369" x="2638425" y="4700588"/>
          <p14:tracePt t="24377" x="2662238" y="4716463"/>
          <p14:tracePt t="24386" x="2701925" y="4748213"/>
          <p14:tracePt t="24393" x="2741613" y="4779963"/>
          <p14:tracePt t="24401" x="2795588" y="4826000"/>
          <p14:tracePt t="24409" x="2827338" y="4849813"/>
          <p14:tracePt t="24434" x="2827338" y="4865688"/>
          <p14:tracePt t="24441" x="2827338" y="4873625"/>
          <p14:tracePt t="24553" x="2819400" y="4881563"/>
          <p14:tracePt t="24665" x="2811463" y="4889500"/>
          <p14:tracePt t="24673" x="2795588" y="4889500"/>
          <p14:tracePt t="24681" x="2779713" y="4889500"/>
          <p14:tracePt t="24689" x="2747963" y="4873625"/>
          <p14:tracePt t="24697" x="2693988" y="4865688"/>
          <p14:tracePt t="24705" x="2646363" y="4857750"/>
          <p14:tracePt t="24713" x="2574925" y="4841875"/>
          <p14:tracePt t="24721" x="2497138" y="4810125"/>
          <p14:tracePt t="24729" x="2409825" y="4787900"/>
          <p14:tracePt t="24738" x="2346325" y="4772025"/>
          <p14:tracePt t="24746" x="2276475" y="4748213"/>
          <p14:tracePt t="24754" x="2212975" y="4740275"/>
          <p14:tracePt t="24761" x="2127250" y="4716463"/>
          <p14:tracePt t="24769" x="2063750" y="4716463"/>
          <p14:tracePt t="24777" x="2000250" y="4716463"/>
          <p14:tracePt t="24785" x="1936750" y="4716463"/>
          <p14:tracePt t="24793" x="1866900" y="4716463"/>
          <p14:tracePt t="24801" x="1803400" y="4716463"/>
          <p14:tracePt t="24809" x="1709738" y="4716463"/>
          <p14:tracePt t="24817" x="1598613" y="4716463"/>
          <p14:tracePt t="24825" x="1504950" y="4716463"/>
          <p14:tracePt t="24833" x="1377950" y="4724400"/>
          <p14:tracePt t="24841" x="1252538" y="4724400"/>
          <p14:tracePt t="24849" x="1125538" y="4748213"/>
          <p14:tracePt t="24857" x="1016000" y="4772025"/>
          <p14:tracePt t="24866" x="882650" y="4787900"/>
          <p14:tracePt t="24874" x="787400" y="4810125"/>
          <p14:tracePt t="24881" x="693738" y="4810125"/>
          <p14:tracePt t="24889" x="630238" y="4810125"/>
          <p14:tracePt t="24898" x="550863" y="4810125"/>
          <p14:tracePt t="24905" x="473075" y="4810125"/>
          <p14:tracePt t="24913" x="393700" y="4810125"/>
          <p14:tracePt t="24923" x="306388" y="4818063"/>
          <p14:tracePt t="24929" x="196850" y="4833938"/>
          <p14:tracePt t="24939" x="87313" y="4833938"/>
          <p14:tracePt t="45065" x="393700" y="3543300"/>
          <p14:tracePt t="45073" x="622300" y="3700463"/>
          <p14:tracePt t="45082" x="874713" y="3849688"/>
          <p14:tracePt t="45089" x="1087438" y="3960813"/>
          <p14:tracePt t="45097" x="1385888" y="4078288"/>
          <p14:tracePt t="45105" x="1606550" y="4117975"/>
          <p14:tracePt t="45114" x="1858963" y="4189413"/>
          <p14:tracePt t="45121" x="2119313" y="4275138"/>
          <p14:tracePt t="45130" x="2370138" y="4330700"/>
          <p14:tracePt t="45137" x="2606675" y="4346575"/>
          <p14:tracePt t="45145" x="2779713" y="4346575"/>
          <p14:tracePt t="45153" x="2952750" y="4346575"/>
          <p14:tracePt t="45162" x="3103563" y="4346575"/>
          <p14:tracePt t="45170" x="3213100" y="4346575"/>
          <p14:tracePt t="45177" x="3340100" y="4346575"/>
          <p14:tracePt t="45185" x="3449638" y="4346575"/>
          <p14:tracePt t="45194" x="3544888" y="4346575"/>
          <p14:tracePt t="45202" x="3662363" y="4322763"/>
          <p14:tracePt t="45210" x="3741738" y="4322763"/>
          <p14:tracePt t="45218" x="3819525" y="4314825"/>
          <p14:tracePt t="45225" x="3906838" y="4291013"/>
          <p14:tracePt t="45233" x="3984625" y="4275138"/>
          <p14:tracePt t="45241" x="4040188" y="4259263"/>
          <p14:tracePt t="45250" x="4071938" y="4251325"/>
          <p14:tracePt t="45257" x="4127500" y="4227513"/>
          <p14:tracePt t="45265" x="4151313" y="4219575"/>
          <p14:tracePt t="45273" x="4181475" y="4197350"/>
          <p14:tracePt t="45281" x="4205288" y="4197350"/>
          <p14:tracePt t="45289" x="4221163" y="4189413"/>
          <p14:tracePt t="45299" x="4237038" y="4181475"/>
          <p14:tracePt t="45305" x="4252913" y="4181475"/>
          <p14:tracePt t="45314" x="4260850" y="4181475"/>
          <p14:tracePt t="45321" x="4276725" y="4181475"/>
          <p14:tracePt t="45330" x="4300538" y="4197350"/>
          <p14:tracePt t="45338" x="4324350" y="4219575"/>
          <p14:tracePt t="45346" x="4348163" y="4243388"/>
          <p14:tracePt t="45354" x="4370388" y="4275138"/>
          <p14:tracePt t="45363" x="4402138" y="4314825"/>
          <p14:tracePt t="45370" x="4449763" y="4362450"/>
          <p14:tracePt t="45378" x="4481513" y="4416425"/>
          <p14:tracePt t="45386" x="4497388" y="4440238"/>
          <p14:tracePt t="45393" x="4529138" y="4479925"/>
          <p14:tracePt t="45402" x="4545013" y="4519613"/>
          <p14:tracePt t="45409" x="4545013" y="4543425"/>
          <p14:tracePt t="45418" x="4545013" y="4567238"/>
          <p14:tracePt t="45425" x="4545013" y="4605338"/>
          <p14:tracePt t="45433" x="4537075" y="4629150"/>
          <p14:tracePt t="45441" x="4529138" y="4652963"/>
          <p14:tracePt t="45449" x="4513263" y="4684713"/>
          <p14:tracePt t="45457" x="4497388" y="4708525"/>
          <p14:tracePt t="45465" x="4481513" y="4748213"/>
          <p14:tracePt t="45473" x="4465638" y="4787900"/>
          <p14:tracePt t="45481" x="4441825" y="4810125"/>
          <p14:tracePt t="45489" x="4425950" y="4826000"/>
          <p14:tracePt t="45498" x="4425950" y="4841875"/>
          <p14:tracePt t="45505" x="4425950" y="4849813"/>
          <p14:tracePt t="45515" x="4425950" y="4865688"/>
          <p14:tracePt t="45521" x="4425950" y="4873625"/>
          <p14:tracePt t="45530" x="4433888" y="4889500"/>
          <p14:tracePt t="45546" x="4449763" y="4897438"/>
          <p14:tracePt t="45553" x="4457700" y="4897438"/>
          <p14:tracePt t="45563" x="4473575" y="4897438"/>
          <p14:tracePt t="45570" x="4481513" y="4897438"/>
          <p14:tracePt t="45580" x="4497388" y="4897438"/>
          <p14:tracePt t="45585" x="4513263" y="4897438"/>
          <p14:tracePt t="45593" x="4545013" y="4889500"/>
          <p14:tracePt t="45602" x="4560888" y="4881563"/>
          <p14:tracePt t="45609" x="4575175" y="4857750"/>
          <p14:tracePt t="45618" x="4583113" y="4857750"/>
          <p14:tracePt t="45625" x="4598988" y="4841875"/>
          <p14:tracePt t="45634" x="4614863" y="4833938"/>
          <p14:tracePt t="45641" x="4614863" y="4818063"/>
          <p14:tracePt t="45705" x="4598988" y="4818063"/>
          <p14:tracePt t="45713" x="4591050" y="4818063"/>
          <p14:tracePt t="45721" x="4568825" y="4818063"/>
          <p14:tracePt t="45730" x="4545013" y="4818063"/>
          <p14:tracePt t="45737" x="4521200" y="4818063"/>
          <p14:tracePt t="45745" x="4505325" y="4826000"/>
          <p14:tracePt t="45753" x="4489450" y="4826000"/>
          <p14:tracePt t="45763" x="4473575" y="4826000"/>
          <p14:tracePt t="46578" x="4465638" y="4826000"/>
          <p14:tracePt t="46586" x="4449763" y="4826000"/>
          <p14:tracePt t="46601" x="4433888" y="4826000"/>
          <p14:tracePt t="46619" x="4410075" y="4826000"/>
          <p14:tracePt t="46625" x="4370388" y="4826000"/>
          <p14:tracePt t="46633" x="4300538" y="4826000"/>
          <p14:tracePt t="46641" x="4213225" y="4841875"/>
          <p14:tracePt t="46650" x="4119563" y="4849813"/>
          <p14:tracePt t="46658" x="3992563" y="4873625"/>
          <p14:tracePt t="46665" x="3867150" y="4913313"/>
          <p14:tracePt t="46673" x="3702050" y="4945063"/>
          <p14:tracePt t="46681" x="3544888" y="4968875"/>
          <p14:tracePt t="46690" x="3370263" y="4999038"/>
          <p14:tracePt t="46697" x="3213100" y="5006975"/>
          <p14:tracePt t="46705" x="3055938" y="5006975"/>
          <p14:tracePt t="46713" x="2898775" y="5006975"/>
          <p14:tracePt t="46722" x="2755900" y="5006975"/>
          <p14:tracePt t="46730" x="2598738" y="5006975"/>
          <p14:tracePt t="46737" x="2457450" y="5022850"/>
          <p14:tracePt t="46746" x="2324100" y="5022850"/>
          <p14:tracePt t="46754" x="2165350" y="5022850"/>
          <p14:tracePt t="46762" x="2039938" y="5022850"/>
          <p14:tracePt t="46771" x="1914525" y="5030788"/>
          <p14:tracePt t="46778" x="1747838" y="5078413"/>
          <p14:tracePt t="46785" x="1590675" y="5118100"/>
          <p14:tracePt t="46794" x="1409700" y="5173663"/>
          <p14:tracePt t="46802" x="1220788" y="5211763"/>
          <p14:tracePt t="46809" x="1055688" y="5251450"/>
          <p14:tracePt t="46818" x="914400" y="5283200"/>
          <p14:tracePt t="46825" x="787400" y="5322888"/>
          <p14:tracePt t="46833" x="661988" y="5346700"/>
          <p14:tracePt t="46841" x="542925" y="5354638"/>
          <p14:tracePt t="46849" x="449263" y="5386388"/>
          <p14:tracePt t="46858" x="369888" y="5392738"/>
          <p14:tracePt t="46865" x="314325" y="5400675"/>
          <p14:tracePt t="46875" x="268288" y="5416550"/>
          <p14:tracePt t="46882" x="212725" y="5416550"/>
          <p14:tracePt t="46890" x="149225" y="5424488"/>
          <p14:tracePt t="46897" x="95250" y="5448300"/>
          <p14:tracePt t="46907" x="63500" y="5456238"/>
          <p14:tracePt t="46913" x="7938" y="5464175"/>
          <p14:tracePt t="48913" x="457200" y="5700713"/>
          <p14:tracePt t="48921" x="874713" y="5802313"/>
          <p14:tracePt t="48930" x="1322388" y="5929313"/>
          <p14:tracePt t="48937" x="1795463" y="6038850"/>
          <p14:tracePt t="48946" x="2332038" y="6172200"/>
          <p14:tracePt t="48954" x="2867025" y="6283325"/>
          <p14:tracePt t="48962" x="3433763" y="6376988"/>
          <p14:tracePt t="48970" x="3962400" y="6440488"/>
          <p14:tracePt t="48979" x="4473575" y="6440488"/>
          <p14:tracePt t="48985" x="4899025" y="6464300"/>
          <p14:tracePt t="48995" x="5284788" y="6480175"/>
          <p14:tracePt t="49001" x="5576888" y="6480175"/>
          <p14:tracePt t="49010" x="5835650" y="6480175"/>
          <p14:tracePt t="49018" x="6048375" y="6456363"/>
          <p14:tracePt t="49026" x="6205538" y="6416675"/>
          <p14:tracePt t="49033" x="6348413" y="6376988"/>
          <p14:tracePt t="49041" x="6450013" y="6346825"/>
          <p14:tracePt t="49049" x="6529388" y="6323013"/>
          <p14:tracePt t="49057" x="6600825" y="6307138"/>
          <p14:tracePt t="49066" x="6654800" y="6283325"/>
          <p14:tracePt t="49073" x="6686550" y="6275388"/>
          <p14:tracePt t="49081" x="6726238" y="6267450"/>
          <p14:tracePt t="49089" x="6750050" y="6267450"/>
          <p14:tracePt t="49097" x="6789738" y="6259513"/>
          <p14:tracePt t="49105" x="6835775" y="6259513"/>
          <p14:tracePt t="49113" x="6859588" y="6251575"/>
          <p14:tracePt t="49122" x="6899275" y="6243638"/>
          <p14:tracePt t="49130" x="6946900" y="6227763"/>
          <p14:tracePt t="49138" x="6978650" y="6227763"/>
          <p14:tracePt t="49145" x="7010400" y="6227763"/>
          <p14:tracePt t="49154" x="7072313" y="6227763"/>
          <p14:tracePt t="49163" x="7119938" y="6227763"/>
          <p14:tracePt t="49169" x="7151688" y="6219825"/>
          <p14:tracePt t="49179" x="7191375" y="6203950"/>
          <p14:tracePt t="49186" x="7221538" y="6203950"/>
          <p14:tracePt t="49192" x="7245350" y="6196013"/>
          <p14:tracePt t="49201" x="7261225" y="6165850"/>
          <p14:tracePt t="49209" x="7269163" y="6134100"/>
          <p14:tracePt t="49217" x="7292975" y="6078538"/>
          <p14:tracePt t="49225" x="7292975" y="6015038"/>
          <p14:tracePt t="49233" x="7300913" y="5945188"/>
          <p14:tracePt t="49241" x="7300913" y="5865813"/>
          <p14:tracePt t="49250" x="7285038" y="5786438"/>
          <p14:tracePt t="49257" x="7237413" y="5716588"/>
          <p14:tracePt t="49265" x="7167563" y="5613400"/>
          <p14:tracePt t="49274" x="7104063" y="5511800"/>
          <p14:tracePt t="49281" x="7048500" y="5408613"/>
          <p14:tracePt t="49290" x="6986588" y="5322888"/>
          <p14:tracePt t="49297" x="6938963" y="5251450"/>
          <p14:tracePt t="49306" x="6883400" y="5181600"/>
          <p14:tracePt t="49315" x="6851650" y="5141913"/>
          <p14:tracePt t="49321" x="6827838" y="5110163"/>
          <p14:tracePt t="49330" x="6811963" y="5086350"/>
          <p14:tracePt t="49337" x="6805613" y="5070475"/>
          <p14:tracePt t="49386" x="6805613" y="5062538"/>
          <p14:tracePt t="49401" x="6819900" y="5062538"/>
          <p14:tracePt t="49409" x="6827838" y="5062538"/>
          <p14:tracePt t="49418" x="6843713" y="5062538"/>
          <p14:tracePt t="49434" x="6851650" y="5062538"/>
          <p14:tracePt t="49441" x="6859588" y="5062538"/>
          <p14:tracePt t="49450" x="6875463" y="5062538"/>
          <p14:tracePt t="49474" x="6883400" y="5062538"/>
          <p14:tracePt t="49497" x="6899275" y="5062538"/>
          <p14:tracePt t="49610" x="6891338" y="5062538"/>
          <p14:tracePt t="49619" x="6891338" y="5070475"/>
          <p14:tracePt t="49626" x="6891338" y="5078413"/>
          <p14:tracePt t="49633" x="6875463" y="5078413"/>
          <p14:tracePt t="49641" x="6859588" y="5078413"/>
          <p14:tracePt t="49673" x="6843713" y="5078413"/>
          <p14:tracePt t="49682" x="6835775" y="5078413"/>
          <p14:tracePt t="49689" x="6819900" y="5078413"/>
          <p14:tracePt t="49705" x="6819900" y="5062538"/>
          <p14:tracePt t="49714" x="6811963" y="5054600"/>
          <p14:tracePt t="49754" x="6797675" y="5054600"/>
          <p14:tracePt t="49770" x="6789738" y="5054600"/>
          <p14:tracePt t="49780" x="6781800" y="5054600"/>
          <p14:tracePt t="49793" x="6773863" y="5054600"/>
          <p14:tracePt t="49817" x="6750050" y="5054600"/>
          <p14:tracePt t="49881" x="6765925" y="5054600"/>
          <p14:tracePt t="49889" x="6773863" y="5054600"/>
          <p14:tracePt t="49898" x="6781800" y="5046663"/>
          <p14:tracePt t="49905" x="6797675" y="5038725"/>
          <p14:tracePt t="49915" x="6805613" y="5030788"/>
          <p14:tracePt t="49938" x="6819900" y="5022850"/>
          <p14:tracePt t="49946" x="6827838" y="5014913"/>
          <p14:tracePt t="49953" x="6835775" y="5014913"/>
          <p14:tracePt t="49962" x="6843713" y="5014913"/>
          <p14:tracePt t="49970" x="6851650" y="5014913"/>
          <p14:tracePt t="49979" x="6883400" y="5014913"/>
          <p14:tracePt t="49986" x="6915150" y="5014913"/>
          <p14:tracePt t="49993" x="6954838" y="5014913"/>
          <p14:tracePt t="50002" x="6986588" y="5014913"/>
          <p14:tracePt t="50009" x="7032625" y="5014913"/>
          <p14:tracePt t="50017" x="7056438" y="5014913"/>
          <p14:tracePt t="50025" x="7135813" y="4999038"/>
          <p14:tracePt t="50033" x="7213600" y="4976813"/>
          <p14:tracePt t="50041" x="7308850" y="4976813"/>
          <p14:tracePt t="50049" x="7388225" y="4976813"/>
          <p14:tracePt t="50057" x="7473950" y="4968875"/>
          <p14:tracePt t="50066" x="7553325" y="4929188"/>
          <p14:tracePt t="50073" x="7654925" y="4905375"/>
          <p14:tracePt t="50081" x="7718425" y="4897438"/>
          <p14:tracePt t="50089" x="7773988" y="4873625"/>
          <p14:tracePt t="50100" x="7883525" y="4818063"/>
          <p14:tracePt t="50105" x="7954963" y="4787900"/>
          <p14:tracePt t="50115" x="7994650" y="4779963"/>
          <p14:tracePt t="50121" x="8018463" y="4772025"/>
          <p14:tracePt t="50131" x="8040688" y="4772025"/>
          <p14:tracePt t="50138" x="8064500" y="4764088"/>
          <p14:tracePt t="50146" x="8064500" y="4756150"/>
          <p14:tracePt t="50153" x="8080375" y="4756150"/>
          <p14:tracePt t="50162" x="8096250" y="4756150"/>
          <p14:tracePt t="50169" x="8104188" y="4748213"/>
          <p14:tracePt t="50586" x="8120063" y="4748213"/>
          <p14:tracePt t="50611" x="8128000" y="4740275"/>
          <p14:tracePt t="50626" x="8128000" y="4732338"/>
          <p14:tracePt t="53130" x="8128000" y="4748213"/>
          <p14:tracePt t="53137" x="8128000" y="4756150"/>
          <p14:tracePt t="53145" x="8128000" y="4772025"/>
          <p14:tracePt t="53153" x="8128000" y="4779963"/>
          <p14:tracePt t="53177" x="8128000" y="4787900"/>
          <p14:tracePt t="53193" x="8135938" y="4795838"/>
          <p14:tracePt t="53209" x="8135938" y="4810125"/>
          <p14:tracePt t="53218" x="8143875" y="4818063"/>
          <p14:tracePt t="53233" x="8151813" y="4833938"/>
          <p14:tracePt t="53241" x="8159750" y="4841875"/>
          <p14:tracePt t="53249" x="8167688" y="4841875"/>
          <p14:tracePt t="53257" x="8167688" y="4857750"/>
          <p14:tracePt t="53273" x="8183563" y="4857750"/>
          <p14:tracePt t="53281" x="8191500" y="4865688"/>
          <p14:tracePt t="53289" x="8191500" y="4873625"/>
          <p14:tracePt t="53297" x="8199438" y="4881563"/>
          <p14:tracePt t="53353" x="8207375" y="4881563"/>
          <p14:tracePt t="53371" x="8223250" y="4881563"/>
          <p14:tracePt t="53393" x="8229600" y="4881563"/>
          <p14:tracePt t="53409" x="8245475" y="4881563"/>
          <p14:tracePt t="53417" x="8253413" y="4881563"/>
          <p14:tracePt t="53434" x="8261350" y="4889500"/>
          <p14:tracePt t="53441" x="8269288" y="4897438"/>
          <p14:tracePt t="53449" x="8285163" y="4897438"/>
          <p14:tracePt t="53457" x="8293100" y="4897438"/>
          <p14:tracePt t="53465" x="8308975" y="4897438"/>
          <p14:tracePt t="53473" x="8324850" y="4905375"/>
          <p14:tracePt t="53481" x="8348663" y="4905375"/>
          <p14:tracePt t="53489" x="8372475" y="4905375"/>
          <p14:tracePt t="53497" x="8388350" y="4913313"/>
          <p14:tracePt t="53505" x="8396288" y="4913313"/>
          <p14:tracePt t="53513" x="8404225" y="4921250"/>
          <p14:tracePt t="53529" x="8412163" y="4921250"/>
          <p14:tracePt t="53570" x="8428038" y="4921250"/>
          <p14:tracePt t="53801" x="8434388" y="4929188"/>
          <p14:tracePt t="53809" x="8434388" y="4937125"/>
          <p14:tracePt t="54890" x="8442325" y="4937125"/>
          <p14:tracePt t="54899" x="8450263" y="4937125"/>
          <p14:tracePt t="54905" x="8466138" y="4937125"/>
          <p14:tracePt t="54913" x="8474075" y="4937125"/>
          <p14:tracePt t="54921" x="8497888" y="4937125"/>
          <p14:tracePt t="54930" x="8521700" y="4937125"/>
          <p14:tracePt t="54937" x="8545513" y="4937125"/>
          <p14:tracePt t="54947" x="8569325" y="4937125"/>
          <p14:tracePt t="54953" x="8585200" y="4937125"/>
          <p14:tracePt t="54962" x="8601075" y="4937125"/>
          <p14:tracePt t="54969" x="8616950" y="4937125"/>
          <p14:tracePt t="54978" x="8632825" y="4937125"/>
          <p14:tracePt t="54985" x="8639175" y="4937125"/>
          <p14:tracePt t="54993" x="8662988" y="4929188"/>
          <p14:tracePt t="55001" x="8670925" y="4921250"/>
          <p14:tracePt t="55009" x="8694738" y="4913313"/>
          <p14:tracePt t="55017" x="8718550" y="4913313"/>
          <p14:tracePt t="55026" x="8742363" y="4913313"/>
          <p14:tracePt t="55034" x="8758238" y="4905375"/>
          <p14:tracePt t="55042" x="8766175" y="4897438"/>
          <p14:tracePt t="55049" x="8782050" y="4897438"/>
          <p14:tracePt t="55057" x="8797925" y="4889500"/>
          <p14:tracePt t="55065" x="8813800" y="4889500"/>
          <p14:tracePt t="55073" x="8837613" y="4889500"/>
          <p14:tracePt t="55081" x="8851900" y="4881563"/>
          <p14:tracePt t="55089" x="8867775" y="4873625"/>
          <p14:tracePt t="55096" x="8891588" y="4865688"/>
          <p14:tracePt t="55105" x="8915400" y="4865688"/>
          <p14:tracePt t="55114" x="8939213" y="4857750"/>
          <p14:tracePt t="55121" x="8970963" y="4849813"/>
          <p14:tracePt t="55130" x="8994775" y="4841875"/>
          <p14:tracePt t="55138" x="9010650" y="4833938"/>
          <p14:tracePt t="55145" x="9034463" y="4818063"/>
          <p14:tracePt t="55153" x="9048750" y="4818063"/>
          <p14:tracePt t="55170" x="9064625" y="4810125"/>
          <p14:tracePt t="55178" x="9072563" y="4802188"/>
          <p14:tracePt t="55385" x="9064625" y="4810125"/>
          <p14:tracePt t="55449" x="9064625" y="4818063"/>
          <p14:tracePt t="55530" x="9056688" y="4818063"/>
          <p14:tracePt t="55545" x="9048750" y="4833938"/>
          <p14:tracePt t="55577" x="9042400" y="4841875"/>
          <p14:tracePt t="55953" x="9026525" y="4841875"/>
          <p14:tracePt t="56298" x="9026525" y="4849813"/>
          <p14:tracePt t="56306" x="9026525" y="4857750"/>
          <p14:tracePt t="56321" x="9010650" y="4865688"/>
          <p14:tracePt t="56337" x="9002713" y="4865688"/>
          <p14:tracePt t="56345" x="8994775" y="4865688"/>
          <p14:tracePt t="56362" x="8970963" y="4873625"/>
          <p14:tracePt t="56562" x="8970963" y="4881563"/>
          <p14:tracePt t="56570" x="8986838" y="4881563"/>
          <p14:tracePt t="56577" x="8994775" y="4881563"/>
          <p14:tracePt t="56593" x="9010650" y="4881563"/>
          <p14:tracePt t="56601" x="9034463" y="4873625"/>
          <p14:tracePt t="56618" x="9042400" y="4865688"/>
          <p14:tracePt t="56625" x="9056688" y="4865688"/>
          <p14:tracePt t="56633" x="9072563" y="4857750"/>
          <p14:tracePt t="56641" x="9080500" y="4857750"/>
          <p14:tracePt t="56649" x="9096375" y="4857750"/>
          <p14:tracePt t="56657" x="9120188" y="4849813"/>
          <p14:tracePt t="56665" x="9136063" y="4841875"/>
          <p14:tracePt t="56674" x="9159875" y="4833938"/>
          <p14:tracePt t="56681" x="9175750" y="4833938"/>
          <p14:tracePt t="56689" x="9183688" y="4826000"/>
          <p14:tracePt t="56697" x="9199563" y="4810125"/>
          <p14:tracePt t="56714" x="9215438" y="4810125"/>
          <p14:tracePt t="56721" x="9223375" y="4802188"/>
          <p14:tracePt t="56729" x="9223375" y="4795838"/>
          <p14:tracePt t="56738" x="9239250" y="4795838"/>
          <p14:tracePt t="56754" x="9253538" y="4795838"/>
          <p14:tracePt t="56761" x="9261475" y="4795838"/>
          <p14:tracePt t="56770" x="9293225" y="4795838"/>
          <p14:tracePt t="56777" x="9317038" y="4810125"/>
          <p14:tracePt t="56785" x="9372600" y="4826000"/>
          <p14:tracePt t="56794" x="9396413" y="4833938"/>
          <p14:tracePt t="56801" x="9412288" y="4849813"/>
          <p14:tracePt t="56809" x="9450388" y="4849813"/>
          <p14:tracePt t="56817" x="9474200" y="4849813"/>
          <p14:tracePt t="56825" x="9490075" y="4849813"/>
          <p14:tracePt t="56833" x="9505950" y="4849813"/>
          <p14:tracePt t="56841" x="9513888" y="4849813"/>
          <p14:tracePt t="56873" x="9529763" y="4849813"/>
          <p14:tracePt t="56897" x="9537700" y="4849813"/>
          <p14:tracePt t="56905" x="9553575" y="4849813"/>
          <p14:tracePt t="56913" x="9561513" y="4849813"/>
          <p14:tracePt t="56922" x="9577388" y="4857750"/>
          <p14:tracePt t="56929" x="9585325" y="4873625"/>
          <p14:tracePt t="56945" x="9601200" y="4881563"/>
          <p14:tracePt t="56954" x="9609138" y="4889500"/>
          <p14:tracePt t="56993" x="9625013" y="4889500"/>
          <p14:tracePt t="57170" x="9640888" y="4889500"/>
          <p14:tracePt t="57185" x="9655175" y="4897438"/>
          <p14:tracePt t="57193" x="9671050" y="4897438"/>
          <p14:tracePt t="57209" x="9686925" y="4897438"/>
          <p14:tracePt t="57225" x="9694863" y="4897438"/>
          <p14:tracePt t="57233" x="9710738" y="4897438"/>
          <p14:tracePt t="57249" x="9718675" y="4897438"/>
          <p14:tracePt t="57257" x="9726613" y="4897438"/>
          <p14:tracePt t="57274" x="9734550" y="4897438"/>
          <p14:tracePt t="57297" x="9750425" y="4897438"/>
          <p14:tracePt t="57313" x="9758363" y="4897438"/>
          <p14:tracePt t="57377" x="9774238" y="4897438"/>
          <p14:tracePt t="57393" x="9782175" y="4897438"/>
          <p14:tracePt t="57410" x="9790113" y="4897438"/>
          <p14:tracePt t="57417" x="9798050" y="4905375"/>
          <p14:tracePt t="57425" x="9805988" y="4913313"/>
          <p14:tracePt t="57458" x="9821863" y="4913313"/>
          <p14:tracePt t="57545" x="9837738" y="4913313"/>
          <p14:tracePt t="57561" x="9845675" y="4913313"/>
          <p14:tracePt t="57578" x="9859963" y="4913313"/>
          <p14:tracePt t="57601" x="9875838" y="4905375"/>
          <p14:tracePt t="57609" x="9883775" y="4897438"/>
          <p14:tracePt t="57633" x="9899650" y="4889500"/>
          <p14:tracePt t="57737" x="9891713" y="4897438"/>
          <p14:tracePt t="57753" x="9883775" y="4905375"/>
          <p14:tracePt t="57762" x="9875838" y="4913313"/>
          <p14:tracePt t="57769" x="9859963" y="4913313"/>
          <p14:tracePt t="57778" x="9845675" y="4929188"/>
          <p14:tracePt t="57786" x="9805988" y="4953000"/>
          <p14:tracePt t="57794" x="9782175" y="4968875"/>
          <p14:tracePt t="57801" x="9750425" y="4984750"/>
          <p14:tracePt t="57810" x="9702800" y="5006975"/>
          <p14:tracePt t="57818" x="9678988" y="5030788"/>
          <p14:tracePt t="57825" x="9648825" y="5046663"/>
          <p14:tracePt t="57833" x="9609138" y="5070475"/>
          <p14:tracePt t="57841" x="9553575" y="5102225"/>
          <p14:tracePt t="57849" x="9513888" y="5118100"/>
          <p14:tracePt t="57857" x="9474200" y="5141913"/>
          <p14:tracePt t="57865" x="9428163" y="5149850"/>
          <p14:tracePt t="57873" x="9356725" y="5173663"/>
          <p14:tracePt t="57881" x="9277350" y="5189538"/>
          <p14:tracePt t="57896" x="9207500" y="5203825"/>
          <p14:tracePt t="57897" x="9128125" y="5227638"/>
          <p14:tracePt t="57904" x="9002713" y="5259388"/>
          <p14:tracePt t="57913" x="8883650" y="5299075"/>
          <p14:tracePt t="57921" x="8758238" y="5346700"/>
          <p14:tracePt t="57930" x="8593138" y="5378450"/>
          <p14:tracePt t="57937" x="8412163" y="5416550"/>
          <p14:tracePt t="57945" x="8269288" y="5440363"/>
          <p14:tracePt t="57953" x="8096250" y="5472113"/>
          <p14:tracePt t="57961" x="7939088" y="5495925"/>
          <p14:tracePt t="57969" x="7773988" y="5519738"/>
          <p14:tracePt t="57980" x="7639050" y="5519738"/>
          <p14:tracePt t="57985" x="7497763" y="5519738"/>
          <p14:tracePt t="57994" x="7372350" y="5519738"/>
          <p14:tracePt t="58001" x="7245350" y="5519738"/>
          <p14:tracePt t="58009" x="7119938" y="5519738"/>
          <p14:tracePt t="58017" x="7010400" y="5519738"/>
          <p14:tracePt t="58025" x="6883400" y="5519738"/>
          <p14:tracePt t="58033" x="6742113" y="5519738"/>
          <p14:tracePt t="58041" x="6615113" y="5519738"/>
          <p14:tracePt t="58049" x="6457950" y="5519738"/>
          <p14:tracePt t="58057" x="6300788" y="5519738"/>
          <p14:tracePt t="58065" x="6151563" y="5519738"/>
          <p14:tracePt t="58073" x="5994400" y="5519738"/>
          <p14:tracePt t="58081" x="5851525" y="5519738"/>
          <p14:tracePt t="58089" x="5710238" y="5503863"/>
          <p14:tracePt t="58097" x="5553075" y="5480050"/>
          <p14:tracePt t="58105" x="5380038" y="5464175"/>
          <p14:tracePt t="58114" x="5197475" y="5440363"/>
          <p14:tracePt t="58121" x="5040313" y="5408613"/>
          <p14:tracePt t="58129" x="4859338" y="5386388"/>
          <p14:tracePt t="58138" x="4710113" y="5370513"/>
          <p14:tracePt t="58146" x="4529138" y="5346700"/>
          <p14:tracePt t="58153" x="4356100" y="5346700"/>
          <p14:tracePt t="58162" x="4197350" y="5346700"/>
          <p14:tracePt t="58170" x="4071938" y="5346700"/>
          <p14:tracePt t="58178" x="3946525" y="5346700"/>
          <p14:tracePt t="58186" x="3827463" y="5346700"/>
          <p14:tracePt t="58193" x="3717925" y="5346700"/>
          <p14:tracePt t="58201" x="3622675" y="5346700"/>
          <p14:tracePt t="58209" x="3521075" y="5346700"/>
          <p14:tracePt t="58218" x="3441700" y="5346700"/>
          <p14:tracePt t="58226" x="3362325" y="5346700"/>
          <p14:tracePt t="58233" x="3284538" y="5346700"/>
          <p14:tracePt t="58241" x="3189288" y="5346700"/>
          <p14:tracePt t="58249" x="3111500" y="5346700"/>
          <p14:tracePt t="58257" x="3016250" y="5330825"/>
          <p14:tracePt t="58265" x="2938463" y="5322888"/>
          <p14:tracePt t="58273" x="2843213" y="5322888"/>
          <p14:tracePt t="58281" x="2755900" y="5299075"/>
          <p14:tracePt t="58289" x="2678113" y="5283200"/>
          <p14:tracePt t="58297" x="2614613" y="5283200"/>
          <p14:tracePt t="58306" x="2543175" y="5283200"/>
          <p14:tracePt t="58314" x="2465388" y="5283200"/>
          <p14:tracePt t="58321" x="2417763" y="5283200"/>
          <p14:tracePt t="58329" x="2338388" y="5275263"/>
          <p14:tracePt t="58337" x="2260600" y="5275263"/>
          <p14:tracePt t="58345" x="2165350" y="5275263"/>
          <p14:tracePt t="58353" x="2103438" y="5275263"/>
          <p14:tracePt t="58362" x="2032000" y="5275263"/>
          <p14:tracePt t="58369" x="1984375" y="5275263"/>
          <p14:tracePt t="58378" x="1936750" y="5275263"/>
          <p14:tracePt t="58386" x="1906588" y="5275263"/>
          <p14:tracePt t="58393" x="1866900" y="5275263"/>
          <p14:tracePt t="58401" x="1843088" y="5275263"/>
          <p14:tracePt t="58409" x="1827213" y="5275263"/>
          <p14:tracePt t="58441" x="1811338" y="5275263"/>
          <p14:tracePt t="58466" x="1803400" y="5275263"/>
          <p14:tracePt t="58506" x="1787525" y="5275263"/>
          <p14:tracePt t="58514" x="1779588" y="5275263"/>
          <p14:tracePt t="58585" x="1771650" y="5275263"/>
          <p14:tracePt t="58641" x="1763713" y="5275263"/>
          <p14:tracePt t="59290" x="1771650" y="5275263"/>
          <p14:tracePt t="59297" x="1795463" y="5291138"/>
          <p14:tracePt t="59306" x="1795463" y="5299075"/>
          <p14:tracePt t="59313" x="1819275" y="5314950"/>
          <p14:tracePt t="59321" x="1835150" y="5322888"/>
          <p14:tracePt t="59873" x="1858963" y="5330825"/>
          <p14:tracePt t="59881" x="1858963" y="5338763"/>
          <p14:tracePt t="59897" x="1843088" y="5338763"/>
          <p14:tracePt t="59905" x="1835150" y="5346700"/>
          <p14:tracePt t="59913" x="1819275" y="5346700"/>
          <p14:tracePt t="59922" x="1811338" y="5346700"/>
          <p14:tracePt t="59929" x="1803400" y="5346700"/>
          <p14:tracePt t="59937" x="1787525" y="5346700"/>
          <p14:tracePt t="59945" x="1755775" y="5346700"/>
          <p14:tracePt t="59953" x="1725613" y="5346700"/>
          <p14:tracePt t="59961" x="1677988" y="5346700"/>
          <p14:tracePt t="59970" x="1646238" y="5338763"/>
          <p14:tracePt t="59977" x="1614488" y="5338763"/>
          <p14:tracePt t="59985" x="1574800" y="5338763"/>
          <p14:tracePt t="59993" x="1520825" y="5322888"/>
          <p14:tracePt t="60001" x="1449388" y="5314950"/>
          <p14:tracePt t="60009" x="1385888" y="5314950"/>
          <p14:tracePt t="60017" x="1308100" y="5314950"/>
          <p14:tracePt t="60026" x="1244600" y="5314950"/>
          <p14:tracePt t="60033" x="1181100" y="5314950"/>
          <p14:tracePt t="60042" x="1117600" y="5314950"/>
          <p14:tracePt t="60050" x="1063625" y="5314950"/>
          <p14:tracePt t="60057" x="1000125" y="5314950"/>
          <p14:tracePt t="60065" x="968375" y="5314950"/>
          <p14:tracePt t="60073" x="928688" y="5314950"/>
          <p14:tracePt t="60081" x="898525" y="5314950"/>
          <p14:tracePt t="60089" x="835025" y="5314950"/>
          <p14:tracePt t="60097" x="787400" y="5314950"/>
          <p14:tracePt t="60106" x="755650" y="5314950"/>
          <p14:tracePt t="60113" x="715963" y="5314950"/>
          <p14:tracePt t="60122" x="685800" y="5314950"/>
          <p14:tracePt t="60129" x="638175" y="5314950"/>
          <p14:tracePt t="60139" x="582613" y="5314950"/>
          <p14:tracePt t="60145" x="504825" y="5314950"/>
          <p14:tracePt t="60153" x="457200" y="5314950"/>
          <p14:tracePt t="60161" x="377825" y="5314950"/>
          <p14:tracePt t="60170" x="300038" y="5314950"/>
          <p14:tracePt t="60177" x="204788" y="5314950"/>
          <p14:tracePt t="60185" x="141288" y="5314950"/>
          <p14:tracePt t="60193" x="63500" y="53149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5: Remove Obstacles</a:t>
            </a:r>
          </a:p>
          <a:p>
            <a:r>
              <a:rPr lang="en-US" sz="2800" dirty="0">
                <a:solidFill>
                  <a:srgbClr val="002060"/>
                </a:solidFill>
              </a:rPr>
              <a:t>What you can do:</a:t>
            </a:r>
          </a:p>
          <a:p>
            <a:pPr marL="342900" indent="-342900">
              <a:buFont typeface="Wingdings" panose="05000000000000000000" pitchFamily="2" charset="2"/>
              <a:buChar char="§"/>
            </a:pPr>
            <a:r>
              <a:rPr lang="en-US" sz="2400" dirty="0">
                <a:solidFill>
                  <a:schemeClr val="tx1"/>
                </a:solidFill>
              </a:rPr>
              <a:t>Identify, or hire, change leaders whose main roles are to deliver the change.</a:t>
            </a:r>
          </a:p>
          <a:p>
            <a:pPr marL="342900" indent="-342900">
              <a:buFont typeface="Wingdings" panose="05000000000000000000" pitchFamily="2" charset="2"/>
              <a:buChar char="§"/>
            </a:pPr>
            <a:r>
              <a:rPr lang="en-US" sz="2400" dirty="0">
                <a:solidFill>
                  <a:schemeClr val="tx1"/>
                </a:solidFill>
              </a:rPr>
              <a:t>Look at your organizational structure, job descriptions, and performance and compensation systems to ensure they're in line with your vision.</a:t>
            </a:r>
          </a:p>
          <a:p>
            <a:pPr marL="342900" indent="-342900">
              <a:buFont typeface="Wingdings" panose="05000000000000000000" pitchFamily="2" charset="2"/>
              <a:buChar char="§"/>
            </a:pPr>
            <a:r>
              <a:rPr lang="en-US" sz="2400" dirty="0">
                <a:solidFill>
                  <a:schemeClr val="tx1"/>
                </a:solidFill>
              </a:rPr>
              <a:t>Recognize and reward people for making change happen.</a:t>
            </a:r>
          </a:p>
          <a:p>
            <a:pPr marL="342900" indent="-342900">
              <a:buFont typeface="Wingdings" panose="05000000000000000000" pitchFamily="2" charset="2"/>
              <a:buChar char="§"/>
            </a:pPr>
            <a:r>
              <a:rPr lang="en-US" sz="2400" dirty="0">
                <a:solidFill>
                  <a:schemeClr val="tx1"/>
                </a:solidFill>
              </a:rPr>
              <a:t>Identify people who are resisting the change, and help them see what's needed.</a:t>
            </a:r>
          </a:p>
          <a:p>
            <a:pPr marL="342900" indent="-342900">
              <a:buFont typeface="Wingdings" panose="05000000000000000000" pitchFamily="2" charset="2"/>
              <a:buChar char="§"/>
            </a:pPr>
            <a:r>
              <a:rPr lang="en-US" sz="2400" dirty="0">
                <a:solidFill>
                  <a:schemeClr val="tx1"/>
                </a:solidFill>
              </a:rPr>
              <a:t>Take action to quickly remove barriers (human or otherwise).</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9C44FE3C-AC17-4920-8A68-208767BCB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74603076"/>
      </p:ext>
    </p:extLst>
  </p:cSld>
  <p:clrMapOvr>
    <a:masterClrMapping/>
  </p:clrMapOvr>
  <mc:AlternateContent xmlns:mc="http://schemas.openxmlformats.org/markup-compatibility/2006" xmlns:p14="http://schemas.microsoft.com/office/powerpoint/2010/main">
    <mc:Choice Requires="p14">
      <p:transition p14:dur="10" advTm="174415"/>
    </mc:Choice>
    <mc:Fallback xmlns="">
      <p:transition advTm="174415"/>
    </mc:Fallback>
  </mc:AlternateContent>
  <p:extLst>
    <p:ext uri="{3A86A75C-4F4B-4683-9AE1-C65F6400EC91}">
      <p14:laserTraceLst xmlns:p14="http://schemas.microsoft.com/office/powerpoint/2010/main">
        <p14:tracePtLst>
          <p14:tracePt t="23604" x="542925" y="180975"/>
          <p14:tracePt t="23613" x="771525" y="361950"/>
          <p14:tracePt t="23620" x="968375" y="488950"/>
          <p14:tracePt t="23629" x="1252538" y="661988"/>
          <p14:tracePt t="23636" x="1512888" y="827088"/>
          <p14:tracePt t="23644" x="1795463" y="992188"/>
          <p14:tracePt t="23652" x="2133600" y="1173163"/>
          <p14:tracePt t="23660" x="2505075" y="1362075"/>
          <p14:tracePt t="23669" x="2938463" y="1535113"/>
          <p14:tracePt t="23676" x="3386138" y="1684338"/>
          <p14:tracePt t="23684" x="3906838" y="1865313"/>
          <p14:tracePt t="23692" x="4418013" y="2024063"/>
          <p14:tracePt t="23700" x="4906963" y="2197100"/>
          <p14:tracePt t="23708" x="5441950" y="2330450"/>
          <p14:tracePt t="23716" x="5930900" y="2487613"/>
          <p14:tracePt t="23723" x="6380163" y="2638425"/>
          <p14:tracePt t="23733" x="6742113" y="2755900"/>
          <p14:tracePt t="23740" x="7064375" y="2849563"/>
          <p14:tracePt t="23748" x="7348538" y="2921000"/>
          <p14:tracePt t="23756" x="7600950" y="2992438"/>
          <p14:tracePt t="23764" x="7859713" y="3062288"/>
          <p14:tracePt t="23772" x="8048625" y="3101975"/>
          <p14:tracePt t="23782" x="8277225" y="3165475"/>
          <p14:tracePt t="23789" x="8474075" y="3228975"/>
          <p14:tracePt t="23797" x="8616950" y="3282950"/>
          <p14:tracePt t="23804" x="8774113" y="3306763"/>
          <p14:tracePt t="23812" x="8891588" y="3346450"/>
          <p14:tracePt t="23820" x="8955088" y="3370263"/>
          <p14:tracePt t="23828" x="9002713" y="3370263"/>
          <p14:tracePt t="23836" x="9042400" y="3370263"/>
          <p14:tracePt t="23884" x="9048750" y="3378200"/>
          <p14:tracePt t="23892" x="9056688" y="3378200"/>
          <p14:tracePt t="23900" x="9056688" y="3386138"/>
          <p14:tracePt t="23908" x="9056688" y="3402013"/>
          <p14:tracePt t="23916" x="9056688" y="3409950"/>
          <p14:tracePt t="23924" x="9056688" y="3440113"/>
          <p14:tracePt t="23932" x="9026525" y="3463925"/>
          <p14:tracePt t="23940" x="8994775" y="3511550"/>
          <p14:tracePt t="23949" x="8955088" y="3543300"/>
          <p14:tracePt t="23956" x="8867775" y="3575050"/>
          <p14:tracePt t="23965" x="8797925" y="3614738"/>
          <p14:tracePt t="23971" x="8734425" y="3644900"/>
          <p14:tracePt t="23982" x="8647113" y="3668713"/>
          <p14:tracePt t="23988" x="8569325" y="3692525"/>
          <p14:tracePt t="23996" x="8497888" y="3700463"/>
          <p14:tracePt t="24004" x="8420100" y="3716338"/>
          <p14:tracePt t="24012" x="8324850" y="3716338"/>
          <p14:tracePt t="24020" x="8223250" y="3740150"/>
          <p14:tracePt t="24028" x="8096250" y="3763963"/>
          <p14:tracePt t="24036" x="7970838" y="3795713"/>
          <p14:tracePt t="24044" x="7821613" y="3833813"/>
          <p14:tracePt t="24052" x="7694613" y="3841750"/>
          <p14:tracePt t="24060" x="7553325" y="3857625"/>
          <p14:tracePt t="24068" x="7442200" y="3881438"/>
          <p14:tracePt t="24076" x="7316788" y="3897313"/>
          <p14:tracePt t="24084" x="7191375" y="3905250"/>
          <p14:tracePt t="24099" x="7104063" y="3929063"/>
          <p14:tracePt t="24102" x="7024688" y="3952875"/>
          <p14:tracePt t="24107" x="6954838" y="3968750"/>
          <p14:tracePt t="24116" x="6915150" y="3984625"/>
          <p14:tracePt t="24124" x="6899275" y="4000500"/>
          <p14:tracePt t="24134" x="6883400" y="4016375"/>
          <p14:tracePt t="24139" x="6883400" y="4046538"/>
          <p14:tracePt t="24149" x="6875463" y="4062413"/>
          <p14:tracePt t="24155" x="6867525" y="4062413"/>
          <p14:tracePt t="24164" x="6867525" y="4086225"/>
          <p14:tracePt t="24172" x="6867525" y="4102100"/>
          <p14:tracePt t="24182" x="6883400" y="4110038"/>
          <p14:tracePt t="24188" x="6915150" y="4133850"/>
          <p14:tracePt t="24197" x="6946900" y="4141788"/>
          <p14:tracePt t="24205" x="7032625" y="4165600"/>
          <p14:tracePt t="24212" x="7112000" y="4165600"/>
          <p14:tracePt t="24220" x="7207250" y="4165600"/>
          <p14:tracePt t="24228" x="7285038" y="4165600"/>
          <p14:tracePt t="24236" x="7364413" y="4165600"/>
          <p14:tracePt t="24244" x="7404100" y="4165600"/>
          <p14:tracePt t="24253" x="7426325" y="4165600"/>
          <p14:tracePt t="24260" x="7442200" y="4165600"/>
          <p14:tracePt t="24300" x="7418388" y="4165600"/>
          <p14:tracePt t="24308" x="7380288" y="4157663"/>
          <p14:tracePt t="24316" x="7316788" y="4141788"/>
          <p14:tracePt t="24324" x="7229475" y="4117975"/>
          <p14:tracePt t="24335" x="7167563" y="4110038"/>
          <p14:tracePt t="24340" x="7080250" y="4086225"/>
          <p14:tracePt t="24349" x="6986588" y="4070350"/>
          <p14:tracePt t="24356" x="6946900" y="4054475"/>
          <p14:tracePt t="24366" x="6931025" y="4046538"/>
          <p14:tracePt t="24399" x="6931025" y="4038600"/>
          <p14:tracePt t="24404" x="6954838" y="4038600"/>
          <p14:tracePt t="24412" x="6994525" y="4046538"/>
          <p14:tracePt t="24420" x="7040563" y="4070350"/>
          <p14:tracePt t="24428" x="7096125" y="4078288"/>
          <p14:tracePt t="24437" x="7135813" y="4094163"/>
          <p14:tracePt t="24444" x="7151688" y="4110038"/>
          <p14:tracePt t="24469" x="7151688" y="4125913"/>
          <p14:tracePt t="24477" x="7127875" y="4125913"/>
          <p14:tracePt t="24485" x="7088188" y="4125913"/>
          <p14:tracePt t="24492" x="7040563" y="4125913"/>
          <p14:tracePt t="24500" x="6994525" y="4125913"/>
          <p14:tracePt t="24509" x="6946900" y="4125913"/>
          <p14:tracePt t="24516" x="6899275" y="4125913"/>
          <p14:tracePt t="24525" x="6875463" y="4125913"/>
          <p14:tracePt t="24550" x="6875463" y="4117975"/>
          <p14:tracePt t="24564" x="6883400" y="4117975"/>
          <p14:tracePt t="24572" x="6899275" y="4117975"/>
          <p14:tracePt t="24581" x="6923088" y="4117975"/>
          <p14:tracePt t="24589" x="6962775" y="4117975"/>
          <p14:tracePt t="24597" x="6994525" y="4117975"/>
          <p14:tracePt t="24604" x="7010400" y="4117975"/>
          <p14:tracePt t="24612" x="7016750" y="4117975"/>
          <p14:tracePt t="24692" x="7032625" y="4110038"/>
          <p14:tracePt t="24708" x="7040563" y="4094163"/>
          <p14:tracePt t="24717" x="7048500" y="4086225"/>
          <p14:tracePt t="24725" x="7056438" y="4070350"/>
          <p14:tracePt t="24733" x="7064375" y="4062413"/>
          <p14:tracePt t="24740" x="7064375" y="4046538"/>
          <p14:tracePt t="24749" x="7072313" y="4038600"/>
          <p14:tracePt t="24756" x="7080250" y="4022725"/>
          <p14:tracePt t="24763" x="7088188" y="4000500"/>
          <p14:tracePt t="24772" x="7088188" y="3992563"/>
          <p14:tracePt t="24781" x="7096125" y="3976688"/>
          <p14:tracePt t="24788" x="7112000" y="3952875"/>
          <p14:tracePt t="24798" x="7119938" y="3952875"/>
          <p14:tracePt t="24804" x="7135813" y="3937000"/>
          <p14:tracePt t="24812" x="7135813" y="3921125"/>
          <p14:tracePt t="24820" x="7135813" y="3913188"/>
          <p14:tracePt t="24828" x="7135813" y="3889375"/>
          <p14:tracePt t="24836" x="7143750" y="3881438"/>
          <p14:tracePt t="24860" x="7143750" y="3865563"/>
          <p14:tracePt t="24924" x="7143750" y="3849688"/>
          <p14:tracePt t="24941" x="7127875" y="3849688"/>
          <p14:tracePt t="24947" x="7112000" y="3849688"/>
          <p14:tracePt t="24956" x="7088188" y="3849688"/>
          <p14:tracePt t="24964" x="7072313" y="3849688"/>
          <p14:tracePt t="25420" x="7072313" y="3865563"/>
          <p14:tracePt t="25885" x="7080250" y="3873500"/>
          <p14:tracePt t="25892" x="7096125" y="3873500"/>
          <p14:tracePt t="25900" x="7104063" y="3873500"/>
          <p14:tracePt t="25908" x="7127875" y="3873500"/>
          <p14:tracePt t="25916" x="7159625" y="3881438"/>
          <p14:tracePt t="25924" x="7199313" y="3889375"/>
          <p14:tracePt t="25933" x="7221538" y="3889375"/>
          <p14:tracePt t="25940" x="7269163" y="3889375"/>
          <p14:tracePt t="25949" x="7324725" y="3905250"/>
          <p14:tracePt t="25956" x="7388225" y="3913188"/>
          <p14:tracePt t="25965" x="7442200" y="3937000"/>
          <p14:tracePt t="25972" x="7466013" y="3937000"/>
          <p14:tracePt t="25982" x="7489825" y="3937000"/>
          <p14:tracePt t="25988" x="7513638" y="3937000"/>
          <p14:tracePt t="25999" x="7545388" y="3944938"/>
          <p14:tracePt t="26005" x="7569200" y="3952875"/>
          <p14:tracePt t="26012" x="7593013" y="3952875"/>
          <p14:tracePt t="26021" x="7631113" y="3952875"/>
          <p14:tracePt t="26030" x="7654925" y="3952875"/>
          <p14:tracePt t="26037" x="7678738" y="3952875"/>
          <p14:tracePt t="26044" x="7742238" y="3952875"/>
          <p14:tracePt t="26052" x="7789863" y="3952875"/>
          <p14:tracePt t="26060" x="7821613" y="3952875"/>
          <p14:tracePt t="26069" x="7867650" y="3952875"/>
          <p14:tracePt t="26077" x="7899400" y="3952875"/>
          <p14:tracePt t="26084" x="7923213" y="3952875"/>
          <p14:tracePt t="26092" x="7947025" y="3952875"/>
          <p14:tracePt t="26100" x="7970838" y="3952875"/>
          <p14:tracePt t="26108" x="7994650" y="3952875"/>
          <p14:tracePt t="26116" x="8026400" y="3960813"/>
          <p14:tracePt t="26124" x="8040688" y="3960813"/>
          <p14:tracePt t="26133" x="8064500" y="3960813"/>
          <p14:tracePt t="26139" x="8080375" y="3960813"/>
          <p14:tracePt t="26148" x="8096250" y="3968750"/>
          <p14:tracePt t="26156" x="8112125" y="3976688"/>
          <p14:tracePt t="26164" x="8128000" y="3976688"/>
          <p14:tracePt t="26172" x="8143875" y="3984625"/>
          <p14:tracePt t="26253" x="8151813" y="3984625"/>
          <p14:tracePt t="26269" x="8159750" y="3984625"/>
          <p14:tracePt t="26293" x="8167688" y="3984625"/>
          <p14:tracePt t="26308" x="8183563" y="3984625"/>
          <p14:tracePt t="26324" x="8191500" y="3984625"/>
          <p14:tracePt t="26340" x="8207375" y="3984625"/>
          <p14:tracePt t="26357" x="8215313" y="3984625"/>
          <p14:tracePt t="26372" x="8223250" y="3984625"/>
          <p14:tracePt t="26565" x="8215313" y="3984625"/>
          <p14:tracePt t="26676" x="8215313" y="3976688"/>
          <p14:tracePt t="26684" x="8215313" y="3968750"/>
          <p14:tracePt t="26932" x="8215313" y="3952875"/>
          <p14:tracePt t="26948" x="8215313" y="3937000"/>
          <p14:tracePt t="26956" x="8215313" y="3921125"/>
          <p14:tracePt t="26964" x="8215313" y="3913188"/>
          <p14:tracePt t="26972" x="8215313" y="3897313"/>
          <p14:tracePt t="26981" x="8215313" y="3889375"/>
          <p14:tracePt t="26988" x="8215313" y="3873500"/>
          <p14:tracePt t="26998" x="8215313" y="3857625"/>
          <p14:tracePt t="27004" x="8215313" y="3841750"/>
          <p14:tracePt t="27100" x="8207375" y="3841750"/>
          <p14:tracePt t="27164" x="8183563" y="3841750"/>
          <p14:tracePt t="27181" x="8183563" y="3825875"/>
          <p14:tracePt t="27197" x="8183563" y="3811588"/>
          <p14:tracePt t="27204" x="8183563" y="3803650"/>
          <p14:tracePt t="27212" x="8183563" y="3787775"/>
          <p14:tracePt t="27244" x="8191500" y="3787775"/>
          <p14:tracePt t="27252" x="8207375" y="3787775"/>
          <p14:tracePt t="27260" x="8215313" y="3787775"/>
          <p14:tracePt t="27268" x="8223250" y="3787775"/>
          <p14:tracePt t="27276" x="8253413" y="3787775"/>
          <p14:tracePt t="27284" x="8277225" y="3803650"/>
          <p14:tracePt t="27292" x="8316913" y="3825875"/>
          <p14:tracePt t="27300" x="8372475" y="3857625"/>
          <p14:tracePt t="27307" x="8412163" y="3889375"/>
          <p14:tracePt t="27316" x="8482013" y="3913188"/>
          <p14:tracePt t="27324" x="8545513" y="3913188"/>
          <p14:tracePt t="27332" x="8593138" y="3921125"/>
          <p14:tracePt t="27340" x="8647113" y="3944938"/>
          <p14:tracePt t="27348" x="8686800" y="3952875"/>
          <p14:tracePt t="27356" x="8710613" y="3960813"/>
          <p14:tracePt t="27364" x="8734425" y="3960813"/>
          <p14:tracePt t="27371" x="8750300" y="3960813"/>
          <p14:tracePt t="27381" x="8766175" y="3960813"/>
          <p14:tracePt t="27412" x="8782050" y="3960813"/>
          <p14:tracePt t="27420" x="8789988" y="3960813"/>
          <p14:tracePt t="27428" x="8805863" y="3952875"/>
          <p14:tracePt t="27436" x="8813800" y="3944938"/>
          <p14:tracePt t="27452" x="8821738" y="3937000"/>
          <p14:tracePt t="27468" x="8829675" y="3937000"/>
          <p14:tracePt t="27475" x="8837613" y="3929063"/>
          <p14:tracePt t="27484" x="8851900" y="3929063"/>
          <p14:tracePt t="27500" x="8859838" y="3921125"/>
          <p14:tracePt t="27508" x="8867775" y="3913188"/>
          <p14:tracePt t="27516" x="8875713" y="3905250"/>
          <p14:tracePt t="27524" x="8883650" y="3897313"/>
          <p14:tracePt t="27541" x="8891588" y="3889375"/>
          <p14:tracePt t="27548" x="8899525" y="3881438"/>
          <p14:tracePt t="27556" x="8915400" y="3881438"/>
          <p14:tracePt t="27565" x="8931275" y="3881438"/>
          <p14:tracePt t="27572" x="8955088" y="3873500"/>
          <p14:tracePt t="27581" x="8970963" y="3873500"/>
          <p14:tracePt t="27589" x="8994775" y="3865563"/>
          <p14:tracePt t="27598" x="9010650" y="3857625"/>
          <p14:tracePt t="27604" x="9026525" y="3849688"/>
          <p14:tracePt t="27611" x="9056688" y="3849688"/>
          <p14:tracePt t="27620" x="9080500" y="3849688"/>
          <p14:tracePt t="27628" x="9104313" y="3841750"/>
          <p14:tracePt t="27637" x="9136063" y="3825875"/>
          <p14:tracePt t="27644" x="9167813" y="3825875"/>
          <p14:tracePt t="27652" x="9207500" y="3819525"/>
          <p14:tracePt t="27660" x="9231313" y="3811588"/>
          <p14:tracePt t="27667" x="9253538" y="3811588"/>
          <p14:tracePt t="27675" x="9277350" y="3811588"/>
          <p14:tracePt t="27684" x="9309100" y="3811588"/>
          <p14:tracePt t="27692" x="9317038" y="3811588"/>
          <p14:tracePt t="27700" x="9332913" y="3811588"/>
          <p14:tracePt t="27708" x="9340850" y="3811588"/>
          <p14:tracePt t="27716" x="9364663" y="3811588"/>
          <p14:tracePt t="27724" x="9388475" y="3811588"/>
          <p14:tracePt t="27732" x="9404350" y="3811588"/>
          <p14:tracePt t="27740" x="9412288" y="3811588"/>
          <p14:tracePt t="27749" x="9428163" y="3811588"/>
          <p14:tracePt t="27756" x="9444038" y="3811588"/>
          <p14:tracePt t="27765" x="9458325" y="3811588"/>
          <p14:tracePt t="27771" x="9474200" y="3811588"/>
          <p14:tracePt t="27789" x="9498013" y="3811588"/>
          <p14:tracePt t="27797" x="9513888" y="3811588"/>
          <p14:tracePt t="27804" x="9529763" y="3811588"/>
          <p14:tracePt t="27812" x="9545638" y="3811588"/>
          <p14:tracePt t="27820" x="9561513" y="3811588"/>
          <p14:tracePt t="27828" x="9569450" y="3811588"/>
          <p14:tracePt t="27836" x="9585325" y="3811588"/>
          <p14:tracePt t="27844" x="9601200" y="3811588"/>
          <p14:tracePt t="27852" x="9617075" y="3811588"/>
          <p14:tracePt t="27860" x="9625013" y="3811588"/>
          <p14:tracePt t="27868" x="9632950" y="3811588"/>
          <p14:tracePt t="27940" x="9640888" y="3811588"/>
          <p14:tracePt t="27948" x="9632950" y="3811588"/>
          <p14:tracePt t="27964" x="9585325" y="3811588"/>
          <p14:tracePt t="27972" x="9537700" y="3811588"/>
          <p14:tracePt t="27981" x="9474200" y="3811588"/>
          <p14:tracePt t="27987" x="9380538" y="3811588"/>
          <p14:tracePt t="27997" x="9301163" y="3811588"/>
          <p14:tracePt t="28004" x="9175750" y="3811588"/>
          <p14:tracePt t="28011" x="9034463" y="3811588"/>
          <p14:tracePt t="28020" x="8875713" y="3811588"/>
          <p14:tracePt t="28028" x="8686800" y="3811588"/>
          <p14:tracePt t="28037" x="8396288" y="3811588"/>
          <p14:tracePt t="28044" x="8072438" y="3811588"/>
          <p14:tracePt t="28052" x="7750175" y="3811588"/>
          <p14:tracePt t="28060" x="7458075" y="3811588"/>
          <p14:tracePt t="28068" x="7143750" y="3811588"/>
          <p14:tracePt t="28076" x="6819900" y="3811588"/>
          <p14:tracePt t="28084" x="6497638" y="3811588"/>
          <p14:tracePt t="28092" x="6197600" y="3795713"/>
          <p14:tracePt t="28100" x="5938838" y="3795713"/>
          <p14:tracePt t="28108" x="5749925" y="3795713"/>
          <p14:tracePt t="28116" x="5576888" y="3787775"/>
          <p14:tracePt t="28124" x="5418138" y="3787775"/>
          <p14:tracePt t="28132" x="5276850" y="3771900"/>
          <p14:tracePt t="28140" x="5167313" y="3756025"/>
          <p14:tracePt t="28149" x="5040313" y="3756025"/>
          <p14:tracePt t="28156" x="4891088" y="3779838"/>
          <p14:tracePt t="28164" x="4779963" y="3811588"/>
          <p14:tracePt t="28172" x="4654550" y="3825875"/>
          <p14:tracePt t="28180" x="4497388" y="3865563"/>
          <p14:tracePt t="28188" x="4292600" y="3913188"/>
          <p14:tracePt t="28196" x="4032250" y="3976688"/>
          <p14:tracePt t="28204" x="3749675" y="4046538"/>
          <p14:tracePt t="28212" x="3433763" y="4125913"/>
          <p14:tracePt t="28220" x="3087688" y="4181475"/>
          <p14:tracePt t="28228" x="2763838" y="4197350"/>
          <p14:tracePt t="28237" x="2505075" y="4197350"/>
          <p14:tracePt t="28244" x="2244725" y="4197350"/>
          <p14:tracePt t="28252" x="1944688" y="4219575"/>
          <p14:tracePt t="28260" x="1677988" y="4235450"/>
          <p14:tracePt t="28268" x="1417638" y="4251325"/>
          <p14:tracePt t="28276" x="1157288" y="4251325"/>
          <p14:tracePt t="28284" x="928688" y="4251325"/>
          <p14:tracePt t="28292" x="731838" y="4251325"/>
          <p14:tracePt t="28300" x="542925" y="4251325"/>
          <p14:tracePt t="28309" x="369888" y="4251325"/>
          <p14:tracePt t="28316" x="196850" y="4251325"/>
          <p14:tracePt t="28324" x="39688" y="4251325"/>
          <p14:tracePt t="48061" x="95250" y="4629150"/>
          <p14:tracePt t="48068" x="165100" y="4668838"/>
          <p14:tracePt t="48076" x="244475" y="4692650"/>
          <p14:tracePt t="48084" x="322263" y="4700588"/>
          <p14:tracePt t="48091" x="409575" y="4716463"/>
          <p14:tracePt t="48100" x="488950" y="4716463"/>
          <p14:tracePt t="48109" x="582613" y="4716463"/>
          <p14:tracePt t="48116" x="661988" y="4716463"/>
          <p14:tracePt t="48124" x="747713" y="4700588"/>
          <p14:tracePt t="48132" x="811213" y="4676775"/>
          <p14:tracePt t="48140" x="882650" y="4668838"/>
          <p14:tracePt t="48150" x="920750" y="4645025"/>
          <p14:tracePt t="48157" x="952500" y="4645025"/>
          <p14:tracePt t="48164" x="992188" y="4637088"/>
          <p14:tracePt t="48172" x="1031875" y="4605338"/>
          <p14:tracePt t="48181" x="1055688" y="4583113"/>
          <p14:tracePt t="48187" x="1095375" y="4551363"/>
          <p14:tracePt t="48197" x="1133475" y="4535488"/>
          <p14:tracePt t="48204" x="1220788" y="4511675"/>
          <p14:tracePt t="48214" x="1284288" y="4495800"/>
          <p14:tracePt t="48220" x="1338263" y="4479925"/>
          <p14:tracePt t="48228" x="1449388" y="4440238"/>
          <p14:tracePt t="48236" x="1550988" y="4416425"/>
          <p14:tracePt t="48244" x="1646238" y="4408488"/>
          <p14:tracePt t="48252" x="1731963" y="4386263"/>
          <p14:tracePt t="48260" x="1811338" y="4370388"/>
          <p14:tracePt t="48269" x="1874838" y="4346575"/>
          <p14:tracePt t="48276" x="1930400" y="4338638"/>
          <p14:tracePt t="48284" x="1968500" y="4330700"/>
          <p14:tracePt t="48292" x="1992313" y="4322763"/>
          <p14:tracePt t="48300" x="2008188" y="4322763"/>
          <p14:tracePt t="48309" x="2016125" y="4314825"/>
          <p14:tracePt t="48316" x="2024063" y="4298950"/>
          <p14:tracePt t="48324" x="2032000" y="4291013"/>
          <p14:tracePt t="48332" x="2032000" y="4275138"/>
          <p14:tracePt t="48340" x="2024063" y="4251325"/>
          <p14:tracePt t="48357" x="2016125" y="4227513"/>
          <p14:tracePt t="48365" x="2000250" y="4219575"/>
          <p14:tracePt t="48371" x="1992313" y="4205288"/>
          <p14:tracePt t="48381" x="1968500" y="4197350"/>
          <p14:tracePt t="48388" x="1936750" y="4165600"/>
          <p14:tracePt t="48397" x="1922463" y="4149725"/>
          <p14:tracePt t="48404" x="1898650" y="4149725"/>
          <p14:tracePt t="48413" x="1866900" y="4141788"/>
          <p14:tracePt t="48420" x="1835150" y="4125913"/>
          <p14:tracePt t="48428" x="1811338" y="4125913"/>
          <p14:tracePt t="48437" x="1771650" y="4117975"/>
          <p14:tracePt t="48443" x="1731963" y="4094163"/>
          <p14:tracePt t="48452" x="1685925" y="4094163"/>
          <p14:tracePt t="48459" x="1638300" y="4086225"/>
          <p14:tracePt t="48468" x="1582738" y="4062413"/>
          <p14:tracePt t="48477" x="1535113" y="4062413"/>
          <p14:tracePt t="48485" x="1497013" y="4062413"/>
          <p14:tracePt t="48492" x="1449388" y="4062413"/>
          <p14:tracePt t="48500" x="1425575" y="4054475"/>
          <p14:tracePt t="48508" x="1401763" y="4046538"/>
          <p14:tracePt t="48516" x="1385888" y="4046538"/>
          <p14:tracePt t="48524" x="1377950" y="4046538"/>
          <p14:tracePt t="48557" x="1377950" y="4062413"/>
          <p14:tracePt t="48572" x="1393825" y="4070350"/>
          <p14:tracePt t="48580" x="1401763" y="4078288"/>
          <p14:tracePt t="48588" x="1401763" y="4086225"/>
          <p14:tracePt t="48596" x="1417638" y="4086225"/>
          <p14:tracePt t="48604" x="1425575" y="4102100"/>
          <p14:tracePt t="48613" x="1441450" y="4102100"/>
          <p14:tracePt t="48620" x="1449388" y="4110038"/>
          <p14:tracePt t="48749" x="1465263" y="4110038"/>
          <p14:tracePt t="48773" x="1481138" y="4110038"/>
          <p14:tracePt t="48781" x="1489075" y="4117975"/>
          <p14:tracePt t="48789" x="1489075" y="4125913"/>
          <p14:tracePt t="48796" x="1512888" y="4125913"/>
          <p14:tracePt t="48805" x="1527175" y="4125913"/>
          <p14:tracePt t="48814" x="1543050" y="4125913"/>
          <p14:tracePt t="48830" x="1550988" y="4125913"/>
          <p14:tracePt t="48892" x="1566863" y="4133850"/>
          <p14:tracePt t="48932" x="1566863" y="4149725"/>
          <p14:tracePt t="49052" x="1574800" y="4165600"/>
          <p14:tracePt t="49340" x="1582738" y="4173538"/>
          <p14:tracePt t="49357" x="1574800" y="4173538"/>
          <p14:tracePt t="49364" x="1566863" y="4173538"/>
          <p14:tracePt t="49372" x="1550988" y="4181475"/>
          <p14:tracePt t="49381" x="1543050" y="4189413"/>
          <p14:tracePt t="49398" x="1527175" y="4197350"/>
          <p14:tracePt t="49413" x="1527175" y="4205288"/>
          <p14:tracePt t="49445" x="1520825" y="4213225"/>
          <p14:tracePt t="49549" x="1504950" y="4213225"/>
          <p14:tracePt t="50189" x="1512888" y="4213225"/>
          <p14:tracePt t="50196" x="1520825" y="4213225"/>
          <p14:tracePt t="50205" x="1527175" y="4213225"/>
          <p14:tracePt t="50222" x="1543050" y="4213225"/>
          <p14:tracePt t="50228" x="1550988" y="4213225"/>
          <p14:tracePt t="50236" x="1566863" y="4213225"/>
          <p14:tracePt t="50244" x="1574800" y="4213225"/>
          <p14:tracePt t="50253" x="1582738" y="4213225"/>
          <p14:tracePt t="50260" x="1590675" y="4213225"/>
          <p14:tracePt t="50268" x="1614488" y="4213225"/>
          <p14:tracePt t="50276" x="1630363" y="4213225"/>
          <p14:tracePt t="50284" x="1646238" y="4213225"/>
          <p14:tracePt t="50292" x="1670050" y="4213225"/>
          <p14:tracePt t="50300" x="1685925" y="4213225"/>
          <p14:tracePt t="50308" x="1709738" y="4219575"/>
          <p14:tracePt t="50317" x="1725613" y="4219575"/>
          <p14:tracePt t="50324" x="1731963" y="4219575"/>
          <p14:tracePt t="50332" x="1755775" y="4219575"/>
          <p14:tracePt t="50340" x="1771650" y="4219575"/>
          <p14:tracePt t="50348" x="1779588" y="4219575"/>
          <p14:tracePt t="50356" x="1795463" y="4219575"/>
          <p14:tracePt t="50374" x="1811338" y="4219575"/>
          <p14:tracePt t="50380" x="1819275" y="4219575"/>
          <p14:tracePt t="50390" x="1843088" y="4219575"/>
          <p14:tracePt t="50396" x="1858963" y="4219575"/>
          <p14:tracePt t="50406" x="1866900" y="4213225"/>
          <p14:tracePt t="50412" x="1882775" y="4213225"/>
          <p14:tracePt t="50423" x="1906588" y="4213225"/>
          <p14:tracePt t="50429" x="1922463" y="4205288"/>
          <p14:tracePt t="50436" x="1936750" y="4197350"/>
          <p14:tracePt t="50444" x="1952625" y="4197350"/>
          <p14:tracePt t="50452" x="1968500" y="4197350"/>
          <p14:tracePt t="50460" x="1992313" y="4197350"/>
          <p14:tracePt t="50468" x="2008188" y="4197350"/>
          <p14:tracePt t="50476" x="2024063" y="4197350"/>
          <p14:tracePt t="50484" x="2047875" y="4197350"/>
          <p14:tracePt t="50492" x="2071688" y="4197350"/>
          <p14:tracePt t="50500" x="2111375" y="4197350"/>
          <p14:tracePt t="50509" x="2141538" y="4197350"/>
          <p14:tracePt t="50517" x="2157413" y="4197350"/>
          <p14:tracePt t="50524" x="2181225" y="4197350"/>
          <p14:tracePt t="50531" x="2220913" y="4189413"/>
          <p14:tracePt t="50540" x="2244725" y="4189413"/>
          <p14:tracePt t="50548" x="2268538" y="4189413"/>
          <p14:tracePt t="50558" x="2300288" y="4189413"/>
          <p14:tracePt t="50564" x="2316163" y="4181475"/>
          <p14:tracePt t="50573" x="2316163" y="4173538"/>
          <p14:tracePt t="50580" x="2332038" y="4173538"/>
          <p14:tracePt t="50630" x="2346325" y="4173538"/>
          <p14:tracePt t="50637" x="2354263" y="4165600"/>
          <p14:tracePt t="50652" x="2370138" y="4165600"/>
          <p14:tracePt t="50660" x="2378075" y="4157663"/>
          <p14:tracePt t="50669" x="2393950" y="4149725"/>
          <p14:tracePt t="50677" x="2417763" y="4149725"/>
          <p14:tracePt t="50684" x="2449513" y="4149725"/>
          <p14:tracePt t="50692" x="2497138" y="4149725"/>
          <p14:tracePt t="50700" x="2536825" y="4141788"/>
          <p14:tracePt t="50709" x="2582863" y="4141788"/>
          <p14:tracePt t="50716" x="2606675" y="4141788"/>
          <p14:tracePt t="50725" x="2630488" y="4141788"/>
          <p14:tracePt t="50732" x="2670175" y="4141788"/>
          <p14:tracePt t="50741" x="2701925" y="4141788"/>
          <p14:tracePt t="50748" x="2741613" y="4141788"/>
          <p14:tracePt t="50756" x="2763838" y="4141788"/>
          <p14:tracePt t="50764" x="2787650" y="4141788"/>
          <p14:tracePt t="50773" x="2819400" y="4141788"/>
          <p14:tracePt t="50780" x="2827338" y="4141788"/>
          <p14:tracePt t="50790" x="2859088" y="4141788"/>
          <p14:tracePt t="50796" x="2890838" y="4133850"/>
          <p14:tracePt t="50806" x="2906713" y="4125913"/>
          <p14:tracePt t="50811" x="2938463" y="4125913"/>
          <p14:tracePt t="50822" x="2960688" y="4125913"/>
          <p14:tracePt t="50828" x="2976563" y="4125913"/>
          <p14:tracePt t="50837" x="2992438" y="4125913"/>
          <p14:tracePt t="50844" x="3008313" y="4117975"/>
          <p14:tracePt t="50852" x="3024188" y="4117975"/>
          <p14:tracePt t="50860" x="3024188" y="4110038"/>
          <p14:tracePt t="50876" x="3040063" y="4102100"/>
          <p14:tracePt t="50908" x="3055938" y="4094163"/>
          <p14:tracePt t="50933" x="3063875" y="4094163"/>
          <p14:tracePt t="50956" x="3079750" y="4094163"/>
          <p14:tracePt t="50965" x="3087688" y="4094163"/>
          <p14:tracePt t="50973" x="3103563" y="4094163"/>
          <p14:tracePt t="50980" x="3111500" y="4094163"/>
          <p14:tracePt t="50988" x="3119438" y="4094163"/>
          <p14:tracePt t="50996" x="3135313" y="4094163"/>
          <p14:tracePt t="51005" x="3149600" y="4094163"/>
          <p14:tracePt t="51012" x="3173413" y="4094163"/>
          <p14:tracePt t="51021" x="3213100" y="4094163"/>
          <p14:tracePt t="51029" x="3244850" y="4094163"/>
          <p14:tracePt t="51036" x="3276600" y="4102100"/>
          <p14:tracePt t="51044" x="3308350" y="4102100"/>
          <p14:tracePt t="51052" x="3354388" y="4110038"/>
          <p14:tracePt t="51060" x="3394075" y="4125913"/>
          <p14:tracePt t="51069" x="3457575" y="4125913"/>
          <p14:tracePt t="51076" x="3521075" y="4125913"/>
          <p14:tracePt t="51084" x="3582988" y="4125913"/>
          <p14:tracePt t="51093" x="3654425" y="4125913"/>
          <p14:tracePt t="51100" x="3733800" y="4125913"/>
          <p14:tracePt t="51108" x="3811588" y="4125913"/>
          <p14:tracePt t="51116" x="3906838" y="4125913"/>
          <p14:tracePt t="51124" x="3954463" y="4125913"/>
          <p14:tracePt t="51132" x="4016375" y="4125913"/>
          <p14:tracePt t="51140" x="4071938" y="4117975"/>
          <p14:tracePt t="51148" x="4103688" y="4117975"/>
          <p14:tracePt t="51157" x="4143375" y="4117975"/>
          <p14:tracePt t="51164" x="4173538" y="4117975"/>
          <p14:tracePt t="51175" x="4189413" y="4117975"/>
          <p14:tracePt t="51180" x="4213225" y="4117975"/>
          <p14:tracePt t="51188" x="4237038" y="4117975"/>
          <p14:tracePt t="51196" x="4268788" y="4117975"/>
          <p14:tracePt t="51205" x="4292600" y="4117975"/>
          <p14:tracePt t="51212" x="4324350" y="4117975"/>
          <p14:tracePt t="51221" x="4356100" y="4117975"/>
          <p14:tracePt t="51228" x="4378325" y="4117975"/>
          <p14:tracePt t="51236" x="4402138" y="4117975"/>
          <p14:tracePt t="51244" x="4418013" y="4117975"/>
          <p14:tracePt t="51252" x="4441825" y="4117975"/>
          <p14:tracePt t="51260" x="4457700" y="4117975"/>
          <p14:tracePt t="51269" x="4473575" y="4117975"/>
          <p14:tracePt t="51276" x="4497388" y="4117975"/>
          <p14:tracePt t="51286" x="4513263" y="4117975"/>
          <p14:tracePt t="51292" x="4529138" y="4117975"/>
          <p14:tracePt t="51300" x="4545013" y="4117975"/>
          <p14:tracePt t="51308" x="4552950" y="4117975"/>
          <p14:tracePt t="51317" x="4568825" y="4117975"/>
          <p14:tracePt t="51429" x="4583113" y="4117975"/>
          <p14:tracePt t="51445" x="4591050" y="4117975"/>
          <p14:tracePt t="51452" x="4606925" y="4117975"/>
          <p14:tracePt t="51460" x="4614863" y="4117975"/>
          <p14:tracePt t="51477" x="4630738" y="4117975"/>
          <p14:tracePt t="51484" x="4630738" y="4125913"/>
          <p14:tracePt t="51501" x="4646613" y="4125913"/>
          <p14:tracePt t="51508" x="4654550" y="4125913"/>
          <p14:tracePt t="51516" x="4670425" y="4125913"/>
          <p14:tracePt t="51524" x="4678363" y="4125913"/>
          <p14:tracePt t="51533" x="4694238" y="4125913"/>
          <p14:tracePt t="51564" x="4710113" y="4125913"/>
          <p14:tracePt t="51629" x="4718050" y="4133850"/>
          <p14:tracePt t="51637" x="4718050" y="4149725"/>
          <p14:tracePt t="51669" x="4718050" y="4165600"/>
          <p14:tracePt t="51701" x="4718050" y="4181475"/>
          <p14:tracePt t="51716" x="4710113" y="4189413"/>
          <p14:tracePt t="51724" x="4694238" y="4189413"/>
          <p14:tracePt t="51740" x="4670425" y="4197350"/>
          <p14:tracePt t="51749" x="4638675" y="4205288"/>
          <p14:tracePt t="51757" x="4606925" y="4205288"/>
          <p14:tracePt t="51764" x="4560888" y="4213225"/>
          <p14:tracePt t="51773" x="4489450" y="4227513"/>
          <p14:tracePt t="51780" x="4441825" y="4251325"/>
          <p14:tracePt t="51789" x="4402138" y="4251325"/>
          <p14:tracePt t="51796" x="4356100" y="4251325"/>
          <p14:tracePt t="51805" x="4308475" y="4251325"/>
          <p14:tracePt t="51812" x="4260850" y="4251325"/>
          <p14:tracePt t="51822" x="4197350" y="4251325"/>
          <p14:tracePt t="51829" x="4127500" y="4251325"/>
          <p14:tracePt t="51837" x="4079875" y="4251325"/>
          <p14:tracePt t="51844" x="4016375" y="4251325"/>
          <p14:tracePt t="51853" x="3922713" y="4251325"/>
          <p14:tracePt t="51860" x="3843338" y="4251325"/>
          <p14:tracePt t="51869" x="3749675" y="4227513"/>
          <p14:tracePt t="51876" x="3646488" y="4227513"/>
          <p14:tracePt t="51884" x="3536950" y="4219575"/>
          <p14:tracePt t="51893" x="3441700" y="4197350"/>
          <p14:tracePt t="51900" x="3348038" y="4181475"/>
          <p14:tracePt t="51909" x="3244850" y="4157663"/>
          <p14:tracePt t="51916" x="3135313" y="4149725"/>
          <p14:tracePt t="51924" x="3040063" y="4133850"/>
          <p14:tracePt t="51932" x="2946400" y="4133850"/>
          <p14:tracePt t="51941" x="2867025" y="4133850"/>
          <p14:tracePt t="51948" x="2771775" y="4133850"/>
          <p14:tracePt t="51956" x="2693988" y="4133850"/>
          <p14:tracePt t="51964" x="2622550" y="4133850"/>
          <p14:tracePt t="51972" x="2574925" y="4133850"/>
          <p14:tracePt t="51980" x="2513013" y="4133850"/>
          <p14:tracePt t="51988" x="2449513" y="4133850"/>
          <p14:tracePt t="51996" x="2386013" y="4133850"/>
          <p14:tracePt t="52004" x="2338388" y="4133850"/>
          <p14:tracePt t="52012" x="2284413" y="4133850"/>
          <p14:tracePt t="52021" x="2236788" y="4133850"/>
          <p14:tracePt t="52028" x="2173288" y="4133850"/>
          <p14:tracePt t="52035" x="2127250" y="4133850"/>
          <p14:tracePt t="52044" x="2063750" y="4133850"/>
          <p14:tracePt t="52052" x="2016125" y="4133850"/>
          <p14:tracePt t="52061" x="1960563" y="4133850"/>
          <p14:tracePt t="52068" x="1914525" y="4133850"/>
          <p14:tracePt t="52076" x="1866900" y="4133850"/>
          <p14:tracePt t="52084" x="1819275" y="4133850"/>
          <p14:tracePt t="52092" x="1771650" y="4133850"/>
          <p14:tracePt t="52100" x="1731963" y="4133850"/>
          <p14:tracePt t="52108" x="1685925" y="4133850"/>
          <p14:tracePt t="52116" x="1638300" y="4133850"/>
          <p14:tracePt t="52124" x="1590675" y="4133850"/>
          <p14:tracePt t="52132" x="1535113" y="4133850"/>
          <p14:tracePt t="52140" x="1489075" y="4133850"/>
          <p14:tracePt t="52148" x="1441450" y="4133850"/>
          <p14:tracePt t="52156" x="1362075" y="4133850"/>
          <p14:tracePt t="52164" x="1284288" y="4133850"/>
          <p14:tracePt t="52172" x="1204913" y="4133850"/>
          <p14:tracePt t="52180" x="1157288" y="4133850"/>
          <p14:tracePt t="52188" x="1103313" y="4133850"/>
          <p14:tracePt t="52196" x="1071563" y="4133850"/>
          <p14:tracePt t="52204" x="1008063" y="4133850"/>
          <p14:tracePt t="52212" x="976313" y="4133850"/>
          <p14:tracePt t="52220" x="936625" y="4133850"/>
          <p14:tracePt t="52228" x="914400" y="4133850"/>
          <p14:tracePt t="52236" x="882650" y="4133850"/>
          <p14:tracePt t="52245" x="835025" y="4133850"/>
          <p14:tracePt t="52252" x="795338" y="4133850"/>
          <p14:tracePt t="52260" x="747713" y="4133850"/>
          <p14:tracePt t="52269" x="715963" y="4133850"/>
          <p14:tracePt t="52276" x="669925" y="4133850"/>
          <p14:tracePt t="52283" x="646113" y="4133850"/>
          <p14:tracePt t="52292" x="630238" y="4133850"/>
          <p14:tracePt t="52300" x="598488" y="4133850"/>
          <p14:tracePt t="52308" x="574675" y="4133850"/>
          <p14:tracePt t="52315" x="558800" y="4133850"/>
          <p14:tracePt t="52332" x="542925" y="4133850"/>
          <p14:tracePt t="52348" x="527050" y="4133850"/>
          <p14:tracePt t="52356" x="519113" y="4133850"/>
          <p14:tracePt t="52364" x="504825" y="4133850"/>
          <p14:tracePt t="52372" x="496888" y="4133850"/>
          <p14:tracePt t="52380" x="473075" y="4133850"/>
          <p14:tracePt t="52388" x="457200" y="4133850"/>
          <p14:tracePt t="52405" x="441325" y="4133850"/>
          <p14:tracePt t="52412" x="425450" y="4133850"/>
          <p14:tracePt t="52421" x="401638" y="4141788"/>
          <p14:tracePt t="52428" x="369888" y="4149725"/>
          <p14:tracePt t="52436" x="346075" y="4165600"/>
          <p14:tracePt t="52445" x="306388" y="4173538"/>
          <p14:tracePt t="52452" x="268288" y="4189413"/>
          <p14:tracePt t="52460" x="204788" y="4189413"/>
          <p14:tracePt t="52468" x="157163" y="4197350"/>
          <p14:tracePt t="52477" x="101600" y="4219575"/>
          <p14:tracePt t="52484" x="63500" y="4227513"/>
          <p14:tracePt t="52492" x="31750" y="4243388"/>
          <p14:tracePt t="52500" x="0" y="4251325"/>
          <p14:tracePt t="105901" x="47625" y="5118100"/>
          <p14:tracePt t="105908" x="71438" y="5141913"/>
          <p14:tracePt t="105916" x="125413" y="5181600"/>
          <p14:tracePt t="105924" x="204788" y="5235575"/>
          <p14:tracePt t="105932" x="260350" y="5283200"/>
          <p14:tracePt t="105940" x="322263" y="5307013"/>
          <p14:tracePt t="105948" x="377825" y="5338763"/>
          <p14:tracePt t="105957" x="433388" y="5370513"/>
          <p14:tracePt t="105964" x="488950" y="5408613"/>
          <p14:tracePt t="105972" x="542925" y="5440363"/>
          <p14:tracePt t="105980" x="590550" y="5472113"/>
          <p14:tracePt t="105989" x="646113" y="5503863"/>
          <p14:tracePt t="105996" x="685800" y="5519738"/>
          <p14:tracePt t="106005" x="747713" y="5543550"/>
          <p14:tracePt t="106012" x="787400" y="5567363"/>
          <p14:tracePt t="106023" x="819150" y="5589588"/>
          <p14:tracePt t="106028" x="874713" y="5621338"/>
          <p14:tracePt t="106037" x="928688" y="5661025"/>
          <p14:tracePt t="106044" x="976313" y="5676900"/>
          <p14:tracePt t="106053" x="1031875" y="5700713"/>
          <p14:tracePt t="106060" x="1071563" y="5724525"/>
          <p14:tracePt t="106070" x="1111250" y="5740400"/>
          <p14:tracePt t="106076" x="1133475" y="5748338"/>
          <p14:tracePt t="106086" x="1173163" y="5756275"/>
          <p14:tracePt t="106092" x="1196975" y="5764213"/>
          <p14:tracePt t="106100" x="1212850" y="5764213"/>
          <p14:tracePt t="106108" x="1228725" y="5764213"/>
          <p14:tracePt t="106117" x="1244600" y="5764213"/>
          <p14:tracePt t="106124" x="1260475" y="5764213"/>
          <p14:tracePt t="106133" x="1268413" y="5764213"/>
          <p14:tracePt t="106140" x="1284288" y="5764213"/>
          <p14:tracePt t="106149" x="1292225" y="5764213"/>
          <p14:tracePt t="106156" x="1300163" y="5764213"/>
          <p14:tracePt t="106164" x="1308100" y="5764213"/>
          <p14:tracePt t="106172" x="1322388" y="5764213"/>
          <p14:tracePt t="106532" x="1330325" y="5764213"/>
          <p14:tracePt t="106581" x="1330325" y="5756275"/>
          <p14:tracePt t="106589" x="1330325" y="5740400"/>
          <p14:tracePt t="106604" x="1330325" y="5732463"/>
          <p14:tracePt t="106612" x="1338263" y="5724525"/>
          <p14:tracePt t="106684" x="1346200" y="5724525"/>
          <p14:tracePt t="106700" x="1362075" y="5724525"/>
          <p14:tracePt t="106708" x="1370013" y="5716588"/>
          <p14:tracePt t="106725" x="1385888" y="5716588"/>
          <p14:tracePt t="106749" x="1393825" y="5716588"/>
          <p14:tracePt t="106901" x="1409700" y="5716588"/>
          <p14:tracePt t="106932" x="1417638" y="5708650"/>
          <p14:tracePt t="106940" x="1417638" y="5692775"/>
          <p14:tracePt t="106965" x="1417638" y="5684838"/>
          <p14:tracePt t="106972" x="1417638" y="5676900"/>
          <p14:tracePt t="106996" x="1433513" y="5676900"/>
          <p14:tracePt t="107037" x="1449388" y="5676900"/>
          <p14:tracePt t="107077" x="1457325" y="5676900"/>
          <p14:tracePt t="107126" x="1473200" y="5676900"/>
          <p14:tracePt t="107157" x="1481138" y="5676900"/>
          <p14:tracePt t="107164" x="1489075" y="5676900"/>
          <p14:tracePt t="107180" x="1497013" y="5668963"/>
          <p14:tracePt t="107188" x="1504950" y="5661025"/>
          <p14:tracePt t="107196" x="1527175" y="5653088"/>
          <p14:tracePt t="107204" x="1550988" y="5653088"/>
          <p14:tracePt t="107212" x="1582738" y="5645150"/>
          <p14:tracePt t="107220" x="1606550" y="5637213"/>
          <p14:tracePt t="107228" x="1630363" y="5629275"/>
          <p14:tracePt t="107237" x="1654175" y="5629275"/>
          <p14:tracePt t="107245" x="1685925" y="5621338"/>
          <p14:tracePt t="107253" x="1701800" y="5613400"/>
          <p14:tracePt t="107260" x="1709738" y="5605463"/>
          <p14:tracePt t="107271" x="1717675" y="5605463"/>
          <p14:tracePt t="107276" x="1725613" y="5589588"/>
          <p14:tracePt t="107285" x="1731963" y="5583238"/>
          <p14:tracePt t="107292" x="1739900" y="5575300"/>
          <p14:tracePt t="107300" x="1747838" y="5559425"/>
          <p14:tracePt t="107308" x="1755775" y="5551488"/>
          <p14:tracePt t="107316" x="1755775" y="5535613"/>
          <p14:tracePt t="107332" x="1763713" y="5535613"/>
          <p14:tracePt t="107349" x="1763713" y="5527675"/>
          <p14:tracePt t="107357" x="1755775" y="5519738"/>
          <p14:tracePt t="107364" x="1739900" y="5519738"/>
          <p14:tracePt t="107372" x="1717675" y="5511800"/>
          <p14:tracePt t="107380" x="1677988" y="5487988"/>
          <p14:tracePt t="107390" x="1646238" y="5487988"/>
          <p14:tracePt t="107396" x="1614488" y="5487988"/>
          <p14:tracePt t="107404" x="1590675" y="5487988"/>
          <p14:tracePt t="107412" x="1574800" y="5487988"/>
          <p14:tracePt t="107460" x="1566863" y="5472113"/>
          <p14:tracePt t="107477" x="1574800" y="5472113"/>
          <p14:tracePt t="107484" x="1582738" y="5472113"/>
          <p14:tracePt t="107492" x="1606550" y="5472113"/>
          <p14:tracePt t="107501" x="1630363" y="5472113"/>
          <p14:tracePt t="107509" x="1646238" y="5472113"/>
          <p14:tracePt t="107516" x="1662113" y="5472113"/>
          <p14:tracePt t="107652" x="1670050" y="5472113"/>
          <p14:tracePt t="107669" x="1677988" y="5464175"/>
          <p14:tracePt t="107678" x="1685925" y="5456238"/>
          <p14:tracePt t="107684" x="1701800" y="5448300"/>
          <p14:tracePt t="107692" x="1717675" y="5448300"/>
          <p14:tracePt t="107700" x="1731963" y="5440363"/>
          <p14:tracePt t="107708" x="1755775" y="5424488"/>
          <p14:tracePt t="107716" x="1779588" y="5424488"/>
          <p14:tracePt t="107724" x="1795463" y="5416550"/>
          <p14:tracePt t="107732" x="1803400" y="5408613"/>
          <p14:tracePt t="107860" x="1811338" y="5400675"/>
          <p14:tracePt t="107879" x="1795463" y="5400675"/>
          <p14:tracePt t="107885" x="1787525" y="5400675"/>
          <p14:tracePt t="107893" x="1763713" y="5392738"/>
          <p14:tracePt t="107900" x="1755775" y="5378450"/>
          <p14:tracePt t="107908" x="1731963" y="5378450"/>
          <p14:tracePt t="107916" x="1717675" y="5378450"/>
          <p14:tracePt t="107973" x="1693863" y="5370513"/>
          <p14:tracePt t="107989" x="1685925" y="5362575"/>
          <p14:tracePt t="107996" x="1677988" y="5354638"/>
          <p14:tracePt t="108061" x="1670050" y="5354638"/>
          <p14:tracePt t="108068" x="1662113" y="5354638"/>
          <p14:tracePt t="108078" x="1654175" y="5354638"/>
          <p14:tracePt t="108101" x="1654175" y="5362575"/>
          <p14:tracePt t="108133" x="1654175" y="5386388"/>
          <p14:tracePt t="108149" x="1662113" y="5392738"/>
          <p14:tracePt t="108156" x="1662113" y="5400675"/>
          <p14:tracePt t="108180" x="1677988" y="5400675"/>
          <p14:tracePt t="108196" x="1693863" y="5400675"/>
          <p14:tracePt t="108205" x="1709738" y="5408613"/>
          <p14:tracePt t="108213" x="1725613" y="5408613"/>
          <p14:tracePt t="108220" x="1739900" y="5408613"/>
          <p14:tracePt t="108228" x="1763713" y="5416550"/>
          <p14:tracePt t="108237" x="1779588" y="5424488"/>
          <p14:tracePt t="108245" x="1811338" y="5432425"/>
          <p14:tracePt t="108252" x="1835150" y="5432425"/>
          <p14:tracePt t="108261" x="1858963" y="5440363"/>
          <p14:tracePt t="108267" x="1890713" y="5456238"/>
          <p14:tracePt t="108278" x="1914525" y="5456238"/>
          <p14:tracePt t="108284" x="1944688" y="5456238"/>
          <p14:tracePt t="108292" x="1960563" y="5464175"/>
          <p14:tracePt t="108300" x="1992313" y="5472113"/>
          <p14:tracePt t="108308" x="2016125" y="5472113"/>
          <p14:tracePt t="108317" x="2039938" y="5472113"/>
          <p14:tracePt t="108324" x="2079625" y="5472113"/>
          <p14:tracePt t="108332" x="2103438" y="5472113"/>
          <p14:tracePt t="108340" x="2127250" y="5472113"/>
          <p14:tracePt t="108348" x="2141538" y="5472113"/>
          <p14:tracePt t="108357" x="2165350" y="5472113"/>
          <p14:tracePt t="108364" x="2181225" y="5472113"/>
          <p14:tracePt t="108380" x="2197100" y="5472113"/>
          <p14:tracePt t="108396" x="2205038" y="5480050"/>
          <p14:tracePt t="108420" x="2220913" y="5480050"/>
          <p14:tracePt t="108452" x="2236788" y="5480050"/>
          <p14:tracePt t="108462" x="2244725" y="5480050"/>
          <p14:tracePt t="108468" x="2260600" y="5480050"/>
          <p14:tracePt t="108484" x="2268538" y="5480050"/>
          <p14:tracePt t="108533" x="2284413" y="5480050"/>
          <p14:tracePt t="108564" x="2300288" y="5480050"/>
          <p14:tracePt t="108572" x="2308225" y="5480050"/>
          <p14:tracePt t="108589" x="2324100" y="5480050"/>
          <p14:tracePt t="108621" x="2332038" y="5480050"/>
          <p14:tracePt t="108677" x="2346325" y="5480050"/>
          <p14:tracePt t="108765" x="2362200" y="5472113"/>
          <p14:tracePt t="108869" x="2354263" y="5472113"/>
          <p14:tracePt t="108878" x="2346325" y="5472113"/>
          <p14:tracePt t="108884" x="2324100" y="5472113"/>
          <p14:tracePt t="108895" x="2300288" y="5464175"/>
          <p14:tracePt t="108900" x="2292350" y="5464175"/>
          <p14:tracePt t="108908" x="2276475" y="5464175"/>
          <p14:tracePt t="108916" x="2268538" y="5456238"/>
          <p14:tracePt t="108924" x="2252663" y="5456238"/>
          <p14:tracePt t="108932" x="2236788" y="5456238"/>
          <p14:tracePt t="108940" x="2212975" y="5456238"/>
          <p14:tracePt t="108948" x="2197100" y="5456238"/>
          <p14:tracePt t="108957" x="2165350" y="5456238"/>
          <p14:tracePt t="108964" x="2119313" y="5440363"/>
          <p14:tracePt t="108972" x="2047875" y="5424488"/>
          <p14:tracePt t="108980" x="1968500" y="5408613"/>
          <p14:tracePt t="108988" x="1866900" y="5400675"/>
          <p14:tracePt t="108997" x="1787525" y="5400675"/>
          <p14:tracePt t="109004" x="1662113" y="5400675"/>
          <p14:tracePt t="109012" x="1535113" y="5400675"/>
          <p14:tracePt t="109020" x="1362075" y="5386388"/>
          <p14:tracePt t="109028" x="1244600" y="5386388"/>
          <p14:tracePt t="109036" x="1111250" y="5370513"/>
          <p14:tracePt t="109044" x="968375" y="5362575"/>
          <p14:tracePt t="109052" x="858838" y="5362575"/>
          <p14:tracePt t="109061" x="779463" y="5362575"/>
          <p14:tracePt t="109068" x="715963" y="5362575"/>
          <p14:tracePt t="109079" x="654050" y="5362575"/>
          <p14:tracePt t="109085" x="606425" y="5362575"/>
          <p14:tracePt t="109092" x="542925" y="5362575"/>
          <p14:tracePt t="109101" x="504825" y="5362575"/>
          <p14:tracePt t="109108" x="481013" y="5362575"/>
          <p14:tracePt t="109116" x="457200" y="5362575"/>
          <p14:tracePt t="109124" x="433388" y="5362575"/>
          <p14:tracePt t="109132" x="417513" y="5362575"/>
          <p14:tracePt t="109140" x="401638" y="5362575"/>
          <p14:tracePt t="109148" x="385763" y="5362575"/>
          <p14:tracePt t="109156" x="361950" y="5362575"/>
          <p14:tracePt t="109164" x="330200" y="5362575"/>
          <p14:tracePt t="109172" x="306388" y="5362575"/>
          <p14:tracePt t="109181" x="292100" y="5362575"/>
          <p14:tracePt t="109188" x="276225" y="5362575"/>
          <p14:tracePt t="109196" x="260350" y="5362575"/>
          <p14:tracePt t="109204" x="236538" y="5362575"/>
          <p14:tracePt t="109213" x="212725" y="5362575"/>
          <p14:tracePt t="109220" x="196850" y="5362575"/>
          <p14:tracePt t="109228" x="180975" y="5362575"/>
          <p14:tracePt t="109237" x="173038" y="5362575"/>
          <p14:tracePt t="109245" x="157163" y="5362575"/>
          <p14:tracePt t="109269" x="141288" y="5362575"/>
          <p14:tracePt t="109300" x="133350" y="5362575"/>
          <p14:tracePt t="109309" x="117475" y="5362575"/>
          <p14:tracePt t="109317" x="109538" y="5362575"/>
          <p14:tracePt t="109324" x="87313" y="5362575"/>
          <p14:tracePt t="109332" x="71438" y="5362575"/>
          <p14:tracePt t="109340" x="63500" y="5362575"/>
          <p14:tracePt t="109348" x="31750" y="5362575"/>
          <p14:tracePt t="109356" x="15875" y="5362575"/>
          <p14:tracePt t="109364" x="0" y="5362575"/>
          <p14:tracePt t="127725" x="260350" y="5527675"/>
          <p14:tracePt t="127732" x="338138" y="5543550"/>
          <p14:tracePt t="127740" x="385763" y="5543550"/>
          <p14:tracePt t="127748" x="425450" y="5543550"/>
          <p14:tracePt t="127756" x="449263" y="5543550"/>
          <p14:tracePt t="127764" x="473075" y="5543550"/>
          <p14:tracePt t="127772" x="511175" y="5543550"/>
          <p14:tracePt t="127780" x="558800" y="5551488"/>
          <p14:tracePt t="127788" x="622300" y="5559425"/>
          <p14:tracePt t="127796" x="677863" y="5583238"/>
          <p14:tracePt t="127803" x="715963" y="5589588"/>
          <p14:tracePt t="127812" x="771525" y="5613400"/>
          <p14:tracePt t="127820" x="819150" y="5621338"/>
          <p14:tracePt t="127830" x="874713" y="5668963"/>
          <p14:tracePt t="127836" x="928688" y="5716588"/>
          <p14:tracePt t="127845" x="1000125" y="5764213"/>
          <p14:tracePt t="127851" x="1103313" y="5786438"/>
          <p14:tracePt t="127861" x="1212850" y="5802313"/>
          <p14:tracePt t="127868" x="1322388" y="5810250"/>
          <p14:tracePt t="127876" x="1449388" y="5810250"/>
          <p14:tracePt t="127894" x="1725613" y="5756275"/>
          <p14:tracePt t="127900" x="1866900" y="5716588"/>
          <p14:tracePt t="127909" x="2079625" y="5637213"/>
          <p14:tracePt t="127917" x="2338388" y="5551488"/>
          <p14:tracePt t="127924" x="2614613" y="5519738"/>
          <p14:tracePt t="127932" x="2771775" y="5503863"/>
          <p14:tracePt t="127940" x="2882900" y="5503863"/>
          <p14:tracePt t="127948" x="2976563" y="5503863"/>
          <p14:tracePt t="127956" x="3040063" y="5503863"/>
          <p14:tracePt t="127964" x="3095625" y="5503863"/>
          <p14:tracePt t="127972" x="3143250" y="5519738"/>
          <p14:tracePt t="127980" x="3173413" y="5535613"/>
          <p14:tracePt t="127988" x="3181350" y="5535613"/>
          <p14:tracePt t="127996" x="3213100" y="5535613"/>
          <p14:tracePt t="128004" x="3228975" y="5543550"/>
          <p14:tracePt t="128012" x="3236913" y="5559425"/>
          <p14:tracePt t="128020" x="3252788" y="5567363"/>
          <p14:tracePt t="128030" x="3260725" y="5583238"/>
          <p14:tracePt t="128036" x="3276600" y="5583238"/>
          <p14:tracePt t="128044" x="3292475" y="5613400"/>
          <p14:tracePt t="128052" x="3308350" y="5637213"/>
          <p14:tracePt t="128060" x="3324225" y="5637213"/>
          <p14:tracePt t="128068" x="3340100" y="5637213"/>
          <p14:tracePt t="128078" x="3348038" y="5637213"/>
          <p14:tracePt t="128085" x="3362325" y="5637213"/>
          <p14:tracePt t="128093" x="3370263" y="5637213"/>
          <p14:tracePt t="128100" x="3386138" y="5637213"/>
          <p14:tracePt t="128108" x="3417888" y="5637213"/>
          <p14:tracePt t="128116" x="3441700" y="5629275"/>
          <p14:tracePt t="128125" x="3449638" y="5621338"/>
          <p14:tracePt t="128132" x="3457575" y="5605463"/>
          <p14:tracePt t="128141" x="3465513" y="5597525"/>
          <p14:tracePt t="128148" x="3465513" y="5583238"/>
          <p14:tracePt t="128173" x="3465513" y="5567363"/>
          <p14:tracePt t="128191" x="3465513" y="5551488"/>
          <p14:tracePt t="128196" x="3473450" y="5535613"/>
          <p14:tracePt t="128205" x="3489325" y="5527675"/>
          <p14:tracePt t="128213" x="3497263" y="5519738"/>
          <p14:tracePt t="128220" x="3505200" y="5519738"/>
          <p14:tracePt t="128229" x="3521075" y="5511800"/>
          <p14:tracePt t="128236" x="3529013" y="5503863"/>
          <p14:tracePt t="128245" x="3536950" y="5487988"/>
          <p14:tracePt t="128252" x="3552825" y="5480050"/>
          <p14:tracePt t="128261" x="3559175" y="5472113"/>
          <p14:tracePt t="128268" x="3582988" y="5464175"/>
          <p14:tracePt t="128276" x="3598863" y="5456238"/>
          <p14:tracePt t="128284" x="3614738" y="5448300"/>
          <p14:tracePt t="128293" x="3638550" y="5440363"/>
          <p14:tracePt t="128300" x="3670300" y="5432425"/>
          <p14:tracePt t="128311" x="3694113" y="5424488"/>
          <p14:tracePt t="128317" x="3717925" y="5424488"/>
          <p14:tracePt t="128324" x="3749675" y="5416550"/>
          <p14:tracePt t="128332" x="3763963" y="5408613"/>
          <p14:tracePt t="128340" x="3779838" y="5408613"/>
          <p14:tracePt t="128373" x="3779838" y="5400675"/>
          <p14:tracePt t="128380" x="3779838" y="5386388"/>
          <p14:tracePt t="128388" x="3763963" y="5378450"/>
          <p14:tracePt t="128396" x="3733800" y="5370513"/>
          <p14:tracePt t="128404" x="3717925" y="5362575"/>
          <p14:tracePt t="128412" x="3702050" y="5354638"/>
          <p14:tracePt t="128549" x="3717925" y="5354638"/>
          <p14:tracePt t="128556" x="3733800" y="5346700"/>
          <p14:tracePt t="128564" x="3757613" y="5338763"/>
          <p14:tracePt t="128572" x="3779838" y="5338763"/>
          <p14:tracePt t="128580" x="3811588" y="5338763"/>
          <p14:tracePt t="128588" x="3835400" y="5338763"/>
          <p14:tracePt t="128596" x="3867150" y="5338763"/>
          <p14:tracePt t="128604" x="3906838" y="5338763"/>
          <p14:tracePt t="128612" x="3954463" y="5338763"/>
          <p14:tracePt t="128622" x="3976688" y="5338763"/>
          <p14:tracePt t="128628" x="4000500" y="5338763"/>
          <p14:tracePt t="128636" x="4024313" y="5338763"/>
          <p14:tracePt t="128644" x="4064000" y="5346700"/>
          <p14:tracePt t="128654" x="4119563" y="5370513"/>
          <p14:tracePt t="128660" x="4151313" y="5378450"/>
          <p14:tracePt t="128669" x="4189413" y="5392738"/>
          <p14:tracePt t="128676" x="4221163" y="5392738"/>
          <p14:tracePt t="128684" x="4237038" y="5392738"/>
          <p14:tracePt t="128702" x="4244975" y="5392738"/>
          <p14:tracePt t="128717" x="4252913" y="5392738"/>
          <p14:tracePt t="128741" x="4268788" y="5392738"/>
          <p14:tracePt t="128860" x="4276725" y="5392738"/>
          <p14:tracePt t="128868" x="4292600" y="5392738"/>
          <p14:tracePt t="128884" x="4292600" y="5386388"/>
          <p14:tracePt t="128901" x="4300538" y="5386388"/>
          <p14:tracePt t="128964" x="4308475" y="5386388"/>
          <p14:tracePt t="128980" x="4316413" y="5386388"/>
          <p14:tracePt t="128996" x="4324350" y="5370513"/>
          <p14:tracePt t="129028" x="4340225" y="5362575"/>
          <p14:tracePt t="129060" x="4356100" y="5362575"/>
          <p14:tracePt t="129349" x="4364038" y="5362575"/>
          <p14:tracePt t="129540" x="4378325" y="5354638"/>
          <p14:tracePt t="131357" x="4378325" y="5346700"/>
          <p14:tracePt t="131364" x="4378325" y="5330825"/>
          <p14:tracePt t="131380" x="4378325" y="5322888"/>
          <p14:tracePt t="131388" x="4386263" y="5307013"/>
          <p14:tracePt t="132068" x="4378325" y="5307013"/>
          <p14:tracePt t="132084" x="4370388" y="5307013"/>
          <p14:tracePt t="132109" x="4364038" y="5307013"/>
          <p14:tracePt t="132132" x="4348163" y="5314950"/>
          <p14:tracePt t="132636" x="4340225" y="5307013"/>
          <p14:tracePt t="134573" x="4348163" y="5307013"/>
          <p14:tracePt t="134580" x="4378325" y="5307013"/>
          <p14:tracePt t="134588" x="4402138" y="5307013"/>
          <p14:tracePt t="134596" x="4425950" y="5307013"/>
          <p14:tracePt t="134604" x="4441825" y="5307013"/>
          <p14:tracePt t="134612" x="4457700" y="5307013"/>
          <p14:tracePt t="134619" x="4465638" y="5307013"/>
          <p14:tracePt t="134725" x="4465638" y="5322888"/>
          <p14:tracePt t="134924" x="4457700" y="5338763"/>
          <p14:tracePt t="134996" x="4457700" y="5346700"/>
          <p14:tracePt t="135060" x="4465638" y="5346700"/>
          <p14:tracePt t="135252" x="4457700" y="5346700"/>
          <p14:tracePt t="135260" x="4441825" y="5346700"/>
          <p14:tracePt t="135268" x="4394200" y="5346700"/>
          <p14:tracePt t="135277" x="4300538" y="5346700"/>
          <p14:tracePt t="135284" x="4159250" y="5354638"/>
          <p14:tracePt t="135292" x="4032250" y="5354638"/>
          <p14:tracePt t="135300" x="3859213" y="5354638"/>
          <p14:tracePt t="135309" x="3646488" y="5354638"/>
          <p14:tracePt t="135316" x="3441700" y="5346700"/>
          <p14:tracePt t="135324" x="3173413" y="5314950"/>
          <p14:tracePt t="135332" x="2867025" y="5275263"/>
          <p14:tracePt t="135340" x="2590800" y="5243513"/>
          <p14:tracePt t="135348" x="2378075" y="5195888"/>
          <p14:tracePt t="135356" x="2212975" y="5157788"/>
          <p14:tracePt t="135365" x="2039938" y="5141913"/>
          <p14:tracePt t="135372" x="1890713" y="5141913"/>
          <p14:tracePt t="135380" x="1717675" y="5141913"/>
          <p14:tracePt t="135388" x="1574800" y="5141913"/>
          <p14:tracePt t="135396" x="1401763" y="5141913"/>
          <p14:tracePt t="135404" x="1228725" y="5141913"/>
          <p14:tracePt t="135412" x="1039813" y="5141913"/>
          <p14:tracePt t="135420" x="866775" y="5141913"/>
          <p14:tracePt t="135428" x="677863" y="5141913"/>
          <p14:tracePt t="135436" x="504825" y="5141913"/>
          <p14:tracePt t="135444" x="306388" y="5118100"/>
          <p14:tracePt t="135452" x="125413" y="508635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6: Create Short-Term Wins</a:t>
            </a:r>
          </a:p>
          <a:p>
            <a:r>
              <a:rPr lang="en-US" sz="2800" dirty="0">
                <a:solidFill>
                  <a:schemeClr val="tx1"/>
                </a:solidFill>
              </a:rPr>
              <a:t>Nothing motivates more than success. Give your company a taste of victory early in the change process. Within a short time frame (this could be a month or a year, depending on the type of change), you'll want to have some "</a:t>
            </a:r>
            <a:r>
              <a:rPr lang="en-US" sz="2800" u="sng" dirty="0">
                <a:solidFill>
                  <a:schemeClr val="tx1"/>
                </a:solidFill>
                <a:hlinkClick r:id="rId2"/>
              </a:rPr>
              <a:t>quick wins</a:t>
            </a:r>
            <a:r>
              <a:rPr lang="en-US" sz="2800" dirty="0">
                <a:solidFill>
                  <a:schemeClr val="tx1"/>
                </a:solidFill>
              </a:rPr>
              <a:t>" that your staff can see. Without this, critics and negative thinkers might hurt your progress.</a:t>
            </a: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A0F88DC9-FA55-49FB-8433-31669553EB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256762"/>
      </p:ext>
    </p:extLst>
  </p:cSld>
  <p:clrMapOvr>
    <a:masterClrMapping/>
  </p:clrMapOvr>
  <mc:AlternateContent xmlns:mc="http://schemas.openxmlformats.org/markup-compatibility/2006" xmlns:p14="http://schemas.microsoft.com/office/powerpoint/2010/main">
    <mc:Choice Requires="p14">
      <p:transition p14:dur="10" advTm="128579"/>
    </mc:Choice>
    <mc:Fallback xmlns="">
      <p:transition advTm="128579"/>
    </mc:Fallback>
  </mc:AlternateContent>
  <p:extLst>
    <p:ext uri="{3A86A75C-4F4B-4683-9AE1-C65F6400EC91}">
      <p14:laserTraceLst xmlns:p14="http://schemas.microsoft.com/office/powerpoint/2010/main">
        <p14:tracePtLst>
          <p14:tracePt t="57035" x="3614738" y="95250"/>
          <p14:tracePt t="57041" x="3962400" y="173038"/>
          <p14:tracePt t="57049" x="4213225" y="220663"/>
          <p14:tracePt t="57057" x="4449763" y="236538"/>
          <p14:tracePt t="57065" x="4638675" y="236538"/>
          <p14:tracePt t="57073" x="4811713" y="236538"/>
          <p14:tracePt t="57081" x="4954588" y="236538"/>
          <p14:tracePt t="57088" x="5080000" y="236538"/>
          <p14:tracePt t="57097" x="5205413" y="236538"/>
          <p14:tracePt t="57105" x="5316538" y="252413"/>
          <p14:tracePt t="57113" x="5441950" y="260350"/>
          <p14:tracePt t="57121" x="5561013" y="298450"/>
          <p14:tracePt t="57129" x="5718175" y="338138"/>
          <p14:tracePt t="57139" x="5883275" y="393700"/>
          <p14:tracePt t="57145" x="6000750" y="457200"/>
          <p14:tracePt t="57154" x="6127750" y="534988"/>
          <p14:tracePt t="57161" x="6276975" y="622300"/>
          <p14:tracePt t="57171" x="6442075" y="723900"/>
          <p14:tracePt t="57177" x="6646863" y="889000"/>
          <p14:tracePt t="57186" x="6867525" y="1031875"/>
          <p14:tracePt t="57193" x="7159625" y="1220788"/>
          <p14:tracePt t="57202" x="7505700" y="1449388"/>
          <p14:tracePt t="57209" x="7859713" y="1676400"/>
          <p14:tracePt t="57217" x="8277225" y="1984375"/>
          <p14:tracePt t="57225" x="8734425" y="2322513"/>
          <p14:tracePt t="57233" x="9175750" y="2614613"/>
          <p14:tracePt t="57241" x="9569450" y="2897188"/>
          <p14:tracePt t="57249" x="9923463" y="3149600"/>
          <p14:tracePt t="57258" x="10277475" y="3425825"/>
          <p14:tracePt t="57265" x="10537825" y="3692525"/>
          <p14:tracePt t="57273" x="10694988" y="3921125"/>
          <p14:tracePt t="57281" x="10861675" y="4181475"/>
          <p14:tracePt t="57289" x="10947400" y="4362450"/>
          <p14:tracePt t="57298" x="10987088" y="4519613"/>
          <p14:tracePt t="57305" x="11010900" y="4676775"/>
          <p14:tracePt t="57313" x="11026775" y="4802188"/>
          <p14:tracePt t="57321" x="11026775" y="4897438"/>
          <p14:tracePt t="57329" x="11026775" y="4992688"/>
          <p14:tracePt t="57337" x="11026775" y="5038725"/>
          <p14:tracePt t="57345" x="11026775" y="5078413"/>
          <p14:tracePt t="57353" x="11026775" y="5094288"/>
          <p14:tracePt t="57425" x="11026775" y="5086350"/>
          <p14:tracePt t="57433" x="11026775" y="5070475"/>
          <p14:tracePt t="57441" x="11010900" y="5038725"/>
          <p14:tracePt t="57449" x="10979150" y="4984750"/>
          <p14:tracePt t="57457" x="10907713" y="4921250"/>
          <p14:tracePt t="57465" x="10821988" y="4841875"/>
          <p14:tracePt t="57473" x="10718800" y="4772025"/>
          <p14:tracePt t="57481" x="10617200" y="4692650"/>
          <p14:tracePt t="57489" x="10498138" y="4613275"/>
          <p14:tracePt t="57498" x="10364788" y="4519613"/>
          <p14:tracePt t="57505" x="10231438" y="4424363"/>
          <p14:tracePt t="57513" x="10112375" y="4362450"/>
          <p14:tracePt t="57522" x="10002838" y="4314825"/>
          <p14:tracePt t="57530" x="9899650" y="4275138"/>
          <p14:tracePt t="57539" x="9837738" y="4267200"/>
          <p14:tracePt t="57545" x="9766300" y="4251325"/>
          <p14:tracePt t="57553" x="9686925" y="4267200"/>
          <p14:tracePt t="57561" x="9585325" y="4291013"/>
          <p14:tracePt t="57572" x="9537700" y="4306888"/>
          <p14:tracePt t="57577" x="9466263" y="4338638"/>
          <p14:tracePt t="57586" x="9404350" y="4346575"/>
          <p14:tracePt t="57593" x="9348788" y="4362450"/>
          <p14:tracePt t="57603" x="9324975" y="4370388"/>
          <p14:tracePt t="57609" x="9309100" y="4378325"/>
          <p14:tracePt t="57618" x="9293225" y="4386263"/>
          <p14:tracePt t="57625" x="9277350" y="4394200"/>
          <p14:tracePt t="57633" x="9269413" y="4402138"/>
          <p14:tracePt t="57641" x="9253538" y="4408488"/>
          <p14:tracePt t="57649" x="9245600" y="4408488"/>
          <p14:tracePt t="57657" x="9231313" y="4408488"/>
          <p14:tracePt t="57665" x="9223375" y="4408488"/>
          <p14:tracePt t="57674" x="9207500" y="4408488"/>
          <p14:tracePt t="57681" x="9167813" y="4408488"/>
          <p14:tracePt t="57689" x="9136063" y="4408488"/>
          <p14:tracePt t="57698" x="9056688" y="4402138"/>
          <p14:tracePt t="57705" x="8994775" y="4378325"/>
          <p14:tracePt t="57713" x="8907463" y="4354513"/>
          <p14:tracePt t="57722" x="8837613" y="4338638"/>
          <p14:tracePt t="57729" x="8789988" y="4314825"/>
          <p14:tracePt t="57738" x="8718550" y="4275138"/>
          <p14:tracePt t="57745" x="8647113" y="4259263"/>
          <p14:tracePt t="57755" x="8585200" y="4243388"/>
          <p14:tracePt t="57761" x="8513763" y="4219575"/>
          <p14:tracePt t="57770" x="8466138" y="4219575"/>
          <p14:tracePt t="57777" x="8396288" y="4197350"/>
          <p14:tracePt t="57786" x="8316913" y="4173538"/>
          <p14:tracePt t="57794" x="8229600" y="4165600"/>
          <p14:tracePt t="57802" x="8151813" y="4165600"/>
          <p14:tracePt t="57809" x="8088313" y="4165600"/>
          <p14:tracePt t="57817" x="8040688" y="4165600"/>
          <p14:tracePt t="57825" x="8018463" y="4165600"/>
          <p14:tracePt t="57833" x="8002588" y="4165600"/>
          <p14:tracePt t="57889" x="8010525" y="4165600"/>
          <p14:tracePt t="57899" x="8018463" y="4165600"/>
          <p14:tracePt t="57905" x="8026400" y="4165600"/>
          <p14:tracePt t="57913" x="8048625" y="4165600"/>
          <p14:tracePt t="57921" x="8088313" y="4173538"/>
          <p14:tracePt t="57930" x="8112125" y="4181475"/>
          <p14:tracePt t="57938" x="8128000" y="4181475"/>
          <p14:tracePt t="57946" x="8143875" y="4181475"/>
          <p14:tracePt t="57955" x="8151813" y="4181475"/>
          <p14:tracePt t="58049" x="8135938" y="4181475"/>
          <p14:tracePt t="58121" x="8143875" y="4181475"/>
          <p14:tracePt t="58273" x="8151813" y="4181475"/>
          <p14:tracePt t="58298" x="8143875" y="4181475"/>
          <p14:tracePt t="58305" x="8128000" y="4181475"/>
          <p14:tracePt t="58321" x="8120063" y="4181475"/>
          <p14:tracePt t="58402" x="8104188" y="4181475"/>
          <p14:tracePt t="58443" x="8104188" y="4173538"/>
          <p14:tracePt t="58459" x="8104188" y="4165600"/>
          <p14:tracePt t="58786" x="8120063" y="4165600"/>
          <p14:tracePt t="58794" x="8128000" y="4165600"/>
          <p14:tracePt t="59034" x="8135938" y="4181475"/>
          <p14:tracePt t="59058" x="8151813" y="4181475"/>
          <p14:tracePt t="59498" x="8143875" y="4181475"/>
          <p14:tracePt t="59506" x="8128000" y="4181475"/>
          <p14:tracePt t="59513" x="8120063" y="4181475"/>
          <p14:tracePt t="59522" x="8104188" y="4181475"/>
          <p14:tracePt t="59529" x="8088313" y="4181475"/>
          <p14:tracePt t="59538" x="8072438" y="4181475"/>
          <p14:tracePt t="59545" x="8056563" y="4181475"/>
          <p14:tracePt t="59554" x="8040688" y="4181475"/>
          <p14:tracePt t="59561" x="8032750" y="4189413"/>
          <p14:tracePt t="59577" x="8018463" y="4189413"/>
          <p14:tracePt t="59666" x="8010525" y="4189413"/>
          <p14:tracePt t="59682" x="7994650" y="4189413"/>
          <p14:tracePt t="59706" x="7994650" y="4181475"/>
          <p14:tracePt t="59729" x="7986713" y="4165600"/>
          <p14:tracePt t="59745" x="7978775" y="4165600"/>
          <p14:tracePt t="60130" x="7970838" y="4165600"/>
          <p14:tracePt t="60137" x="7954963" y="4165600"/>
          <p14:tracePt t="60145" x="7931150" y="4165600"/>
          <p14:tracePt t="60154" x="7867650" y="4165600"/>
          <p14:tracePt t="60162" x="7835900" y="4165600"/>
          <p14:tracePt t="60169" x="7797800" y="4165600"/>
          <p14:tracePt t="60178" x="7742238" y="4165600"/>
          <p14:tracePt t="60186" x="7662863" y="4165600"/>
          <p14:tracePt t="60193" x="7600950" y="4165600"/>
          <p14:tracePt t="60203" x="7561263" y="4149725"/>
          <p14:tracePt t="60210" x="7545388" y="4141788"/>
          <p14:tracePt t="60218" x="7529513" y="4141788"/>
          <p14:tracePt t="60225" x="7521575" y="4133850"/>
          <p14:tracePt t="60266" x="7537450" y="4133850"/>
          <p14:tracePt t="60338" x="7537450" y="4125913"/>
          <p14:tracePt t="60353" x="7529513" y="4125913"/>
          <p14:tracePt t="60378" x="7513638" y="4125913"/>
          <p14:tracePt t="60425" x="7497763" y="4125913"/>
          <p14:tracePt t="60481" x="7505700" y="4125913"/>
          <p14:tracePt t="60497" x="7513638" y="4125913"/>
          <p14:tracePt t="60505" x="7529513" y="4117975"/>
          <p14:tracePt t="60513" x="7553325" y="4117975"/>
          <p14:tracePt t="60521" x="7569200" y="4110038"/>
          <p14:tracePt t="60529" x="7577138" y="4102100"/>
          <p14:tracePt t="60538" x="7593013" y="4102100"/>
          <p14:tracePt t="60634" x="7608888" y="4094163"/>
          <p14:tracePt t="60657" x="7608888" y="4078288"/>
          <p14:tracePt t="60665" x="7600950" y="4070350"/>
          <p14:tracePt t="60673" x="7593013" y="4062413"/>
          <p14:tracePt t="60681" x="7593013" y="4046538"/>
          <p14:tracePt t="60689" x="7593013" y="4038600"/>
          <p14:tracePt t="60705" x="7593013" y="4030663"/>
          <p14:tracePt t="60713" x="7593013" y="4008438"/>
          <p14:tracePt t="60730" x="7616825" y="4000500"/>
          <p14:tracePt t="60737" x="7654925" y="3968750"/>
          <p14:tracePt t="60745" x="7710488" y="3944938"/>
          <p14:tracePt t="60752" x="7805738" y="3937000"/>
          <p14:tracePt t="60761" x="7907338" y="3921125"/>
          <p14:tracePt t="60769" x="8018463" y="3921125"/>
          <p14:tracePt t="60777" x="8112125" y="3921125"/>
          <p14:tracePt t="60785" x="8191500" y="3921125"/>
          <p14:tracePt t="60793" x="8253413" y="3921125"/>
          <p14:tracePt t="60801" x="8277225" y="3921125"/>
          <p14:tracePt t="60833" x="8269288" y="3921125"/>
          <p14:tracePt t="60841" x="8245475" y="3921125"/>
          <p14:tracePt t="60849" x="8199438" y="3921125"/>
          <p14:tracePt t="60857" x="8151813" y="3921125"/>
          <p14:tracePt t="60865" x="8088313" y="3921125"/>
          <p14:tracePt t="60873" x="8032750" y="3921125"/>
          <p14:tracePt t="60880" x="7970838" y="3921125"/>
          <p14:tracePt t="60904" x="7907338" y="3921125"/>
          <p14:tracePt t="60906" x="7891463" y="3921125"/>
          <p14:tracePt t="60913" x="7875588" y="3921125"/>
          <p14:tracePt t="60929" x="7859713" y="3921125"/>
          <p14:tracePt t="60993" x="7859713" y="3937000"/>
          <p14:tracePt t="61010" x="7867650" y="3944938"/>
          <p14:tracePt t="61065" x="7867650" y="3952875"/>
          <p14:tracePt t="61073" x="7859713" y="3960813"/>
          <p14:tracePt t="61089" x="7843838" y="3968750"/>
          <p14:tracePt t="61097" x="7835900" y="3976688"/>
          <p14:tracePt t="61114" x="7827963" y="3992563"/>
          <p14:tracePt t="61121" x="7813675" y="4000500"/>
          <p14:tracePt t="61129" x="7797800" y="4008438"/>
          <p14:tracePt t="61137" x="7773988" y="4016375"/>
          <p14:tracePt t="61145" x="7734300" y="4046538"/>
          <p14:tracePt t="61154" x="7654925" y="4070350"/>
          <p14:tracePt t="61161" x="7585075" y="4078288"/>
          <p14:tracePt t="61170" x="7489825" y="4102100"/>
          <p14:tracePt t="61177" x="7348538" y="4133850"/>
          <p14:tracePt t="61184" x="7183438" y="4189413"/>
          <p14:tracePt t="61193" x="7032625" y="4227513"/>
          <p14:tracePt t="61202" x="6851650" y="4267200"/>
          <p14:tracePt t="61209" x="6686550" y="4322763"/>
          <p14:tracePt t="61216" x="6465888" y="4370388"/>
          <p14:tracePt t="61226" x="6276975" y="4408488"/>
          <p14:tracePt t="61233" x="6088063" y="4456113"/>
          <p14:tracePt t="61241" x="5899150" y="4503738"/>
          <p14:tracePt t="61248" x="5741988" y="4527550"/>
          <p14:tracePt t="61257" x="5584825" y="4527550"/>
          <p14:tracePt t="61265" x="5434013" y="4527550"/>
          <p14:tracePt t="61273" x="5292725" y="4527550"/>
          <p14:tracePt t="61281" x="5181600" y="4527550"/>
          <p14:tracePt t="61289" x="5087938" y="4527550"/>
          <p14:tracePt t="61297" x="4978400" y="4527550"/>
          <p14:tracePt t="61305" x="4883150" y="4527550"/>
          <p14:tracePt t="61313" x="4803775" y="4527550"/>
          <p14:tracePt t="61321" x="4718050" y="4527550"/>
          <p14:tracePt t="61328" x="4654550" y="4527550"/>
          <p14:tracePt t="61337" x="4560888" y="4527550"/>
          <p14:tracePt t="61345" x="4465638" y="4511675"/>
          <p14:tracePt t="61354" x="4356100" y="4495800"/>
          <p14:tracePt t="61360" x="4221163" y="4471988"/>
          <p14:tracePt t="61369" x="4111625" y="4471988"/>
          <p14:tracePt t="61377" x="4000500" y="4471988"/>
          <p14:tracePt t="61386" x="3875088" y="4471988"/>
          <p14:tracePt t="61393" x="3779838" y="4471988"/>
          <p14:tracePt t="61403" x="3670300" y="4471988"/>
          <p14:tracePt t="61409" x="3552825" y="4471988"/>
          <p14:tracePt t="61417" x="3449638" y="4471988"/>
          <p14:tracePt t="61425" x="3354388" y="4471988"/>
          <p14:tracePt t="61433" x="3276600" y="4471988"/>
          <p14:tracePt t="61442" x="3149600" y="4487863"/>
          <p14:tracePt t="61449" x="3055938" y="4487863"/>
          <p14:tracePt t="61457" x="2976563" y="4495800"/>
          <p14:tracePt t="61465" x="2874963" y="4527550"/>
          <p14:tracePt t="61474" x="2779713" y="4527550"/>
          <p14:tracePt t="61480" x="2701925" y="4527550"/>
          <p14:tracePt t="61489" x="2606675" y="4527550"/>
          <p14:tracePt t="61497" x="2543175" y="4527550"/>
          <p14:tracePt t="61505" x="2505075" y="4527550"/>
          <p14:tracePt t="61513" x="2473325" y="4527550"/>
          <p14:tracePt t="61521" x="2425700" y="4527550"/>
          <p14:tracePt t="61529" x="2401888" y="4527550"/>
          <p14:tracePt t="61536" x="2386013" y="4527550"/>
          <p14:tracePt t="61545" x="2362200" y="4527550"/>
          <p14:tracePt t="61618" x="2370138" y="4527550"/>
          <p14:tracePt t="61626" x="2378075" y="4527550"/>
          <p14:tracePt t="61633" x="2409825" y="4527550"/>
          <p14:tracePt t="61641" x="2433638" y="4527550"/>
          <p14:tracePt t="61649" x="2449513" y="4527550"/>
          <p14:tracePt t="61657" x="2457450" y="4519613"/>
          <p14:tracePt t="61778" x="2465388" y="4519613"/>
          <p14:tracePt t="61794" x="2481263" y="4519613"/>
          <p14:tracePt t="61801" x="2513013" y="4511675"/>
          <p14:tracePt t="61809" x="2528888" y="4479925"/>
          <p14:tracePt t="61816" x="2566988" y="4464050"/>
          <p14:tracePt t="61826" x="2582863" y="4456113"/>
          <p14:tracePt t="61833" x="2606675" y="4448175"/>
          <p14:tracePt t="61841" x="2622550" y="4448175"/>
          <p14:tracePt t="61850" x="2630488" y="4440238"/>
          <p14:tracePt t="61881" x="2646363" y="4440238"/>
          <p14:tracePt t="61897" x="2654300" y="4424363"/>
          <p14:tracePt t="61905" x="2662238" y="4424363"/>
          <p14:tracePt t="61913" x="2670175" y="4416425"/>
          <p14:tracePt t="61921" x="2693988" y="4416425"/>
          <p14:tracePt t="61929" x="2717800" y="4416425"/>
          <p14:tracePt t="61936" x="2741613" y="4416425"/>
          <p14:tracePt t="61946" x="2747963" y="4416425"/>
          <p14:tracePt t="61969" x="2755900" y="4416425"/>
          <p14:tracePt t="62017" x="2771775" y="4416425"/>
          <p14:tracePt t="62730" x="2779713" y="4416425"/>
          <p14:tracePt t="64170" x="2795588" y="4408488"/>
          <p14:tracePt t="64177" x="2803525" y="4402138"/>
          <p14:tracePt t="64184" x="2827338" y="4402138"/>
          <p14:tracePt t="64193" x="2874963" y="4402138"/>
          <p14:tracePt t="64202" x="2922588" y="4402138"/>
          <p14:tracePt t="64209" x="2968625" y="4402138"/>
          <p14:tracePt t="64217" x="3016250" y="4402138"/>
          <p14:tracePt t="64225" x="3063875" y="4402138"/>
          <p14:tracePt t="64233" x="3127375" y="4402138"/>
          <p14:tracePt t="64241" x="3197225" y="4394200"/>
          <p14:tracePt t="64249" x="3260725" y="4378325"/>
          <p14:tracePt t="64257" x="3316288" y="4362450"/>
          <p14:tracePt t="64265" x="3354388" y="4346575"/>
          <p14:tracePt t="64273" x="3378200" y="4330700"/>
          <p14:tracePt t="64280" x="3402013" y="4322763"/>
          <p14:tracePt t="64289" x="3433763" y="4314825"/>
          <p14:tracePt t="64296" x="3457575" y="4306888"/>
          <p14:tracePt t="64305" x="3473450" y="4298950"/>
          <p14:tracePt t="64313" x="3481388" y="4291013"/>
          <p14:tracePt t="64337" x="3497263" y="4291013"/>
          <p14:tracePt t="64353" x="3513138" y="4283075"/>
          <p14:tracePt t="64369" x="3521075" y="4283075"/>
          <p14:tracePt t="64377" x="3529013" y="4283075"/>
          <p14:tracePt t="64385" x="3536950" y="4283075"/>
          <p14:tracePt t="64393" x="3559175" y="4283075"/>
          <p14:tracePt t="64402" x="3582988" y="4283075"/>
          <p14:tracePt t="64409" x="3614738" y="4283075"/>
          <p14:tracePt t="64418" x="3638550" y="4283075"/>
          <p14:tracePt t="64425" x="3686175" y="4283075"/>
          <p14:tracePt t="64433" x="3725863" y="4291013"/>
          <p14:tracePt t="64441" x="3757613" y="4306888"/>
          <p14:tracePt t="64449" x="3795713" y="4314825"/>
          <p14:tracePt t="64458" x="3827463" y="4322763"/>
          <p14:tracePt t="64466" x="3883025" y="4330700"/>
          <p14:tracePt t="64473" x="3906838" y="4338638"/>
          <p14:tracePt t="64481" x="3938588" y="4346575"/>
          <p14:tracePt t="64489" x="3962400" y="4346575"/>
          <p14:tracePt t="64497" x="3976688" y="4354513"/>
          <p14:tracePt t="64505" x="3992563" y="4362450"/>
          <p14:tracePt t="64546" x="4008438" y="4362450"/>
          <p14:tracePt t="64609" x="4016375" y="4362450"/>
          <p14:tracePt t="64634" x="4024313" y="4370388"/>
          <p14:tracePt t="64641" x="4032250" y="4370388"/>
          <p14:tracePt t="64649" x="4048125" y="4378325"/>
          <p14:tracePt t="64658" x="4056063" y="4386263"/>
          <p14:tracePt t="64664" x="4064000" y="4394200"/>
          <p14:tracePt t="64673" x="4087813" y="4402138"/>
          <p14:tracePt t="64682" x="4095750" y="4416425"/>
          <p14:tracePt t="64688" x="4111625" y="4424363"/>
          <p14:tracePt t="64697" x="4127500" y="4432300"/>
          <p14:tracePt t="64713" x="4135438" y="4440238"/>
          <p14:tracePt t="64729" x="4151313" y="4440238"/>
          <p14:tracePt t="65585" x="4165600" y="4440238"/>
          <p14:tracePt t="65610" x="4181475" y="4440238"/>
          <p14:tracePt t="65617" x="4189413" y="4440238"/>
          <p14:tracePt t="65633" x="4205288" y="4440238"/>
          <p14:tracePt t="65641" x="4213225" y="4440238"/>
          <p14:tracePt t="65658" x="4229100" y="4440238"/>
          <p14:tracePt t="65665" x="4229100" y="4432300"/>
          <p14:tracePt t="65673" x="4244975" y="4432300"/>
          <p14:tracePt t="65682" x="4252913" y="4432300"/>
          <p14:tracePt t="65689" x="4276725" y="4424363"/>
          <p14:tracePt t="65697" x="4292600" y="4416425"/>
          <p14:tracePt t="65705" x="4340225" y="4408488"/>
          <p14:tracePt t="65714" x="4386263" y="4408488"/>
          <p14:tracePt t="65721" x="4441825" y="4408488"/>
          <p14:tracePt t="65729" x="4489450" y="4402138"/>
          <p14:tracePt t="65736" x="4545013" y="4386263"/>
          <p14:tracePt t="65745" x="4575175" y="4386263"/>
          <p14:tracePt t="65753" x="4598988" y="4386263"/>
          <p14:tracePt t="65762" x="4638675" y="4386263"/>
          <p14:tracePt t="65769" x="4662488" y="4386263"/>
          <p14:tracePt t="65777" x="4694238" y="4386263"/>
          <p14:tracePt t="65785" x="4733925" y="4386263"/>
          <p14:tracePt t="65794" x="4757738" y="4386263"/>
          <p14:tracePt t="65801" x="4779963" y="4386263"/>
          <p14:tracePt t="65810" x="4795838" y="4386263"/>
          <p14:tracePt t="65817" x="4811713" y="4386263"/>
          <p14:tracePt t="65825" x="4835525" y="4386263"/>
          <p14:tracePt t="65833" x="4867275" y="4386263"/>
          <p14:tracePt t="65841" x="4891088" y="4386263"/>
          <p14:tracePt t="65849" x="4922838" y="4386263"/>
          <p14:tracePt t="65856" x="4962525" y="4386263"/>
          <p14:tracePt t="65865" x="4992688" y="4386263"/>
          <p14:tracePt t="65874" x="5032375" y="4386263"/>
          <p14:tracePt t="65882" x="5056188" y="4386263"/>
          <p14:tracePt t="65890" x="5072063" y="4386263"/>
          <p14:tracePt t="65897" x="5095875" y="4378325"/>
          <p14:tracePt t="65905" x="5111750" y="4378325"/>
          <p14:tracePt t="65913" x="5135563" y="4378325"/>
          <p14:tracePt t="65921" x="5151438" y="4378325"/>
          <p14:tracePt t="65929" x="5167313" y="4378325"/>
          <p14:tracePt t="65945" x="5175250" y="4378325"/>
          <p14:tracePt t="65953" x="5189538" y="4378325"/>
          <p14:tracePt t="65961" x="5197475" y="4378325"/>
          <p14:tracePt t="65969" x="5213350" y="4370388"/>
          <p14:tracePt t="65978" x="5229225" y="4362450"/>
          <p14:tracePt t="65985" x="5253038" y="4354513"/>
          <p14:tracePt t="65993" x="5276850" y="4354513"/>
          <p14:tracePt t="66001" x="5292725" y="4346575"/>
          <p14:tracePt t="66011" x="5308600" y="4330700"/>
          <p14:tracePt t="66016" x="5348288" y="4330700"/>
          <p14:tracePt t="66025" x="5380038" y="4322763"/>
          <p14:tracePt t="66033" x="5418138" y="4314825"/>
          <p14:tracePt t="66040" x="5441950" y="4314825"/>
          <p14:tracePt t="66049" x="5473700" y="4306888"/>
          <p14:tracePt t="66057" x="5481638" y="4306888"/>
          <p14:tracePt t="66065" x="5497513" y="4306888"/>
          <p14:tracePt t="66074" x="5505450" y="4298950"/>
          <p14:tracePt t="66081" x="5529263" y="4291013"/>
          <p14:tracePt t="66089" x="5553075" y="4291013"/>
          <p14:tracePt t="66097" x="5584825" y="4283075"/>
          <p14:tracePt t="66105" x="5607050" y="4283075"/>
          <p14:tracePt t="66113" x="5630863" y="4283075"/>
          <p14:tracePt t="66121" x="5654675" y="4283075"/>
          <p14:tracePt t="66128" x="5678488" y="4283075"/>
          <p14:tracePt t="66137" x="5694363" y="4283075"/>
          <p14:tracePt t="66146" x="5710238" y="4283075"/>
          <p14:tracePt t="66153" x="5726113" y="4283075"/>
          <p14:tracePt t="66161" x="5749925" y="4283075"/>
          <p14:tracePt t="66169" x="5781675" y="4283075"/>
          <p14:tracePt t="66179" x="5803900" y="4291013"/>
          <p14:tracePt t="66185" x="5827713" y="4291013"/>
          <p14:tracePt t="66194" x="5851525" y="4298950"/>
          <p14:tracePt t="66201" x="5875338" y="4306888"/>
          <p14:tracePt t="66211" x="5891213" y="4314825"/>
          <p14:tracePt t="66216" x="5907088" y="4314825"/>
          <p14:tracePt t="66225" x="5915025" y="4314825"/>
          <p14:tracePt t="66234" x="5930900" y="4322763"/>
          <p14:tracePt t="66241" x="5938838" y="4330700"/>
          <p14:tracePt t="66249" x="5954713" y="4330700"/>
          <p14:tracePt t="66257" x="5962650" y="4330700"/>
          <p14:tracePt t="66265" x="5986463" y="4338638"/>
          <p14:tracePt t="66274" x="6000750" y="4338638"/>
          <p14:tracePt t="66281" x="6016625" y="4338638"/>
          <p14:tracePt t="66289" x="6040438" y="4346575"/>
          <p14:tracePt t="66297" x="6064250" y="4354513"/>
          <p14:tracePt t="66305" x="6096000" y="4362450"/>
          <p14:tracePt t="66313" x="6111875" y="4362450"/>
          <p14:tracePt t="66321" x="6119813" y="4362450"/>
          <p14:tracePt t="66330" x="6151563" y="4362450"/>
          <p14:tracePt t="66336" x="6183313" y="4362450"/>
          <p14:tracePt t="66345" x="6221413" y="4370388"/>
          <p14:tracePt t="66352" x="6245225" y="4378325"/>
          <p14:tracePt t="66361" x="6269038" y="4394200"/>
          <p14:tracePt t="66369" x="6324600" y="4402138"/>
          <p14:tracePt t="66377" x="6388100" y="4424363"/>
          <p14:tracePt t="66385" x="6457950" y="4432300"/>
          <p14:tracePt t="66392" x="6497638" y="4456113"/>
          <p14:tracePt t="66401" x="6545263" y="4464050"/>
          <p14:tracePt t="66411" x="6615113" y="4487863"/>
          <p14:tracePt t="66417" x="6662738" y="4495800"/>
          <p14:tracePt t="66425" x="6718300" y="4519613"/>
          <p14:tracePt t="66433" x="6750050" y="4519613"/>
          <p14:tracePt t="66441" x="6789738" y="4527550"/>
          <p14:tracePt t="66449" x="6851650" y="4535488"/>
          <p14:tracePt t="66457" x="6891338" y="4535488"/>
          <p14:tracePt t="66465" x="6915150" y="4535488"/>
          <p14:tracePt t="66473" x="6938963" y="4543425"/>
          <p14:tracePt t="66482" x="6970713" y="4543425"/>
          <p14:tracePt t="66489" x="7002463" y="4543425"/>
          <p14:tracePt t="66498" x="7024688" y="4543425"/>
          <p14:tracePt t="66505" x="7064375" y="4543425"/>
          <p14:tracePt t="66514" x="7096125" y="4559300"/>
          <p14:tracePt t="66521" x="7135813" y="4567238"/>
          <p14:tracePt t="66529" x="7159625" y="4575175"/>
          <p14:tracePt t="66538" x="7191375" y="4575175"/>
          <p14:tracePt t="66546" x="7221538" y="4583113"/>
          <p14:tracePt t="66553" x="7277100" y="4605338"/>
          <p14:tracePt t="66561" x="7308850" y="4605338"/>
          <p14:tracePt t="66569" x="7356475" y="4605338"/>
          <p14:tracePt t="66577" x="7388225" y="4613275"/>
          <p14:tracePt t="66585" x="7418388" y="4621213"/>
          <p14:tracePt t="66593" x="7473950" y="4621213"/>
          <p14:tracePt t="66601" x="7481888" y="4621213"/>
          <p14:tracePt t="66610" x="7513638" y="4621213"/>
          <p14:tracePt t="66617" x="7537450" y="4621213"/>
          <p14:tracePt t="66625" x="7561263" y="4613275"/>
          <p14:tracePt t="66633" x="7577138" y="4605338"/>
          <p14:tracePt t="66641" x="7593013" y="4605338"/>
          <p14:tracePt t="66649" x="7623175" y="4598988"/>
          <p14:tracePt t="66657" x="7646988" y="4598988"/>
          <p14:tracePt t="66665" x="7670800" y="4583113"/>
          <p14:tracePt t="66673" x="7686675" y="4575175"/>
          <p14:tracePt t="66681" x="7702550" y="4575175"/>
          <p14:tracePt t="66689" x="7710488" y="4575175"/>
          <p14:tracePt t="66697" x="7734300" y="4575175"/>
          <p14:tracePt t="66706" x="7758113" y="4559300"/>
          <p14:tracePt t="66713" x="7773988" y="4551363"/>
          <p14:tracePt t="66721" x="7789863" y="4551363"/>
          <p14:tracePt t="66729" x="7805738" y="4551363"/>
          <p14:tracePt t="66737" x="7821613" y="4551363"/>
          <p14:tracePt t="66745" x="7835900" y="4551363"/>
          <p14:tracePt t="66753" x="7851775" y="4551363"/>
          <p14:tracePt t="66761" x="7867650" y="4551363"/>
          <p14:tracePt t="66769" x="7875588" y="4551363"/>
          <p14:tracePt t="66778" x="7883525" y="4551363"/>
          <p14:tracePt t="66801" x="7899400" y="4551363"/>
          <p14:tracePt t="66811" x="7907338" y="4551363"/>
          <p14:tracePt t="66817" x="7923213" y="4551363"/>
          <p14:tracePt t="66826" x="7931150" y="4551363"/>
          <p14:tracePt t="66841" x="7947025" y="4551363"/>
          <p14:tracePt t="66857" x="7970838" y="4551363"/>
          <p14:tracePt t="66865" x="7986713" y="4551363"/>
          <p14:tracePt t="66872" x="7994650" y="4551363"/>
          <p14:tracePt t="66880" x="8010525" y="4551363"/>
          <p14:tracePt t="66894" x="8032750" y="4543425"/>
          <p14:tracePt t="66896" x="8048625" y="4543425"/>
          <p14:tracePt t="66904" x="8064500" y="4543425"/>
          <p14:tracePt t="66913" x="8080375" y="4535488"/>
          <p14:tracePt t="66920" x="8096250" y="4527550"/>
          <p14:tracePt t="66929" x="8112125" y="4527550"/>
          <p14:tracePt t="66961" x="8128000" y="4519613"/>
          <p14:tracePt t="66977" x="8135938" y="4519613"/>
          <p14:tracePt t="66985" x="8151813" y="4511675"/>
          <p14:tracePt t="66994" x="8159750" y="4511675"/>
          <p14:tracePt t="67011" x="8175625" y="4511675"/>
          <p14:tracePt t="67017" x="8175625" y="4503738"/>
          <p14:tracePt t="67025" x="8191500" y="4495800"/>
          <p14:tracePt t="67033" x="8199438" y="4487863"/>
          <p14:tracePt t="67041" x="8223250" y="4464050"/>
          <p14:tracePt t="67049" x="8237538" y="4448175"/>
          <p14:tracePt t="67057" x="8245475" y="4440238"/>
          <p14:tracePt t="67065" x="8253413" y="4432300"/>
          <p14:tracePt t="67073" x="8269288" y="4424363"/>
          <p14:tracePt t="67098" x="8269288" y="4408488"/>
          <p14:tracePt t="67201" x="8285163" y="4402138"/>
          <p14:tracePt t="67818" x="8293100" y="4394200"/>
          <p14:tracePt t="67841" x="8301038" y="4386263"/>
          <p14:tracePt t="68410" x="8285163" y="4386263"/>
          <p14:tracePt t="68473" x="8253413" y="4402138"/>
          <p14:tracePt t="69265" x="8269288" y="4402138"/>
          <p14:tracePt t="69290" x="8285163" y="4402138"/>
          <p14:tracePt t="69481" x="8293100" y="4402138"/>
          <p14:tracePt t="69577" x="8285163" y="4408488"/>
          <p14:tracePt t="69585" x="8277225" y="4440238"/>
          <p14:tracePt t="69594" x="8277225" y="4471988"/>
          <p14:tracePt t="69601" x="8277225" y="4511675"/>
          <p14:tracePt t="69641" x="8269288" y="4511675"/>
          <p14:tracePt t="77698" x="8237538" y="4511675"/>
          <p14:tracePt t="77705" x="8151813" y="4527550"/>
          <p14:tracePt t="77713" x="7954963" y="4551363"/>
          <p14:tracePt t="77721" x="7670800" y="4605338"/>
          <p14:tracePt t="77728" x="7418388" y="4676775"/>
          <p14:tracePt t="77737" x="7159625" y="4740275"/>
          <p14:tracePt t="77745" x="7002463" y="4787900"/>
          <p14:tracePt t="77753" x="6859588" y="4818063"/>
          <p14:tracePt t="77761" x="6726238" y="4857750"/>
          <p14:tracePt t="77769" x="6615113" y="4913313"/>
          <p14:tracePt t="77777" x="6529388" y="4960938"/>
          <p14:tracePt t="77785" x="6442075" y="5038725"/>
          <p14:tracePt t="77793" x="6372225" y="5086350"/>
          <p14:tracePt t="77802" x="6300788" y="5133975"/>
          <p14:tracePt t="77809" x="6269038" y="5157788"/>
          <p14:tracePt t="77816" x="6253163" y="5195888"/>
          <p14:tracePt t="77825" x="6205538" y="5267325"/>
          <p14:tracePt t="77834" x="6127750" y="5346700"/>
          <p14:tracePt t="77841" x="6088063" y="5400675"/>
          <p14:tracePt t="77849" x="6040438" y="5440363"/>
          <p14:tracePt t="77857" x="5986463" y="5511800"/>
          <p14:tracePt t="77864" x="5907088" y="5589588"/>
          <p14:tracePt t="77874" x="5851525" y="5629275"/>
          <p14:tracePt t="77880" x="5781675" y="5676900"/>
          <p14:tracePt t="77889" x="5726113" y="5724525"/>
          <p14:tracePt t="77896" x="5678488" y="5772150"/>
          <p14:tracePt t="77905" x="5607050" y="5802313"/>
          <p14:tracePt t="77913" x="5537200" y="5849938"/>
          <p14:tracePt t="77921" x="5481638" y="5881688"/>
          <p14:tracePt t="77929" x="5426075" y="5929313"/>
          <p14:tracePt t="77937" x="5348288" y="5969000"/>
          <p14:tracePt t="77945" x="5245100" y="5991225"/>
          <p14:tracePt t="77953" x="5167313" y="6015038"/>
          <p14:tracePt t="77961" x="5048250" y="6038850"/>
          <p14:tracePt t="77971" x="4938713" y="6038850"/>
          <p14:tracePt t="77977" x="4827588" y="6038850"/>
          <p14:tracePt t="77986" x="4702175" y="6038850"/>
          <p14:tracePt t="77993" x="4575175" y="6038850"/>
          <p14:tracePt t="78001" x="4449763" y="6038850"/>
          <p14:tracePt t="78009" x="4324350" y="6038850"/>
          <p14:tracePt t="78019" x="4181475" y="6022975"/>
          <p14:tracePt t="78025" x="4024313" y="5991225"/>
          <p14:tracePt t="78032" x="3827463" y="5969000"/>
          <p14:tracePt t="78041" x="3606800" y="5921375"/>
          <p14:tracePt t="78049" x="3324225" y="5865813"/>
          <p14:tracePt t="78057" x="3040063" y="5794375"/>
          <p14:tracePt t="78065" x="2709863" y="5756275"/>
          <p14:tracePt t="78073" x="2386013" y="5684838"/>
          <p14:tracePt t="78081" x="2103438" y="5613400"/>
          <p14:tracePt t="78089" x="1747838" y="5511800"/>
          <p14:tracePt t="78097" x="1401763" y="5432425"/>
          <p14:tracePt t="78105" x="1079500" y="5322888"/>
          <p14:tracePt t="78113" x="755650" y="5227638"/>
          <p14:tracePt t="78121" x="441325" y="5149850"/>
          <p14:tracePt t="78129" x="141288" y="5038725"/>
          <p14:tracePt t="81937" x="87313" y="4440238"/>
          <p14:tracePt t="81945" x="149225" y="4551363"/>
          <p14:tracePt t="81953" x="228600" y="4684713"/>
          <p14:tracePt t="81960" x="322263" y="4818063"/>
          <p14:tracePt t="81969" x="417513" y="4953000"/>
          <p14:tracePt t="81977" x="519113" y="5070475"/>
          <p14:tracePt t="81986" x="614363" y="5219700"/>
          <p14:tracePt t="81993" x="771525" y="5448300"/>
          <p14:tracePt t="82002" x="976313" y="5772150"/>
          <p14:tracePt t="82009" x="1095375" y="6015038"/>
          <p14:tracePt t="82019" x="1204913" y="6203950"/>
          <p14:tracePt t="82026" x="1330325" y="6392863"/>
          <p14:tracePt t="82035" x="1473200" y="6613525"/>
          <p14:tracePt t="82041" x="1590675" y="6778625"/>
          <p14:tracePt t="82137" x="2819400" y="6661150"/>
          <p14:tracePt t="82146" x="3103563" y="6488113"/>
          <p14:tracePt t="82153" x="3386138" y="6323013"/>
          <p14:tracePt t="82161" x="3709988" y="6118225"/>
          <p14:tracePt t="82170" x="4016375" y="5969000"/>
          <p14:tracePt t="82177" x="4284663" y="5857875"/>
          <p14:tracePt t="82187" x="4505325" y="5794375"/>
          <p14:tracePt t="82194" x="4678363" y="5740400"/>
          <p14:tracePt t="82202" x="4835525" y="5700713"/>
          <p14:tracePt t="82209" x="4946650" y="5676900"/>
          <p14:tracePt t="82219" x="5016500" y="5661025"/>
          <p14:tracePt t="82225" x="5064125" y="5645150"/>
          <p14:tracePt t="82233" x="5119688" y="5621338"/>
          <p14:tracePt t="82241" x="5159375" y="5597525"/>
          <p14:tracePt t="82249" x="5197475" y="5583238"/>
          <p14:tracePt t="82257" x="5221288" y="5575300"/>
          <p14:tracePt t="82265" x="5260975" y="5567363"/>
          <p14:tracePt t="82274" x="5284788" y="5559425"/>
          <p14:tracePt t="82281" x="5324475" y="5559425"/>
          <p14:tracePt t="82289" x="5356225" y="5559425"/>
          <p14:tracePt t="82297" x="5394325" y="5559425"/>
          <p14:tracePt t="82306" x="5410200" y="5559425"/>
          <p14:tracePt t="82313" x="5426075" y="5559425"/>
          <p14:tracePt t="82321" x="5441950" y="5543550"/>
          <p14:tracePt t="82337" x="5441950" y="5535613"/>
          <p14:tracePt t="82345" x="5441950" y="5519738"/>
          <p14:tracePt t="82354" x="5441950" y="5511800"/>
          <p14:tracePt t="82361" x="5441950" y="5480050"/>
          <p14:tracePt t="82369" x="5410200" y="5440363"/>
          <p14:tracePt t="82377" x="5356225" y="5400675"/>
          <p14:tracePt t="82386" x="5284788" y="5354638"/>
          <p14:tracePt t="82393" x="5181600" y="5291138"/>
          <p14:tracePt t="82403" x="5111750" y="5235575"/>
          <p14:tracePt t="82410" x="5040313" y="5189538"/>
          <p14:tracePt t="82418" x="4954588" y="5133975"/>
          <p14:tracePt t="82425" x="4883150" y="5086350"/>
          <p14:tracePt t="82434" x="4843463" y="5054600"/>
          <p14:tracePt t="82441" x="4819650" y="5038725"/>
          <p14:tracePt t="82450" x="4819650" y="5022850"/>
          <p14:tracePt t="82466" x="4835525" y="5014913"/>
          <p14:tracePt t="82473" x="4891088" y="4968875"/>
          <p14:tracePt t="82481" x="4970463" y="4937125"/>
          <p14:tracePt t="82489" x="5087938" y="4913313"/>
          <p14:tracePt t="82497" x="5229225" y="4873625"/>
          <p14:tracePt t="82505" x="5372100" y="4818063"/>
          <p14:tracePt t="82513" x="5505450" y="4779963"/>
          <p14:tracePt t="82521" x="5646738" y="4724400"/>
          <p14:tracePt t="82529" x="5749925" y="4660900"/>
          <p14:tracePt t="82537" x="5819775" y="4613275"/>
          <p14:tracePt t="82545" x="5843588" y="4575175"/>
          <p14:tracePt t="82553" x="5859463" y="4551363"/>
          <p14:tracePt t="82561" x="5867400" y="4535488"/>
          <p14:tracePt t="82571" x="5875338" y="4527550"/>
          <p14:tracePt t="82577" x="5875338" y="4511675"/>
          <p14:tracePt t="82601" x="5851525" y="4503738"/>
          <p14:tracePt t="82609" x="5843588" y="4495800"/>
          <p14:tracePt t="82618" x="5827713" y="4487863"/>
          <p14:tracePt t="82625" x="5819775" y="4487863"/>
          <p14:tracePt t="82635" x="5811838" y="4479925"/>
          <p14:tracePt t="82641" x="5803900" y="4471988"/>
          <p14:tracePt t="82649" x="5789613" y="4471988"/>
          <p14:tracePt t="82657" x="5781675" y="4464050"/>
          <p14:tracePt t="82665" x="5757863" y="4448175"/>
          <p14:tracePt t="82674" x="5734050" y="4440238"/>
          <p14:tracePt t="82681" x="5702300" y="4408488"/>
          <p14:tracePt t="82689" x="5662613" y="4378325"/>
          <p14:tracePt t="82697" x="5607050" y="4346575"/>
          <p14:tracePt t="82705" x="5537200" y="4298950"/>
          <p14:tracePt t="82713" x="5449888" y="4267200"/>
          <p14:tracePt t="82721" x="5324475" y="4227513"/>
          <p14:tracePt t="82729" x="5221288" y="4189413"/>
          <p14:tracePt t="82737" x="5111750" y="4165600"/>
          <p14:tracePt t="82745" x="5000625" y="4125913"/>
          <p14:tracePt t="82754" x="4883150" y="4102100"/>
          <p14:tracePt t="82761" x="4773613" y="4086225"/>
          <p14:tracePt t="82769" x="4694238" y="4062413"/>
          <p14:tracePt t="82777" x="4575175" y="4054475"/>
          <p14:tracePt t="82785" x="4481513" y="4038600"/>
          <p14:tracePt t="82793" x="4386263" y="4038600"/>
          <p14:tracePt t="82802" x="4292600" y="4038600"/>
          <p14:tracePt t="82809" x="4181475" y="4038600"/>
          <p14:tracePt t="82818" x="4071938" y="4038600"/>
          <p14:tracePt t="82825" x="3992563" y="4038600"/>
          <p14:tracePt t="82834" x="3914775" y="4038600"/>
          <p14:tracePt t="82841" x="3835400" y="4046538"/>
          <p14:tracePt t="82849" x="3779838" y="4054475"/>
          <p14:tracePt t="82857" x="3741738" y="4062413"/>
          <p14:tracePt t="82865" x="3717925" y="4070350"/>
          <p14:tracePt t="82874" x="3694113" y="4086225"/>
          <p14:tracePt t="82881" x="3662363" y="4117975"/>
          <p14:tracePt t="82889" x="3638550" y="4133850"/>
          <p14:tracePt t="82897" x="3582988" y="4165600"/>
          <p14:tracePt t="82905" x="3544888" y="4197350"/>
          <p14:tracePt t="82913" x="3489325" y="4227513"/>
          <p14:tracePt t="82921" x="3449638" y="4259263"/>
          <p14:tracePt t="82929" x="3394075" y="4291013"/>
          <p14:tracePt t="82937" x="3370263" y="4306888"/>
          <p14:tracePt t="82945" x="3332163" y="4330700"/>
          <p14:tracePt t="82953" x="3292475" y="4362450"/>
          <p14:tracePt t="82961" x="3268663" y="4402138"/>
          <p14:tracePt t="82969" x="3268663" y="4448175"/>
          <p14:tracePt t="82977" x="3268663" y="4479925"/>
          <p14:tracePt t="82985" x="3268663" y="4519613"/>
          <p14:tracePt t="82993" x="3308350" y="4575175"/>
          <p14:tracePt t="83002" x="3362325" y="4645025"/>
          <p14:tracePt t="83009" x="3425825" y="4708525"/>
          <p14:tracePt t="83017" x="3505200" y="4756150"/>
          <p14:tracePt t="83026" x="3606800" y="4826000"/>
          <p14:tracePt t="83034" x="3709988" y="4905375"/>
          <p14:tracePt t="83041" x="3827463" y="4968875"/>
          <p14:tracePt t="83049" x="3914775" y="5022850"/>
          <p14:tracePt t="83058" x="4000500" y="5070475"/>
          <p14:tracePt t="83069" x="4087813" y="5094288"/>
          <p14:tracePt t="83073" x="4197350" y="5102225"/>
          <p14:tracePt t="83081" x="4252913" y="5141913"/>
          <p14:tracePt t="83089" x="4300538" y="5157788"/>
          <p14:tracePt t="83097" x="4356100" y="5173663"/>
          <p14:tracePt t="83106" x="4394200" y="5189538"/>
          <p14:tracePt t="83113" x="4441825" y="5189538"/>
          <p14:tracePt t="83121" x="4481513" y="5189538"/>
          <p14:tracePt t="83129" x="4513263" y="5189538"/>
          <p14:tracePt t="83137" x="4552950" y="5189538"/>
          <p14:tracePt t="83145" x="4583113" y="5189538"/>
          <p14:tracePt t="83153" x="4638675" y="5181600"/>
          <p14:tracePt t="83161" x="4670425" y="5173663"/>
          <p14:tracePt t="83169" x="4725988" y="5133975"/>
          <p14:tracePt t="83177" x="4773613" y="5102225"/>
          <p14:tracePt t="83185" x="4795838" y="5078413"/>
          <p14:tracePt t="83193" x="4819650" y="5038725"/>
          <p14:tracePt t="83202" x="4835525" y="5014913"/>
          <p14:tracePt t="83209" x="4859338" y="4984750"/>
          <p14:tracePt t="83218" x="4875213" y="4960938"/>
          <p14:tracePt t="83225" x="4875213" y="4937125"/>
          <p14:tracePt t="83234" x="4891088" y="4905375"/>
          <p14:tracePt t="83241" x="4899025" y="4881563"/>
          <p14:tracePt t="83249" x="4899025" y="4865688"/>
          <p14:tracePt t="83257" x="4899025" y="4849813"/>
          <p14:tracePt t="83265" x="4899025" y="4833938"/>
          <p14:tracePt t="83273" x="4899025" y="4826000"/>
          <p14:tracePt t="83289" x="4899025" y="4818063"/>
          <p14:tracePt t="83297" x="4891088" y="4810125"/>
          <p14:tracePt t="83305" x="4867275" y="4802188"/>
          <p14:tracePt t="83313" x="4851400" y="4787900"/>
          <p14:tracePt t="83321" x="4843463" y="4779963"/>
          <p14:tracePt t="83329" x="4811713" y="4764088"/>
          <p14:tracePt t="83337" x="4773613" y="4764088"/>
          <p14:tracePt t="83345" x="4741863" y="4748213"/>
          <p14:tracePt t="83353" x="4702175" y="4732338"/>
          <p14:tracePt t="83360" x="4678363" y="4732338"/>
          <p14:tracePt t="83369" x="4646613" y="4732338"/>
          <p14:tracePt t="83377" x="4630738" y="4732338"/>
          <p14:tracePt t="83386" x="4614863" y="4732338"/>
          <p14:tracePt t="83401" x="4606925" y="4732338"/>
          <p14:tracePt t="83425" x="4598988" y="4732338"/>
          <p14:tracePt t="83434" x="4598988" y="4740275"/>
          <p14:tracePt t="83441" x="4598988" y="4756150"/>
          <p14:tracePt t="83457" x="4614863" y="4772025"/>
          <p14:tracePt t="83465" x="4630738" y="4787900"/>
          <p14:tracePt t="83473" x="4638675" y="4795838"/>
          <p14:tracePt t="83489" x="4646613" y="4802188"/>
          <p14:tracePt t="84033" x="4654550" y="4802188"/>
          <p14:tracePt t="84041" x="4662488" y="4802188"/>
          <p14:tracePt t="84049" x="4678363" y="4802188"/>
          <p14:tracePt t="84058" x="4710113" y="4802188"/>
          <p14:tracePt t="84065" x="4749800" y="4802188"/>
          <p14:tracePt t="84073" x="4795838" y="4802188"/>
          <p14:tracePt t="84082" x="4859338" y="4802188"/>
          <p14:tracePt t="84088" x="4954588" y="4802188"/>
          <p14:tracePt t="84098" x="5048250" y="4802188"/>
          <p14:tracePt t="84105" x="5127625" y="4802188"/>
          <p14:tracePt t="84114" x="5189538" y="4802188"/>
          <p14:tracePt t="84122" x="5245100" y="4802188"/>
          <p14:tracePt t="84129" x="5292725" y="4802188"/>
          <p14:tracePt t="84137" x="5324475" y="4802188"/>
          <p14:tracePt t="84145" x="5364163" y="4787900"/>
          <p14:tracePt t="84154" x="5402263" y="4772025"/>
          <p14:tracePt t="84162" x="5434013" y="4772025"/>
          <p14:tracePt t="84169" x="5497513" y="4764088"/>
          <p14:tracePt t="84178" x="5568950" y="4740275"/>
          <p14:tracePt t="84186" x="5599113" y="4732338"/>
          <p14:tracePt t="84193" x="5670550" y="4708525"/>
          <p14:tracePt t="84201" x="5734050" y="4692650"/>
          <p14:tracePt t="84209" x="5803900" y="4684713"/>
          <p14:tracePt t="84217" x="5851525" y="4684713"/>
          <p14:tracePt t="84226" x="5883275" y="4684713"/>
          <p14:tracePt t="84233" x="5930900" y="4684713"/>
          <p14:tracePt t="84241" x="5986463" y="4684713"/>
          <p14:tracePt t="84249" x="6032500" y="4684713"/>
          <p14:tracePt t="84256" x="6088063" y="4700588"/>
          <p14:tracePt t="84265" x="6135688" y="4708525"/>
          <p14:tracePt t="84273" x="6175375" y="4716463"/>
          <p14:tracePt t="84281" x="6205538" y="4724400"/>
          <p14:tracePt t="84289" x="6253163" y="4756150"/>
          <p14:tracePt t="84297" x="6276975" y="4787900"/>
          <p14:tracePt t="84305" x="6300788" y="4802188"/>
          <p14:tracePt t="84313" x="6332538" y="4818063"/>
          <p14:tracePt t="84321" x="6356350" y="4849813"/>
          <p14:tracePt t="84329" x="6388100" y="4865688"/>
          <p14:tracePt t="84337" x="6402388" y="4873625"/>
          <p14:tracePt t="84345" x="6410325" y="4881563"/>
          <p14:tracePt t="84433" x="6426200" y="4881563"/>
          <p14:tracePt t="84442" x="6442075" y="4881563"/>
          <p14:tracePt t="84449" x="6473825" y="4873625"/>
          <p14:tracePt t="84457" x="6505575" y="4857750"/>
          <p14:tracePt t="84465" x="6561138" y="4841875"/>
          <p14:tracePt t="84473" x="6607175" y="4841875"/>
          <p14:tracePt t="84481" x="6646863" y="4833938"/>
          <p14:tracePt t="84489" x="6670675" y="4818063"/>
          <p14:tracePt t="84497" x="6710363" y="4818063"/>
          <p14:tracePt t="84505" x="6734175" y="4818063"/>
          <p14:tracePt t="84513" x="6750050" y="4810125"/>
          <p14:tracePt t="84521" x="6765925" y="4810125"/>
          <p14:tracePt t="84529" x="6781800" y="4810125"/>
          <p14:tracePt t="84569" x="6797675" y="4810125"/>
          <p14:tracePt t="84585" x="6805613" y="4810125"/>
          <p14:tracePt t="84593" x="6819900" y="4810125"/>
          <p14:tracePt t="84609" x="6827838" y="4810125"/>
          <p14:tracePt t="84761" x="6843713" y="4810125"/>
          <p14:tracePt t="85074" x="6851650" y="4810125"/>
          <p14:tracePt t="85089" x="6859588" y="4810125"/>
          <p14:tracePt t="85105" x="6875463" y="4802188"/>
          <p14:tracePt t="85113" x="6899275" y="4787900"/>
          <p14:tracePt t="85121" x="6915150" y="4779963"/>
          <p14:tracePt t="85129" x="6915150" y="4772025"/>
          <p14:tracePt t="85137" x="6931025" y="4772025"/>
          <p14:tracePt t="85145" x="6946900" y="4764088"/>
          <p14:tracePt t="85154" x="6962775" y="4764088"/>
          <p14:tracePt t="85170" x="6994525" y="4756150"/>
          <p14:tracePt t="85178" x="6994525" y="4748213"/>
          <p14:tracePt t="85186" x="7010400" y="4748213"/>
          <p14:tracePt t="85193" x="7016750" y="4748213"/>
          <p14:tracePt t="85202" x="7048500" y="4748213"/>
          <p14:tracePt t="85209" x="7064375" y="4740275"/>
          <p14:tracePt t="85219" x="7080250" y="4732338"/>
          <p14:tracePt t="85225" x="7096125" y="4732338"/>
          <p14:tracePt t="85234" x="7119938" y="4732338"/>
          <p14:tracePt t="85241" x="7143750" y="4732338"/>
          <p14:tracePt t="85249" x="7159625" y="4732338"/>
          <p14:tracePt t="85257" x="7175500" y="4732338"/>
          <p14:tracePt t="85433" x="7191375" y="4732338"/>
          <p14:tracePt t="85498" x="7207250" y="4724400"/>
          <p14:tracePt t="85665" x="7221538" y="4724400"/>
          <p14:tracePt t="85962" x="7229475" y="4700588"/>
          <p14:tracePt t="86001" x="7237413" y="4700588"/>
          <p14:tracePt t="86609" x="7245350" y="4692650"/>
          <p14:tracePt t="86625" x="7245350" y="4676775"/>
          <p14:tracePt t="86697" x="7253288" y="4668838"/>
          <p14:tracePt t="86929" x="7261225" y="4652963"/>
          <p14:tracePt t="87473" x="7261225" y="4637088"/>
          <p14:tracePt t="87481" x="7261225" y="4629150"/>
          <p14:tracePt t="87506" x="7261225" y="4621213"/>
          <p14:tracePt t="87913" x="7261225" y="4613275"/>
          <p14:tracePt t="87920" x="7261225" y="4598988"/>
          <p14:tracePt t="87929" x="7261225" y="4591050"/>
          <p14:tracePt t="87945" x="7245350" y="4583113"/>
          <p14:tracePt t="88241" x="7245350" y="4567238"/>
          <p14:tracePt t="88281" x="7237413" y="4551363"/>
          <p14:tracePt t="88401" x="7229475" y="4543425"/>
          <p14:tracePt t="88409" x="7221538" y="4543425"/>
          <p14:tracePt t="88425" x="7221538" y="4527550"/>
          <p14:tracePt t="88466" x="7213600" y="4519613"/>
          <p14:tracePt t="88472" x="7213600" y="4503738"/>
          <p14:tracePt t="88521" x="7199313" y="4495800"/>
          <p14:tracePt t="88561" x="7199313" y="4479925"/>
          <p14:tracePt t="88745" x="7199313" y="4464050"/>
          <p14:tracePt t="88753" x="7191375" y="4456113"/>
          <p14:tracePt t="89419" x="7191375" y="4440238"/>
          <p14:tracePt t="91179" x="7191375" y="4424363"/>
          <p14:tracePt t="91546" x="7191375" y="4416425"/>
          <p14:tracePt t="91569" x="7191375" y="4402138"/>
          <p14:tracePt t="91593" x="7191375" y="4394200"/>
          <p14:tracePt t="91833" x="7191375" y="4378325"/>
          <p14:tracePt t="92065" x="7191375" y="4362450"/>
          <p14:tracePt t="92233" x="7175500" y="4362450"/>
          <p14:tracePt t="92569" x="7159625" y="4362450"/>
          <p14:tracePt t="92577" x="7151688" y="4354513"/>
          <p14:tracePt t="92586" x="7135813" y="4354513"/>
          <p14:tracePt t="92593" x="7127875" y="4346575"/>
          <p14:tracePt t="92602" x="7127875" y="4330700"/>
          <p14:tracePt t="92617" x="7112000" y="4322763"/>
          <p14:tracePt t="92626" x="7104063" y="4314825"/>
          <p14:tracePt t="92633" x="7096125" y="4314825"/>
          <p14:tracePt t="92642" x="7096125" y="4306888"/>
          <p14:tracePt t="92649" x="7096125" y="4291013"/>
          <p14:tracePt t="92666" x="7088188" y="4283075"/>
          <p14:tracePt t="92673" x="7080250" y="4275138"/>
          <p14:tracePt t="92714" x="7072313" y="4267200"/>
          <p14:tracePt t="93082" x="7064375" y="4251325"/>
          <p14:tracePt t="93114" x="7048500" y="4251325"/>
          <p14:tracePt t="93121" x="7032625" y="4259263"/>
          <p14:tracePt t="93129" x="7016750" y="4267200"/>
          <p14:tracePt t="93138" x="7010400" y="4275138"/>
          <p14:tracePt t="93146" x="6994525" y="4275138"/>
          <p14:tracePt t="93153" x="6986588" y="4283075"/>
          <p14:tracePt t="93161" x="6978650" y="4291013"/>
          <p14:tracePt t="93169" x="6970713" y="4306888"/>
          <p14:tracePt t="93177" x="6954838" y="4314825"/>
          <p14:tracePt t="93209" x="6946900" y="4322763"/>
          <p14:tracePt t="93225" x="6938963" y="4330700"/>
          <p14:tracePt t="93234" x="6931025" y="4338638"/>
          <p14:tracePt t="93242" x="6923088" y="4346575"/>
          <p14:tracePt t="93250" x="6915150" y="4346575"/>
          <p14:tracePt t="93257" x="6907213" y="4354513"/>
          <p14:tracePt t="93265" x="6899275" y="4370388"/>
          <p14:tracePt t="93273" x="6883400" y="4402138"/>
          <p14:tracePt t="93282" x="6875463" y="4416425"/>
          <p14:tracePt t="93290" x="6867525" y="4432300"/>
          <p14:tracePt t="93299" x="6859588" y="4448175"/>
          <p14:tracePt t="93306" x="6851650" y="4471988"/>
          <p14:tracePt t="93312" x="6835775" y="4487863"/>
          <p14:tracePt t="93321" x="6835775" y="4503738"/>
          <p14:tracePt t="93329" x="6835775" y="4511675"/>
          <p14:tracePt t="93338" x="6827838" y="4527550"/>
          <p14:tracePt t="93345" x="6819900" y="4535488"/>
          <p14:tracePt t="93353" x="6811963" y="4543425"/>
          <p14:tracePt t="93385" x="6805613" y="4543425"/>
          <p14:tracePt t="93393" x="6805613" y="4551363"/>
          <p14:tracePt t="93426" x="6805613" y="4567238"/>
          <p14:tracePt t="93434" x="6805613" y="4575175"/>
          <p14:tracePt t="93441" x="6811963" y="4583113"/>
          <p14:tracePt t="93450" x="6851650" y="4613275"/>
          <p14:tracePt t="93457" x="6907213" y="4645025"/>
          <p14:tracePt t="93465" x="6962775" y="4660900"/>
          <p14:tracePt t="93474" x="7024688" y="4676775"/>
          <p14:tracePt t="93481" x="7112000" y="4700588"/>
          <p14:tracePt t="93489" x="7191375" y="4708525"/>
          <p14:tracePt t="93496" x="7292975" y="4732338"/>
          <p14:tracePt t="93505" x="7404100" y="4764088"/>
          <p14:tracePt t="93513" x="7521575" y="4795838"/>
          <p14:tracePt t="93521" x="7646988" y="4833938"/>
          <p14:tracePt t="93529" x="7773988" y="4865688"/>
          <p14:tracePt t="93536" x="7923213" y="4905375"/>
          <p14:tracePt t="93545" x="8032750" y="4937125"/>
          <p14:tracePt t="93553" x="8151813" y="4976813"/>
          <p14:tracePt t="93561" x="8261350" y="5014913"/>
          <p14:tracePt t="93569" x="8348663" y="5054600"/>
          <p14:tracePt t="93577" x="8428038" y="5078413"/>
          <p14:tracePt t="93585" x="8505825" y="5078413"/>
          <p14:tracePt t="93593" x="8561388" y="5086350"/>
          <p14:tracePt t="93602" x="8585200" y="5102225"/>
          <p14:tracePt t="93609" x="8616950" y="5110163"/>
          <p14:tracePt t="93617" x="8639175" y="5118100"/>
          <p14:tracePt t="93626" x="8655050" y="5118100"/>
          <p14:tracePt t="93633" x="8678863" y="5118100"/>
          <p14:tracePt t="93642" x="8694738" y="5118100"/>
          <p14:tracePt t="93681" x="8710613" y="5118100"/>
          <p14:tracePt t="93689" x="8718550" y="5118100"/>
          <p14:tracePt t="93697" x="8726488" y="5118100"/>
          <p14:tracePt t="93705" x="8758238" y="5118100"/>
          <p14:tracePt t="93713" x="8813800" y="5118100"/>
          <p14:tracePt t="93721" x="8891588" y="5118100"/>
          <p14:tracePt t="93729" x="9002713" y="5118100"/>
          <p14:tracePt t="93737" x="9144000" y="5118100"/>
          <p14:tracePt t="93745" x="9285288" y="5118100"/>
          <p14:tracePt t="93753" x="9444038" y="5133975"/>
          <p14:tracePt t="93761" x="9553575" y="5157788"/>
          <p14:tracePt t="93769" x="9655175" y="5173663"/>
          <p14:tracePt t="93777" x="9750425" y="5173663"/>
          <p14:tracePt t="93787" x="9829800" y="5173663"/>
          <p14:tracePt t="93794" x="9875838" y="5173663"/>
          <p14:tracePt t="93801" x="9891713" y="5173663"/>
          <p14:tracePt t="93809" x="9907588" y="5173663"/>
          <p14:tracePt t="94233" x="9899650" y="5181600"/>
          <p14:tracePt t="94265" x="9891713" y="5189538"/>
          <p14:tracePt t="94578" x="9875838" y="5189538"/>
          <p14:tracePt t="94593" x="9859963" y="5189538"/>
          <p14:tracePt t="94602" x="9853613" y="5203825"/>
          <p14:tracePt t="94609" x="9829800" y="5203825"/>
          <p14:tracePt t="94619" x="9782175" y="5203825"/>
          <p14:tracePt t="94625" x="9710738" y="5203825"/>
          <p14:tracePt t="94634" x="9617075" y="5203825"/>
          <p14:tracePt t="94641" x="9505950" y="5203825"/>
          <p14:tracePt t="94651" x="9372600" y="5203825"/>
          <p14:tracePt t="94657" x="9245600" y="5203825"/>
          <p14:tracePt t="94665" x="9104313" y="5203825"/>
          <p14:tracePt t="94673" x="8963025" y="5203825"/>
          <p14:tracePt t="94680" x="8851900" y="5203825"/>
          <p14:tracePt t="94689" x="8726488" y="5203825"/>
          <p14:tracePt t="94697" x="8601075" y="5203825"/>
          <p14:tracePt t="94705" x="8505825" y="5203825"/>
          <p14:tracePt t="94713" x="8412163" y="5203825"/>
          <p14:tracePt t="94721" x="8316913" y="5203825"/>
          <p14:tracePt t="94729" x="8223250" y="5203825"/>
          <p14:tracePt t="94737" x="8128000" y="5203825"/>
          <p14:tracePt t="94745" x="8032750" y="5203825"/>
          <p14:tracePt t="94753" x="7954963" y="5203825"/>
          <p14:tracePt t="94760" x="7891463" y="5203825"/>
          <p14:tracePt t="94769" x="7821613" y="5203825"/>
          <p14:tracePt t="94777" x="7789863" y="5203825"/>
          <p14:tracePt t="94785" x="7766050" y="5203825"/>
          <p14:tracePt t="94793" x="7718425" y="5203825"/>
          <p14:tracePt t="94801" x="7654925" y="5203825"/>
          <p14:tracePt t="94809" x="7569200" y="5203825"/>
          <p14:tracePt t="94817" x="7489825" y="5203825"/>
          <p14:tracePt t="94825" x="7364413" y="5203825"/>
          <p14:tracePt t="94833" x="7221538" y="5189538"/>
          <p14:tracePt t="94841" x="7064375" y="5149850"/>
          <p14:tracePt t="94851" x="6883400" y="5126038"/>
          <p14:tracePt t="94857" x="6686550" y="5110163"/>
          <p14:tracePt t="94865" x="6465888" y="5062538"/>
          <p14:tracePt t="94873" x="6308725" y="5038725"/>
          <p14:tracePt t="94887" x="6111875" y="5038725"/>
          <p14:tracePt t="94888" x="5946775" y="5038725"/>
          <p14:tracePt t="94897" x="5803900" y="5038725"/>
          <p14:tracePt t="94905" x="5678488" y="5038725"/>
          <p14:tracePt t="94913" x="5568950" y="5038725"/>
          <p14:tracePt t="94921" x="5489575" y="5038725"/>
          <p14:tracePt t="94929" x="5394325" y="5038725"/>
          <p14:tracePt t="94937" x="5308600" y="5062538"/>
          <p14:tracePt t="94944" x="5213350" y="5086350"/>
          <p14:tracePt t="94953" x="5143500" y="5102225"/>
          <p14:tracePt t="94961" x="5080000" y="5118100"/>
          <p14:tracePt t="94969" x="5008563" y="5133975"/>
          <p14:tracePt t="94977" x="4954588" y="5157788"/>
          <p14:tracePt t="94985" x="4906963" y="5165725"/>
          <p14:tracePt t="94993" x="4851400" y="5189538"/>
          <p14:tracePt t="95003" x="4787900" y="5195888"/>
          <p14:tracePt t="95009" x="4733925" y="5203825"/>
          <p14:tracePt t="95017" x="4686300" y="5219700"/>
          <p14:tracePt t="95025" x="4654550" y="5219700"/>
          <p14:tracePt t="95033" x="4622800" y="5227638"/>
          <p14:tracePt t="95041" x="4583113" y="5235575"/>
          <p14:tracePt t="95050" x="4552950" y="5243513"/>
          <p14:tracePt t="95057" x="4521200" y="5251450"/>
          <p14:tracePt t="95065" x="4497388" y="5267325"/>
          <p14:tracePt t="95074" x="4481513" y="5267325"/>
          <p14:tracePt t="95081" x="4457700" y="5267325"/>
          <p14:tracePt t="95089" x="4441825" y="5267325"/>
          <p14:tracePt t="95097" x="4425950" y="5267325"/>
          <p14:tracePt t="95106" x="4410075" y="5267325"/>
          <p14:tracePt t="95113" x="4394200" y="5275263"/>
          <p14:tracePt t="95122" x="4386263" y="5283200"/>
          <p14:tracePt t="95129" x="4370388" y="5283200"/>
          <p14:tracePt t="95137" x="4364038" y="5291138"/>
          <p14:tracePt t="95145" x="4356100" y="5299075"/>
          <p14:tracePt t="95154" x="4348163" y="5307013"/>
          <p14:tracePt t="95170" x="4340225" y="5307013"/>
          <p14:tracePt t="95177" x="4332288" y="5314950"/>
          <p14:tracePt t="95187" x="4324350" y="5322888"/>
          <p14:tracePt t="95193" x="4308475" y="5322888"/>
          <p14:tracePt t="95202" x="4300538" y="5330825"/>
          <p14:tracePt t="95209" x="4292600" y="5338763"/>
          <p14:tracePt t="95216" x="4284663" y="5346700"/>
          <p14:tracePt t="95225" x="4284663" y="5354638"/>
          <p14:tracePt t="95241" x="4268788" y="5362575"/>
          <p14:tracePt t="95258" x="4260850" y="5370513"/>
          <p14:tracePt t="95265" x="4252913" y="5378450"/>
          <p14:tracePt t="96009" x="4260850" y="5370513"/>
          <p14:tracePt t="96025" x="4268788" y="5362575"/>
          <p14:tracePt t="96042" x="4276725" y="5346700"/>
          <p14:tracePt t="96449" x="4284663" y="5322888"/>
          <p14:tracePt t="96465" x="4292600" y="5314950"/>
          <p14:tracePt t="96633" x="4292600" y="5307013"/>
          <p14:tracePt t="96689" x="4308475" y="5307013"/>
          <p14:tracePt t="96697" x="4324350" y="5299075"/>
          <p14:tracePt t="96705" x="4340225" y="5299075"/>
          <p14:tracePt t="96713" x="4356100" y="5299075"/>
          <p14:tracePt t="96722" x="4364038" y="5299075"/>
          <p14:tracePt t="96729" x="4386263" y="5299075"/>
          <p14:tracePt t="96737" x="4410075" y="5299075"/>
          <p14:tracePt t="96745" x="4425950" y="5307013"/>
          <p14:tracePt t="96753" x="4433888" y="5307013"/>
          <p14:tracePt t="96761" x="4449763" y="5314950"/>
          <p14:tracePt t="96769" x="4465638" y="5330825"/>
          <p14:tracePt t="96777" x="4489450" y="5330825"/>
          <p14:tracePt t="96786" x="4521200" y="5338763"/>
          <p14:tracePt t="96793" x="4552950" y="5362575"/>
          <p14:tracePt t="96802" x="4583113" y="5370513"/>
          <p14:tracePt t="96809" x="4606925" y="5386388"/>
          <p14:tracePt t="96817" x="4630738" y="5386388"/>
          <p14:tracePt t="96824" x="4646613" y="5400675"/>
          <p14:tracePt t="96833" x="4662488" y="5408613"/>
          <p14:tracePt t="97018" x="4662488" y="5416550"/>
          <p14:tracePt t="97033" x="4662488" y="5432425"/>
          <p14:tracePt t="97042" x="4662488" y="5448300"/>
          <p14:tracePt t="97050" x="4662488" y="5472113"/>
          <p14:tracePt t="97058" x="4662488" y="5511800"/>
          <p14:tracePt t="97065" x="4662488" y="5535613"/>
          <p14:tracePt t="121930" x="4654550" y="5535613"/>
          <p14:tracePt t="121937" x="4614863" y="5543550"/>
          <p14:tracePt t="121945" x="4545013" y="5567363"/>
          <p14:tracePt t="121953" x="4449763" y="5575300"/>
          <p14:tracePt t="121961" x="4378325" y="5597525"/>
          <p14:tracePt t="121969" x="4332288" y="5605463"/>
          <p14:tracePt t="121977" x="4276725" y="5629275"/>
          <p14:tracePt t="121985" x="4252913" y="5629275"/>
          <p14:tracePt t="121993" x="4221163" y="5661025"/>
          <p14:tracePt t="122001" x="4181475" y="5700713"/>
          <p14:tracePt t="122009" x="4143375" y="5740400"/>
          <p14:tracePt t="122017" x="4119563" y="5780088"/>
          <p14:tracePt t="122025" x="4103688" y="5810250"/>
          <p14:tracePt t="122033" x="4095750" y="5818188"/>
          <p14:tracePt t="122242" x="4087813" y="5826125"/>
          <p14:tracePt t="122250" x="4079875" y="5826125"/>
          <p14:tracePt t="122265" x="4056063" y="5826125"/>
          <p14:tracePt t="122274" x="3992563" y="5842000"/>
          <p14:tracePt t="122281" x="3938588" y="5857875"/>
          <p14:tracePt t="122289" x="3890963" y="5873750"/>
          <p14:tracePt t="122297" x="3819525" y="5897563"/>
          <p14:tracePt t="122305" x="3717925" y="5929313"/>
          <p14:tracePt t="122314" x="3622675" y="5969000"/>
          <p14:tracePt t="122321" x="3505200" y="5991225"/>
          <p14:tracePt t="122329" x="3394075" y="6015038"/>
          <p14:tracePt t="122337" x="3292475" y="6054725"/>
          <p14:tracePt t="122345" x="3213100" y="6094413"/>
          <p14:tracePt t="122353" x="3143250" y="6126163"/>
          <p14:tracePt t="122361" x="3111500" y="6157913"/>
          <p14:tracePt t="122368" x="3087688" y="6196013"/>
          <p14:tracePt t="122377" x="3055938" y="6219825"/>
          <p14:tracePt t="122385" x="3040063" y="6259513"/>
          <p14:tracePt t="122393" x="3024188" y="6299200"/>
          <p14:tracePt t="122401" x="3016250" y="6323013"/>
          <p14:tracePt t="122410" x="3016250" y="6346825"/>
          <p14:tracePt t="122416" x="3016250" y="6369050"/>
          <p14:tracePt t="122425" x="3016250" y="6392863"/>
          <p14:tracePt t="122433" x="3016250" y="6416675"/>
          <p14:tracePt t="122442" x="3016250" y="6432550"/>
          <p14:tracePt t="122449" x="3016250" y="6448425"/>
          <p14:tracePt t="122458" x="3016250" y="6472238"/>
          <p14:tracePt t="122466" x="3016250" y="6488113"/>
          <p14:tracePt t="122474" x="3016250" y="6503988"/>
          <p14:tracePt t="122481" x="3016250" y="6519863"/>
          <p14:tracePt t="122489" x="3016250" y="6543675"/>
          <p14:tracePt t="122498" x="3008313" y="6565900"/>
          <p14:tracePt t="122505" x="2992438" y="6581775"/>
          <p14:tracePt t="122513" x="2984500" y="6613525"/>
          <p14:tracePt t="122521" x="2952750" y="6653213"/>
          <p14:tracePt t="122529" x="2922588" y="6692900"/>
          <p14:tracePt t="122536" x="2906713" y="6716713"/>
          <p14:tracePt t="122545" x="2898775" y="6732588"/>
          <p14:tracePt t="122553" x="2882900" y="6762750"/>
          <p14:tracePt t="122560" x="2874963" y="6786563"/>
          <p14:tracePt t="122568" x="2859088" y="6802438"/>
          <p14:tracePt t="122577" x="2843213" y="6810375"/>
          <p14:tracePt t="122584" x="2835275" y="6826250"/>
          <p14:tracePt t="122601" x="2819400" y="6834188"/>
          <p14:tracePt t="122610" x="2811463" y="6842125"/>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6: Create Short-Term Wins</a:t>
            </a:r>
          </a:p>
          <a:p>
            <a:r>
              <a:rPr lang="en-US" sz="2800" dirty="0">
                <a:solidFill>
                  <a:srgbClr val="002060"/>
                </a:solidFill>
              </a:rPr>
              <a:t>What you can do:</a:t>
            </a:r>
          </a:p>
          <a:p>
            <a:pPr marL="342900" indent="-342900">
              <a:buFont typeface="Wingdings" panose="05000000000000000000" pitchFamily="2" charset="2"/>
              <a:buChar char="§"/>
            </a:pPr>
            <a:r>
              <a:rPr lang="en-US" sz="2400" dirty="0">
                <a:solidFill>
                  <a:schemeClr val="tx1"/>
                </a:solidFill>
              </a:rPr>
              <a:t>Look for sure-fire projects that you can implement without help from any strong critics of the change.</a:t>
            </a:r>
          </a:p>
          <a:p>
            <a:pPr marL="342900" indent="-342900">
              <a:buFont typeface="Wingdings" panose="05000000000000000000" pitchFamily="2" charset="2"/>
              <a:buChar char="§"/>
            </a:pPr>
            <a:r>
              <a:rPr lang="en-US" sz="2400" dirty="0">
                <a:solidFill>
                  <a:schemeClr val="tx1"/>
                </a:solidFill>
              </a:rPr>
              <a:t>Don't choose early targets that are expensive. You want to be able to justify the investment in each project.</a:t>
            </a:r>
          </a:p>
          <a:p>
            <a:pPr marL="342900" indent="-342900">
              <a:buFont typeface="Wingdings" panose="05000000000000000000" pitchFamily="2" charset="2"/>
              <a:buChar char="§"/>
            </a:pPr>
            <a:r>
              <a:rPr lang="en-US" sz="2400" dirty="0">
                <a:solidFill>
                  <a:schemeClr val="tx1"/>
                </a:solidFill>
              </a:rPr>
              <a:t>Thoroughly analyze the potential pros and cons of your targets. If you don't succeed with an early goal, it can hurt your entire change initiative.</a:t>
            </a:r>
          </a:p>
          <a:p>
            <a:pPr marL="342900" indent="-342900">
              <a:buFont typeface="Wingdings" panose="05000000000000000000" pitchFamily="2" charset="2"/>
              <a:buChar char="§"/>
            </a:pPr>
            <a:r>
              <a:rPr lang="en-US" sz="2400" u="sng" dirty="0">
                <a:solidFill>
                  <a:schemeClr val="tx1"/>
                </a:solidFill>
                <a:hlinkClick r:id="rId2"/>
              </a:rPr>
              <a:t>Reward</a:t>
            </a:r>
            <a:r>
              <a:rPr lang="en-US" sz="2400" dirty="0">
                <a:solidFill>
                  <a:schemeClr val="tx1"/>
                </a:solidFill>
              </a:rPr>
              <a:t> the people who help you meet the targets.</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1DA42952-3F77-4917-B358-39952A398D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792589"/>
      </p:ext>
    </p:extLst>
  </p:cSld>
  <p:clrMapOvr>
    <a:masterClrMapping/>
  </p:clrMapOvr>
  <mc:AlternateContent xmlns:mc="http://schemas.openxmlformats.org/markup-compatibility/2006" xmlns:p14="http://schemas.microsoft.com/office/powerpoint/2010/main">
    <mc:Choice Requires="p14">
      <p:transition p14:dur="10" advTm="175599"/>
    </mc:Choice>
    <mc:Fallback xmlns="">
      <p:transition advTm="175599"/>
    </mc:Fallback>
  </mc:AlternateContent>
  <p:extLst>
    <p:ext uri="{3A86A75C-4F4B-4683-9AE1-C65F6400EC91}">
      <p14:laserTraceLst xmlns:p14="http://schemas.microsoft.com/office/powerpoint/2010/main">
        <p14:tracePtLst>
          <p14:tracePt t="46132" x="2819400" y="6842125"/>
          <p14:tracePt t="46140" x="2827338" y="6826250"/>
          <p14:tracePt t="46147" x="2835275" y="6818313"/>
          <p14:tracePt t="46180" x="2851150" y="6818313"/>
          <p14:tracePt t="46187" x="2867025" y="6842125"/>
          <p14:tracePt t="89291" x="149225" y="3811588"/>
          <p14:tracePt t="89299" x="252413" y="3873500"/>
          <p14:tracePt t="89308" x="369888" y="3968750"/>
          <p14:tracePt t="89315" x="488950" y="4062413"/>
          <p14:tracePt t="89323" x="646113" y="4157663"/>
          <p14:tracePt t="89331" x="795338" y="4243388"/>
          <p14:tracePt t="89339" x="898525" y="4306888"/>
          <p14:tracePt t="89347" x="1031875" y="4370388"/>
          <p14:tracePt t="89355" x="1125538" y="4394200"/>
          <p14:tracePt t="89362" x="1228725" y="4416425"/>
          <p14:tracePt t="89372" x="1292225" y="4432300"/>
          <p14:tracePt t="89379" x="1338263" y="4440238"/>
          <p14:tracePt t="89388" x="1409700" y="4440238"/>
          <p14:tracePt t="89395" x="1457325" y="4440238"/>
          <p14:tracePt t="89404" x="1481138" y="4440238"/>
          <p14:tracePt t="89411" x="1527175" y="4440238"/>
          <p14:tracePt t="89421" x="1558925" y="4440238"/>
          <p14:tracePt t="89427" x="1598613" y="4440238"/>
          <p14:tracePt t="89435" x="1638300" y="4440238"/>
          <p14:tracePt t="89443" x="1670050" y="4440238"/>
          <p14:tracePt t="89451" x="1717675" y="4440238"/>
          <p14:tracePt t="89460" x="1787525" y="4456113"/>
          <p14:tracePt t="89467" x="1851025" y="4464050"/>
          <p14:tracePt t="89475" x="1922463" y="4487863"/>
          <p14:tracePt t="89483" x="1984375" y="4495800"/>
          <p14:tracePt t="89491" x="2055813" y="4519613"/>
          <p14:tracePt t="89499" x="2119313" y="4535488"/>
          <p14:tracePt t="89507" x="2173288" y="4551363"/>
          <p14:tracePt t="89515" x="2220913" y="4567238"/>
          <p14:tracePt t="89523" x="2276475" y="4583113"/>
          <p14:tracePt t="89531" x="2332038" y="4598988"/>
          <p14:tracePt t="89540" x="2378075" y="4605338"/>
          <p14:tracePt t="89547" x="2417763" y="4613275"/>
          <p14:tracePt t="89556" x="2449513" y="4613275"/>
          <p14:tracePt t="89562" x="2481263" y="4613275"/>
          <p14:tracePt t="89572" x="2505075" y="4621213"/>
          <p14:tracePt t="89579" x="2520950" y="4629150"/>
          <p14:tracePt t="89635" x="2505075" y="4629150"/>
          <p14:tracePt t="89643" x="2497138" y="4629150"/>
          <p14:tracePt t="89692" x="2513013" y="4629150"/>
          <p14:tracePt t="89699" x="2551113" y="4629150"/>
          <p14:tracePt t="89707" x="2606675" y="4629150"/>
          <p14:tracePt t="89715" x="2701925" y="4645025"/>
          <p14:tracePt t="89724" x="2787650" y="4652963"/>
          <p14:tracePt t="89731" x="2882900" y="4676775"/>
          <p14:tracePt t="89740" x="2968625" y="4692650"/>
          <p14:tracePt t="89747" x="3032125" y="4716463"/>
          <p14:tracePt t="89757" x="3103563" y="4724400"/>
          <p14:tracePt t="89763" x="3149600" y="4732338"/>
          <p14:tracePt t="89772" x="3173413" y="4732338"/>
          <p14:tracePt t="89779" x="3189288" y="4732338"/>
          <p14:tracePt t="89786" x="3205163" y="4732338"/>
          <p14:tracePt t="89811" x="3221038" y="4732338"/>
          <p14:tracePt t="89821" x="3228975" y="4724400"/>
          <p14:tracePt t="89827" x="3236913" y="4716463"/>
          <p14:tracePt t="89835" x="3252788" y="4708525"/>
          <p14:tracePt t="89843" x="3260725" y="4676775"/>
          <p14:tracePt t="89852" x="3284538" y="4660900"/>
          <p14:tracePt t="89860" x="3316288" y="4645025"/>
          <p14:tracePt t="89867" x="3354388" y="4621213"/>
          <p14:tracePt t="89875" x="3378200" y="4605338"/>
          <p14:tracePt t="89883" x="3425825" y="4605338"/>
          <p14:tracePt t="89891" x="3465513" y="4598988"/>
          <p14:tracePt t="89899" x="3489325" y="4591050"/>
          <p14:tracePt t="89907" x="3513138" y="4591050"/>
          <p14:tracePt t="89915" x="3529013" y="4583113"/>
          <p14:tracePt t="89923" x="3544888" y="4583113"/>
          <p14:tracePt t="89932" x="3559175" y="4583113"/>
          <p14:tracePt t="89939" x="3575050" y="4583113"/>
          <p14:tracePt t="89947" x="3598863" y="4575175"/>
          <p14:tracePt t="89955" x="3614738" y="4567238"/>
          <p14:tracePt t="89963" x="3630613" y="4559300"/>
          <p14:tracePt t="89972" x="3646488" y="4559300"/>
          <p14:tracePt t="89979" x="3662363" y="4559300"/>
          <p14:tracePt t="89988" x="3678238" y="4551363"/>
          <p14:tracePt t="89995" x="3694113" y="4543425"/>
          <p14:tracePt t="90005" x="3709988" y="4543425"/>
          <p14:tracePt t="90011" x="3717925" y="4535488"/>
          <p14:tracePt t="90019" x="3733800" y="4535488"/>
          <p14:tracePt t="90027" x="3757613" y="4527550"/>
          <p14:tracePt t="90035" x="3763963" y="4519613"/>
          <p14:tracePt t="90051" x="3779838" y="4511675"/>
          <p14:tracePt t="90091" x="3803650" y="4503738"/>
          <p14:tracePt t="90180" x="3803650" y="4487863"/>
          <p14:tracePt t="90212" x="3803650" y="4471988"/>
          <p14:tracePt t="90235" x="3795713" y="4464050"/>
          <p14:tracePt t="90251" x="3787775" y="4448175"/>
          <p14:tracePt t="90613" x="3771900" y="4448175"/>
          <p14:tracePt t="90628" x="3757613" y="4448175"/>
          <p14:tracePt t="90644" x="3725863" y="4440238"/>
          <p14:tracePt t="90652" x="3686175" y="4440238"/>
          <p14:tracePt t="90659" x="3654425" y="4432300"/>
          <p14:tracePt t="90667" x="3614738" y="4416425"/>
          <p14:tracePt t="90675" x="3575050" y="4402138"/>
          <p14:tracePt t="90683" x="3552825" y="4394200"/>
          <p14:tracePt t="90691" x="3505200" y="4394200"/>
          <p14:tracePt t="90699" x="3465513" y="4386263"/>
          <p14:tracePt t="90707" x="3433763" y="4386263"/>
          <p14:tracePt t="90715" x="3370263" y="4378325"/>
          <p14:tracePt t="90723" x="3316288" y="4362450"/>
          <p14:tracePt t="90731" x="3284538" y="4362450"/>
          <p14:tracePt t="90739" x="3236913" y="4362450"/>
          <p14:tracePt t="90747" x="3189288" y="4362450"/>
          <p14:tracePt t="90755" x="3135313" y="4354513"/>
          <p14:tracePt t="90763" x="3071813" y="4354513"/>
          <p14:tracePt t="90772" x="3024188" y="4354513"/>
          <p14:tracePt t="90780" x="2984500" y="4354513"/>
          <p14:tracePt t="90788" x="2952750" y="4346575"/>
          <p14:tracePt t="90795" x="2914650" y="4338638"/>
          <p14:tracePt t="90804" x="2882900" y="4338638"/>
          <p14:tracePt t="90811" x="2843213" y="4338638"/>
          <p14:tracePt t="90822" x="2819400" y="4338638"/>
          <p14:tracePt t="90828" x="2795588" y="4338638"/>
          <p14:tracePt t="90835" x="2763838" y="4338638"/>
          <p14:tracePt t="90843" x="2741613" y="4338638"/>
          <p14:tracePt t="90851" x="2725738" y="4338638"/>
          <p14:tracePt t="90868" x="2709863" y="4338638"/>
          <p14:tracePt t="90892" x="2693988" y="4338638"/>
          <p14:tracePt t="90915" x="2686050" y="4330700"/>
          <p14:tracePt t="90980" x="2670175" y="4322763"/>
          <p14:tracePt t="90995" x="2662238" y="4314825"/>
          <p14:tracePt t="91028" x="2646363" y="4306888"/>
          <p14:tracePt t="91307" x="2646363" y="4291013"/>
          <p14:tracePt t="91508" x="2654300" y="4291013"/>
          <p14:tracePt t="91515" x="2662238" y="4298950"/>
          <p14:tracePt t="91523" x="2662238" y="4314825"/>
          <p14:tracePt t="91547" x="2670175" y="4330700"/>
          <p14:tracePt t="91803" x="2670175" y="4338638"/>
          <p14:tracePt t="91812" x="2670175" y="4346575"/>
          <p14:tracePt t="91822" x="2670175" y="4354513"/>
          <p14:tracePt t="91827" x="2678113" y="4370388"/>
          <p14:tracePt t="91835" x="2686050" y="4378325"/>
          <p14:tracePt t="91844" x="2693988" y="4386263"/>
          <p14:tracePt t="91851" x="2701925" y="4402138"/>
          <p14:tracePt t="91859" x="2709863" y="4408488"/>
          <p14:tracePt t="91867" x="2709863" y="4424363"/>
          <p14:tracePt t="91875" x="2717800" y="4424363"/>
          <p14:tracePt t="91883" x="2725738" y="4440238"/>
          <p14:tracePt t="92052" x="2733675" y="4448175"/>
          <p14:tracePt t="92228" x="2733675" y="4464050"/>
          <p14:tracePt t="92291" x="2725738" y="4464050"/>
          <p14:tracePt t="92299" x="2701925" y="4464050"/>
          <p14:tracePt t="92307" x="2686050" y="4456113"/>
          <p14:tracePt t="92323" x="2662238" y="4448175"/>
          <p14:tracePt t="92331" x="2638425" y="4432300"/>
          <p14:tracePt t="92339" x="2630488" y="4432300"/>
          <p14:tracePt t="92347" x="2614613" y="4432300"/>
          <p14:tracePt t="92355" x="2598738" y="4432300"/>
          <p14:tracePt t="92371" x="2582863" y="4424363"/>
          <p14:tracePt t="92387" x="2566988" y="4416425"/>
          <p14:tracePt t="92412" x="2551113" y="4416425"/>
          <p14:tracePt t="92428" x="2543175" y="4416425"/>
          <p14:tracePt t="92435" x="2528888" y="4416425"/>
          <p14:tracePt t="92442" x="2513013" y="4416425"/>
          <p14:tracePt t="92451" x="2497138" y="4416425"/>
          <p14:tracePt t="92467" x="2481263" y="4416425"/>
          <p14:tracePt t="92491" x="2473325" y="4416425"/>
          <p14:tracePt t="92507" x="2457450" y="4416425"/>
          <p14:tracePt t="92532" x="2441575" y="4416425"/>
          <p14:tracePt t="92539" x="2433638" y="4416425"/>
          <p14:tracePt t="92603" x="2417763" y="4408488"/>
          <p14:tracePt t="92612" x="2409825" y="4402138"/>
          <p14:tracePt t="92619" x="2393950" y="4386263"/>
          <p14:tracePt t="92628" x="2378075" y="4362450"/>
          <p14:tracePt t="92636" x="2362200" y="4346575"/>
          <p14:tracePt t="96180" x="2354263" y="4346575"/>
          <p14:tracePt t="96187" x="2332038" y="4346575"/>
          <p14:tracePt t="96195" x="2284413" y="4346575"/>
          <p14:tracePt t="96203" x="2252663" y="4346575"/>
          <p14:tracePt t="96363" x="2244725" y="4346575"/>
          <p14:tracePt t="96380" x="2244725" y="4338638"/>
          <p14:tracePt t="96387" x="2252663" y="4338638"/>
          <p14:tracePt t="96395" x="2308225" y="4338638"/>
          <p14:tracePt t="96403" x="2433638" y="4354513"/>
          <p14:tracePt t="96412" x="2622550" y="4354513"/>
          <p14:tracePt t="96418" x="2890838" y="4370388"/>
          <p14:tracePt t="96427" x="3268663" y="4448175"/>
          <p14:tracePt t="96435" x="3606800" y="4511675"/>
          <p14:tracePt t="96443" x="3938588" y="4543425"/>
          <p14:tracePt t="96451" x="4292600" y="4645025"/>
          <p14:tracePt t="96459" x="4583113" y="4716463"/>
          <p14:tracePt t="96467" x="4835525" y="4779963"/>
          <p14:tracePt t="96474" x="5119688" y="4857750"/>
          <p14:tracePt t="96483" x="5473700" y="4953000"/>
          <p14:tracePt t="96491" x="5757863" y="5006975"/>
          <p14:tracePt t="96500" x="6040438" y="5078413"/>
          <p14:tracePt t="96507" x="6269038" y="5141913"/>
          <p14:tracePt t="96515" x="6481763" y="5189538"/>
          <p14:tracePt t="96523" x="6630988" y="5227638"/>
          <p14:tracePt t="96531" x="6789738" y="5267325"/>
          <p14:tracePt t="96539" x="6915150" y="5283200"/>
          <p14:tracePt t="96546" x="6994525" y="5283200"/>
          <p14:tracePt t="96554" x="7072313" y="5283200"/>
          <p14:tracePt t="96563" x="7135813" y="5283200"/>
          <p14:tracePt t="96571" x="7207250" y="5283200"/>
          <p14:tracePt t="96579" x="7253288" y="5283200"/>
          <p14:tracePt t="96587" x="7300913" y="5283200"/>
          <p14:tracePt t="96596" x="7364413" y="5283200"/>
          <p14:tracePt t="96603" x="7442200" y="5283200"/>
          <p14:tracePt t="96612" x="7537450" y="5283200"/>
          <p14:tracePt t="96618" x="7616825" y="5283200"/>
          <p14:tracePt t="96628" x="7678738" y="5283200"/>
          <p14:tracePt t="96635" x="7766050" y="5283200"/>
          <p14:tracePt t="96642" x="7827963" y="5275263"/>
          <p14:tracePt t="96651" x="7891463" y="5275263"/>
          <p14:tracePt t="96659" x="7970838" y="5275263"/>
          <p14:tracePt t="96668" x="8048625" y="5275263"/>
          <p14:tracePt t="96674" x="8112125" y="5275263"/>
          <p14:tracePt t="96683" x="8167688" y="5267325"/>
          <p14:tracePt t="96692" x="8191500" y="5251450"/>
          <p14:tracePt t="96699" x="8223250" y="5235575"/>
          <p14:tracePt t="96707" x="8237538" y="5219700"/>
          <p14:tracePt t="96716" x="8245475" y="5211763"/>
          <p14:tracePt t="96722" x="8229600" y="5189538"/>
          <p14:tracePt t="96731" x="8175625" y="5157788"/>
          <p14:tracePt t="96738" x="8072438" y="5126038"/>
          <p14:tracePt t="96747" x="7954963" y="5086350"/>
          <p14:tracePt t="96755" x="7827963" y="5054600"/>
          <p14:tracePt t="96763" x="7686675" y="5014913"/>
          <p14:tracePt t="96771" x="7521575" y="4968875"/>
          <p14:tracePt t="96779" x="7269163" y="4913313"/>
          <p14:tracePt t="96787" x="7080250" y="4873625"/>
          <p14:tracePt t="96795" x="6923088" y="4833938"/>
          <p14:tracePt t="96803" x="6742113" y="4787900"/>
          <p14:tracePt t="96812" x="6584950" y="4748213"/>
          <p14:tracePt t="96820" x="6426200" y="4708525"/>
          <p14:tracePt t="96829" x="6276975" y="4668838"/>
          <p14:tracePt t="96835" x="6167438" y="4629150"/>
          <p14:tracePt t="96842" x="6096000" y="4621213"/>
          <p14:tracePt t="96851" x="6072188" y="4613275"/>
          <p14:tracePt t="96859" x="6056313" y="4613275"/>
          <p14:tracePt t="96883" x="6064250" y="4613275"/>
          <p14:tracePt t="96891" x="6088063" y="4613275"/>
          <p14:tracePt t="96898" x="6111875" y="4613275"/>
          <p14:tracePt t="96907" x="6135688" y="4613275"/>
          <p14:tracePt t="96915" x="6159500" y="4613275"/>
          <p14:tracePt t="96931" x="6175375" y="4613275"/>
          <p14:tracePt t="97003" x="6175375" y="4605338"/>
          <p14:tracePt t="97012" x="6175375" y="4598988"/>
          <p14:tracePt t="97019" x="6167438" y="4598988"/>
          <p14:tracePt t="97035" x="6167438" y="4583113"/>
          <p14:tracePt t="97043" x="6167438" y="4567238"/>
          <p14:tracePt t="97051" x="6175375" y="4551363"/>
          <p14:tracePt t="97058" x="6191250" y="4527550"/>
          <p14:tracePt t="97067" x="6197600" y="4511675"/>
          <p14:tracePt t="97075" x="6213475" y="4495800"/>
          <p14:tracePt t="97084" x="6213475" y="4479925"/>
          <p14:tracePt t="97099" x="6213475" y="4471988"/>
          <p14:tracePt t="97107" x="6205538" y="4456113"/>
          <p14:tracePt t="97115" x="6175375" y="4456113"/>
          <p14:tracePt t="97123" x="6096000" y="4440238"/>
          <p14:tracePt t="97131" x="6016625" y="4408488"/>
          <p14:tracePt t="97138" x="5915025" y="4370388"/>
          <p14:tracePt t="97147" x="5803900" y="4346575"/>
          <p14:tracePt t="97155" x="5734050" y="4330700"/>
          <p14:tracePt t="97164" x="5694363" y="4314825"/>
          <p14:tracePt t="97170" x="5670550" y="4314825"/>
          <p14:tracePt t="97203" x="5678488" y="4314825"/>
          <p14:tracePt t="97212" x="5718175" y="4314825"/>
          <p14:tracePt t="97218" x="5757863" y="4314825"/>
          <p14:tracePt t="97227" x="5827713" y="4338638"/>
          <p14:tracePt t="97235" x="5899150" y="4354513"/>
          <p14:tracePt t="97242" x="5930900" y="4354513"/>
          <p14:tracePt t="97251" x="5946775" y="4370388"/>
          <p14:tracePt t="97291" x="5938838" y="4370388"/>
          <p14:tracePt t="97331" x="5930900" y="4378325"/>
          <p14:tracePt t="97347" x="5938838" y="4378325"/>
          <p14:tracePt t="97355" x="5946775" y="4378325"/>
          <p14:tracePt t="97362" x="5962650" y="4386263"/>
          <p14:tracePt t="97371" x="5986463" y="4402138"/>
          <p14:tracePt t="97379" x="6008688" y="4408488"/>
          <p14:tracePt t="97387" x="6024563" y="4416425"/>
          <p14:tracePt t="97491" x="6032500" y="4416425"/>
          <p14:tracePt t="97531" x="6040438" y="4416425"/>
          <p14:tracePt t="97547" x="6056313" y="4424363"/>
          <p14:tracePt t="97555" x="6064250" y="4440238"/>
          <p14:tracePt t="97563" x="6064250" y="4448175"/>
          <p14:tracePt t="97579" x="6080125" y="4448175"/>
          <p14:tracePt t="97732" x="6056313" y="4448175"/>
          <p14:tracePt t="97739" x="6016625" y="4456113"/>
          <p14:tracePt t="97747" x="5978525" y="4471988"/>
          <p14:tracePt t="97755" x="5930900" y="4487863"/>
          <p14:tracePt t="97763" x="5843588" y="4511675"/>
          <p14:tracePt t="97772" x="5718175" y="4511675"/>
          <p14:tracePt t="97779" x="5607050" y="4527550"/>
          <p14:tracePt t="97787" x="5481638" y="4567238"/>
          <p14:tracePt t="97795" x="5348288" y="4575175"/>
          <p14:tracePt t="97803" x="5189538" y="4591050"/>
          <p14:tracePt t="97811" x="5024438" y="4591050"/>
          <p14:tracePt t="97821" x="4851400" y="4605338"/>
          <p14:tracePt t="97827" x="4678363" y="4613275"/>
          <p14:tracePt t="97836" x="4505325" y="4613275"/>
          <p14:tracePt t="97843" x="4316413" y="4613275"/>
          <p14:tracePt t="97850" x="4143375" y="4613275"/>
          <p14:tracePt t="97859" x="3968750" y="4613275"/>
          <p14:tracePt t="97867" x="3795713" y="4613275"/>
          <p14:tracePt t="97875" x="3646488" y="4613275"/>
          <p14:tracePt t="97887" x="3489325" y="4613275"/>
          <p14:tracePt t="97890" x="3332163" y="4613275"/>
          <p14:tracePt t="97898" x="3205163" y="4629150"/>
          <p14:tracePt t="97907" x="3048000" y="4645025"/>
          <p14:tracePt t="97914" x="2867025" y="4684713"/>
          <p14:tracePt t="97923" x="2717800" y="4724400"/>
          <p14:tracePt t="97931" x="2574925" y="4764088"/>
          <p14:tracePt t="97939" x="2433638" y="4787900"/>
          <p14:tracePt t="97947" x="2292350" y="4802188"/>
          <p14:tracePt t="97956" x="2165350" y="4841875"/>
          <p14:tracePt t="97963" x="2016125" y="4881563"/>
          <p14:tracePt t="97971" x="1906588" y="4921250"/>
          <p14:tracePt t="97979" x="1771650" y="4960938"/>
          <p14:tracePt t="97987" x="1646238" y="4999038"/>
          <p14:tracePt t="97995" x="1520825" y="5038725"/>
          <p14:tracePt t="98003" x="1370013" y="5078413"/>
          <p14:tracePt t="98011" x="1228725" y="5118100"/>
          <p14:tracePt t="98020" x="1087438" y="5141913"/>
          <p14:tracePt t="98027" x="984250" y="5165725"/>
          <p14:tracePt t="98035" x="858838" y="5189538"/>
          <p14:tracePt t="98043" x="755650" y="5227638"/>
          <p14:tracePt t="98051" x="693738" y="5251450"/>
          <p14:tracePt t="98059" x="638175" y="5259388"/>
          <p14:tracePt t="98067" x="582613" y="5283200"/>
          <p14:tracePt t="98075" x="534988" y="5291138"/>
          <p14:tracePt t="98082" x="511175" y="5307013"/>
          <p14:tracePt t="98091" x="481013" y="5314950"/>
          <p14:tracePt t="98100" x="457200" y="5346700"/>
          <p14:tracePt t="98107" x="433388" y="5354638"/>
          <p14:tracePt t="98116" x="401638" y="5370513"/>
          <p14:tracePt t="98123" x="377825" y="5386388"/>
          <p14:tracePt t="98131" x="361950" y="5392738"/>
          <p14:tracePt t="98139" x="346075" y="5408613"/>
          <p14:tracePt t="98147" x="330200" y="5416550"/>
          <p14:tracePt t="98156" x="300038" y="5424488"/>
          <p14:tracePt t="98163" x="276225" y="5440363"/>
          <p14:tracePt t="98173" x="244475" y="5440363"/>
          <p14:tracePt t="98179" x="180975" y="5440363"/>
          <p14:tracePt t="98187" x="133350" y="5440363"/>
          <p14:tracePt t="98195" x="95250" y="5448300"/>
          <p14:tracePt t="98204" x="39688" y="5472113"/>
          <p14:tracePt t="98211" x="7938" y="5472113"/>
          <p14:tracePt t="163948" x="23813" y="5078413"/>
          <p14:tracePt t="163955" x="87313" y="5181600"/>
          <p14:tracePt t="163963" x="149225" y="5267325"/>
          <p14:tracePt t="163971" x="188913" y="5354638"/>
          <p14:tracePt t="163980" x="228600" y="5408613"/>
          <p14:tracePt t="163988" x="284163" y="5495925"/>
          <p14:tracePt t="163995" x="330200" y="5567363"/>
          <p14:tracePt t="164003" x="354013" y="5629275"/>
          <p14:tracePt t="164011" x="385763" y="5684838"/>
          <p14:tracePt t="164021" x="417513" y="5740400"/>
          <p14:tracePt t="164027" x="449263" y="5786438"/>
          <p14:tracePt t="164036" x="457200" y="5810250"/>
          <p14:tracePt t="164043" x="465138" y="5826125"/>
          <p14:tracePt t="164053" x="473075" y="5849938"/>
          <p14:tracePt t="164059" x="488950" y="5865813"/>
          <p14:tracePt t="164068" x="488950" y="5881688"/>
          <p14:tracePt t="164075" x="504825" y="5889625"/>
          <p14:tracePt t="164085" x="511175" y="5905500"/>
          <p14:tracePt t="164092" x="519113" y="5929313"/>
          <p14:tracePt t="164100" x="550863" y="5945188"/>
          <p14:tracePt t="164107" x="566738" y="5969000"/>
          <p14:tracePt t="164114" x="590550" y="5976938"/>
          <p14:tracePt t="164123" x="646113" y="6007100"/>
          <p14:tracePt t="164131" x="715963" y="6046788"/>
          <p14:tracePt t="164139" x="795338" y="6078538"/>
          <p14:tracePt t="164147" x="882650" y="6142038"/>
          <p14:tracePt t="164155" x="1000125" y="6203950"/>
          <p14:tracePt t="164163" x="1133475" y="6283325"/>
          <p14:tracePt t="164171" x="1268413" y="6362700"/>
          <p14:tracePt t="164179" x="1433513" y="6432550"/>
          <p14:tracePt t="164187" x="1638300" y="6511925"/>
          <p14:tracePt t="164195" x="1779588" y="6581775"/>
          <p14:tracePt t="164203" x="1914525" y="6645275"/>
          <p14:tracePt t="164210" x="2071688" y="6684963"/>
          <p14:tracePt t="164220" x="2205038" y="6724650"/>
          <p14:tracePt t="164227" x="2346325" y="6762750"/>
          <p14:tracePt t="164235" x="2489200" y="6786563"/>
          <p14:tracePt t="164243" x="2614613" y="6826250"/>
          <p14:tracePt t="164252" x="2763838" y="6842125"/>
          <p14:tracePt t="164259" x="2882900" y="6842125"/>
          <p14:tracePt t="164268" x="3063875" y="6818313"/>
          <p14:tracePt t="164275" x="3244850" y="6794500"/>
          <p14:tracePt t="164285" x="3465513" y="6748463"/>
          <p14:tracePt t="164291" x="3622675" y="6708775"/>
          <p14:tracePt t="164301" x="3779838" y="6677025"/>
          <p14:tracePt t="164308" x="3922713" y="6637338"/>
          <p14:tracePt t="164315" x="4056063" y="6597650"/>
          <p14:tracePt t="164323" x="4165600" y="6565900"/>
          <p14:tracePt t="164331" x="4252913" y="6543675"/>
          <p14:tracePt t="164340" x="4324350" y="6519863"/>
          <p14:tracePt t="164347" x="4356100" y="6511925"/>
          <p14:tracePt t="164355" x="4386263" y="6488113"/>
          <p14:tracePt t="164363" x="4402138" y="6472238"/>
          <p14:tracePt t="164372" x="4418013" y="6456363"/>
          <p14:tracePt t="164379" x="4441825" y="6440488"/>
          <p14:tracePt t="164387" x="4473575" y="6424613"/>
          <p14:tracePt t="164395" x="4505325" y="6392863"/>
          <p14:tracePt t="164404" x="4560888" y="6362700"/>
          <p14:tracePt t="164411" x="4591050" y="6330950"/>
          <p14:tracePt t="164419" x="4646613" y="6307138"/>
          <p14:tracePt t="164427" x="4686300" y="6283325"/>
          <p14:tracePt t="164437" x="4725988" y="6251575"/>
          <p14:tracePt t="164444" x="4779963" y="6227763"/>
          <p14:tracePt t="164452" x="4803775" y="6219825"/>
          <p14:tracePt t="164459" x="4835525" y="6211888"/>
          <p14:tracePt t="164467" x="4851400" y="6203950"/>
          <p14:tracePt t="164475" x="4899025" y="6157913"/>
          <p14:tracePt t="164485" x="4962525" y="6102350"/>
          <p14:tracePt t="164491" x="4978400" y="6078538"/>
          <p14:tracePt t="164501" x="4984750" y="6070600"/>
          <p14:tracePt t="164523" x="4984750" y="6054725"/>
          <p14:tracePt t="164540" x="4970463" y="6054725"/>
          <p14:tracePt t="164547" x="4946650" y="6054725"/>
          <p14:tracePt t="164555" x="4899025" y="6054725"/>
          <p14:tracePt t="164563" x="4851400" y="6054725"/>
          <p14:tracePt t="164571" x="4795838" y="6054725"/>
          <p14:tracePt t="164579" x="4749800" y="6054725"/>
          <p14:tracePt t="164587" x="4725988" y="6054725"/>
          <p14:tracePt t="164595" x="4702175" y="6054725"/>
          <p14:tracePt t="164604" x="4686300" y="6054725"/>
          <p14:tracePt t="164635" x="4670425" y="6046788"/>
          <p14:tracePt t="164643" x="4670425" y="6038850"/>
          <p14:tracePt t="164653" x="4686300" y="6030913"/>
          <p14:tracePt t="164668" x="4702175" y="6030913"/>
          <p14:tracePt t="164675" x="4718050" y="6022975"/>
          <p14:tracePt t="164691" x="4733925" y="6007100"/>
          <p14:tracePt t="164740" x="4725988" y="5999163"/>
          <p14:tracePt t="164748" x="4678363" y="5991225"/>
          <p14:tracePt t="164755" x="4591050" y="5976938"/>
          <p14:tracePt t="164763" x="4529138" y="5969000"/>
          <p14:tracePt t="164771" x="4441825" y="5945188"/>
          <p14:tracePt t="164779" x="4364038" y="5937250"/>
          <p14:tracePt t="164787" x="4308475" y="5913438"/>
          <p14:tracePt t="164795" x="4292600" y="5905500"/>
          <p14:tracePt t="164804" x="4276725" y="5897563"/>
          <p14:tracePt t="164835" x="4284663" y="5889625"/>
          <p14:tracePt t="164852" x="4300538" y="5889625"/>
          <p14:tracePt t="164907" x="4308475" y="5881688"/>
          <p14:tracePt t="164915" x="4308475" y="5873750"/>
          <p14:tracePt t="164923" x="4300538" y="5873750"/>
          <p14:tracePt t="164931" x="4284663" y="5873750"/>
          <p14:tracePt t="164947" x="4276725" y="5873750"/>
          <p14:tracePt t="165459" x="4268788" y="5873750"/>
          <p14:tracePt t="165484" x="4260850" y="5873750"/>
          <p14:tracePt t="165700" x="4244975" y="5873750"/>
          <p14:tracePt t="165724" x="4237038" y="5873750"/>
          <p14:tracePt t="165739" x="4221163" y="5873750"/>
          <p14:tracePt t="165764" x="4213225" y="5873750"/>
          <p14:tracePt t="165772" x="4205288" y="5873750"/>
          <p14:tracePt t="165780" x="4197350" y="5873750"/>
          <p14:tracePt t="165803" x="4181475" y="5873750"/>
          <p14:tracePt t="165811" x="4173538" y="5865813"/>
          <p14:tracePt t="165836" x="4159250" y="5857875"/>
          <p14:tracePt t="165892" x="4151313" y="5849938"/>
          <p14:tracePt t="165916" x="4143375" y="5849938"/>
          <p14:tracePt t="165923" x="4127500" y="5849938"/>
          <p14:tracePt t="165932" x="4111625" y="5849938"/>
          <p14:tracePt t="165939" x="4103688" y="5857875"/>
          <p14:tracePt t="165948" x="4087813" y="5865813"/>
          <p14:tracePt t="165963" x="4079875" y="5873750"/>
          <p14:tracePt t="165971" x="4064000" y="5881688"/>
          <p14:tracePt t="165987" x="4056063" y="5889625"/>
          <p14:tracePt t="165995" x="4040188" y="5897563"/>
          <p14:tracePt t="166003" x="4024313" y="5905500"/>
          <p14:tracePt t="166011" x="3992563" y="5913438"/>
          <p14:tracePt t="166019" x="3922713" y="5921375"/>
          <p14:tracePt t="166027" x="3890963" y="5937250"/>
          <p14:tracePt t="166034" x="3835400" y="5953125"/>
          <p14:tracePt t="166045" x="3771900" y="5953125"/>
          <p14:tracePt t="166051" x="3709988" y="5953125"/>
          <p14:tracePt t="166060" x="3646488" y="5953125"/>
          <p14:tracePt t="166067" x="3590925" y="5953125"/>
          <p14:tracePt t="166076" x="3529013" y="5953125"/>
          <p14:tracePt t="166084" x="3465513" y="5953125"/>
          <p14:tracePt t="166094" x="3417888" y="5953125"/>
          <p14:tracePt t="166099" x="3354388" y="5953125"/>
          <p14:tracePt t="166108" x="3316288" y="5953125"/>
          <p14:tracePt t="166115" x="3268663" y="5953125"/>
          <p14:tracePt t="166123" x="3205163" y="5953125"/>
          <p14:tracePt t="166132" x="3143250" y="5953125"/>
          <p14:tracePt t="166140" x="3095625" y="5953125"/>
          <p14:tracePt t="166148" x="3032125" y="5953125"/>
          <p14:tracePt t="166155" x="2976563" y="5969000"/>
          <p14:tracePt t="166163" x="2930525" y="5976938"/>
          <p14:tracePt t="166172" x="2882900" y="5976938"/>
          <p14:tracePt t="166179" x="2811463" y="5976938"/>
          <p14:tracePt t="166187" x="2779713" y="5983288"/>
          <p14:tracePt t="166196" x="2741613" y="5991225"/>
          <p14:tracePt t="166203" x="2686050" y="6015038"/>
          <p14:tracePt t="166211" x="2654300" y="6015038"/>
          <p14:tracePt t="166219" x="2614613" y="6015038"/>
          <p14:tracePt t="166227" x="2566988" y="6015038"/>
          <p14:tracePt t="166235" x="2543175" y="6015038"/>
          <p14:tracePt t="166243" x="2520950" y="6022975"/>
          <p14:tracePt t="166251" x="2489200" y="6038850"/>
          <p14:tracePt t="166259" x="2457450" y="6046788"/>
          <p14:tracePt t="166267" x="2417763" y="6054725"/>
          <p14:tracePt t="166276" x="2386013" y="6070600"/>
          <p14:tracePt t="166283" x="2346325" y="6070600"/>
          <p14:tracePt t="166293" x="2300288" y="6078538"/>
          <p14:tracePt t="166300" x="2260600" y="6094413"/>
          <p14:tracePt t="166307" x="2197100" y="6094413"/>
          <p14:tracePt t="166315" x="2141538" y="6110288"/>
          <p14:tracePt t="166323" x="2079625" y="6118225"/>
          <p14:tracePt t="166331" x="1984375" y="6134100"/>
          <p14:tracePt t="166339" x="1898650" y="6157913"/>
          <p14:tracePt t="166348" x="1819275" y="6165850"/>
          <p14:tracePt t="166355" x="1739900" y="6180138"/>
          <p14:tracePt t="166363" x="1638300" y="6203950"/>
          <p14:tracePt t="166371" x="1512888" y="6203950"/>
          <p14:tracePt t="166379" x="1370013" y="6203950"/>
          <p14:tracePt t="166387" x="1260475" y="6211888"/>
          <p14:tracePt t="166395" x="1149350" y="6227763"/>
          <p14:tracePt t="166403" x="1039813" y="6227763"/>
          <p14:tracePt t="166411" x="914400" y="6227763"/>
          <p14:tracePt t="166419" x="787400" y="6235700"/>
          <p14:tracePt t="166427" x="661988" y="6251575"/>
          <p14:tracePt t="166435" x="511175" y="6291263"/>
          <p14:tracePt t="166443" x="354013" y="6315075"/>
          <p14:tracePt t="166451" x="212725" y="6346825"/>
          <p14:tracePt t="166459" x="87313" y="636905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7: Build on the Change</a:t>
            </a:r>
          </a:p>
          <a:p>
            <a:r>
              <a:rPr lang="en-US" sz="2800" dirty="0" err="1">
                <a:solidFill>
                  <a:schemeClr val="tx1"/>
                </a:solidFill>
              </a:rPr>
              <a:t>Kotter</a:t>
            </a:r>
            <a:r>
              <a:rPr lang="en-US" sz="2800" dirty="0">
                <a:solidFill>
                  <a:schemeClr val="tx1"/>
                </a:solidFill>
              </a:rPr>
              <a:t> argues that many change projects fail because victory is declared too early. Real change runs deep. Quick wins are only the beginning of what needs to be done to achieve long-term change.</a:t>
            </a: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51924854-2DB3-4B50-8C7E-790BA11E9D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31290591"/>
      </p:ext>
    </p:extLst>
  </p:cSld>
  <p:clrMapOvr>
    <a:masterClrMapping/>
  </p:clrMapOvr>
  <mc:AlternateContent xmlns:mc="http://schemas.openxmlformats.org/markup-compatibility/2006" xmlns:p14="http://schemas.microsoft.com/office/powerpoint/2010/main">
    <mc:Choice Requires="p14">
      <p:transition p14:dur="10" advTm="126604"/>
    </mc:Choice>
    <mc:Fallback xmlns="">
      <p:transition advTm="126604"/>
    </mc:Fallback>
  </mc:AlternateContent>
  <p:extLst>
    <p:ext uri="{3A86A75C-4F4B-4683-9AE1-C65F6400EC91}">
      <p14:laserTraceLst xmlns:p14="http://schemas.microsoft.com/office/powerpoint/2010/main">
        <p14:tracePtLst>
          <p14:tracePt t="2906" x="63500" y="5668963"/>
          <p14:tracePt t="2913" x="101600" y="5645150"/>
          <p14:tracePt t="2922" x="157163" y="5621338"/>
          <p14:tracePt t="2930" x="173038" y="5605463"/>
          <p14:tracePt t="2938" x="196850" y="5575300"/>
          <p14:tracePt t="2947" x="244475" y="5543550"/>
          <p14:tracePt t="2954" x="260350" y="5519738"/>
          <p14:tracePt t="2963" x="300038" y="5480050"/>
          <p14:tracePt t="2970" x="346075" y="5424488"/>
          <p14:tracePt t="2978" x="385763" y="5378450"/>
          <p14:tracePt t="2986" x="417513" y="5338763"/>
          <p14:tracePt t="2995" x="449263" y="5283200"/>
          <p14:tracePt t="3002" x="473075" y="5227638"/>
          <p14:tracePt t="3009" x="504825" y="5189538"/>
          <p14:tracePt t="3018" x="550863" y="5118100"/>
          <p14:tracePt t="3026" x="582613" y="5046663"/>
          <p14:tracePt t="3034" x="622300" y="4976813"/>
          <p14:tracePt t="3042" x="669925" y="4905375"/>
          <p14:tracePt t="3050" x="715963" y="4818063"/>
          <p14:tracePt t="3057" x="779463" y="4724400"/>
          <p14:tracePt t="3066" x="835025" y="4605338"/>
          <p14:tracePt t="3074" x="906463" y="4503738"/>
          <p14:tracePt t="3082" x="1000125" y="4416425"/>
          <p14:tracePt t="3090" x="1079500" y="4362450"/>
          <p14:tracePt t="3099" x="1141413" y="4322763"/>
          <p14:tracePt t="3105" x="1173163" y="4275138"/>
          <p14:tracePt t="3114" x="1228725" y="4235450"/>
          <p14:tracePt t="3121" x="1284288" y="4197350"/>
          <p14:tracePt t="3130" x="1322388" y="4157663"/>
          <p14:tracePt t="3138" x="1409700" y="4110038"/>
          <p14:tracePt t="3146" x="1465263" y="4062413"/>
          <p14:tracePt t="3155" x="1543050" y="4000500"/>
          <p14:tracePt t="3163" x="1598613" y="3968750"/>
          <p14:tracePt t="3170" x="1622425" y="3960813"/>
          <p14:tracePt t="3178" x="1646238" y="3944938"/>
          <p14:tracePt t="3186" x="1662113" y="3944938"/>
          <p14:tracePt t="3193" x="1685925" y="3937000"/>
          <p14:tracePt t="3202" x="1709738" y="3921125"/>
          <p14:tracePt t="3218" x="1717675" y="3921125"/>
          <p14:tracePt t="3226" x="1725613" y="3921125"/>
          <p14:tracePt t="3234" x="1747838" y="3913188"/>
          <p14:tracePt t="3242" x="1763713" y="3905250"/>
          <p14:tracePt t="3250" x="1779588" y="3905250"/>
          <p14:tracePt t="3257" x="1795463" y="3897313"/>
          <p14:tracePt t="3266" x="1811338" y="3889375"/>
          <p14:tracePt t="3330" x="1811338" y="3881438"/>
          <p14:tracePt t="3346" x="1803400" y="3881438"/>
          <p14:tracePt t="3354" x="1795463" y="3881438"/>
          <p14:tracePt t="3362" x="1771650" y="3873500"/>
          <p14:tracePt t="3370" x="1763713" y="3865563"/>
          <p14:tracePt t="3379" x="1739900" y="3849688"/>
          <p14:tracePt t="3385" x="1717675" y="3833813"/>
          <p14:tracePt t="3393" x="1701800" y="3819525"/>
          <p14:tracePt t="3401" x="1677988" y="3795713"/>
          <p14:tracePt t="3410" x="1662113" y="3787775"/>
          <p14:tracePt t="3450" x="1654175" y="3771900"/>
          <p14:tracePt t="3498" x="1670050" y="3771900"/>
          <p14:tracePt t="3506" x="1677988" y="3771900"/>
          <p14:tracePt t="3530" x="1693863" y="3771900"/>
          <p14:tracePt t="3922" x="1685925" y="3771900"/>
          <p14:tracePt t="3970" x="1677988" y="3771900"/>
          <p14:tracePt t="3995" x="1662113" y="3771900"/>
          <p14:tracePt t="4090" x="1654175" y="3779838"/>
          <p14:tracePt t="4258" x="1662113" y="3779838"/>
          <p14:tracePt t="4266" x="1670050" y="3779838"/>
          <p14:tracePt t="4274" x="1677988" y="3779838"/>
          <p14:tracePt t="4282" x="1685925" y="3779838"/>
          <p14:tracePt t="4290" x="1693863" y="3771900"/>
          <p14:tracePt t="4298" x="1709738" y="3771900"/>
          <p14:tracePt t="4306" x="1731963" y="3771900"/>
          <p14:tracePt t="4314" x="1747838" y="3763963"/>
          <p14:tracePt t="4322" x="1763713" y="3756025"/>
          <p14:tracePt t="4330" x="1787525" y="3748088"/>
          <p14:tracePt t="4346" x="1811338" y="3748088"/>
          <p14:tracePt t="4354" x="1851025" y="3740150"/>
          <p14:tracePt t="4362" x="1906588" y="3716338"/>
          <p14:tracePt t="4370" x="1952625" y="3708400"/>
          <p14:tracePt t="4378" x="2008188" y="3684588"/>
          <p14:tracePt t="4385" x="2055813" y="3676650"/>
          <p14:tracePt t="4394" x="2111375" y="3652838"/>
          <p14:tracePt t="4401" x="2149475" y="3652838"/>
          <p14:tracePt t="4409" x="2181225" y="3652838"/>
          <p14:tracePt t="4417" x="2197100" y="3652838"/>
          <p14:tracePt t="4514" x="2212975" y="3652838"/>
          <p14:tracePt t="4522" x="2220913" y="3652838"/>
          <p14:tracePt t="4530" x="2236788" y="3652838"/>
          <p14:tracePt t="4545" x="2244725" y="3652838"/>
          <p14:tracePt t="4554" x="2260600" y="3652838"/>
          <p14:tracePt t="4561" x="2276475" y="3652838"/>
          <p14:tracePt t="4569" x="2292350" y="3660775"/>
          <p14:tracePt t="4578" x="2324100" y="3676650"/>
          <p14:tracePt t="4585" x="2338388" y="3700463"/>
          <p14:tracePt t="4594" x="2354263" y="3708400"/>
          <p14:tracePt t="4601" x="2378075" y="3708400"/>
          <p14:tracePt t="4610" x="2409825" y="3716338"/>
          <p14:tracePt t="4617" x="2441575" y="3716338"/>
          <p14:tracePt t="4626" x="2473325" y="3716338"/>
          <p14:tracePt t="4633" x="2505075" y="3716338"/>
          <p14:tracePt t="4642" x="2551113" y="3716338"/>
          <p14:tracePt t="4650" x="2598738" y="3716338"/>
          <p14:tracePt t="4658" x="2654300" y="3700463"/>
          <p14:tracePt t="4665" x="2701925" y="3692525"/>
          <p14:tracePt t="4674" x="2755900" y="3668713"/>
          <p14:tracePt t="4682" x="2771775" y="3660775"/>
          <p14:tracePt t="4690" x="2795588" y="3644900"/>
          <p14:tracePt t="4697" x="2827338" y="3644900"/>
          <p14:tracePt t="4706" x="2843213" y="3636963"/>
          <p14:tracePt t="4713" x="2859088" y="3629025"/>
          <p14:tracePt t="4723" x="2882900" y="3622675"/>
          <p14:tracePt t="4730" x="2898775" y="3622675"/>
          <p14:tracePt t="4737" x="2922588" y="3622675"/>
          <p14:tracePt t="4745" x="2946400" y="3622675"/>
          <p14:tracePt t="4755" x="2960688" y="3622675"/>
          <p14:tracePt t="4762" x="2976563" y="3622675"/>
          <p14:tracePt t="4769" x="3008313" y="3622675"/>
          <p14:tracePt t="4778" x="3016250" y="3622675"/>
          <p14:tracePt t="4785" x="3032125" y="3622675"/>
          <p14:tracePt t="4794" x="3048000" y="3622675"/>
          <p14:tracePt t="4801" x="3063875" y="3622675"/>
          <p14:tracePt t="4810" x="3079750" y="3622675"/>
          <p14:tracePt t="4817" x="3095625" y="3622675"/>
          <p14:tracePt t="4826" x="3103563" y="3622675"/>
          <p14:tracePt t="4834" x="3127375" y="3622675"/>
          <p14:tracePt t="4842" x="3149600" y="3622675"/>
          <p14:tracePt t="4850" x="3181350" y="3622675"/>
          <p14:tracePt t="4858" x="3221038" y="3622675"/>
          <p14:tracePt t="4866" x="3252788" y="3622675"/>
          <p14:tracePt t="4874" x="3292475" y="3622675"/>
          <p14:tracePt t="4882" x="3316288" y="3622675"/>
          <p14:tracePt t="4890" x="3332163" y="3622675"/>
          <p14:tracePt t="4898" x="3348038" y="3622675"/>
          <p14:tracePt t="4970" x="3362325" y="3629025"/>
          <p14:tracePt t="4978" x="3378200" y="3629025"/>
          <p14:tracePt t="5002" x="3394075" y="3636963"/>
          <p14:tracePt t="5010" x="3402013" y="3644900"/>
          <p14:tracePt t="5034" x="3409950" y="3652838"/>
          <p14:tracePt t="5139" x="3417888" y="3652838"/>
          <p14:tracePt t="5179" x="3433763" y="3652838"/>
          <p14:tracePt t="5195" x="3441700" y="3652838"/>
          <p14:tracePt t="5202" x="3457575" y="3652838"/>
          <p14:tracePt t="5210" x="3465513" y="3652838"/>
          <p14:tracePt t="5217" x="3481388" y="3652838"/>
          <p14:tracePt t="5226" x="3489325" y="3652838"/>
          <p14:tracePt t="5234" x="3505200" y="3652838"/>
          <p14:tracePt t="5242" x="3521075" y="3652838"/>
          <p14:tracePt t="5249" x="3536950" y="3652838"/>
          <p14:tracePt t="5258" x="3567113" y="3652838"/>
          <p14:tracePt t="5267" x="3590925" y="3652838"/>
          <p14:tracePt t="5274" x="3614738" y="3652838"/>
          <p14:tracePt t="5282" x="3638550" y="3652838"/>
          <p14:tracePt t="5290" x="3686175" y="3652838"/>
          <p14:tracePt t="5298" x="3757613" y="3644900"/>
          <p14:tracePt t="5306" x="3787775" y="3644900"/>
          <p14:tracePt t="5314" x="3827463" y="3644900"/>
          <p14:tracePt t="5323" x="3835400" y="3644900"/>
          <p14:tracePt t="5330" x="3851275" y="3644900"/>
          <p14:tracePt t="5402" x="3859213" y="3636963"/>
          <p14:tracePt t="5418" x="3851275" y="3636963"/>
          <p14:tracePt t="5434" x="3843338" y="3629025"/>
          <p14:tracePt t="5442" x="3827463" y="3629025"/>
          <p14:tracePt t="5450" x="3811588" y="3629025"/>
          <p14:tracePt t="5457" x="3795713" y="3622675"/>
          <p14:tracePt t="5466" x="3779838" y="3622675"/>
          <p14:tracePt t="5474" x="3763963" y="3622675"/>
          <p14:tracePt t="5482" x="3741738" y="3622675"/>
          <p14:tracePt t="5490" x="3717925" y="3622675"/>
          <p14:tracePt t="5497" x="3686175" y="3622675"/>
          <p14:tracePt t="5506" x="3654425" y="3622675"/>
          <p14:tracePt t="5514" x="3614738" y="3622675"/>
          <p14:tracePt t="5523" x="3567113" y="3622675"/>
          <p14:tracePt t="5530" x="3521075" y="3622675"/>
          <p14:tracePt t="5539" x="3497263" y="3629025"/>
          <p14:tracePt t="5546" x="3457575" y="3636963"/>
          <p14:tracePt t="5555" x="3394075" y="3652838"/>
          <p14:tracePt t="5562" x="3340100" y="3652838"/>
          <p14:tracePt t="5570" x="3308350" y="3660775"/>
          <p14:tracePt t="5578" x="3252788" y="3668713"/>
          <p14:tracePt t="5586" x="3205163" y="3676650"/>
          <p14:tracePt t="5594" x="3157538" y="3676650"/>
          <p14:tracePt t="5602" x="3087688" y="3692525"/>
          <p14:tracePt t="5610" x="3008313" y="3716338"/>
          <p14:tracePt t="5618" x="2938463" y="3763963"/>
          <p14:tracePt t="5626" x="2851150" y="3803650"/>
          <p14:tracePt t="5634" x="2763838" y="3849688"/>
          <p14:tracePt t="5642" x="2662238" y="3913188"/>
          <p14:tracePt t="5650" x="2559050" y="3976688"/>
          <p14:tracePt t="5658" x="2465388" y="4022725"/>
          <p14:tracePt t="5666" x="2378075" y="4086225"/>
          <p14:tracePt t="5674" x="2292350" y="4133850"/>
          <p14:tracePt t="5682" x="2189163" y="4189413"/>
          <p14:tracePt t="5690" x="2133600" y="4219575"/>
          <p14:tracePt t="5698" x="2063750" y="4267200"/>
          <p14:tracePt t="5706" x="1992313" y="4298950"/>
          <p14:tracePt t="5714" x="1922463" y="4322763"/>
          <p14:tracePt t="5722" x="1843088" y="4346575"/>
          <p14:tracePt t="5730" x="1771650" y="4370388"/>
          <p14:tracePt t="5738" x="1693863" y="4394200"/>
          <p14:tracePt t="5747" x="1590675" y="4432300"/>
          <p14:tracePt t="5754" x="1512888" y="4456113"/>
          <p14:tracePt t="5762" x="1393825" y="4479925"/>
          <p14:tracePt t="5770" x="1252538" y="4519613"/>
          <p14:tracePt t="5778" x="1117600" y="4583113"/>
          <p14:tracePt t="5786" x="984250" y="4660900"/>
          <p14:tracePt t="5794" x="858838" y="4716463"/>
          <p14:tracePt t="5802" x="723900" y="4779963"/>
          <p14:tracePt t="5810" x="598488" y="4833938"/>
          <p14:tracePt t="5818" x="465138" y="4873625"/>
          <p14:tracePt t="5826" x="322263" y="4913313"/>
          <p14:tracePt t="5834" x="228600" y="4937125"/>
          <p14:tracePt t="5843" x="125413" y="4976813"/>
          <p14:tracePt t="5849" x="23813" y="5006975"/>
          <p14:tracePt t="16810" x="449263" y="5110163"/>
          <p14:tracePt t="16817" x="763588" y="5054600"/>
          <p14:tracePt t="16825" x="1023938" y="5038725"/>
          <p14:tracePt t="16834" x="1330325" y="4999038"/>
          <p14:tracePt t="16841" x="1520825" y="4953000"/>
          <p14:tracePt t="16849" x="1677988" y="4929188"/>
          <p14:tracePt t="16857" x="1858963" y="4889500"/>
          <p14:tracePt t="16866" x="2039938" y="4857750"/>
          <p14:tracePt t="16873" x="2181225" y="4833938"/>
          <p14:tracePt t="16881" x="2324100" y="4818063"/>
          <p14:tracePt t="16899" x="2598738" y="4772025"/>
          <p14:tracePt t="16906" x="2686050" y="4732338"/>
          <p14:tracePt t="16913" x="2747963" y="4708525"/>
          <p14:tracePt t="16922" x="2795588" y="4708525"/>
          <p14:tracePt t="16931" x="2827338" y="4700588"/>
          <p14:tracePt t="16937" x="2859088" y="4684713"/>
          <p14:tracePt t="16946" x="2914650" y="4668838"/>
          <p14:tracePt t="16953" x="2952750" y="4645025"/>
          <p14:tracePt t="16963" x="3024188" y="4605338"/>
          <p14:tracePt t="16969" x="3111500" y="4559300"/>
          <p14:tracePt t="16979" x="3197225" y="4519613"/>
          <p14:tracePt t="16986" x="3292475" y="4471988"/>
          <p14:tracePt t="16994" x="3394075" y="4408488"/>
          <p14:tracePt t="17003" x="3481388" y="4370388"/>
          <p14:tracePt t="17010" x="3567113" y="4322763"/>
          <p14:tracePt t="17018" x="3654425" y="4275138"/>
          <p14:tracePt t="17026" x="3709988" y="4243388"/>
          <p14:tracePt t="17034" x="3733800" y="4219575"/>
          <p14:tracePt t="17042" x="3749675" y="4219575"/>
          <p14:tracePt t="17050" x="3771900" y="4205288"/>
          <p14:tracePt t="17057" x="3787775" y="4197350"/>
          <p14:tracePt t="17066" x="3795713" y="4189413"/>
          <p14:tracePt t="17074" x="3819525" y="4173538"/>
          <p14:tracePt t="17082" x="3835400" y="4173538"/>
          <p14:tracePt t="17090" x="3859213" y="4165600"/>
          <p14:tracePt t="17099" x="3898900" y="4157663"/>
          <p14:tracePt t="17106" x="3938588" y="4149725"/>
          <p14:tracePt t="17114" x="3984625" y="4141788"/>
          <p14:tracePt t="17122" x="4056063" y="4117975"/>
          <p14:tracePt t="17131" x="4119563" y="4102100"/>
          <p14:tracePt t="17138" x="4173538" y="4086225"/>
          <p14:tracePt t="17147" x="4221163" y="4086225"/>
          <p14:tracePt t="17154" x="4237038" y="4086225"/>
          <p14:tracePt t="17170" x="4252913" y="4086225"/>
          <p14:tracePt t="17179" x="4260850" y="4070350"/>
          <p14:tracePt t="17186" x="4276725" y="4070350"/>
          <p14:tracePt t="17210" x="4292600" y="4070350"/>
          <p14:tracePt t="17218" x="4300538" y="4062413"/>
          <p14:tracePt t="17243" x="4316413" y="4062413"/>
          <p14:tracePt t="17282" x="4332288" y="4062413"/>
          <p14:tracePt t="17298" x="4340225" y="4054475"/>
          <p14:tracePt t="17306" x="4348163" y="4046538"/>
          <p14:tracePt t="17314" x="4364038" y="4046538"/>
          <p14:tracePt t="17458" x="4378325" y="4046538"/>
          <p14:tracePt t="17466" x="4394200" y="4038600"/>
          <p14:tracePt t="17482" x="4410075" y="4038600"/>
          <p14:tracePt t="17491" x="4425950" y="4038600"/>
          <p14:tracePt t="17506" x="4449763" y="4038600"/>
          <p14:tracePt t="17515" x="4465638" y="4038600"/>
          <p14:tracePt t="17522" x="4497388" y="4046538"/>
          <p14:tracePt t="17530" x="4521200" y="4046538"/>
          <p14:tracePt t="17538" x="4537075" y="4054475"/>
          <p14:tracePt t="17545" x="4560888" y="4062413"/>
          <p14:tracePt t="17554" x="4575175" y="4062413"/>
          <p14:tracePt t="17562" x="4591050" y="4070350"/>
          <p14:tracePt t="17578" x="4598988" y="4070350"/>
          <p14:tracePt t="17586" x="4622800" y="4078288"/>
          <p14:tracePt t="17594" x="4630738" y="4086225"/>
          <p14:tracePt t="17601" x="4662488" y="4086225"/>
          <p14:tracePt t="17610" x="4694238" y="4094163"/>
          <p14:tracePt t="17618" x="4741863" y="4094163"/>
          <p14:tracePt t="17626" x="4795838" y="4117975"/>
          <p14:tracePt t="17634" x="4851400" y="4141788"/>
          <p14:tracePt t="17641" x="4938713" y="4165600"/>
          <p14:tracePt t="17649" x="5016500" y="4165600"/>
          <p14:tracePt t="17658" x="5080000" y="4165600"/>
          <p14:tracePt t="17666" x="5111750" y="4165600"/>
          <p14:tracePt t="17674" x="5159375" y="4165600"/>
          <p14:tracePt t="17682" x="5181600" y="4165600"/>
          <p14:tracePt t="17690" x="5197475" y="4165600"/>
          <p14:tracePt t="17697" x="5213350" y="4165600"/>
          <p14:tracePt t="17705" x="5229225" y="4165600"/>
          <p14:tracePt t="17722" x="5237163" y="4165600"/>
          <p14:tracePt t="17730" x="5253038" y="4165600"/>
          <p14:tracePt t="17738" x="5260975" y="4165600"/>
          <p14:tracePt t="17754" x="5284788" y="4165600"/>
          <p14:tracePt t="17772" x="5300663" y="4165600"/>
          <p14:tracePt t="17788" x="5316538" y="4165600"/>
          <p14:tracePt t="17794" x="5324475" y="4165600"/>
          <p14:tracePt t="17802" x="5356225" y="4165600"/>
          <p14:tracePt t="17810" x="5372100" y="4165600"/>
          <p14:tracePt t="17818" x="5394325" y="4165600"/>
          <p14:tracePt t="17827" x="5434013" y="4165600"/>
          <p14:tracePt t="17834" x="5457825" y="4165600"/>
          <p14:tracePt t="17842" x="5473700" y="4165600"/>
          <p14:tracePt t="17849" x="5481638" y="4173538"/>
          <p14:tracePt t="17858" x="5497513" y="4181475"/>
          <p14:tracePt t="17890" x="5513388" y="4181475"/>
          <p14:tracePt t="17914" x="5529263" y="4181475"/>
          <p14:tracePt t="17921" x="5537200" y="4181475"/>
          <p14:tracePt t="17930" x="5553075" y="4181475"/>
          <p14:tracePt t="17938" x="5568950" y="4181475"/>
          <p14:tracePt t="17946" x="5584825" y="4181475"/>
          <p14:tracePt t="17955" x="5591175" y="4173538"/>
          <p14:tracePt t="17962" x="5607050" y="4157663"/>
          <p14:tracePt t="17979" x="5630863" y="4149725"/>
          <p14:tracePt t="17986" x="5638800" y="4141788"/>
          <p14:tracePt t="17994" x="5646738" y="4133850"/>
          <p14:tracePt t="18674" x="5646738" y="4141788"/>
          <p14:tracePt t="18730" x="5646738" y="4165600"/>
          <p14:tracePt t="18762" x="5630863" y="4173538"/>
          <p14:tracePt t="18771" x="5622925" y="4173538"/>
          <p14:tracePt t="18786" x="5599113" y="4181475"/>
          <p14:tracePt t="19402" x="5584825" y="4189413"/>
          <p14:tracePt t="22459" x="5576888" y="4197350"/>
          <p14:tracePt t="22466" x="5553075" y="4205288"/>
          <p14:tracePt t="22474" x="5537200" y="4205288"/>
          <p14:tracePt t="22482" x="5505450" y="4205288"/>
          <p14:tracePt t="22490" x="5465763" y="4205288"/>
          <p14:tracePt t="22498" x="5441950" y="4205288"/>
          <p14:tracePt t="22506" x="5426075" y="4205288"/>
          <p14:tracePt t="22658" x="5410200" y="4205288"/>
          <p14:tracePt t="22674" x="5402263" y="4205288"/>
          <p14:tracePt t="22681" x="5386388" y="4205288"/>
          <p14:tracePt t="22689" x="5356225" y="4205288"/>
          <p14:tracePt t="22698" x="5316538" y="4205288"/>
          <p14:tracePt t="22706" x="5268913" y="4197350"/>
          <p14:tracePt t="22714" x="5189538" y="4181475"/>
          <p14:tracePt t="22722" x="5095875" y="4173538"/>
          <p14:tracePt t="22730" x="5008563" y="4173538"/>
          <p14:tracePt t="22739" x="4962525" y="4173538"/>
          <p14:tracePt t="22746" x="4883150" y="4173538"/>
          <p14:tracePt t="22754" x="4803775" y="4173538"/>
          <p14:tracePt t="22762" x="4710113" y="4173538"/>
          <p14:tracePt t="22771" x="4662488" y="4173538"/>
          <p14:tracePt t="22778" x="4568825" y="4173538"/>
          <p14:tracePt t="22786" x="4489450" y="4173538"/>
          <p14:tracePt t="22794" x="4410075" y="4173538"/>
          <p14:tracePt t="22801" x="4348163" y="4173538"/>
          <p14:tracePt t="22810" x="4260850" y="4173538"/>
          <p14:tracePt t="22818" x="4151313" y="4173538"/>
          <p14:tracePt t="22826" x="4040188" y="4173538"/>
          <p14:tracePt t="22834" x="3946525" y="4173538"/>
          <p14:tracePt t="22842" x="3827463" y="4173538"/>
          <p14:tracePt t="22849" x="3702050" y="4173538"/>
          <p14:tracePt t="22858" x="3606800" y="4173538"/>
          <p14:tracePt t="22867" x="3497263" y="4173538"/>
          <p14:tracePt t="22874" x="3370263" y="4173538"/>
          <p14:tracePt t="22881" x="3252788" y="4173538"/>
          <p14:tracePt t="22890" x="3157538" y="4173538"/>
          <p14:tracePt t="22897" x="3048000" y="4173538"/>
          <p14:tracePt t="22906" x="2938463" y="4205288"/>
          <p14:tracePt t="22914" x="2843213" y="4227513"/>
          <p14:tracePt t="22922" x="2755900" y="4259263"/>
          <p14:tracePt t="22930" x="2654300" y="4298950"/>
          <p14:tracePt t="22939" x="2574925" y="4322763"/>
          <p14:tracePt t="22946" x="2481263" y="4338638"/>
          <p14:tracePt t="22954" x="2409825" y="4370388"/>
          <p14:tracePt t="22962" x="2324100" y="4394200"/>
          <p14:tracePt t="22972" x="2228850" y="4416425"/>
          <p14:tracePt t="22978" x="2141538" y="4456113"/>
          <p14:tracePt t="22986" x="2055813" y="4487863"/>
          <p14:tracePt t="22994" x="1976438" y="4527550"/>
          <p14:tracePt t="23005" x="1906588" y="4559300"/>
          <p14:tracePt t="23010" x="1866900" y="4591050"/>
          <p14:tracePt t="23018" x="1827213" y="4613275"/>
          <p14:tracePt t="23026" x="1787525" y="4629150"/>
          <p14:tracePt t="23034" x="1747838" y="4637088"/>
          <p14:tracePt t="23042" x="1725613" y="4652963"/>
          <p14:tracePt t="23050" x="1693863" y="4668838"/>
          <p14:tracePt t="23059" x="1670050" y="4684713"/>
          <p14:tracePt t="23066" x="1646238" y="4692650"/>
          <p14:tracePt t="23074" x="1614488" y="4700588"/>
          <p14:tracePt t="23082" x="1590675" y="4708525"/>
          <p14:tracePt t="23090" x="1558925" y="4708525"/>
          <p14:tracePt t="23098" x="1520825" y="4716463"/>
          <p14:tracePt t="23106" x="1481138" y="4740275"/>
          <p14:tracePt t="23114" x="1441450" y="4748213"/>
          <p14:tracePt t="23121" x="1393825" y="4772025"/>
          <p14:tracePt t="23129" x="1338263" y="4772025"/>
          <p14:tracePt t="23138" x="1276350" y="4779963"/>
          <p14:tracePt t="23146" x="1189038" y="4818063"/>
          <p14:tracePt t="23154" x="1125538" y="4841875"/>
          <p14:tracePt t="23162" x="1071563" y="4849813"/>
          <p14:tracePt t="23171" x="1008063" y="4873625"/>
          <p14:tracePt t="23178" x="920750" y="4881563"/>
          <p14:tracePt t="23186" x="858838" y="4897438"/>
          <p14:tracePt t="23194" x="819150" y="4905375"/>
          <p14:tracePt t="23202" x="755650" y="4905375"/>
          <p14:tracePt t="23210" x="677863" y="4905375"/>
          <p14:tracePt t="23217" x="614363" y="4905375"/>
          <p14:tracePt t="23226" x="519113" y="4905375"/>
          <p14:tracePt t="23234" x="441325" y="4905375"/>
          <p14:tracePt t="23242" x="346075" y="4905375"/>
          <p14:tracePt t="23250" x="236538" y="4905375"/>
          <p14:tracePt t="23258" x="125413" y="4905375"/>
          <p14:tracePt t="23265" x="15875" y="4905375"/>
          <p14:tracePt t="61043" x="457200" y="4567238"/>
          <p14:tracePt t="61050" x="739775" y="4637088"/>
          <p14:tracePt t="61060" x="874713" y="4732338"/>
          <p14:tracePt t="61066" x="952500" y="4787900"/>
          <p14:tracePt t="61074" x="1000125" y="4857750"/>
          <p14:tracePt t="61082" x="1031875" y="4929188"/>
          <p14:tracePt t="61090" x="1095375" y="5006975"/>
          <p14:tracePt t="61098" x="1165225" y="5094288"/>
          <p14:tracePt t="61106" x="1236663" y="5149850"/>
          <p14:tracePt t="61114" x="1322388" y="5203825"/>
          <p14:tracePt t="61122" x="1393825" y="5259388"/>
          <p14:tracePt t="61130" x="1512888" y="5314950"/>
          <p14:tracePt t="61139" x="1693863" y="5354638"/>
          <p14:tracePt t="61146" x="1858963" y="5408613"/>
          <p14:tracePt t="61155" x="2111375" y="5456238"/>
          <p14:tracePt t="61162" x="2417763" y="5511800"/>
          <p14:tracePt t="61170" x="2670175" y="5567363"/>
          <p14:tracePt t="61179" x="2851150" y="5589588"/>
          <p14:tracePt t="61186" x="3008313" y="5605463"/>
          <p14:tracePt t="61195" x="3119438" y="5605463"/>
          <p14:tracePt t="61202" x="3228975" y="5605463"/>
          <p14:tracePt t="61211" x="3340100" y="5605463"/>
          <p14:tracePt t="61218" x="3433763" y="5605463"/>
          <p14:tracePt t="61228" x="3513138" y="5613400"/>
          <p14:tracePt t="61234" x="3630613" y="5645150"/>
          <p14:tracePt t="61243" x="3741738" y="5653088"/>
          <p14:tracePt t="61250" x="3851275" y="5676900"/>
          <p14:tracePt t="61258" x="3954463" y="5700713"/>
          <p14:tracePt t="61266" x="4064000" y="5740400"/>
          <p14:tracePt t="61274" x="4213225" y="5780088"/>
          <p14:tracePt t="61283" x="4340225" y="5810250"/>
          <p14:tracePt t="61290" x="4481513" y="5818188"/>
          <p14:tracePt t="61298" x="4638675" y="5834063"/>
          <p14:tracePt t="61306" x="4811713" y="5834063"/>
          <p14:tracePt t="61314" x="5000625" y="5834063"/>
          <p14:tracePt t="61322" x="5175250" y="5834063"/>
          <p14:tracePt t="61330" x="5364163" y="5849938"/>
          <p14:tracePt t="61338" x="5537200" y="5849938"/>
          <p14:tracePt t="61346" x="5694363" y="5849938"/>
          <p14:tracePt t="61355" x="5835650" y="5849938"/>
          <p14:tracePt t="61363" x="5978525" y="5842000"/>
          <p14:tracePt t="61370" x="6103938" y="5826125"/>
          <p14:tracePt t="61379" x="6213475" y="5802313"/>
          <p14:tracePt t="61386" x="6316663" y="5764213"/>
          <p14:tracePt t="61395" x="6388100" y="5748338"/>
          <p14:tracePt t="61402" x="6434138" y="5732463"/>
          <p14:tracePt t="61411" x="6489700" y="5724525"/>
          <p14:tracePt t="61418" x="6553200" y="5700713"/>
          <p14:tracePt t="61427" x="6584950" y="5692775"/>
          <p14:tracePt t="61506" x="6592888" y="5692775"/>
          <p14:tracePt t="61514" x="6584950" y="5692775"/>
          <p14:tracePt t="61522" x="6553200" y="5700713"/>
          <p14:tracePt t="61531" x="6545263" y="5700713"/>
          <p14:tracePt t="61538" x="6505575" y="5700713"/>
          <p14:tracePt t="61546" x="6473825" y="5700713"/>
          <p14:tracePt t="61554" x="6426200" y="5700713"/>
          <p14:tracePt t="61562" x="6396038" y="5700713"/>
          <p14:tracePt t="61570" x="6372225" y="5700713"/>
          <p14:tracePt t="61579" x="6348413" y="5692775"/>
          <p14:tracePt t="61586" x="6316663" y="5684838"/>
          <p14:tracePt t="61595" x="6300788" y="5653088"/>
          <p14:tracePt t="61602" x="6276975" y="5645150"/>
          <p14:tracePt t="61611" x="6261100" y="5637213"/>
          <p14:tracePt t="61618" x="6245225" y="5629275"/>
          <p14:tracePt t="61628" x="6237288" y="5613400"/>
          <p14:tracePt t="61634" x="6221413" y="5605463"/>
          <p14:tracePt t="61642" x="6191250" y="5597525"/>
          <p14:tracePt t="61650" x="6167438" y="5597525"/>
          <p14:tracePt t="61658" x="6151563" y="5597525"/>
          <p14:tracePt t="61666" x="6135688" y="5589588"/>
          <p14:tracePt t="61691" x="6119813" y="5589588"/>
          <p14:tracePt t="61723" x="6103938" y="5589588"/>
          <p14:tracePt t="61730" x="6096000" y="5589588"/>
          <p14:tracePt t="61739" x="6080125" y="5589588"/>
          <p14:tracePt t="61746" x="6072188" y="5589588"/>
          <p14:tracePt t="61755" x="6056313" y="5589588"/>
          <p14:tracePt t="61771" x="6040438" y="5589588"/>
          <p14:tracePt t="61780" x="6024563" y="5589588"/>
          <p14:tracePt t="61787" x="5986463" y="5589588"/>
          <p14:tracePt t="61796" x="5930900" y="5589588"/>
          <p14:tracePt t="61801" x="5891213" y="5589588"/>
          <p14:tracePt t="61811" x="5827713" y="5589588"/>
          <p14:tracePt t="61818" x="5749925" y="5589588"/>
          <p14:tracePt t="61829" x="5686425" y="5589588"/>
          <p14:tracePt t="61834" x="5607050" y="5589588"/>
          <p14:tracePt t="61841" x="5545138" y="5589588"/>
          <p14:tracePt t="61850" x="5513388" y="5589588"/>
          <p14:tracePt t="61858" x="5449888" y="5589588"/>
          <p14:tracePt t="61866" x="5402263" y="5589588"/>
          <p14:tracePt t="61874" x="5380038" y="5589588"/>
          <p14:tracePt t="61896" x="5292725" y="5589588"/>
          <p14:tracePt t="61898" x="5260975" y="5589588"/>
          <p14:tracePt t="61906" x="5197475" y="5589588"/>
          <p14:tracePt t="61914" x="5135563" y="5589588"/>
          <p14:tracePt t="61922" x="5072063" y="5589588"/>
          <p14:tracePt t="61930" x="5008563" y="5589588"/>
          <p14:tracePt t="61939" x="4938713" y="5589588"/>
          <p14:tracePt t="61947" x="4891088" y="5589588"/>
          <p14:tracePt t="61954" x="4851400" y="5589588"/>
          <p14:tracePt t="61962" x="4803775" y="5589588"/>
          <p14:tracePt t="61970" x="4757738" y="5589588"/>
          <p14:tracePt t="61980" x="4725988" y="5589588"/>
          <p14:tracePt t="61987" x="4678363" y="5589588"/>
          <p14:tracePt t="61995" x="4638675" y="5589588"/>
          <p14:tracePt t="62002" x="4606925" y="5589588"/>
          <p14:tracePt t="62011" x="4545013" y="5583238"/>
          <p14:tracePt t="62018" x="4473575" y="5559425"/>
          <p14:tracePt t="62028" x="4425950" y="5543550"/>
          <p14:tracePt t="62034" x="4356100" y="5519738"/>
          <p14:tracePt t="62042" x="4276725" y="5511800"/>
          <p14:tracePt t="62050" x="4189413" y="5472113"/>
          <p14:tracePt t="62059" x="4159250" y="5464175"/>
          <p14:tracePt t="62066" x="4103688" y="5456238"/>
          <p14:tracePt t="62074" x="4056063" y="5448300"/>
          <p14:tracePt t="62082" x="4016375" y="5424488"/>
          <p14:tracePt t="62091" x="3984625" y="5408613"/>
          <p14:tracePt t="62098" x="3968750" y="5400675"/>
          <p14:tracePt t="62106" x="3962400" y="5392738"/>
          <p14:tracePt t="62115" x="3954463" y="5378450"/>
          <p14:tracePt t="62139" x="3954463" y="5362575"/>
          <p14:tracePt t="62146" x="3968750" y="5362575"/>
          <p14:tracePt t="62154" x="3984625" y="5354638"/>
          <p14:tracePt t="62164" x="4016375" y="5354638"/>
          <p14:tracePt t="62171" x="4040188" y="5346700"/>
          <p14:tracePt t="62179" x="4079875" y="5338763"/>
          <p14:tracePt t="62186" x="4103688" y="5330825"/>
          <p14:tracePt t="62195" x="4135438" y="5322888"/>
          <p14:tracePt t="62202" x="4189413" y="5307013"/>
          <p14:tracePt t="62211" x="4205288" y="5299075"/>
          <p14:tracePt t="62218" x="4221163" y="5299075"/>
          <p14:tracePt t="62229" x="4237038" y="5291138"/>
          <p14:tracePt t="62234" x="4252913" y="5283200"/>
          <p14:tracePt t="62243" x="4260850" y="5275263"/>
          <p14:tracePt t="62250" x="4276725" y="5267325"/>
          <p14:tracePt t="62258" x="4292600" y="5259388"/>
          <p14:tracePt t="62267" x="4300538" y="5259388"/>
          <p14:tracePt t="62274" x="4316413" y="5251450"/>
          <p14:tracePt t="62282" x="4316413" y="5243513"/>
          <p14:tracePt t="62290" x="4332288" y="5235575"/>
          <p14:tracePt t="62299" x="4348163" y="5227638"/>
          <p14:tracePt t="62307" x="4356100" y="5219700"/>
          <p14:tracePt t="62323" x="4378325" y="5211763"/>
          <p14:tracePt t="62394" x="4364038" y="5211763"/>
          <p14:tracePt t="62412" x="4348163" y="5211763"/>
          <p14:tracePt t="62418" x="4324350" y="5211763"/>
          <p14:tracePt t="62428" x="4284663" y="5203825"/>
          <p14:tracePt t="62434" x="4268788" y="5195888"/>
          <p14:tracePt t="62443" x="4260850" y="5189538"/>
          <p14:tracePt t="62458" x="4260850" y="5181600"/>
          <p14:tracePt t="62466" x="4276725" y="5173663"/>
          <p14:tracePt t="62473" x="4292600" y="5165725"/>
          <p14:tracePt t="62482" x="4308475" y="5165725"/>
          <p14:tracePt t="62490" x="4324350" y="5157788"/>
          <p14:tracePt t="62498" x="4348163" y="5149850"/>
          <p14:tracePt t="62506" x="4370388" y="5141913"/>
          <p14:tracePt t="62515" x="4402138" y="5141913"/>
          <p14:tracePt t="62522" x="4425950" y="5133975"/>
          <p14:tracePt t="62530" x="4457700" y="5126038"/>
          <p14:tracePt t="62539" x="4545013" y="5126038"/>
          <p14:tracePt t="62546" x="4638675" y="5126038"/>
          <p14:tracePt t="62554" x="4718050" y="5126038"/>
          <p14:tracePt t="62562" x="4811713" y="5126038"/>
          <p14:tracePt t="62570" x="4922838" y="5126038"/>
          <p14:tracePt t="62579" x="5016500" y="5126038"/>
          <p14:tracePt t="62586" x="5095875" y="5126038"/>
          <p14:tracePt t="62595" x="5159375" y="5126038"/>
          <p14:tracePt t="62602" x="5221288" y="5126038"/>
          <p14:tracePt t="62611" x="5276850" y="5126038"/>
          <p14:tracePt t="62618" x="5300663" y="5126038"/>
          <p14:tracePt t="62628" x="5324475" y="5126038"/>
          <p14:tracePt t="62634" x="5340350" y="5126038"/>
          <p14:tracePt t="62642" x="5356225" y="5126038"/>
          <p14:tracePt t="62666" x="5372100" y="5126038"/>
          <p14:tracePt t="62674" x="5380038" y="5126038"/>
          <p14:tracePt t="62682" x="5402263" y="5133975"/>
          <p14:tracePt t="62690" x="5426075" y="5141913"/>
          <p14:tracePt t="62699" x="5457825" y="5149850"/>
          <p14:tracePt t="62705" x="5489575" y="5173663"/>
          <p14:tracePt t="62714" x="5513388" y="5181600"/>
          <p14:tracePt t="62722" x="5553075" y="5189538"/>
          <p14:tracePt t="62730" x="5576888" y="5195888"/>
          <p14:tracePt t="62739" x="5614988" y="5203825"/>
          <p14:tracePt t="62747" x="5662613" y="5211763"/>
          <p14:tracePt t="62753" x="5686425" y="5219700"/>
          <p14:tracePt t="62763" x="5718175" y="5219700"/>
          <p14:tracePt t="62770" x="5734050" y="5219700"/>
          <p14:tracePt t="62781" x="5741988" y="5219700"/>
          <p14:tracePt t="62802" x="5773738" y="5219700"/>
          <p14:tracePt t="62812" x="5789613" y="5211763"/>
          <p14:tracePt t="62818" x="5795963" y="5203825"/>
          <p14:tracePt t="62834" x="5803900" y="5203825"/>
          <p14:tracePt t="62843" x="5811838" y="5203825"/>
          <p14:tracePt t="62850" x="5835650" y="5195888"/>
          <p14:tracePt t="62858" x="5851525" y="5195888"/>
          <p14:tracePt t="62866" x="5867400" y="5189538"/>
          <p14:tracePt t="62874" x="5883275" y="5181600"/>
          <p14:tracePt t="62882" x="5899150" y="5173663"/>
          <p14:tracePt t="62896" x="5907088" y="5173663"/>
          <p14:tracePt t="62898" x="5915025" y="5165725"/>
          <p14:tracePt t="62914" x="5930900" y="5165725"/>
          <p14:tracePt t="62922" x="5938838" y="5157788"/>
          <p14:tracePt t="62931" x="5946775" y="5157788"/>
          <p14:tracePt t="62938" x="5962650" y="5141913"/>
          <p14:tracePt t="62946" x="5970588" y="5141913"/>
          <p14:tracePt t="62963" x="5986463" y="5141913"/>
          <p14:tracePt t="62970" x="5994400" y="5141913"/>
          <p14:tracePt t="62986" x="6008688" y="5141913"/>
          <p14:tracePt t="63028" x="6016625" y="5141913"/>
          <p14:tracePt t="63042" x="6032500" y="5141913"/>
          <p14:tracePt t="63051" x="6040438" y="5141913"/>
          <p14:tracePt t="63058" x="6048375" y="5141913"/>
          <p14:tracePt t="63066" x="6056313" y="5141913"/>
          <p14:tracePt t="63074" x="6072188" y="5141913"/>
          <p14:tracePt t="63082" x="6088063" y="5141913"/>
          <p14:tracePt t="63091" x="6111875" y="5141913"/>
          <p14:tracePt t="63098" x="6135688" y="5141913"/>
          <p14:tracePt t="63106" x="6167438" y="5141913"/>
          <p14:tracePt t="63115" x="6175375" y="5141913"/>
          <p14:tracePt t="63122" x="6213475" y="5133975"/>
          <p14:tracePt t="63130" x="6237288" y="5126038"/>
          <p14:tracePt t="63138" x="6269038" y="5110163"/>
          <p14:tracePt t="63146" x="6284913" y="5102225"/>
          <p14:tracePt t="63188" x="6300788" y="5102225"/>
          <p14:tracePt t="63202" x="6308725" y="5094288"/>
          <p14:tracePt t="63211" x="6324600" y="5094288"/>
          <p14:tracePt t="63218" x="6340475" y="5094288"/>
          <p14:tracePt t="63229" x="6348413" y="5094288"/>
          <p14:tracePt t="63234" x="6364288" y="5094288"/>
          <p14:tracePt t="63242" x="6388100" y="5086350"/>
          <p14:tracePt t="63250" x="6410325" y="5086350"/>
          <p14:tracePt t="63258" x="6450013" y="5086350"/>
          <p14:tracePt t="63266" x="6481763" y="5086350"/>
          <p14:tracePt t="63274" x="6497638" y="5086350"/>
          <p14:tracePt t="63282" x="6513513" y="5086350"/>
          <p14:tracePt t="63291" x="6521450" y="5086350"/>
          <p14:tracePt t="63314" x="6537325" y="5086350"/>
          <p14:tracePt t="63322" x="6545263" y="5086350"/>
          <p14:tracePt t="63331" x="6553200" y="5086350"/>
          <p14:tracePt t="63339" x="6561138" y="5086350"/>
          <p14:tracePt t="63347" x="6577013" y="5086350"/>
          <p14:tracePt t="63354" x="6584950" y="5086350"/>
          <p14:tracePt t="63362" x="6600825" y="5086350"/>
          <p14:tracePt t="63371" x="6615113" y="5086350"/>
          <p14:tracePt t="63380" x="6638925" y="5086350"/>
          <p14:tracePt t="63387" x="6662738" y="5086350"/>
          <p14:tracePt t="63395" x="6686550" y="5086350"/>
          <p14:tracePt t="63402" x="6702425" y="5086350"/>
          <p14:tracePt t="63412" x="6718300" y="5086350"/>
          <p14:tracePt t="63418" x="6734175" y="5086350"/>
          <p14:tracePt t="63428" x="6750050" y="5086350"/>
          <p14:tracePt t="63434" x="6789738" y="5086350"/>
          <p14:tracePt t="63443" x="6797675" y="5086350"/>
          <p14:tracePt t="63450" x="6811963" y="5086350"/>
          <p14:tracePt t="63458" x="6819900" y="5086350"/>
          <p14:tracePt t="63466" x="6835775" y="5086350"/>
          <p14:tracePt t="63473" x="6843713" y="5086350"/>
          <p14:tracePt t="63482" x="6859588" y="5086350"/>
          <p14:tracePt t="63490" x="6875463" y="5094288"/>
          <p14:tracePt t="63498" x="6899275" y="5094288"/>
          <p14:tracePt t="63506" x="6923088" y="5102225"/>
          <p14:tracePt t="63514" x="6954838" y="5118100"/>
          <p14:tracePt t="63521" x="6978650" y="5118100"/>
          <p14:tracePt t="63530" x="7010400" y="5118100"/>
          <p14:tracePt t="63539" x="7032625" y="5118100"/>
          <p14:tracePt t="63546" x="7064375" y="5126038"/>
          <p14:tracePt t="63555" x="7088188" y="5133975"/>
          <p14:tracePt t="63564" x="7112000" y="5133975"/>
          <p14:tracePt t="63570" x="7135813" y="5133975"/>
          <p14:tracePt t="63579" x="7167563" y="5133975"/>
          <p14:tracePt t="63587" x="7191375" y="5133975"/>
          <p14:tracePt t="63595" x="7213600" y="5133975"/>
          <p14:tracePt t="63602" x="7229475" y="5133975"/>
          <p14:tracePt t="63610" x="7253288" y="5133975"/>
          <p14:tracePt t="63618" x="7277100" y="5133975"/>
          <p14:tracePt t="63628" x="7316788" y="5133975"/>
          <p14:tracePt t="63634" x="7340600" y="5133975"/>
          <p14:tracePt t="63642" x="7364413" y="5133975"/>
          <p14:tracePt t="63651" x="7380288" y="5133975"/>
          <p14:tracePt t="63659" x="7404100" y="5133975"/>
          <p14:tracePt t="63666" x="7434263" y="5133975"/>
          <p14:tracePt t="63674" x="7450138" y="5133975"/>
          <p14:tracePt t="63691" x="7458075" y="5133975"/>
          <p14:tracePt t="63707" x="7466013" y="5133975"/>
          <p14:tracePt t="63722" x="7481888" y="5133975"/>
          <p14:tracePt t="63739" x="7489825" y="5133975"/>
          <p14:tracePt t="63746" x="7505700" y="5133975"/>
          <p14:tracePt t="63756" x="7513638" y="5133975"/>
          <p14:tracePt t="63762" x="7521575" y="5133975"/>
          <p14:tracePt t="63779" x="7529513" y="5133975"/>
          <p14:tracePt t="63954" x="7545388" y="5133975"/>
          <p14:tracePt t="64130" x="7553325" y="5133975"/>
          <p14:tracePt t="64146" x="7569200" y="5133975"/>
          <p14:tracePt t="64506" x="7577138" y="5133975"/>
          <p14:tracePt t="64515" x="7593013" y="5126038"/>
          <p14:tracePt t="64635" x="7608888" y="5126038"/>
          <p14:tracePt t="64666" x="7616825" y="5126038"/>
          <p14:tracePt t="64763" x="7631113" y="5118100"/>
          <p14:tracePt t="65019" x="7616825" y="5118100"/>
          <p14:tracePt t="65027" x="7608888" y="5118100"/>
          <p14:tracePt t="65035" x="7585075" y="5118100"/>
          <p14:tracePt t="65041" x="7529513" y="5102225"/>
          <p14:tracePt t="65051" x="7489825" y="5086350"/>
          <p14:tracePt t="65058" x="7442200" y="5078413"/>
          <p14:tracePt t="65067" x="7404100" y="5062538"/>
          <p14:tracePt t="65075" x="7372350" y="5054600"/>
          <p14:tracePt t="65083" x="7340600" y="5054600"/>
          <p14:tracePt t="65090" x="7324725" y="5046663"/>
          <p14:tracePt t="65098" x="7308850" y="5038725"/>
          <p14:tracePt t="65123" x="7292975" y="5038725"/>
          <p14:tracePt t="65138" x="7277100" y="5038725"/>
          <p14:tracePt t="65146" x="7269163" y="5038725"/>
          <p14:tracePt t="65154" x="7245350" y="5038725"/>
          <p14:tracePt t="65162" x="7213600" y="5038725"/>
          <p14:tracePt t="65170" x="7175500" y="5038725"/>
          <p14:tracePt t="65178" x="7127875" y="5038725"/>
          <p14:tracePt t="65188" x="7096125" y="5038725"/>
          <p14:tracePt t="65194" x="7048500" y="5038725"/>
          <p14:tracePt t="65203" x="6994525" y="5038725"/>
          <p14:tracePt t="65210" x="6899275" y="5030788"/>
          <p14:tracePt t="65220" x="6805613" y="5014913"/>
          <p14:tracePt t="65226" x="6702425" y="4992688"/>
          <p14:tracePt t="65235" x="6607175" y="4984750"/>
          <p14:tracePt t="65242" x="6513513" y="4968875"/>
          <p14:tracePt t="65249" x="6450013" y="4968875"/>
          <p14:tracePt t="65259" x="6388100" y="4968875"/>
          <p14:tracePt t="65266" x="6340475" y="4968875"/>
          <p14:tracePt t="65275" x="6308725" y="4968875"/>
          <p14:tracePt t="65282" x="6292850" y="4968875"/>
          <p14:tracePt t="65419" x="6300788" y="4968875"/>
          <p14:tracePt t="65435" x="6308725" y="4968875"/>
          <p14:tracePt t="65451" x="6324600" y="4968875"/>
          <p14:tracePt t="65467" x="6332538" y="4968875"/>
          <p14:tracePt t="65490" x="6340475" y="4968875"/>
          <p14:tracePt t="65749" x="6340475" y="4984750"/>
          <p14:tracePt t="65835" x="6340475" y="4992688"/>
          <p14:tracePt t="65851" x="6356350" y="4992688"/>
          <p14:tracePt t="65859" x="6372225" y="4992688"/>
          <p14:tracePt t="65866" x="6380163" y="4992688"/>
          <p14:tracePt t="65874" x="6396038" y="4992688"/>
          <p14:tracePt t="65895" x="6434138" y="5014913"/>
          <p14:tracePt t="65898" x="6473825" y="5022850"/>
          <p14:tracePt t="65906" x="6497638" y="5046663"/>
          <p14:tracePt t="65914" x="6537325" y="5070475"/>
          <p14:tracePt t="65921" x="6592888" y="5094288"/>
          <p14:tracePt t="65930" x="6630988" y="5126038"/>
          <p14:tracePt t="65938" x="6686550" y="5157788"/>
          <p14:tracePt t="65946" x="6726238" y="5173663"/>
          <p14:tracePt t="65955" x="6765925" y="5181600"/>
          <p14:tracePt t="65964" x="6797675" y="5195888"/>
          <p14:tracePt t="65970" x="6827838" y="5195888"/>
          <p14:tracePt t="65980" x="6843713" y="5195888"/>
          <p14:tracePt t="65986" x="6859588" y="5195888"/>
          <p14:tracePt t="66106" x="6851650" y="5195888"/>
          <p14:tracePt t="66114" x="6851650" y="5211763"/>
          <p14:tracePt t="66131" x="6835775" y="5219700"/>
          <p14:tracePt t="66218" x="6827838" y="5227638"/>
          <p14:tracePt t="66234" x="6805613" y="5227638"/>
          <p14:tracePt t="66259" x="6789738" y="5227638"/>
          <p14:tracePt t="66274" x="6781800" y="5227638"/>
          <p14:tracePt t="66282" x="6765925" y="5227638"/>
          <p14:tracePt t="66298" x="6750050" y="5227638"/>
          <p14:tracePt t="66306" x="6734175" y="5227638"/>
          <p14:tracePt t="66314" x="6710363" y="5227638"/>
          <p14:tracePt t="66322" x="6694488" y="5227638"/>
          <p14:tracePt t="66330" x="6654800" y="5227638"/>
          <p14:tracePt t="66338" x="6630988" y="5227638"/>
          <p14:tracePt t="66346" x="6607175" y="5227638"/>
          <p14:tracePt t="66354" x="6584950" y="5227638"/>
          <p14:tracePt t="66363" x="6553200" y="5227638"/>
          <p14:tracePt t="66370" x="6529388" y="5227638"/>
          <p14:tracePt t="66378" x="6505575" y="5227638"/>
          <p14:tracePt t="66386" x="6465888" y="5227638"/>
          <p14:tracePt t="66395" x="6418263" y="5227638"/>
          <p14:tracePt t="66401" x="6356350" y="5227638"/>
          <p14:tracePt t="66411" x="6276975" y="5227638"/>
          <p14:tracePt t="66418" x="6183313" y="5227638"/>
          <p14:tracePt t="66427" x="6088063" y="5227638"/>
          <p14:tracePt t="66434" x="5978525" y="5227638"/>
          <p14:tracePt t="66442" x="5867400" y="5227638"/>
          <p14:tracePt t="66450" x="5741988" y="5227638"/>
          <p14:tracePt t="66458" x="5584825" y="5227638"/>
          <p14:tracePt t="66466" x="5457825" y="5227638"/>
          <p14:tracePt t="66473" x="5332413" y="5243513"/>
          <p14:tracePt t="66482" x="5189538" y="5243513"/>
          <p14:tracePt t="66489" x="5048250" y="5267325"/>
          <p14:tracePt t="66498" x="4906963" y="5307013"/>
          <p14:tracePt t="66506" x="4765675" y="5330825"/>
          <p14:tracePt t="66514" x="4606925" y="5370513"/>
          <p14:tracePt t="66522" x="4441825" y="5400675"/>
          <p14:tracePt t="66530" x="4300538" y="5424488"/>
          <p14:tracePt t="66538" x="4159250" y="5440363"/>
          <p14:tracePt t="66546" x="4016375" y="5448300"/>
          <p14:tracePt t="66554" x="3859213" y="5480050"/>
          <p14:tracePt t="66562" x="3702050" y="5487988"/>
          <p14:tracePt t="66570" x="3544888" y="5519738"/>
          <p14:tracePt t="66578" x="3386138" y="5527675"/>
          <p14:tracePt t="66586" x="3244850" y="5559425"/>
          <p14:tracePt t="66594" x="3063875" y="5583238"/>
          <p14:tracePt t="66602" x="2906713" y="5597525"/>
          <p14:tracePt t="66610" x="2747963" y="5621338"/>
          <p14:tracePt t="66618" x="2574925" y="5653088"/>
          <p14:tracePt t="66628" x="2354263" y="5700713"/>
          <p14:tracePt t="66634" x="2197100" y="5724525"/>
          <p14:tracePt t="66641" x="2016125" y="5764213"/>
          <p14:tracePt t="66650" x="1819275" y="5826125"/>
          <p14:tracePt t="66658" x="1630363" y="5873750"/>
          <p14:tracePt t="66666" x="1489075" y="5897563"/>
          <p14:tracePt t="66674" x="1338263" y="5921375"/>
          <p14:tracePt t="66682" x="1212850" y="5961063"/>
          <p14:tracePt t="66690" x="1071563" y="5999163"/>
          <p14:tracePt t="66698" x="952500" y="6038850"/>
          <p14:tracePt t="66706" x="858838" y="6046788"/>
          <p14:tracePt t="66715" x="763588" y="6062663"/>
          <p14:tracePt t="66722" x="709613" y="6086475"/>
          <p14:tracePt t="66730" x="669925" y="6094413"/>
          <p14:tracePt t="66738" x="646113" y="6102350"/>
          <p14:tracePt t="66746" x="630238" y="6110288"/>
          <p14:tracePt t="66754" x="614363" y="6110288"/>
          <p14:tracePt t="66762" x="606425" y="6110288"/>
          <p14:tracePt t="66771" x="590550" y="6110288"/>
          <p14:tracePt t="66778" x="582613" y="6118225"/>
          <p14:tracePt t="66786" x="582613" y="6126163"/>
          <p14:tracePt t="66795" x="566738" y="6126163"/>
          <p14:tracePt t="66802" x="550863" y="6126163"/>
          <p14:tracePt t="66818" x="542925" y="6126163"/>
          <p14:tracePt t="66843" x="527050" y="6126163"/>
          <p14:tracePt t="66859" x="519113" y="6126163"/>
          <p14:tracePt t="66883" x="511175" y="6126163"/>
          <p14:tracePt t="66914" x="504825" y="6126163"/>
          <p14:tracePt t="66954" x="488950" y="6126163"/>
          <p14:tracePt t="67018" x="481013" y="6126163"/>
          <p14:tracePt t="67170" x="465138" y="6126163"/>
          <p14:tracePt t="67194" x="457200" y="6126163"/>
          <p14:tracePt t="67202" x="441325" y="6126163"/>
          <p14:tracePt t="67218" x="425450" y="6126163"/>
          <p14:tracePt t="67228" x="417513" y="6126163"/>
          <p14:tracePt t="67234" x="401638" y="6126163"/>
          <p14:tracePt t="67242" x="393700" y="6126163"/>
          <p14:tracePt t="67250" x="377825" y="6126163"/>
          <p14:tracePt t="67338" x="361950" y="6118225"/>
          <p14:tracePt t="67346" x="354013" y="6110288"/>
          <p14:tracePt t="67378" x="338138" y="6110288"/>
          <p14:tracePt t="67418" x="330200" y="6110288"/>
          <p14:tracePt t="67514" x="314325" y="6102350"/>
          <p14:tracePt t="67562" x="306388" y="6094413"/>
          <p14:tracePt t="67570" x="306388" y="6078538"/>
          <p14:tracePt t="67578" x="292100" y="6078538"/>
          <p14:tracePt t="67586" x="284163" y="6070600"/>
          <p14:tracePt t="67595" x="268288" y="6062663"/>
          <p14:tracePt t="67602" x="260350" y="6062663"/>
          <p14:tracePt t="67610" x="244475" y="6062663"/>
          <p14:tracePt t="67618" x="228600" y="6062663"/>
          <p14:tracePt t="67626" x="212725" y="6062663"/>
          <p14:tracePt t="67634" x="212725" y="6054725"/>
          <p14:tracePt t="67698" x="204788" y="6046788"/>
          <p14:tracePt t="67746" x="188913" y="603885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7: Build on the Change</a:t>
            </a:r>
          </a:p>
          <a:p>
            <a:r>
              <a:rPr lang="en-US" sz="2800" dirty="0">
                <a:solidFill>
                  <a:srgbClr val="002060"/>
                </a:solidFill>
              </a:rPr>
              <a:t>What you can do:</a:t>
            </a:r>
          </a:p>
          <a:p>
            <a:pPr marL="342900" indent="-342900">
              <a:buFont typeface="Wingdings" panose="05000000000000000000" pitchFamily="2" charset="2"/>
              <a:buChar char="§"/>
            </a:pPr>
            <a:r>
              <a:rPr lang="en-US" sz="2400" dirty="0">
                <a:solidFill>
                  <a:schemeClr val="tx1"/>
                </a:solidFill>
              </a:rPr>
              <a:t>After every win, analyze what went right, and what needs improving.</a:t>
            </a:r>
          </a:p>
          <a:p>
            <a:pPr marL="342900" indent="-342900">
              <a:buFont typeface="Wingdings" panose="05000000000000000000" pitchFamily="2" charset="2"/>
              <a:buChar char="§"/>
            </a:pPr>
            <a:r>
              <a:rPr lang="en-US" sz="2400" u="sng" dirty="0">
                <a:solidFill>
                  <a:schemeClr val="tx1"/>
                </a:solidFill>
                <a:hlinkClick r:id="rId2"/>
              </a:rPr>
              <a:t>Set goals</a:t>
            </a:r>
            <a:r>
              <a:rPr lang="en-US" sz="2400" dirty="0">
                <a:solidFill>
                  <a:schemeClr val="tx1"/>
                </a:solidFill>
              </a:rPr>
              <a:t> to continue building on the momentum you've achieved.</a:t>
            </a:r>
          </a:p>
          <a:p>
            <a:pPr marL="342900" indent="-342900">
              <a:buFont typeface="Wingdings" panose="05000000000000000000" pitchFamily="2" charset="2"/>
              <a:buChar char="§"/>
            </a:pPr>
            <a:r>
              <a:rPr lang="en-US" sz="2400" dirty="0">
                <a:solidFill>
                  <a:schemeClr val="tx1"/>
                </a:solidFill>
              </a:rPr>
              <a:t>Learn about </a:t>
            </a:r>
            <a:r>
              <a:rPr lang="en-US" sz="2400" u="sng" dirty="0">
                <a:solidFill>
                  <a:schemeClr val="tx1"/>
                </a:solidFill>
                <a:hlinkClick r:id="rId3"/>
              </a:rPr>
              <a:t>kaizen</a:t>
            </a:r>
            <a:r>
              <a:rPr lang="en-US" sz="2400" dirty="0">
                <a:solidFill>
                  <a:schemeClr val="tx1"/>
                </a:solidFill>
              </a:rPr>
              <a:t>, the idea of continuous improvement.</a:t>
            </a:r>
          </a:p>
          <a:p>
            <a:pPr marL="342900" indent="-342900">
              <a:buFont typeface="Wingdings" panose="05000000000000000000" pitchFamily="2" charset="2"/>
              <a:buChar char="§"/>
            </a:pPr>
            <a:r>
              <a:rPr lang="en-US" sz="2400" dirty="0">
                <a:solidFill>
                  <a:schemeClr val="tx1"/>
                </a:solidFill>
              </a:rPr>
              <a:t>Keep ideas fresh by bringing in new change agents and leaders for your change coalition.</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3C2AB342-CD52-4F2F-9318-8E37C6CD05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4017113"/>
      </p:ext>
    </p:extLst>
  </p:cSld>
  <p:clrMapOvr>
    <a:masterClrMapping/>
  </p:clrMapOvr>
  <mc:AlternateContent xmlns:mc="http://schemas.openxmlformats.org/markup-compatibility/2006" xmlns:p14="http://schemas.microsoft.com/office/powerpoint/2010/main">
    <mc:Choice Requires="p14">
      <p:transition p14:dur="10" advTm="162897"/>
    </mc:Choice>
    <mc:Fallback xmlns="">
      <p:transition advTm="162897"/>
    </mc:Fallback>
  </mc:AlternateContent>
  <p:extLst>
    <p:ext uri="{3A86A75C-4F4B-4683-9AE1-C65F6400EC91}">
      <p14:laserTraceLst xmlns:p14="http://schemas.microsoft.com/office/powerpoint/2010/main">
        <p14:tracePtLst>
          <p14:tracePt t="44331" x="180975" y="6038850"/>
          <p14:tracePt t="44339" x="165100" y="6030913"/>
          <p14:tracePt t="44346" x="165100" y="5983288"/>
          <p14:tracePt t="44355" x="173038" y="5889625"/>
          <p14:tracePt t="44363" x="180975" y="5794375"/>
          <p14:tracePt t="44371" x="196850" y="5708650"/>
          <p14:tracePt t="44379" x="196850" y="5613400"/>
          <p14:tracePt t="44387" x="196850" y="5551488"/>
          <p14:tracePt t="44395" x="196850" y="5487988"/>
          <p14:tracePt t="44402" x="196850" y="5424488"/>
          <p14:tracePt t="44411" x="204788" y="5370513"/>
          <p14:tracePt t="44419" x="212725" y="5322888"/>
          <p14:tracePt t="44427" x="236538" y="5267325"/>
          <p14:tracePt t="44435" x="260350" y="5181600"/>
          <p14:tracePt t="44443" x="284163" y="5086350"/>
          <p14:tracePt t="44451" x="306388" y="4992688"/>
          <p14:tracePt t="44459" x="322263" y="4857750"/>
          <p14:tracePt t="44467" x="369888" y="4716463"/>
          <p14:tracePt t="44476" x="401638" y="4559300"/>
          <p14:tracePt t="44482" x="449263" y="4330700"/>
          <p14:tracePt t="44491" x="457200" y="4125913"/>
          <p14:tracePt t="44499" x="457200" y="3984625"/>
          <p14:tracePt t="44507" x="473075" y="3825875"/>
          <p14:tracePt t="44515" x="496888" y="3684588"/>
          <p14:tracePt t="44523" x="511175" y="3559175"/>
          <p14:tracePt t="44531" x="527050" y="3417888"/>
          <p14:tracePt t="44540" x="534988" y="3275013"/>
          <p14:tracePt t="44547" x="534988" y="3117850"/>
          <p14:tracePt t="44557" x="534988" y="2976563"/>
          <p14:tracePt t="44562" x="534988" y="2811463"/>
          <p14:tracePt t="44570" x="534988" y="2638425"/>
          <p14:tracePt t="44578" x="534988" y="2441575"/>
          <p14:tracePt t="44587" x="504825" y="2228850"/>
          <p14:tracePt t="44595" x="449263" y="1976438"/>
          <p14:tracePt t="44602" x="401638" y="1731963"/>
          <p14:tracePt t="44611" x="369888" y="1550988"/>
          <p14:tracePt t="44618" x="346075" y="1393825"/>
          <p14:tracePt t="44627" x="330200" y="1252538"/>
          <p14:tracePt t="44634" x="322263" y="1133475"/>
          <p14:tracePt t="44643" x="322263" y="1055688"/>
          <p14:tracePt t="44651" x="322263" y="976313"/>
          <p14:tracePt t="44659" x="322263" y="896938"/>
          <p14:tracePt t="44666" x="322263" y="850900"/>
          <p14:tracePt t="44675" x="322263" y="787400"/>
          <p14:tracePt t="44682" x="322263" y="723900"/>
          <p14:tracePt t="44691" x="322263" y="654050"/>
          <p14:tracePt t="44698" x="314325" y="590550"/>
          <p14:tracePt t="44707" x="314325" y="527050"/>
          <p14:tracePt t="44714" x="292100" y="473075"/>
          <p14:tracePt t="44723" x="284163" y="441325"/>
          <p14:tracePt t="44731" x="260350" y="385763"/>
          <p14:tracePt t="44739" x="244475" y="354013"/>
          <p14:tracePt t="44746" x="220663" y="330200"/>
          <p14:tracePt t="44755" x="220663" y="314325"/>
          <p14:tracePt t="44763" x="220663" y="284163"/>
          <p14:tracePt t="44770" x="220663" y="244475"/>
          <p14:tracePt t="44778" x="220663" y="188913"/>
          <p14:tracePt t="44786" x="220663" y="133350"/>
          <p14:tracePt t="44795" x="220663" y="87313"/>
          <p14:tracePt t="44803" x="196850" y="7938"/>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8: Anchor the Changes in Corporate Culture</a:t>
            </a:r>
          </a:p>
          <a:p>
            <a:r>
              <a:rPr lang="en-US" sz="2800" dirty="0">
                <a:solidFill>
                  <a:schemeClr val="tx1"/>
                </a:solidFill>
              </a:rPr>
              <a:t>Finally, to make any change stick, it should become part of the core of your organization. Your corporate culture often determines what gets done, so the values behind your vision must show in day-to-day work.</a:t>
            </a: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94D377EC-13D2-4E35-8E23-85407E4F86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1287014"/>
      </p:ext>
    </p:extLst>
  </p:cSld>
  <p:clrMapOvr>
    <a:masterClrMapping/>
  </p:clrMapOvr>
  <mc:AlternateContent xmlns:mc="http://schemas.openxmlformats.org/markup-compatibility/2006" xmlns:p14="http://schemas.microsoft.com/office/powerpoint/2010/main">
    <mc:Choice Requires="p14">
      <p:transition p14:dur="10" advTm="118348"/>
    </mc:Choice>
    <mc:Fallback xmlns="">
      <p:transition advTm="118348"/>
    </mc:Fallback>
  </mc:AlternateContent>
  <p:extLst>
    <p:ext uri="{3A86A75C-4F4B-4683-9AE1-C65F6400EC91}">
      <p14:laserTraceLst xmlns:p14="http://schemas.microsoft.com/office/powerpoint/2010/main">
        <p14:tracePtLst>
          <p14:tracePt t="1158" x="3194050" y="6629400"/>
          <p14:tracePt t="1371" x="2308225" y="6756400"/>
          <p14:tracePt t="1379" x="2292350" y="6661150"/>
          <p14:tracePt t="1387" x="2252663" y="6543675"/>
          <p14:tracePt t="1394" x="2197100" y="6376988"/>
          <p14:tracePt t="1402" x="2157413" y="6219825"/>
          <p14:tracePt t="1410" x="2095500" y="6054725"/>
          <p14:tracePt t="1420" x="1968500" y="5889625"/>
          <p14:tracePt t="1426" x="1890713" y="5756275"/>
          <p14:tracePt t="1434" x="1811338" y="5621338"/>
          <p14:tracePt t="1443" x="1731963" y="5487988"/>
          <p14:tracePt t="1451" x="1670050" y="5378450"/>
          <p14:tracePt t="1459" x="1606550" y="5275263"/>
          <p14:tracePt t="1466" x="1566863" y="5157788"/>
          <p14:tracePt t="1474" x="1527175" y="5046663"/>
          <p14:tracePt t="1482" x="1504950" y="4945063"/>
          <p14:tracePt t="1490" x="1481138" y="4865688"/>
          <p14:tracePt t="1498" x="1425575" y="4732338"/>
          <p14:tracePt t="1506" x="1377950" y="4629150"/>
          <p14:tracePt t="1515" x="1354138" y="4551363"/>
          <p14:tracePt t="1522" x="1354138" y="4503738"/>
          <p14:tracePt t="1530" x="1354138" y="4479925"/>
          <p14:tracePt t="1538" x="1354138" y="4448175"/>
          <p14:tracePt t="1547" x="1354138" y="4424363"/>
          <p14:tracePt t="1554" x="1354138" y="4408488"/>
          <p14:tracePt t="1562" x="1370013" y="4402138"/>
          <p14:tracePt t="1570" x="1401763" y="4386263"/>
          <p14:tracePt t="1578" x="1425575" y="4354513"/>
          <p14:tracePt t="1587" x="1449388" y="4338638"/>
          <p14:tracePt t="1594" x="1481138" y="4330700"/>
          <p14:tracePt t="1602" x="1504950" y="4291013"/>
          <p14:tracePt t="1610" x="1535113" y="4267200"/>
          <p14:tracePt t="1618" x="1550988" y="4235450"/>
          <p14:tracePt t="1626" x="1558925" y="4213225"/>
          <p14:tracePt t="1635" x="1574800" y="4189413"/>
          <p14:tracePt t="1642" x="1574800" y="4149725"/>
          <p14:tracePt t="1650" x="1574800" y="4117975"/>
          <p14:tracePt t="1658" x="1574800" y="4086225"/>
          <p14:tracePt t="1666" x="1574800" y="4062413"/>
          <p14:tracePt t="1674" x="1574800" y="4038600"/>
          <p14:tracePt t="1682" x="1574800" y="4016375"/>
          <p14:tracePt t="1690" x="1558925" y="3976688"/>
          <p14:tracePt t="1698" x="1550988" y="3952875"/>
          <p14:tracePt t="1706" x="1550988" y="3921125"/>
          <p14:tracePt t="1715" x="1550988" y="3913188"/>
          <p14:tracePt t="1722" x="1550988" y="3897313"/>
          <p14:tracePt t="1730" x="1550988" y="3881438"/>
          <p14:tracePt t="1738" x="1550988" y="3873500"/>
          <p14:tracePt t="1746" x="1550988" y="3857625"/>
          <p14:tracePt t="1754" x="1550988" y="3849688"/>
          <p14:tracePt t="1762" x="1550988" y="3833813"/>
          <p14:tracePt t="1842" x="1550988" y="3825875"/>
          <p14:tracePt t="1850" x="1543050" y="3825875"/>
          <p14:tracePt t="1858" x="1527175" y="3825875"/>
          <p14:tracePt t="1866" x="1520825" y="3825875"/>
          <p14:tracePt t="1874" x="1481138" y="3819525"/>
          <p14:tracePt t="1882" x="1441450" y="3803650"/>
          <p14:tracePt t="1890" x="1393825" y="3795713"/>
          <p14:tracePt t="1898" x="1354138" y="3771900"/>
          <p14:tracePt t="1907" x="1300163" y="3771900"/>
          <p14:tracePt t="1915" x="1252538" y="3763963"/>
          <p14:tracePt t="1922" x="1196975" y="3756025"/>
          <p14:tracePt t="1930" x="1165225" y="3740150"/>
          <p14:tracePt t="1938" x="1141413" y="3740150"/>
          <p14:tracePt t="1947" x="1117600" y="3732213"/>
          <p14:tracePt t="1965" x="1103313" y="3724275"/>
          <p14:tracePt t="2034" x="1111250" y="3724275"/>
          <p14:tracePt t="2043" x="1125538" y="3724275"/>
          <p14:tracePt t="2050" x="1157288" y="3724275"/>
          <p14:tracePt t="2058" x="1189038" y="3724275"/>
          <p14:tracePt t="2066" x="1212850" y="3724275"/>
          <p14:tracePt t="2074" x="1236663" y="3724275"/>
          <p14:tracePt t="2082" x="1268413" y="3724275"/>
          <p14:tracePt t="2090" x="1284288" y="3724275"/>
          <p14:tracePt t="2170" x="1268413" y="3724275"/>
          <p14:tracePt t="2179" x="1260475" y="3724275"/>
          <p14:tracePt t="2186" x="1244600" y="3724275"/>
          <p14:tracePt t="2194" x="1236663" y="3724275"/>
          <p14:tracePt t="2210" x="1228725" y="3724275"/>
          <p14:tracePt t="2275" x="1228725" y="3740150"/>
          <p14:tracePt t="7235" x="1236663" y="3740150"/>
          <p14:tracePt t="7243" x="1252538" y="3740150"/>
          <p14:tracePt t="7250" x="1300163" y="3740150"/>
          <p14:tracePt t="7259" x="1362075" y="3740150"/>
          <p14:tracePt t="7267" x="1409700" y="3740150"/>
          <p14:tracePt t="7275" x="1449388" y="3740150"/>
          <p14:tracePt t="7282" x="1465263" y="3732213"/>
          <p14:tracePt t="7290" x="1481138" y="3716338"/>
          <p14:tracePt t="7298" x="1497013" y="3716338"/>
          <p14:tracePt t="7306" x="1512888" y="3700463"/>
          <p14:tracePt t="7315" x="1520825" y="3692525"/>
          <p14:tracePt t="7322" x="1527175" y="3684588"/>
          <p14:tracePt t="7330" x="1535113" y="3676650"/>
          <p14:tracePt t="7338" x="1543050" y="3676650"/>
          <p14:tracePt t="7587" x="1550988" y="3676650"/>
          <p14:tracePt t="7594" x="1574800" y="3676650"/>
          <p14:tracePt t="7602" x="1590675" y="3684588"/>
          <p14:tracePt t="7610" x="1630363" y="3700463"/>
          <p14:tracePt t="7618" x="1670050" y="3732213"/>
          <p14:tracePt t="7627" x="1709738" y="3763963"/>
          <p14:tracePt t="7635" x="1755775" y="3795713"/>
          <p14:tracePt t="7643" x="1811338" y="3825875"/>
          <p14:tracePt t="7650" x="1866900" y="3857625"/>
          <p14:tracePt t="7658" x="1930400" y="3897313"/>
          <p14:tracePt t="7666" x="2016125" y="3944938"/>
          <p14:tracePt t="7675" x="2119313" y="3984625"/>
          <p14:tracePt t="7682" x="2212975" y="4008438"/>
          <p14:tracePt t="7691" x="2332038" y="4030663"/>
          <p14:tracePt t="7698" x="2441575" y="4070350"/>
          <p14:tracePt t="7707" x="2574925" y="4110038"/>
          <p14:tracePt t="7714" x="2686050" y="4133850"/>
          <p14:tracePt t="7722" x="2763838" y="4141788"/>
          <p14:tracePt t="7730" x="2851150" y="4157663"/>
          <p14:tracePt t="7739" x="2914650" y="4157663"/>
          <p14:tracePt t="7746" x="2960688" y="4157663"/>
          <p14:tracePt t="7754" x="2976563" y="4157663"/>
          <p14:tracePt t="7762" x="3008313" y="4157663"/>
          <p14:tracePt t="7771" x="3040063" y="4157663"/>
          <p14:tracePt t="7778" x="3055938" y="4157663"/>
          <p14:tracePt t="7786" x="3071813" y="4157663"/>
          <p14:tracePt t="7794" x="3079750" y="4141788"/>
          <p14:tracePt t="7802" x="3079750" y="4133850"/>
          <p14:tracePt t="7811" x="3087688" y="4125913"/>
          <p14:tracePt t="7819" x="3087688" y="4110038"/>
          <p14:tracePt t="7826" x="3095625" y="4102100"/>
          <p14:tracePt t="7834" x="3111500" y="4086225"/>
          <p14:tracePt t="7842" x="3119438" y="4062413"/>
          <p14:tracePt t="7850" x="3135313" y="4054475"/>
          <p14:tracePt t="7858" x="3143250" y="4038600"/>
          <p14:tracePt t="7866" x="3157538" y="4038600"/>
          <p14:tracePt t="7875" x="3173413" y="4030663"/>
          <p14:tracePt t="7889" x="3205163" y="4016375"/>
          <p14:tracePt t="7891" x="3228975" y="3992563"/>
          <p14:tracePt t="7898" x="3252788" y="3976688"/>
          <p14:tracePt t="7907" x="3292475" y="3952875"/>
          <p14:tracePt t="7914" x="3324225" y="3921125"/>
          <p14:tracePt t="7924" x="3348038" y="3897313"/>
          <p14:tracePt t="7930" x="3402013" y="3873500"/>
          <p14:tracePt t="7939" x="3417888" y="3857625"/>
          <p14:tracePt t="7946" x="3441700" y="3833813"/>
          <p14:tracePt t="7955" x="3473450" y="3819525"/>
          <p14:tracePt t="7962" x="3505200" y="3811588"/>
          <p14:tracePt t="7971" x="3536950" y="3795713"/>
          <p14:tracePt t="7978" x="3575050" y="3771900"/>
          <p14:tracePt t="7987" x="3614738" y="3756025"/>
          <p14:tracePt t="7994" x="3638550" y="3740150"/>
          <p14:tracePt t="8002" x="3654425" y="3740150"/>
          <p14:tracePt t="8011" x="3670300" y="3732213"/>
          <p14:tracePt t="8018" x="3686175" y="3724275"/>
          <p14:tracePt t="8027" x="3709988" y="3724275"/>
          <p14:tracePt t="8034" x="3725863" y="3724275"/>
          <p14:tracePt t="8042" x="3741738" y="3724275"/>
          <p14:tracePt t="8050" x="3763963" y="3724275"/>
          <p14:tracePt t="8058" x="3779838" y="3724275"/>
          <p14:tracePt t="8075" x="3795713" y="3724275"/>
          <p14:tracePt t="8306" x="3811588" y="3724275"/>
          <p14:tracePt t="8314" x="3819525" y="3724275"/>
          <p14:tracePt t="8322" x="3843338" y="3724275"/>
          <p14:tracePt t="8330" x="3867150" y="3724275"/>
          <p14:tracePt t="8338" x="3890963" y="3724275"/>
          <p14:tracePt t="8346" x="3922713" y="3724275"/>
          <p14:tracePt t="8354" x="3962400" y="3724275"/>
          <p14:tracePt t="8362" x="4008438" y="3724275"/>
          <p14:tracePt t="8370" x="4056063" y="3724275"/>
          <p14:tracePt t="8379" x="4095750" y="3724275"/>
          <p14:tracePt t="8386" x="4127500" y="3724275"/>
          <p14:tracePt t="8394" x="4159250" y="3724275"/>
          <p14:tracePt t="8402" x="4189413" y="3724275"/>
          <p14:tracePt t="8411" x="4213225" y="3724275"/>
          <p14:tracePt t="8418" x="4229100" y="3724275"/>
          <p14:tracePt t="8426" x="4244975" y="3724275"/>
          <p14:tracePt t="8434" x="4268788" y="3724275"/>
          <p14:tracePt t="8442" x="4284663" y="3724275"/>
          <p14:tracePt t="8450" x="4300538" y="3724275"/>
          <p14:tracePt t="8458" x="4308475" y="3724275"/>
          <p14:tracePt t="8466" x="4324350" y="3724275"/>
          <p14:tracePt t="8482" x="4332288" y="3724275"/>
          <p14:tracePt t="8499" x="4340225" y="3724275"/>
          <p14:tracePt t="8515" x="4348163" y="3724275"/>
          <p14:tracePt t="8539" x="4364038" y="3724275"/>
          <p14:tracePt t="8578" x="4370388" y="3716338"/>
          <p14:tracePt t="8602" x="4386263" y="3716338"/>
          <p14:tracePt t="8618" x="4394200" y="3716338"/>
          <p14:tracePt t="8626" x="4410075" y="3708400"/>
          <p14:tracePt t="8634" x="4410075" y="3700463"/>
          <p14:tracePt t="8650" x="4425950" y="3700463"/>
          <p14:tracePt t="8658" x="4433888" y="3700463"/>
          <p14:tracePt t="8666" x="4449763" y="3700463"/>
          <p14:tracePt t="8674" x="4465638" y="3700463"/>
          <p14:tracePt t="8683" x="4489450" y="3700463"/>
          <p14:tracePt t="8690" x="4513263" y="3700463"/>
          <p14:tracePt t="8698" x="4552950" y="3700463"/>
          <p14:tracePt t="8706" x="4598988" y="3700463"/>
          <p14:tracePt t="8714" x="4622800" y="3700463"/>
          <p14:tracePt t="8722" x="4654550" y="3700463"/>
          <p14:tracePt t="8730" x="4702175" y="3700463"/>
          <p14:tracePt t="8738" x="4741863" y="3700463"/>
          <p14:tracePt t="8746" x="4773613" y="3700463"/>
          <p14:tracePt t="8755" x="4803775" y="3700463"/>
          <p14:tracePt t="8762" x="4827588" y="3700463"/>
          <p14:tracePt t="8770" x="4843463" y="3700463"/>
          <p14:tracePt t="8778" x="4851400" y="3700463"/>
          <p14:tracePt t="8786" x="4859338" y="3700463"/>
          <p14:tracePt t="8826" x="4867275" y="3700463"/>
          <p14:tracePt t="8859" x="4883150" y="3700463"/>
          <p14:tracePt t="8882" x="4891088" y="3700463"/>
          <p14:tracePt t="8890" x="4906963" y="3700463"/>
          <p14:tracePt t="8914" x="4914900" y="3708400"/>
          <p14:tracePt t="8922" x="4914900" y="3716338"/>
          <p14:tracePt t="8930" x="4930775" y="3716338"/>
          <p14:tracePt t="8938" x="4946650" y="3724275"/>
          <p14:tracePt t="8955" x="4970463" y="3724275"/>
          <p14:tracePt t="8962" x="4978400" y="3724275"/>
          <p14:tracePt t="8971" x="4992688" y="3724275"/>
          <p14:tracePt t="8987" x="5000625" y="3732213"/>
          <p14:tracePt t="8994" x="5000625" y="3740150"/>
          <p14:tracePt t="9011" x="5016500" y="3740150"/>
          <p14:tracePt t="9058" x="5032375" y="3740150"/>
          <p14:tracePt t="9090" x="5040313" y="3740150"/>
          <p14:tracePt t="9099" x="5056188" y="3748088"/>
          <p14:tracePt t="9115" x="5064125" y="3748088"/>
          <p14:tracePt t="9131" x="5080000" y="3756025"/>
          <p14:tracePt t="9146" x="5087938" y="3756025"/>
          <p14:tracePt t="9155" x="5103813" y="3756025"/>
          <p14:tracePt t="9355" x="5119688" y="3756025"/>
          <p14:tracePt t="9843" x="5127625" y="3756025"/>
          <p14:tracePt t="9858" x="5143500" y="3756025"/>
          <p14:tracePt t="9866" x="5151438" y="3756025"/>
          <p14:tracePt t="9875" x="5159375" y="3756025"/>
          <p14:tracePt t="9890" x="5167313" y="3756025"/>
          <p14:tracePt t="9906" x="5181600" y="3756025"/>
          <p14:tracePt t="9915" x="5189538" y="3756025"/>
          <p14:tracePt t="9922" x="5205413" y="3756025"/>
          <p14:tracePt t="9938" x="5213350" y="3756025"/>
          <p14:tracePt t="9947" x="5221288" y="3756025"/>
          <p14:tracePt t="9955" x="5229225" y="3748088"/>
          <p14:tracePt t="9963" x="5237163" y="3740150"/>
          <p14:tracePt t="9972" x="5268913" y="3740150"/>
          <p14:tracePt t="9978" x="5284788" y="3740150"/>
          <p14:tracePt t="9987" x="5308600" y="3740150"/>
          <p14:tracePt t="9995" x="5348288" y="3740150"/>
          <p14:tracePt t="10003" x="5372100" y="3740150"/>
          <p14:tracePt t="10010" x="5402263" y="3740150"/>
          <p14:tracePt t="10019" x="5441950" y="3740150"/>
          <p14:tracePt t="10026" x="5465763" y="3740150"/>
          <p14:tracePt t="10034" x="5489575" y="3740150"/>
          <p14:tracePt t="10042" x="5529263" y="3740150"/>
          <p14:tracePt t="10050" x="5561013" y="3740150"/>
          <p14:tracePt t="10058" x="5607050" y="3740150"/>
          <p14:tracePt t="10066" x="5654675" y="3740150"/>
          <p14:tracePt t="10074" x="5694363" y="3740150"/>
          <p14:tracePt t="10083" x="5726113" y="3740150"/>
          <p14:tracePt t="10091" x="5773738" y="3740150"/>
          <p14:tracePt t="10105" x="5827713" y="3732213"/>
          <p14:tracePt t="10107" x="5867400" y="3716338"/>
          <p14:tracePt t="10114" x="5899150" y="3716338"/>
          <p14:tracePt t="10123" x="5946775" y="3716338"/>
          <p14:tracePt t="10130" x="5986463" y="3708400"/>
          <p14:tracePt t="10138" x="6016625" y="3708400"/>
          <p14:tracePt t="10146" x="6056313" y="3700463"/>
          <p14:tracePt t="10154" x="6072188" y="3692525"/>
          <p14:tracePt t="10162" x="6088063" y="3692525"/>
          <p14:tracePt t="10170" x="6103938" y="3692525"/>
          <p14:tracePt t="10178" x="6119813" y="3692525"/>
          <p14:tracePt t="10187" x="6127750" y="3692525"/>
          <p14:tracePt t="10194" x="6143625" y="3692525"/>
          <p14:tracePt t="10202" x="6175375" y="3692525"/>
          <p14:tracePt t="10210" x="6191250" y="3692525"/>
          <p14:tracePt t="10218" x="6213475" y="3692525"/>
          <p14:tracePt t="10226" x="6229350" y="3692525"/>
          <p14:tracePt t="10234" x="6245225" y="3692525"/>
          <p14:tracePt t="10250" x="6261100" y="3692525"/>
          <p14:tracePt t="10258" x="6269038" y="3692525"/>
          <p14:tracePt t="10266" x="6284913" y="3692525"/>
          <p14:tracePt t="10274" x="6308725" y="3684588"/>
          <p14:tracePt t="10282" x="6324600" y="3684588"/>
          <p14:tracePt t="10290" x="6348413" y="3684588"/>
          <p14:tracePt t="10298" x="6380163" y="3684588"/>
          <p14:tracePt t="10306" x="6402388" y="3684588"/>
          <p14:tracePt t="10314" x="6434138" y="3676650"/>
          <p14:tracePt t="10323" x="6473825" y="3668713"/>
          <p14:tracePt t="10330" x="6521450" y="3668713"/>
          <p14:tracePt t="10339" x="6577013" y="3652838"/>
          <p14:tracePt t="10347" x="6638925" y="3652838"/>
          <p14:tracePt t="10355" x="6686550" y="3644900"/>
          <p14:tracePt t="10362" x="6726238" y="3636963"/>
          <p14:tracePt t="10370" x="6757988" y="3636963"/>
          <p14:tracePt t="10378" x="6797675" y="3636963"/>
          <p14:tracePt t="10387" x="6843713" y="3636963"/>
          <p14:tracePt t="10395" x="6867525" y="3636963"/>
          <p14:tracePt t="10402" x="6891338" y="3636963"/>
          <p14:tracePt t="10410" x="6931025" y="3636963"/>
          <p14:tracePt t="10418" x="6962775" y="3636963"/>
          <p14:tracePt t="10426" x="6978650" y="3636963"/>
          <p14:tracePt t="10442" x="6994525" y="3636963"/>
          <p14:tracePt t="10450" x="7002463" y="3636963"/>
          <p14:tracePt t="10458" x="7016750" y="3636963"/>
          <p14:tracePt t="10466" x="7024688" y="3644900"/>
          <p14:tracePt t="10474" x="7032625" y="3652838"/>
          <p14:tracePt t="10482" x="7040563" y="3652838"/>
          <p14:tracePt t="10490" x="7048500" y="3660775"/>
          <p14:tracePt t="10498" x="7064375" y="3660775"/>
          <p14:tracePt t="10506" x="7080250" y="3668713"/>
          <p14:tracePt t="10515" x="7088188" y="3668713"/>
          <p14:tracePt t="10524" x="7112000" y="3676650"/>
          <p14:tracePt t="10530" x="7119938" y="3684588"/>
          <p14:tracePt t="10539" x="7143750" y="3692525"/>
          <p14:tracePt t="10546" x="7159625" y="3700463"/>
          <p14:tracePt t="10555" x="7167563" y="3708400"/>
          <p14:tracePt t="10562" x="7175500" y="3716338"/>
          <p14:tracePt t="10570" x="7183438" y="3724275"/>
          <p14:tracePt t="10578" x="7199313" y="3732213"/>
          <p14:tracePt t="10586" x="7207250" y="3740150"/>
          <p14:tracePt t="10594" x="7221538" y="3740150"/>
          <p14:tracePt t="10618" x="7237413" y="3740150"/>
          <p14:tracePt t="10635" x="7245350" y="3740150"/>
          <p14:tracePt t="10643" x="7253288" y="3740150"/>
          <p14:tracePt t="10650" x="7261225" y="3748088"/>
          <p14:tracePt t="10699" x="7277100" y="3748088"/>
          <p14:tracePt t="10722" x="7285038" y="3748088"/>
          <p14:tracePt t="10730" x="7292975" y="3756025"/>
          <p14:tracePt t="11026" x="7292975" y="3763963"/>
          <p14:tracePt t="11035" x="7285038" y="3771900"/>
          <p14:tracePt t="11066" x="7277100" y="3779838"/>
          <p14:tracePt t="11138" x="7269163" y="3795713"/>
          <p14:tracePt t="11155" x="7253288" y="3803650"/>
          <p14:tracePt t="11963" x="7261225" y="3803650"/>
          <p14:tracePt t="12019" x="7277100" y="3803650"/>
          <p14:tracePt t="12034" x="7285038" y="3803650"/>
          <p14:tracePt t="12042" x="7300913" y="3803650"/>
          <p14:tracePt t="12058" x="7308850" y="3803650"/>
          <p14:tracePt t="12210" x="7300913" y="3803650"/>
          <p14:tracePt t="12218" x="7285038" y="3803650"/>
          <p14:tracePt t="12226" x="7269163" y="3811588"/>
          <p14:tracePt t="12235" x="7253288" y="3811588"/>
          <p14:tracePt t="12242" x="7245350" y="3811588"/>
          <p14:tracePt t="12251" x="7237413" y="3811588"/>
          <p14:tracePt t="12258" x="7221538" y="3811588"/>
          <p14:tracePt t="12266" x="7213600" y="3811588"/>
          <p14:tracePt t="12274" x="7199313" y="3811588"/>
          <p14:tracePt t="12283" x="7191375" y="3811588"/>
          <p14:tracePt t="12290" x="7175500" y="3811588"/>
          <p14:tracePt t="12298" x="7167563" y="3803650"/>
          <p14:tracePt t="12306" x="7159625" y="3803650"/>
          <p14:tracePt t="12314" x="7151688" y="3803650"/>
          <p14:tracePt t="12322" x="7135813" y="3803650"/>
          <p14:tracePt t="12330" x="7127875" y="3803650"/>
          <p14:tracePt t="12338" x="7112000" y="3803650"/>
          <p14:tracePt t="12346" x="7088188" y="3803650"/>
          <p14:tracePt t="12355" x="7032625" y="3803650"/>
          <p14:tracePt t="12362" x="6962775" y="3803650"/>
          <p14:tracePt t="12370" x="6883400" y="3803650"/>
          <p14:tracePt t="12378" x="6789738" y="3803650"/>
          <p14:tracePt t="12388" x="6662738" y="3803650"/>
          <p14:tracePt t="12394" x="6521450" y="3803650"/>
          <p14:tracePt t="12402" x="6402388" y="3803650"/>
          <p14:tracePt t="12410" x="6261100" y="3803650"/>
          <p14:tracePt t="12418" x="6119813" y="3803650"/>
          <p14:tracePt t="12426" x="5978525" y="3803650"/>
          <p14:tracePt t="12434" x="5795963" y="3819525"/>
          <p14:tracePt t="12442" x="5654675" y="3849688"/>
          <p14:tracePt t="12450" x="5497513" y="3889375"/>
          <p14:tracePt t="12458" x="5316538" y="3929063"/>
          <p14:tracePt t="12466" x="5175250" y="3968750"/>
          <p14:tracePt t="12474" x="5024438" y="4008438"/>
          <p14:tracePt t="12482" x="4883150" y="4046538"/>
          <p14:tracePt t="12490" x="4694238" y="4102100"/>
          <p14:tracePt t="12498" x="4521200" y="4181475"/>
          <p14:tracePt t="12506" x="4364038" y="4219575"/>
          <p14:tracePt t="12514" x="4213225" y="4267200"/>
          <p14:tracePt t="12522" x="4071938" y="4338638"/>
          <p14:tracePt t="12530" x="3930650" y="4378325"/>
          <p14:tracePt t="12538" x="3741738" y="4448175"/>
          <p14:tracePt t="12546" x="3544888" y="4511675"/>
          <p14:tracePt t="12555" x="3362325" y="4598988"/>
          <p14:tracePt t="12562" x="3221038" y="4708525"/>
          <p14:tracePt t="12570" x="3087688" y="4802188"/>
          <p14:tracePt t="12578" x="2968625" y="4897438"/>
          <p14:tracePt t="12587" x="2867025" y="4999038"/>
          <p14:tracePt t="12594" x="2725738" y="5126038"/>
          <p14:tracePt t="12603" x="2606675" y="5243513"/>
          <p14:tracePt t="12610" x="2497138" y="5362575"/>
          <p14:tracePt t="12618" x="2378075" y="5472113"/>
          <p14:tracePt t="12626" x="2292350" y="5559425"/>
          <p14:tracePt t="12634" x="2220913" y="5629275"/>
          <p14:tracePt t="12643" x="2165350" y="5676900"/>
          <p14:tracePt t="12650" x="2119313" y="5732463"/>
          <p14:tracePt t="12658" x="2063750" y="5764213"/>
          <p14:tracePt t="12666" x="2032000" y="5786438"/>
          <p14:tracePt t="12674" x="2016125" y="5802313"/>
          <p14:tracePt t="12682" x="2000250" y="5810250"/>
          <p14:tracePt t="12690" x="1992313" y="5818188"/>
          <p14:tracePt t="12698" x="1984375" y="5826125"/>
          <p14:tracePt t="12722" x="1968500" y="5826125"/>
          <p14:tracePt t="12803" x="1960563" y="5826125"/>
          <p14:tracePt t="12818" x="1960563" y="5842000"/>
          <p14:tracePt t="12835" x="1960563" y="5857875"/>
          <p14:tracePt t="12842" x="1960563" y="5865813"/>
          <p14:tracePt t="12850" x="1960563" y="5881688"/>
          <p14:tracePt t="12858" x="1960563" y="5889625"/>
          <p14:tracePt t="12866" x="1960563" y="5905500"/>
          <p14:tracePt t="12882" x="1960563" y="5921375"/>
          <p14:tracePt t="12890" x="1960563" y="5929313"/>
          <p14:tracePt t="12938" x="1976438" y="5929313"/>
          <p14:tracePt t="12962" x="1984375" y="5929313"/>
          <p14:tracePt t="13098" x="1984375" y="5945188"/>
          <p14:tracePt t="13450" x="1976438" y="5953125"/>
          <p14:tracePt t="13483" x="1968500" y="5953125"/>
          <p14:tracePt t="13490" x="1960563" y="5953125"/>
          <p14:tracePt t="13506" x="1944688" y="5945188"/>
          <p14:tracePt t="13531" x="1936750" y="5945188"/>
          <p14:tracePt t="13546" x="1922463" y="5945188"/>
          <p14:tracePt t="13555" x="1914525" y="5945188"/>
          <p14:tracePt t="13562" x="1890713" y="5945188"/>
          <p14:tracePt t="13570" x="1874838" y="5953125"/>
          <p14:tracePt t="13578" x="1874838" y="5969000"/>
          <p14:tracePt t="13587" x="1874838" y="5976938"/>
          <p14:tracePt t="13594" x="1874838" y="5991225"/>
          <p14:tracePt t="13602" x="1890713" y="5999163"/>
          <p14:tracePt t="13610" x="1898650" y="5999163"/>
          <p14:tracePt t="13618" x="1906588" y="6007100"/>
          <p14:tracePt t="13626" x="1930400" y="6015038"/>
          <p14:tracePt t="13635" x="1944688" y="6022975"/>
          <p14:tracePt t="13642" x="1952625" y="6030913"/>
          <p14:tracePt t="13651" x="1968500" y="6038850"/>
          <p14:tracePt t="13803" x="1984375" y="6038850"/>
          <p14:tracePt t="13906" x="1984375" y="6030913"/>
          <p14:tracePt t="13931" x="1984375" y="6015038"/>
          <p14:tracePt t="13946" x="1984375" y="5999163"/>
          <p14:tracePt t="16706" x="1984375" y="5991225"/>
          <p14:tracePt t="16715" x="1984375" y="5969000"/>
          <p14:tracePt t="16722" x="1976438" y="5969000"/>
          <p14:tracePt t="16730" x="1952625" y="5976938"/>
          <p14:tracePt t="16739" x="1936750" y="5976938"/>
          <p14:tracePt t="16827" x="1944688" y="5976938"/>
          <p14:tracePt t="16835" x="1960563" y="5969000"/>
          <p14:tracePt t="16851" x="1976438" y="5961063"/>
          <p14:tracePt t="16858" x="1992313" y="5945188"/>
          <p14:tracePt t="16875" x="1992313" y="5929313"/>
          <p14:tracePt t="16883" x="1992313" y="5921375"/>
          <p14:tracePt t="16897" x="1992313" y="5905500"/>
          <p14:tracePt t="16898" x="1992313" y="5889625"/>
          <p14:tracePt t="16906" x="1984375" y="5849938"/>
          <p14:tracePt t="16914" x="1968500" y="5834063"/>
          <p14:tracePt t="16922" x="1952625" y="5794375"/>
          <p14:tracePt t="16930" x="1930400" y="5780088"/>
          <p14:tracePt t="16938" x="1922463" y="5756275"/>
          <p14:tracePt t="16947" x="1906588" y="5732463"/>
          <p14:tracePt t="16955" x="1906588" y="5700713"/>
          <p14:tracePt t="16963" x="1898650" y="5676900"/>
          <p14:tracePt t="16970" x="1890713" y="5661025"/>
          <p14:tracePt t="16980" x="1890713" y="5645150"/>
          <p14:tracePt t="16986" x="1882775" y="5613400"/>
          <p14:tracePt t="16995" x="1866900" y="5559425"/>
          <p14:tracePt t="17002" x="1851025" y="5519738"/>
          <p14:tracePt t="17010" x="1827213" y="5448300"/>
          <p14:tracePt t="17018" x="1795463" y="5392738"/>
          <p14:tracePt t="17026" x="1771650" y="5354638"/>
          <p14:tracePt t="17034" x="1739900" y="5299075"/>
          <p14:tracePt t="17042" x="1725613" y="5275263"/>
          <p14:tracePt t="17050" x="1725613" y="5243513"/>
          <p14:tracePt t="17058" x="1717675" y="5203825"/>
          <p14:tracePt t="17066" x="1709738" y="5165725"/>
          <p14:tracePt t="17074" x="1701800" y="5141913"/>
          <p14:tracePt t="17082" x="1693863" y="5126038"/>
          <p14:tracePt t="17091" x="1670050" y="5102225"/>
          <p14:tracePt t="17098" x="1662113" y="5070475"/>
          <p14:tracePt t="17106" x="1646238" y="5046663"/>
          <p14:tracePt t="17114" x="1630363" y="5030788"/>
          <p14:tracePt t="17122" x="1622425" y="5006975"/>
          <p14:tracePt t="17130" x="1598613" y="4945063"/>
          <p14:tracePt t="17138" x="1550988" y="4873625"/>
          <p14:tracePt t="17147" x="1497013" y="4810125"/>
          <p14:tracePt t="17154" x="1433513" y="4756150"/>
          <p14:tracePt t="17163" x="1377950" y="4684713"/>
          <p14:tracePt t="17170" x="1316038" y="4637088"/>
          <p14:tracePt t="17179" x="1292225" y="4598988"/>
          <p14:tracePt t="17187" x="1268413" y="4543425"/>
          <p14:tracePt t="17195" x="1252538" y="4527550"/>
          <p14:tracePt t="17203" x="1244600" y="4503738"/>
          <p14:tracePt t="17210" x="1228725" y="4464050"/>
          <p14:tracePt t="17219" x="1228725" y="4440238"/>
          <p14:tracePt t="17226" x="1228725" y="4416425"/>
          <p14:tracePt t="17234" x="1228725" y="4402138"/>
          <p14:tracePt t="17242" x="1244600" y="4370388"/>
          <p14:tracePt t="17251" x="1252538" y="4354513"/>
          <p14:tracePt t="17258" x="1268413" y="4346575"/>
          <p14:tracePt t="17266" x="1276350" y="4330700"/>
          <p14:tracePt t="17282" x="1284288" y="4306888"/>
          <p14:tracePt t="17290" x="1284288" y="4291013"/>
          <p14:tracePt t="17298" x="1284288" y="4283075"/>
          <p14:tracePt t="17306" x="1284288" y="4267200"/>
          <p14:tracePt t="17314" x="1284288" y="4243388"/>
          <p14:tracePt t="17322" x="1276350" y="4219575"/>
          <p14:tracePt t="17330" x="1268413" y="4189413"/>
          <p14:tracePt t="17338" x="1236663" y="4173538"/>
          <p14:tracePt t="17347" x="1220788" y="4157663"/>
          <p14:tracePt t="17354" x="1212850" y="4149725"/>
          <p14:tracePt t="17363" x="1196975" y="4133850"/>
          <p14:tracePt t="17379" x="1189038" y="4117975"/>
          <p14:tracePt t="17458" x="1181100" y="4117975"/>
          <p14:tracePt t="17563" x="1181100" y="4125913"/>
          <p14:tracePt t="17595" x="1181100" y="4141788"/>
          <p14:tracePt t="17626" x="1181100" y="4157663"/>
          <p14:tracePt t="17675" x="1181100" y="4165600"/>
          <p14:tracePt t="17770" x="1181100" y="4173538"/>
          <p14:tracePt t="17795" x="1181100" y="4181475"/>
          <p14:tracePt t="17819" x="1181100" y="4197350"/>
          <p14:tracePt t="17826" x="1189038" y="4205288"/>
          <p14:tracePt t="17843" x="1196975" y="4213225"/>
          <p14:tracePt t="17851" x="1196975" y="4227513"/>
          <p14:tracePt t="17858" x="1204913" y="4227513"/>
          <p14:tracePt t="17866" x="1212850" y="4235450"/>
          <p14:tracePt t="17874" x="1220788" y="4243388"/>
          <p14:tracePt t="17890" x="1228725" y="4251325"/>
          <p14:tracePt t="17923" x="1228725" y="4259263"/>
          <p14:tracePt t="17962" x="1244600" y="4259263"/>
          <p14:tracePt t="18002" x="1252538" y="4267200"/>
          <p14:tracePt t="18026" x="1268413" y="4267200"/>
          <p14:tracePt t="18059" x="1284288" y="4267200"/>
          <p14:tracePt t="18131" x="1284288" y="4259263"/>
          <p14:tracePt t="18331" x="1284288" y="4251325"/>
          <p14:tracePt t="18386" x="1284288" y="4243388"/>
          <p14:tracePt t="18619" x="1292225" y="4243388"/>
          <p14:tracePt t="18626" x="1308100" y="4243388"/>
          <p14:tracePt t="18635" x="1322388" y="4251325"/>
          <p14:tracePt t="18642" x="1346200" y="4259263"/>
          <p14:tracePt t="18651" x="1362075" y="4259263"/>
          <p14:tracePt t="18659" x="1377950" y="4259263"/>
          <p14:tracePt t="18666" x="1401763" y="4259263"/>
          <p14:tracePt t="18675" x="1417638" y="4259263"/>
          <p14:tracePt t="18682" x="1457325" y="4259263"/>
          <p14:tracePt t="18690" x="1473200" y="4259263"/>
          <p14:tracePt t="18698" x="1504950" y="4259263"/>
          <p14:tracePt t="18706" x="1535113" y="4251325"/>
          <p14:tracePt t="18714" x="1566863" y="4243388"/>
          <p14:tracePt t="18723" x="1606550" y="4235450"/>
          <p14:tracePt t="18730" x="1630363" y="4235450"/>
          <p14:tracePt t="18739" x="1662113" y="4235450"/>
          <p14:tracePt t="18747" x="1693863" y="4235450"/>
          <p14:tracePt t="18755" x="1709738" y="4235450"/>
          <p14:tracePt t="18763" x="1725613" y="4235450"/>
          <p14:tracePt t="18771" x="1747838" y="4235450"/>
          <p14:tracePt t="18778" x="1795463" y="4235450"/>
          <p14:tracePt t="18786" x="1827213" y="4235450"/>
          <p14:tracePt t="18794" x="1874838" y="4235450"/>
          <p14:tracePt t="18802" x="1914525" y="4235450"/>
          <p14:tracePt t="18810" x="1960563" y="4235450"/>
          <p14:tracePt t="18818" x="1984375" y="4235450"/>
          <p14:tracePt t="18826" x="2000250" y="4227513"/>
          <p14:tracePt t="18834" x="2024063" y="4219575"/>
          <p14:tracePt t="18842" x="2047875" y="4219575"/>
          <p14:tracePt t="18850" x="2063750" y="4213225"/>
          <p14:tracePt t="18866" x="2079625" y="4213225"/>
          <p14:tracePt t="18874" x="2087563" y="4205288"/>
          <p14:tracePt t="18883" x="2095500" y="4197350"/>
          <p14:tracePt t="18890" x="2111375" y="4197350"/>
          <p14:tracePt t="18898" x="2119313" y="4189413"/>
          <p14:tracePt t="18907" x="2133600" y="4189413"/>
          <p14:tracePt t="18931" x="2133600" y="4181475"/>
          <p14:tracePt t="18946" x="2149475" y="4173538"/>
          <p14:tracePt t="19003" x="2165350" y="4173538"/>
          <p14:tracePt t="19050" x="2157413" y="4173538"/>
          <p14:tracePt t="19090" x="2165350" y="4165600"/>
          <p14:tracePt t="19123" x="2173288" y="4165600"/>
          <p14:tracePt t="19130" x="2189163" y="4157663"/>
          <p14:tracePt t="19155" x="2197100" y="4149725"/>
          <p14:tracePt t="19187" x="2212975" y="4149725"/>
          <p14:tracePt t="19196" x="2220913" y="4149725"/>
          <p14:tracePt t="19202" x="2236788" y="4149725"/>
          <p14:tracePt t="19210" x="2268538" y="4149725"/>
          <p14:tracePt t="19218" x="2284413" y="4149725"/>
          <p14:tracePt t="19226" x="2308225" y="4149725"/>
          <p14:tracePt t="19234" x="2338388" y="4149725"/>
          <p14:tracePt t="19242" x="2378075" y="4149725"/>
          <p14:tracePt t="19250" x="2409825" y="4149725"/>
          <p14:tracePt t="19258" x="2457450" y="4149725"/>
          <p14:tracePt t="19266" x="2505075" y="4149725"/>
          <p14:tracePt t="19275" x="2559050" y="4149725"/>
          <p14:tracePt t="19282" x="2590800" y="4149725"/>
          <p14:tracePt t="19290" x="2614613" y="4149725"/>
          <p14:tracePt t="19298" x="2638425" y="4149725"/>
          <p14:tracePt t="19306" x="2670175" y="4149725"/>
          <p14:tracePt t="19314" x="2693988" y="4149725"/>
          <p14:tracePt t="19322" x="2717800" y="4149725"/>
          <p14:tracePt t="19330" x="2741613" y="4149725"/>
          <p14:tracePt t="19338" x="2763838" y="4149725"/>
          <p14:tracePt t="19347" x="2795588" y="4149725"/>
          <p14:tracePt t="19354" x="2819400" y="4149725"/>
          <p14:tracePt t="19363" x="2843213" y="4149725"/>
          <p14:tracePt t="19370" x="2859088" y="4149725"/>
          <p14:tracePt t="19378" x="2867025" y="4149725"/>
          <p14:tracePt t="19386" x="2882900" y="4149725"/>
          <p14:tracePt t="19395" x="2890838" y="4149725"/>
          <p14:tracePt t="19402" x="2914650" y="4149725"/>
          <p14:tracePt t="19410" x="2946400" y="4157663"/>
          <p14:tracePt t="19418" x="2976563" y="4157663"/>
          <p14:tracePt t="19426" x="3008313" y="4165600"/>
          <p14:tracePt t="19435" x="3032125" y="4173538"/>
          <p14:tracePt t="19442" x="3055938" y="4173538"/>
          <p14:tracePt t="19450" x="3071813" y="4173538"/>
          <p14:tracePt t="19458" x="3095625" y="4173538"/>
          <p14:tracePt t="19467" x="3111500" y="4173538"/>
          <p14:tracePt t="19490" x="3127375" y="4173538"/>
          <p14:tracePt t="19514" x="3135313" y="4173538"/>
          <p14:tracePt t="19522" x="3149600" y="4173538"/>
          <p14:tracePt t="19530" x="3157538" y="4173538"/>
          <p14:tracePt t="19538" x="3165475" y="4173538"/>
          <p14:tracePt t="19547" x="3173413" y="4173538"/>
          <p14:tracePt t="19554" x="3189288" y="4173538"/>
          <p14:tracePt t="19563" x="3197225" y="4173538"/>
          <p14:tracePt t="19570" x="3221038" y="4173538"/>
          <p14:tracePt t="19579" x="3244850" y="4173538"/>
          <p14:tracePt t="19586" x="3260725" y="4173538"/>
          <p14:tracePt t="19595" x="3268663" y="4173538"/>
          <p14:tracePt t="19602" x="3292475" y="4173538"/>
          <p14:tracePt t="19610" x="3308350" y="4173538"/>
          <p14:tracePt t="19619" x="3316288" y="4173538"/>
          <p14:tracePt t="19626" x="3332163" y="4173538"/>
          <p14:tracePt t="19635" x="3348038" y="4165600"/>
          <p14:tracePt t="19642" x="3362325" y="4157663"/>
          <p14:tracePt t="19650" x="3378200" y="4157663"/>
          <p14:tracePt t="19658" x="3394075" y="4157663"/>
          <p14:tracePt t="19675" x="3402013" y="4157663"/>
          <p14:tracePt t="19682" x="3417888" y="4157663"/>
          <p14:tracePt t="19690" x="3425825" y="4157663"/>
          <p14:tracePt t="19698" x="3441700" y="4157663"/>
          <p14:tracePt t="19706" x="3449638" y="4157663"/>
          <p14:tracePt t="19714" x="3457575" y="4157663"/>
          <p14:tracePt t="19722" x="3473450" y="4157663"/>
          <p14:tracePt t="19731" x="3513138" y="4157663"/>
          <p14:tracePt t="19738" x="3559175" y="4157663"/>
          <p14:tracePt t="19746" x="3606800" y="4157663"/>
          <p14:tracePt t="19755" x="3654425" y="4157663"/>
          <p14:tracePt t="19763" x="3702050" y="4157663"/>
          <p14:tracePt t="19770" x="3725863" y="4157663"/>
          <p14:tracePt t="19779" x="3757613" y="4157663"/>
          <p14:tracePt t="19786" x="3787775" y="4157663"/>
          <p14:tracePt t="19796" x="3827463" y="4157663"/>
          <p14:tracePt t="19802" x="3859213" y="4157663"/>
          <p14:tracePt t="19810" x="3875088" y="4157663"/>
          <p14:tracePt t="19818" x="3898900" y="4157663"/>
          <p14:tracePt t="19826" x="3914775" y="4157663"/>
          <p14:tracePt t="19834" x="3930650" y="4157663"/>
          <p14:tracePt t="19842" x="3946525" y="4157663"/>
          <p14:tracePt t="19851" x="3962400" y="4157663"/>
          <p14:tracePt t="19858" x="3968750" y="4157663"/>
          <p14:tracePt t="19866" x="3984625" y="4157663"/>
          <p14:tracePt t="19874" x="3992563" y="4157663"/>
          <p14:tracePt t="19895" x="4064000" y="4165600"/>
          <p14:tracePt t="19898" x="4111625" y="4173538"/>
          <p14:tracePt t="19906" x="4181475" y="4189413"/>
          <p14:tracePt t="19915" x="4244975" y="4197350"/>
          <p14:tracePt t="19922" x="4316413" y="4219575"/>
          <p14:tracePt t="19930" x="4378325" y="4219575"/>
          <p14:tracePt t="19938" x="4425950" y="4227513"/>
          <p14:tracePt t="19947" x="4481513" y="4251325"/>
          <p14:tracePt t="19954" x="4521200" y="4251325"/>
          <p14:tracePt t="19963" x="4552950" y="4259263"/>
          <p14:tracePt t="19970" x="4591050" y="4283075"/>
          <p14:tracePt t="19979" x="4614863" y="4283075"/>
          <p14:tracePt t="19986" x="4646613" y="4291013"/>
          <p14:tracePt t="19995" x="4662488" y="4298950"/>
          <p14:tracePt t="20002" x="4686300" y="4306888"/>
          <p14:tracePt t="20010" x="4710113" y="4306888"/>
          <p14:tracePt t="20018" x="4733925" y="4314825"/>
          <p14:tracePt t="20026" x="4765675" y="4322763"/>
          <p14:tracePt t="20034" x="4787900" y="4322763"/>
          <p14:tracePt t="20042" x="4803775" y="4330700"/>
          <p14:tracePt t="20050" x="4819650" y="4330700"/>
          <p14:tracePt t="20058" x="4827588" y="4330700"/>
          <p14:tracePt t="20091" x="4843463" y="4330700"/>
          <p14:tracePt t="20170" x="4859338" y="4330700"/>
          <p14:tracePt t="20179" x="4867275" y="4330700"/>
          <p14:tracePt t="20283" x="4883150" y="4330700"/>
          <p14:tracePt t="20315" x="4891088" y="4322763"/>
          <p14:tracePt t="20683" x="4914900" y="4314825"/>
          <p14:tracePt t="20802" x="4914900" y="4306888"/>
          <p14:tracePt t="20819" x="4899025" y="4306888"/>
          <p14:tracePt t="20826" x="4883150" y="4306888"/>
          <p14:tracePt t="20835" x="4875213" y="4314825"/>
          <p14:tracePt t="20842" x="4859338" y="4322763"/>
          <p14:tracePt t="20851" x="4851400" y="4330700"/>
          <p14:tracePt t="20858" x="4843463" y="4330700"/>
          <p14:tracePt t="20867" x="4835525" y="4338638"/>
          <p14:tracePt t="20875" x="4819650" y="4346575"/>
          <p14:tracePt t="20896" x="4811713" y="4354513"/>
          <p14:tracePt t="20915" x="4795838" y="4354513"/>
          <p14:tracePt t="20939" x="4803775" y="4354513"/>
          <p14:tracePt t="20947" x="4843463" y="4346575"/>
          <p14:tracePt t="20955" x="4875213" y="4338638"/>
          <p14:tracePt t="20963" x="4922838" y="4314825"/>
          <p14:tracePt t="20970" x="4984750" y="4314825"/>
          <p14:tracePt t="20979" x="5064125" y="4314825"/>
          <p14:tracePt t="20987" x="5159375" y="4314825"/>
          <p14:tracePt t="20996" x="5237163" y="4314825"/>
          <p14:tracePt t="21003" x="5332413" y="4314825"/>
          <p14:tracePt t="21010" x="5386388" y="4314825"/>
          <p14:tracePt t="21018" x="5465763" y="4314825"/>
          <p14:tracePt t="21026" x="5545138" y="4314825"/>
          <p14:tracePt t="21034" x="5622925" y="4322763"/>
          <p14:tracePt t="21042" x="5686425" y="4322763"/>
          <p14:tracePt t="21050" x="5765800" y="4322763"/>
          <p14:tracePt t="21058" x="5843588" y="4322763"/>
          <p14:tracePt t="21067" x="5946775" y="4330700"/>
          <p14:tracePt t="21075" x="6024563" y="4346575"/>
          <p14:tracePt t="21082" x="6119813" y="4354513"/>
          <p14:tracePt t="21090" x="6183313" y="4354513"/>
          <p14:tracePt t="21098" x="6229350" y="4354513"/>
          <p14:tracePt t="21106" x="6284913" y="4354513"/>
          <p14:tracePt t="21115" x="6300788" y="4354513"/>
          <p14:tracePt t="21122" x="6324600" y="4354513"/>
          <p14:tracePt t="21131" x="6340475" y="4354513"/>
          <p14:tracePt t="21138" x="6348413" y="4354513"/>
          <p14:tracePt t="21147" x="6356350" y="4354513"/>
          <p14:tracePt t="21154" x="6388100" y="4354513"/>
          <p14:tracePt t="21162" x="6418263" y="4354513"/>
          <p14:tracePt t="21170" x="6442075" y="4346575"/>
          <p14:tracePt t="21178" x="6481763" y="4338638"/>
          <p14:tracePt t="21186" x="6497638" y="4338638"/>
          <p14:tracePt t="21195" x="6521450" y="4338638"/>
          <p14:tracePt t="21203" x="6545263" y="4338638"/>
          <p14:tracePt t="21211" x="6561138" y="4338638"/>
          <p14:tracePt t="21266" x="6577013" y="4338638"/>
          <p14:tracePt t="21282" x="6584950" y="4338638"/>
          <p14:tracePt t="21290" x="6600825" y="4338638"/>
          <p14:tracePt t="21298" x="6607175" y="4338638"/>
          <p14:tracePt t="21323" x="6630988" y="4330700"/>
          <p14:tracePt t="21355" x="6646863" y="4330700"/>
          <p14:tracePt t="21371" x="6662738" y="4330700"/>
          <p14:tracePt t="21386" x="6670675" y="4322763"/>
          <p14:tracePt t="21395" x="6678613" y="4314825"/>
          <p14:tracePt t="21402" x="6694488" y="4314825"/>
          <p14:tracePt t="21411" x="6702425" y="4314825"/>
          <p14:tracePt t="21426" x="6710363" y="4314825"/>
          <p14:tracePt t="21443" x="6726238" y="4306888"/>
          <p14:tracePt t="21451" x="6734175" y="4298950"/>
          <p14:tracePt t="21482" x="6757988" y="4291013"/>
          <p14:tracePt t="21522" x="6781800" y="4283075"/>
          <p14:tracePt t="21563" x="6789738" y="4275138"/>
          <p14:tracePt t="21586" x="6805613" y="4275138"/>
          <p14:tracePt t="21603" x="6819900" y="4267200"/>
          <p14:tracePt t="21611" x="6835775" y="4267200"/>
          <p14:tracePt t="21619" x="6851650" y="4267200"/>
          <p14:tracePt t="21626" x="6859588" y="4259263"/>
          <p14:tracePt t="21634" x="6883400" y="4251325"/>
          <p14:tracePt t="21643" x="6899275" y="4251325"/>
          <p14:tracePt t="21650" x="6915150" y="4243388"/>
          <p14:tracePt t="21666" x="6923088" y="4243388"/>
          <p14:tracePt t="21675" x="6946900" y="4235450"/>
          <p14:tracePt t="21682" x="6962775" y="4227513"/>
          <p14:tracePt t="21691" x="6986588" y="4227513"/>
          <p14:tracePt t="21699" x="7002463" y="4219575"/>
          <p14:tracePt t="21706" x="7016750" y="4219575"/>
          <p14:tracePt t="21739" x="7032625" y="4219575"/>
          <p14:tracePt t="21746" x="7040563" y="4213225"/>
          <p14:tracePt t="21755" x="7040563" y="4205288"/>
          <p14:tracePt t="21762" x="7056438" y="4205288"/>
          <p14:tracePt t="21778" x="7088188" y="4197350"/>
          <p14:tracePt t="21786" x="7096125" y="4197350"/>
          <p14:tracePt t="21796" x="7104063" y="4197350"/>
          <p14:tracePt t="21803" x="7127875" y="4189413"/>
          <p14:tracePt t="21810" x="7135813" y="4181475"/>
          <p14:tracePt t="21818" x="7159625" y="4165600"/>
          <p14:tracePt t="21826" x="7183438" y="4157663"/>
          <p14:tracePt t="21835" x="7199313" y="4157663"/>
          <p14:tracePt t="21843" x="7213600" y="4149725"/>
          <p14:tracePt t="21851" x="7229475" y="4149725"/>
          <p14:tracePt t="21858" x="7245350" y="4149725"/>
          <p14:tracePt t="21866" x="7253288" y="4141788"/>
          <p14:tracePt t="21875" x="7269163" y="4133850"/>
          <p14:tracePt t="21883" x="7285038" y="4133850"/>
          <p14:tracePt t="21891" x="7300913" y="4133850"/>
          <p14:tracePt t="21899" x="7324725" y="4133850"/>
          <p14:tracePt t="21906" x="7340600" y="4133850"/>
          <p14:tracePt t="21914" x="7356475" y="4133850"/>
          <p14:tracePt t="21922" x="7372350" y="4141788"/>
          <p14:tracePt t="21930" x="7396163" y="4165600"/>
          <p14:tracePt t="21938" x="7426325" y="4181475"/>
          <p14:tracePt t="21947" x="7458075" y="4189413"/>
          <p14:tracePt t="21964" x="7561263" y="4213225"/>
          <p14:tracePt t="21970" x="7616825" y="4219575"/>
          <p14:tracePt t="21979" x="7662863" y="4219575"/>
          <p14:tracePt t="21987" x="7726363" y="4227513"/>
          <p14:tracePt t="21996" x="7781925" y="4243388"/>
          <p14:tracePt t="22003" x="7827963" y="4243388"/>
          <p14:tracePt t="22011" x="7867650" y="4243388"/>
          <p14:tracePt t="22018" x="7899400" y="4243388"/>
          <p14:tracePt t="22026" x="7923213" y="4243388"/>
          <p14:tracePt t="22035" x="7962900" y="4243388"/>
          <p14:tracePt t="22043" x="8010525" y="4243388"/>
          <p14:tracePt t="22050" x="8072438" y="4243388"/>
          <p14:tracePt t="22059" x="8104188" y="4243388"/>
          <p14:tracePt t="22066" x="8143875" y="4251325"/>
          <p14:tracePt t="22075" x="8199438" y="4259263"/>
          <p14:tracePt t="22083" x="8229600" y="4267200"/>
          <p14:tracePt t="22091" x="8269288" y="4275138"/>
          <p14:tracePt t="22098" x="8293100" y="4275138"/>
          <p14:tracePt t="22106" x="8308975" y="4275138"/>
          <p14:tracePt t="22130" x="8324850" y="4275138"/>
          <p14:tracePt t="22139" x="8340725" y="4283075"/>
          <p14:tracePt t="22147" x="8356600" y="4291013"/>
          <p14:tracePt t="22155" x="8372475" y="4298950"/>
          <p14:tracePt t="22162" x="8434388" y="4322763"/>
          <p14:tracePt t="22170" x="8505825" y="4346575"/>
          <p14:tracePt t="22178" x="8537575" y="4362450"/>
          <p14:tracePt t="22186" x="8609013" y="4378325"/>
          <p14:tracePt t="22196" x="8647113" y="4386263"/>
          <p14:tracePt t="22202" x="8670925" y="4386263"/>
          <p14:tracePt t="22212" x="8694738" y="4386263"/>
          <p14:tracePt t="22219" x="8710613" y="4386263"/>
          <p14:tracePt t="22235" x="8726488" y="4386263"/>
          <p14:tracePt t="22242" x="8734425" y="4386263"/>
          <p14:tracePt t="22250" x="8742363" y="4386263"/>
          <p14:tracePt t="22275" x="8766175" y="4378325"/>
          <p14:tracePt t="22290" x="8782050" y="4370388"/>
          <p14:tracePt t="22307" x="8782050" y="4362450"/>
          <p14:tracePt t="22331" x="8797925" y="4362450"/>
          <p14:tracePt t="22467" x="8805863" y="4346575"/>
          <p14:tracePt t="22490" x="8813800" y="4338638"/>
          <p14:tracePt t="22515" x="8821738" y="4338638"/>
          <p14:tracePt t="22523" x="8837613" y="4330700"/>
          <p14:tracePt t="22531" x="8843963" y="4314825"/>
          <p14:tracePt t="22538" x="8867775" y="4306888"/>
          <p14:tracePt t="22546" x="8875713" y="4291013"/>
          <p14:tracePt t="22555" x="8891588" y="4291013"/>
          <p14:tracePt t="22563" x="8899525" y="4275138"/>
          <p14:tracePt t="22571" x="8915400" y="4275138"/>
          <p14:tracePt t="22578" x="8923338" y="4267200"/>
          <p14:tracePt t="22595" x="8939213" y="4267200"/>
          <p14:tracePt t="22610" x="8947150" y="4251325"/>
          <p14:tracePt t="22619" x="8955088" y="4243388"/>
          <p14:tracePt t="22651" x="8963025" y="4243388"/>
          <p14:tracePt t="22659" x="8970963" y="4235450"/>
          <p14:tracePt t="22666" x="8978900" y="4235450"/>
          <p14:tracePt t="22675" x="8986838" y="4227513"/>
          <p14:tracePt t="22690" x="9002713" y="4227513"/>
          <p14:tracePt t="22819" x="9010650" y="4213225"/>
          <p14:tracePt t="22875" x="9026525" y="4213225"/>
          <p14:tracePt t="22882" x="9026525" y="4205288"/>
          <p14:tracePt t="22898" x="9042400" y="4197350"/>
          <p14:tracePt t="22915" x="9048750" y="4189413"/>
          <p14:tracePt t="22922" x="9064625" y="4189413"/>
          <p14:tracePt t="22930" x="9080500" y="4189413"/>
          <p14:tracePt t="22938" x="9088438" y="4189413"/>
          <p14:tracePt t="22947" x="9112250" y="4189413"/>
          <p14:tracePt t="22955" x="9144000" y="4189413"/>
          <p14:tracePt t="22962" x="9183688" y="4189413"/>
          <p14:tracePt t="22971" x="9207500" y="4189413"/>
          <p14:tracePt t="22978" x="9245600" y="4197350"/>
          <p14:tracePt t="22987" x="9277350" y="4205288"/>
          <p14:tracePt t="22994" x="9293225" y="4213225"/>
          <p14:tracePt t="23002" x="9309100" y="4227513"/>
          <p14:tracePt t="23011" x="9324975" y="4235450"/>
          <p14:tracePt t="23018" x="9340850" y="4235450"/>
          <p14:tracePt t="23123" x="9356725" y="4235450"/>
          <p14:tracePt t="23130" x="9364663" y="4235450"/>
          <p14:tracePt t="23146" x="9380538" y="4235450"/>
          <p14:tracePt t="23154" x="9388475" y="4227513"/>
          <p14:tracePt t="23162" x="9396413" y="4219575"/>
          <p14:tracePt t="23171" x="9404350" y="4213225"/>
          <p14:tracePt t="23195" x="9420225" y="4213225"/>
          <p14:tracePt t="23204" x="9428163" y="4213225"/>
          <p14:tracePt t="23219" x="9444038" y="4213225"/>
          <p14:tracePt t="23227" x="9450388" y="4213225"/>
          <p14:tracePt t="23235" x="9466263" y="4205288"/>
          <p14:tracePt t="23243" x="9474200" y="4197350"/>
          <p14:tracePt t="23251" x="9482138" y="4197350"/>
          <p14:tracePt t="23258" x="9490075" y="4189413"/>
          <p14:tracePt t="23266" x="9505950" y="4189413"/>
          <p14:tracePt t="23275" x="9513888" y="4189413"/>
          <p14:tracePt t="23283" x="9529763" y="4189413"/>
          <p14:tracePt t="23290" x="9545638" y="4189413"/>
          <p14:tracePt t="23299" x="9561513" y="4189413"/>
          <p14:tracePt t="23306" x="9585325" y="4189413"/>
          <p14:tracePt t="23315" x="9609138" y="4189413"/>
          <p14:tracePt t="23323" x="9632950" y="4189413"/>
          <p14:tracePt t="23331" x="9655175" y="4189413"/>
          <p14:tracePt t="23338" x="9694863" y="4189413"/>
          <p14:tracePt t="23346" x="9710738" y="4189413"/>
          <p14:tracePt t="23355" x="9742488" y="4189413"/>
          <p14:tracePt t="23363" x="9758363" y="4189413"/>
          <p14:tracePt t="23371" x="9790113" y="4181475"/>
          <p14:tracePt t="23379" x="9790113" y="4173538"/>
          <p14:tracePt t="23387" x="9805988" y="4173538"/>
          <p14:tracePt t="23403" x="9821863" y="4165600"/>
          <p14:tracePt t="23418" x="9829800" y="4165600"/>
          <p14:tracePt t="23427" x="9845675" y="4165600"/>
          <p14:tracePt t="23435" x="9853613" y="4165600"/>
          <p14:tracePt t="23443" x="9875838" y="4165600"/>
          <p14:tracePt t="23450" x="9899650" y="4165600"/>
          <p14:tracePt t="23458" x="9915525" y="4165600"/>
          <p14:tracePt t="23466" x="9923463" y="4165600"/>
          <p14:tracePt t="23475" x="9947275" y="4165600"/>
          <p14:tracePt t="23482" x="9971088" y="4165600"/>
          <p14:tracePt t="23490" x="9986963" y="4165600"/>
          <p14:tracePt t="23498" x="10002838" y="4165600"/>
          <p14:tracePt t="23506" x="10010775" y="4165600"/>
          <p14:tracePt t="23514" x="10042525" y="4165600"/>
          <p14:tracePt t="23523" x="10064750" y="4173538"/>
          <p14:tracePt t="23530" x="10080625" y="4173538"/>
          <p14:tracePt t="23538" x="10096500" y="4181475"/>
          <p14:tracePt t="23546" x="10104438" y="4181475"/>
          <p14:tracePt t="23555" x="10120313" y="4189413"/>
          <p14:tracePt t="23563" x="10128250" y="4197350"/>
          <p14:tracePt t="23571" x="10128250" y="4205288"/>
          <p14:tracePt t="23642" x="10128250" y="4213225"/>
          <p14:tracePt t="23651" x="10128250" y="4219575"/>
          <p14:tracePt t="23666" x="10112375" y="4219575"/>
          <p14:tracePt t="23675" x="10104438" y="4219575"/>
          <p14:tracePt t="23683" x="10072688" y="4219575"/>
          <p14:tracePt t="23691" x="10034588" y="4197350"/>
          <p14:tracePt t="23699" x="10010775" y="4173538"/>
          <p14:tracePt t="23706" x="9963150" y="4141788"/>
          <p14:tracePt t="23715" x="9883775" y="4102100"/>
          <p14:tracePt t="23722" x="9798050" y="4054475"/>
          <p14:tracePt t="23731" x="9694863" y="4008438"/>
          <p14:tracePt t="23738" x="9577388" y="3937000"/>
          <p14:tracePt t="23746" x="9450388" y="3889375"/>
          <p14:tracePt t="23755" x="9317038" y="3825875"/>
          <p14:tracePt t="23763" x="9191625" y="3771900"/>
          <p14:tracePt t="23771" x="9042400" y="3732213"/>
          <p14:tracePt t="23778" x="8931275" y="3708400"/>
          <p14:tracePt t="23787" x="8859838" y="3684588"/>
          <p14:tracePt t="23795" x="8813800" y="3676650"/>
          <p14:tracePt t="23803" x="8789988" y="3676650"/>
          <p14:tracePt t="23810" x="8758238" y="3676650"/>
          <p14:tracePt t="23819" x="8742363" y="3676650"/>
          <p14:tracePt t="23827" x="8726488" y="3676650"/>
          <p14:tracePt t="23843" x="8710613" y="3676650"/>
          <p14:tracePt t="23851" x="8702675" y="3692525"/>
          <p14:tracePt t="23858" x="8670925" y="3708400"/>
          <p14:tracePt t="23866" x="8647113" y="3716338"/>
          <p14:tracePt t="23875" x="8624888" y="3724275"/>
          <p14:tracePt t="23882" x="8593138" y="3740150"/>
          <p14:tracePt t="23890" x="8545513" y="3756025"/>
          <p14:tracePt t="23899" x="8466138" y="3779838"/>
          <p14:tracePt t="23906" x="8396288" y="3795713"/>
          <p14:tracePt t="23915" x="8316913" y="3819525"/>
          <p14:tracePt t="23923" x="8215313" y="3841750"/>
          <p14:tracePt t="23930" x="8135938" y="3865563"/>
          <p14:tracePt t="23938" x="8032750" y="3889375"/>
          <p14:tracePt t="23946" x="7939088" y="3913188"/>
          <p14:tracePt t="23955" x="7821613" y="3952875"/>
          <p14:tracePt t="23973" x="7585075" y="4016375"/>
          <p14:tracePt t="23978" x="7434263" y="4054475"/>
          <p14:tracePt t="23987" x="7308850" y="4094163"/>
          <p14:tracePt t="23994" x="7119938" y="4149725"/>
          <p14:tracePt t="24003" x="6931025" y="4197350"/>
          <p14:tracePt t="24011" x="6710363" y="4243388"/>
          <p14:tracePt t="24019" x="6489700" y="4306888"/>
          <p14:tracePt t="24026" x="6197600" y="4378325"/>
          <p14:tracePt t="24035" x="5922963" y="4432300"/>
          <p14:tracePt t="24043" x="5638800" y="4503738"/>
          <p14:tracePt t="24051" x="5465763" y="4519613"/>
          <p14:tracePt t="24058" x="5308600" y="4519613"/>
          <p14:tracePt t="24066" x="5181600" y="4519613"/>
          <p14:tracePt t="24074" x="5072063" y="4519613"/>
          <p14:tracePt t="24082" x="4962525" y="4519613"/>
          <p14:tracePt t="24090" x="4851400" y="4519613"/>
          <p14:tracePt t="24099" x="4773613" y="4519613"/>
          <p14:tracePt t="24106" x="4678363" y="4519613"/>
          <p14:tracePt t="24115" x="4552950" y="4519613"/>
          <p14:tracePt t="24122" x="4425950" y="4519613"/>
          <p14:tracePt t="24130" x="4316413" y="4519613"/>
          <p14:tracePt t="24138" x="4221163" y="4519613"/>
          <p14:tracePt t="24146" x="4159250" y="4519613"/>
          <p14:tracePt t="24155" x="4103688" y="4511675"/>
          <p14:tracePt t="24162" x="4056063" y="4511675"/>
          <p14:tracePt t="24171" x="4032250" y="4503738"/>
          <p14:tracePt t="24178" x="4016375" y="4495800"/>
          <p14:tracePt t="24187" x="4000500" y="4487863"/>
          <p14:tracePt t="24194" x="3984625" y="4487863"/>
          <p14:tracePt t="24202" x="3968750" y="4487863"/>
          <p14:tracePt t="24210" x="3954463" y="4487863"/>
          <p14:tracePt t="24226" x="3938588" y="4487863"/>
          <p14:tracePt t="24234" x="3930650" y="4487863"/>
          <p14:tracePt t="24243" x="3914775" y="4487863"/>
          <p14:tracePt t="24250" x="3906838" y="4487863"/>
          <p14:tracePt t="24259" x="3898900" y="4487863"/>
          <p14:tracePt t="24266" x="3883025" y="4487863"/>
          <p14:tracePt t="24274" x="3851275" y="4487863"/>
          <p14:tracePt t="24283" x="3819525" y="4487863"/>
          <p14:tracePt t="24291" x="3787775" y="4487863"/>
          <p14:tracePt t="24298" x="3733800" y="4487863"/>
          <p14:tracePt t="24306" x="3702050" y="4487863"/>
          <p14:tracePt t="24314" x="3662363" y="4503738"/>
          <p14:tracePt t="24323" x="3606800" y="4519613"/>
          <p14:tracePt t="24330" x="3559175" y="4535488"/>
          <p14:tracePt t="24338" x="3497263" y="4535488"/>
          <p14:tracePt t="24346" x="3409950" y="4543425"/>
          <p14:tracePt t="24354" x="3332163" y="4567238"/>
          <p14:tracePt t="24362" x="3244850" y="4591050"/>
          <p14:tracePt t="24371" x="3135313" y="4605338"/>
          <p14:tracePt t="24378" x="3040063" y="4629150"/>
          <p14:tracePt t="24387" x="2952750" y="4652963"/>
          <p14:tracePt t="24395" x="2874963" y="4676775"/>
          <p14:tracePt t="24403" x="2803525" y="4700588"/>
          <p14:tracePt t="24410" x="2741613" y="4708525"/>
          <p14:tracePt t="24418" x="2686050" y="4732338"/>
          <p14:tracePt t="24427" x="2646363" y="4740275"/>
          <p14:tracePt t="24434" x="2598738" y="4748213"/>
          <p14:tracePt t="24443" x="2559050" y="4756150"/>
          <p14:tracePt t="24450" x="2528888" y="4756150"/>
          <p14:tracePt t="24458" x="2513013" y="4764088"/>
          <p14:tracePt t="24466" x="2497138" y="4772025"/>
          <p14:tracePt t="24474" x="2481263" y="4772025"/>
          <p14:tracePt t="24482" x="2465388" y="4779963"/>
          <p14:tracePt t="24546" x="2449513" y="4779963"/>
          <p14:tracePt t="24555" x="2441575" y="4779963"/>
          <p14:tracePt t="24562" x="2425700" y="4779963"/>
          <p14:tracePt t="24571" x="2409825" y="4779963"/>
          <p14:tracePt t="24578" x="2386013" y="4779963"/>
          <p14:tracePt t="24587" x="2338388" y="4779963"/>
          <p14:tracePt t="24594" x="2300288" y="4772025"/>
          <p14:tracePt t="24602" x="2252663" y="4772025"/>
          <p14:tracePt t="24610" x="2197100" y="4764088"/>
          <p14:tracePt t="24618" x="2149475" y="4740275"/>
          <p14:tracePt t="24626" x="2095500" y="4732338"/>
          <p14:tracePt t="24634" x="2039938" y="4708525"/>
          <p14:tracePt t="24642" x="2016125" y="4708525"/>
          <p14:tracePt t="24650" x="1984375" y="4700588"/>
          <p14:tracePt t="24658" x="1952625" y="4692650"/>
          <p14:tracePt t="24666" x="1936750" y="4692650"/>
          <p14:tracePt t="24715" x="1930400" y="4684713"/>
          <p14:tracePt t="24746" x="1936750" y="4676775"/>
          <p14:tracePt t="24754" x="1944688" y="4668838"/>
          <p14:tracePt t="24762" x="1968500" y="4660900"/>
          <p14:tracePt t="24771" x="1976438" y="4652963"/>
          <p14:tracePt t="24778" x="1992313" y="4645025"/>
          <p14:tracePt t="24787" x="2008188" y="4637088"/>
          <p14:tracePt t="24794" x="2024063" y="4629150"/>
          <p14:tracePt t="24803" x="2039938" y="4613275"/>
          <p14:tracePt t="24811" x="2063750" y="4605338"/>
          <p14:tracePt t="24818" x="2079625" y="4598988"/>
          <p14:tracePt t="24826" x="2087563" y="4591050"/>
          <p14:tracePt t="24834" x="2103438" y="4583113"/>
          <p14:tracePt t="24842" x="2111375" y="4575175"/>
          <p14:tracePt t="24850" x="2127250" y="4575175"/>
          <p14:tracePt t="24866" x="2133600" y="4567238"/>
          <p14:tracePt t="24874" x="2141538" y="4559300"/>
          <p14:tracePt t="24890" x="2157413" y="4559300"/>
          <p14:tracePt t="24898" x="2165350" y="4559300"/>
          <p14:tracePt t="24915" x="2181225" y="4559300"/>
          <p14:tracePt t="24922" x="2189163" y="4551363"/>
          <p14:tracePt t="24938" x="2197100" y="4551363"/>
          <p14:tracePt t="24946" x="2205038" y="4551363"/>
          <p14:tracePt t="24962" x="2220913" y="4543425"/>
          <p14:tracePt t="24971" x="2228850" y="4535488"/>
          <p14:tracePt t="25051" x="2220913" y="4535488"/>
          <p14:tracePt t="25066" x="2205038" y="4535488"/>
          <p14:tracePt t="25074" x="2205038" y="4543425"/>
          <p14:tracePt t="25083" x="2197100" y="4551363"/>
          <p14:tracePt t="25090" x="2189163" y="4559300"/>
          <p14:tracePt t="25098" x="2181225" y="4559300"/>
          <p14:tracePt t="25106" x="2165350" y="4567238"/>
          <p14:tracePt t="25114" x="2157413" y="4583113"/>
          <p14:tracePt t="25122" x="2133600" y="4591050"/>
          <p14:tracePt t="25130" x="2127250" y="4605338"/>
          <p14:tracePt t="25138" x="2111375" y="4613275"/>
          <p14:tracePt t="25146" x="2087563" y="4637088"/>
          <p14:tracePt t="25155" x="2079625" y="4676775"/>
          <p14:tracePt t="25162" x="2071688" y="4700588"/>
          <p14:tracePt t="25172" x="2055813" y="4740275"/>
          <p14:tracePt t="25178" x="2047875" y="4787900"/>
          <p14:tracePt t="25187" x="2024063" y="4841875"/>
          <p14:tracePt t="25195" x="2000250" y="4913313"/>
          <p14:tracePt t="25203" x="1968500" y="4968875"/>
          <p14:tracePt t="25210" x="1922463" y="5038725"/>
          <p14:tracePt t="25218" x="1843088" y="5110163"/>
          <p14:tracePt t="25226" x="1755775" y="5173663"/>
          <p14:tracePt t="25234" x="1670050" y="5219700"/>
          <p14:tracePt t="25243" x="1558925" y="5283200"/>
          <p14:tracePt t="25250" x="1425575" y="5314950"/>
          <p14:tracePt t="25258" x="1284288" y="5354638"/>
          <p14:tracePt t="25266" x="1141413" y="5392738"/>
          <p14:tracePt t="25275" x="960438" y="5416550"/>
          <p14:tracePt t="25282" x="803275" y="5432425"/>
          <p14:tracePt t="25290" x="598488" y="5472113"/>
          <p14:tracePt t="25298" x="433388" y="5527675"/>
          <p14:tracePt t="25306" x="260350" y="5605463"/>
          <p14:tracePt t="25314" x="125413" y="5668963"/>
          <p14:tracePt t="25322" x="0" y="5724525"/>
          <p14:tracePt t="40898" x="196850" y="6392863"/>
          <p14:tracePt t="40907" x="550863" y="6299200"/>
          <p14:tracePt t="40915" x="906463" y="6203950"/>
          <p14:tracePt t="40923" x="1189038" y="6126163"/>
          <p14:tracePt t="40930" x="1449388" y="6038850"/>
          <p14:tracePt t="40939" x="1590675" y="5999163"/>
          <p14:tracePt t="40946" x="1693863" y="5991225"/>
          <p14:tracePt t="40955" x="1787525" y="5953125"/>
          <p14:tracePt t="40964" x="1858963" y="5905500"/>
          <p14:tracePt t="40970" x="1944688" y="5857875"/>
          <p14:tracePt t="40979" x="2047875" y="5794375"/>
          <p14:tracePt t="40986" x="2119313" y="5748338"/>
          <p14:tracePt t="40995" x="2189163" y="5684838"/>
          <p14:tracePt t="41003" x="2260600" y="5653088"/>
          <p14:tracePt t="41011" x="2346325" y="5605463"/>
          <p14:tracePt t="41018" x="2433638" y="5543550"/>
          <p14:tracePt t="41026" x="2505075" y="5503863"/>
          <p14:tracePt t="41034" x="2574925" y="5472113"/>
          <p14:tracePt t="41043" x="2638425" y="5448300"/>
          <p14:tracePt t="41051" x="2693988" y="5424488"/>
          <p14:tracePt t="41058" x="2725738" y="5408613"/>
          <p14:tracePt t="41066" x="2771775" y="5386388"/>
          <p14:tracePt t="41074" x="2851150" y="5362575"/>
          <p14:tracePt t="41083" x="2968625" y="5338763"/>
          <p14:tracePt t="41091" x="3063875" y="5330825"/>
          <p14:tracePt t="41099" x="3157538" y="5314950"/>
          <p14:tracePt t="41107" x="3284538" y="5307013"/>
          <p14:tracePt t="41115" x="3409950" y="5307013"/>
          <p14:tracePt t="41123" x="3521075" y="5307013"/>
          <p14:tracePt t="41131" x="3630613" y="5307013"/>
          <p14:tracePt t="41138" x="3709988" y="5307013"/>
          <p14:tracePt t="41147" x="3763963" y="5307013"/>
          <p14:tracePt t="41155" x="3795713" y="5307013"/>
          <p14:tracePt t="41163" x="3859213" y="5307013"/>
          <p14:tracePt t="41170" x="3906838" y="5307013"/>
          <p14:tracePt t="41179" x="3938588" y="5307013"/>
          <p14:tracePt t="41186" x="3992563" y="5291138"/>
          <p14:tracePt t="41195" x="4024313" y="5283200"/>
          <p14:tracePt t="41203" x="4079875" y="5259388"/>
          <p14:tracePt t="41211" x="4103688" y="5251450"/>
          <p14:tracePt t="41218" x="4143375" y="5227638"/>
          <p14:tracePt t="41226" x="4189413" y="5181600"/>
          <p14:tracePt t="41234" x="4229100" y="5149850"/>
          <p14:tracePt t="41242" x="4268788" y="5118100"/>
          <p14:tracePt t="41251" x="4308475" y="5094288"/>
          <p14:tracePt t="41259" x="4348163" y="5062538"/>
          <p14:tracePt t="41267" x="4378325" y="5030788"/>
          <p14:tracePt t="41275" x="4433888" y="4999038"/>
          <p14:tracePt t="41283" x="4489450" y="4953000"/>
          <p14:tracePt t="41291" x="4560888" y="4921250"/>
          <p14:tracePt t="41298" x="4614863" y="4897438"/>
          <p14:tracePt t="41306" x="4654550" y="4865688"/>
          <p14:tracePt t="41314" x="4694238" y="4833938"/>
          <p14:tracePt t="41323" x="4733925" y="4802188"/>
          <p14:tracePt t="41331" x="4765675" y="4787900"/>
          <p14:tracePt t="41338" x="4811713" y="4756150"/>
          <p14:tracePt t="41346" x="4851400" y="4724400"/>
          <p14:tracePt t="41354" x="4883150" y="4700588"/>
          <p14:tracePt t="41362" x="4938713" y="4668838"/>
          <p14:tracePt t="41370" x="4978400" y="4637088"/>
          <p14:tracePt t="41379" x="5000625" y="4613275"/>
          <p14:tracePt t="41386" x="5040313" y="4605338"/>
          <p14:tracePt t="41394" x="5064125" y="4591050"/>
          <p14:tracePt t="41402" x="5072063" y="4583113"/>
          <p14:tracePt t="41410" x="5087938" y="4575175"/>
          <p14:tracePt t="41418" x="5095875" y="4567238"/>
          <p14:tracePt t="41428" x="5111750" y="4567238"/>
          <p14:tracePt t="41434" x="5119688" y="4567238"/>
          <p14:tracePt t="41442" x="5143500" y="4551363"/>
          <p14:tracePt t="41450" x="5159375" y="4551363"/>
          <p14:tracePt t="41458" x="5175250" y="4543425"/>
          <p14:tracePt t="41466" x="5197475" y="4519613"/>
          <p14:tracePt t="41474" x="5213350" y="4511675"/>
          <p14:tracePt t="41482" x="5237163" y="4495800"/>
          <p14:tracePt t="41491" x="5268913" y="4487863"/>
          <p14:tracePt t="41498" x="5284788" y="4471988"/>
          <p14:tracePt t="41506" x="5300663" y="4471988"/>
          <p14:tracePt t="41530" x="5308600" y="4471988"/>
          <p14:tracePt t="41547" x="5316538" y="4471988"/>
          <p14:tracePt t="41555" x="5324475" y="4471988"/>
          <p14:tracePt t="41563" x="5340350" y="4471988"/>
          <p14:tracePt t="41570" x="5348288" y="4471988"/>
          <p14:tracePt t="41579" x="5380038" y="4471988"/>
          <p14:tracePt t="41586" x="5394325" y="4471988"/>
          <p14:tracePt t="41594" x="5410200" y="4471988"/>
          <p14:tracePt t="41603" x="5426075" y="4471988"/>
          <p14:tracePt t="41611" x="5449888" y="4471988"/>
          <p14:tracePt t="41619" x="5465763" y="4471988"/>
          <p14:tracePt t="41627" x="5481638" y="4471988"/>
          <p14:tracePt t="41635" x="5489575" y="4471988"/>
          <p14:tracePt t="41642" x="5513388" y="4471988"/>
          <p14:tracePt t="41650" x="5521325" y="4471988"/>
          <p14:tracePt t="41658" x="5545138" y="4464050"/>
          <p14:tracePt t="41666" x="5568950" y="4456113"/>
          <p14:tracePt t="41675" x="5584825" y="4456113"/>
          <p14:tracePt t="41682" x="5599113" y="4456113"/>
          <p14:tracePt t="41698" x="5630863" y="4456113"/>
          <p14:tracePt t="41706" x="5662613" y="4456113"/>
          <p14:tracePt t="41714" x="5694363" y="4456113"/>
          <p14:tracePt t="41722" x="5734050" y="4464050"/>
          <p14:tracePt t="41731" x="5773738" y="4487863"/>
          <p14:tracePt t="41739" x="5803900" y="4495800"/>
          <p14:tracePt t="41748" x="5835650" y="4519613"/>
          <p14:tracePt t="41754" x="5891213" y="4543425"/>
          <p14:tracePt t="41763" x="5938838" y="4551363"/>
          <p14:tracePt t="41770" x="5994400" y="4583113"/>
          <p14:tracePt t="41779" x="6032500" y="4613275"/>
          <p14:tracePt t="41786" x="6103938" y="4637088"/>
          <p14:tracePt t="41794" x="6175375" y="4652963"/>
          <p14:tracePt t="41803" x="6237288" y="4668838"/>
          <p14:tracePt t="41812" x="6284913" y="4668838"/>
          <p14:tracePt t="41818" x="6316663" y="4668838"/>
          <p14:tracePt t="41826" x="6348413" y="4668838"/>
          <p14:tracePt t="41835" x="6388100" y="4668838"/>
          <p14:tracePt t="41843" x="6410325" y="4668838"/>
          <p14:tracePt t="41851" x="6434138" y="4668838"/>
          <p14:tracePt t="41858" x="6465888" y="4668838"/>
          <p14:tracePt t="41866" x="6505575" y="4668838"/>
          <p14:tracePt t="41875" x="6561138" y="4660900"/>
          <p14:tracePt t="41882" x="6592888" y="4660900"/>
          <p14:tracePt t="41890" x="6623050" y="4660900"/>
          <p14:tracePt t="41898" x="6654800" y="4660900"/>
          <p14:tracePt t="41906" x="6670675" y="4660900"/>
          <p14:tracePt t="41987" x="6678613" y="4645025"/>
          <p14:tracePt t="42259" x="6694488" y="4645025"/>
          <p14:tracePt t="42275" x="6710363" y="4637088"/>
          <p14:tracePt t="42323" x="6734175" y="4629150"/>
          <p14:tracePt t="42338" x="6742113" y="4621213"/>
          <p14:tracePt t="42371" x="6750050" y="4613275"/>
          <p14:tracePt t="42395" x="6757988" y="4605338"/>
          <p14:tracePt t="42404" x="6757988" y="4598988"/>
          <p14:tracePt t="42419" x="6773863" y="4591050"/>
          <p14:tracePt t="42436" x="6781800" y="4583113"/>
          <p14:tracePt t="42483" x="6781800" y="4575175"/>
          <p14:tracePt t="42538" x="6781800" y="4559300"/>
          <p14:tracePt t="42579" x="6773863" y="4559300"/>
          <p14:tracePt t="42699" x="6781800" y="4559300"/>
          <p14:tracePt t="42715" x="6797675" y="4559300"/>
          <p14:tracePt t="42731" x="6811963" y="4559300"/>
          <p14:tracePt t="42739" x="6819900" y="4559300"/>
          <p14:tracePt t="42746" x="6835775" y="4559300"/>
          <p14:tracePt t="42755" x="6851650" y="4559300"/>
          <p14:tracePt t="42763" x="6875463" y="4567238"/>
          <p14:tracePt t="42770" x="6891338" y="4583113"/>
          <p14:tracePt t="42803" x="6907213" y="4583113"/>
          <p14:tracePt t="42811" x="6915150" y="4591050"/>
          <p14:tracePt t="42818" x="6923088" y="4598988"/>
          <p14:tracePt t="42827" x="6938963" y="4598988"/>
          <p14:tracePt t="42835" x="6954838" y="4598988"/>
          <p14:tracePt t="42843" x="6970713" y="4605338"/>
          <p14:tracePt t="42851" x="6986588" y="4605338"/>
          <p14:tracePt t="42866" x="7002463" y="4605338"/>
          <p14:tracePt t="42883" x="7016750" y="4613275"/>
          <p14:tracePt t="42896" x="7024688" y="4621213"/>
          <p14:tracePt t="42923" x="7040563" y="4621213"/>
          <p14:tracePt t="42930" x="7048500" y="4621213"/>
          <p14:tracePt t="42939" x="7064375" y="4621213"/>
          <p14:tracePt t="42948" x="7072313" y="4621213"/>
          <p14:tracePt t="42963" x="7088188" y="4621213"/>
          <p14:tracePt t="43147" x="7096125" y="4621213"/>
          <p14:tracePt t="43162" x="7104063" y="4621213"/>
          <p14:tracePt t="43171" x="7112000" y="4621213"/>
          <p14:tracePt t="43187" x="7127875" y="4621213"/>
          <p14:tracePt t="43195" x="7135813" y="4621213"/>
          <p14:tracePt t="43203" x="7151688" y="4613275"/>
          <p14:tracePt t="43211" x="7151688" y="4605338"/>
          <p14:tracePt t="43218" x="7167563" y="4605338"/>
          <p14:tracePt t="43227" x="7175500" y="4605338"/>
          <p14:tracePt t="43234" x="7199313" y="4598988"/>
          <p14:tracePt t="43243" x="7221538" y="4598988"/>
          <p14:tracePt t="43251" x="7269163" y="4591050"/>
          <p14:tracePt t="43258" x="7308850" y="4583113"/>
          <p14:tracePt t="43266" x="7372350" y="4583113"/>
          <p14:tracePt t="43275" x="7426325" y="4583113"/>
          <p14:tracePt t="43282" x="7450138" y="4583113"/>
          <p14:tracePt t="43290" x="7481888" y="4591050"/>
          <p14:tracePt t="43298" x="7521575" y="4598988"/>
          <p14:tracePt t="43307" x="7537450" y="4598988"/>
          <p14:tracePt t="43314" x="7545388" y="4605338"/>
          <p14:tracePt t="43323" x="7561263" y="4605338"/>
          <p14:tracePt t="43331" x="7577138" y="4613275"/>
          <p14:tracePt t="43339" x="7593013" y="4621213"/>
          <p14:tracePt t="43347" x="7608888" y="4621213"/>
          <p14:tracePt t="43387" x="7623175" y="4621213"/>
          <p14:tracePt t="43659" x="7639050" y="4621213"/>
          <p14:tracePt t="43899" x="7623175" y="4621213"/>
          <p14:tracePt t="43947" x="7608888" y="4621213"/>
          <p14:tracePt t="43971" x="7600950" y="4621213"/>
          <p14:tracePt t="43978" x="7585075" y="4621213"/>
          <p14:tracePt t="43987" x="7577138" y="4621213"/>
          <p14:tracePt t="43995" x="7561263" y="4621213"/>
          <p14:tracePt t="44011" x="7545388" y="4621213"/>
          <p14:tracePt t="44019" x="7537450" y="4621213"/>
          <p14:tracePt t="44027" x="7521575" y="4621213"/>
          <p14:tracePt t="44037" x="7505700" y="4629150"/>
          <p14:tracePt t="44043" x="7481888" y="4629150"/>
          <p14:tracePt t="44051" x="7450138" y="4637088"/>
          <p14:tracePt t="44059" x="7426325" y="4645025"/>
          <p14:tracePt t="44067" x="7404100" y="4652963"/>
          <p14:tracePt t="44075" x="7380288" y="4676775"/>
          <p14:tracePt t="44083" x="7348538" y="4700588"/>
          <p14:tracePt t="44091" x="7324725" y="4716463"/>
          <p14:tracePt t="44099" x="7292975" y="4748213"/>
          <p14:tracePt t="44106" x="7269163" y="4772025"/>
          <p14:tracePt t="44115" x="7229475" y="4802188"/>
          <p14:tracePt t="44123" x="7199313" y="4833938"/>
          <p14:tracePt t="44131" x="7159625" y="4849813"/>
          <p14:tracePt t="44138" x="7127875" y="4857750"/>
          <p14:tracePt t="44146" x="7096125" y="4889500"/>
          <p14:tracePt t="44154" x="7056438" y="4929188"/>
          <p14:tracePt t="44163" x="7024688" y="4945063"/>
          <p14:tracePt t="44172" x="7002463" y="4976813"/>
          <p14:tracePt t="44178" x="6962775" y="5006975"/>
          <p14:tracePt t="44187" x="6907213" y="5038725"/>
          <p14:tracePt t="44195" x="6859588" y="5070475"/>
          <p14:tracePt t="44203" x="6805613" y="5118100"/>
          <p14:tracePt t="44210" x="6750050" y="5173663"/>
          <p14:tracePt t="44219" x="6686550" y="5227638"/>
          <p14:tracePt t="44226" x="6615113" y="5322888"/>
          <p14:tracePt t="44235" x="6553200" y="5408613"/>
          <p14:tracePt t="44242" x="6489700" y="5495925"/>
          <p14:tracePt t="44251" x="6410325" y="5597525"/>
          <p14:tracePt t="44260" x="6340475" y="5700713"/>
          <p14:tracePt t="44266" x="6276975" y="5794375"/>
          <p14:tracePt t="44275" x="6205538" y="5897563"/>
          <p14:tracePt t="44282" x="6159500" y="5999163"/>
          <p14:tracePt t="44291" x="6080125" y="6102350"/>
          <p14:tracePt t="44298" x="6032500" y="6188075"/>
          <p14:tracePt t="44307" x="6000750" y="6243638"/>
          <p14:tracePt t="44315" x="5978525" y="6315075"/>
          <p14:tracePt t="44322" x="5970588" y="6376988"/>
          <p14:tracePt t="44331" x="5962650" y="6400800"/>
          <p14:tracePt t="44338" x="5962650" y="6416675"/>
          <p14:tracePt t="44346" x="5962650" y="6432550"/>
          <p14:tracePt t="44354" x="5954713" y="6448425"/>
          <p14:tracePt t="44372" x="5938838" y="6448425"/>
          <p14:tracePt t="44379" x="5930900" y="6456363"/>
          <p14:tracePt t="44388" x="5922963" y="6464300"/>
          <p14:tracePt t="44395" x="5915025" y="6472238"/>
          <p14:tracePt t="44436" x="5907088" y="6472238"/>
          <p14:tracePt t="63003" x="5891213" y="6472238"/>
          <p14:tracePt t="63019" x="5851525" y="6480175"/>
          <p14:tracePt t="63027" x="5827713" y="6488113"/>
          <p14:tracePt t="63035" x="5803900" y="6488113"/>
          <p14:tracePt t="63044" x="5741988" y="6488113"/>
          <p14:tracePt t="63051" x="5646738" y="6488113"/>
          <p14:tracePt t="63058" x="5537200" y="6488113"/>
          <p14:tracePt t="63067" x="5410200" y="6480175"/>
          <p14:tracePt t="63076" x="5268913" y="6456363"/>
          <p14:tracePt t="63083" x="5159375" y="6416675"/>
          <p14:tracePt t="63090" x="5024438" y="6376988"/>
          <p14:tracePt t="63099" x="4883150" y="6338888"/>
          <p14:tracePt t="63107" x="4733925" y="6291263"/>
          <p14:tracePt t="63115" x="4568825" y="6203950"/>
          <p14:tracePt t="63122" x="4324350" y="6078538"/>
          <p14:tracePt t="63131" x="4111625" y="5983288"/>
          <p14:tracePt t="63139" x="3867150" y="5857875"/>
          <p14:tracePt t="63146" x="3622675" y="5740400"/>
          <p14:tracePt t="63155" x="3362325" y="5668963"/>
          <p14:tracePt t="63163" x="3143250" y="5605463"/>
          <p14:tracePt t="63170" x="2922588" y="5559425"/>
          <p14:tracePt t="63180" x="2662238" y="5487988"/>
          <p14:tracePt t="63187" x="2441575" y="5440363"/>
          <p14:tracePt t="63196" x="2228850" y="5408613"/>
          <p14:tracePt t="63203" x="2039938" y="5370513"/>
          <p14:tracePt t="63211" x="1882775" y="5346700"/>
          <p14:tracePt t="63219" x="1755775" y="5330825"/>
          <p14:tracePt t="63228" x="1630363" y="5330825"/>
          <p14:tracePt t="63235" x="1535113" y="5314950"/>
          <p14:tracePt t="63244" x="1441450" y="5291138"/>
          <p14:tracePt t="63251" x="1322388" y="5267325"/>
          <p14:tracePt t="63259" x="1228725" y="5227638"/>
          <p14:tracePt t="63266" x="1125538" y="5203825"/>
          <p14:tracePt t="63276" x="1031875" y="5181600"/>
          <p14:tracePt t="63283" x="928688" y="5157788"/>
          <p14:tracePt t="63291" x="819150" y="5110163"/>
          <p14:tracePt t="63298" x="715963" y="5078413"/>
          <p14:tracePt t="63306" x="630238" y="5022850"/>
          <p14:tracePt t="63315" x="504825" y="4937125"/>
          <p14:tracePt t="63323" x="346075" y="4841875"/>
          <p14:tracePt t="63331" x="165100" y="4756150"/>
          <p14:tracePt t="117058" x="4221163" y="276225"/>
          <p14:tracePt t="117066" x="4859338" y="465138"/>
          <p14:tracePt t="117075" x="5529263" y="630238"/>
          <p14:tracePt t="117083" x="6229350" y="819150"/>
          <p14:tracePt t="117092" x="6962775" y="1016000"/>
          <p14:tracePt t="117099" x="7694613" y="1236663"/>
          <p14:tracePt t="117108" x="8428038" y="1433513"/>
          <p14:tracePt t="117115" x="9128125" y="1630363"/>
          <p14:tracePt t="117124" x="9766300" y="1787525"/>
          <p14:tracePt t="117130" x="10317163" y="1976438"/>
          <p14:tracePt t="117139" x="10829925" y="2133600"/>
          <p14:tracePt t="117147" x="11341100" y="2259013"/>
          <p14:tracePt t="117155" x="11718925" y="2362200"/>
          <p14:tracePt t="117163" x="12042775" y="2455863"/>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8: Anchor the Changes in </a:t>
            </a:r>
            <a:r>
              <a:rPr lang="en-US" sz="2800" b="1">
                <a:solidFill>
                  <a:schemeClr val="tx1"/>
                </a:solidFill>
              </a:rPr>
              <a:t>Corporate Culture</a:t>
            </a:r>
          </a:p>
          <a:p>
            <a:r>
              <a:rPr lang="en-US" sz="2800">
                <a:solidFill>
                  <a:srgbClr val="002060"/>
                </a:solidFill>
              </a:rPr>
              <a:t>What </a:t>
            </a:r>
            <a:r>
              <a:rPr lang="en-US" sz="2800" dirty="0">
                <a:solidFill>
                  <a:srgbClr val="002060"/>
                </a:solidFill>
              </a:rPr>
              <a:t>you can do:</a:t>
            </a:r>
            <a:endParaRPr lang="en-US" sz="2800" dirty="0">
              <a:solidFill>
                <a:schemeClr val="tx1"/>
              </a:solidFill>
            </a:endParaRPr>
          </a:p>
          <a:p>
            <a:pPr marL="342900" indent="-342900">
              <a:buFont typeface="Wingdings" panose="05000000000000000000" pitchFamily="2" charset="2"/>
              <a:buChar char="§"/>
            </a:pPr>
            <a:r>
              <a:rPr lang="en-US" sz="2400" dirty="0">
                <a:solidFill>
                  <a:schemeClr val="tx1"/>
                </a:solidFill>
              </a:rPr>
              <a:t>Talk about progress every chance you get. Tell success stories about the change process, and repeat other stories that you hear.</a:t>
            </a:r>
          </a:p>
          <a:p>
            <a:pPr marL="342900" indent="-342900">
              <a:buFont typeface="Wingdings" panose="05000000000000000000" pitchFamily="2" charset="2"/>
              <a:buChar char="§"/>
            </a:pPr>
            <a:r>
              <a:rPr lang="en-US" sz="2400" dirty="0">
                <a:solidFill>
                  <a:schemeClr val="tx1"/>
                </a:solidFill>
              </a:rPr>
              <a:t>Include the change ideals and values when hiring and training new staff.</a:t>
            </a:r>
          </a:p>
          <a:p>
            <a:pPr marL="342900" indent="-342900">
              <a:buFont typeface="Wingdings" panose="05000000000000000000" pitchFamily="2" charset="2"/>
              <a:buChar char="§"/>
            </a:pPr>
            <a:r>
              <a:rPr lang="en-US" sz="2400" dirty="0">
                <a:solidFill>
                  <a:schemeClr val="tx1"/>
                </a:solidFill>
              </a:rPr>
              <a:t>Publicly recognize key members of your original change coalition, and make sure the rest of the staff – new and old – remembers their contributions.</a:t>
            </a:r>
          </a:p>
          <a:p>
            <a:pPr marL="342900" indent="-342900">
              <a:buFont typeface="Wingdings" panose="05000000000000000000" pitchFamily="2" charset="2"/>
              <a:buChar char="§"/>
            </a:pPr>
            <a:r>
              <a:rPr lang="en-US" sz="2400" dirty="0">
                <a:solidFill>
                  <a:schemeClr val="tx1"/>
                </a:solidFill>
              </a:rPr>
              <a:t>Create plans to replace key leaders of change as they move on. This will help ensure that their legacy is not lost or forgotten.</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t>Kotter</a:t>
            </a:r>
            <a:r>
              <a:rPr lang="en-US" dirty="0"/>
              <a:t> model</a:t>
            </a:r>
          </a:p>
        </p:txBody>
      </p:sp>
      <p:pic>
        <p:nvPicPr>
          <p:cNvPr id="9" name="Graphic 21">
            <a:extLst>
              <a:ext uri="{FF2B5EF4-FFF2-40B4-BE49-F238E27FC236}">
                <a16:creationId xmlns:a16="http://schemas.microsoft.com/office/drawing/2014/main" id="{7C1DD824-6C3F-4758-9D41-9F7C6C5496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9688836"/>
      </p:ext>
    </p:extLst>
  </p:cSld>
  <p:clrMapOvr>
    <a:masterClrMapping/>
  </p:clrMapOvr>
  <mc:AlternateContent xmlns:mc="http://schemas.openxmlformats.org/markup-compatibility/2006" xmlns:p14="http://schemas.microsoft.com/office/powerpoint/2010/main">
    <mc:Choice Requires="p14">
      <p:transition p14:dur="10" advTm="226056"/>
    </mc:Choice>
    <mc:Fallback xmlns="">
      <p:transition advTm="226056"/>
    </mc:Fallback>
  </mc:AlternateContent>
  <p:extLst>
    <p:ext uri="{3A86A75C-4F4B-4683-9AE1-C65F6400EC91}">
      <p14:laserTraceLst xmlns:p14="http://schemas.microsoft.com/office/powerpoint/2010/main">
        <p14:tracePtLst>
          <p14:tracePt t="65200" x="228600" y="3905250"/>
          <p14:tracePt t="65209" x="369888" y="3889375"/>
          <p14:tracePt t="65216" x="481013" y="3873500"/>
          <p14:tracePt t="65225" x="606425" y="3873500"/>
          <p14:tracePt t="65233" x="747713" y="3873500"/>
          <p14:tracePt t="65241" x="858838" y="3873500"/>
          <p14:tracePt t="65249" x="968375" y="3873500"/>
          <p14:tracePt t="65257" x="1047750" y="3873500"/>
          <p14:tracePt t="65264" x="1125538" y="3873500"/>
          <p14:tracePt t="65273" x="1212850" y="3873500"/>
          <p14:tracePt t="65281" x="1276350" y="3873500"/>
          <p14:tracePt t="65288" x="1308100" y="3873500"/>
          <p14:tracePt t="65296" x="1346200" y="3873500"/>
          <p14:tracePt t="65305" x="1377950" y="3865563"/>
          <p14:tracePt t="65313" x="1409700" y="3849688"/>
          <p14:tracePt t="65320" x="1417638" y="3849688"/>
          <p14:tracePt t="65328" x="1433513" y="3849688"/>
          <p14:tracePt t="65336" x="1449388" y="3849688"/>
          <p14:tracePt t="65353" x="1465263" y="3849688"/>
          <p14:tracePt t="65361" x="1473200" y="3849688"/>
          <p14:tracePt t="65377" x="1481138" y="3857625"/>
          <p14:tracePt t="65384" x="1489075" y="3865563"/>
          <p14:tracePt t="65393" x="1489075" y="3873500"/>
          <p14:tracePt t="65401" x="1489075" y="3889375"/>
          <p14:tracePt t="65409" x="1481138" y="3905250"/>
          <p14:tracePt t="65416" x="1449388" y="3937000"/>
          <p14:tracePt t="65424" x="1433513" y="3976688"/>
          <p14:tracePt t="65433" x="1401763" y="4030663"/>
          <p14:tracePt t="65441" x="1354138" y="4102100"/>
          <p14:tracePt t="65448" x="1308100" y="4157663"/>
          <p14:tracePt t="65457" x="1300163" y="4213225"/>
          <p14:tracePt t="65464" x="1300163" y="4235450"/>
          <p14:tracePt t="65473" x="1300163" y="4259263"/>
          <p14:tracePt t="65480" x="1300163" y="4283075"/>
          <p14:tracePt t="65488" x="1308100" y="4291013"/>
          <p14:tracePt t="65496" x="1322388" y="4298950"/>
          <p14:tracePt t="65504" x="1338263" y="4314825"/>
          <p14:tracePt t="65512" x="1362075" y="4330700"/>
          <p14:tracePt t="65520" x="1377950" y="4338638"/>
          <p14:tracePt t="65528" x="1393825" y="4338638"/>
          <p14:tracePt t="65536" x="1417638" y="4346575"/>
          <p14:tracePt t="65544" x="1457325" y="4354513"/>
          <p14:tracePt t="65552" x="1497013" y="4362450"/>
          <p14:tracePt t="65561" x="1527175" y="4370388"/>
          <p14:tracePt t="65569" x="1566863" y="4378325"/>
          <p14:tracePt t="65578" x="1614488" y="4394200"/>
          <p14:tracePt t="65584" x="1646238" y="4402138"/>
          <p14:tracePt t="65592" x="1670050" y="4402138"/>
          <p14:tracePt t="65600" x="1693863" y="4402138"/>
          <p14:tracePt t="65609" x="1709738" y="4402138"/>
          <p14:tracePt t="65616" x="1725613" y="4402138"/>
          <p14:tracePt t="65705" x="1709738" y="4402138"/>
          <p14:tracePt t="65712" x="1693863" y="4402138"/>
          <p14:tracePt t="65720" x="1677988" y="4402138"/>
          <p14:tracePt t="65728" x="1654175" y="4394200"/>
          <p14:tracePt t="65736" x="1638300" y="4386263"/>
          <p14:tracePt t="65745" x="1622425" y="4362450"/>
          <p14:tracePt t="65784" x="1638300" y="4354513"/>
          <p14:tracePt t="65793" x="1662113" y="4346575"/>
          <p14:tracePt t="65800" x="1693863" y="4338638"/>
          <p14:tracePt t="65810" x="1731963" y="4338638"/>
          <p14:tracePt t="65816" x="1787525" y="4338638"/>
          <p14:tracePt t="65825" x="1843088" y="4338638"/>
          <p14:tracePt t="65833" x="1866900" y="4338638"/>
          <p14:tracePt t="65841" x="1882775" y="4338638"/>
          <p14:tracePt t="65848" x="1898650" y="4330700"/>
          <p14:tracePt t="65873" x="1898650" y="4314825"/>
          <p14:tracePt t="65905" x="1890713" y="4314825"/>
          <p14:tracePt t="66017" x="1874838" y="4306888"/>
          <p14:tracePt t="66056" x="1874838" y="4291013"/>
          <p14:tracePt t="66193" x="1874838" y="4275138"/>
          <p14:tracePt t="66217" x="1890713" y="4267200"/>
          <p14:tracePt t="66329" x="1898650" y="4259263"/>
          <p14:tracePt t="66344" x="1914525" y="4259263"/>
          <p14:tracePt t="66353" x="1922463" y="4259263"/>
          <p14:tracePt t="66361" x="1944688" y="4259263"/>
          <p14:tracePt t="66369" x="1968500" y="4259263"/>
          <p14:tracePt t="66377" x="2000250" y="4267200"/>
          <p14:tracePt t="66384" x="2039938" y="4283075"/>
          <p14:tracePt t="66393" x="2079625" y="4298950"/>
          <p14:tracePt t="66400" x="2119313" y="4306888"/>
          <p14:tracePt t="66409" x="2165350" y="4314825"/>
          <p14:tracePt t="66416" x="2220913" y="4322763"/>
          <p14:tracePt t="66425" x="2260600" y="4346575"/>
          <p14:tracePt t="66433" x="2292350" y="4354513"/>
          <p14:tracePt t="66440" x="2324100" y="4362450"/>
          <p14:tracePt t="66448" x="2346325" y="4370388"/>
          <p14:tracePt t="66456" x="2370138" y="4370388"/>
          <p14:tracePt t="66464" x="2386013" y="4370388"/>
          <p14:tracePt t="66473" x="2401888" y="4370388"/>
          <p14:tracePt t="66480" x="2425700" y="4370388"/>
          <p14:tracePt t="66488" x="2441575" y="4370388"/>
          <p14:tracePt t="66496" x="2457450" y="4370388"/>
          <p14:tracePt t="66504" x="2473325" y="4370388"/>
          <p14:tracePt t="66512" x="2489200" y="4370388"/>
          <p14:tracePt t="66520" x="2505075" y="4370388"/>
          <p14:tracePt t="66528" x="2520950" y="4370388"/>
          <p14:tracePt t="66538" x="2543175" y="4362450"/>
          <p14:tracePt t="66545" x="2566988" y="4362450"/>
          <p14:tracePt t="66552" x="2590800" y="4362450"/>
          <p14:tracePt t="66561" x="2630488" y="4362450"/>
          <p14:tracePt t="66568" x="2662238" y="4362450"/>
          <p14:tracePt t="66577" x="2701925" y="4362450"/>
          <p14:tracePt t="66584" x="2725738" y="4362450"/>
          <p14:tracePt t="66592" x="2741613" y="4362450"/>
          <p14:tracePt t="66601" x="2763838" y="4362450"/>
          <p14:tracePt t="66609" x="2787650" y="4362450"/>
          <p14:tracePt t="66616" x="2819400" y="4362450"/>
          <p14:tracePt t="66625" x="2835275" y="4362450"/>
          <p14:tracePt t="66633" x="2843213" y="4362450"/>
          <p14:tracePt t="66640" x="2874963" y="4362450"/>
          <p14:tracePt t="66648" x="2898775" y="4362450"/>
          <p14:tracePt t="66656" x="2922588" y="4362450"/>
          <p14:tracePt t="66664" x="2946400" y="4362450"/>
          <p14:tracePt t="66672" x="2968625" y="4362450"/>
          <p14:tracePt t="66681" x="3000375" y="4362450"/>
          <p14:tracePt t="66688" x="3032125" y="4354513"/>
          <p14:tracePt t="66696" x="3087688" y="4330700"/>
          <p14:tracePt t="66704" x="3127375" y="4330700"/>
          <p14:tracePt t="66712" x="3173413" y="4330700"/>
          <p14:tracePt t="66720" x="3221038" y="4330700"/>
          <p14:tracePt t="66728" x="3268663" y="4330700"/>
          <p14:tracePt t="66736" x="3316288" y="4330700"/>
          <p14:tracePt t="66745" x="3362325" y="4330700"/>
          <p14:tracePt t="66752" x="3402013" y="4330700"/>
          <p14:tracePt t="66761" x="3433763" y="4330700"/>
          <p14:tracePt t="66768" x="3481388" y="4322763"/>
          <p14:tracePt t="66778" x="3513138" y="4314825"/>
          <p14:tracePt t="66784" x="3529013" y="4314825"/>
          <p14:tracePt t="66792" x="3552825" y="4306888"/>
          <p14:tracePt t="66801" x="3567113" y="4298950"/>
          <p14:tracePt t="66810" x="3575050" y="4291013"/>
          <p14:tracePt t="66816" x="3590925" y="4291013"/>
          <p14:tracePt t="66824" x="3598863" y="4283075"/>
          <p14:tracePt t="66832" x="3606800" y="4283075"/>
          <p14:tracePt t="66865" x="3622675" y="4283075"/>
          <p14:tracePt t="66872" x="3630613" y="4283075"/>
          <p14:tracePt t="66889" x="3646488" y="4283075"/>
          <p14:tracePt t="66896" x="3654425" y="4283075"/>
          <p14:tracePt t="66904" x="3678238" y="4283075"/>
          <p14:tracePt t="66912" x="3694113" y="4298950"/>
          <p14:tracePt t="66929" x="3725863" y="4314825"/>
          <p14:tracePt t="67225" x="3709988" y="4314825"/>
          <p14:tracePt t="67232" x="3678238" y="4314825"/>
          <p14:tracePt t="67240" x="3614738" y="4314825"/>
          <p14:tracePt t="67248" x="3536950" y="4314825"/>
          <p14:tracePt t="67256" x="3409950" y="4314825"/>
          <p14:tracePt t="67264" x="3284538" y="4314825"/>
          <p14:tracePt t="67272" x="3111500" y="4314825"/>
          <p14:tracePt t="67280" x="2922588" y="4314825"/>
          <p14:tracePt t="67288" x="2662238" y="4314825"/>
          <p14:tracePt t="67296" x="2409825" y="4314825"/>
          <p14:tracePt t="67304" x="2181225" y="4314825"/>
          <p14:tracePt t="67312" x="1984375" y="4314825"/>
          <p14:tracePt t="67320" x="1787525" y="4314825"/>
          <p14:tracePt t="67328" x="1614488" y="4314825"/>
          <p14:tracePt t="67336" x="1449388" y="4314825"/>
          <p14:tracePt t="67344" x="1292225" y="4314825"/>
          <p14:tracePt t="67353" x="1149350" y="4298950"/>
          <p14:tracePt t="67360" x="1023938" y="4283075"/>
          <p14:tracePt t="67370" x="858838" y="4259263"/>
          <p14:tracePt t="67377" x="731838" y="4243388"/>
          <p14:tracePt t="67385" x="606425" y="4219575"/>
          <p14:tracePt t="67392" x="496888" y="4197350"/>
          <p14:tracePt t="67401" x="361950" y="4157663"/>
          <p14:tracePt t="67408" x="236538" y="4133850"/>
          <p14:tracePt t="67417" x="133350" y="4094163"/>
          <p14:tracePt t="67424" x="39688" y="4070350"/>
          <p14:tracePt t="67544" x="63500" y="3402013"/>
          <p14:tracePt t="67552" x="101600" y="3298825"/>
          <p14:tracePt t="67560" x="133350" y="3235325"/>
          <p14:tracePt t="67568" x="173038" y="3149600"/>
          <p14:tracePt t="67576" x="196850" y="3046413"/>
          <p14:tracePt t="67585" x="220663" y="2968625"/>
          <p14:tracePt t="67592" x="228600" y="2873375"/>
          <p14:tracePt t="67600" x="252413" y="2803525"/>
          <p14:tracePt t="67608" x="268288" y="2724150"/>
          <p14:tracePt t="67617" x="268288" y="2652713"/>
          <p14:tracePt t="67624" x="260350" y="2606675"/>
          <p14:tracePt t="67632" x="236538" y="2519363"/>
          <p14:tracePt t="67640" x="228600" y="2455863"/>
          <p14:tracePt t="67648" x="196850" y="2417763"/>
          <p14:tracePt t="67656" x="173038" y="2362200"/>
          <p14:tracePt t="67664" x="173038" y="2330450"/>
          <p14:tracePt t="67672" x="157163" y="2252663"/>
          <p14:tracePt t="67680" x="133350" y="2181225"/>
          <p14:tracePt t="67688" x="87313" y="2101850"/>
          <p14:tracePt t="67696" x="47625" y="2016125"/>
          <p14:tracePt t="67704" x="15875" y="1944688"/>
          <p14:tracePt t="134881" x="220663" y="5961063"/>
          <p14:tracePt t="134888" x="338138" y="6054725"/>
          <p14:tracePt t="134897" x="457200" y="6142038"/>
          <p14:tracePt t="134904" x="558800" y="6196013"/>
          <p14:tracePt t="134912" x="646113" y="6227763"/>
          <p14:tracePt t="134920" x="739775" y="6267450"/>
          <p14:tracePt t="134928" x="842963" y="6291263"/>
          <p14:tracePt t="134937" x="920750" y="6315075"/>
          <p14:tracePt t="134944" x="1000125" y="6323013"/>
          <p14:tracePt t="134952" x="1071563" y="6346825"/>
          <p14:tracePt t="134960" x="1165225" y="6362700"/>
          <p14:tracePt t="134968" x="1252538" y="6384925"/>
          <p14:tracePt t="134976" x="1330325" y="6384925"/>
          <p14:tracePt t="134984" x="1425575" y="6384925"/>
          <p14:tracePt t="134993" x="1520825" y="6384925"/>
          <p14:tracePt t="135000" x="1614488" y="6384925"/>
          <p14:tracePt t="135008" x="1677988" y="6384925"/>
          <p14:tracePt t="135016" x="1763713" y="6376988"/>
          <p14:tracePt t="135024" x="1843088" y="6369050"/>
          <p14:tracePt t="135032" x="1882775" y="6338888"/>
          <p14:tracePt t="135049" x="1952625" y="6267450"/>
          <p14:tracePt t="135056" x="1976438" y="6227763"/>
          <p14:tracePt t="135065" x="1992313" y="6211888"/>
          <p14:tracePt t="135073" x="1992313" y="6180138"/>
          <p14:tracePt t="135089" x="1984375" y="6165850"/>
          <p14:tracePt t="135099" x="1960563" y="6157913"/>
          <p14:tracePt t="135104" x="1922463" y="6142038"/>
          <p14:tracePt t="135114" x="1874838" y="6134100"/>
          <p14:tracePt t="135121" x="1819275" y="6110288"/>
          <p14:tracePt t="135128" x="1779588" y="6110288"/>
          <p14:tracePt t="135136" x="1755775" y="6110288"/>
          <p14:tracePt t="135145" x="1731963" y="6102350"/>
          <p14:tracePt t="135153" x="1709738" y="6094413"/>
          <p14:tracePt t="135161" x="1693863" y="6094413"/>
          <p14:tracePt t="135168" x="1662113" y="6094413"/>
          <p14:tracePt t="135177" x="1638300" y="6094413"/>
          <p14:tracePt t="135184" x="1622425" y="6094413"/>
          <p14:tracePt t="135193" x="1606550" y="6094413"/>
          <p14:tracePt t="135208" x="1606550" y="6086475"/>
          <p14:tracePt t="135216" x="1606550" y="6062663"/>
          <p14:tracePt t="135224" x="1622425" y="6046788"/>
          <p14:tracePt t="135233" x="1662113" y="6030913"/>
          <p14:tracePt t="135241" x="1701800" y="5999163"/>
          <p14:tracePt t="135249" x="1771650" y="5976938"/>
          <p14:tracePt t="135256" x="1858963" y="5953125"/>
          <p14:tracePt t="135265" x="1936750" y="5921375"/>
          <p14:tracePt t="135272" x="2024063" y="5881688"/>
          <p14:tracePt t="135281" x="2095500" y="5857875"/>
          <p14:tracePt t="135288" x="2141538" y="5834063"/>
          <p14:tracePt t="135297" x="2157413" y="5834063"/>
          <p14:tracePt t="135304" x="2165350" y="5834063"/>
          <p14:tracePt t="135314" x="2165350" y="5818188"/>
          <p14:tracePt t="135321" x="2165350" y="5802313"/>
          <p14:tracePt t="135328" x="2165350" y="5794375"/>
          <p14:tracePt t="135336" x="2127250" y="5794375"/>
          <p14:tracePt t="135344" x="2071688" y="5802313"/>
          <p14:tracePt t="135353" x="2039938" y="5802313"/>
          <p14:tracePt t="135361" x="2000250" y="5802313"/>
          <p14:tracePt t="135368" x="1952625" y="5802313"/>
          <p14:tracePt t="135376" x="1922463" y="5802313"/>
          <p14:tracePt t="135384" x="1874838" y="5802313"/>
          <p14:tracePt t="135393" x="1851025" y="5802313"/>
          <p14:tracePt t="135400" x="1835150" y="5802313"/>
          <p14:tracePt t="135408" x="1819275" y="5802313"/>
          <p14:tracePt t="135425" x="1803400" y="5794375"/>
          <p14:tracePt t="135456" x="1803400" y="5780088"/>
          <p14:tracePt t="135464" x="1803400" y="5772150"/>
          <p14:tracePt t="135473" x="1803400" y="5764213"/>
          <p14:tracePt t="135481" x="1819275" y="5756275"/>
          <p14:tracePt t="135488" x="1851025" y="5740400"/>
          <p14:tracePt t="135497" x="1882775" y="5724525"/>
          <p14:tracePt t="135505" x="1914525" y="5716588"/>
          <p14:tracePt t="135514" x="1936750" y="5708650"/>
          <p14:tracePt t="135554" x="1944688" y="5700713"/>
          <p14:tracePt t="135568" x="1944688" y="5684838"/>
          <p14:tracePt t="135584" x="1936750" y="5676900"/>
          <p14:tracePt t="135593" x="1930400" y="5668963"/>
          <p14:tracePt t="135600" x="1922463" y="5668963"/>
          <p14:tracePt t="135609" x="1922463" y="5661025"/>
          <p14:tracePt t="135616" x="1930400" y="5661025"/>
          <p14:tracePt t="135624" x="1944688" y="5661025"/>
          <p14:tracePt t="135632" x="1968500" y="5653088"/>
          <p14:tracePt t="135640" x="2016125" y="5629275"/>
          <p14:tracePt t="135649" x="2071688" y="5629275"/>
          <p14:tracePt t="135656" x="2133600" y="5629275"/>
          <p14:tracePt t="135665" x="2165350" y="5621338"/>
          <p14:tracePt t="135672" x="2205038" y="5613400"/>
          <p14:tracePt t="135681" x="2228850" y="5613400"/>
          <p14:tracePt t="135688" x="2244725" y="5613400"/>
          <p14:tracePt t="135874" x="2260600" y="5613400"/>
          <p14:tracePt t="136905" x="2284413" y="5613400"/>
          <p14:tracePt t="136928" x="2316163" y="5621338"/>
          <p14:tracePt t="136936" x="2324100" y="5629275"/>
          <p14:tracePt t="136944" x="2332038" y="5629275"/>
          <p14:tracePt t="136952" x="2346325" y="5629275"/>
          <p14:tracePt t="136960" x="2354263" y="5629275"/>
          <p14:tracePt t="136968" x="2370138" y="5629275"/>
          <p14:tracePt t="136976" x="2378075" y="5629275"/>
          <p14:tracePt t="136985" x="2393950" y="5629275"/>
          <p14:tracePt t="136993" x="2409825" y="5629275"/>
          <p14:tracePt t="137000" x="2433638" y="5629275"/>
          <p14:tracePt t="137008" x="2457450" y="5621338"/>
          <p14:tracePt t="137016" x="2481263" y="5613400"/>
          <p14:tracePt t="137024" x="2513013" y="5613400"/>
          <p14:tracePt t="137032" x="2536825" y="5597525"/>
          <p14:tracePt t="137041" x="2559050" y="5589588"/>
          <p14:tracePt t="137050" x="2598738" y="5583238"/>
          <p14:tracePt t="137056" x="2622550" y="5575300"/>
          <p14:tracePt t="137065" x="2662238" y="5575300"/>
          <p14:tracePt t="137072" x="2693988" y="5567363"/>
          <p14:tracePt t="137081" x="2725738" y="5559425"/>
          <p14:tracePt t="137088" x="2747963" y="5551488"/>
          <p14:tracePt t="137097" x="2771775" y="5551488"/>
          <p14:tracePt t="137104" x="2787650" y="5551488"/>
          <p14:tracePt t="137113" x="2803525" y="5551488"/>
          <p14:tracePt t="137120" x="2811463" y="5551488"/>
          <p14:tracePt t="137128" x="2827338" y="5551488"/>
          <p14:tracePt t="137145" x="2843213" y="5551488"/>
          <p14:tracePt t="137153" x="2859088" y="5551488"/>
          <p14:tracePt t="137160" x="2874963" y="5551488"/>
          <p14:tracePt t="137168" x="2890838" y="5551488"/>
          <p14:tracePt t="137176" x="2906713" y="5551488"/>
          <p14:tracePt t="137184" x="2922588" y="5551488"/>
          <p14:tracePt t="137200" x="2938463" y="5551488"/>
          <p14:tracePt t="137225" x="2946400" y="5551488"/>
          <p14:tracePt t="137281" x="2952750" y="5551488"/>
          <p14:tracePt t="137305" x="2960688" y="5551488"/>
          <p14:tracePt t="137321" x="2976563" y="5551488"/>
          <p14:tracePt t="137336" x="2984500" y="5551488"/>
          <p14:tracePt t="137361" x="3000375" y="5551488"/>
          <p14:tracePt t="137368" x="3008313" y="5551488"/>
          <p14:tracePt t="137377" x="3016250" y="5551488"/>
          <p14:tracePt t="137393" x="3024188" y="5551488"/>
          <p14:tracePt t="137400" x="3040063" y="5551488"/>
          <p14:tracePt t="137408" x="3048000" y="5551488"/>
          <p14:tracePt t="137416" x="3071813" y="5559425"/>
          <p14:tracePt t="137425" x="3087688" y="5559425"/>
          <p14:tracePt t="137433" x="3095625" y="5559425"/>
          <p14:tracePt t="137441" x="3119438" y="5567363"/>
          <p14:tracePt t="137456" x="3143250" y="5567363"/>
          <p14:tracePt t="137465" x="3157538" y="5575300"/>
          <p14:tracePt t="137473" x="3173413" y="5575300"/>
          <p14:tracePt t="137481" x="3181350" y="5583238"/>
          <p14:tracePt t="137488" x="3197225" y="5589588"/>
          <p14:tracePt t="137497" x="3221038" y="5589588"/>
          <p14:tracePt t="137505" x="3260725" y="5597525"/>
          <p14:tracePt t="137514" x="3284538" y="5597525"/>
          <p14:tracePt t="137521" x="3308350" y="5597525"/>
          <p14:tracePt t="137528" x="3332163" y="5605463"/>
          <p14:tracePt t="137537" x="3340100" y="5613400"/>
          <p14:tracePt t="137544" x="3362325" y="5613400"/>
          <p14:tracePt t="137552" x="3378200" y="5613400"/>
          <p14:tracePt t="137560" x="3394075" y="5613400"/>
          <p14:tracePt t="137568" x="3417888" y="5613400"/>
          <p14:tracePt t="137576" x="3441700" y="5613400"/>
          <p14:tracePt t="137584" x="3457575" y="5613400"/>
          <p14:tracePt t="137592" x="3489325" y="5613400"/>
          <p14:tracePt t="137600" x="3497263" y="5613400"/>
          <p14:tracePt t="137608" x="3513138" y="5613400"/>
          <p14:tracePt t="137616" x="3529013" y="5613400"/>
          <p14:tracePt t="137624" x="3544888" y="5613400"/>
          <p14:tracePt t="137632" x="3559175" y="5613400"/>
          <p14:tracePt t="137640" x="3567113" y="5613400"/>
          <p14:tracePt t="137648" x="3590925" y="5613400"/>
          <p14:tracePt t="137656" x="3614738" y="5613400"/>
          <p14:tracePt t="137665" x="3654425" y="5613400"/>
          <p14:tracePt t="137673" x="3678238" y="5613400"/>
          <p14:tracePt t="137681" x="3702050" y="5613400"/>
          <p14:tracePt t="137688" x="3717925" y="5613400"/>
          <p14:tracePt t="137698" x="3741738" y="5613400"/>
          <p14:tracePt t="137704" x="3763963" y="5613400"/>
          <p14:tracePt t="137712" x="3795713" y="5613400"/>
          <p14:tracePt t="137721" x="3827463" y="5613400"/>
          <p14:tracePt t="137729" x="3851275" y="5613400"/>
          <p14:tracePt t="137737" x="3883025" y="5605463"/>
          <p14:tracePt t="137744" x="3898900" y="5597525"/>
          <p14:tracePt t="137753" x="3914775" y="5597525"/>
          <p14:tracePt t="137761" x="3938588" y="5589588"/>
          <p14:tracePt t="137769" x="3954463" y="5589588"/>
          <p14:tracePt t="137777" x="3968750" y="5589588"/>
          <p14:tracePt t="137793" x="3984625" y="5589588"/>
          <p14:tracePt t="137856" x="4000500" y="5589588"/>
          <p14:tracePt t="137865" x="4008438" y="5583238"/>
          <p14:tracePt t="137913" x="4016375" y="5575300"/>
          <p14:tracePt t="137977" x="4032250" y="5575300"/>
          <p14:tracePt t="138009" x="4048125" y="5575300"/>
          <p14:tracePt t="138016" x="4056063" y="5575300"/>
          <p14:tracePt t="138025" x="4064000" y="5575300"/>
          <p14:tracePt t="138032" x="4071938" y="5575300"/>
          <p14:tracePt t="138040" x="4087813" y="5575300"/>
          <p14:tracePt t="138049" x="4095750" y="5575300"/>
          <p14:tracePt t="138056" x="4111625" y="5575300"/>
          <p14:tracePt t="138066" x="4119563" y="5575300"/>
          <p14:tracePt t="138072" x="4127500" y="5575300"/>
          <p14:tracePt t="138083" x="4135438" y="5575300"/>
          <p14:tracePt t="138100" x="4151313" y="5567363"/>
          <p14:tracePt t="138104" x="4159250" y="5567363"/>
          <p14:tracePt t="138112" x="4173538" y="5567363"/>
          <p14:tracePt t="138121" x="4181475" y="5567363"/>
          <p14:tracePt t="138128" x="4189413" y="5567363"/>
          <p14:tracePt t="138136" x="4197350" y="5567363"/>
          <p14:tracePt t="138145" x="4213225" y="5567363"/>
          <p14:tracePt t="138153" x="4221163" y="5567363"/>
          <p14:tracePt t="138162" x="4237038" y="5567363"/>
          <p14:tracePt t="138168" x="4244975" y="5567363"/>
          <p14:tracePt t="138176" x="4252913" y="5567363"/>
          <p14:tracePt t="138185" x="4260850" y="5567363"/>
          <p14:tracePt t="138193" x="4276725" y="5567363"/>
          <p14:tracePt t="138201" x="4292600" y="5567363"/>
          <p14:tracePt t="138208" x="4308475" y="5567363"/>
          <p14:tracePt t="138224" x="4324350" y="5567363"/>
          <p14:tracePt t="138233" x="4332288" y="5567363"/>
          <p14:tracePt t="138241" x="4348163" y="5567363"/>
          <p14:tracePt t="138248" x="4356100" y="5567363"/>
          <p14:tracePt t="138257" x="4364038" y="5567363"/>
          <p14:tracePt t="138266" x="4370388" y="5567363"/>
          <p14:tracePt t="138273" x="4386263" y="5567363"/>
          <p14:tracePt t="138281" x="4394200" y="5567363"/>
          <p14:tracePt t="138288" x="4410075" y="5567363"/>
          <p14:tracePt t="138298" x="4418013" y="5567363"/>
          <p14:tracePt t="138304" x="4425950" y="5567363"/>
          <p14:tracePt t="138312" x="4433888" y="5567363"/>
          <p14:tracePt t="138321" x="4449763" y="5567363"/>
          <p14:tracePt t="138328" x="4457700" y="5567363"/>
          <p14:tracePt t="138337" x="4473575" y="5567363"/>
          <p14:tracePt t="138345" x="4481513" y="5567363"/>
          <p14:tracePt t="138353" x="4497388" y="5567363"/>
          <p14:tracePt t="138360" x="4513263" y="5567363"/>
          <p14:tracePt t="138368" x="4521200" y="5567363"/>
          <p14:tracePt t="138377" x="4537075" y="5567363"/>
          <p14:tracePt t="138384" x="4552950" y="5567363"/>
          <p14:tracePt t="138392" x="4568825" y="5567363"/>
          <p14:tracePt t="138401" x="4583113" y="5567363"/>
          <p14:tracePt t="138408" x="4598988" y="5567363"/>
          <p14:tracePt t="138416" x="4622800" y="5567363"/>
          <p14:tracePt t="138424" x="4646613" y="5567363"/>
          <p14:tracePt t="138433" x="4670425" y="5567363"/>
          <p14:tracePt t="138440" x="4710113" y="5567363"/>
          <p14:tracePt t="138448" x="4741863" y="5567363"/>
          <p14:tracePt t="138457" x="4773613" y="5575300"/>
          <p14:tracePt t="138465" x="4779963" y="5575300"/>
          <p14:tracePt t="138473" x="4819650" y="5575300"/>
          <p14:tracePt t="138482" x="4851400" y="5575300"/>
          <p14:tracePt t="138489" x="4891088" y="5575300"/>
          <p14:tracePt t="138498" x="4906963" y="5575300"/>
          <p14:tracePt t="138505" x="4922838" y="5575300"/>
          <p14:tracePt t="138514" x="4938713" y="5575300"/>
          <p14:tracePt t="138521" x="4954588" y="5575300"/>
          <p14:tracePt t="138528" x="4970463" y="5575300"/>
          <p14:tracePt t="140392" x="4984750" y="5575300"/>
          <p14:tracePt t="140409" x="5000625" y="5575300"/>
          <p14:tracePt t="140416" x="5008563" y="5575300"/>
          <p14:tracePt t="140424" x="5032375" y="5567363"/>
          <p14:tracePt t="140433" x="5040313" y="5559425"/>
          <p14:tracePt t="140441" x="5064125" y="5559425"/>
          <p14:tracePt t="140449" x="5087938" y="5551488"/>
          <p14:tracePt t="140456" x="5111750" y="5551488"/>
          <p14:tracePt t="140465" x="5143500" y="5543550"/>
          <p14:tracePt t="140472" x="5159375" y="5535613"/>
          <p14:tracePt t="140480" x="5175250" y="5527675"/>
          <p14:tracePt t="140497" x="5189538" y="5527675"/>
          <p14:tracePt t="140504" x="5197475" y="5527675"/>
          <p14:tracePt t="140513" x="5213350" y="5519738"/>
          <p14:tracePt t="140520" x="5221288" y="5511800"/>
          <p14:tracePt t="140529" x="5237163" y="5511800"/>
          <p14:tracePt t="140536" x="5245100" y="5511800"/>
          <p14:tracePt t="140544" x="5253038" y="5511800"/>
          <p14:tracePt t="140553" x="5260975" y="5503863"/>
          <p14:tracePt t="140561" x="5276850" y="5503863"/>
          <p14:tracePt t="140568" x="5284788" y="5503863"/>
          <p14:tracePt t="140577" x="5300663" y="5503863"/>
          <p14:tracePt t="140584" x="5316538" y="5495925"/>
          <p14:tracePt t="140593" x="5332413" y="5487988"/>
          <p14:tracePt t="140600" x="5356225" y="5487988"/>
          <p14:tracePt t="140608" x="5380038" y="5487988"/>
          <p14:tracePt t="140616" x="5402263" y="5487988"/>
          <p14:tracePt t="140624" x="5441950" y="5487988"/>
          <p14:tracePt t="140633" x="5465763" y="5487988"/>
          <p14:tracePt t="140641" x="5489575" y="5487988"/>
          <p14:tracePt t="140648" x="5513388" y="5487988"/>
          <p14:tracePt t="140656" x="5529263" y="5487988"/>
          <p14:tracePt t="140665" x="5545138" y="5487988"/>
          <p14:tracePt t="140673" x="5553075" y="5487988"/>
          <p14:tracePt t="140688" x="5568950" y="5487988"/>
          <p14:tracePt t="140698" x="5576888" y="5487988"/>
          <p14:tracePt t="140704" x="5591175" y="5487988"/>
          <p14:tracePt t="140712" x="5599113" y="5487988"/>
          <p14:tracePt t="140720" x="5607050" y="5487988"/>
          <p14:tracePt t="140737" x="5614988" y="5487988"/>
          <p14:tracePt t="140744" x="5630863" y="5487988"/>
          <p14:tracePt t="140753" x="5646738" y="5495925"/>
          <p14:tracePt t="140760" x="5662613" y="5503863"/>
          <p14:tracePt t="140768" x="5678488" y="5503863"/>
          <p14:tracePt t="140776" x="5686425" y="5503863"/>
          <p14:tracePt t="140784" x="5702300" y="5511800"/>
          <p14:tracePt t="140800" x="5710238" y="5511800"/>
          <p14:tracePt t="140808" x="5726113" y="5519738"/>
          <p14:tracePt t="140816" x="5726113" y="5527675"/>
          <p14:tracePt t="140824" x="5741988" y="5535613"/>
          <p14:tracePt t="140841" x="5749925" y="5535613"/>
          <p14:tracePt t="140849" x="5757863" y="5543550"/>
          <p14:tracePt t="140872" x="5773738" y="5543550"/>
          <p14:tracePt t="140904" x="5789613" y="5543550"/>
          <p14:tracePt t="140912" x="5795963" y="5543550"/>
          <p14:tracePt t="140928" x="5803900" y="5543550"/>
          <p14:tracePt t="140952" x="5811838" y="5543550"/>
          <p14:tracePt t="140992" x="5827713" y="5543550"/>
          <p14:tracePt t="141008" x="5835650" y="5543550"/>
          <p14:tracePt t="141041" x="5851525" y="5543550"/>
          <p14:tracePt t="141048" x="5859463" y="5543550"/>
          <p14:tracePt t="141073" x="5867400" y="5543550"/>
          <p14:tracePt t="141089" x="5883275" y="5543550"/>
          <p14:tracePt t="141104" x="5891213" y="5535613"/>
          <p14:tracePt t="141113" x="5899150" y="5519738"/>
          <p14:tracePt t="141144" x="5930900" y="5511800"/>
          <p14:tracePt t="141160" x="5946775" y="5511800"/>
          <p14:tracePt t="141169" x="5962650" y="5511800"/>
          <p14:tracePt t="141177" x="5978525" y="5511800"/>
          <p14:tracePt t="141184" x="6016625" y="5511800"/>
          <p14:tracePt t="141193" x="6072188" y="5511800"/>
          <p14:tracePt t="141200" x="6135688" y="5511800"/>
          <p14:tracePt t="141209" x="6197600" y="5511800"/>
          <p14:tracePt t="141217" x="6300788" y="5495925"/>
          <p14:tracePt t="141224" x="6364288" y="5495925"/>
          <p14:tracePt t="141232" x="6457950" y="5472113"/>
          <p14:tracePt t="141241" x="6529388" y="5448300"/>
          <p14:tracePt t="141248" x="6607175" y="5424488"/>
          <p14:tracePt t="141256" x="6662738" y="5416550"/>
          <p14:tracePt t="141264" x="6734175" y="5392738"/>
          <p14:tracePt t="141273" x="6757988" y="5392738"/>
          <p14:tracePt t="141281" x="6765925" y="5386388"/>
          <p14:tracePt t="141289" x="6773863" y="5378450"/>
          <p14:tracePt t="141297" x="6781800" y="5370513"/>
          <p14:tracePt t="141305" x="6797675" y="5370513"/>
          <p14:tracePt t="141312" x="6805613" y="5354638"/>
          <p14:tracePt t="141329" x="6819900" y="5354638"/>
          <p14:tracePt t="141336" x="6827838" y="5370513"/>
          <p14:tracePt t="141344" x="6835775" y="5378450"/>
          <p14:tracePt t="141352" x="6843713" y="5386388"/>
          <p14:tracePt t="141361" x="6859588" y="5408613"/>
          <p14:tracePt t="141368" x="6867525" y="5424488"/>
          <p14:tracePt t="141377" x="6875463" y="5432425"/>
          <p14:tracePt t="141408" x="6891338" y="5440363"/>
          <p14:tracePt t="141433" x="6907213" y="5440363"/>
          <p14:tracePt t="141448" x="6923088" y="5440363"/>
          <p14:tracePt t="141456" x="6954838" y="5440363"/>
          <p14:tracePt t="141464" x="6978650" y="5440363"/>
          <p14:tracePt t="141473" x="6994525" y="5432425"/>
          <p14:tracePt t="141481" x="7010400" y="5424488"/>
          <p14:tracePt t="141488" x="7024688" y="5416550"/>
          <p14:tracePt t="141497" x="7048500" y="5416550"/>
          <p14:tracePt t="141504" x="7056438" y="5408613"/>
          <p14:tracePt t="141514" x="7072313" y="5392738"/>
          <p14:tracePt t="141521" x="7088188" y="5392738"/>
          <p14:tracePt t="141529" x="7104063" y="5392738"/>
          <p14:tracePt t="141537" x="7119938" y="5392738"/>
          <p14:tracePt t="141552" x="7135813" y="5392738"/>
          <p14:tracePt t="141560" x="7143750" y="5392738"/>
          <p14:tracePt t="141568" x="7159625" y="5392738"/>
          <p14:tracePt t="141577" x="7175500" y="5392738"/>
          <p14:tracePt t="141584" x="7199313" y="5400675"/>
          <p14:tracePt t="141592" x="7237413" y="5416550"/>
          <p14:tracePt t="141600" x="7261225" y="5440363"/>
          <p14:tracePt t="141609" x="7300913" y="5456238"/>
          <p14:tracePt t="141616" x="7356475" y="5464175"/>
          <p14:tracePt t="141624" x="7372350" y="5495925"/>
          <p14:tracePt t="141632" x="7412038" y="5511800"/>
          <p14:tracePt t="141640" x="7442200" y="5519738"/>
          <p14:tracePt t="141648" x="7473950" y="5535613"/>
          <p14:tracePt t="141656" x="7489825" y="5535613"/>
          <p14:tracePt t="141665" x="7505700" y="5535613"/>
          <p14:tracePt t="141672" x="7513638" y="5535613"/>
          <p14:tracePt t="141729" x="7529513" y="5535613"/>
          <p14:tracePt t="141752" x="7537450" y="5535613"/>
          <p14:tracePt t="141760" x="7553325" y="5535613"/>
          <p14:tracePt t="141784" x="7561263" y="5535613"/>
          <p14:tracePt t="141792" x="7577138" y="5535613"/>
          <p14:tracePt t="141800" x="7585075" y="5535613"/>
          <p14:tracePt t="141817" x="7600950" y="5535613"/>
          <p14:tracePt t="141832" x="7616825" y="5535613"/>
          <p14:tracePt t="141848" x="7623175" y="5535613"/>
          <p14:tracePt t="141856" x="7639050" y="5535613"/>
          <p14:tracePt t="141865" x="7646988" y="5535613"/>
          <p14:tracePt t="141873" x="7662863" y="5535613"/>
          <p14:tracePt t="141888" x="7662863" y="5527675"/>
          <p14:tracePt t="141984" x="7662863" y="5511800"/>
          <p14:tracePt t="142008" x="7646988" y="5511800"/>
          <p14:tracePt t="142016" x="7631113" y="5503863"/>
          <p14:tracePt t="142025" x="7616825" y="5495925"/>
          <p14:tracePt t="142032" x="7608888" y="5487988"/>
          <p14:tracePt t="142040" x="7600950" y="5480050"/>
          <p14:tracePt t="142049" x="7593013" y="5472113"/>
          <p14:tracePt t="142257" x="7577138" y="5472113"/>
          <p14:tracePt t="142264" x="7569200" y="5472113"/>
          <p14:tracePt t="142313" x="7569200" y="5487988"/>
          <p14:tracePt t="142329" x="7553325" y="5487988"/>
          <p14:tracePt t="142337" x="7545388" y="5495925"/>
          <p14:tracePt t="142344" x="7529513" y="5495925"/>
          <p14:tracePt t="142353" x="7513638" y="5503863"/>
          <p14:tracePt t="142361" x="7505700" y="5511800"/>
          <p14:tracePt t="142368" x="7489825" y="5519738"/>
          <p14:tracePt t="142376" x="7466013" y="5527675"/>
          <p14:tracePt t="142384" x="7412038" y="5559425"/>
          <p14:tracePt t="142393" x="7356475" y="5589588"/>
          <p14:tracePt t="142401" x="7285038" y="5637213"/>
          <p14:tracePt t="142408" x="7213600" y="5684838"/>
          <p14:tracePt t="142416" x="7143750" y="5732463"/>
          <p14:tracePt t="142425" x="7072313" y="5780088"/>
          <p14:tracePt t="142432" x="6986588" y="5826125"/>
          <p14:tracePt t="142440" x="6915150" y="5905500"/>
          <p14:tracePt t="142448" x="6843713" y="5976938"/>
          <p14:tracePt t="142457" x="6781800" y="6046788"/>
          <p14:tracePt t="142464" x="6734175" y="6118225"/>
          <p14:tracePt t="142472" x="6694488" y="6203950"/>
          <p14:tracePt t="142480" x="6678613" y="6259513"/>
          <p14:tracePt t="142490" x="6678613" y="6338888"/>
          <p14:tracePt t="142496" x="6662738" y="6400800"/>
          <p14:tracePt t="142505" x="6630988" y="6456363"/>
          <p14:tracePt t="142512" x="6607175" y="6527800"/>
          <p14:tracePt t="142521" x="6592888" y="6581775"/>
          <p14:tracePt t="142528" x="6553200" y="6637338"/>
          <p14:tracePt t="142537" x="6505575" y="6724650"/>
          <p14:tracePt t="142544" x="6434138" y="679450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
        <p:nvSpPr>
          <p:cNvPr id="9" name="TextBox 8"/>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spTree>
    <p:extLst>
      <p:ext uri="{BB962C8B-B14F-4D97-AF65-F5344CB8AC3E}">
        <p14:creationId xmlns:p14="http://schemas.microsoft.com/office/powerpoint/2010/main" val="380378169"/>
      </p:ext>
    </p:extLst>
  </p:cSld>
  <p:clrMapOvr>
    <a:masterClrMapping/>
  </p:clrMapOvr>
  <mc:AlternateContent xmlns:mc="http://schemas.openxmlformats.org/markup-compatibility/2006" xmlns:p14="http://schemas.microsoft.com/office/powerpoint/2010/main">
    <mc:Choice Requires="p14">
      <p:transition spd="slow" p14:dur="2000" advTm="26736"/>
    </mc:Choice>
    <mc:Fallback xmlns="">
      <p:transition spd="slow" advTm="26736"/>
    </mc:Fallback>
  </mc:AlternateContent>
  <p:extLst>
    <p:ext uri="{3A86A75C-4F4B-4683-9AE1-C65F6400EC91}">
      <p14:laserTraceLst xmlns:p14="http://schemas.microsoft.com/office/powerpoint/2010/main">
        <p14:tracePtLst>
          <p14:tracePt t="23822" x="10814050" y="95250"/>
          <p14:tracePt t="23829" x="10774363" y="196850"/>
          <p14:tracePt t="23838" x="10734675" y="292100"/>
          <p14:tracePt t="23845" x="10702925" y="377825"/>
          <p14:tracePt t="23853" x="10664825" y="465138"/>
          <p14:tracePt t="23861" x="10633075" y="534988"/>
          <p14:tracePt t="23869" x="10593388" y="598488"/>
          <p14:tracePt t="23877" x="10561638" y="654050"/>
          <p14:tracePt t="23885" x="10514013" y="715963"/>
          <p14:tracePt t="23904" x="10420350" y="881063"/>
          <p14:tracePt t="23909" x="10356850" y="960438"/>
          <p14:tracePt t="23918" x="10293350" y="1063625"/>
          <p14:tracePt t="23925" x="10255250" y="1157288"/>
          <p14:tracePt t="23934" x="10207625" y="1244600"/>
          <p14:tracePt t="23941" x="10144125" y="1346200"/>
          <p14:tracePt t="23949" x="10096500" y="1449388"/>
          <p14:tracePt t="23957" x="10026650" y="1558925"/>
          <p14:tracePt t="23966" x="10002838" y="1676400"/>
          <p14:tracePt t="23973" x="9963150" y="1787525"/>
          <p14:tracePt t="23982" x="9955213" y="1881188"/>
          <p14:tracePt t="23990" x="9939338" y="2000250"/>
          <p14:tracePt t="23997" x="9939338" y="2109788"/>
          <p14:tracePt t="24005" x="9939338" y="2205038"/>
          <p14:tracePt t="24013" x="9939338" y="2282825"/>
          <p14:tracePt t="24022" x="9939338" y="2393950"/>
          <p14:tracePt t="24029" x="9939338" y="2487613"/>
          <p14:tracePt t="24037" x="9915525" y="2566988"/>
          <p14:tracePt t="24046" x="9907588" y="2668588"/>
          <p14:tracePt t="24054" x="9907588" y="2763838"/>
          <p14:tracePt t="24061" x="9907588" y="2857500"/>
          <p14:tracePt t="24069" x="9891713" y="2968625"/>
          <p14:tracePt t="24077" x="9867900" y="3062288"/>
          <p14:tracePt t="24085" x="9867900" y="3141663"/>
          <p14:tracePt t="24093" x="9867900" y="3221038"/>
          <p14:tracePt t="24102" x="9845675" y="3322638"/>
          <p14:tracePt t="24109" x="9821863" y="3402013"/>
          <p14:tracePt t="24117" x="9798050" y="3471863"/>
          <p14:tracePt t="24125" x="9774238" y="3543300"/>
          <p14:tracePt t="24134" x="9750425" y="3606800"/>
          <p14:tracePt t="24141" x="9742488" y="3660775"/>
          <p14:tracePt t="24149" x="9734550" y="3692525"/>
          <p14:tracePt t="24157" x="9694863" y="3779838"/>
          <p14:tracePt t="24166" x="9663113" y="3819525"/>
          <p14:tracePt t="24173" x="9648825" y="3857625"/>
          <p14:tracePt t="24181" x="9640888" y="3889375"/>
          <p14:tracePt t="24189" x="9640888" y="3905250"/>
          <p14:tracePt t="24197" x="9632950" y="3921125"/>
          <p14:tracePt t="24205" x="9625013" y="3937000"/>
          <p14:tracePt t="24213" x="9617075" y="3960813"/>
          <p14:tracePt t="24221" x="9617075" y="3976688"/>
          <p14:tracePt t="24229" x="9617075" y="3984625"/>
          <p14:tracePt t="24237" x="9609138" y="4008438"/>
          <p14:tracePt t="24245" x="9601200" y="4030663"/>
          <p14:tracePt t="24253" x="9585325" y="4054475"/>
          <p14:tracePt t="24262" x="9585325" y="4078288"/>
          <p14:tracePt t="24269" x="9577388" y="4110038"/>
          <p14:tracePt t="24277" x="9577388" y="4117975"/>
          <p14:tracePt t="24285" x="9569450" y="4141788"/>
          <p14:tracePt t="24293" x="9569450" y="4149725"/>
          <p14:tracePt t="24301" x="9561513" y="4173538"/>
          <p14:tracePt t="24309" x="9537700" y="4189413"/>
          <p14:tracePt t="24317" x="9537700" y="4205288"/>
          <p14:tracePt t="24405" x="9545638" y="4205288"/>
          <p14:tracePt t="24413" x="9561513" y="4213225"/>
          <p14:tracePt t="24421" x="9569450" y="4213225"/>
          <p14:tracePt t="24429" x="9577388" y="4219575"/>
          <p14:tracePt t="24437" x="9593263" y="4227513"/>
          <p14:tracePt t="24445" x="9601200" y="4243388"/>
          <p14:tracePt t="24453" x="9625013" y="4251325"/>
          <p14:tracePt t="24461" x="9640888" y="4267200"/>
          <p14:tracePt t="24469" x="9648825" y="4275138"/>
          <p14:tracePt t="24477" x="9671050" y="4291013"/>
          <p14:tracePt t="24485" x="9686925" y="4291013"/>
          <p14:tracePt t="24493" x="9702800" y="4298950"/>
          <p14:tracePt t="24501" x="9710738" y="4306888"/>
          <p14:tracePt t="24509" x="9718675" y="4306888"/>
          <p14:tracePt t="24517" x="9726613" y="4306888"/>
          <p14:tracePt t="24525" x="9742488" y="4306888"/>
          <p14:tracePt t="24534" x="9766300" y="4306888"/>
          <p14:tracePt t="24541" x="9782175" y="4306888"/>
          <p14:tracePt t="24549" x="9798050" y="4306888"/>
          <p14:tracePt t="24597" x="9813925" y="4306888"/>
          <p14:tracePt t="24613" x="9821863" y="4306888"/>
          <p14:tracePt t="24621" x="9837738" y="4306888"/>
          <p14:tracePt t="24629" x="9845675" y="4314825"/>
          <p14:tracePt t="24637" x="9875838" y="4314825"/>
          <p14:tracePt t="24645" x="9923463" y="4330700"/>
          <p14:tracePt t="24653" x="9979025" y="4354513"/>
          <p14:tracePt t="24661" x="10002838" y="4386263"/>
          <p14:tracePt t="24669" x="10034588" y="4408488"/>
          <p14:tracePt t="24677" x="10072688" y="4440238"/>
          <p14:tracePt t="24685" x="10128250" y="4487863"/>
          <p14:tracePt t="24693" x="10183813" y="4519613"/>
          <p14:tracePt t="24701" x="10223500" y="4551363"/>
          <p14:tracePt t="24709" x="10269538" y="4591050"/>
          <p14:tracePt t="24719" x="10340975" y="4637088"/>
          <p14:tracePt t="24725" x="10396538" y="4668838"/>
          <p14:tracePt t="24734" x="10436225" y="4700588"/>
          <p14:tracePt t="24742" x="10490200" y="4748213"/>
          <p14:tracePt t="24749" x="10553700" y="4795838"/>
          <p14:tracePt t="24757" x="10609263" y="4841875"/>
          <p14:tracePt t="24766" x="10648950" y="4873625"/>
          <p14:tracePt t="24773" x="10702925" y="4913313"/>
          <p14:tracePt t="24781" x="10758488" y="4953000"/>
          <p14:tracePt t="24789" x="10790238" y="4976813"/>
          <p14:tracePt t="24797" x="10829925" y="5006975"/>
          <p14:tracePt t="24805" x="10883900" y="5038725"/>
          <p14:tracePt t="24813" x="10907713" y="5070475"/>
          <p14:tracePt t="24821" x="10939463" y="5094288"/>
          <p14:tracePt t="24829" x="10979150" y="5118100"/>
          <p14:tracePt t="24837" x="11002963" y="5141913"/>
          <p14:tracePt t="24845" x="11018838" y="5157788"/>
          <p14:tracePt t="24853" x="11050588" y="5165725"/>
          <p14:tracePt t="24861" x="11066463" y="5181600"/>
          <p14:tracePt t="24869" x="11080750" y="5189538"/>
          <p14:tracePt t="24877" x="11088688" y="5203825"/>
          <p14:tracePt t="24885" x="11112500" y="5219700"/>
          <p14:tracePt t="24902" x="11136313" y="5243513"/>
          <p14:tracePt t="24909" x="11152188" y="5251450"/>
          <p14:tracePt t="24917" x="11160125" y="5259388"/>
          <p14:tracePt t="24925" x="11176000" y="5259388"/>
          <p14:tracePt t="24934" x="11191875" y="5283200"/>
          <p14:tracePt t="24941" x="11215688" y="5291138"/>
          <p14:tracePt t="24949" x="11239500" y="5307013"/>
          <p14:tracePt t="24957" x="11263313" y="5314950"/>
          <p14:tracePt t="24965" x="11277600" y="5330825"/>
          <p14:tracePt t="24973" x="11285538" y="5338763"/>
          <p14:tracePt t="24981" x="11309350" y="5354638"/>
          <p14:tracePt t="24989" x="11333163" y="5362575"/>
          <p14:tracePt t="24997" x="11372850" y="5378450"/>
          <p14:tracePt t="25005" x="11404600" y="5378450"/>
          <p14:tracePt t="25013" x="11460163" y="5392738"/>
          <p14:tracePt t="25022" x="11498263" y="5408613"/>
          <p14:tracePt t="25029" x="11545888" y="5416550"/>
          <p14:tracePt t="25038" x="11585575" y="5440363"/>
          <p14:tracePt t="25046" x="11649075" y="5448300"/>
          <p14:tracePt t="25053" x="11718925" y="5464175"/>
          <p14:tracePt t="25061" x="11766550" y="5472113"/>
          <p14:tracePt t="25069" x="11806238" y="5480050"/>
          <p14:tracePt t="25077" x="11877675" y="5503863"/>
          <p14:tracePt t="25085" x="11923713" y="5511800"/>
          <p14:tracePt t="25093" x="11963400" y="5535613"/>
          <p14:tracePt t="25102" x="12003088" y="5543550"/>
          <p14:tracePt t="25109" x="12034838" y="5551488"/>
          <p14:tracePt t="25118" x="12066588" y="5551488"/>
          <p14:tracePt t="25125" x="12096750" y="5559425"/>
          <p14:tracePt t="25134" x="12152313" y="5575300"/>
          <p14:tracePt t="25142" x="12176125" y="5589588"/>
        </p14:tracePtLst>
      </p14:laserTraceLst>
    </p:ext>
  </p:extLs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6E2917-1823-4D7D-B642-03AD26F2B781}">
  <ds:schemaRefs>
    <ds:schemaRef ds:uri="http://schemas.microsoft.com/sharepoint/v3/contenttype/forms"/>
  </ds:schemaRefs>
</ds:datastoreItem>
</file>

<file path=customXml/itemProps2.xml><?xml version="1.0" encoding="utf-8"?>
<ds:datastoreItem xmlns:ds="http://schemas.openxmlformats.org/officeDocument/2006/customXml" ds:itemID="{02BB01F2-2760-407F-9EF3-191364E13042}">
  <ds:schemaRefs>
    <ds:schemaRef ds:uri="49100919-8a76-4266-be0c-7dc583902cb4"/>
    <ds:schemaRef ds:uri="http://schemas.microsoft.com/office/infopath/2007/PartnerControls"/>
    <ds:schemaRef ds:uri="http://schemas.microsoft.com/office/2006/documentManagement/types"/>
    <ds:schemaRef ds:uri="http://purl.org/dc/elements/1.1/"/>
    <ds:schemaRef ds:uri="http://purl.org/dc/terms/"/>
    <ds:schemaRef ds:uri="http://www.w3.org/XML/1998/namespace"/>
    <ds:schemaRef ds:uri="http://schemas.microsoft.com/office/2006/metadata/properties"/>
    <ds:schemaRef ds:uri="http://schemas.openxmlformats.org/package/2006/metadata/core-properties"/>
    <ds:schemaRef ds:uri="d13aca44-ef33-4cf4-9980-7f0b00e6eeb9"/>
    <ds:schemaRef ds:uri="http://purl.org/dc/dcmitype/"/>
  </ds:schemaRefs>
</ds:datastoreItem>
</file>

<file path=customXml/itemProps3.xml><?xml version="1.0" encoding="utf-8"?>
<ds:datastoreItem xmlns:ds="http://schemas.openxmlformats.org/officeDocument/2006/customXml" ds:itemID="{84FCF5A2-7C3A-4D28-B154-C723EF3ABC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8230</TotalTime>
  <Words>2593</Words>
  <Application>Microsoft Office PowerPoint</Application>
  <PresentationFormat>Widescreen</PresentationFormat>
  <Paragraphs>480</Paragraphs>
  <Slides>48</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Tajawal Medium</vt:lpstr>
      <vt:lpstr>Times New Roman</vt:lpstr>
      <vt:lpstr>Wingdings</vt:lpstr>
      <vt:lpstr>WordVisi_MSFontService</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310</cp:revision>
  <dcterms:created xsi:type="dcterms:W3CDTF">2023-04-29T09:08:23Z</dcterms:created>
  <dcterms:modified xsi:type="dcterms:W3CDTF">2025-07-30T21:57:06Z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