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0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31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2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4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303" r:id="rId5"/>
    <p:sldId id="523" r:id="rId6"/>
    <p:sldId id="276" r:id="rId7"/>
    <p:sldId id="553" r:id="rId8"/>
    <p:sldId id="510" r:id="rId9"/>
    <p:sldId id="511" r:id="rId10"/>
    <p:sldId id="554" r:id="rId11"/>
    <p:sldId id="555" r:id="rId12"/>
    <p:sldId id="556" r:id="rId13"/>
    <p:sldId id="557" r:id="rId14"/>
    <p:sldId id="558" r:id="rId15"/>
    <p:sldId id="559" r:id="rId16"/>
    <p:sldId id="592" r:id="rId17"/>
    <p:sldId id="514" r:id="rId18"/>
    <p:sldId id="562" r:id="rId19"/>
    <p:sldId id="515" r:id="rId20"/>
    <p:sldId id="564" r:id="rId21"/>
    <p:sldId id="563" r:id="rId22"/>
    <p:sldId id="565" r:id="rId23"/>
    <p:sldId id="566" r:id="rId24"/>
    <p:sldId id="567" r:id="rId25"/>
    <p:sldId id="568" r:id="rId26"/>
    <p:sldId id="560" r:id="rId27"/>
    <p:sldId id="569" r:id="rId28"/>
    <p:sldId id="570" r:id="rId29"/>
    <p:sldId id="571" r:id="rId30"/>
    <p:sldId id="572" r:id="rId31"/>
    <p:sldId id="573" r:id="rId32"/>
    <p:sldId id="513" r:id="rId33"/>
    <p:sldId id="575" r:id="rId34"/>
    <p:sldId id="576" r:id="rId35"/>
    <p:sldId id="577" r:id="rId36"/>
    <p:sldId id="578" r:id="rId37"/>
    <p:sldId id="579" r:id="rId38"/>
    <p:sldId id="586" r:id="rId39"/>
    <p:sldId id="587" r:id="rId40"/>
    <p:sldId id="561" r:id="rId41"/>
    <p:sldId id="588" r:id="rId42"/>
    <p:sldId id="589" r:id="rId43"/>
    <p:sldId id="590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3"/>
            <p14:sldId id="276"/>
            <p14:sldId id="553"/>
            <p14:sldId id="510"/>
            <p14:sldId id="511"/>
            <p14:sldId id="554"/>
            <p14:sldId id="555"/>
            <p14:sldId id="556"/>
            <p14:sldId id="557"/>
            <p14:sldId id="558"/>
            <p14:sldId id="559"/>
            <p14:sldId id="592"/>
            <p14:sldId id="514"/>
            <p14:sldId id="562"/>
            <p14:sldId id="515"/>
            <p14:sldId id="564"/>
            <p14:sldId id="563"/>
            <p14:sldId id="565"/>
            <p14:sldId id="566"/>
            <p14:sldId id="567"/>
            <p14:sldId id="568"/>
            <p14:sldId id="560"/>
            <p14:sldId id="569"/>
            <p14:sldId id="570"/>
            <p14:sldId id="571"/>
            <p14:sldId id="572"/>
            <p14:sldId id="573"/>
            <p14:sldId id="513"/>
            <p14:sldId id="575"/>
            <p14:sldId id="576"/>
            <p14:sldId id="577"/>
            <p14:sldId id="578"/>
            <p14:sldId id="579"/>
            <p14:sldId id="586"/>
            <p14:sldId id="587"/>
            <p14:sldId id="561"/>
            <p14:sldId id="588"/>
            <p14:sldId id="589"/>
            <p14:sldId id="5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3"/>
    <p:restoredTop sz="75535"/>
  </p:normalViewPr>
  <p:slideViewPr>
    <p:cSldViewPr snapToGrid="0">
      <p:cViewPr varScale="1">
        <p:scale>
          <a:sx n="79" d="100"/>
          <a:sy n="79" d="100"/>
        </p:scale>
        <p:origin x="155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3600" b="1" dirty="0"/>
            <a:t>تحسين الاستهداف:</a:t>
          </a:r>
          <a:endParaRPr lang="en-GB" sz="36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يسمح بمعرفة من هم العملاء الحقيقيون وكيفية التفاعل معهم بشكل فعال.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3600" b="1" dirty="0"/>
            <a:t>زيادة التفاعل:</a:t>
          </a:r>
          <a:endParaRPr lang="en-GB" sz="36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/>
      <dgm:spPr/>
      <dgm:t>
        <a:bodyPr/>
        <a:lstStyle/>
        <a:p>
          <a:pPr rtl="1"/>
          <a:r>
            <a:rPr lang="ar-SA" dirty="0"/>
            <a:t>تخصيص الرسائل والعروض استنادًا إلى سلوكيات العميل يزيد من احتمالية التفاعل.</a:t>
          </a:r>
          <a:endParaRPr lang="en-GB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3600" b="1" dirty="0"/>
            <a:t>تحقيق نتائج أفضل:</a:t>
          </a:r>
          <a:endParaRPr lang="en-GB" sz="36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/>
        </a:p>
      </dgm:t>
    </dgm:pt>
    <dgm:pt modelId="{B1994776-BB7E-AD4E-900E-8296E2C69C4F}">
      <dgm:prSet phldrT="[Text]"/>
      <dgm:spPr/>
      <dgm:t>
        <a:bodyPr/>
        <a:lstStyle/>
        <a:p>
          <a:pPr rtl="1"/>
          <a:r>
            <a:rPr lang="ar-SA" dirty="0"/>
            <a:t>الحملات الموجهة بناءً على سلوكيات العملاء تحقق عوائد استثمارية أعلى.</a:t>
          </a:r>
          <a:endParaRPr lang="en-GB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3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3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3"/>
      <dgm:spPr/>
    </dgm:pt>
    <dgm:pt modelId="{2BBEB849-55BA-F34A-8292-240D96C65C68}" type="pres">
      <dgm:prSet presAssocID="{C88ED262-17EB-A64F-8186-B36DDD55690A}" presName="childText" presStyleLbl="bgAcc1" presStyleIdx="0" presStyleCnt="3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3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3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3"/>
      <dgm:spPr/>
    </dgm:pt>
    <dgm:pt modelId="{A774F160-A9DB-DD4F-80EA-A6DEEBEB081E}" type="pres">
      <dgm:prSet presAssocID="{65387183-454B-F14D-A6F6-7DA8C5BFAE05}" presName="childText" presStyleLbl="bgAcc1" presStyleIdx="1" presStyleCnt="3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3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3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3"/>
      <dgm:spPr/>
    </dgm:pt>
    <dgm:pt modelId="{BCF9E977-DC9C-8B43-90ED-AE7D771A3165}" type="pres">
      <dgm:prSet presAssocID="{B1994776-BB7E-AD4E-900E-8296E2C69C4F}" presName="childText" presStyleLbl="bgAcc1" presStyleIdx="2" presStyleCnt="3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48C8CD-9A4D-0740-A0FB-017F9929D5A9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9DB7436-0F33-C942-A6A8-DF310B57A7BD}">
      <dgm:prSet custT="1"/>
      <dgm:spPr/>
      <dgm:t>
        <a:bodyPr/>
        <a:lstStyle/>
        <a:p>
          <a:pPr algn="r" rtl="1"/>
          <a:r>
            <a:rPr lang="ar-SA" sz="2800" b="1" dirty="0"/>
            <a:t>العوامل النفسية:</a:t>
          </a:r>
          <a:endParaRPr lang="en-GB" sz="2800" dirty="0"/>
        </a:p>
      </dgm:t>
    </dgm:pt>
    <dgm:pt modelId="{04EEFD53-D6E7-224A-A9C9-103536CAC005}" type="parTrans" cxnId="{229D67F8-BF24-CC46-A7CE-3241C513CD0D}">
      <dgm:prSet/>
      <dgm:spPr/>
      <dgm:t>
        <a:bodyPr/>
        <a:lstStyle/>
        <a:p>
          <a:pPr algn="r" rtl="1"/>
          <a:endParaRPr lang="en-GB"/>
        </a:p>
      </dgm:t>
    </dgm:pt>
    <dgm:pt modelId="{73B688CC-788D-E546-8C34-71E38568AE96}" type="sibTrans" cxnId="{229D67F8-BF24-CC46-A7CE-3241C513CD0D}">
      <dgm:prSet/>
      <dgm:spPr/>
      <dgm:t>
        <a:bodyPr/>
        <a:lstStyle/>
        <a:p>
          <a:pPr algn="r" rtl="1"/>
          <a:endParaRPr lang="en-GB"/>
        </a:p>
      </dgm:t>
    </dgm:pt>
    <dgm:pt modelId="{BE584113-3104-794F-864B-09CBD761F46F}">
      <dgm:prSet custT="1"/>
      <dgm:spPr/>
      <dgm:t>
        <a:bodyPr/>
        <a:lstStyle/>
        <a:p>
          <a:pPr algn="r" rtl="1"/>
          <a:r>
            <a:rPr lang="ar-SA" sz="2800" b="1" dirty="0"/>
            <a:t>العوامل الاجتماعية:</a:t>
          </a:r>
          <a:endParaRPr lang="en-GB" sz="2800" dirty="0"/>
        </a:p>
      </dgm:t>
    </dgm:pt>
    <dgm:pt modelId="{017E12A6-05EF-B241-92A2-1BE20D0D1744}" type="parTrans" cxnId="{B2CD4AF6-F7AC-4243-B292-B3863E213724}">
      <dgm:prSet/>
      <dgm:spPr/>
      <dgm:t>
        <a:bodyPr/>
        <a:lstStyle/>
        <a:p>
          <a:pPr algn="r" rtl="1"/>
          <a:endParaRPr lang="en-GB"/>
        </a:p>
      </dgm:t>
    </dgm:pt>
    <dgm:pt modelId="{9823AF39-5681-4741-BF35-38A5853304F7}" type="sibTrans" cxnId="{B2CD4AF6-F7AC-4243-B292-B3863E213724}">
      <dgm:prSet/>
      <dgm:spPr/>
      <dgm:t>
        <a:bodyPr/>
        <a:lstStyle/>
        <a:p>
          <a:pPr algn="r" rtl="1"/>
          <a:endParaRPr lang="en-GB"/>
        </a:p>
      </dgm:t>
    </dgm:pt>
    <dgm:pt modelId="{A8B5EFB2-666C-8542-A2CC-B2489B78E03F}">
      <dgm:prSet custT="1"/>
      <dgm:spPr/>
      <dgm:t>
        <a:bodyPr/>
        <a:lstStyle/>
        <a:p>
          <a:pPr algn="r" rtl="1"/>
          <a:r>
            <a:rPr lang="ar-SA" sz="2800" b="1" dirty="0"/>
            <a:t>العوامل الثقافية:</a:t>
          </a:r>
          <a:endParaRPr lang="en-GB" sz="2800" dirty="0"/>
        </a:p>
      </dgm:t>
    </dgm:pt>
    <dgm:pt modelId="{643FCA10-FA09-984F-AF93-8EB85701C5CF}" type="parTrans" cxnId="{251C788C-9807-8B47-8C6E-A4143B7A1B5C}">
      <dgm:prSet/>
      <dgm:spPr/>
      <dgm:t>
        <a:bodyPr/>
        <a:lstStyle/>
        <a:p>
          <a:pPr algn="r" rtl="1"/>
          <a:endParaRPr lang="en-GB"/>
        </a:p>
      </dgm:t>
    </dgm:pt>
    <dgm:pt modelId="{526F5DB0-9F1A-E04A-9D0F-54983114F74B}" type="sibTrans" cxnId="{251C788C-9807-8B47-8C6E-A4143B7A1B5C}">
      <dgm:prSet/>
      <dgm:spPr/>
      <dgm:t>
        <a:bodyPr/>
        <a:lstStyle/>
        <a:p>
          <a:pPr algn="r" rtl="1"/>
          <a:endParaRPr lang="en-GB"/>
        </a:p>
      </dgm:t>
    </dgm:pt>
    <dgm:pt modelId="{47F989C3-B63C-2847-83D8-3494DFBD973D}">
      <dgm:prSet custT="1"/>
      <dgm:spPr/>
      <dgm:t>
        <a:bodyPr/>
        <a:lstStyle/>
        <a:p>
          <a:pPr algn="r" rtl="1"/>
          <a:r>
            <a:rPr lang="ar-SA" sz="2800" b="1" dirty="0"/>
            <a:t>العوامل الاقتصادية:</a:t>
          </a:r>
          <a:endParaRPr lang="en-GB" sz="2800" dirty="0"/>
        </a:p>
      </dgm:t>
    </dgm:pt>
    <dgm:pt modelId="{CD8166F5-9565-144E-A63E-E98E18C4685B}" type="parTrans" cxnId="{0887E427-1249-6549-BFF3-A575674F93D7}">
      <dgm:prSet/>
      <dgm:spPr/>
      <dgm:t>
        <a:bodyPr/>
        <a:lstStyle/>
        <a:p>
          <a:pPr algn="r" rtl="1"/>
          <a:endParaRPr lang="en-GB"/>
        </a:p>
      </dgm:t>
    </dgm:pt>
    <dgm:pt modelId="{5C799F30-730E-1346-828E-F2DB32377A16}" type="sibTrans" cxnId="{0887E427-1249-6549-BFF3-A575674F93D7}">
      <dgm:prSet/>
      <dgm:spPr/>
      <dgm:t>
        <a:bodyPr/>
        <a:lstStyle/>
        <a:p>
          <a:pPr algn="r" rtl="1"/>
          <a:endParaRPr lang="en-GB"/>
        </a:p>
      </dgm:t>
    </dgm:pt>
    <dgm:pt modelId="{062080FC-D6E8-B24F-952F-1D138119AFF4}">
      <dgm:prSet custT="1"/>
      <dgm:spPr/>
      <dgm:t>
        <a:bodyPr/>
        <a:lstStyle/>
        <a:p>
          <a:pPr algn="r" rtl="1"/>
          <a:r>
            <a:rPr lang="ar-SA" sz="2400" dirty="0"/>
            <a:t>تأثير الأصدقاء والعائلة، التأثيرات المجتمعية.</a:t>
          </a:r>
          <a:endParaRPr lang="en-GB" sz="2400" dirty="0"/>
        </a:p>
      </dgm:t>
    </dgm:pt>
    <dgm:pt modelId="{63903D6E-5B50-5349-8AA6-B550942CADF0}" type="parTrans" cxnId="{C6CB8918-36A1-C947-A9AA-C65593AC7456}">
      <dgm:prSet/>
      <dgm:spPr/>
      <dgm:t>
        <a:bodyPr/>
        <a:lstStyle/>
        <a:p>
          <a:pPr algn="r" rtl="1"/>
          <a:endParaRPr lang="en-GB"/>
        </a:p>
      </dgm:t>
    </dgm:pt>
    <dgm:pt modelId="{29A5F297-6797-1248-99B5-F195C915AAC2}" type="sibTrans" cxnId="{C6CB8918-36A1-C947-A9AA-C65593AC7456}">
      <dgm:prSet/>
      <dgm:spPr/>
      <dgm:t>
        <a:bodyPr/>
        <a:lstStyle/>
        <a:p>
          <a:pPr algn="r" rtl="1"/>
          <a:endParaRPr lang="en-GB"/>
        </a:p>
      </dgm:t>
    </dgm:pt>
    <dgm:pt modelId="{80021857-D329-A748-BB00-674E2E5C2F88}">
      <dgm:prSet custT="1"/>
      <dgm:spPr/>
      <dgm:t>
        <a:bodyPr/>
        <a:lstStyle/>
        <a:p>
          <a:pPr algn="r" rtl="1"/>
          <a:r>
            <a:rPr lang="ar-SA" sz="2400" dirty="0"/>
            <a:t>الاحتياجات، الدوافع، الإدراك.</a:t>
          </a:r>
          <a:endParaRPr lang="en-GB" sz="2400" dirty="0"/>
        </a:p>
      </dgm:t>
    </dgm:pt>
    <dgm:pt modelId="{73084CE3-004B-1A45-8E74-0CBE03636922}" type="parTrans" cxnId="{D773C2E8-2108-6A43-AE6A-96AFFEF1DD00}">
      <dgm:prSet/>
      <dgm:spPr/>
      <dgm:t>
        <a:bodyPr/>
        <a:lstStyle/>
        <a:p>
          <a:pPr algn="r" rtl="1"/>
          <a:endParaRPr lang="en-GB"/>
        </a:p>
      </dgm:t>
    </dgm:pt>
    <dgm:pt modelId="{41E5D130-7ED6-134D-BAA7-0B10F4032F3A}" type="sibTrans" cxnId="{D773C2E8-2108-6A43-AE6A-96AFFEF1DD00}">
      <dgm:prSet/>
      <dgm:spPr/>
      <dgm:t>
        <a:bodyPr/>
        <a:lstStyle/>
        <a:p>
          <a:pPr algn="r" rtl="1"/>
          <a:endParaRPr lang="en-GB"/>
        </a:p>
      </dgm:t>
    </dgm:pt>
    <dgm:pt modelId="{080B603E-B0E3-9E48-856E-9FC0277139F9}">
      <dgm:prSet custT="1"/>
      <dgm:spPr/>
      <dgm:t>
        <a:bodyPr/>
        <a:lstStyle/>
        <a:p>
          <a:pPr algn="r" rtl="1"/>
          <a:r>
            <a:rPr lang="ar-SA" sz="2400" dirty="0"/>
            <a:t>العادات والتقاليد، التأثيرات الثقافية المحلية.</a:t>
          </a:r>
          <a:endParaRPr lang="en-GB" sz="2400" dirty="0"/>
        </a:p>
      </dgm:t>
    </dgm:pt>
    <dgm:pt modelId="{83DF93D2-EBF9-DB43-817E-AD470EAE3377}" type="parTrans" cxnId="{555F22ED-F6C6-A54B-BE71-1EFC03908ECE}">
      <dgm:prSet/>
      <dgm:spPr/>
      <dgm:t>
        <a:bodyPr/>
        <a:lstStyle/>
        <a:p>
          <a:pPr algn="r" rtl="1"/>
          <a:endParaRPr lang="en-GB"/>
        </a:p>
      </dgm:t>
    </dgm:pt>
    <dgm:pt modelId="{E147E1EC-BD54-A440-90BC-7EA1FB1DACA7}" type="sibTrans" cxnId="{555F22ED-F6C6-A54B-BE71-1EFC03908ECE}">
      <dgm:prSet/>
      <dgm:spPr/>
      <dgm:t>
        <a:bodyPr/>
        <a:lstStyle/>
        <a:p>
          <a:pPr algn="r" rtl="1"/>
          <a:endParaRPr lang="en-GB"/>
        </a:p>
      </dgm:t>
    </dgm:pt>
    <dgm:pt modelId="{3F4647A8-AAC6-0544-B2C3-FBFA787AF01A}">
      <dgm:prSet custT="1"/>
      <dgm:spPr/>
      <dgm:t>
        <a:bodyPr/>
        <a:lstStyle/>
        <a:p>
          <a:pPr algn="r" rtl="1"/>
          <a:r>
            <a:rPr lang="ar-SA" sz="2400" dirty="0"/>
            <a:t>مستوى الدخل، العروض الترويجية، الأسعار.</a:t>
          </a:r>
          <a:endParaRPr lang="en-GB" sz="2400" dirty="0"/>
        </a:p>
      </dgm:t>
    </dgm:pt>
    <dgm:pt modelId="{3FB503AC-6001-F34E-971B-DFFCF7B6C6FC}" type="parTrans" cxnId="{D134D6D0-C7E0-8F4F-802D-32811D85584A}">
      <dgm:prSet/>
      <dgm:spPr/>
      <dgm:t>
        <a:bodyPr/>
        <a:lstStyle/>
        <a:p>
          <a:pPr algn="r" rtl="1"/>
          <a:endParaRPr lang="en-GB"/>
        </a:p>
      </dgm:t>
    </dgm:pt>
    <dgm:pt modelId="{A6EBD5B0-A260-524D-B2D5-897A322E4740}" type="sibTrans" cxnId="{D134D6D0-C7E0-8F4F-802D-32811D85584A}">
      <dgm:prSet/>
      <dgm:spPr/>
      <dgm:t>
        <a:bodyPr/>
        <a:lstStyle/>
        <a:p>
          <a:pPr algn="r" rtl="1"/>
          <a:endParaRPr lang="en-GB"/>
        </a:p>
      </dgm:t>
    </dgm:pt>
    <dgm:pt modelId="{70C66FA3-3CE9-6141-ACA2-54AB0E859B1C}">
      <dgm:prSet custT="1"/>
      <dgm:spPr/>
      <dgm:t>
        <a:bodyPr/>
        <a:lstStyle/>
        <a:p>
          <a:pPr rtl="1"/>
          <a:r>
            <a:rPr lang="ar-SA" sz="2800" b="1" dirty="0"/>
            <a:t>العوامل التكنولوجية:</a:t>
          </a:r>
          <a:endParaRPr lang="en-GB" sz="2800" dirty="0"/>
        </a:p>
      </dgm:t>
    </dgm:pt>
    <dgm:pt modelId="{F0657516-31CA-1042-964D-2AC74B4ADB5B}" type="parTrans" cxnId="{5C8A28BF-D17B-284E-A76E-737832712AF9}">
      <dgm:prSet/>
      <dgm:spPr/>
      <dgm:t>
        <a:bodyPr/>
        <a:lstStyle/>
        <a:p>
          <a:endParaRPr lang="en-GB"/>
        </a:p>
      </dgm:t>
    </dgm:pt>
    <dgm:pt modelId="{8414500B-CC9B-EA45-B838-50108D8ECD2F}" type="sibTrans" cxnId="{5C8A28BF-D17B-284E-A76E-737832712AF9}">
      <dgm:prSet/>
      <dgm:spPr/>
      <dgm:t>
        <a:bodyPr/>
        <a:lstStyle/>
        <a:p>
          <a:endParaRPr lang="en-GB"/>
        </a:p>
      </dgm:t>
    </dgm:pt>
    <dgm:pt modelId="{AE2581F1-3509-E64D-9811-5C2CE0F3C93E}">
      <dgm:prSet custT="1"/>
      <dgm:spPr/>
      <dgm:t>
        <a:bodyPr/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"/>
          </a:pP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7EFDC934-1C54-B744-AFBD-9600EBF4D4BD}" type="parTrans" cxnId="{EFEE8A7B-1140-8241-9E2B-69C8FE9FA9CD}">
      <dgm:prSet/>
      <dgm:spPr/>
      <dgm:t>
        <a:bodyPr/>
        <a:lstStyle/>
        <a:p>
          <a:endParaRPr lang="en-GB"/>
        </a:p>
      </dgm:t>
    </dgm:pt>
    <dgm:pt modelId="{0D5D1392-86A1-AC44-BD1D-21932E7A1EF4}" type="sibTrans" cxnId="{EFEE8A7B-1140-8241-9E2B-69C8FE9FA9CD}">
      <dgm:prSet/>
      <dgm:spPr/>
      <dgm:t>
        <a:bodyPr/>
        <a:lstStyle/>
        <a:p>
          <a:endParaRPr lang="en-GB"/>
        </a:p>
      </dgm:t>
    </dgm:pt>
    <dgm:pt modelId="{181712F8-A957-1340-8A12-7FC94FE9C543}">
      <dgm:prSet custT="1"/>
      <dgm:spPr/>
      <dgm:t>
        <a:bodyPr/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استخدام الإنترنت، القنوات الرقمية المفضلة.</a:t>
          </a:r>
        </a:p>
      </dgm:t>
    </dgm:pt>
    <dgm:pt modelId="{24A0BA33-9934-8841-89EE-062B01A4A777}" type="parTrans" cxnId="{C96F19EE-9F4D-AF46-B62B-D80F089B1F0E}">
      <dgm:prSet/>
      <dgm:spPr/>
      <dgm:t>
        <a:bodyPr/>
        <a:lstStyle/>
        <a:p>
          <a:endParaRPr lang="en-GB"/>
        </a:p>
      </dgm:t>
    </dgm:pt>
    <dgm:pt modelId="{17864860-42F4-8F43-8E7B-E8E2B74D301F}" type="sibTrans" cxnId="{C96F19EE-9F4D-AF46-B62B-D80F089B1F0E}">
      <dgm:prSet/>
      <dgm:spPr/>
      <dgm:t>
        <a:bodyPr/>
        <a:lstStyle/>
        <a:p>
          <a:endParaRPr lang="en-GB"/>
        </a:p>
      </dgm:t>
    </dgm:pt>
    <dgm:pt modelId="{5246715C-9651-F547-93D1-1CC5A53D9463}">
      <dgm:prSet custT="1"/>
      <dgm:spPr/>
      <dgm:t>
        <a:bodyPr/>
        <a:lstStyle/>
        <a:p>
          <a:pPr marL="171450" lvl="1" indent="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</a:pPr>
          <a:endParaRPr lang="en-GB" sz="2400" kern="1200" dirty="0"/>
        </a:p>
      </dgm:t>
    </dgm:pt>
    <dgm:pt modelId="{B0CB3C31-B558-A448-9492-FFCE242B8151}" type="parTrans" cxnId="{8FFD770C-8959-8042-9E61-DAB3CBC71163}">
      <dgm:prSet/>
      <dgm:spPr/>
      <dgm:t>
        <a:bodyPr/>
        <a:lstStyle/>
        <a:p>
          <a:endParaRPr lang="en-GB"/>
        </a:p>
      </dgm:t>
    </dgm:pt>
    <dgm:pt modelId="{1351B52E-CC8A-BA47-8790-F1E01F4888E9}" type="sibTrans" cxnId="{8FFD770C-8959-8042-9E61-DAB3CBC71163}">
      <dgm:prSet/>
      <dgm:spPr/>
      <dgm:t>
        <a:bodyPr/>
        <a:lstStyle/>
        <a:p>
          <a:endParaRPr lang="en-GB"/>
        </a:p>
      </dgm:t>
    </dgm:pt>
    <dgm:pt modelId="{4720EC32-CB53-7247-A869-9D60D07025EF}" type="pres">
      <dgm:prSet presAssocID="{1C48C8CD-9A4D-0740-A0FB-017F9929D5A9}" presName="Name0" presStyleCnt="0">
        <dgm:presLayoutVars>
          <dgm:dir val="rev"/>
          <dgm:animLvl val="lvl"/>
          <dgm:resizeHandles val="exact"/>
        </dgm:presLayoutVars>
      </dgm:prSet>
      <dgm:spPr/>
    </dgm:pt>
    <dgm:pt modelId="{70DC4AEE-EAC9-F64F-8048-1B83DAC8AFD6}" type="pres">
      <dgm:prSet presAssocID="{89DB7436-0F33-C942-A6A8-DF310B57A7BD}" presName="linNode" presStyleCnt="0"/>
      <dgm:spPr/>
    </dgm:pt>
    <dgm:pt modelId="{0876AFB1-EC2B-EF4E-BCE9-9AE7D537B435}" type="pres">
      <dgm:prSet presAssocID="{89DB7436-0F33-C942-A6A8-DF310B57A7BD}" presName="parentText" presStyleLbl="node1" presStyleIdx="0" presStyleCnt="5" custScaleX="86765">
        <dgm:presLayoutVars>
          <dgm:chMax val="1"/>
          <dgm:bulletEnabled val="1"/>
        </dgm:presLayoutVars>
      </dgm:prSet>
      <dgm:spPr/>
    </dgm:pt>
    <dgm:pt modelId="{3A680B00-FA61-3446-86CE-8EF169FC669D}" type="pres">
      <dgm:prSet presAssocID="{89DB7436-0F33-C942-A6A8-DF310B57A7BD}" presName="descendantText" presStyleLbl="alignAccFollowNode1" presStyleIdx="0" presStyleCnt="5">
        <dgm:presLayoutVars>
          <dgm:bulletEnabled val="1"/>
        </dgm:presLayoutVars>
      </dgm:prSet>
      <dgm:spPr/>
    </dgm:pt>
    <dgm:pt modelId="{BF6D383C-060E-F442-AD6E-4D0426699A8E}" type="pres">
      <dgm:prSet presAssocID="{73B688CC-788D-E546-8C34-71E38568AE96}" presName="sp" presStyleCnt="0"/>
      <dgm:spPr/>
    </dgm:pt>
    <dgm:pt modelId="{FDB81540-5352-9340-B02A-6EC4C4AC7D59}" type="pres">
      <dgm:prSet presAssocID="{BE584113-3104-794F-864B-09CBD761F46F}" presName="linNode" presStyleCnt="0"/>
      <dgm:spPr/>
    </dgm:pt>
    <dgm:pt modelId="{FC4D311E-81D5-E449-B1B8-DAF8656592A9}" type="pres">
      <dgm:prSet presAssocID="{BE584113-3104-794F-864B-09CBD761F46F}" presName="parentText" presStyleLbl="node1" presStyleIdx="1" presStyleCnt="5" custScaleX="86765">
        <dgm:presLayoutVars>
          <dgm:chMax val="1"/>
          <dgm:bulletEnabled val="1"/>
        </dgm:presLayoutVars>
      </dgm:prSet>
      <dgm:spPr/>
    </dgm:pt>
    <dgm:pt modelId="{C885E967-360D-334F-AE1E-D0CCF8A77CB0}" type="pres">
      <dgm:prSet presAssocID="{BE584113-3104-794F-864B-09CBD761F46F}" presName="descendantText" presStyleLbl="alignAccFollowNode1" presStyleIdx="1" presStyleCnt="5">
        <dgm:presLayoutVars>
          <dgm:bulletEnabled val="1"/>
        </dgm:presLayoutVars>
      </dgm:prSet>
      <dgm:spPr/>
    </dgm:pt>
    <dgm:pt modelId="{7B9F0EFE-3D26-6641-A5DD-DAB06D039BB0}" type="pres">
      <dgm:prSet presAssocID="{9823AF39-5681-4741-BF35-38A5853304F7}" presName="sp" presStyleCnt="0"/>
      <dgm:spPr/>
    </dgm:pt>
    <dgm:pt modelId="{165CCA38-A3DF-8444-AAA0-1AC40AC5DA53}" type="pres">
      <dgm:prSet presAssocID="{A8B5EFB2-666C-8542-A2CC-B2489B78E03F}" presName="linNode" presStyleCnt="0"/>
      <dgm:spPr/>
    </dgm:pt>
    <dgm:pt modelId="{D020B659-2FF9-534B-BEF1-D767E53CCE14}" type="pres">
      <dgm:prSet presAssocID="{A8B5EFB2-666C-8542-A2CC-B2489B78E03F}" presName="parentText" presStyleLbl="node1" presStyleIdx="2" presStyleCnt="5" custScaleX="86765">
        <dgm:presLayoutVars>
          <dgm:chMax val="1"/>
          <dgm:bulletEnabled val="1"/>
        </dgm:presLayoutVars>
      </dgm:prSet>
      <dgm:spPr/>
    </dgm:pt>
    <dgm:pt modelId="{A6DD3B72-33E5-D443-B9B1-A89572B37710}" type="pres">
      <dgm:prSet presAssocID="{A8B5EFB2-666C-8542-A2CC-B2489B78E03F}" presName="descendantText" presStyleLbl="alignAccFollowNode1" presStyleIdx="2" presStyleCnt="5">
        <dgm:presLayoutVars>
          <dgm:bulletEnabled val="1"/>
        </dgm:presLayoutVars>
      </dgm:prSet>
      <dgm:spPr/>
    </dgm:pt>
    <dgm:pt modelId="{87F461BD-C537-3444-B3DE-22EDD36EA04C}" type="pres">
      <dgm:prSet presAssocID="{526F5DB0-9F1A-E04A-9D0F-54983114F74B}" presName="sp" presStyleCnt="0"/>
      <dgm:spPr/>
    </dgm:pt>
    <dgm:pt modelId="{25578F11-E773-8546-9683-E4255B2AF4C8}" type="pres">
      <dgm:prSet presAssocID="{47F989C3-B63C-2847-83D8-3494DFBD973D}" presName="linNode" presStyleCnt="0"/>
      <dgm:spPr/>
    </dgm:pt>
    <dgm:pt modelId="{5FC74C2E-AEEE-0743-8EF8-509338ED236C}" type="pres">
      <dgm:prSet presAssocID="{47F989C3-B63C-2847-83D8-3494DFBD973D}" presName="parentText" presStyleLbl="node1" presStyleIdx="3" presStyleCnt="5" custScaleX="86765">
        <dgm:presLayoutVars>
          <dgm:chMax val="1"/>
          <dgm:bulletEnabled val="1"/>
        </dgm:presLayoutVars>
      </dgm:prSet>
      <dgm:spPr/>
    </dgm:pt>
    <dgm:pt modelId="{7D337488-6CED-CE4E-BB3A-342282E2C471}" type="pres">
      <dgm:prSet presAssocID="{47F989C3-B63C-2847-83D8-3494DFBD973D}" presName="descendantText" presStyleLbl="alignAccFollowNode1" presStyleIdx="3" presStyleCnt="5">
        <dgm:presLayoutVars>
          <dgm:bulletEnabled val="1"/>
        </dgm:presLayoutVars>
      </dgm:prSet>
      <dgm:spPr/>
    </dgm:pt>
    <dgm:pt modelId="{B6BAA26A-AAA7-FF46-B205-A5B2581C0D9E}" type="pres">
      <dgm:prSet presAssocID="{5C799F30-730E-1346-828E-F2DB32377A16}" presName="sp" presStyleCnt="0"/>
      <dgm:spPr/>
    </dgm:pt>
    <dgm:pt modelId="{9FAFD513-4885-1843-8516-DA3E9BCB3B08}" type="pres">
      <dgm:prSet presAssocID="{70C66FA3-3CE9-6141-ACA2-54AB0E859B1C}" presName="linNode" presStyleCnt="0"/>
      <dgm:spPr/>
    </dgm:pt>
    <dgm:pt modelId="{C87C65A8-7783-4140-B3F9-07EB5CE99815}" type="pres">
      <dgm:prSet presAssocID="{70C66FA3-3CE9-6141-ACA2-54AB0E859B1C}" presName="parentText" presStyleLbl="node1" presStyleIdx="4" presStyleCnt="5" custScaleX="86765">
        <dgm:presLayoutVars>
          <dgm:chMax val="1"/>
          <dgm:bulletEnabled val="1"/>
        </dgm:presLayoutVars>
      </dgm:prSet>
      <dgm:spPr/>
    </dgm:pt>
    <dgm:pt modelId="{25E64AFC-C5D3-E749-992E-2B8AF539DCE8}" type="pres">
      <dgm:prSet presAssocID="{70C66FA3-3CE9-6141-ACA2-54AB0E859B1C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5D3AEF02-55EF-6141-9436-C1A90CBAC0E7}" type="presOf" srcId="{AE2581F1-3509-E64D-9811-5C2CE0F3C93E}" destId="{25E64AFC-C5D3-E749-992E-2B8AF539DCE8}" srcOrd="0" destOrd="0" presId="urn:microsoft.com/office/officeart/2005/8/layout/vList5"/>
    <dgm:cxn modelId="{8FFD770C-8959-8042-9E61-DAB3CBC71163}" srcId="{70C66FA3-3CE9-6141-ACA2-54AB0E859B1C}" destId="{5246715C-9651-F547-93D1-1CC5A53D9463}" srcOrd="1" destOrd="0" parTransId="{B0CB3C31-B558-A448-9492-FFCE242B8151}" sibTransId="{1351B52E-CC8A-BA47-8790-F1E01F4888E9}"/>
    <dgm:cxn modelId="{C6CB8918-36A1-C947-A9AA-C65593AC7456}" srcId="{BE584113-3104-794F-864B-09CBD761F46F}" destId="{062080FC-D6E8-B24F-952F-1D138119AFF4}" srcOrd="0" destOrd="0" parTransId="{63903D6E-5B50-5349-8AA6-B550942CADF0}" sibTransId="{29A5F297-6797-1248-99B5-F195C915AAC2}"/>
    <dgm:cxn modelId="{0887E427-1249-6549-BFF3-A575674F93D7}" srcId="{1C48C8CD-9A4D-0740-A0FB-017F9929D5A9}" destId="{47F989C3-B63C-2847-83D8-3494DFBD973D}" srcOrd="3" destOrd="0" parTransId="{CD8166F5-9565-144E-A63E-E98E18C4685B}" sibTransId="{5C799F30-730E-1346-828E-F2DB32377A16}"/>
    <dgm:cxn modelId="{1F31F530-6962-DB41-A8D3-F0986BEF8B4C}" type="presOf" srcId="{080B603E-B0E3-9E48-856E-9FC0277139F9}" destId="{A6DD3B72-33E5-D443-B9B1-A89572B37710}" srcOrd="0" destOrd="0" presId="urn:microsoft.com/office/officeart/2005/8/layout/vList5"/>
    <dgm:cxn modelId="{FE9B943D-6B8E-BC4F-BCE8-1CEE355B14FC}" type="presOf" srcId="{BE584113-3104-794F-864B-09CBD761F46F}" destId="{FC4D311E-81D5-E449-B1B8-DAF8656592A9}" srcOrd="0" destOrd="0" presId="urn:microsoft.com/office/officeart/2005/8/layout/vList5"/>
    <dgm:cxn modelId="{8885C865-28C9-B943-AACD-FEEE6ABCBF67}" type="presOf" srcId="{70C66FA3-3CE9-6141-ACA2-54AB0E859B1C}" destId="{C87C65A8-7783-4140-B3F9-07EB5CE99815}" srcOrd="0" destOrd="0" presId="urn:microsoft.com/office/officeart/2005/8/layout/vList5"/>
    <dgm:cxn modelId="{EFEE8A7B-1140-8241-9E2B-69C8FE9FA9CD}" srcId="{70C66FA3-3CE9-6141-ACA2-54AB0E859B1C}" destId="{AE2581F1-3509-E64D-9811-5C2CE0F3C93E}" srcOrd="0" destOrd="0" parTransId="{7EFDC934-1C54-B744-AFBD-9600EBF4D4BD}" sibTransId="{0D5D1392-86A1-AC44-BD1D-21932E7A1EF4}"/>
    <dgm:cxn modelId="{251C788C-9807-8B47-8C6E-A4143B7A1B5C}" srcId="{1C48C8CD-9A4D-0740-A0FB-017F9929D5A9}" destId="{A8B5EFB2-666C-8542-A2CC-B2489B78E03F}" srcOrd="2" destOrd="0" parTransId="{643FCA10-FA09-984F-AF93-8EB85701C5CF}" sibTransId="{526F5DB0-9F1A-E04A-9D0F-54983114F74B}"/>
    <dgm:cxn modelId="{9D7EDDB8-8787-4541-94DF-F5E566A06EDE}" type="presOf" srcId="{181712F8-A957-1340-8A12-7FC94FE9C543}" destId="{25E64AFC-C5D3-E749-992E-2B8AF539DCE8}" srcOrd="0" destOrd="1" presId="urn:microsoft.com/office/officeart/2005/8/layout/vList5"/>
    <dgm:cxn modelId="{A961EEBB-7D63-A446-9B08-125A09DCE592}" type="presOf" srcId="{A8B5EFB2-666C-8542-A2CC-B2489B78E03F}" destId="{D020B659-2FF9-534B-BEF1-D767E53CCE14}" srcOrd="0" destOrd="0" presId="urn:microsoft.com/office/officeart/2005/8/layout/vList5"/>
    <dgm:cxn modelId="{294E14BD-6A4C-9745-9427-840C1BA13EC3}" type="presOf" srcId="{062080FC-D6E8-B24F-952F-1D138119AFF4}" destId="{C885E967-360D-334F-AE1E-D0CCF8A77CB0}" srcOrd="0" destOrd="0" presId="urn:microsoft.com/office/officeart/2005/8/layout/vList5"/>
    <dgm:cxn modelId="{5C8A28BF-D17B-284E-A76E-737832712AF9}" srcId="{1C48C8CD-9A4D-0740-A0FB-017F9929D5A9}" destId="{70C66FA3-3CE9-6141-ACA2-54AB0E859B1C}" srcOrd="4" destOrd="0" parTransId="{F0657516-31CA-1042-964D-2AC74B4ADB5B}" sibTransId="{8414500B-CC9B-EA45-B838-50108D8ECD2F}"/>
    <dgm:cxn modelId="{757AD8C8-B71C-E241-8316-10E252B7FCC5}" type="presOf" srcId="{1C48C8CD-9A4D-0740-A0FB-017F9929D5A9}" destId="{4720EC32-CB53-7247-A869-9D60D07025EF}" srcOrd="0" destOrd="0" presId="urn:microsoft.com/office/officeart/2005/8/layout/vList5"/>
    <dgm:cxn modelId="{04ACE1CA-394E-2B4D-89B2-8DF0D8E3750A}" type="presOf" srcId="{3F4647A8-AAC6-0544-B2C3-FBFA787AF01A}" destId="{7D337488-6CED-CE4E-BB3A-342282E2C471}" srcOrd="0" destOrd="0" presId="urn:microsoft.com/office/officeart/2005/8/layout/vList5"/>
    <dgm:cxn modelId="{D134D6D0-C7E0-8F4F-802D-32811D85584A}" srcId="{47F989C3-B63C-2847-83D8-3494DFBD973D}" destId="{3F4647A8-AAC6-0544-B2C3-FBFA787AF01A}" srcOrd="0" destOrd="0" parTransId="{3FB503AC-6001-F34E-971B-DFFCF7B6C6FC}" sibTransId="{A6EBD5B0-A260-524D-B2D5-897A322E4740}"/>
    <dgm:cxn modelId="{A45133D5-791F-1048-994A-F03619788A9E}" type="presOf" srcId="{5246715C-9651-F547-93D1-1CC5A53D9463}" destId="{25E64AFC-C5D3-E749-992E-2B8AF539DCE8}" srcOrd="0" destOrd="2" presId="urn:microsoft.com/office/officeart/2005/8/layout/vList5"/>
    <dgm:cxn modelId="{FF8F56E8-54A1-BC4F-82E4-03DC793EEFB1}" type="presOf" srcId="{47F989C3-B63C-2847-83D8-3494DFBD973D}" destId="{5FC74C2E-AEEE-0743-8EF8-509338ED236C}" srcOrd="0" destOrd="0" presId="urn:microsoft.com/office/officeart/2005/8/layout/vList5"/>
    <dgm:cxn modelId="{D773C2E8-2108-6A43-AE6A-96AFFEF1DD00}" srcId="{89DB7436-0F33-C942-A6A8-DF310B57A7BD}" destId="{80021857-D329-A748-BB00-674E2E5C2F88}" srcOrd="0" destOrd="0" parTransId="{73084CE3-004B-1A45-8E74-0CBE03636922}" sibTransId="{41E5D130-7ED6-134D-BAA7-0B10F4032F3A}"/>
    <dgm:cxn modelId="{555F22ED-F6C6-A54B-BE71-1EFC03908ECE}" srcId="{A8B5EFB2-666C-8542-A2CC-B2489B78E03F}" destId="{080B603E-B0E3-9E48-856E-9FC0277139F9}" srcOrd="0" destOrd="0" parTransId="{83DF93D2-EBF9-DB43-817E-AD470EAE3377}" sibTransId="{E147E1EC-BD54-A440-90BC-7EA1FB1DACA7}"/>
    <dgm:cxn modelId="{C96F19EE-9F4D-AF46-B62B-D80F089B1F0E}" srcId="{AE2581F1-3509-E64D-9811-5C2CE0F3C93E}" destId="{181712F8-A957-1340-8A12-7FC94FE9C543}" srcOrd="0" destOrd="0" parTransId="{24A0BA33-9934-8841-89EE-062B01A4A777}" sibTransId="{17864860-42F4-8F43-8E7B-E8E2B74D301F}"/>
    <dgm:cxn modelId="{EDD59EF5-76C8-224C-9F52-A76C6B191B2D}" type="presOf" srcId="{80021857-D329-A748-BB00-674E2E5C2F88}" destId="{3A680B00-FA61-3446-86CE-8EF169FC669D}" srcOrd="0" destOrd="0" presId="urn:microsoft.com/office/officeart/2005/8/layout/vList5"/>
    <dgm:cxn modelId="{B2CD4AF6-F7AC-4243-B292-B3863E213724}" srcId="{1C48C8CD-9A4D-0740-A0FB-017F9929D5A9}" destId="{BE584113-3104-794F-864B-09CBD761F46F}" srcOrd="1" destOrd="0" parTransId="{017E12A6-05EF-B241-92A2-1BE20D0D1744}" sibTransId="{9823AF39-5681-4741-BF35-38A5853304F7}"/>
    <dgm:cxn modelId="{229D67F8-BF24-CC46-A7CE-3241C513CD0D}" srcId="{1C48C8CD-9A4D-0740-A0FB-017F9929D5A9}" destId="{89DB7436-0F33-C942-A6A8-DF310B57A7BD}" srcOrd="0" destOrd="0" parTransId="{04EEFD53-D6E7-224A-A9C9-103536CAC005}" sibTransId="{73B688CC-788D-E546-8C34-71E38568AE96}"/>
    <dgm:cxn modelId="{EDC1E0FC-EB96-324D-8BA9-40D1E5FDFB16}" type="presOf" srcId="{89DB7436-0F33-C942-A6A8-DF310B57A7BD}" destId="{0876AFB1-EC2B-EF4E-BCE9-9AE7D537B435}" srcOrd="0" destOrd="0" presId="urn:microsoft.com/office/officeart/2005/8/layout/vList5"/>
    <dgm:cxn modelId="{0451D0A2-0295-9A4F-9834-C03F74E5A8DC}" type="presParOf" srcId="{4720EC32-CB53-7247-A869-9D60D07025EF}" destId="{70DC4AEE-EAC9-F64F-8048-1B83DAC8AFD6}" srcOrd="0" destOrd="0" presId="urn:microsoft.com/office/officeart/2005/8/layout/vList5"/>
    <dgm:cxn modelId="{1F7A6C64-ED9E-194D-8996-B2EC0F908D65}" type="presParOf" srcId="{70DC4AEE-EAC9-F64F-8048-1B83DAC8AFD6}" destId="{0876AFB1-EC2B-EF4E-BCE9-9AE7D537B435}" srcOrd="0" destOrd="0" presId="urn:microsoft.com/office/officeart/2005/8/layout/vList5"/>
    <dgm:cxn modelId="{B1299A5C-504D-7B48-928A-B38D97A8FD92}" type="presParOf" srcId="{70DC4AEE-EAC9-F64F-8048-1B83DAC8AFD6}" destId="{3A680B00-FA61-3446-86CE-8EF169FC669D}" srcOrd="1" destOrd="0" presId="urn:microsoft.com/office/officeart/2005/8/layout/vList5"/>
    <dgm:cxn modelId="{E12C08B8-5DDB-2346-87E9-6DED4CFF259C}" type="presParOf" srcId="{4720EC32-CB53-7247-A869-9D60D07025EF}" destId="{BF6D383C-060E-F442-AD6E-4D0426699A8E}" srcOrd="1" destOrd="0" presId="urn:microsoft.com/office/officeart/2005/8/layout/vList5"/>
    <dgm:cxn modelId="{1B6B7084-D31F-C641-BFD3-2DA1ED64864D}" type="presParOf" srcId="{4720EC32-CB53-7247-A869-9D60D07025EF}" destId="{FDB81540-5352-9340-B02A-6EC4C4AC7D59}" srcOrd="2" destOrd="0" presId="urn:microsoft.com/office/officeart/2005/8/layout/vList5"/>
    <dgm:cxn modelId="{F0752F54-6A08-1D49-8BEB-1EBE6B9CD8BF}" type="presParOf" srcId="{FDB81540-5352-9340-B02A-6EC4C4AC7D59}" destId="{FC4D311E-81D5-E449-B1B8-DAF8656592A9}" srcOrd="0" destOrd="0" presId="urn:microsoft.com/office/officeart/2005/8/layout/vList5"/>
    <dgm:cxn modelId="{31DC1814-DDA3-AD4F-A0B9-4168B0F5A7F8}" type="presParOf" srcId="{FDB81540-5352-9340-B02A-6EC4C4AC7D59}" destId="{C885E967-360D-334F-AE1E-D0CCF8A77CB0}" srcOrd="1" destOrd="0" presId="urn:microsoft.com/office/officeart/2005/8/layout/vList5"/>
    <dgm:cxn modelId="{F2094CB3-20D6-3E41-979F-AFB49BD04E3B}" type="presParOf" srcId="{4720EC32-CB53-7247-A869-9D60D07025EF}" destId="{7B9F0EFE-3D26-6641-A5DD-DAB06D039BB0}" srcOrd="3" destOrd="0" presId="urn:microsoft.com/office/officeart/2005/8/layout/vList5"/>
    <dgm:cxn modelId="{FF7C3928-B9D8-4645-862A-2D4FE564101F}" type="presParOf" srcId="{4720EC32-CB53-7247-A869-9D60D07025EF}" destId="{165CCA38-A3DF-8444-AAA0-1AC40AC5DA53}" srcOrd="4" destOrd="0" presId="urn:microsoft.com/office/officeart/2005/8/layout/vList5"/>
    <dgm:cxn modelId="{6FE55E51-9C91-6043-825E-BC6A1CB6FC15}" type="presParOf" srcId="{165CCA38-A3DF-8444-AAA0-1AC40AC5DA53}" destId="{D020B659-2FF9-534B-BEF1-D767E53CCE14}" srcOrd="0" destOrd="0" presId="urn:microsoft.com/office/officeart/2005/8/layout/vList5"/>
    <dgm:cxn modelId="{5B933421-59DC-7E4B-856E-7DE580DC7633}" type="presParOf" srcId="{165CCA38-A3DF-8444-AAA0-1AC40AC5DA53}" destId="{A6DD3B72-33E5-D443-B9B1-A89572B37710}" srcOrd="1" destOrd="0" presId="urn:microsoft.com/office/officeart/2005/8/layout/vList5"/>
    <dgm:cxn modelId="{9C560D2F-1A6B-5946-B0DB-161E1BCA8951}" type="presParOf" srcId="{4720EC32-CB53-7247-A869-9D60D07025EF}" destId="{87F461BD-C537-3444-B3DE-22EDD36EA04C}" srcOrd="5" destOrd="0" presId="urn:microsoft.com/office/officeart/2005/8/layout/vList5"/>
    <dgm:cxn modelId="{A29433B7-ED9B-6C42-8224-16B7E0F01485}" type="presParOf" srcId="{4720EC32-CB53-7247-A869-9D60D07025EF}" destId="{25578F11-E773-8546-9683-E4255B2AF4C8}" srcOrd="6" destOrd="0" presId="urn:microsoft.com/office/officeart/2005/8/layout/vList5"/>
    <dgm:cxn modelId="{52BD5E4B-8A2B-194C-A4C4-5BF3E25B5C9A}" type="presParOf" srcId="{25578F11-E773-8546-9683-E4255B2AF4C8}" destId="{5FC74C2E-AEEE-0743-8EF8-509338ED236C}" srcOrd="0" destOrd="0" presId="urn:microsoft.com/office/officeart/2005/8/layout/vList5"/>
    <dgm:cxn modelId="{C9F56865-8A6F-C748-8AD6-680A01A8C76D}" type="presParOf" srcId="{25578F11-E773-8546-9683-E4255B2AF4C8}" destId="{7D337488-6CED-CE4E-BB3A-342282E2C471}" srcOrd="1" destOrd="0" presId="urn:microsoft.com/office/officeart/2005/8/layout/vList5"/>
    <dgm:cxn modelId="{82E7B802-5F57-4A43-9668-8456D409D594}" type="presParOf" srcId="{4720EC32-CB53-7247-A869-9D60D07025EF}" destId="{B6BAA26A-AAA7-FF46-B205-A5B2581C0D9E}" srcOrd="7" destOrd="0" presId="urn:microsoft.com/office/officeart/2005/8/layout/vList5"/>
    <dgm:cxn modelId="{1017EA60-901A-E849-95F9-DB93F41D20A4}" type="presParOf" srcId="{4720EC32-CB53-7247-A869-9D60D07025EF}" destId="{9FAFD513-4885-1843-8516-DA3E9BCB3B08}" srcOrd="8" destOrd="0" presId="urn:microsoft.com/office/officeart/2005/8/layout/vList5"/>
    <dgm:cxn modelId="{DCA6E57F-0487-DF4A-8079-681B19C0DECA}" type="presParOf" srcId="{9FAFD513-4885-1843-8516-DA3E9BCB3B08}" destId="{C87C65A8-7783-4140-B3F9-07EB5CE99815}" srcOrd="0" destOrd="0" presId="urn:microsoft.com/office/officeart/2005/8/layout/vList5"/>
    <dgm:cxn modelId="{E3869DBC-2EBC-2B44-95E2-FFCE09A85242}" type="presParOf" srcId="{9FAFD513-4885-1843-8516-DA3E9BCB3B08}" destId="{25E64AFC-C5D3-E749-992E-2B8AF539DCE8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الاحتياجات الأساسية: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مثل الأمان والراحة التي تؤثر على الشراء.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الدوافع: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دوافع عاطفية وعقلانية تؤثر على قرار الشراء.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الإدراك: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dirty="0"/>
            <a:t>كيف يدرك العميل المنتج يمكن أن يحدد اهتمامه بالشراء.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3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3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التأثير الاجتماعي:</a:t>
          </a:r>
          <a:endParaRPr lang="en-GB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تأثير الأصدقاء والعائلة على قرارات الشراء.</a:t>
          </a:r>
          <a:endParaRPr lang="en-GB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الشبكات الاجتماعية:</a:t>
          </a:r>
          <a:endParaRPr lang="en-GB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تأثير المحتوى الذي يشاركه الآخرون على قرارات الشراء.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المجتمعات الرقمية: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dirty="0"/>
            <a:t>كيفية تأثير المراجعات والتوصيات الرقمية على قرارات الشراء.</a:t>
          </a:r>
          <a:endParaRPr lang="en-GB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3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3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القيم والعادات الثقافية:</a:t>
          </a:r>
          <a:endParaRPr lang="en-GB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تأثير الثقافة المحلية على قرارات الشراء.</a:t>
          </a:r>
          <a:endParaRPr lang="en-GB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المنتجات الموجهة لثقافات معينة:</a:t>
          </a:r>
          <a:endParaRPr lang="en-GB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 custT="1"/>
      <dgm:spPr/>
      <dgm:t>
        <a:bodyPr/>
        <a:lstStyle/>
        <a:p>
          <a:pPr rtl="1">
            <a:lnSpc>
              <a:spcPct val="150000"/>
            </a:lnSpc>
            <a:buFont typeface="Arial" panose="020B0604020202020204" pitchFamily="34" charset="0"/>
            <a:buChar char="•"/>
          </a:pPr>
          <a:r>
            <a:rPr lang="ar-SA" sz="2400" dirty="0"/>
            <a:t>كيفية تلبية المنتجات للاحتياجات الثقافية مثل المنتجات الحلال أو الصديقة للبيئة.</a:t>
          </a:r>
          <a:endParaRPr lang="en-GB" sz="2400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FC365129-B27C-1944-BECF-80CDBC36DA76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التوجهات الثقافية الحديثة:</a:t>
          </a:r>
          <a:endParaRPr lang="en-GB" dirty="0"/>
        </a:p>
      </dgm:t>
    </dgm:pt>
    <dgm:pt modelId="{0AC45F7C-B62F-DA41-B107-0E0E09E23B1E}" type="parTrans" cxnId="{94E34C92-AAE2-6042-A6CD-541D956769EA}">
      <dgm:prSet/>
      <dgm:spPr/>
      <dgm:t>
        <a:bodyPr/>
        <a:lstStyle/>
        <a:p>
          <a:endParaRPr lang="en-GB"/>
        </a:p>
      </dgm:t>
    </dgm:pt>
    <dgm:pt modelId="{84CD7A3A-02F7-0949-99D5-1D8613F10ECE}" type="sibTrans" cxnId="{94E34C92-AAE2-6042-A6CD-541D956769EA}">
      <dgm:prSet/>
      <dgm:spPr/>
      <dgm:t>
        <a:bodyPr/>
        <a:lstStyle/>
        <a:p>
          <a:endParaRPr lang="en-GB"/>
        </a:p>
      </dgm:t>
    </dgm:pt>
    <dgm:pt modelId="{CEEBD549-B789-2946-9F3F-013F9FC95E7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dirty="0"/>
            <a:t>تأثير الحركات الثقافية مثل الاستدامة والصحة على قرارات الشراء.</a:t>
          </a:r>
          <a:endParaRPr lang="en-GB" sz="2800" dirty="0"/>
        </a:p>
      </dgm:t>
    </dgm:pt>
    <dgm:pt modelId="{51AC775E-7C7F-5346-97DC-65DD7E6FA971}" type="parTrans" cxnId="{E4CB0729-5EF3-7645-9760-8274AA2B8DC7}">
      <dgm:prSet/>
      <dgm:spPr/>
      <dgm:t>
        <a:bodyPr/>
        <a:lstStyle/>
        <a:p>
          <a:endParaRPr lang="en-GB"/>
        </a:p>
      </dgm:t>
    </dgm:pt>
    <dgm:pt modelId="{EF5A82E6-3A71-AB4F-898E-56997FE69F72}" type="sibTrans" cxnId="{E4CB0729-5EF3-7645-9760-8274AA2B8DC7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3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3">
        <dgm:presLayoutVars>
          <dgm:bulletEnabled val="1"/>
        </dgm:presLayoutVars>
      </dgm:prSet>
      <dgm:spPr/>
    </dgm:pt>
    <dgm:pt modelId="{D45B37FA-6446-8046-A78A-03438706C0D1}" type="pres">
      <dgm:prSet presAssocID="{A0EEEA68-3D07-CB42-B41A-494A809AFA61}" presName="space" presStyleCnt="0"/>
      <dgm:spPr/>
    </dgm:pt>
    <dgm:pt modelId="{7EDA95E5-5FDE-9748-A1ED-0DE1B65E57C1}" type="pres">
      <dgm:prSet presAssocID="{FC365129-B27C-1944-BECF-80CDBC36DA76}" presName="composite" presStyleCnt="0"/>
      <dgm:spPr/>
    </dgm:pt>
    <dgm:pt modelId="{8BC66544-CD27-E449-9C5C-4C6A03DE3131}" type="pres">
      <dgm:prSet presAssocID="{FC365129-B27C-1944-BECF-80CDBC36DA76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1CC97553-E835-7946-95CD-1BFCB465558B}" type="pres">
      <dgm:prSet presAssocID="{FC365129-B27C-1944-BECF-80CDBC36DA76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810C918-87A1-8F44-8499-F9D1C6CF3CDE}" type="presOf" srcId="{FC365129-B27C-1944-BECF-80CDBC36DA76}" destId="{8BC66544-CD27-E449-9C5C-4C6A03DE3131}" srcOrd="0" destOrd="0" presId="urn:microsoft.com/office/officeart/2005/8/layout/hList1"/>
    <dgm:cxn modelId="{E4CB0729-5EF3-7645-9760-8274AA2B8DC7}" srcId="{FC365129-B27C-1944-BECF-80CDBC36DA76}" destId="{CEEBD549-B789-2946-9F3F-013F9FC95E77}" srcOrd="0" destOrd="0" parTransId="{51AC775E-7C7F-5346-97DC-65DD7E6FA971}" sibTransId="{EF5A82E6-3A71-AB4F-898E-56997FE69F72}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94E34C92-AAE2-6042-A6CD-541D956769EA}" srcId="{2E95F084-2274-8B4E-B354-55ADC86B05B6}" destId="{FC365129-B27C-1944-BECF-80CDBC36DA76}" srcOrd="2" destOrd="0" parTransId="{0AC45F7C-B62F-DA41-B107-0E0E09E23B1E}" sibTransId="{84CD7A3A-02F7-0949-99D5-1D8613F10ECE}"/>
    <dgm:cxn modelId="{741EEB98-9E8C-F04B-B328-411899F46265}" type="presOf" srcId="{CEEBD549-B789-2946-9F3F-013F9FC95E77}" destId="{1CC97553-E835-7946-95CD-1BFCB465558B}" srcOrd="0" destOrd="0" presId="urn:microsoft.com/office/officeart/2005/8/layout/hList1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  <dgm:cxn modelId="{CC7DBBC0-EB8A-FF4C-94F1-CBA13DB3644A}" type="presParOf" srcId="{CD8338A9-C715-B64A-BB7A-E8ADE4FAC54E}" destId="{D45B37FA-6446-8046-A78A-03438706C0D1}" srcOrd="3" destOrd="0" presId="urn:microsoft.com/office/officeart/2005/8/layout/hList1"/>
    <dgm:cxn modelId="{C6CA4EF8-B3BA-AE43-A60A-9B9DF98EC5AE}" type="presParOf" srcId="{CD8338A9-C715-B64A-BB7A-E8ADE4FAC54E}" destId="{7EDA95E5-5FDE-9748-A1ED-0DE1B65E57C1}" srcOrd="4" destOrd="0" presId="urn:microsoft.com/office/officeart/2005/8/layout/hList1"/>
    <dgm:cxn modelId="{4510B7BF-0AFB-2E45-97A3-34B4AD31888F}" type="presParOf" srcId="{7EDA95E5-5FDE-9748-A1ED-0DE1B65E57C1}" destId="{8BC66544-CD27-E449-9C5C-4C6A03DE3131}" srcOrd="0" destOrd="0" presId="urn:microsoft.com/office/officeart/2005/8/layout/hList1"/>
    <dgm:cxn modelId="{ECBF1E48-EA32-9F48-A2F8-D8048283C34B}" type="presParOf" srcId="{7EDA95E5-5FDE-9748-A1ED-0DE1B65E57C1}" destId="{1CC97553-E835-7946-95CD-1BFCB465558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مستوى الدخل: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تأثير الدخل الشخصي على قرارات الشراء.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الأسعار والعروض الترويجية: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كيفية جذب العملاء من خلال تخفيضات الأسعار والعروض.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الحساسية للأسعار: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العملاء الذين يبحثون عن الأسعار المنخفضة والحلول الاقتصادية.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3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3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استخدام الأجهزة الذكية: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تأثير الهواتف الذكية والأجهزة المحمولة على قرارات الشراء.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سهولة الوصول إلى الإنترنت: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تأثير توفر الإنترنت في توجيه سلوك الشراء.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القنوات الرقمية المفضلة: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تفضيلات القنوات الرقمية مثل التطبيقات والمواقع الإلكترونية للتسوق.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3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3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Google Analytics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تتبع حركة المرور على الموقع وتحليل سلوك الزوار.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Facebook Insights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/>
      <dgm:spPr/>
      <dgm:t>
        <a:bodyPr/>
        <a:lstStyle/>
        <a:p>
          <a:pPr rtl="1"/>
          <a:r>
            <a:rPr lang="ar-SA" dirty="0"/>
            <a:t>فهم تفاعل الجمهور على منصات التواصل الاجتماعي.</a:t>
          </a:r>
          <a:endParaRPr lang="en-GB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CRM</a:t>
          </a:r>
          <a:endParaRPr lang="en-GB" sz="28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/>
        </a:p>
      </dgm:t>
    </dgm:pt>
    <dgm:pt modelId="{B1994776-BB7E-AD4E-900E-8296E2C69C4F}">
      <dgm:prSet phldrT="[Text]"/>
      <dgm:spPr/>
      <dgm:t>
        <a:bodyPr/>
        <a:lstStyle/>
        <a:p>
          <a:pPr rtl="1"/>
          <a:r>
            <a:rPr lang="ar-SA" dirty="0"/>
            <a:t>إدارة وتحليل بيانات العملاء.</a:t>
          </a:r>
          <a:endParaRPr lang="en-GB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/>
        </a:p>
      </dgm:t>
    </dgm:pt>
    <dgm:pt modelId="{504C500E-01D9-7547-8AC5-115BC8269F9C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GB" sz="2800" b="1" dirty="0"/>
            <a:t>Heatmaps</a:t>
          </a:r>
          <a:endParaRPr lang="en-GB" sz="2800" dirty="0"/>
        </a:p>
      </dgm:t>
    </dgm:pt>
    <dgm:pt modelId="{96C0B2C8-A4BC-C24B-BBFC-2EB94EE7F2A5}" type="parTrans" cxnId="{ED08A213-858E-3D45-B3AA-0AE126921692}">
      <dgm:prSet/>
      <dgm:spPr/>
      <dgm:t>
        <a:bodyPr/>
        <a:lstStyle/>
        <a:p>
          <a:endParaRPr lang="en-GB"/>
        </a:p>
      </dgm:t>
    </dgm:pt>
    <dgm:pt modelId="{9FB6EF66-7CFD-D24A-840B-96109A078DA1}" type="sibTrans" cxnId="{ED08A213-858E-3D45-B3AA-0AE126921692}">
      <dgm:prSet/>
      <dgm:spPr/>
      <dgm:t>
        <a:bodyPr/>
        <a:lstStyle/>
        <a:p>
          <a:endParaRPr lang="en-GB"/>
        </a:p>
      </dgm:t>
    </dgm:pt>
    <dgm:pt modelId="{ACA460F4-3097-764A-9232-21EE7443E109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ar-SA" dirty="0"/>
            <a:t>تحليل تفاعل المستخدمين مع موقع الويب.</a:t>
          </a:r>
          <a:endParaRPr lang="en-GB" dirty="0"/>
        </a:p>
      </dgm:t>
    </dgm:pt>
    <dgm:pt modelId="{A4F00D81-4DAD-664F-BE7A-ECDC5D9674CF}" type="parTrans" cxnId="{F5EDC4B7-C985-6141-A76B-D12B2532161E}">
      <dgm:prSet/>
      <dgm:spPr/>
      <dgm:t>
        <a:bodyPr/>
        <a:lstStyle/>
        <a:p>
          <a:endParaRPr lang="en-GB"/>
        </a:p>
      </dgm:t>
    </dgm:pt>
    <dgm:pt modelId="{39ACFF8B-69EC-204A-8295-992EF8A26280}" type="sibTrans" cxnId="{F5EDC4B7-C985-6141-A76B-D12B2532161E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4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4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4"/>
      <dgm:spPr/>
    </dgm:pt>
    <dgm:pt modelId="{2BBEB849-55BA-F34A-8292-240D96C65C68}" type="pres">
      <dgm:prSet presAssocID="{C88ED262-17EB-A64F-8186-B36DDD55690A}" presName="childText" presStyleLbl="bgAcc1" presStyleIdx="0" presStyleCnt="4" custScaleX="110757" custScaleY="130742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4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4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4"/>
      <dgm:spPr/>
    </dgm:pt>
    <dgm:pt modelId="{A774F160-A9DB-DD4F-80EA-A6DEEBEB081E}" type="pres">
      <dgm:prSet presAssocID="{65387183-454B-F14D-A6F6-7DA8C5BFAE05}" presName="childText" presStyleLbl="bgAcc1" presStyleIdx="1" presStyleCnt="4" custScaleX="110757" custScaleY="130742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4" custScaleX="90333" custScaleY="70220"/>
      <dgm:spPr/>
    </dgm:pt>
    <dgm:pt modelId="{8B060894-FBAD-1F41-8BA9-F5F6766DB2BC}" type="pres">
      <dgm:prSet presAssocID="{ADD6F1E2-4AED-DA41-AAFA-764AE518E54B}" presName="rootConnector" presStyleLbl="node1" presStyleIdx="2" presStyleCnt="4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4"/>
      <dgm:spPr/>
    </dgm:pt>
    <dgm:pt modelId="{BCF9E977-DC9C-8B43-90ED-AE7D771A3165}" type="pres">
      <dgm:prSet presAssocID="{B1994776-BB7E-AD4E-900E-8296E2C69C4F}" presName="childText" presStyleLbl="bgAcc1" presStyleIdx="2" presStyleCnt="4" custScaleX="110757" custScaleY="130742">
        <dgm:presLayoutVars>
          <dgm:bulletEnabled val="1"/>
        </dgm:presLayoutVars>
      </dgm:prSet>
      <dgm:spPr/>
    </dgm:pt>
    <dgm:pt modelId="{070C9AF0-B602-B34E-9538-E6069D1FA36F}" type="pres">
      <dgm:prSet presAssocID="{504C500E-01D9-7547-8AC5-115BC8269F9C}" presName="root" presStyleCnt="0"/>
      <dgm:spPr/>
    </dgm:pt>
    <dgm:pt modelId="{8EBE638A-2219-344A-ABD3-A8CFF9D90EDF}" type="pres">
      <dgm:prSet presAssocID="{504C500E-01D9-7547-8AC5-115BC8269F9C}" presName="rootComposite" presStyleCnt="0"/>
      <dgm:spPr/>
    </dgm:pt>
    <dgm:pt modelId="{4668E4B6-14BD-8247-95BB-D900965FBE7E}" type="pres">
      <dgm:prSet presAssocID="{504C500E-01D9-7547-8AC5-115BC8269F9C}" presName="rootText" presStyleLbl="node1" presStyleIdx="3" presStyleCnt="4" custScaleX="90333" custScaleY="70220"/>
      <dgm:spPr/>
    </dgm:pt>
    <dgm:pt modelId="{DF11A291-8351-9740-86B5-2B3AC9764541}" type="pres">
      <dgm:prSet presAssocID="{504C500E-01D9-7547-8AC5-115BC8269F9C}" presName="rootConnector" presStyleLbl="node1" presStyleIdx="3" presStyleCnt="4"/>
      <dgm:spPr/>
    </dgm:pt>
    <dgm:pt modelId="{591AFB73-38DD-BC45-A528-58C833F96EBD}" type="pres">
      <dgm:prSet presAssocID="{504C500E-01D9-7547-8AC5-115BC8269F9C}" presName="childShape" presStyleCnt="0"/>
      <dgm:spPr/>
    </dgm:pt>
    <dgm:pt modelId="{C5E1B6DF-C00F-5C43-ACC1-B23C0600CEE0}" type="pres">
      <dgm:prSet presAssocID="{A4F00D81-4DAD-664F-BE7A-ECDC5D9674CF}" presName="Name13" presStyleLbl="parChTrans1D2" presStyleIdx="3" presStyleCnt="4"/>
      <dgm:spPr/>
    </dgm:pt>
    <dgm:pt modelId="{A873086D-F0FF-C44C-A075-C404345383F1}" type="pres">
      <dgm:prSet presAssocID="{ACA460F4-3097-764A-9232-21EE7443E109}" presName="childText" presStyleLbl="bgAcc1" presStyleIdx="3" presStyleCnt="4" custScaleX="110757" custScaleY="130742">
        <dgm:presLayoutVars>
          <dgm:bulletEnabled val="1"/>
        </dgm:presLayoutVars>
      </dgm:prSet>
      <dgm:spPr/>
    </dgm:pt>
  </dgm:ptLst>
  <dgm:cxnLst>
    <dgm:cxn modelId="{7BBEA311-A85A-6945-AEB1-A9EC383379A0}" type="presOf" srcId="{A4F00D81-4DAD-664F-BE7A-ECDC5D9674CF}" destId="{C5E1B6DF-C00F-5C43-ACC1-B23C0600CEE0}" srcOrd="0" destOrd="0" presId="urn:microsoft.com/office/officeart/2005/8/layout/hierarchy3"/>
    <dgm:cxn modelId="{ED08A213-858E-3D45-B3AA-0AE126921692}" srcId="{BD09AEF8-F502-8F47-BA6A-B0FFAEB3008F}" destId="{504C500E-01D9-7547-8AC5-115BC8269F9C}" srcOrd="3" destOrd="0" parTransId="{96C0B2C8-A4BC-C24B-BBFC-2EB94EE7F2A5}" sibTransId="{9FB6EF66-7CFD-D24A-840B-96109A078DA1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6F87254B-C050-2F40-9FCE-BC66AF2B4C57}" type="presOf" srcId="{504C500E-01D9-7547-8AC5-115BC8269F9C}" destId="{4668E4B6-14BD-8247-95BB-D900965FBE7E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F5EDC4B7-C985-6141-A76B-D12B2532161E}" srcId="{504C500E-01D9-7547-8AC5-115BC8269F9C}" destId="{ACA460F4-3097-764A-9232-21EE7443E109}" srcOrd="0" destOrd="0" parTransId="{A4F00D81-4DAD-664F-BE7A-ECDC5D9674CF}" sibTransId="{39ACFF8B-69EC-204A-8295-992EF8A26280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85193ABB-9C68-9044-93FB-D70B19B60E2E}" type="presOf" srcId="{504C500E-01D9-7547-8AC5-115BC8269F9C}" destId="{DF11A291-8351-9740-86B5-2B3AC9764541}" srcOrd="1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4434EF1-5E98-3A47-8A3D-8FF423E3BD61}" type="presOf" srcId="{ACA460F4-3097-764A-9232-21EE7443E109}" destId="{A873086D-F0FF-C44C-A075-C404345383F1}" srcOrd="0" destOrd="0" presId="urn:microsoft.com/office/officeart/2005/8/layout/hierarchy3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36F47318-33DC-A744-A02E-20B0EED9A000}" type="presParOf" srcId="{D149F625-27C1-C249-9006-1B94950F545B}" destId="{070C9AF0-B602-B34E-9538-E6069D1FA36F}" srcOrd="3" destOrd="0" presId="urn:microsoft.com/office/officeart/2005/8/layout/hierarchy3"/>
    <dgm:cxn modelId="{859D80C5-F142-BB49-A8BE-5A864CF7A8DB}" type="presParOf" srcId="{070C9AF0-B602-B34E-9538-E6069D1FA36F}" destId="{8EBE638A-2219-344A-ABD3-A8CFF9D90EDF}" srcOrd="0" destOrd="0" presId="urn:microsoft.com/office/officeart/2005/8/layout/hierarchy3"/>
    <dgm:cxn modelId="{5B68E71D-5CD9-5447-8783-7A46286A0AE8}" type="presParOf" srcId="{8EBE638A-2219-344A-ABD3-A8CFF9D90EDF}" destId="{4668E4B6-14BD-8247-95BB-D900965FBE7E}" srcOrd="0" destOrd="0" presId="urn:microsoft.com/office/officeart/2005/8/layout/hierarchy3"/>
    <dgm:cxn modelId="{A9D0AFED-5C85-484C-96E0-124EC1B8E684}" type="presParOf" srcId="{8EBE638A-2219-344A-ABD3-A8CFF9D90EDF}" destId="{DF11A291-8351-9740-86B5-2B3AC9764541}" srcOrd="1" destOrd="0" presId="urn:microsoft.com/office/officeart/2005/8/layout/hierarchy3"/>
    <dgm:cxn modelId="{06158C6B-B481-B440-BD61-2582ED5CB5DE}" type="presParOf" srcId="{070C9AF0-B602-B34E-9538-E6069D1FA36F}" destId="{591AFB73-38DD-BC45-A528-58C833F96EBD}" srcOrd="1" destOrd="0" presId="urn:microsoft.com/office/officeart/2005/8/layout/hierarchy3"/>
    <dgm:cxn modelId="{D487A244-F0AB-F245-A581-B7190E10C610}" type="presParOf" srcId="{591AFB73-38DD-BC45-A528-58C833F96EBD}" destId="{C5E1B6DF-C00F-5C43-ACC1-B23C0600CEE0}" srcOrd="0" destOrd="0" presId="urn:microsoft.com/office/officeart/2005/8/layout/hierarchy3"/>
    <dgm:cxn modelId="{DEF91F0E-E50E-9B41-9409-13DDCF0AC734}" type="presParOf" srcId="{591AFB73-38DD-BC45-A528-58C833F96EBD}" destId="{A873086D-F0FF-C44C-A075-C404345383F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تحليل سلوكيات الشراء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تتبع المنتجات الأكثر زيارة أو المشتراة.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تتبع سلة التسوق المتروكة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معرفة لماذا يغادر العملاء السلة دون إتمام الشراء.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استخدام البيانات في تحسين تجربة التسوق: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تخصيص العروض والمنتجات بناءً على بيانات الشراء السابقة.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3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3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تقسيم العملاء بناءً على سلوكياتهم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الفئة الباحثة، الفئة المشتري الفوري، الفئة المترددة.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استهداف كل فئة برسائل مخصصة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تخصيص الرسائل الإعلانية حسب سلوك كل فئة.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زيادة فعالية الحملات عبر التقسيم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algn="r" rtl="1"/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الحملات المخصصة تحقق تفاعلًا وتحويلات أعلى.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67F934CC-5669-E84B-8BA9-B712C1953989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2FD702A-7E78-B944-8BB3-E3DA39C2FEA0}" type="pres">
      <dgm:prSet presAssocID="{1752099A-5FA7-5B42-9954-CCC2DC540A73}" presName="linNode" presStyleCnt="0"/>
      <dgm:spPr/>
    </dgm:pt>
    <dgm:pt modelId="{4D0BEA53-731D-A948-BDBC-22CA9E440522}" type="pres">
      <dgm:prSet presAssocID="{1752099A-5FA7-5B42-9954-CCC2DC540A73}" presName="parentText" presStyleLbl="node1" presStyleIdx="0" presStyleCnt="3" custScaleX="93417" custScaleY="69933">
        <dgm:presLayoutVars>
          <dgm:chMax val="1"/>
          <dgm:bulletEnabled val="1"/>
        </dgm:presLayoutVars>
      </dgm:prSet>
      <dgm:spPr/>
    </dgm:pt>
    <dgm:pt modelId="{EA3D4C15-3873-FF48-AF28-94F9813503E9}" type="pres">
      <dgm:prSet presAssocID="{1752099A-5FA7-5B42-9954-CCC2DC540A73}" presName="descendantText" presStyleLbl="alignAccFollowNode1" presStyleIdx="0" presStyleCnt="3">
        <dgm:presLayoutVars>
          <dgm:bulletEnabled val="1"/>
        </dgm:presLayoutVars>
      </dgm:prSet>
      <dgm:spPr/>
    </dgm:pt>
    <dgm:pt modelId="{5DF89653-1D0F-554F-ADAB-38985596A615}" type="pres">
      <dgm:prSet presAssocID="{D82E5EC9-D48F-7543-B907-FBA1F99EA9C6}" presName="sp" presStyleCnt="0"/>
      <dgm:spPr/>
    </dgm:pt>
    <dgm:pt modelId="{CC7E2427-FD2A-0847-80DA-E6E29031C7D9}" type="pres">
      <dgm:prSet presAssocID="{33175CCB-1C8B-1C44-8A2A-276D69ED11D2}" presName="linNode" presStyleCnt="0"/>
      <dgm:spPr/>
    </dgm:pt>
    <dgm:pt modelId="{FE24C43F-1620-B848-B983-8D3704A3501E}" type="pres">
      <dgm:prSet presAssocID="{33175CCB-1C8B-1C44-8A2A-276D69ED11D2}" presName="parentText" presStyleLbl="node1" presStyleIdx="1" presStyleCnt="3" custScaleX="93417" custScaleY="69933">
        <dgm:presLayoutVars>
          <dgm:chMax val="1"/>
          <dgm:bulletEnabled val="1"/>
        </dgm:presLayoutVars>
      </dgm:prSet>
      <dgm:spPr/>
    </dgm:pt>
    <dgm:pt modelId="{E52A4327-4D77-8D4F-B5B7-C003C0F4B771}" type="pres">
      <dgm:prSet presAssocID="{33175CCB-1C8B-1C44-8A2A-276D69ED11D2}" presName="descendantText" presStyleLbl="alignAccFollowNode1" presStyleIdx="1" presStyleCnt="3">
        <dgm:presLayoutVars>
          <dgm:bulletEnabled val="1"/>
        </dgm:presLayoutVars>
      </dgm:prSet>
      <dgm:spPr/>
    </dgm:pt>
    <dgm:pt modelId="{45918A22-38EA-6049-B270-78F52E7A0366}" type="pres">
      <dgm:prSet presAssocID="{46CD5F3F-16F8-1443-AC0A-CECBDA2B0AE3}" presName="sp" presStyleCnt="0"/>
      <dgm:spPr/>
    </dgm:pt>
    <dgm:pt modelId="{0DCA1C02-4ADF-844C-9D94-0C8997878CF8}" type="pres">
      <dgm:prSet presAssocID="{00BA3E18-A5E2-9140-B854-8729D59638C7}" presName="linNode" presStyleCnt="0"/>
      <dgm:spPr/>
    </dgm:pt>
    <dgm:pt modelId="{B516D5A4-DD71-4B4A-B823-A7997B0D0A7F}" type="pres">
      <dgm:prSet presAssocID="{00BA3E18-A5E2-9140-B854-8729D59638C7}" presName="parentText" presStyleLbl="node1" presStyleIdx="2" presStyleCnt="3" custScaleX="93417" custScaleY="69933">
        <dgm:presLayoutVars>
          <dgm:chMax val="1"/>
          <dgm:bulletEnabled val="1"/>
        </dgm:presLayoutVars>
      </dgm:prSet>
      <dgm:spPr/>
    </dgm:pt>
    <dgm:pt modelId="{37E1170B-756D-2949-B495-7680BD3B6E5B}" type="pres">
      <dgm:prSet presAssocID="{00BA3E18-A5E2-9140-B854-8729D59638C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B5FC0801-1059-564C-82A1-4A4871FE3F6A}" type="presOf" srcId="{F0B52F86-83AF-D945-9E33-5773BE9861C5}" destId="{EA3D4C15-3873-FF48-AF28-94F9813503E9}" srcOrd="0" destOrd="0" presId="urn:microsoft.com/office/officeart/2005/8/layout/vList5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4F87C1C-8310-F041-8D91-8D81EFE27B3B}" type="presOf" srcId="{33175CCB-1C8B-1C44-8A2A-276D69ED11D2}" destId="{FE24C43F-1620-B848-B983-8D3704A3501E}" srcOrd="0" destOrd="0" presId="urn:microsoft.com/office/officeart/2005/8/layout/vList5"/>
    <dgm:cxn modelId="{5CE15C29-2BC1-6649-B51C-4B2D40D117B8}" type="presOf" srcId="{1752099A-5FA7-5B42-9954-CCC2DC540A73}" destId="{4D0BEA53-731D-A948-BDBC-22CA9E440522}" srcOrd="0" destOrd="0" presId="urn:microsoft.com/office/officeart/2005/8/layout/vList5"/>
    <dgm:cxn modelId="{D2044C40-3C7D-534E-808A-3ED347099C60}" type="presOf" srcId="{00BA3E18-A5E2-9140-B854-8729D59638C7}" destId="{B516D5A4-DD71-4B4A-B823-A7997B0D0A7F}" srcOrd="0" destOrd="0" presId="urn:microsoft.com/office/officeart/2005/8/layout/vList5"/>
    <dgm:cxn modelId="{997C144D-CB4D-114D-83D1-FBE9F344851C}" type="presOf" srcId="{5B0BFAD2-A999-3B41-82A1-CDF4A6E3F1DA}" destId="{67F934CC-5669-E84B-8BA9-B712C1953989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06C62B9-F8B5-7949-99F8-5EFD69137462}" type="presOf" srcId="{8196662A-287F-234F-A077-9224702B5B77}" destId="{E52A4327-4D77-8D4F-B5B7-C003C0F4B771}" srcOrd="0" destOrd="0" presId="urn:microsoft.com/office/officeart/2005/8/layout/vList5"/>
    <dgm:cxn modelId="{DC1E43BB-47B7-6344-AD07-74C699977C27}" type="presOf" srcId="{2E7B7787-BF7C-304D-9F38-1C0AB771DD8B}" destId="{37E1170B-756D-2949-B495-7680BD3B6E5B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7DAFB2B1-1A8B-DC45-BBBB-B22832134124}" type="presParOf" srcId="{67F934CC-5669-E84B-8BA9-B712C1953989}" destId="{52FD702A-7E78-B944-8BB3-E3DA39C2FEA0}" srcOrd="0" destOrd="0" presId="urn:microsoft.com/office/officeart/2005/8/layout/vList5"/>
    <dgm:cxn modelId="{EA0E2818-1A74-A84C-9F44-F345AD3048B8}" type="presParOf" srcId="{52FD702A-7E78-B944-8BB3-E3DA39C2FEA0}" destId="{4D0BEA53-731D-A948-BDBC-22CA9E440522}" srcOrd="0" destOrd="0" presId="urn:microsoft.com/office/officeart/2005/8/layout/vList5"/>
    <dgm:cxn modelId="{FE0A007A-C818-4741-893C-3F5FBAA4F627}" type="presParOf" srcId="{52FD702A-7E78-B944-8BB3-E3DA39C2FEA0}" destId="{EA3D4C15-3873-FF48-AF28-94F9813503E9}" srcOrd="1" destOrd="0" presId="urn:microsoft.com/office/officeart/2005/8/layout/vList5"/>
    <dgm:cxn modelId="{74E6C756-9DAE-4942-8683-F446C6975B17}" type="presParOf" srcId="{67F934CC-5669-E84B-8BA9-B712C1953989}" destId="{5DF89653-1D0F-554F-ADAB-38985596A615}" srcOrd="1" destOrd="0" presId="urn:microsoft.com/office/officeart/2005/8/layout/vList5"/>
    <dgm:cxn modelId="{E659D5C3-73BB-4B42-ACBC-89ADC496F461}" type="presParOf" srcId="{67F934CC-5669-E84B-8BA9-B712C1953989}" destId="{CC7E2427-FD2A-0847-80DA-E6E29031C7D9}" srcOrd="2" destOrd="0" presId="urn:microsoft.com/office/officeart/2005/8/layout/vList5"/>
    <dgm:cxn modelId="{5F9E1F84-D1E5-4C49-91C6-95922EE7CED0}" type="presParOf" srcId="{CC7E2427-FD2A-0847-80DA-E6E29031C7D9}" destId="{FE24C43F-1620-B848-B983-8D3704A3501E}" srcOrd="0" destOrd="0" presId="urn:microsoft.com/office/officeart/2005/8/layout/vList5"/>
    <dgm:cxn modelId="{D9ED8CC2-3D44-8A44-99E3-715BC1A83432}" type="presParOf" srcId="{CC7E2427-FD2A-0847-80DA-E6E29031C7D9}" destId="{E52A4327-4D77-8D4F-B5B7-C003C0F4B771}" srcOrd="1" destOrd="0" presId="urn:microsoft.com/office/officeart/2005/8/layout/vList5"/>
    <dgm:cxn modelId="{656CF0C4-35FF-E64F-9EF1-9B5C03D50387}" type="presParOf" srcId="{67F934CC-5669-E84B-8BA9-B712C1953989}" destId="{45918A22-38EA-6049-B270-78F52E7A0366}" srcOrd="3" destOrd="0" presId="urn:microsoft.com/office/officeart/2005/8/layout/vList5"/>
    <dgm:cxn modelId="{2DDF9DA9-6432-9B45-8F2C-B2D39089574B}" type="presParOf" srcId="{67F934CC-5669-E84B-8BA9-B712C1953989}" destId="{0DCA1C02-4ADF-844C-9D94-0C8997878CF8}" srcOrd="4" destOrd="0" presId="urn:microsoft.com/office/officeart/2005/8/layout/vList5"/>
    <dgm:cxn modelId="{F800EA1F-637F-A64A-AFBF-E2AA7F16F320}" type="presParOf" srcId="{0DCA1C02-4ADF-844C-9D94-0C8997878CF8}" destId="{B516D5A4-DD71-4B4A-B823-A7997B0D0A7F}" srcOrd="0" destOrd="0" presId="urn:microsoft.com/office/officeart/2005/8/layout/vList5"/>
    <dgm:cxn modelId="{18A137FC-50D8-8846-9906-33CCF7FE9EBA}" type="presParOf" srcId="{0DCA1C02-4ADF-844C-9D94-0C8997878CF8}" destId="{37E1170B-756D-2949-B495-7680BD3B6E5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ar-SA" sz="2400" b="1" dirty="0"/>
            <a:t> العميل الباحث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000" dirty="0"/>
            <a:t>يبحث عن المعلومات والتفاصيل قبل الشراء.</a:t>
          </a:r>
          <a:endParaRPr lang="en-GB" sz="20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 العميل المشتري الفوري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000" dirty="0"/>
            <a:t>يتخذ القرار بسرعة بناءً على العاطفة أو العروض المغرية.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ADD6F1E2-4AED-DA41-AAFA-764AE518E54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العميل المتردد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/>
        </a:p>
      </dgm:t>
    </dgm:pt>
    <dgm:pt modelId="{B1994776-BB7E-AD4E-900E-8296E2C69C4F}">
      <dgm:prSet phldrT="[Text]" custT="1"/>
      <dgm:spPr/>
      <dgm:t>
        <a:bodyPr/>
        <a:lstStyle/>
        <a:p>
          <a:pPr rtl="1"/>
          <a:r>
            <a:rPr lang="ar-SA" sz="2000" dirty="0"/>
            <a:t>يحتاج إلى وقت أطول لاتخاذ قرار الشراء.</a:t>
          </a:r>
          <a:endParaRPr lang="en-GB" sz="2000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/>
        </a:p>
      </dgm:t>
    </dgm:pt>
    <dgm:pt modelId="{504C500E-01D9-7547-8AC5-115BC8269F9C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العميل الموالي للعلامة التجارية</a:t>
          </a:r>
          <a:endParaRPr lang="en-GB" sz="2400" dirty="0"/>
        </a:p>
      </dgm:t>
    </dgm:pt>
    <dgm:pt modelId="{96C0B2C8-A4BC-C24B-BBFC-2EB94EE7F2A5}" type="parTrans" cxnId="{ED08A213-858E-3D45-B3AA-0AE126921692}">
      <dgm:prSet/>
      <dgm:spPr/>
      <dgm:t>
        <a:bodyPr/>
        <a:lstStyle/>
        <a:p>
          <a:endParaRPr lang="en-GB"/>
        </a:p>
      </dgm:t>
    </dgm:pt>
    <dgm:pt modelId="{9FB6EF66-7CFD-D24A-840B-96109A078DA1}" type="sibTrans" cxnId="{ED08A213-858E-3D45-B3AA-0AE126921692}">
      <dgm:prSet/>
      <dgm:spPr/>
      <dgm:t>
        <a:bodyPr/>
        <a:lstStyle/>
        <a:p>
          <a:endParaRPr lang="en-GB"/>
        </a:p>
      </dgm:t>
    </dgm:pt>
    <dgm:pt modelId="{ACA460F4-3097-764A-9232-21EE7443E109}">
      <dgm:prSet phldrT="[Text]" custT="1"/>
      <dgm:spPr/>
      <dgm:t>
        <a:bodyPr/>
        <a:lstStyle/>
        <a:p>
          <a:pPr>
            <a:buFont typeface="+mj-lt"/>
            <a:buAutoNum type="arabicPeriod"/>
          </a:pPr>
          <a:r>
            <a:rPr lang="ar-SA" sz="2000" dirty="0"/>
            <a:t>يشتري بانتظام من نفس العلامة التجارية.</a:t>
          </a:r>
          <a:endParaRPr lang="en-GB" sz="2000" dirty="0"/>
        </a:p>
      </dgm:t>
    </dgm:pt>
    <dgm:pt modelId="{A4F00D81-4DAD-664F-BE7A-ECDC5D9674CF}" type="parTrans" cxnId="{F5EDC4B7-C985-6141-A76B-D12B2532161E}">
      <dgm:prSet/>
      <dgm:spPr/>
      <dgm:t>
        <a:bodyPr/>
        <a:lstStyle/>
        <a:p>
          <a:endParaRPr lang="en-GB"/>
        </a:p>
      </dgm:t>
    </dgm:pt>
    <dgm:pt modelId="{39ACFF8B-69EC-204A-8295-992EF8A26280}" type="sibTrans" cxnId="{F5EDC4B7-C985-6141-A76B-D12B2532161E}">
      <dgm:prSet/>
      <dgm:spPr/>
      <dgm:t>
        <a:bodyPr/>
        <a:lstStyle/>
        <a:p>
          <a:endParaRPr lang="en-GB"/>
        </a:p>
      </dgm:t>
    </dgm:pt>
    <dgm:pt modelId="{E147E0D8-EA85-C649-A586-AF8EF8F07483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العميل الحسّاس للأسعار</a:t>
          </a:r>
          <a:endParaRPr lang="en-GB" sz="2400" dirty="0"/>
        </a:p>
      </dgm:t>
    </dgm:pt>
    <dgm:pt modelId="{1C742CC9-0696-3347-A67A-4111AE0267CC}" type="parTrans" cxnId="{488F3F8E-1F6E-5248-A8F7-CC1C84D5CA34}">
      <dgm:prSet/>
      <dgm:spPr/>
      <dgm:t>
        <a:bodyPr/>
        <a:lstStyle/>
        <a:p>
          <a:endParaRPr lang="en-GB"/>
        </a:p>
      </dgm:t>
    </dgm:pt>
    <dgm:pt modelId="{8E3FC0A8-E1FB-0B48-B636-70AA1A310FC2}" type="sibTrans" cxnId="{488F3F8E-1F6E-5248-A8F7-CC1C84D5CA34}">
      <dgm:prSet/>
      <dgm:spPr/>
      <dgm:t>
        <a:bodyPr/>
        <a:lstStyle/>
        <a:p>
          <a:endParaRPr lang="en-GB"/>
        </a:p>
      </dgm:t>
    </dgm:pt>
    <dgm:pt modelId="{0784467D-AEEE-9743-9538-9DF73C9BDE50}">
      <dgm:prSet phldrT="[Text]" custT="1"/>
      <dgm:spPr/>
      <dgm:t>
        <a:bodyPr/>
        <a:lstStyle/>
        <a:p>
          <a:pPr algn="ctr" rtl="1">
            <a:buFont typeface="+mj-lt"/>
            <a:buNone/>
          </a:pPr>
          <a:r>
            <a:rPr lang="ar-SA" sz="2000" dirty="0"/>
            <a:t>يتأثر بالأسعار والعروض الترويجية.</a:t>
          </a:r>
          <a:endParaRPr lang="en-GB" sz="2000" dirty="0"/>
        </a:p>
      </dgm:t>
    </dgm:pt>
    <dgm:pt modelId="{E1FECB61-5E8D-DE46-A201-F6D1ABC49FF2}" type="parTrans" cxnId="{F680191D-DE78-1642-B3C4-2A57C4A115D9}">
      <dgm:prSet/>
      <dgm:spPr/>
      <dgm:t>
        <a:bodyPr/>
        <a:lstStyle/>
        <a:p>
          <a:endParaRPr lang="en-GB"/>
        </a:p>
      </dgm:t>
    </dgm:pt>
    <dgm:pt modelId="{262F2EB3-39C8-3445-A6CA-024C8F812822}" type="sibTrans" cxnId="{F680191D-DE78-1642-B3C4-2A57C4A115D9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5" custScaleX="111142" custScaleY="161265"/>
      <dgm:spPr/>
    </dgm:pt>
    <dgm:pt modelId="{6D8FF543-8109-3844-AC58-9648356DFABE}" type="pres">
      <dgm:prSet presAssocID="{4A11EF4C-C086-E642-9BB3-7F06E5C1290B}" presName="rootConnector" presStyleLbl="node1" presStyleIdx="0" presStyleCnt="5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5"/>
      <dgm:spPr/>
    </dgm:pt>
    <dgm:pt modelId="{2BBEB849-55BA-F34A-8292-240D96C65C68}" type="pres">
      <dgm:prSet presAssocID="{C88ED262-17EB-A64F-8186-B36DDD55690A}" presName="childText" presStyleLbl="bgAcc1" presStyleIdx="0" presStyleCnt="5" custScaleX="146752" custScaleY="235621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5" custScaleX="111142" custScaleY="161265"/>
      <dgm:spPr/>
    </dgm:pt>
    <dgm:pt modelId="{AFE3FB7F-5633-F344-A200-9B3B3BC45949}" type="pres">
      <dgm:prSet presAssocID="{102A7D41-83D4-E04C-90C4-580B0FF7BC74}" presName="rootConnector" presStyleLbl="node1" presStyleIdx="1" presStyleCnt="5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5"/>
      <dgm:spPr/>
    </dgm:pt>
    <dgm:pt modelId="{A774F160-A9DB-DD4F-80EA-A6DEEBEB081E}" type="pres">
      <dgm:prSet presAssocID="{65387183-454B-F14D-A6F6-7DA8C5BFAE05}" presName="childText" presStyleLbl="bgAcc1" presStyleIdx="1" presStyleCnt="5" custScaleX="146752" custScaleY="235621">
        <dgm:presLayoutVars>
          <dgm:bulletEnabled val="1"/>
        </dgm:presLayoutVars>
      </dgm:prSet>
      <dgm:spPr/>
    </dgm:pt>
    <dgm:pt modelId="{42116AAB-CE9F-BC4A-8546-DC4047F963DA}" type="pres">
      <dgm:prSet presAssocID="{ADD6F1E2-4AED-DA41-AAFA-764AE518E54B}" presName="root" presStyleCnt="0"/>
      <dgm:spPr/>
    </dgm:pt>
    <dgm:pt modelId="{2DAC033D-2939-AE46-96FE-6363D5258E81}" type="pres">
      <dgm:prSet presAssocID="{ADD6F1E2-4AED-DA41-AAFA-764AE518E54B}" presName="rootComposite" presStyleCnt="0"/>
      <dgm:spPr/>
    </dgm:pt>
    <dgm:pt modelId="{4E7912FB-C25D-7E41-93DF-5E632CB92593}" type="pres">
      <dgm:prSet presAssocID="{ADD6F1E2-4AED-DA41-AAFA-764AE518E54B}" presName="rootText" presStyleLbl="node1" presStyleIdx="2" presStyleCnt="5" custScaleX="111142" custScaleY="161265"/>
      <dgm:spPr/>
    </dgm:pt>
    <dgm:pt modelId="{8B060894-FBAD-1F41-8BA9-F5F6766DB2BC}" type="pres">
      <dgm:prSet presAssocID="{ADD6F1E2-4AED-DA41-AAFA-764AE518E54B}" presName="rootConnector" presStyleLbl="node1" presStyleIdx="2" presStyleCnt="5"/>
      <dgm:spPr/>
    </dgm:pt>
    <dgm:pt modelId="{78A332D9-4372-954C-961D-8483F0DE6FD8}" type="pres">
      <dgm:prSet presAssocID="{ADD6F1E2-4AED-DA41-AAFA-764AE518E54B}" presName="childShape" presStyleCnt="0"/>
      <dgm:spPr/>
    </dgm:pt>
    <dgm:pt modelId="{89071331-5488-1A49-8856-F4512BB3542F}" type="pres">
      <dgm:prSet presAssocID="{A6221FE1-B857-2448-A6B5-034DBE16CDA4}" presName="Name13" presStyleLbl="parChTrans1D2" presStyleIdx="2" presStyleCnt="5"/>
      <dgm:spPr/>
    </dgm:pt>
    <dgm:pt modelId="{BCF9E977-DC9C-8B43-90ED-AE7D771A3165}" type="pres">
      <dgm:prSet presAssocID="{B1994776-BB7E-AD4E-900E-8296E2C69C4F}" presName="childText" presStyleLbl="bgAcc1" presStyleIdx="2" presStyleCnt="5" custScaleX="146752" custScaleY="235621">
        <dgm:presLayoutVars>
          <dgm:bulletEnabled val="1"/>
        </dgm:presLayoutVars>
      </dgm:prSet>
      <dgm:spPr/>
    </dgm:pt>
    <dgm:pt modelId="{070C9AF0-B602-B34E-9538-E6069D1FA36F}" type="pres">
      <dgm:prSet presAssocID="{504C500E-01D9-7547-8AC5-115BC8269F9C}" presName="root" presStyleCnt="0"/>
      <dgm:spPr/>
    </dgm:pt>
    <dgm:pt modelId="{8EBE638A-2219-344A-ABD3-A8CFF9D90EDF}" type="pres">
      <dgm:prSet presAssocID="{504C500E-01D9-7547-8AC5-115BC8269F9C}" presName="rootComposite" presStyleCnt="0"/>
      <dgm:spPr/>
    </dgm:pt>
    <dgm:pt modelId="{4668E4B6-14BD-8247-95BB-D900965FBE7E}" type="pres">
      <dgm:prSet presAssocID="{504C500E-01D9-7547-8AC5-115BC8269F9C}" presName="rootText" presStyleLbl="node1" presStyleIdx="3" presStyleCnt="5" custScaleX="111142" custScaleY="161265"/>
      <dgm:spPr/>
    </dgm:pt>
    <dgm:pt modelId="{DF11A291-8351-9740-86B5-2B3AC9764541}" type="pres">
      <dgm:prSet presAssocID="{504C500E-01D9-7547-8AC5-115BC8269F9C}" presName="rootConnector" presStyleLbl="node1" presStyleIdx="3" presStyleCnt="5"/>
      <dgm:spPr/>
    </dgm:pt>
    <dgm:pt modelId="{591AFB73-38DD-BC45-A528-58C833F96EBD}" type="pres">
      <dgm:prSet presAssocID="{504C500E-01D9-7547-8AC5-115BC8269F9C}" presName="childShape" presStyleCnt="0"/>
      <dgm:spPr/>
    </dgm:pt>
    <dgm:pt modelId="{C5E1B6DF-C00F-5C43-ACC1-B23C0600CEE0}" type="pres">
      <dgm:prSet presAssocID="{A4F00D81-4DAD-664F-BE7A-ECDC5D9674CF}" presName="Name13" presStyleLbl="parChTrans1D2" presStyleIdx="3" presStyleCnt="5"/>
      <dgm:spPr/>
    </dgm:pt>
    <dgm:pt modelId="{A873086D-F0FF-C44C-A075-C404345383F1}" type="pres">
      <dgm:prSet presAssocID="{ACA460F4-3097-764A-9232-21EE7443E109}" presName="childText" presStyleLbl="bgAcc1" presStyleIdx="3" presStyleCnt="5" custScaleX="146752" custScaleY="235621">
        <dgm:presLayoutVars>
          <dgm:bulletEnabled val="1"/>
        </dgm:presLayoutVars>
      </dgm:prSet>
      <dgm:spPr/>
    </dgm:pt>
    <dgm:pt modelId="{974954A4-9C91-D840-B65B-385F216C3F9B}" type="pres">
      <dgm:prSet presAssocID="{E147E0D8-EA85-C649-A586-AF8EF8F07483}" presName="root" presStyleCnt="0"/>
      <dgm:spPr/>
    </dgm:pt>
    <dgm:pt modelId="{1A0C66CD-6CD5-4046-A1BE-03866F72346F}" type="pres">
      <dgm:prSet presAssocID="{E147E0D8-EA85-C649-A586-AF8EF8F07483}" presName="rootComposite" presStyleCnt="0"/>
      <dgm:spPr/>
    </dgm:pt>
    <dgm:pt modelId="{5174B77E-9C42-0B42-A1C2-146B96A9484D}" type="pres">
      <dgm:prSet presAssocID="{E147E0D8-EA85-C649-A586-AF8EF8F07483}" presName="rootText" presStyleLbl="node1" presStyleIdx="4" presStyleCnt="5" custScaleX="111142" custScaleY="161265"/>
      <dgm:spPr/>
    </dgm:pt>
    <dgm:pt modelId="{D5B3A8F6-3D10-F74C-A687-4E730190394F}" type="pres">
      <dgm:prSet presAssocID="{E147E0D8-EA85-C649-A586-AF8EF8F07483}" presName="rootConnector" presStyleLbl="node1" presStyleIdx="4" presStyleCnt="5"/>
      <dgm:spPr/>
    </dgm:pt>
    <dgm:pt modelId="{4D5E93A2-8CAC-8547-864D-CDD44842ADFE}" type="pres">
      <dgm:prSet presAssocID="{E147E0D8-EA85-C649-A586-AF8EF8F07483}" presName="childShape" presStyleCnt="0"/>
      <dgm:spPr/>
    </dgm:pt>
    <dgm:pt modelId="{7F4F9227-52C9-7B40-BBE1-757402F78481}" type="pres">
      <dgm:prSet presAssocID="{E1FECB61-5E8D-DE46-A201-F6D1ABC49FF2}" presName="Name13" presStyleLbl="parChTrans1D2" presStyleIdx="4" presStyleCnt="5"/>
      <dgm:spPr/>
    </dgm:pt>
    <dgm:pt modelId="{8090D360-E2DD-2C4E-81B0-D32EF410E9AC}" type="pres">
      <dgm:prSet presAssocID="{0784467D-AEEE-9743-9538-9DF73C9BDE50}" presName="childText" presStyleLbl="bgAcc1" presStyleIdx="4" presStyleCnt="5" custScaleX="146752" custScaleY="235621">
        <dgm:presLayoutVars>
          <dgm:bulletEnabled val="1"/>
        </dgm:presLayoutVars>
      </dgm:prSet>
      <dgm:spPr/>
    </dgm:pt>
  </dgm:ptLst>
  <dgm:cxnLst>
    <dgm:cxn modelId="{7BBEA311-A85A-6945-AEB1-A9EC383379A0}" type="presOf" srcId="{A4F00D81-4DAD-664F-BE7A-ECDC5D9674CF}" destId="{C5E1B6DF-C00F-5C43-ACC1-B23C0600CEE0}" srcOrd="0" destOrd="0" presId="urn:microsoft.com/office/officeart/2005/8/layout/hierarchy3"/>
    <dgm:cxn modelId="{ED08A213-858E-3D45-B3AA-0AE126921692}" srcId="{BD09AEF8-F502-8F47-BA6A-B0FFAEB3008F}" destId="{504C500E-01D9-7547-8AC5-115BC8269F9C}" srcOrd="3" destOrd="0" parTransId="{96C0B2C8-A4BC-C24B-BBFC-2EB94EE7F2A5}" sibTransId="{9FB6EF66-7CFD-D24A-840B-96109A078DA1}"/>
    <dgm:cxn modelId="{720A2D14-B41E-5341-B523-3ED4EAF34BBE}" type="presOf" srcId="{E147E0D8-EA85-C649-A586-AF8EF8F07483}" destId="{D5B3A8F6-3D10-F74C-A687-4E730190394F}" srcOrd="1" destOrd="0" presId="urn:microsoft.com/office/officeart/2005/8/layout/hierarchy3"/>
    <dgm:cxn modelId="{F680191D-DE78-1642-B3C4-2A57C4A115D9}" srcId="{E147E0D8-EA85-C649-A586-AF8EF8F07483}" destId="{0784467D-AEEE-9743-9538-9DF73C9BDE50}" srcOrd="0" destOrd="0" parTransId="{E1FECB61-5E8D-DE46-A201-F6D1ABC49FF2}" sibTransId="{262F2EB3-39C8-3445-A6CA-024C8F812822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A0D54835-FF56-F249-9AD6-AF83F080368F}" type="presOf" srcId="{E1FECB61-5E8D-DE46-A201-F6D1ABC49FF2}" destId="{7F4F9227-52C9-7B40-BBE1-757402F78481}" srcOrd="0" destOrd="0" presId="urn:microsoft.com/office/officeart/2005/8/layout/hierarchy3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FA898945-74EE-344E-B2FC-1D225BAFB3AF}" type="presOf" srcId="{ADD6F1E2-4AED-DA41-AAFA-764AE518E54B}" destId="{4E7912FB-C25D-7E41-93DF-5E632CB92593}" srcOrd="0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7A70B14A-C0A8-E44E-AE8A-62D9AFDAD6EE}" type="presOf" srcId="{E147E0D8-EA85-C649-A586-AF8EF8F07483}" destId="{5174B77E-9C42-0B42-A1C2-146B96A9484D}" srcOrd="0" destOrd="0" presId="urn:microsoft.com/office/officeart/2005/8/layout/hierarchy3"/>
    <dgm:cxn modelId="{6F87254B-C050-2F40-9FCE-BC66AF2B4C57}" type="presOf" srcId="{504C500E-01D9-7547-8AC5-115BC8269F9C}" destId="{4668E4B6-14BD-8247-95BB-D900965FBE7E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8896B458-6363-B046-AE05-C69A3655BF16}" type="presOf" srcId="{B1994776-BB7E-AD4E-900E-8296E2C69C4F}" destId="{BCF9E977-DC9C-8B43-90ED-AE7D771A3165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BEAAE6B-414B-8D48-9476-1451B1E9AD51}" type="presOf" srcId="{0784467D-AEEE-9743-9538-9DF73C9BDE50}" destId="{8090D360-E2DD-2C4E-81B0-D32EF410E9AC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68DEF68A-8187-6F44-ACD0-5752C5E29C40}" type="presOf" srcId="{A6221FE1-B857-2448-A6B5-034DBE16CDA4}" destId="{89071331-5488-1A49-8856-F4512BB3542F}" srcOrd="0" destOrd="0" presId="urn:microsoft.com/office/officeart/2005/8/layout/hierarchy3"/>
    <dgm:cxn modelId="{488F3F8E-1F6E-5248-A8F7-CC1C84D5CA34}" srcId="{BD09AEF8-F502-8F47-BA6A-B0FFAEB3008F}" destId="{E147E0D8-EA85-C649-A586-AF8EF8F07483}" srcOrd="4" destOrd="0" parTransId="{1C742CC9-0696-3347-A67A-4111AE0267CC}" sibTransId="{8E3FC0A8-E1FB-0B48-B636-70AA1A310FC2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F5EDC4B7-C985-6141-A76B-D12B2532161E}" srcId="{504C500E-01D9-7547-8AC5-115BC8269F9C}" destId="{ACA460F4-3097-764A-9232-21EE7443E109}" srcOrd="0" destOrd="0" parTransId="{A4F00D81-4DAD-664F-BE7A-ECDC5D9674CF}" sibTransId="{39ACFF8B-69EC-204A-8295-992EF8A26280}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85193ABB-9C68-9044-93FB-D70B19B60E2E}" type="presOf" srcId="{504C500E-01D9-7547-8AC5-115BC8269F9C}" destId="{DF11A291-8351-9740-86B5-2B3AC9764541}" srcOrd="1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1F74D2E8-6B82-8148-A74A-3F62BFBB12DB}" type="presOf" srcId="{ADD6F1E2-4AED-DA41-AAFA-764AE518E54B}" destId="{8B060894-FBAD-1F41-8BA9-F5F6766DB2BC}" srcOrd="1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4434EF1-5E98-3A47-8A3D-8FF423E3BD61}" type="presOf" srcId="{ACA460F4-3097-764A-9232-21EE7443E109}" destId="{A873086D-F0FF-C44C-A075-C404345383F1}" srcOrd="0" destOrd="0" presId="urn:microsoft.com/office/officeart/2005/8/layout/hierarchy3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  <dgm:cxn modelId="{117232C5-331B-C841-A647-980313D92163}" type="presParOf" srcId="{D149F625-27C1-C249-9006-1B94950F545B}" destId="{42116AAB-CE9F-BC4A-8546-DC4047F963DA}" srcOrd="2" destOrd="0" presId="urn:microsoft.com/office/officeart/2005/8/layout/hierarchy3"/>
    <dgm:cxn modelId="{A7045826-7EB2-9544-9361-4556CDD3050E}" type="presParOf" srcId="{42116AAB-CE9F-BC4A-8546-DC4047F963DA}" destId="{2DAC033D-2939-AE46-96FE-6363D5258E81}" srcOrd="0" destOrd="0" presId="urn:microsoft.com/office/officeart/2005/8/layout/hierarchy3"/>
    <dgm:cxn modelId="{3C49052C-C9F2-C44D-A262-26997C084EA7}" type="presParOf" srcId="{2DAC033D-2939-AE46-96FE-6363D5258E81}" destId="{4E7912FB-C25D-7E41-93DF-5E632CB92593}" srcOrd="0" destOrd="0" presId="urn:microsoft.com/office/officeart/2005/8/layout/hierarchy3"/>
    <dgm:cxn modelId="{FA5F0616-3FEF-6A4E-A186-23055D67E5CD}" type="presParOf" srcId="{2DAC033D-2939-AE46-96FE-6363D5258E81}" destId="{8B060894-FBAD-1F41-8BA9-F5F6766DB2BC}" srcOrd="1" destOrd="0" presId="urn:microsoft.com/office/officeart/2005/8/layout/hierarchy3"/>
    <dgm:cxn modelId="{D1ECD08C-2F72-E34D-9BE7-B7D1DD94ACFA}" type="presParOf" srcId="{42116AAB-CE9F-BC4A-8546-DC4047F963DA}" destId="{78A332D9-4372-954C-961D-8483F0DE6FD8}" srcOrd="1" destOrd="0" presId="urn:microsoft.com/office/officeart/2005/8/layout/hierarchy3"/>
    <dgm:cxn modelId="{6AC172BD-0F80-ED41-BE3E-B5C2D59360E2}" type="presParOf" srcId="{78A332D9-4372-954C-961D-8483F0DE6FD8}" destId="{89071331-5488-1A49-8856-F4512BB3542F}" srcOrd="0" destOrd="0" presId="urn:microsoft.com/office/officeart/2005/8/layout/hierarchy3"/>
    <dgm:cxn modelId="{0BBD192C-AE18-8C46-AD8F-7FF38C15E1A7}" type="presParOf" srcId="{78A332D9-4372-954C-961D-8483F0DE6FD8}" destId="{BCF9E977-DC9C-8B43-90ED-AE7D771A3165}" srcOrd="1" destOrd="0" presId="urn:microsoft.com/office/officeart/2005/8/layout/hierarchy3"/>
    <dgm:cxn modelId="{36F47318-33DC-A744-A02E-20B0EED9A000}" type="presParOf" srcId="{D149F625-27C1-C249-9006-1B94950F545B}" destId="{070C9AF0-B602-B34E-9538-E6069D1FA36F}" srcOrd="3" destOrd="0" presId="urn:microsoft.com/office/officeart/2005/8/layout/hierarchy3"/>
    <dgm:cxn modelId="{859D80C5-F142-BB49-A8BE-5A864CF7A8DB}" type="presParOf" srcId="{070C9AF0-B602-B34E-9538-E6069D1FA36F}" destId="{8EBE638A-2219-344A-ABD3-A8CFF9D90EDF}" srcOrd="0" destOrd="0" presId="urn:microsoft.com/office/officeart/2005/8/layout/hierarchy3"/>
    <dgm:cxn modelId="{5B68E71D-5CD9-5447-8783-7A46286A0AE8}" type="presParOf" srcId="{8EBE638A-2219-344A-ABD3-A8CFF9D90EDF}" destId="{4668E4B6-14BD-8247-95BB-D900965FBE7E}" srcOrd="0" destOrd="0" presId="urn:microsoft.com/office/officeart/2005/8/layout/hierarchy3"/>
    <dgm:cxn modelId="{A9D0AFED-5C85-484C-96E0-124EC1B8E684}" type="presParOf" srcId="{8EBE638A-2219-344A-ABD3-A8CFF9D90EDF}" destId="{DF11A291-8351-9740-86B5-2B3AC9764541}" srcOrd="1" destOrd="0" presId="urn:microsoft.com/office/officeart/2005/8/layout/hierarchy3"/>
    <dgm:cxn modelId="{06158C6B-B481-B440-BD61-2582ED5CB5DE}" type="presParOf" srcId="{070C9AF0-B602-B34E-9538-E6069D1FA36F}" destId="{591AFB73-38DD-BC45-A528-58C833F96EBD}" srcOrd="1" destOrd="0" presId="urn:microsoft.com/office/officeart/2005/8/layout/hierarchy3"/>
    <dgm:cxn modelId="{D487A244-F0AB-F245-A581-B7190E10C610}" type="presParOf" srcId="{591AFB73-38DD-BC45-A528-58C833F96EBD}" destId="{C5E1B6DF-C00F-5C43-ACC1-B23C0600CEE0}" srcOrd="0" destOrd="0" presId="urn:microsoft.com/office/officeart/2005/8/layout/hierarchy3"/>
    <dgm:cxn modelId="{DEF91F0E-E50E-9B41-9409-13DDCF0AC734}" type="presParOf" srcId="{591AFB73-38DD-BC45-A528-58C833F96EBD}" destId="{A873086D-F0FF-C44C-A075-C404345383F1}" srcOrd="1" destOrd="0" presId="urn:microsoft.com/office/officeart/2005/8/layout/hierarchy3"/>
    <dgm:cxn modelId="{FBA9D623-2BE3-5547-81B9-2B64C0C62309}" type="presParOf" srcId="{D149F625-27C1-C249-9006-1B94950F545B}" destId="{974954A4-9C91-D840-B65B-385F216C3F9B}" srcOrd="4" destOrd="0" presId="urn:microsoft.com/office/officeart/2005/8/layout/hierarchy3"/>
    <dgm:cxn modelId="{F359DF27-FCD4-C44B-A784-CF160CB8D468}" type="presParOf" srcId="{974954A4-9C91-D840-B65B-385F216C3F9B}" destId="{1A0C66CD-6CD5-4046-A1BE-03866F72346F}" srcOrd="0" destOrd="0" presId="urn:microsoft.com/office/officeart/2005/8/layout/hierarchy3"/>
    <dgm:cxn modelId="{FC96CCEF-472A-EE43-AC39-39C4C74B0FC3}" type="presParOf" srcId="{1A0C66CD-6CD5-4046-A1BE-03866F72346F}" destId="{5174B77E-9C42-0B42-A1C2-146B96A9484D}" srcOrd="0" destOrd="0" presId="urn:microsoft.com/office/officeart/2005/8/layout/hierarchy3"/>
    <dgm:cxn modelId="{29BA7050-7826-2D4D-A69A-0E76A5623FEA}" type="presParOf" srcId="{1A0C66CD-6CD5-4046-A1BE-03866F72346F}" destId="{D5B3A8F6-3D10-F74C-A687-4E730190394F}" srcOrd="1" destOrd="0" presId="urn:microsoft.com/office/officeart/2005/8/layout/hierarchy3"/>
    <dgm:cxn modelId="{8672B96F-F653-A245-BFCB-02ED9449AEDB}" type="presParOf" srcId="{974954A4-9C91-D840-B65B-385F216C3F9B}" destId="{4D5E93A2-8CAC-8547-864D-CDD44842ADFE}" srcOrd="1" destOrd="0" presId="urn:microsoft.com/office/officeart/2005/8/layout/hierarchy3"/>
    <dgm:cxn modelId="{A30DC889-39D4-5542-976F-98AA93B48D65}" type="presParOf" srcId="{4D5E93A2-8CAC-8547-864D-CDD44842ADFE}" destId="{7F4F9227-52C9-7B40-BBE1-757402F78481}" srcOrd="0" destOrd="0" presId="urn:microsoft.com/office/officeart/2005/8/layout/hierarchy3"/>
    <dgm:cxn modelId="{AC22AD6A-87D3-F149-936D-864A27E0DDB2}" type="presParOf" srcId="{4D5E93A2-8CAC-8547-864D-CDD44842ADFE}" destId="{8090D360-E2DD-2C4E-81B0-D32EF410E9A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965BE64-3129-244A-B34E-1DECA5945F5A}" type="doc">
      <dgm:prSet loTypeId="urn:microsoft.com/office/officeart/2005/8/layout/arrow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FF58CE9D-E256-5B4A-8D12-50CB319558F9}">
      <dgm:prSet custT="1"/>
      <dgm:spPr/>
      <dgm:t>
        <a:bodyPr/>
        <a:lstStyle/>
        <a:p>
          <a:r>
            <a:rPr lang="ar-SA" sz="2000" b="1" dirty="0"/>
            <a:t>رسائل مخصصة:</a:t>
          </a:r>
        </a:p>
        <a:p>
          <a:r>
            <a:rPr lang="ar-SA" sz="2000" dirty="0"/>
            <a:t>توجيه الرسائل بشكل يلائم احتياجات وسلوكيات كل فئة.</a:t>
          </a:r>
          <a:endParaRPr lang="en-GB" sz="2000" b="0" dirty="0"/>
        </a:p>
      </dgm:t>
    </dgm:pt>
    <dgm:pt modelId="{01C2ED82-F32A-784D-B9AC-C87B46B6D892}" type="parTrans" cxnId="{633565C4-3742-CA41-BC2B-DF3665653250}">
      <dgm:prSet/>
      <dgm:spPr/>
      <dgm:t>
        <a:bodyPr/>
        <a:lstStyle/>
        <a:p>
          <a:endParaRPr lang="en-GB"/>
        </a:p>
      </dgm:t>
    </dgm:pt>
    <dgm:pt modelId="{50CD1EDD-BDC5-CA4E-90A1-755D9210DC08}" type="sibTrans" cxnId="{633565C4-3742-CA41-BC2B-DF3665653250}">
      <dgm:prSet/>
      <dgm:spPr/>
      <dgm:t>
        <a:bodyPr/>
        <a:lstStyle/>
        <a:p>
          <a:endParaRPr lang="en-GB"/>
        </a:p>
      </dgm:t>
    </dgm:pt>
    <dgm:pt modelId="{EA33DB21-8C79-6947-839C-D6E273F894CE}">
      <dgm:prSet custT="1"/>
      <dgm:spPr/>
      <dgm:t>
        <a:bodyPr/>
        <a:lstStyle/>
        <a:p>
          <a:pPr algn="ctr" rtl="1"/>
          <a:r>
            <a:rPr lang="ar-SA" sz="2000" b="1" dirty="0"/>
            <a:t>استهداف دقيق:</a:t>
          </a:r>
          <a:endParaRPr lang="en-GB" sz="2000" dirty="0"/>
        </a:p>
        <a:p>
          <a:pPr algn="ctr">
            <a:buFont typeface="+mj-lt"/>
            <a:buAutoNum type="arabicPeriod"/>
          </a:pPr>
          <a:r>
            <a:rPr lang="ar-SA" sz="2000" dirty="0"/>
            <a:t>استخدام البيانات للاستهداف الدقيق عبر القنوات الرقمية.</a:t>
          </a:r>
        </a:p>
      </dgm:t>
    </dgm:pt>
    <dgm:pt modelId="{34D99A55-AECA-2042-8053-B2B4A4F5A24A}" type="parTrans" cxnId="{CED0E900-8B96-034C-80AA-722DF84EE901}">
      <dgm:prSet/>
      <dgm:spPr/>
      <dgm:t>
        <a:bodyPr/>
        <a:lstStyle/>
        <a:p>
          <a:endParaRPr lang="en-GB"/>
        </a:p>
      </dgm:t>
    </dgm:pt>
    <dgm:pt modelId="{67F9C4D1-FFF0-CB4B-9C93-8DDC0C9C3556}" type="sibTrans" cxnId="{CED0E900-8B96-034C-80AA-722DF84EE901}">
      <dgm:prSet/>
      <dgm:spPr/>
      <dgm:t>
        <a:bodyPr/>
        <a:lstStyle/>
        <a:p>
          <a:endParaRPr lang="en-GB"/>
        </a:p>
      </dgm:t>
    </dgm:pt>
    <dgm:pt modelId="{A2E66B87-A0DC-A549-BFD0-334FB5D4214C}">
      <dgm:prSet/>
      <dgm:spPr/>
      <dgm:t>
        <a:bodyPr/>
        <a:lstStyle/>
        <a:p>
          <a:endParaRPr lang="en-GB"/>
        </a:p>
      </dgm:t>
    </dgm:pt>
    <dgm:pt modelId="{43938E9C-A337-9543-9BBF-5002DE559243}" type="parTrans" cxnId="{F46DF7BB-BFB4-3A4F-ABAC-029875A09359}">
      <dgm:prSet/>
      <dgm:spPr/>
      <dgm:t>
        <a:bodyPr/>
        <a:lstStyle/>
        <a:p>
          <a:endParaRPr lang="en-GB"/>
        </a:p>
      </dgm:t>
    </dgm:pt>
    <dgm:pt modelId="{8EA83D8F-43AE-BE41-8C39-5484966C9F61}" type="sibTrans" cxnId="{F46DF7BB-BFB4-3A4F-ABAC-029875A09359}">
      <dgm:prSet/>
      <dgm:spPr/>
      <dgm:t>
        <a:bodyPr/>
        <a:lstStyle/>
        <a:p>
          <a:endParaRPr lang="en-GB"/>
        </a:p>
      </dgm:t>
    </dgm:pt>
    <dgm:pt modelId="{AB647AE9-4929-EA40-B84A-8EA3C267C83E}">
      <dgm:prSet/>
      <dgm:spPr/>
      <dgm:t>
        <a:bodyPr/>
        <a:lstStyle/>
        <a:p>
          <a:endParaRPr lang="en-GB"/>
        </a:p>
      </dgm:t>
    </dgm:pt>
    <dgm:pt modelId="{9225DFE0-9BF6-5C4C-8C26-C02E01189874}" type="parTrans" cxnId="{96695031-3603-3C45-A73F-737570D48E01}">
      <dgm:prSet/>
      <dgm:spPr/>
      <dgm:t>
        <a:bodyPr/>
        <a:lstStyle/>
        <a:p>
          <a:endParaRPr lang="en-GB"/>
        </a:p>
      </dgm:t>
    </dgm:pt>
    <dgm:pt modelId="{200044D8-B771-4E42-B4C9-4B5CF8FCD6D4}" type="sibTrans" cxnId="{96695031-3603-3C45-A73F-737570D48E01}">
      <dgm:prSet/>
      <dgm:spPr/>
      <dgm:t>
        <a:bodyPr/>
        <a:lstStyle/>
        <a:p>
          <a:endParaRPr lang="en-GB"/>
        </a:p>
      </dgm:t>
    </dgm:pt>
    <dgm:pt modelId="{F39986ED-331D-374C-98BC-4D0EE9001D43}">
      <dgm:prSet/>
      <dgm:spPr/>
      <dgm:t>
        <a:bodyPr/>
        <a:lstStyle/>
        <a:p>
          <a:endParaRPr lang="en-GB"/>
        </a:p>
      </dgm:t>
    </dgm:pt>
    <dgm:pt modelId="{630E1F1C-53AF-F94D-9E20-0307FE8A85B9}" type="parTrans" cxnId="{B23B80DD-C487-8A42-83F6-DE93F9F97CD7}">
      <dgm:prSet/>
      <dgm:spPr/>
      <dgm:t>
        <a:bodyPr/>
        <a:lstStyle/>
        <a:p>
          <a:endParaRPr lang="en-GB"/>
        </a:p>
      </dgm:t>
    </dgm:pt>
    <dgm:pt modelId="{E6C1BB00-2078-EB49-A798-B39D745EF17D}" type="sibTrans" cxnId="{B23B80DD-C487-8A42-83F6-DE93F9F97CD7}">
      <dgm:prSet/>
      <dgm:spPr/>
      <dgm:t>
        <a:bodyPr/>
        <a:lstStyle/>
        <a:p>
          <a:endParaRPr lang="en-GB"/>
        </a:p>
      </dgm:t>
    </dgm:pt>
    <dgm:pt modelId="{FBC5C09E-8BA7-214D-969B-457840C68E45}">
      <dgm:prSet/>
      <dgm:spPr/>
      <dgm:t>
        <a:bodyPr/>
        <a:lstStyle/>
        <a:p>
          <a:endParaRPr lang="en-GB"/>
        </a:p>
      </dgm:t>
    </dgm:pt>
    <dgm:pt modelId="{F611AADA-0E47-7A43-842D-5B16E3C855C1}" type="parTrans" cxnId="{B6693D03-6D00-2E44-BDF3-5C5338A1BEEB}">
      <dgm:prSet/>
      <dgm:spPr/>
      <dgm:t>
        <a:bodyPr/>
        <a:lstStyle/>
        <a:p>
          <a:endParaRPr lang="en-GB"/>
        </a:p>
      </dgm:t>
    </dgm:pt>
    <dgm:pt modelId="{2B483471-57CA-694B-879C-A0DD2E5033BA}" type="sibTrans" cxnId="{B6693D03-6D00-2E44-BDF3-5C5338A1BEEB}">
      <dgm:prSet/>
      <dgm:spPr/>
      <dgm:t>
        <a:bodyPr/>
        <a:lstStyle/>
        <a:p>
          <a:endParaRPr lang="en-GB"/>
        </a:p>
      </dgm:t>
    </dgm:pt>
    <dgm:pt modelId="{1560019D-15FF-CF4B-AA47-1B928B6BA204}" type="pres">
      <dgm:prSet presAssocID="{B965BE64-3129-244A-B34E-1DECA5945F5A}" presName="compositeShape" presStyleCnt="0">
        <dgm:presLayoutVars>
          <dgm:chMax val="2"/>
          <dgm:dir/>
          <dgm:resizeHandles val="exact"/>
        </dgm:presLayoutVars>
      </dgm:prSet>
      <dgm:spPr/>
    </dgm:pt>
    <dgm:pt modelId="{5486797E-6C57-5A48-912E-FFA0A9CA9CBF}" type="pres">
      <dgm:prSet presAssocID="{B965BE64-3129-244A-B34E-1DECA5945F5A}" presName="divider" presStyleLbl="fgShp" presStyleIdx="0" presStyleCnt="1"/>
      <dgm:spPr/>
    </dgm:pt>
    <dgm:pt modelId="{FB8A8BD4-3D1C-F548-8699-1383E4427364}" type="pres">
      <dgm:prSet presAssocID="{FF58CE9D-E256-5B4A-8D12-50CB319558F9}" presName="downArrow" presStyleLbl="node1" presStyleIdx="0" presStyleCnt="2"/>
      <dgm:spPr/>
    </dgm:pt>
    <dgm:pt modelId="{587656AD-BE94-7C45-94C6-6B0038401FF0}" type="pres">
      <dgm:prSet presAssocID="{FF58CE9D-E256-5B4A-8D12-50CB319558F9}" presName="downArrowText" presStyleLbl="revTx" presStyleIdx="0" presStyleCnt="2" custScaleX="129337">
        <dgm:presLayoutVars>
          <dgm:bulletEnabled val="1"/>
        </dgm:presLayoutVars>
      </dgm:prSet>
      <dgm:spPr/>
    </dgm:pt>
    <dgm:pt modelId="{1CCC33EB-9583-1E4C-99F6-5EE4BE9B7367}" type="pres">
      <dgm:prSet presAssocID="{EA33DB21-8C79-6947-839C-D6E273F894CE}" presName="upArrow" presStyleLbl="node1" presStyleIdx="1" presStyleCnt="2"/>
      <dgm:spPr/>
    </dgm:pt>
    <dgm:pt modelId="{F3D1E427-86D2-1641-9F6A-E6BB7CF459D0}" type="pres">
      <dgm:prSet presAssocID="{EA33DB21-8C79-6947-839C-D6E273F894CE}" presName="upArrowText" presStyleLbl="revTx" presStyleIdx="1" presStyleCnt="2" custScaleX="138439">
        <dgm:presLayoutVars>
          <dgm:bulletEnabled val="1"/>
        </dgm:presLayoutVars>
      </dgm:prSet>
      <dgm:spPr/>
    </dgm:pt>
  </dgm:ptLst>
  <dgm:cxnLst>
    <dgm:cxn modelId="{CED0E900-8B96-034C-80AA-722DF84EE901}" srcId="{B965BE64-3129-244A-B34E-1DECA5945F5A}" destId="{EA33DB21-8C79-6947-839C-D6E273F894CE}" srcOrd="1" destOrd="0" parTransId="{34D99A55-AECA-2042-8053-B2B4A4F5A24A}" sibTransId="{67F9C4D1-FFF0-CB4B-9C93-8DDC0C9C3556}"/>
    <dgm:cxn modelId="{B6693D03-6D00-2E44-BDF3-5C5338A1BEEB}" srcId="{B965BE64-3129-244A-B34E-1DECA5945F5A}" destId="{FBC5C09E-8BA7-214D-969B-457840C68E45}" srcOrd="5" destOrd="0" parTransId="{F611AADA-0E47-7A43-842D-5B16E3C855C1}" sibTransId="{2B483471-57CA-694B-879C-A0DD2E5033BA}"/>
    <dgm:cxn modelId="{96695031-3603-3C45-A73F-737570D48E01}" srcId="{B965BE64-3129-244A-B34E-1DECA5945F5A}" destId="{AB647AE9-4929-EA40-B84A-8EA3C267C83E}" srcOrd="3" destOrd="0" parTransId="{9225DFE0-9BF6-5C4C-8C26-C02E01189874}" sibTransId="{200044D8-B771-4E42-B4C9-4B5CF8FCD6D4}"/>
    <dgm:cxn modelId="{F3ACFE37-F69C-674B-8798-69F1F6C79262}" type="presOf" srcId="{B965BE64-3129-244A-B34E-1DECA5945F5A}" destId="{1560019D-15FF-CF4B-AA47-1B928B6BA204}" srcOrd="0" destOrd="0" presId="urn:microsoft.com/office/officeart/2005/8/layout/arrow3"/>
    <dgm:cxn modelId="{29AE5F53-A164-C84B-96B8-8D9D3E046059}" type="presOf" srcId="{EA33DB21-8C79-6947-839C-D6E273F894CE}" destId="{F3D1E427-86D2-1641-9F6A-E6BB7CF459D0}" srcOrd="0" destOrd="0" presId="urn:microsoft.com/office/officeart/2005/8/layout/arrow3"/>
    <dgm:cxn modelId="{D3F0FDA3-FB50-DC46-B439-49E4ECB01DF6}" type="presOf" srcId="{FF58CE9D-E256-5B4A-8D12-50CB319558F9}" destId="{587656AD-BE94-7C45-94C6-6B0038401FF0}" srcOrd="0" destOrd="0" presId="urn:microsoft.com/office/officeart/2005/8/layout/arrow3"/>
    <dgm:cxn modelId="{F46DF7BB-BFB4-3A4F-ABAC-029875A09359}" srcId="{B965BE64-3129-244A-B34E-1DECA5945F5A}" destId="{A2E66B87-A0DC-A549-BFD0-334FB5D4214C}" srcOrd="2" destOrd="0" parTransId="{43938E9C-A337-9543-9BBF-5002DE559243}" sibTransId="{8EA83D8F-43AE-BE41-8C39-5484966C9F61}"/>
    <dgm:cxn modelId="{633565C4-3742-CA41-BC2B-DF3665653250}" srcId="{B965BE64-3129-244A-B34E-1DECA5945F5A}" destId="{FF58CE9D-E256-5B4A-8D12-50CB319558F9}" srcOrd="0" destOrd="0" parTransId="{01C2ED82-F32A-784D-B9AC-C87B46B6D892}" sibTransId="{50CD1EDD-BDC5-CA4E-90A1-755D9210DC08}"/>
    <dgm:cxn modelId="{B23B80DD-C487-8A42-83F6-DE93F9F97CD7}" srcId="{B965BE64-3129-244A-B34E-1DECA5945F5A}" destId="{F39986ED-331D-374C-98BC-4D0EE9001D43}" srcOrd="4" destOrd="0" parTransId="{630E1F1C-53AF-F94D-9E20-0307FE8A85B9}" sibTransId="{E6C1BB00-2078-EB49-A798-B39D745EF17D}"/>
    <dgm:cxn modelId="{E04A1AEF-AEEC-E347-A878-82B727D034C3}" type="presParOf" srcId="{1560019D-15FF-CF4B-AA47-1B928B6BA204}" destId="{5486797E-6C57-5A48-912E-FFA0A9CA9CBF}" srcOrd="0" destOrd="0" presId="urn:microsoft.com/office/officeart/2005/8/layout/arrow3"/>
    <dgm:cxn modelId="{39E9F0B5-2449-BD49-BA6B-6DDE5B881C8E}" type="presParOf" srcId="{1560019D-15FF-CF4B-AA47-1B928B6BA204}" destId="{FB8A8BD4-3D1C-F548-8699-1383E4427364}" srcOrd="1" destOrd="0" presId="urn:microsoft.com/office/officeart/2005/8/layout/arrow3"/>
    <dgm:cxn modelId="{5D33A7BC-ABB8-8F4B-A42F-27BE32994913}" type="presParOf" srcId="{1560019D-15FF-CF4B-AA47-1B928B6BA204}" destId="{587656AD-BE94-7C45-94C6-6B0038401FF0}" srcOrd="2" destOrd="0" presId="urn:microsoft.com/office/officeart/2005/8/layout/arrow3"/>
    <dgm:cxn modelId="{53EFFEF7-9D29-3E42-B7CE-2D37F5513235}" type="presParOf" srcId="{1560019D-15FF-CF4B-AA47-1B928B6BA204}" destId="{1CCC33EB-9583-1E4C-99F6-5EE4BE9B7367}" srcOrd="3" destOrd="0" presId="urn:microsoft.com/office/officeart/2005/8/layout/arrow3"/>
    <dgm:cxn modelId="{30F8819F-BC1C-D04B-9C23-0CE9A79B3B85}" type="presParOf" srcId="{1560019D-15FF-CF4B-AA47-1B928B6BA204}" destId="{F3D1E427-86D2-1641-9F6A-E6BB7CF459D0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فهم احتياجات العميل</a:t>
          </a:r>
          <a:endParaRPr lang="en-GB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تأثير الأصدقاء والعائلة على قرارات الشراء.</a:t>
          </a:r>
          <a:endParaRPr lang="en-GB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الرسائل المؤثرة</a:t>
          </a:r>
          <a:endParaRPr lang="en-GB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تأثير المحتوى الذي يشاركه الآخرون على قرارات الشراء.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E95F084-2274-8B4E-B354-55ADC86B05B6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F23BEE-B072-F344-9920-50798E2A67AB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اختيار القنوات بناءً على سلوك العميل</a:t>
          </a:r>
          <a:endParaRPr lang="en-GB" dirty="0"/>
        </a:p>
      </dgm:t>
    </dgm:pt>
    <dgm:pt modelId="{038609D5-F8B8-2946-99DE-474676E27575}" type="parTrans" cxnId="{24484A0E-0D4A-DA4E-BBA2-09AF273FC98F}">
      <dgm:prSet/>
      <dgm:spPr/>
      <dgm:t>
        <a:bodyPr/>
        <a:lstStyle/>
        <a:p>
          <a:endParaRPr lang="en-GB"/>
        </a:p>
      </dgm:t>
    </dgm:pt>
    <dgm:pt modelId="{3444F2A1-70A5-3446-B5EA-550CF6CBD0A3}" type="sibTrans" cxnId="{24484A0E-0D4A-DA4E-BBA2-09AF273FC98F}">
      <dgm:prSet/>
      <dgm:spPr/>
      <dgm:t>
        <a:bodyPr/>
        <a:lstStyle/>
        <a:p>
          <a:endParaRPr lang="en-GB"/>
        </a:p>
      </dgm:t>
    </dgm:pt>
    <dgm:pt modelId="{B6FA487D-27C9-004C-81FD-9D6AFCBDBF2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اختيار القنوات التي يتفاعل معها العميل أكثر.</a:t>
          </a:r>
          <a:endParaRPr lang="en-GB" dirty="0"/>
        </a:p>
      </dgm:t>
    </dgm:pt>
    <dgm:pt modelId="{28DA3992-EAF3-4E4B-8478-ABA83668224D}" type="parTrans" cxnId="{C3516D9B-F466-1A41-86C1-39A1D5BD6C69}">
      <dgm:prSet/>
      <dgm:spPr/>
      <dgm:t>
        <a:bodyPr/>
        <a:lstStyle/>
        <a:p>
          <a:endParaRPr lang="en-GB"/>
        </a:p>
      </dgm:t>
    </dgm:pt>
    <dgm:pt modelId="{6F780E3C-E6E0-D944-B593-5A569E2D1E77}" type="sibTrans" cxnId="{C3516D9B-F466-1A41-86C1-39A1D5BD6C69}">
      <dgm:prSet/>
      <dgm:spPr/>
      <dgm:t>
        <a:bodyPr/>
        <a:lstStyle/>
        <a:p>
          <a:endParaRPr lang="en-GB"/>
        </a:p>
      </dgm:t>
    </dgm:pt>
    <dgm:pt modelId="{A003A5C7-8848-FC4C-A00E-F9CA703A2280}">
      <dgm:prSet phldrT="[Text]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b="1" dirty="0"/>
            <a:t>التجربة عبر قنوات متعددة</a:t>
          </a:r>
          <a:endParaRPr lang="en-GB" dirty="0"/>
        </a:p>
      </dgm:t>
    </dgm:pt>
    <dgm:pt modelId="{6916E1D3-E905-D247-94BC-7192D5269EFF}" type="parTrans" cxnId="{501F64F7-5EAD-EC48-A8F3-DE3CF5777E2C}">
      <dgm:prSet/>
      <dgm:spPr/>
      <dgm:t>
        <a:bodyPr/>
        <a:lstStyle/>
        <a:p>
          <a:endParaRPr lang="en-GB"/>
        </a:p>
      </dgm:t>
    </dgm:pt>
    <dgm:pt modelId="{A0EEEA68-3D07-CB42-B41A-494A809AFA61}" type="sibTrans" cxnId="{501F64F7-5EAD-EC48-A8F3-DE3CF5777E2C}">
      <dgm:prSet/>
      <dgm:spPr/>
      <dgm:t>
        <a:bodyPr/>
        <a:lstStyle/>
        <a:p>
          <a:endParaRPr lang="en-GB"/>
        </a:p>
      </dgm:t>
    </dgm:pt>
    <dgm:pt modelId="{F79EB323-5674-494E-8008-57B201D22213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dirty="0"/>
            <a:t>استخدام القنوات المتعددة لضمان الوصول الفعال.</a:t>
          </a:r>
          <a:endParaRPr lang="en-GB" dirty="0"/>
        </a:p>
      </dgm:t>
    </dgm:pt>
    <dgm:pt modelId="{3E366657-B150-E147-B337-38EF0B7B9442}" type="parTrans" cxnId="{F460137A-79A4-3A45-8D0E-05508E2AE97F}">
      <dgm:prSet/>
      <dgm:spPr/>
      <dgm:t>
        <a:bodyPr/>
        <a:lstStyle/>
        <a:p>
          <a:endParaRPr lang="en-GB"/>
        </a:p>
      </dgm:t>
    </dgm:pt>
    <dgm:pt modelId="{D8DAAE8A-A0B5-6F42-8231-F3FB81F33E14}" type="sibTrans" cxnId="{F460137A-79A4-3A45-8D0E-05508E2AE97F}">
      <dgm:prSet/>
      <dgm:spPr/>
      <dgm:t>
        <a:bodyPr/>
        <a:lstStyle/>
        <a:p>
          <a:endParaRPr lang="en-GB"/>
        </a:p>
      </dgm:t>
    </dgm:pt>
    <dgm:pt modelId="{CD8338A9-C715-B64A-BB7A-E8ADE4FAC54E}" type="pres">
      <dgm:prSet presAssocID="{2E95F084-2274-8B4E-B354-55ADC86B05B6}" presName="Name0" presStyleCnt="0">
        <dgm:presLayoutVars>
          <dgm:dir val="rev"/>
          <dgm:animLvl val="lvl"/>
          <dgm:resizeHandles val="exact"/>
        </dgm:presLayoutVars>
      </dgm:prSet>
      <dgm:spPr/>
    </dgm:pt>
    <dgm:pt modelId="{50DAE38B-99EA-DD47-A57B-233650D9610F}" type="pres">
      <dgm:prSet presAssocID="{15F23BEE-B072-F344-9920-50798E2A67AB}" presName="composite" presStyleCnt="0"/>
      <dgm:spPr/>
    </dgm:pt>
    <dgm:pt modelId="{93C861E3-AF59-DC49-A702-89728A0BF011}" type="pres">
      <dgm:prSet presAssocID="{15F23BEE-B072-F344-9920-50798E2A67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E706C6B4-A2C9-A943-AF56-DC82FCEB1D31}" type="pres">
      <dgm:prSet presAssocID="{15F23BEE-B072-F344-9920-50798E2A67AB}" presName="desTx" presStyleLbl="alignAccFollowNode1" presStyleIdx="0" presStyleCnt="2">
        <dgm:presLayoutVars>
          <dgm:bulletEnabled val="1"/>
        </dgm:presLayoutVars>
      </dgm:prSet>
      <dgm:spPr/>
    </dgm:pt>
    <dgm:pt modelId="{FE08FDCB-C467-1347-A29F-D1590D9A5727}" type="pres">
      <dgm:prSet presAssocID="{3444F2A1-70A5-3446-B5EA-550CF6CBD0A3}" presName="space" presStyleCnt="0"/>
      <dgm:spPr/>
    </dgm:pt>
    <dgm:pt modelId="{D2F83A90-9D41-444F-8A0F-6130C7C51044}" type="pres">
      <dgm:prSet presAssocID="{A003A5C7-8848-FC4C-A00E-F9CA703A2280}" presName="composite" presStyleCnt="0"/>
      <dgm:spPr/>
    </dgm:pt>
    <dgm:pt modelId="{CDFC8918-E761-C243-9130-383C7C80CC12}" type="pres">
      <dgm:prSet presAssocID="{A003A5C7-8848-FC4C-A00E-F9CA703A228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54B19E5-C9A1-8745-95BC-2371C1CBF072}" type="pres">
      <dgm:prSet presAssocID="{A003A5C7-8848-FC4C-A00E-F9CA703A228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24484A0E-0D4A-DA4E-BBA2-09AF273FC98F}" srcId="{2E95F084-2274-8B4E-B354-55ADC86B05B6}" destId="{15F23BEE-B072-F344-9920-50798E2A67AB}" srcOrd="0" destOrd="0" parTransId="{038609D5-F8B8-2946-99DE-474676E27575}" sibTransId="{3444F2A1-70A5-3446-B5EA-550CF6CBD0A3}"/>
    <dgm:cxn modelId="{AF21EE11-5C9F-AB4E-BFB3-8B304DD574F3}" type="presOf" srcId="{2E95F084-2274-8B4E-B354-55ADC86B05B6}" destId="{CD8338A9-C715-B64A-BB7A-E8ADE4FAC54E}" srcOrd="0" destOrd="0" presId="urn:microsoft.com/office/officeart/2005/8/layout/hList1"/>
    <dgm:cxn modelId="{5175F538-1BD5-BA40-9A8E-CD98A0512114}" type="presOf" srcId="{B6FA487D-27C9-004C-81FD-9D6AFCBDBF23}" destId="{E706C6B4-A2C9-A943-AF56-DC82FCEB1D31}" srcOrd="0" destOrd="0" presId="urn:microsoft.com/office/officeart/2005/8/layout/hList1"/>
    <dgm:cxn modelId="{A35C5864-F026-F74A-A1FE-2777701F7327}" type="presOf" srcId="{A003A5C7-8848-FC4C-A00E-F9CA703A2280}" destId="{CDFC8918-E761-C243-9130-383C7C80CC12}" srcOrd="0" destOrd="0" presId="urn:microsoft.com/office/officeart/2005/8/layout/hList1"/>
    <dgm:cxn modelId="{F460137A-79A4-3A45-8D0E-05508E2AE97F}" srcId="{A003A5C7-8848-FC4C-A00E-F9CA703A2280}" destId="{F79EB323-5674-494E-8008-57B201D22213}" srcOrd="0" destOrd="0" parTransId="{3E366657-B150-E147-B337-38EF0B7B9442}" sibTransId="{D8DAAE8A-A0B5-6F42-8231-F3FB81F33E14}"/>
    <dgm:cxn modelId="{C3516D9B-F466-1A41-86C1-39A1D5BD6C69}" srcId="{15F23BEE-B072-F344-9920-50798E2A67AB}" destId="{B6FA487D-27C9-004C-81FD-9D6AFCBDBF23}" srcOrd="0" destOrd="0" parTransId="{28DA3992-EAF3-4E4B-8478-ABA83668224D}" sibTransId="{6F780E3C-E6E0-D944-B593-5A569E2D1E77}"/>
    <dgm:cxn modelId="{292A10C1-8C5E-F24C-84C2-820C54161139}" type="presOf" srcId="{15F23BEE-B072-F344-9920-50798E2A67AB}" destId="{93C861E3-AF59-DC49-A702-89728A0BF011}" srcOrd="0" destOrd="0" presId="urn:microsoft.com/office/officeart/2005/8/layout/hList1"/>
    <dgm:cxn modelId="{927A83EE-CE28-F94F-A962-8D483D1624B1}" type="presOf" srcId="{F79EB323-5674-494E-8008-57B201D22213}" destId="{C54B19E5-C9A1-8745-95BC-2371C1CBF072}" srcOrd="0" destOrd="0" presId="urn:microsoft.com/office/officeart/2005/8/layout/hList1"/>
    <dgm:cxn modelId="{501F64F7-5EAD-EC48-A8F3-DE3CF5777E2C}" srcId="{2E95F084-2274-8B4E-B354-55ADC86B05B6}" destId="{A003A5C7-8848-FC4C-A00E-F9CA703A2280}" srcOrd="1" destOrd="0" parTransId="{6916E1D3-E905-D247-94BC-7192D5269EFF}" sibTransId="{A0EEEA68-3D07-CB42-B41A-494A809AFA61}"/>
    <dgm:cxn modelId="{27C843A9-8DCB-354D-A712-E6E2E8CB798C}" type="presParOf" srcId="{CD8338A9-C715-B64A-BB7A-E8ADE4FAC54E}" destId="{50DAE38B-99EA-DD47-A57B-233650D9610F}" srcOrd="0" destOrd="0" presId="urn:microsoft.com/office/officeart/2005/8/layout/hList1"/>
    <dgm:cxn modelId="{99157D65-EB40-154C-950F-3B0FB5709D48}" type="presParOf" srcId="{50DAE38B-99EA-DD47-A57B-233650D9610F}" destId="{93C861E3-AF59-DC49-A702-89728A0BF011}" srcOrd="0" destOrd="0" presId="urn:microsoft.com/office/officeart/2005/8/layout/hList1"/>
    <dgm:cxn modelId="{20CDB8C8-A56F-6A47-8C28-D58AC3717FDC}" type="presParOf" srcId="{50DAE38B-99EA-DD47-A57B-233650D9610F}" destId="{E706C6B4-A2C9-A943-AF56-DC82FCEB1D31}" srcOrd="1" destOrd="0" presId="urn:microsoft.com/office/officeart/2005/8/layout/hList1"/>
    <dgm:cxn modelId="{430D04E2-FC42-6D4F-BF28-14C099271352}" type="presParOf" srcId="{CD8338A9-C715-B64A-BB7A-E8ADE4FAC54E}" destId="{FE08FDCB-C467-1347-A29F-D1590D9A5727}" srcOrd="1" destOrd="0" presId="urn:microsoft.com/office/officeart/2005/8/layout/hList1"/>
    <dgm:cxn modelId="{F5CC8394-0A6B-8C42-88D0-BD816E4FC7E4}" type="presParOf" srcId="{CD8338A9-C715-B64A-BB7A-E8ADE4FAC54E}" destId="{D2F83A90-9D41-444F-8A0F-6130C7C51044}" srcOrd="2" destOrd="0" presId="urn:microsoft.com/office/officeart/2005/8/layout/hList1"/>
    <dgm:cxn modelId="{AB8D5338-5CB0-9245-AD5B-E1EE08F91044}" type="presParOf" srcId="{D2F83A90-9D41-444F-8A0F-6130C7C51044}" destId="{CDFC8918-E761-C243-9130-383C7C80CC12}" srcOrd="0" destOrd="0" presId="urn:microsoft.com/office/officeart/2005/8/layout/hList1"/>
    <dgm:cxn modelId="{87EA2582-59DC-4C4B-9560-935520563B57}" type="presParOf" srcId="{D2F83A90-9D41-444F-8A0F-6130C7C51044}" destId="{C54B19E5-C9A1-8745-95BC-2371C1CBF07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تخصيص المحتوى بناءً على تفضيلات العميل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800" dirty="0"/>
            <a:t>إنشاء محتوى موجه يلبي احتياجات العملاء بناءً على سلوكهم.</a:t>
          </a:r>
          <a:endParaRPr lang="en-GB" sz="28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800" b="1" dirty="0"/>
            <a:t>تحليل بيانات التفاعل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800" dirty="0"/>
            <a:t>استخدام بيانات التفاعل لفهم تفضيلات المحتوى.</a:t>
          </a:r>
          <a:endParaRPr lang="en-GB" sz="28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13103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116724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تقديم عروض مخصصة للعملاء الجدد</a:t>
          </a:r>
          <a:endParaRPr lang="en-GB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endParaRPr lang="en-GB"/>
        </a:p>
      </dgm:t>
    </dgm:pt>
    <dgm:pt modelId="{D82E5EC9-D48F-7543-B907-FBA1F99EA9C6}" type="sibTrans" cxnId="{32E6A391-DF8E-FC4A-A977-034CE6798353}">
      <dgm:prSet/>
      <dgm:spPr/>
      <dgm:t>
        <a:bodyPr/>
        <a:lstStyle/>
        <a:p>
          <a:endParaRPr lang="en-GB"/>
        </a:p>
      </dgm:t>
    </dgm:pt>
    <dgm:pt modelId="{F0B52F86-83AF-D945-9E33-5773BE9861C5}">
      <dgm:prSet phldrT="[Text]" custT="1"/>
      <dgm:spPr/>
      <dgm:t>
        <a:bodyPr/>
        <a:lstStyle/>
        <a:p>
          <a:pPr algn="r" rtl="1"/>
          <a:r>
            <a:rPr lang="ar-SA" sz="2800" dirty="0"/>
            <a:t>تقديم خصومات أو عروض تحفيزية لجذب العملاء الجدد.</a:t>
          </a:r>
          <a:endParaRPr lang="en-GB" sz="28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endParaRPr lang="en-GB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endParaRPr lang="en-GB"/>
        </a:p>
      </dgm:t>
    </dgm:pt>
    <dgm:pt modelId="{33175CCB-1C8B-1C44-8A2A-276D69ED11D2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تحفيز العملاء المترددين</a:t>
          </a:r>
          <a:endParaRPr lang="en-GB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endParaRPr lang="en-GB"/>
        </a:p>
      </dgm:t>
    </dgm:pt>
    <dgm:pt modelId="{46CD5F3F-16F8-1443-AC0A-CECBDA2B0AE3}" type="sibTrans" cxnId="{582D2C57-E965-5449-A37A-5D6E240B338D}">
      <dgm:prSet/>
      <dgm:spPr/>
      <dgm:t>
        <a:bodyPr/>
        <a:lstStyle/>
        <a:p>
          <a:endParaRPr lang="en-GB"/>
        </a:p>
      </dgm:t>
    </dgm:pt>
    <dgm:pt modelId="{8196662A-287F-234F-A077-9224702B5B77}">
      <dgm:prSet phldrT="[Text]" custT="1"/>
      <dgm:spPr/>
      <dgm:t>
        <a:bodyPr/>
        <a:lstStyle/>
        <a:p>
          <a:pPr rtl="1"/>
          <a:r>
            <a:rPr lang="ar-SA" sz="2400" dirty="0"/>
            <a:t>تقديم عروض محدودة الزمن لتشجيع إتمام الشراء.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endParaRPr lang="en-GB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endParaRPr lang="en-GB"/>
        </a:p>
      </dgm:t>
    </dgm:pt>
    <dgm:pt modelId="{00BA3E18-A5E2-9140-B854-8729D59638C7}">
      <dgm:prSet phldrT="[Text]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b="1" dirty="0"/>
            <a:t>مكافأة العملاء الموالين</a:t>
          </a:r>
          <a:endParaRPr lang="en-GB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endParaRPr lang="en-GB"/>
        </a:p>
      </dgm:t>
    </dgm:pt>
    <dgm:pt modelId="{B1A7360D-8795-2F4E-ABEF-D0EA3753B07E}" type="sibTrans" cxnId="{B957A7DC-650B-C94C-8B39-E92F8414A798}">
      <dgm:prSet/>
      <dgm:spPr/>
      <dgm:t>
        <a:bodyPr/>
        <a:lstStyle/>
        <a:p>
          <a:endParaRPr lang="en-GB"/>
        </a:p>
      </dgm:t>
    </dgm:pt>
    <dgm:pt modelId="{2E7B7787-BF7C-304D-9F38-1C0AB771DD8B}">
      <dgm:prSet phldrT="[Text]" custT="1"/>
      <dgm:spPr/>
      <dgm:t>
        <a:bodyPr/>
        <a:lstStyle/>
        <a:p>
          <a:pPr rtl="1"/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تقديم عروض حصرية للعملاء الذين يقومون بالشراء المتكرر.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endParaRPr lang="en-GB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endParaRPr lang="en-GB"/>
        </a:p>
      </dgm:t>
    </dgm:pt>
    <dgm:pt modelId="{710D838D-9BC0-D24E-A852-9780A7F2B4A4}" type="pres">
      <dgm:prSet presAssocID="{5B0BFAD2-A999-3B41-82A1-CDF4A6E3F1DA}" presName="linear" presStyleCnt="0">
        <dgm:presLayoutVars>
          <dgm:animLvl val="lvl"/>
          <dgm:resizeHandles val="exact"/>
        </dgm:presLayoutVars>
      </dgm:prSet>
      <dgm:spPr/>
    </dgm:pt>
    <dgm:pt modelId="{259AA48E-7480-0947-892C-DE86135FA217}" type="pres">
      <dgm:prSet presAssocID="{1752099A-5FA7-5B42-9954-CCC2DC540A7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35BEBCA-5CCC-D844-9715-29D9B629EBFF}" type="pres">
      <dgm:prSet presAssocID="{1752099A-5FA7-5B42-9954-CCC2DC540A73}" presName="childText" presStyleLbl="revTx" presStyleIdx="0" presStyleCnt="3">
        <dgm:presLayoutVars>
          <dgm:bulletEnabled val="1"/>
        </dgm:presLayoutVars>
      </dgm:prSet>
      <dgm:spPr/>
    </dgm:pt>
    <dgm:pt modelId="{0F9FE94A-F910-A242-8CB1-7559B5BC0966}" type="pres">
      <dgm:prSet presAssocID="{33175CCB-1C8B-1C44-8A2A-276D69ED11D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E6ABEF5-C2C0-A94E-B7E2-37D64E3E6E05}" type="pres">
      <dgm:prSet presAssocID="{33175CCB-1C8B-1C44-8A2A-276D69ED11D2}" presName="childText" presStyleLbl="revTx" presStyleIdx="1" presStyleCnt="3">
        <dgm:presLayoutVars>
          <dgm:bulletEnabled val="1"/>
        </dgm:presLayoutVars>
      </dgm:prSet>
      <dgm:spPr/>
    </dgm:pt>
    <dgm:pt modelId="{B8216784-1AE4-DA4B-8A94-9EA9B6CBF225}" type="pres">
      <dgm:prSet presAssocID="{00BA3E18-A5E2-9140-B854-8729D59638C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6A311FF-70B1-F846-860A-663DE547AEA5}" type="pres">
      <dgm:prSet presAssocID="{00BA3E18-A5E2-9140-B854-8729D59638C7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28D38E33-526D-7E46-96DF-C97259CA0279}" type="presOf" srcId="{00BA3E18-A5E2-9140-B854-8729D59638C7}" destId="{B8216784-1AE4-DA4B-8A94-9EA9B6CBF225}" srcOrd="0" destOrd="0" presId="urn:microsoft.com/office/officeart/2005/8/layout/vList2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7BF68E58-25CF-464D-B771-F2B81E5F1C31}" type="presOf" srcId="{2E7B7787-BF7C-304D-9F38-1C0AB771DD8B}" destId="{86A311FF-70B1-F846-860A-663DE547AEA5}" srcOrd="0" destOrd="0" presId="urn:microsoft.com/office/officeart/2005/8/layout/vList2"/>
    <dgm:cxn modelId="{5EB42A61-B7A1-6443-8A89-95BE4AD40248}" type="presOf" srcId="{F0B52F86-83AF-D945-9E33-5773BE9861C5}" destId="{235BEBCA-5CCC-D844-9715-29D9B629EBFF}" srcOrd="0" destOrd="0" presId="urn:microsoft.com/office/officeart/2005/8/layout/vList2"/>
    <dgm:cxn modelId="{09A3027D-83E4-0D48-B55C-519F04D68FA4}" type="presOf" srcId="{5B0BFAD2-A999-3B41-82A1-CDF4A6E3F1DA}" destId="{710D838D-9BC0-D24E-A852-9780A7F2B4A4}" srcOrd="0" destOrd="0" presId="urn:microsoft.com/office/officeart/2005/8/layout/vList2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1C362A0-464F-6E41-979B-2BFED4AD3D3F}" type="presOf" srcId="{1752099A-5FA7-5B42-9954-CCC2DC540A73}" destId="{259AA48E-7480-0947-892C-DE86135FA217}" srcOrd="0" destOrd="0" presId="urn:microsoft.com/office/officeart/2005/8/layout/vList2"/>
    <dgm:cxn modelId="{38CC95A5-05A3-2745-A1F8-43E8A62F97A2}" type="presOf" srcId="{8196662A-287F-234F-A077-9224702B5B77}" destId="{8E6ABEF5-C2C0-A94E-B7E2-37D64E3E6E05}" srcOrd="0" destOrd="0" presId="urn:microsoft.com/office/officeart/2005/8/layout/vList2"/>
    <dgm:cxn modelId="{0F7B49AE-0AA1-3B43-BB73-58A5E6591B60}" type="presOf" srcId="{33175CCB-1C8B-1C44-8A2A-276D69ED11D2}" destId="{0F9FE94A-F910-A242-8CB1-7559B5BC0966}" srcOrd="0" destOrd="0" presId="urn:microsoft.com/office/officeart/2005/8/layout/vList2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67D1149-3F2A-E848-9919-3D56BD931104}" type="presParOf" srcId="{710D838D-9BC0-D24E-A852-9780A7F2B4A4}" destId="{259AA48E-7480-0947-892C-DE86135FA217}" srcOrd="0" destOrd="0" presId="urn:microsoft.com/office/officeart/2005/8/layout/vList2"/>
    <dgm:cxn modelId="{18475835-FD8A-D64B-9F88-573C998BD1C3}" type="presParOf" srcId="{710D838D-9BC0-D24E-A852-9780A7F2B4A4}" destId="{235BEBCA-5CCC-D844-9715-29D9B629EBFF}" srcOrd="1" destOrd="0" presId="urn:microsoft.com/office/officeart/2005/8/layout/vList2"/>
    <dgm:cxn modelId="{71866D42-4A31-0E40-BD42-8772FFC3A177}" type="presParOf" srcId="{710D838D-9BC0-D24E-A852-9780A7F2B4A4}" destId="{0F9FE94A-F910-A242-8CB1-7559B5BC0966}" srcOrd="2" destOrd="0" presId="urn:microsoft.com/office/officeart/2005/8/layout/vList2"/>
    <dgm:cxn modelId="{5785C40A-C777-6643-8FCA-7B283D118458}" type="presParOf" srcId="{710D838D-9BC0-D24E-A852-9780A7F2B4A4}" destId="{8E6ABEF5-C2C0-A94E-B7E2-37D64E3E6E05}" srcOrd="3" destOrd="0" presId="urn:microsoft.com/office/officeart/2005/8/layout/vList2"/>
    <dgm:cxn modelId="{78487887-0F4A-9A44-A14A-A8B4974A0C03}" type="presParOf" srcId="{710D838D-9BC0-D24E-A852-9780A7F2B4A4}" destId="{B8216784-1AE4-DA4B-8A94-9EA9B6CBF225}" srcOrd="4" destOrd="0" presId="urn:microsoft.com/office/officeart/2005/8/layout/vList2"/>
    <dgm:cxn modelId="{207AB432-22AF-EB4C-9CDD-A09F238E59BF}" type="presParOf" srcId="{710D838D-9BC0-D24E-A852-9780A7F2B4A4}" destId="{86A311FF-70B1-F846-860A-663DE547AEA5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400" b="1" dirty="0"/>
            <a:t>زيادة فعالية الإعلانات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800" dirty="0"/>
            <a:t>تخصيص الإعلانات يزيد من التفاعل والتحويلات.</a:t>
          </a:r>
          <a:endParaRPr lang="en-GB" sz="28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/>
        </a:p>
      </dgm:t>
    </dgm:pt>
    <dgm:pt modelId="{102A7D41-83D4-E04C-90C4-580B0FF7BC74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ar-SA" sz="2800" b="1" dirty="0"/>
            <a:t>استهداف دقيق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/>
        </a:p>
      </dgm:t>
    </dgm:pt>
    <dgm:pt modelId="{65387183-454B-F14D-A6F6-7DA8C5BFAE05}">
      <dgm:prSet phldrT="[Text]" custT="1"/>
      <dgm:spPr/>
      <dgm:t>
        <a:bodyPr/>
        <a:lstStyle/>
        <a:p>
          <a:pPr rtl="1"/>
          <a:r>
            <a:rPr lang="ar-SA" sz="2800" dirty="0"/>
            <a:t>تحسين الاستهداف بناءً على سلوكيات وتفضيلات العملاء.</a:t>
          </a:r>
          <a:endParaRPr lang="en-GB" sz="28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/>
        </a:p>
      </dgm:t>
    </dgm:pt>
    <dgm:pt modelId="{D149F625-27C1-C249-9006-1B94950F545B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98078C35-9E76-D44E-BBCC-BAA7EA6B9879}" type="pres">
      <dgm:prSet presAssocID="{4A11EF4C-C086-E642-9BB3-7F06E5C1290B}" presName="root" presStyleCnt="0"/>
      <dgm:spPr/>
    </dgm:pt>
    <dgm:pt modelId="{F9945A69-3910-CC4F-A166-62AADABD0E2C}" type="pres">
      <dgm:prSet presAssocID="{4A11EF4C-C086-E642-9BB3-7F06E5C1290B}" presName="rootComposite" presStyleCnt="0"/>
      <dgm:spPr/>
    </dgm:pt>
    <dgm:pt modelId="{E351E411-AEE8-DF4C-A81F-AB0B3F420FCE}" type="pres">
      <dgm:prSet presAssocID="{4A11EF4C-C086-E642-9BB3-7F06E5C1290B}" presName="rootText" presStyleLbl="node1" presStyleIdx="0" presStyleCnt="2" custScaleX="90333" custScaleY="70220"/>
      <dgm:spPr/>
    </dgm:pt>
    <dgm:pt modelId="{6D8FF543-8109-3844-AC58-9648356DFABE}" type="pres">
      <dgm:prSet presAssocID="{4A11EF4C-C086-E642-9BB3-7F06E5C1290B}" presName="rootConnector" presStyleLbl="node1" presStyleIdx="0" presStyleCnt="2"/>
      <dgm:spPr/>
    </dgm:pt>
    <dgm:pt modelId="{38746585-CA23-E540-AFFA-2A2C30CC7C96}" type="pres">
      <dgm:prSet presAssocID="{4A11EF4C-C086-E642-9BB3-7F06E5C1290B}" presName="childShape" presStyleCnt="0"/>
      <dgm:spPr/>
    </dgm:pt>
    <dgm:pt modelId="{F69676B8-3372-6245-86C7-29A51072DC86}" type="pres">
      <dgm:prSet presAssocID="{0C3FAF49-7E15-F346-B5F7-74FAF3B60F5B}" presName="Name13" presStyleLbl="parChTrans1D2" presStyleIdx="0" presStyleCnt="2"/>
      <dgm:spPr/>
    </dgm:pt>
    <dgm:pt modelId="{2BBEB849-55BA-F34A-8292-240D96C65C68}" type="pres">
      <dgm:prSet presAssocID="{C88ED262-17EB-A64F-8186-B36DDD55690A}" presName="childText" presStyleLbl="bgAcc1" presStyleIdx="0" presStyleCnt="2" custScaleX="113103">
        <dgm:presLayoutVars>
          <dgm:bulletEnabled val="1"/>
        </dgm:presLayoutVars>
      </dgm:prSet>
      <dgm:spPr/>
    </dgm:pt>
    <dgm:pt modelId="{89629A06-2E39-554C-8581-8C91C1517FB4}" type="pres">
      <dgm:prSet presAssocID="{102A7D41-83D4-E04C-90C4-580B0FF7BC74}" presName="root" presStyleCnt="0"/>
      <dgm:spPr/>
    </dgm:pt>
    <dgm:pt modelId="{F1064274-549B-EE43-A5FF-0D6CA6CFCF86}" type="pres">
      <dgm:prSet presAssocID="{102A7D41-83D4-E04C-90C4-580B0FF7BC74}" presName="rootComposite" presStyleCnt="0"/>
      <dgm:spPr/>
    </dgm:pt>
    <dgm:pt modelId="{B61973B9-0B44-E644-B71B-647A7C96CC5B}" type="pres">
      <dgm:prSet presAssocID="{102A7D41-83D4-E04C-90C4-580B0FF7BC74}" presName="rootText" presStyleLbl="node1" presStyleIdx="1" presStyleCnt="2" custScaleX="90333" custScaleY="70220"/>
      <dgm:spPr/>
    </dgm:pt>
    <dgm:pt modelId="{AFE3FB7F-5633-F344-A200-9B3B3BC45949}" type="pres">
      <dgm:prSet presAssocID="{102A7D41-83D4-E04C-90C4-580B0FF7BC74}" presName="rootConnector" presStyleLbl="node1" presStyleIdx="1" presStyleCnt="2"/>
      <dgm:spPr/>
    </dgm:pt>
    <dgm:pt modelId="{1D96A90C-13D4-AA4D-9EE6-2E788BA5390A}" type="pres">
      <dgm:prSet presAssocID="{102A7D41-83D4-E04C-90C4-580B0FF7BC74}" presName="childShape" presStyleCnt="0"/>
      <dgm:spPr/>
    </dgm:pt>
    <dgm:pt modelId="{ABA4313E-725F-1742-92C7-6C0A930B71CD}" type="pres">
      <dgm:prSet presAssocID="{A9DB0A45-BA50-9B41-9880-F5C4AAF131D7}" presName="Name13" presStyleLbl="parChTrans1D2" presStyleIdx="1" presStyleCnt="2"/>
      <dgm:spPr/>
    </dgm:pt>
    <dgm:pt modelId="{A774F160-A9DB-DD4F-80EA-A6DEEBEB081E}" type="pres">
      <dgm:prSet presAssocID="{65387183-454B-F14D-A6F6-7DA8C5BFAE05}" presName="childText" presStyleLbl="bgAcc1" presStyleIdx="1" presStyleCnt="2" custScaleX="116724">
        <dgm:presLayoutVars>
          <dgm:bulletEnabled val="1"/>
        </dgm:presLayoutVars>
      </dgm:prSet>
      <dgm:spPr/>
    </dgm:pt>
  </dgm:ptLst>
  <dgm:cxnLst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ED4943C-0D9B-3A41-8A55-63E6C1701F45}" type="presOf" srcId="{102A7D41-83D4-E04C-90C4-580B0FF7BC74}" destId="{AFE3FB7F-5633-F344-A200-9B3B3BC45949}" srcOrd="1" destOrd="0" presId="urn:microsoft.com/office/officeart/2005/8/layout/hierarchy3"/>
    <dgm:cxn modelId="{7BB63049-4599-7744-9171-4E9364238E07}" type="presOf" srcId="{0C3FAF49-7E15-F346-B5F7-74FAF3B60F5B}" destId="{F69676B8-3372-6245-86C7-29A51072DC86}" srcOrd="0" destOrd="0" presId="urn:microsoft.com/office/officeart/2005/8/layout/hierarchy3"/>
    <dgm:cxn modelId="{CDB46150-FEFC-CF41-B20F-4AD5B6D2DAAE}" type="presOf" srcId="{C88ED262-17EB-A64F-8186-B36DDD55690A}" destId="{2BBEB849-55BA-F34A-8292-240D96C65C68}" srcOrd="0" destOrd="0" presId="urn:microsoft.com/office/officeart/2005/8/layout/hierarchy3"/>
    <dgm:cxn modelId="{DE330F6A-22FD-B947-BB9C-9AC10D7B3B8E}" type="presOf" srcId="{4A11EF4C-C086-E642-9BB3-7F06E5C1290B}" destId="{E351E411-AEE8-DF4C-A81F-AB0B3F420FCE}" srcOrd="0" destOrd="0" presId="urn:microsoft.com/office/officeart/2005/8/layout/hierarchy3"/>
    <dgm:cxn modelId="{9E68217F-BD3D-8C42-B0DE-229BA6A303FA}" type="presOf" srcId="{4A11EF4C-C086-E642-9BB3-7F06E5C1290B}" destId="{6D8FF543-8109-3844-AC58-9648356DFABE}" srcOrd="1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A31D2899-8289-464B-96DF-DFA52C59B97B}" type="presOf" srcId="{BD09AEF8-F502-8F47-BA6A-B0FFAEB3008F}" destId="{D149F625-27C1-C249-9006-1B94950F545B}" srcOrd="0" destOrd="0" presId="urn:microsoft.com/office/officeart/2005/8/layout/hierarchy3"/>
    <dgm:cxn modelId="{952CF3B7-8B43-544D-B6CD-AEDE2559F244}" type="presOf" srcId="{102A7D41-83D4-E04C-90C4-580B0FF7BC74}" destId="{B61973B9-0B44-E644-B71B-647A7C96CC5B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E98AA5D9-2C24-204A-A6DD-89C420A5B00F}" type="presOf" srcId="{65387183-454B-F14D-A6F6-7DA8C5BFAE05}" destId="{A774F160-A9DB-DD4F-80EA-A6DEEBEB081E}" srcOrd="0" destOrd="0" presId="urn:microsoft.com/office/officeart/2005/8/layout/hierarchy3"/>
    <dgm:cxn modelId="{D2F087E8-A144-374E-8797-03BCA22B8AA3}" type="presOf" srcId="{A9DB0A45-BA50-9B41-9880-F5C4AAF131D7}" destId="{ABA4313E-725F-1742-92C7-6C0A930B71CD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852FF218-C5D4-2C41-AD68-25F2265878A0}" type="presParOf" srcId="{D149F625-27C1-C249-9006-1B94950F545B}" destId="{98078C35-9E76-D44E-BBCC-BAA7EA6B9879}" srcOrd="0" destOrd="0" presId="urn:microsoft.com/office/officeart/2005/8/layout/hierarchy3"/>
    <dgm:cxn modelId="{C8434F94-EF20-8446-8A76-53E947134A80}" type="presParOf" srcId="{98078C35-9E76-D44E-BBCC-BAA7EA6B9879}" destId="{F9945A69-3910-CC4F-A166-62AADABD0E2C}" srcOrd="0" destOrd="0" presId="urn:microsoft.com/office/officeart/2005/8/layout/hierarchy3"/>
    <dgm:cxn modelId="{39F0FAE8-5026-A846-87D9-FE4762DC41D1}" type="presParOf" srcId="{F9945A69-3910-CC4F-A166-62AADABD0E2C}" destId="{E351E411-AEE8-DF4C-A81F-AB0B3F420FCE}" srcOrd="0" destOrd="0" presId="urn:microsoft.com/office/officeart/2005/8/layout/hierarchy3"/>
    <dgm:cxn modelId="{112424D5-A440-9A44-B44B-72BA1343B7A8}" type="presParOf" srcId="{F9945A69-3910-CC4F-A166-62AADABD0E2C}" destId="{6D8FF543-8109-3844-AC58-9648356DFABE}" srcOrd="1" destOrd="0" presId="urn:microsoft.com/office/officeart/2005/8/layout/hierarchy3"/>
    <dgm:cxn modelId="{302D5B6B-8808-DE48-9F78-00DB11EF68FE}" type="presParOf" srcId="{98078C35-9E76-D44E-BBCC-BAA7EA6B9879}" destId="{38746585-CA23-E540-AFFA-2A2C30CC7C96}" srcOrd="1" destOrd="0" presId="urn:microsoft.com/office/officeart/2005/8/layout/hierarchy3"/>
    <dgm:cxn modelId="{AA9AD5CF-4627-F44F-A862-E9928F0DCAA3}" type="presParOf" srcId="{38746585-CA23-E540-AFFA-2A2C30CC7C96}" destId="{F69676B8-3372-6245-86C7-29A51072DC86}" srcOrd="0" destOrd="0" presId="urn:microsoft.com/office/officeart/2005/8/layout/hierarchy3"/>
    <dgm:cxn modelId="{4FB156B4-1EC3-6C46-ADE2-EF896A177FF9}" type="presParOf" srcId="{38746585-CA23-E540-AFFA-2A2C30CC7C96}" destId="{2BBEB849-55BA-F34A-8292-240D96C65C68}" srcOrd="1" destOrd="0" presId="urn:microsoft.com/office/officeart/2005/8/layout/hierarchy3"/>
    <dgm:cxn modelId="{99AB6C82-A435-4748-A2AF-6E5E1A1622F5}" type="presParOf" srcId="{D149F625-27C1-C249-9006-1B94950F545B}" destId="{89629A06-2E39-554C-8581-8C91C1517FB4}" srcOrd="1" destOrd="0" presId="urn:microsoft.com/office/officeart/2005/8/layout/hierarchy3"/>
    <dgm:cxn modelId="{92DBC117-F3B1-3943-B1D1-BB866C5228F2}" type="presParOf" srcId="{89629A06-2E39-554C-8581-8C91C1517FB4}" destId="{F1064274-549B-EE43-A5FF-0D6CA6CFCF86}" srcOrd="0" destOrd="0" presId="urn:microsoft.com/office/officeart/2005/8/layout/hierarchy3"/>
    <dgm:cxn modelId="{62262103-D688-064C-A939-A2801F5952AF}" type="presParOf" srcId="{F1064274-549B-EE43-A5FF-0D6CA6CFCF86}" destId="{B61973B9-0B44-E644-B71B-647A7C96CC5B}" srcOrd="0" destOrd="0" presId="urn:microsoft.com/office/officeart/2005/8/layout/hierarchy3"/>
    <dgm:cxn modelId="{EC064C9F-477A-FC42-8A0A-62E5DA7998C2}" type="presParOf" srcId="{F1064274-549B-EE43-A5FF-0D6CA6CFCF86}" destId="{AFE3FB7F-5633-F344-A200-9B3B3BC45949}" srcOrd="1" destOrd="0" presId="urn:microsoft.com/office/officeart/2005/8/layout/hierarchy3"/>
    <dgm:cxn modelId="{045C9770-18DB-0E4D-A3D6-73936F3D344D}" type="presParOf" srcId="{89629A06-2E39-554C-8581-8C91C1517FB4}" destId="{1D96A90C-13D4-AA4D-9EE6-2E788BA5390A}" srcOrd="1" destOrd="0" presId="urn:microsoft.com/office/officeart/2005/8/layout/hierarchy3"/>
    <dgm:cxn modelId="{20DA2BFA-46D6-8746-8E04-E9F56A9764B3}" type="presParOf" srcId="{1D96A90C-13D4-AA4D-9EE6-2E788BA5390A}" destId="{ABA4313E-725F-1742-92C7-6C0A930B71CD}" srcOrd="0" destOrd="0" presId="urn:microsoft.com/office/officeart/2005/8/layout/hierarchy3"/>
    <dgm:cxn modelId="{975D9EC6-3A4A-6F40-9771-DBC9E96F883E}" type="presParOf" srcId="{1D96A90C-13D4-AA4D-9EE6-2E788BA5390A}" destId="{A774F160-A9DB-DD4F-80EA-A6DEEBEB081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164735" y="61448"/>
          <a:ext cx="2711818" cy="1054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600" b="1" kern="1200" dirty="0"/>
            <a:t>تحسين الاستهداف:</a:t>
          </a:r>
          <a:endParaRPr lang="en-GB" sz="3600" kern="1200" dirty="0"/>
        </a:p>
      </dsp:txBody>
      <dsp:txXfrm>
        <a:off x="7195606" y="92319"/>
        <a:ext cx="2650076" cy="992268"/>
      </dsp:txXfrm>
    </dsp:sp>
    <dsp:sp modelId="{F69676B8-3372-6245-86C7-29A51072DC86}">
      <dsp:nvSpPr>
        <dsp:cNvPr id="0" name=""/>
        <dsp:cNvSpPr/>
      </dsp:nvSpPr>
      <dsp:spPr>
        <a:xfrm>
          <a:off x="9334190" y="1115459"/>
          <a:ext cx="271181" cy="1125758"/>
        </a:xfrm>
        <a:custGeom>
          <a:avLst/>
          <a:gdLst/>
          <a:ahLst/>
          <a:cxnLst/>
          <a:rect l="0" t="0" r="0" b="0"/>
          <a:pathLst>
            <a:path>
              <a:moveTo>
                <a:pt x="271181" y="0"/>
              </a:moveTo>
              <a:lnTo>
                <a:pt x="271181" y="1125758"/>
              </a:lnTo>
              <a:lnTo>
                <a:pt x="0" y="11257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6932571" y="1490712"/>
          <a:ext cx="2401619" cy="1501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يسمح بمعرفة من هم العملاء الحقيقيون وكيفية التفاعل معهم بشكل فعال.</a:t>
          </a:r>
          <a:endParaRPr lang="en-GB" sz="2400" kern="1200" dirty="0"/>
        </a:p>
      </dsp:txBody>
      <dsp:txXfrm>
        <a:off x="6976534" y="1534675"/>
        <a:ext cx="2313693" cy="1413085"/>
      </dsp:txXfrm>
    </dsp:sp>
    <dsp:sp modelId="{B61973B9-0B44-E644-B71B-647A7C96CC5B}">
      <dsp:nvSpPr>
        <dsp:cNvPr id="0" name=""/>
        <dsp:cNvSpPr/>
      </dsp:nvSpPr>
      <dsp:spPr>
        <a:xfrm>
          <a:off x="3702411" y="61448"/>
          <a:ext cx="2711818" cy="1054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600" b="1" kern="1200" dirty="0"/>
            <a:t>زيادة التفاعل:</a:t>
          </a:r>
          <a:endParaRPr lang="en-GB" sz="3600" kern="1200" dirty="0"/>
        </a:p>
      </dsp:txBody>
      <dsp:txXfrm>
        <a:off x="3733282" y="92319"/>
        <a:ext cx="2650076" cy="992268"/>
      </dsp:txXfrm>
    </dsp:sp>
    <dsp:sp modelId="{ABA4313E-725F-1742-92C7-6C0A930B71CD}">
      <dsp:nvSpPr>
        <dsp:cNvPr id="0" name=""/>
        <dsp:cNvSpPr/>
      </dsp:nvSpPr>
      <dsp:spPr>
        <a:xfrm>
          <a:off x="5871866" y="1115459"/>
          <a:ext cx="271181" cy="1125758"/>
        </a:xfrm>
        <a:custGeom>
          <a:avLst/>
          <a:gdLst/>
          <a:ahLst/>
          <a:cxnLst/>
          <a:rect l="0" t="0" r="0" b="0"/>
          <a:pathLst>
            <a:path>
              <a:moveTo>
                <a:pt x="271181" y="0"/>
              </a:moveTo>
              <a:lnTo>
                <a:pt x="271181" y="1125758"/>
              </a:lnTo>
              <a:lnTo>
                <a:pt x="0" y="11257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3470247" y="1490712"/>
          <a:ext cx="2401619" cy="1501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تخصيص الرسائل والعروض استنادًا إلى سلوكيات العميل يزيد من احتمالية التفاعل.</a:t>
          </a:r>
          <a:endParaRPr lang="en-GB" sz="2500" kern="1200" dirty="0"/>
        </a:p>
      </dsp:txBody>
      <dsp:txXfrm>
        <a:off x="3514210" y="1534675"/>
        <a:ext cx="2313693" cy="1413085"/>
      </dsp:txXfrm>
    </dsp:sp>
    <dsp:sp modelId="{4E7912FB-C25D-7E41-93DF-5E632CB92593}">
      <dsp:nvSpPr>
        <dsp:cNvPr id="0" name=""/>
        <dsp:cNvSpPr/>
      </dsp:nvSpPr>
      <dsp:spPr>
        <a:xfrm>
          <a:off x="240087" y="61448"/>
          <a:ext cx="2711818" cy="105401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600" b="1" kern="1200" dirty="0"/>
            <a:t>تحقيق نتائج أفضل:</a:t>
          </a:r>
          <a:endParaRPr lang="en-GB" sz="3600" kern="1200" dirty="0"/>
        </a:p>
      </dsp:txBody>
      <dsp:txXfrm>
        <a:off x="270958" y="92319"/>
        <a:ext cx="2650076" cy="992268"/>
      </dsp:txXfrm>
    </dsp:sp>
    <dsp:sp modelId="{89071331-5488-1A49-8856-F4512BB3542F}">
      <dsp:nvSpPr>
        <dsp:cNvPr id="0" name=""/>
        <dsp:cNvSpPr/>
      </dsp:nvSpPr>
      <dsp:spPr>
        <a:xfrm>
          <a:off x="2409542" y="1115459"/>
          <a:ext cx="271181" cy="1125758"/>
        </a:xfrm>
        <a:custGeom>
          <a:avLst/>
          <a:gdLst/>
          <a:ahLst/>
          <a:cxnLst/>
          <a:rect l="0" t="0" r="0" b="0"/>
          <a:pathLst>
            <a:path>
              <a:moveTo>
                <a:pt x="271181" y="0"/>
              </a:moveTo>
              <a:lnTo>
                <a:pt x="271181" y="1125758"/>
              </a:lnTo>
              <a:lnTo>
                <a:pt x="0" y="11257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7923" y="1490712"/>
          <a:ext cx="2401619" cy="15010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625" tIns="31750" rIns="47625" bIns="31750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الحملات الموجهة بناءً على سلوكيات العملاء تحقق عوائد استثمارية أعلى.</a:t>
          </a:r>
          <a:endParaRPr lang="en-GB" sz="2500" kern="1200" dirty="0"/>
        </a:p>
      </dsp:txBody>
      <dsp:txXfrm>
        <a:off x="51886" y="1534675"/>
        <a:ext cx="2313693" cy="14130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680B00-FA61-3446-86CE-8EF169FC669D}">
      <dsp:nvSpPr>
        <dsp:cNvPr id="0" name=""/>
        <dsp:cNvSpPr/>
      </dsp:nvSpPr>
      <dsp:spPr>
        <a:xfrm rot="16200000">
          <a:off x="2827648" y="-2547672"/>
          <a:ext cx="517229" cy="57448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الاحتياجات، الدوافع، الإدراك.</a:t>
          </a:r>
          <a:endParaRPr lang="en-GB" sz="2400" kern="1200" dirty="0"/>
        </a:p>
      </dsp:txBody>
      <dsp:txXfrm rot="5400000">
        <a:off x="239092" y="91382"/>
        <a:ext cx="5719591" cy="466731"/>
      </dsp:txXfrm>
    </dsp:sp>
    <dsp:sp modelId="{0876AFB1-EC2B-EF4E-BCE9-9AE7D537B435}">
      <dsp:nvSpPr>
        <dsp:cNvPr id="0" name=""/>
        <dsp:cNvSpPr/>
      </dsp:nvSpPr>
      <dsp:spPr>
        <a:xfrm>
          <a:off x="5958683" y="1478"/>
          <a:ext cx="2803787" cy="6465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العوامل النفسية:</a:t>
          </a:r>
          <a:endParaRPr lang="en-GB" sz="2800" kern="1200" dirty="0"/>
        </a:p>
      </dsp:txBody>
      <dsp:txXfrm>
        <a:off x="5990244" y="33039"/>
        <a:ext cx="2740665" cy="583415"/>
      </dsp:txXfrm>
    </dsp:sp>
    <dsp:sp modelId="{C885E967-360D-334F-AE1E-D0CCF8A77CB0}">
      <dsp:nvSpPr>
        <dsp:cNvPr id="0" name=""/>
        <dsp:cNvSpPr/>
      </dsp:nvSpPr>
      <dsp:spPr>
        <a:xfrm rot="16200000">
          <a:off x="2827648" y="-1868809"/>
          <a:ext cx="517229" cy="57448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تأثير الأصدقاء والعائلة، التأثيرات المجتمعية.</a:t>
          </a:r>
          <a:endParaRPr lang="en-GB" sz="2400" kern="1200" dirty="0"/>
        </a:p>
      </dsp:txBody>
      <dsp:txXfrm rot="5400000">
        <a:off x="239092" y="770245"/>
        <a:ext cx="5719591" cy="466731"/>
      </dsp:txXfrm>
    </dsp:sp>
    <dsp:sp modelId="{FC4D311E-81D5-E449-B1B8-DAF8656592A9}">
      <dsp:nvSpPr>
        <dsp:cNvPr id="0" name=""/>
        <dsp:cNvSpPr/>
      </dsp:nvSpPr>
      <dsp:spPr>
        <a:xfrm>
          <a:off x="5958683" y="680342"/>
          <a:ext cx="2803787" cy="6465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العوامل الاجتماعية:</a:t>
          </a:r>
          <a:endParaRPr lang="en-GB" sz="2800" kern="1200" dirty="0"/>
        </a:p>
      </dsp:txBody>
      <dsp:txXfrm>
        <a:off x="5990244" y="711903"/>
        <a:ext cx="2740665" cy="583415"/>
      </dsp:txXfrm>
    </dsp:sp>
    <dsp:sp modelId="{A6DD3B72-33E5-D443-B9B1-A89572B37710}">
      <dsp:nvSpPr>
        <dsp:cNvPr id="0" name=""/>
        <dsp:cNvSpPr/>
      </dsp:nvSpPr>
      <dsp:spPr>
        <a:xfrm rot="16200000">
          <a:off x="2827648" y="-1189945"/>
          <a:ext cx="517229" cy="57448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العادات والتقاليد، التأثيرات الثقافية المحلية.</a:t>
          </a:r>
          <a:endParaRPr lang="en-GB" sz="2400" kern="1200" dirty="0"/>
        </a:p>
      </dsp:txBody>
      <dsp:txXfrm rot="5400000">
        <a:off x="239092" y="1449109"/>
        <a:ext cx="5719591" cy="466731"/>
      </dsp:txXfrm>
    </dsp:sp>
    <dsp:sp modelId="{D020B659-2FF9-534B-BEF1-D767E53CCE14}">
      <dsp:nvSpPr>
        <dsp:cNvPr id="0" name=""/>
        <dsp:cNvSpPr/>
      </dsp:nvSpPr>
      <dsp:spPr>
        <a:xfrm>
          <a:off x="5958683" y="1359206"/>
          <a:ext cx="2803787" cy="6465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العوامل الثقافية:</a:t>
          </a:r>
          <a:endParaRPr lang="en-GB" sz="2800" kern="1200" dirty="0"/>
        </a:p>
      </dsp:txBody>
      <dsp:txXfrm>
        <a:off x="5990244" y="1390767"/>
        <a:ext cx="2740665" cy="583415"/>
      </dsp:txXfrm>
    </dsp:sp>
    <dsp:sp modelId="{7D337488-6CED-CE4E-BB3A-342282E2C471}">
      <dsp:nvSpPr>
        <dsp:cNvPr id="0" name=""/>
        <dsp:cNvSpPr/>
      </dsp:nvSpPr>
      <dsp:spPr>
        <a:xfrm rot="16200000">
          <a:off x="2827648" y="-511081"/>
          <a:ext cx="517229" cy="57448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مستوى الدخل، العروض الترويجية، الأسعار.</a:t>
          </a:r>
          <a:endParaRPr lang="en-GB" sz="2400" kern="1200" dirty="0"/>
        </a:p>
      </dsp:txBody>
      <dsp:txXfrm rot="5400000">
        <a:off x="239092" y="2127973"/>
        <a:ext cx="5719591" cy="466731"/>
      </dsp:txXfrm>
    </dsp:sp>
    <dsp:sp modelId="{5FC74C2E-AEEE-0743-8EF8-509338ED236C}">
      <dsp:nvSpPr>
        <dsp:cNvPr id="0" name=""/>
        <dsp:cNvSpPr/>
      </dsp:nvSpPr>
      <dsp:spPr>
        <a:xfrm>
          <a:off x="5958683" y="2038070"/>
          <a:ext cx="2803787" cy="6465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العوامل الاقتصادية:</a:t>
          </a:r>
          <a:endParaRPr lang="en-GB" sz="2800" kern="1200" dirty="0"/>
        </a:p>
      </dsp:txBody>
      <dsp:txXfrm>
        <a:off x="5990244" y="2069631"/>
        <a:ext cx="2740665" cy="583415"/>
      </dsp:txXfrm>
    </dsp:sp>
    <dsp:sp modelId="{25E64AFC-C5D3-E749-992E-2B8AF539DCE8}">
      <dsp:nvSpPr>
        <dsp:cNvPr id="0" name=""/>
        <dsp:cNvSpPr/>
      </dsp:nvSpPr>
      <dsp:spPr>
        <a:xfrm rot="16200000">
          <a:off x="2827648" y="167782"/>
          <a:ext cx="517229" cy="5744840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"/>
          </a:pP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استخدام الإنترنت، القنوات الرقمية المفضلة.</a:t>
          </a:r>
        </a:p>
        <a:p>
          <a:pPr marL="171450" lvl="1" indent="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2400" kern="1200" dirty="0"/>
        </a:p>
      </dsp:txBody>
      <dsp:txXfrm rot="5400000">
        <a:off x="239092" y="2806837"/>
        <a:ext cx="5719591" cy="466731"/>
      </dsp:txXfrm>
    </dsp:sp>
    <dsp:sp modelId="{C87C65A8-7783-4140-B3F9-07EB5CE99815}">
      <dsp:nvSpPr>
        <dsp:cNvPr id="0" name=""/>
        <dsp:cNvSpPr/>
      </dsp:nvSpPr>
      <dsp:spPr>
        <a:xfrm>
          <a:off x="5958683" y="2716934"/>
          <a:ext cx="2803787" cy="6465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b="1" kern="1200" dirty="0"/>
            <a:t>العوامل التكنولوجية:</a:t>
          </a:r>
          <a:endParaRPr lang="en-GB" sz="2800" kern="1200" dirty="0"/>
        </a:p>
      </dsp:txBody>
      <dsp:txXfrm>
        <a:off x="5990244" y="2748495"/>
        <a:ext cx="2740665" cy="5834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41183"/>
          <a:ext cx="835104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الاحتياجات الأساسية:</a:t>
          </a:r>
          <a:endParaRPr lang="en-GB" sz="2400" kern="1200" dirty="0"/>
        </a:p>
      </dsp:txBody>
      <dsp:txXfrm>
        <a:off x="28100" y="69283"/>
        <a:ext cx="8294841" cy="519439"/>
      </dsp:txXfrm>
    </dsp:sp>
    <dsp:sp modelId="{235BEBCA-5CCC-D844-9715-29D9B629EBFF}">
      <dsp:nvSpPr>
        <dsp:cNvPr id="0" name=""/>
        <dsp:cNvSpPr/>
      </dsp:nvSpPr>
      <dsp:spPr>
        <a:xfrm>
          <a:off x="0" y="616823"/>
          <a:ext cx="8351041" cy="471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146" tIns="35560" rIns="199136" bIns="35560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800" kern="1200" dirty="0"/>
            <a:t>مثل الأمان والراحة التي تؤثر على الشراء.</a:t>
          </a:r>
          <a:endParaRPr lang="en-GB" sz="2800" kern="1200" dirty="0"/>
        </a:p>
      </dsp:txBody>
      <dsp:txXfrm>
        <a:off x="0" y="616823"/>
        <a:ext cx="8351041" cy="471960"/>
      </dsp:txXfrm>
    </dsp:sp>
    <dsp:sp modelId="{0F9FE94A-F910-A242-8CB1-7559B5BC0966}">
      <dsp:nvSpPr>
        <dsp:cNvPr id="0" name=""/>
        <dsp:cNvSpPr/>
      </dsp:nvSpPr>
      <dsp:spPr>
        <a:xfrm>
          <a:off x="0" y="1088783"/>
          <a:ext cx="835104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الدوافع:</a:t>
          </a:r>
          <a:endParaRPr lang="en-GB" sz="2400" kern="1200" dirty="0"/>
        </a:p>
      </dsp:txBody>
      <dsp:txXfrm>
        <a:off x="28100" y="1116883"/>
        <a:ext cx="8294841" cy="519439"/>
      </dsp:txXfrm>
    </dsp:sp>
    <dsp:sp modelId="{8E6ABEF5-C2C0-A94E-B7E2-37D64E3E6E05}">
      <dsp:nvSpPr>
        <dsp:cNvPr id="0" name=""/>
        <dsp:cNvSpPr/>
      </dsp:nvSpPr>
      <dsp:spPr>
        <a:xfrm>
          <a:off x="0" y="1664423"/>
          <a:ext cx="835104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146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دوافع عاطفية وعقلانية تؤثر على قرار الشراء.</a:t>
          </a:r>
          <a:endParaRPr lang="en-GB" sz="2400" kern="1200" dirty="0"/>
        </a:p>
      </dsp:txBody>
      <dsp:txXfrm>
        <a:off x="0" y="1664423"/>
        <a:ext cx="8351041" cy="397440"/>
      </dsp:txXfrm>
    </dsp:sp>
    <dsp:sp modelId="{B8216784-1AE4-DA4B-8A94-9EA9B6CBF225}">
      <dsp:nvSpPr>
        <dsp:cNvPr id="0" name=""/>
        <dsp:cNvSpPr/>
      </dsp:nvSpPr>
      <dsp:spPr>
        <a:xfrm>
          <a:off x="0" y="2061863"/>
          <a:ext cx="8351041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الإدراك:</a:t>
          </a:r>
          <a:endParaRPr lang="en-GB" sz="2400" kern="1200" dirty="0"/>
        </a:p>
      </dsp:txBody>
      <dsp:txXfrm>
        <a:off x="28100" y="2089963"/>
        <a:ext cx="8294841" cy="519439"/>
      </dsp:txXfrm>
    </dsp:sp>
    <dsp:sp modelId="{86A311FF-70B1-F846-860A-663DE547AEA5}">
      <dsp:nvSpPr>
        <dsp:cNvPr id="0" name=""/>
        <dsp:cNvSpPr/>
      </dsp:nvSpPr>
      <dsp:spPr>
        <a:xfrm>
          <a:off x="0" y="2637503"/>
          <a:ext cx="8351041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146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كيف يدرك العميل المنتج يمكن أن يحدد اهتمامه بالشراء.</a:t>
          </a:r>
          <a:endParaRPr lang="en-GB" sz="2400" kern="1200" dirty="0"/>
        </a:p>
      </dsp:txBody>
      <dsp:txXfrm>
        <a:off x="0" y="2637503"/>
        <a:ext cx="8351041" cy="3974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129576" y="67041"/>
          <a:ext cx="2687202" cy="1061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التأثير الاجتماعي:</a:t>
          </a:r>
          <a:endParaRPr lang="en-GB" sz="3000" kern="1200" dirty="0"/>
        </a:p>
      </dsp:txBody>
      <dsp:txXfrm>
        <a:off x="6129576" y="67041"/>
        <a:ext cx="2687202" cy="1061700"/>
      </dsp:txXfrm>
    </dsp:sp>
    <dsp:sp modelId="{E706C6B4-A2C9-A943-AF56-DC82FCEB1D31}">
      <dsp:nvSpPr>
        <dsp:cNvPr id="0" name=""/>
        <dsp:cNvSpPr/>
      </dsp:nvSpPr>
      <dsp:spPr>
        <a:xfrm>
          <a:off x="6129576" y="1128742"/>
          <a:ext cx="2687202" cy="24463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000" kern="1200" dirty="0"/>
            <a:t>تأثير الأصدقاء والعائلة على قرارات الشراء.</a:t>
          </a:r>
          <a:endParaRPr lang="en-GB" sz="3000" kern="1200" dirty="0"/>
        </a:p>
      </dsp:txBody>
      <dsp:txXfrm>
        <a:off x="6129576" y="1128742"/>
        <a:ext cx="2687202" cy="2446374"/>
      </dsp:txXfrm>
    </dsp:sp>
    <dsp:sp modelId="{CDFC8918-E761-C243-9130-383C7C80CC12}">
      <dsp:nvSpPr>
        <dsp:cNvPr id="0" name=""/>
        <dsp:cNvSpPr/>
      </dsp:nvSpPr>
      <dsp:spPr>
        <a:xfrm>
          <a:off x="3066166" y="67041"/>
          <a:ext cx="2687202" cy="1061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الشبكات الاجتماعية:</a:t>
          </a:r>
          <a:endParaRPr lang="en-GB" sz="3000" kern="1200" dirty="0"/>
        </a:p>
      </dsp:txBody>
      <dsp:txXfrm>
        <a:off x="3066166" y="67041"/>
        <a:ext cx="2687202" cy="1061700"/>
      </dsp:txXfrm>
    </dsp:sp>
    <dsp:sp modelId="{C54B19E5-C9A1-8745-95BC-2371C1CBF072}">
      <dsp:nvSpPr>
        <dsp:cNvPr id="0" name=""/>
        <dsp:cNvSpPr/>
      </dsp:nvSpPr>
      <dsp:spPr>
        <a:xfrm>
          <a:off x="3066166" y="1128742"/>
          <a:ext cx="2687202" cy="24463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000" kern="1200" dirty="0"/>
            <a:t>تأثير المحتوى الذي يشاركه الآخرون على قرارات الشراء.</a:t>
          </a:r>
          <a:endParaRPr lang="en-GB" sz="3000" kern="1200" dirty="0"/>
        </a:p>
      </dsp:txBody>
      <dsp:txXfrm>
        <a:off x="3066166" y="1128742"/>
        <a:ext cx="2687202" cy="2446374"/>
      </dsp:txXfrm>
    </dsp:sp>
    <dsp:sp modelId="{8BC66544-CD27-E449-9C5C-4C6A03DE3131}">
      <dsp:nvSpPr>
        <dsp:cNvPr id="0" name=""/>
        <dsp:cNvSpPr/>
      </dsp:nvSpPr>
      <dsp:spPr>
        <a:xfrm>
          <a:off x="2756" y="67041"/>
          <a:ext cx="2687202" cy="1061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المجتمعات الرقمية:</a:t>
          </a:r>
          <a:endParaRPr lang="en-GB" sz="3000" kern="1200" dirty="0"/>
        </a:p>
      </dsp:txBody>
      <dsp:txXfrm>
        <a:off x="2756" y="67041"/>
        <a:ext cx="2687202" cy="1061700"/>
      </dsp:txXfrm>
    </dsp:sp>
    <dsp:sp modelId="{1CC97553-E835-7946-95CD-1BFCB465558B}">
      <dsp:nvSpPr>
        <dsp:cNvPr id="0" name=""/>
        <dsp:cNvSpPr/>
      </dsp:nvSpPr>
      <dsp:spPr>
        <a:xfrm>
          <a:off x="2756" y="1128742"/>
          <a:ext cx="2687202" cy="24463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000" kern="1200" dirty="0"/>
            <a:t>كيفية تأثير المراجعات والتوصيات الرقمية على قرارات الشراء.</a:t>
          </a:r>
          <a:endParaRPr lang="en-GB" sz="3000" kern="1200" dirty="0"/>
        </a:p>
      </dsp:txBody>
      <dsp:txXfrm>
        <a:off x="2756" y="1128742"/>
        <a:ext cx="2687202" cy="24463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6129576" y="80712"/>
          <a:ext cx="2687202" cy="1061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القيم والعادات الثقافية:</a:t>
          </a:r>
          <a:endParaRPr lang="en-GB" sz="3000" kern="1200" dirty="0"/>
        </a:p>
      </dsp:txBody>
      <dsp:txXfrm>
        <a:off x="6129576" y="80712"/>
        <a:ext cx="2687202" cy="1061700"/>
      </dsp:txXfrm>
    </dsp:sp>
    <dsp:sp modelId="{E706C6B4-A2C9-A943-AF56-DC82FCEB1D31}">
      <dsp:nvSpPr>
        <dsp:cNvPr id="0" name=""/>
        <dsp:cNvSpPr/>
      </dsp:nvSpPr>
      <dsp:spPr>
        <a:xfrm>
          <a:off x="6129576" y="1142413"/>
          <a:ext cx="2687202" cy="24190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000" kern="1200" dirty="0"/>
            <a:t>تأثير الثقافة المحلية على قرارات الشراء.</a:t>
          </a:r>
          <a:endParaRPr lang="en-GB" sz="3000" kern="1200" dirty="0"/>
        </a:p>
      </dsp:txBody>
      <dsp:txXfrm>
        <a:off x="6129576" y="1142413"/>
        <a:ext cx="2687202" cy="2419031"/>
      </dsp:txXfrm>
    </dsp:sp>
    <dsp:sp modelId="{CDFC8918-E761-C243-9130-383C7C80CC12}">
      <dsp:nvSpPr>
        <dsp:cNvPr id="0" name=""/>
        <dsp:cNvSpPr/>
      </dsp:nvSpPr>
      <dsp:spPr>
        <a:xfrm>
          <a:off x="3066166" y="80712"/>
          <a:ext cx="2687202" cy="1061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المنتجات الموجهة لثقافات معينة:</a:t>
          </a:r>
          <a:endParaRPr lang="en-GB" sz="3000" kern="1200" dirty="0"/>
        </a:p>
      </dsp:txBody>
      <dsp:txXfrm>
        <a:off x="3066166" y="80712"/>
        <a:ext cx="2687202" cy="1061700"/>
      </dsp:txXfrm>
    </dsp:sp>
    <dsp:sp modelId="{C54B19E5-C9A1-8745-95BC-2371C1CBF072}">
      <dsp:nvSpPr>
        <dsp:cNvPr id="0" name=""/>
        <dsp:cNvSpPr/>
      </dsp:nvSpPr>
      <dsp:spPr>
        <a:xfrm>
          <a:off x="3066166" y="1142413"/>
          <a:ext cx="2687202" cy="24190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r" defTabSz="1066800" rtl="1">
            <a:lnSpc>
              <a:spcPct val="15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400" kern="1200" dirty="0"/>
            <a:t>كيفية تلبية المنتجات للاحتياجات الثقافية مثل المنتجات الحلال أو الصديقة للبيئة.</a:t>
          </a:r>
          <a:endParaRPr lang="en-GB" sz="2400" kern="1200" dirty="0"/>
        </a:p>
      </dsp:txBody>
      <dsp:txXfrm>
        <a:off x="3066166" y="1142413"/>
        <a:ext cx="2687202" cy="2419031"/>
      </dsp:txXfrm>
    </dsp:sp>
    <dsp:sp modelId="{8BC66544-CD27-E449-9C5C-4C6A03DE3131}">
      <dsp:nvSpPr>
        <dsp:cNvPr id="0" name=""/>
        <dsp:cNvSpPr/>
      </dsp:nvSpPr>
      <dsp:spPr>
        <a:xfrm>
          <a:off x="2756" y="80712"/>
          <a:ext cx="2687202" cy="10617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التوجهات الثقافية الحديثة:</a:t>
          </a:r>
          <a:endParaRPr lang="en-GB" sz="3000" kern="1200" dirty="0"/>
        </a:p>
      </dsp:txBody>
      <dsp:txXfrm>
        <a:off x="2756" y="80712"/>
        <a:ext cx="2687202" cy="1061700"/>
      </dsp:txXfrm>
    </dsp:sp>
    <dsp:sp modelId="{1CC97553-E835-7946-95CD-1BFCB465558B}">
      <dsp:nvSpPr>
        <dsp:cNvPr id="0" name=""/>
        <dsp:cNvSpPr/>
      </dsp:nvSpPr>
      <dsp:spPr>
        <a:xfrm>
          <a:off x="2756" y="1142413"/>
          <a:ext cx="2687202" cy="241903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2800" kern="1200" dirty="0"/>
            <a:t>تأثير الحركات الثقافية مثل الاستدامة والصحة على قرارات الشراء.</a:t>
          </a:r>
          <a:endParaRPr lang="en-GB" sz="2800" kern="1200" dirty="0"/>
        </a:p>
      </dsp:txBody>
      <dsp:txXfrm>
        <a:off x="2756" y="1142413"/>
        <a:ext cx="2687202" cy="24190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7481"/>
          <a:ext cx="8570156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مستوى الدخل:</a:t>
          </a:r>
          <a:endParaRPr lang="en-GB" sz="3100" kern="1200" dirty="0"/>
        </a:p>
      </dsp:txBody>
      <dsp:txXfrm>
        <a:off x="36296" y="43777"/>
        <a:ext cx="8497564" cy="670943"/>
      </dsp:txXfrm>
    </dsp:sp>
    <dsp:sp modelId="{235BEBCA-5CCC-D844-9715-29D9B629EBFF}">
      <dsp:nvSpPr>
        <dsp:cNvPr id="0" name=""/>
        <dsp:cNvSpPr/>
      </dsp:nvSpPr>
      <dsp:spPr>
        <a:xfrm>
          <a:off x="0" y="751016"/>
          <a:ext cx="8570156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02" tIns="35560" rIns="199136" bIns="35560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800" kern="1200" dirty="0"/>
            <a:t>تأثير الدخل الشخصي على قرارات الشراء.</a:t>
          </a:r>
          <a:endParaRPr lang="en-GB" sz="2800" kern="1200" dirty="0"/>
        </a:p>
      </dsp:txBody>
      <dsp:txXfrm>
        <a:off x="0" y="751016"/>
        <a:ext cx="8570156" cy="513360"/>
      </dsp:txXfrm>
    </dsp:sp>
    <dsp:sp modelId="{0F9FE94A-F910-A242-8CB1-7559B5BC0966}">
      <dsp:nvSpPr>
        <dsp:cNvPr id="0" name=""/>
        <dsp:cNvSpPr/>
      </dsp:nvSpPr>
      <dsp:spPr>
        <a:xfrm>
          <a:off x="0" y="1264376"/>
          <a:ext cx="8570156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الأسعار والعروض الترويجية:</a:t>
          </a:r>
          <a:endParaRPr lang="en-GB" sz="3100" kern="1200" dirty="0"/>
        </a:p>
      </dsp:txBody>
      <dsp:txXfrm>
        <a:off x="36296" y="1300672"/>
        <a:ext cx="8497564" cy="670943"/>
      </dsp:txXfrm>
    </dsp:sp>
    <dsp:sp modelId="{8E6ABEF5-C2C0-A94E-B7E2-37D64E3E6E05}">
      <dsp:nvSpPr>
        <dsp:cNvPr id="0" name=""/>
        <dsp:cNvSpPr/>
      </dsp:nvSpPr>
      <dsp:spPr>
        <a:xfrm>
          <a:off x="0" y="2007911"/>
          <a:ext cx="8570156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02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كيفية جذب العملاء من خلال تخفيضات الأسعار والعروض.</a:t>
          </a:r>
          <a:endParaRPr lang="en-GB" sz="2400" kern="1200" dirty="0"/>
        </a:p>
      </dsp:txBody>
      <dsp:txXfrm>
        <a:off x="0" y="2007911"/>
        <a:ext cx="8570156" cy="513360"/>
      </dsp:txXfrm>
    </dsp:sp>
    <dsp:sp modelId="{B8216784-1AE4-DA4B-8A94-9EA9B6CBF225}">
      <dsp:nvSpPr>
        <dsp:cNvPr id="0" name=""/>
        <dsp:cNvSpPr/>
      </dsp:nvSpPr>
      <dsp:spPr>
        <a:xfrm>
          <a:off x="0" y="2521271"/>
          <a:ext cx="8570156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الحساسية للأسعار:</a:t>
          </a:r>
          <a:endParaRPr lang="en-GB" sz="3100" kern="1200" dirty="0"/>
        </a:p>
      </dsp:txBody>
      <dsp:txXfrm>
        <a:off x="36296" y="2557567"/>
        <a:ext cx="8497564" cy="670943"/>
      </dsp:txXfrm>
    </dsp:sp>
    <dsp:sp modelId="{86A311FF-70B1-F846-860A-663DE547AEA5}">
      <dsp:nvSpPr>
        <dsp:cNvPr id="0" name=""/>
        <dsp:cNvSpPr/>
      </dsp:nvSpPr>
      <dsp:spPr>
        <a:xfrm>
          <a:off x="0" y="3264806"/>
          <a:ext cx="8570156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02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العملاء الذين يبحثون عن الأسعار المنخفضة والحلول الاقتصادية.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0" y="3264806"/>
        <a:ext cx="8570156" cy="51336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254456" y="-2130609"/>
          <a:ext cx="975987" cy="54848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تأثير الهواتف الذكية والأجهزة المحمولة على قرارات الشراء.</a:t>
          </a:r>
          <a:endParaRPr lang="en-GB" sz="2800" kern="1200" dirty="0"/>
        </a:p>
      </dsp:txBody>
      <dsp:txXfrm rot="5400000">
        <a:off x="47644" y="171491"/>
        <a:ext cx="5437255" cy="880699"/>
      </dsp:txXfrm>
    </dsp:sp>
    <dsp:sp modelId="{4D0BEA53-731D-A948-BDBC-22CA9E440522}">
      <dsp:nvSpPr>
        <dsp:cNvPr id="0" name=""/>
        <dsp:cNvSpPr/>
      </dsp:nvSpPr>
      <dsp:spPr>
        <a:xfrm>
          <a:off x="5484899" y="1848"/>
          <a:ext cx="3085256" cy="12199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500" b="1" kern="1200" dirty="0"/>
            <a:t>استخدام الأجهزة الذكية:</a:t>
          </a:r>
          <a:endParaRPr lang="en-GB" sz="3500" kern="1200" dirty="0"/>
        </a:p>
      </dsp:txBody>
      <dsp:txXfrm>
        <a:off x="5544454" y="61403"/>
        <a:ext cx="2966146" cy="1100874"/>
      </dsp:txXfrm>
    </dsp:sp>
    <dsp:sp modelId="{E52A4327-4D77-8D4F-B5B7-C003C0F4B771}">
      <dsp:nvSpPr>
        <dsp:cNvPr id="0" name=""/>
        <dsp:cNvSpPr/>
      </dsp:nvSpPr>
      <dsp:spPr>
        <a:xfrm rot="16200000">
          <a:off x="2254456" y="-849625"/>
          <a:ext cx="975987" cy="54848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تأثير توفر الإنترنت في توجيه سلوك الشراء.</a:t>
          </a:r>
          <a:endParaRPr lang="en-GB" sz="2400" kern="1200" dirty="0"/>
        </a:p>
      </dsp:txBody>
      <dsp:txXfrm rot="5400000">
        <a:off x="47644" y="1452475"/>
        <a:ext cx="5437255" cy="880699"/>
      </dsp:txXfrm>
    </dsp:sp>
    <dsp:sp modelId="{FE24C43F-1620-B848-B983-8D3704A3501E}">
      <dsp:nvSpPr>
        <dsp:cNvPr id="0" name=""/>
        <dsp:cNvSpPr/>
      </dsp:nvSpPr>
      <dsp:spPr>
        <a:xfrm>
          <a:off x="5484899" y="1282831"/>
          <a:ext cx="3085256" cy="12199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500" b="1" kern="1200" dirty="0"/>
            <a:t>سهولة الوصول إلى الإنترنت:</a:t>
          </a:r>
          <a:endParaRPr lang="en-GB" sz="3500" kern="1200" dirty="0"/>
        </a:p>
      </dsp:txBody>
      <dsp:txXfrm>
        <a:off x="5544454" y="1342386"/>
        <a:ext cx="2966146" cy="1100874"/>
      </dsp:txXfrm>
    </dsp:sp>
    <dsp:sp modelId="{37E1170B-756D-2949-B495-7680BD3B6E5B}">
      <dsp:nvSpPr>
        <dsp:cNvPr id="0" name=""/>
        <dsp:cNvSpPr/>
      </dsp:nvSpPr>
      <dsp:spPr>
        <a:xfrm rot="16200000">
          <a:off x="2254456" y="431357"/>
          <a:ext cx="975987" cy="548489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تفضيلات القنوات الرقمية مثل التطبيقات والمواقع الإلكترونية للتسوق.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47644" y="2733457"/>
        <a:ext cx="5437255" cy="880699"/>
      </dsp:txXfrm>
    </dsp:sp>
    <dsp:sp modelId="{B516D5A4-DD71-4B4A-B823-A7997B0D0A7F}">
      <dsp:nvSpPr>
        <dsp:cNvPr id="0" name=""/>
        <dsp:cNvSpPr/>
      </dsp:nvSpPr>
      <dsp:spPr>
        <a:xfrm>
          <a:off x="5484899" y="2563815"/>
          <a:ext cx="3085256" cy="12199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500" b="1" kern="1200" dirty="0"/>
            <a:t>القنوات الرقمية المفضلة:</a:t>
          </a:r>
          <a:endParaRPr lang="en-GB" sz="3500" kern="1200" dirty="0"/>
        </a:p>
      </dsp:txBody>
      <dsp:txXfrm>
        <a:off x="5544454" y="2623370"/>
        <a:ext cx="2966146" cy="11008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7909182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Google Analytics</a:t>
          </a:r>
          <a:endParaRPr lang="en-GB" sz="2800" kern="1200" dirty="0"/>
        </a:p>
      </dsp:txBody>
      <dsp:txXfrm>
        <a:off x="7931615" y="316659"/>
        <a:ext cx="1925779" cy="721070"/>
      </dsp:txXfrm>
    </dsp:sp>
    <dsp:sp modelId="{F69676B8-3372-6245-86C7-29A51072DC86}">
      <dsp:nvSpPr>
        <dsp:cNvPr id="0" name=""/>
        <dsp:cNvSpPr/>
      </dsp:nvSpPr>
      <dsp:spPr>
        <a:xfrm>
          <a:off x="9485699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552737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تتبع حركة المرور على الموقع وتحليل سلوك الزوار.</a:t>
          </a:r>
          <a:endParaRPr lang="en-GB" sz="2400" kern="1200" dirty="0"/>
        </a:p>
      </dsp:txBody>
      <dsp:txXfrm>
        <a:off x="7594506" y="1374624"/>
        <a:ext cx="1849424" cy="1342553"/>
      </dsp:txXfrm>
    </dsp:sp>
    <dsp:sp modelId="{B61973B9-0B44-E644-B71B-647A7C96CC5B}">
      <dsp:nvSpPr>
        <dsp:cNvPr id="0" name=""/>
        <dsp:cNvSpPr/>
      </dsp:nvSpPr>
      <dsp:spPr>
        <a:xfrm>
          <a:off x="5393153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Facebook Insights</a:t>
          </a:r>
          <a:endParaRPr lang="en-GB" sz="2800" kern="1200" dirty="0"/>
        </a:p>
      </dsp:txBody>
      <dsp:txXfrm>
        <a:off x="5415586" y="316659"/>
        <a:ext cx="1925779" cy="721070"/>
      </dsp:txXfrm>
    </dsp:sp>
    <dsp:sp modelId="{ABA4313E-725F-1742-92C7-6C0A930B71CD}">
      <dsp:nvSpPr>
        <dsp:cNvPr id="0" name=""/>
        <dsp:cNvSpPr/>
      </dsp:nvSpPr>
      <dsp:spPr>
        <a:xfrm>
          <a:off x="6969669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036707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فهم تفاعل الجمهور على منصات التواصل الاجتماعي.</a:t>
          </a:r>
          <a:endParaRPr lang="en-GB" sz="2400" kern="1200" dirty="0"/>
        </a:p>
      </dsp:txBody>
      <dsp:txXfrm>
        <a:off x="5078476" y="1374624"/>
        <a:ext cx="1849424" cy="1342553"/>
      </dsp:txXfrm>
    </dsp:sp>
    <dsp:sp modelId="{4E7912FB-C25D-7E41-93DF-5E632CB92593}">
      <dsp:nvSpPr>
        <dsp:cNvPr id="0" name=""/>
        <dsp:cNvSpPr/>
      </dsp:nvSpPr>
      <dsp:spPr>
        <a:xfrm>
          <a:off x="2877123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CRM</a:t>
          </a:r>
          <a:endParaRPr lang="en-GB" sz="2800" kern="1200" dirty="0"/>
        </a:p>
      </dsp:txBody>
      <dsp:txXfrm>
        <a:off x="2899556" y="316659"/>
        <a:ext cx="1925779" cy="721070"/>
      </dsp:txXfrm>
    </dsp:sp>
    <dsp:sp modelId="{89071331-5488-1A49-8856-F4512BB3542F}">
      <dsp:nvSpPr>
        <dsp:cNvPr id="0" name=""/>
        <dsp:cNvSpPr/>
      </dsp:nvSpPr>
      <dsp:spPr>
        <a:xfrm>
          <a:off x="4453640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2520677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إدارة وتحليل بيانات العملاء.</a:t>
          </a:r>
          <a:endParaRPr lang="en-GB" sz="2400" kern="1200" dirty="0"/>
        </a:p>
      </dsp:txBody>
      <dsp:txXfrm>
        <a:off x="2562446" y="1374624"/>
        <a:ext cx="1849424" cy="1342553"/>
      </dsp:txXfrm>
    </dsp:sp>
    <dsp:sp modelId="{4668E4B6-14BD-8247-95BB-D900965FBE7E}">
      <dsp:nvSpPr>
        <dsp:cNvPr id="0" name=""/>
        <dsp:cNvSpPr/>
      </dsp:nvSpPr>
      <dsp:spPr>
        <a:xfrm>
          <a:off x="361093" y="294226"/>
          <a:ext cx="1970645" cy="76593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800" b="1" kern="1200" dirty="0"/>
            <a:t>Heatmaps</a:t>
          </a:r>
          <a:endParaRPr lang="en-GB" sz="2800" kern="1200" dirty="0"/>
        </a:p>
      </dsp:txBody>
      <dsp:txXfrm>
        <a:off x="383526" y="316659"/>
        <a:ext cx="1925779" cy="721070"/>
      </dsp:txXfrm>
    </dsp:sp>
    <dsp:sp modelId="{C5E1B6DF-C00F-5C43-ACC1-B23C0600CEE0}">
      <dsp:nvSpPr>
        <dsp:cNvPr id="0" name=""/>
        <dsp:cNvSpPr/>
      </dsp:nvSpPr>
      <dsp:spPr>
        <a:xfrm>
          <a:off x="1937610" y="1060163"/>
          <a:ext cx="197064" cy="985737"/>
        </a:xfrm>
        <a:custGeom>
          <a:avLst/>
          <a:gdLst/>
          <a:ahLst/>
          <a:cxnLst/>
          <a:rect l="0" t="0" r="0" b="0"/>
          <a:pathLst>
            <a:path>
              <a:moveTo>
                <a:pt x="197064" y="0"/>
              </a:moveTo>
              <a:lnTo>
                <a:pt x="197064" y="985737"/>
              </a:lnTo>
              <a:lnTo>
                <a:pt x="0" y="98573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73086D-F0FF-C44C-A075-C404345383F1}">
      <dsp:nvSpPr>
        <dsp:cNvPr id="0" name=""/>
        <dsp:cNvSpPr/>
      </dsp:nvSpPr>
      <dsp:spPr>
        <a:xfrm>
          <a:off x="4648" y="1332855"/>
          <a:ext cx="1932962" cy="142609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400" kern="1200" dirty="0"/>
            <a:t>تحليل تفاعل المستخدمين مع موقع الويب.</a:t>
          </a:r>
          <a:endParaRPr lang="en-GB" sz="2400" kern="1200" dirty="0"/>
        </a:p>
      </dsp:txBody>
      <dsp:txXfrm>
        <a:off x="46417" y="1374624"/>
        <a:ext cx="1849424" cy="134255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489873" y="-2379035"/>
          <a:ext cx="873468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تتبع المنتجات الأكثر زيارة أو المشتراة.</a:t>
          </a:r>
          <a:endParaRPr lang="en-GB" sz="2800" kern="1200" dirty="0"/>
        </a:p>
      </dsp:txBody>
      <dsp:txXfrm rot="5400000">
        <a:off x="42639" y="153477"/>
        <a:ext cx="5810576" cy="788190"/>
      </dsp:txXfrm>
    </dsp:sp>
    <dsp:sp modelId="{4D0BEA53-731D-A948-BDBC-22CA9E440522}">
      <dsp:nvSpPr>
        <dsp:cNvPr id="0" name=""/>
        <dsp:cNvSpPr/>
      </dsp:nvSpPr>
      <dsp:spPr>
        <a:xfrm>
          <a:off x="5853215" y="1654"/>
          <a:ext cx="3292433" cy="10918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تحليل سلوكيات الشراء</a:t>
          </a:r>
          <a:endParaRPr lang="en-GB" sz="3100" kern="1200" dirty="0"/>
        </a:p>
      </dsp:txBody>
      <dsp:txXfrm>
        <a:off x="5906514" y="54953"/>
        <a:ext cx="3185835" cy="985237"/>
      </dsp:txXfrm>
    </dsp:sp>
    <dsp:sp modelId="{E52A4327-4D77-8D4F-B5B7-C003C0F4B771}">
      <dsp:nvSpPr>
        <dsp:cNvPr id="0" name=""/>
        <dsp:cNvSpPr/>
      </dsp:nvSpPr>
      <dsp:spPr>
        <a:xfrm rot="16200000">
          <a:off x="2489873" y="-1232608"/>
          <a:ext cx="873468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معرفة لماذا يغادر العملاء السلة دون إتمام الشراء.</a:t>
          </a:r>
          <a:endParaRPr lang="en-GB" sz="2400" kern="1200" dirty="0"/>
        </a:p>
      </dsp:txBody>
      <dsp:txXfrm rot="5400000">
        <a:off x="42639" y="1299904"/>
        <a:ext cx="5810576" cy="788190"/>
      </dsp:txXfrm>
    </dsp:sp>
    <dsp:sp modelId="{FE24C43F-1620-B848-B983-8D3704A3501E}">
      <dsp:nvSpPr>
        <dsp:cNvPr id="0" name=""/>
        <dsp:cNvSpPr/>
      </dsp:nvSpPr>
      <dsp:spPr>
        <a:xfrm>
          <a:off x="5853215" y="1148081"/>
          <a:ext cx="3292433" cy="10918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تتبع سلة التسوق المتروكة</a:t>
          </a:r>
          <a:endParaRPr lang="en-GB" sz="3100" kern="1200" dirty="0"/>
        </a:p>
      </dsp:txBody>
      <dsp:txXfrm>
        <a:off x="5906514" y="1201380"/>
        <a:ext cx="3185835" cy="985237"/>
      </dsp:txXfrm>
    </dsp:sp>
    <dsp:sp modelId="{37E1170B-756D-2949-B495-7680BD3B6E5B}">
      <dsp:nvSpPr>
        <dsp:cNvPr id="0" name=""/>
        <dsp:cNvSpPr/>
      </dsp:nvSpPr>
      <dsp:spPr>
        <a:xfrm rot="16200000">
          <a:off x="2489873" y="-86181"/>
          <a:ext cx="873468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تخصيص العروض والمنتجات بناءً على بيانات الشراء السابقة.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42639" y="2446331"/>
        <a:ext cx="5810576" cy="788190"/>
      </dsp:txXfrm>
    </dsp:sp>
    <dsp:sp modelId="{B516D5A4-DD71-4B4A-B823-A7997B0D0A7F}">
      <dsp:nvSpPr>
        <dsp:cNvPr id="0" name=""/>
        <dsp:cNvSpPr/>
      </dsp:nvSpPr>
      <dsp:spPr>
        <a:xfrm>
          <a:off x="5853215" y="2294508"/>
          <a:ext cx="3292433" cy="10918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59055" rIns="118110" bIns="59055" numCol="1" spcCol="1270" anchor="ctr" anchorCtr="0">
          <a:noAutofit/>
        </a:bodyPr>
        <a:lstStyle/>
        <a:p>
          <a:pPr marL="0" lvl="0" indent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استخدام البيانات في تحسين تجربة التسوق:</a:t>
          </a:r>
          <a:endParaRPr lang="en-GB" sz="3100" kern="1200" dirty="0"/>
        </a:p>
      </dsp:txBody>
      <dsp:txXfrm>
        <a:off x="5906514" y="2347807"/>
        <a:ext cx="3185835" cy="98523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D4C15-3873-FF48-AF28-94F9813503E9}">
      <dsp:nvSpPr>
        <dsp:cNvPr id="0" name=""/>
        <dsp:cNvSpPr/>
      </dsp:nvSpPr>
      <dsp:spPr>
        <a:xfrm rot="16200000">
          <a:off x="2493030" y="-2384246"/>
          <a:ext cx="1083894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800" kern="1200" dirty="0"/>
            <a:t>الفئة الباحثة، الفئة المشتري الفوري، الفئة المترددة.</a:t>
          </a:r>
          <a:endParaRPr lang="en-GB" sz="2800" kern="1200" dirty="0"/>
        </a:p>
      </dsp:txBody>
      <dsp:txXfrm rot="5400000">
        <a:off x="161281" y="53325"/>
        <a:ext cx="5800304" cy="978072"/>
      </dsp:txXfrm>
    </dsp:sp>
    <dsp:sp modelId="{4D0BEA53-731D-A948-BDBC-22CA9E440522}">
      <dsp:nvSpPr>
        <dsp:cNvPr id="0" name=""/>
        <dsp:cNvSpPr/>
      </dsp:nvSpPr>
      <dsp:spPr>
        <a:xfrm>
          <a:off x="5961585" y="68610"/>
          <a:ext cx="3075692" cy="947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700" b="1" kern="1200" dirty="0"/>
            <a:t>تقسيم العملاء بناءً على سلوكياتهم</a:t>
          </a:r>
          <a:endParaRPr lang="en-GB" sz="2700" kern="1200" dirty="0"/>
        </a:p>
      </dsp:txBody>
      <dsp:txXfrm>
        <a:off x="6007838" y="114863"/>
        <a:ext cx="2983186" cy="854994"/>
      </dsp:txXfrm>
    </dsp:sp>
    <dsp:sp modelId="{E52A4327-4D77-8D4F-B5B7-C003C0F4B771}">
      <dsp:nvSpPr>
        <dsp:cNvPr id="0" name=""/>
        <dsp:cNvSpPr/>
      </dsp:nvSpPr>
      <dsp:spPr>
        <a:xfrm rot="16200000">
          <a:off x="2493030" y="-1232608"/>
          <a:ext cx="1083894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تخصيص الرسائل الإعلانية حسب سلوك كل فئة.</a:t>
          </a:r>
          <a:endParaRPr lang="en-GB" sz="2400" kern="1200" dirty="0"/>
        </a:p>
      </dsp:txBody>
      <dsp:txXfrm rot="5400000">
        <a:off x="161281" y="1204963"/>
        <a:ext cx="5800304" cy="978072"/>
      </dsp:txXfrm>
    </dsp:sp>
    <dsp:sp modelId="{FE24C43F-1620-B848-B983-8D3704A3501E}">
      <dsp:nvSpPr>
        <dsp:cNvPr id="0" name=""/>
        <dsp:cNvSpPr/>
      </dsp:nvSpPr>
      <dsp:spPr>
        <a:xfrm>
          <a:off x="5961585" y="1220248"/>
          <a:ext cx="3075692" cy="947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700" b="1" kern="1200" dirty="0"/>
            <a:t>استهداف كل فئة برسائل مخصصة</a:t>
          </a:r>
          <a:endParaRPr lang="en-GB" sz="2700" kern="1200" dirty="0"/>
        </a:p>
      </dsp:txBody>
      <dsp:txXfrm>
        <a:off x="6007838" y="1266501"/>
        <a:ext cx="2983186" cy="854994"/>
      </dsp:txXfrm>
    </dsp:sp>
    <dsp:sp modelId="{37E1170B-756D-2949-B495-7680BD3B6E5B}">
      <dsp:nvSpPr>
        <dsp:cNvPr id="0" name=""/>
        <dsp:cNvSpPr/>
      </dsp:nvSpPr>
      <dsp:spPr>
        <a:xfrm rot="16200000">
          <a:off x="2493030" y="-80970"/>
          <a:ext cx="1083894" cy="5853215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الحملات المخصصة تحقق تفاعلًا وتحويلات أعلى.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 rot="5400000">
        <a:off x="161281" y="2356601"/>
        <a:ext cx="5800304" cy="978072"/>
      </dsp:txXfrm>
    </dsp:sp>
    <dsp:sp modelId="{B516D5A4-DD71-4B4A-B823-A7997B0D0A7F}">
      <dsp:nvSpPr>
        <dsp:cNvPr id="0" name=""/>
        <dsp:cNvSpPr/>
      </dsp:nvSpPr>
      <dsp:spPr>
        <a:xfrm>
          <a:off x="5961585" y="2371887"/>
          <a:ext cx="3075692" cy="947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700" b="1" kern="1200" dirty="0"/>
            <a:t>زيادة فعالية الحملات عبر التقسيم</a:t>
          </a:r>
          <a:endParaRPr lang="en-GB" sz="2700" kern="1200" dirty="0"/>
        </a:p>
      </dsp:txBody>
      <dsp:txXfrm>
        <a:off x="6007838" y="2418140"/>
        <a:ext cx="2983186" cy="85499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8318680" y="447615"/>
          <a:ext cx="1545004" cy="1120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 العميل الباحث</a:t>
          </a:r>
          <a:endParaRPr lang="en-GB" sz="2400" kern="1200" dirty="0"/>
        </a:p>
      </dsp:txBody>
      <dsp:txXfrm>
        <a:off x="8351510" y="480445"/>
        <a:ext cx="1479344" cy="1055226"/>
      </dsp:txXfrm>
    </dsp:sp>
    <dsp:sp modelId="{F69676B8-3372-6245-86C7-29A51072DC86}">
      <dsp:nvSpPr>
        <dsp:cNvPr id="0" name=""/>
        <dsp:cNvSpPr/>
      </dsp:nvSpPr>
      <dsp:spPr>
        <a:xfrm>
          <a:off x="9554683" y="1568501"/>
          <a:ext cx="154500" cy="992616"/>
        </a:xfrm>
        <a:custGeom>
          <a:avLst/>
          <a:gdLst/>
          <a:ahLst/>
          <a:cxnLst/>
          <a:rect l="0" t="0" r="0" b="0"/>
          <a:pathLst>
            <a:path>
              <a:moveTo>
                <a:pt x="154500" y="0"/>
              </a:moveTo>
              <a:lnTo>
                <a:pt x="154500" y="992616"/>
              </a:lnTo>
              <a:lnTo>
                <a:pt x="0" y="992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7922663" y="1742266"/>
          <a:ext cx="1632020" cy="16377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يبحث عن المعلومات والتفاصيل قبل الشراء.</a:t>
          </a:r>
          <a:endParaRPr lang="en-GB" sz="2000" kern="1200" dirty="0"/>
        </a:p>
      </dsp:txBody>
      <dsp:txXfrm>
        <a:off x="7970463" y="1790066"/>
        <a:ext cx="1536420" cy="1542104"/>
      </dsp:txXfrm>
    </dsp:sp>
    <dsp:sp modelId="{B61973B9-0B44-E644-B71B-647A7C96CC5B}">
      <dsp:nvSpPr>
        <dsp:cNvPr id="0" name=""/>
        <dsp:cNvSpPr/>
      </dsp:nvSpPr>
      <dsp:spPr>
        <a:xfrm>
          <a:off x="6339130" y="447615"/>
          <a:ext cx="1545004" cy="1120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 العميل المشتري الفوري</a:t>
          </a:r>
          <a:endParaRPr lang="en-GB" sz="2400" kern="1200" dirty="0"/>
        </a:p>
      </dsp:txBody>
      <dsp:txXfrm>
        <a:off x="6371960" y="480445"/>
        <a:ext cx="1479344" cy="1055226"/>
      </dsp:txXfrm>
    </dsp:sp>
    <dsp:sp modelId="{ABA4313E-725F-1742-92C7-6C0A930B71CD}">
      <dsp:nvSpPr>
        <dsp:cNvPr id="0" name=""/>
        <dsp:cNvSpPr/>
      </dsp:nvSpPr>
      <dsp:spPr>
        <a:xfrm>
          <a:off x="7575134" y="1568501"/>
          <a:ext cx="154500" cy="992616"/>
        </a:xfrm>
        <a:custGeom>
          <a:avLst/>
          <a:gdLst/>
          <a:ahLst/>
          <a:cxnLst/>
          <a:rect l="0" t="0" r="0" b="0"/>
          <a:pathLst>
            <a:path>
              <a:moveTo>
                <a:pt x="154500" y="0"/>
              </a:moveTo>
              <a:lnTo>
                <a:pt x="154500" y="992616"/>
              </a:lnTo>
              <a:lnTo>
                <a:pt x="0" y="992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5943113" y="1742266"/>
          <a:ext cx="1632020" cy="16377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يتخذ القرار بسرعة بناءً على العاطفة أو العروض المغرية.</a:t>
          </a:r>
          <a:endParaRPr lang="en-GB" sz="2000" kern="1200" dirty="0"/>
        </a:p>
      </dsp:txBody>
      <dsp:txXfrm>
        <a:off x="5990913" y="1790066"/>
        <a:ext cx="1536420" cy="1542104"/>
      </dsp:txXfrm>
    </dsp:sp>
    <dsp:sp modelId="{4E7912FB-C25D-7E41-93DF-5E632CB92593}">
      <dsp:nvSpPr>
        <dsp:cNvPr id="0" name=""/>
        <dsp:cNvSpPr/>
      </dsp:nvSpPr>
      <dsp:spPr>
        <a:xfrm>
          <a:off x="4359580" y="447615"/>
          <a:ext cx="1545004" cy="1120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العميل المتردد</a:t>
          </a:r>
          <a:endParaRPr lang="en-GB" sz="2400" kern="1200" dirty="0"/>
        </a:p>
      </dsp:txBody>
      <dsp:txXfrm>
        <a:off x="4392410" y="480445"/>
        <a:ext cx="1479344" cy="1055226"/>
      </dsp:txXfrm>
    </dsp:sp>
    <dsp:sp modelId="{89071331-5488-1A49-8856-F4512BB3542F}">
      <dsp:nvSpPr>
        <dsp:cNvPr id="0" name=""/>
        <dsp:cNvSpPr/>
      </dsp:nvSpPr>
      <dsp:spPr>
        <a:xfrm>
          <a:off x="5595584" y="1568501"/>
          <a:ext cx="154500" cy="992616"/>
        </a:xfrm>
        <a:custGeom>
          <a:avLst/>
          <a:gdLst/>
          <a:ahLst/>
          <a:cxnLst/>
          <a:rect l="0" t="0" r="0" b="0"/>
          <a:pathLst>
            <a:path>
              <a:moveTo>
                <a:pt x="154500" y="0"/>
              </a:moveTo>
              <a:lnTo>
                <a:pt x="154500" y="992616"/>
              </a:lnTo>
              <a:lnTo>
                <a:pt x="0" y="992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F9E977-DC9C-8B43-90ED-AE7D771A3165}">
      <dsp:nvSpPr>
        <dsp:cNvPr id="0" name=""/>
        <dsp:cNvSpPr/>
      </dsp:nvSpPr>
      <dsp:spPr>
        <a:xfrm>
          <a:off x="3963563" y="1742266"/>
          <a:ext cx="1632020" cy="16377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يحتاج إلى وقت أطول لاتخاذ قرار الشراء.</a:t>
          </a:r>
          <a:endParaRPr lang="en-GB" sz="2000" kern="1200" dirty="0"/>
        </a:p>
      </dsp:txBody>
      <dsp:txXfrm>
        <a:off x="4011363" y="1790066"/>
        <a:ext cx="1536420" cy="1542104"/>
      </dsp:txXfrm>
    </dsp:sp>
    <dsp:sp modelId="{4668E4B6-14BD-8247-95BB-D900965FBE7E}">
      <dsp:nvSpPr>
        <dsp:cNvPr id="0" name=""/>
        <dsp:cNvSpPr/>
      </dsp:nvSpPr>
      <dsp:spPr>
        <a:xfrm>
          <a:off x="2380030" y="447615"/>
          <a:ext cx="1545004" cy="1120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العميل الموالي للعلامة التجارية</a:t>
          </a:r>
          <a:endParaRPr lang="en-GB" sz="2400" kern="1200" dirty="0"/>
        </a:p>
      </dsp:txBody>
      <dsp:txXfrm>
        <a:off x="2412860" y="480445"/>
        <a:ext cx="1479344" cy="1055226"/>
      </dsp:txXfrm>
    </dsp:sp>
    <dsp:sp modelId="{C5E1B6DF-C00F-5C43-ACC1-B23C0600CEE0}">
      <dsp:nvSpPr>
        <dsp:cNvPr id="0" name=""/>
        <dsp:cNvSpPr/>
      </dsp:nvSpPr>
      <dsp:spPr>
        <a:xfrm>
          <a:off x="3616034" y="1568501"/>
          <a:ext cx="154500" cy="992616"/>
        </a:xfrm>
        <a:custGeom>
          <a:avLst/>
          <a:gdLst/>
          <a:ahLst/>
          <a:cxnLst/>
          <a:rect l="0" t="0" r="0" b="0"/>
          <a:pathLst>
            <a:path>
              <a:moveTo>
                <a:pt x="154500" y="0"/>
              </a:moveTo>
              <a:lnTo>
                <a:pt x="154500" y="992616"/>
              </a:lnTo>
              <a:lnTo>
                <a:pt x="0" y="992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73086D-F0FF-C44C-A075-C404345383F1}">
      <dsp:nvSpPr>
        <dsp:cNvPr id="0" name=""/>
        <dsp:cNvSpPr/>
      </dsp:nvSpPr>
      <dsp:spPr>
        <a:xfrm>
          <a:off x="1984014" y="1742266"/>
          <a:ext cx="1632020" cy="16377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يشتري بانتظام من نفس العلامة التجارية.</a:t>
          </a:r>
          <a:endParaRPr lang="en-GB" sz="2000" kern="1200" dirty="0"/>
        </a:p>
      </dsp:txBody>
      <dsp:txXfrm>
        <a:off x="2031814" y="1790066"/>
        <a:ext cx="1536420" cy="1542104"/>
      </dsp:txXfrm>
    </dsp:sp>
    <dsp:sp modelId="{5174B77E-9C42-0B42-A1C2-146B96A9484D}">
      <dsp:nvSpPr>
        <dsp:cNvPr id="0" name=""/>
        <dsp:cNvSpPr/>
      </dsp:nvSpPr>
      <dsp:spPr>
        <a:xfrm>
          <a:off x="400480" y="447615"/>
          <a:ext cx="1545004" cy="11208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العميل الحسّاس للأسعار</a:t>
          </a:r>
          <a:endParaRPr lang="en-GB" sz="2400" kern="1200" dirty="0"/>
        </a:p>
      </dsp:txBody>
      <dsp:txXfrm>
        <a:off x="433310" y="480445"/>
        <a:ext cx="1479344" cy="1055226"/>
      </dsp:txXfrm>
    </dsp:sp>
    <dsp:sp modelId="{7F4F9227-52C9-7B40-BBE1-757402F78481}">
      <dsp:nvSpPr>
        <dsp:cNvPr id="0" name=""/>
        <dsp:cNvSpPr/>
      </dsp:nvSpPr>
      <dsp:spPr>
        <a:xfrm>
          <a:off x="1636484" y="1568501"/>
          <a:ext cx="154500" cy="992616"/>
        </a:xfrm>
        <a:custGeom>
          <a:avLst/>
          <a:gdLst/>
          <a:ahLst/>
          <a:cxnLst/>
          <a:rect l="0" t="0" r="0" b="0"/>
          <a:pathLst>
            <a:path>
              <a:moveTo>
                <a:pt x="154500" y="0"/>
              </a:moveTo>
              <a:lnTo>
                <a:pt x="154500" y="992616"/>
              </a:lnTo>
              <a:lnTo>
                <a:pt x="0" y="99261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90D360-E2DD-2C4E-81B0-D32EF410E9AC}">
      <dsp:nvSpPr>
        <dsp:cNvPr id="0" name=""/>
        <dsp:cNvSpPr/>
      </dsp:nvSpPr>
      <dsp:spPr>
        <a:xfrm>
          <a:off x="4464" y="1742266"/>
          <a:ext cx="1632020" cy="16377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يتأثر بالأسعار والعروض الترويجية.</a:t>
          </a:r>
          <a:endParaRPr lang="en-GB" sz="2000" kern="1200" dirty="0"/>
        </a:p>
      </dsp:txBody>
      <dsp:txXfrm>
        <a:off x="52264" y="1790066"/>
        <a:ext cx="1536420" cy="154210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86797E-6C57-5A48-912E-FFA0A9CA9CBF}">
      <dsp:nvSpPr>
        <dsp:cNvPr id="0" name=""/>
        <dsp:cNvSpPr/>
      </dsp:nvSpPr>
      <dsp:spPr>
        <a:xfrm rot="21300000">
          <a:off x="1057844" y="1186763"/>
          <a:ext cx="6814798" cy="596217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8A8BD4-3D1C-F548-8699-1383E4427364}">
      <dsp:nvSpPr>
        <dsp:cNvPr id="0" name=""/>
        <dsp:cNvSpPr/>
      </dsp:nvSpPr>
      <dsp:spPr>
        <a:xfrm>
          <a:off x="1071658" y="148487"/>
          <a:ext cx="2679146" cy="1187897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7656AD-BE94-7C45-94C6-6B0038401FF0}">
      <dsp:nvSpPr>
        <dsp:cNvPr id="0" name=""/>
        <dsp:cNvSpPr/>
      </dsp:nvSpPr>
      <dsp:spPr>
        <a:xfrm>
          <a:off x="4313968" y="0"/>
          <a:ext cx="3696135" cy="1247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رسائل مخصصة: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توجيه الرسائل بشكل يلائم احتياجات وسلوكيات كل فئة.</a:t>
          </a:r>
          <a:endParaRPr lang="en-GB" sz="2000" b="0" kern="1200" dirty="0"/>
        </a:p>
      </dsp:txBody>
      <dsp:txXfrm>
        <a:off x="4313968" y="0"/>
        <a:ext cx="3696135" cy="1247292"/>
      </dsp:txXfrm>
    </dsp:sp>
    <dsp:sp modelId="{1CCC33EB-9583-1E4C-99F6-5EE4BE9B7367}">
      <dsp:nvSpPr>
        <dsp:cNvPr id="0" name=""/>
        <dsp:cNvSpPr/>
      </dsp:nvSpPr>
      <dsp:spPr>
        <a:xfrm>
          <a:off x="5179682" y="1633359"/>
          <a:ext cx="2679146" cy="1187897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D1E427-86D2-1641-9F6A-E6BB7CF459D0}">
      <dsp:nvSpPr>
        <dsp:cNvPr id="0" name=""/>
        <dsp:cNvSpPr/>
      </dsp:nvSpPr>
      <dsp:spPr>
        <a:xfrm>
          <a:off x="790326" y="1722451"/>
          <a:ext cx="3956248" cy="12472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استهداف دقيق: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SA" sz="2000" kern="1200" dirty="0"/>
            <a:t>استخدام البيانات للاستهداف الدقيق عبر القنوات الرقمية.</a:t>
          </a:r>
        </a:p>
      </dsp:txBody>
      <dsp:txXfrm>
        <a:off x="790326" y="1722451"/>
        <a:ext cx="3956248" cy="124729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712284" y="5377"/>
          <a:ext cx="4133544" cy="86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فهم احتياجات العميل</a:t>
          </a:r>
          <a:endParaRPr lang="en-GB" sz="3000" kern="1200" dirty="0"/>
        </a:p>
      </dsp:txBody>
      <dsp:txXfrm>
        <a:off x="4712284" y="5377"/>
        <a:ext cx="4133544" cy="864000"/>
      </dsp:txXfrm>
    </dsp:sp>
    <dsp:sp modelId="{E706C6B4-A2C9-A943-AF56-DC82FCEB1D31}">
      <dsp:nvSpPr>
        <dsp:cNvPr id="0" name=""/>
        <dsp:cNvSpPr/>
      </dsp:nvSpPr>
      <dsp:spPr>
        <a:xfrm>
          <a:off x="4712284" y="869377"/>
          <a:ext cx="4133544" cy="1647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000" kern="1200" dirty="0"/>
            <a:t>تأثير الأصدقاء والعائلة على قرارات الشراء.</a:t>
          </a:r>
          <a:endParaRPr lang="en-GB" sz="3000" kern="1200" dirty="0"/>
        </a:p>
      </dsp:txBody>
      <dsp:txXfrm>
        <a:off x="4712284" y="869377"/>
        <a:ext cx="4133544" cy="1647000"/>
      </dsp:txXfrm>
    </dsp:sp>
    <dsp:sp modelId="{CDFC8918-E761-C243-9130-383C7C80CC12}">
      <dsp:nvSpPr>
        <dsp:cNvPr id="0" name=""/>
        <dsp:cNvSpPr/>
      </dsp:nvSpPr>
      <dsp:spPr>
        <a:xfrm>
          <a:off x="43" y="5377"/>
          <a:ext cx="4133544" cy="864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000" b="1" kern="1200" dirty="0"/>
            <a:t>الرسائل المؤثرة</a:t>
          </a:r>
          <a:endParaRPr lang="en-GB" sz="3000" kern="1200" dirty="0"/>
        </a:p>
      </dsp:txBody>
      <dsp:txXfrm>
        <a:off x="43" y="5377"/>
        <a:ext cx="4133544" cy="864000"/>
      </dsp:txXfrm>
    </dsp:sp>
    <dsp:sp modelId="{C54B19E5-C9A1-8745-95BC-2371C1CBF072}">
      <dsp:nvSpPr>
        <dsp:cNvPr id="0" name=""/>
        <dsp:cNvSpPr/>
      </dsp:nvSpPr>
      <dsp:spPr>
        <a:xfrm>
          <a:off x="43" y="869377"/>
          <a:ext cx="4133544" cy="1647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r" defTabSz="13335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000" kern="1200" dirty="0"/>
            <a:t>تأثير المحتوى الذي يشاركه الآخرون على قرارات الشراء.</a:t>
          </a:r>
          <a:endParaRPr lang="en-GB" sz="3000" kern="1200" dirty="0"/>
        </a:p>
      </dsp:txBody>
      <dsp:txXfrm>
        <a:off x="43" y="869377"/>
        <a:ext cx="4133544" cy="164700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C861E3-AF59-DC49-A702-89728A0BF011}">
      <dsp:nvSpPr>
        <dsp:cNvPr id="0" name=""/>
        <dsp:cNvSpPr/>
      </dsp:nvSpPr>
      <dsp:spPr>
        <a:xfrm>
          <a:off x="4712284" y="26755"/>
          <a:ext cx="4133544" cy="11067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اختيار القنوات بناءً على سلوك العميل</a:t>
          </a:r>
          <a:endParaRPr lang="en-GB" sz="3100" kern="1200" dirty="0"/>
        </a:p>
      </dsp:txBody>
      <dsp:txXfrm>
        <a:off x="4712284" y="26755"/>
        <a:ext cx="4133544" cy="1106723"/>
      </dsp:txXfrm>
    </dsp:sp>
    <dsp:sp modelId="{E706C6B4-A2C9-A943-AF56-DC82FCEB1D31}">
      <dsp:nvSpPr>
        <dsp:cNvPr id="0" name=""/>
        <dsp:cNvSpPr/>
      </dsp:nvSpPr>
      <dsp:spPr>
        <a:xfrm>
          <a:off x="4712284" y="1133478"/>
          <a:ext cx="4133544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100" kern="1200" dirty="0"/>
            <a:t>اختيار القنوات التي يتفاعل معها العميل أكثر.</a:t>
          </a:r>
          <a:endParaRPr lang="en-GB" sz="3100" kern="1200" dirty="0"/>
        </a:p>
      </dsp:txBody>
      <dsp:txXfrm>
        <a:off x="4712284" y="1133478"/>
        <a:ext cx="4133544" cy="1361520"/>
      </dsp:txXfrm>
    </dsp:sp>
    <dsp:sp modelId="{CDFC8918-E761-C243-9130-383C7C80CC12}">
      <dsp:nvSpPr>
        <dsp:cNvPr id="0" name=""/>
        <dsp:cNvSpPr/>
      </dsp:nvSpPr>
      <dsp:spPr>
        <a:xfrm>
          <a:off x="43" y="26755"/>
          <a:ext cx="4133544" cy="110672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472" tIns="125984" rIns="220472" bIns="125984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التجربة عبر قنوات متعددة</a:t>
          </a:r>
          <a:endParaRPr lang="en-GB" sz="3100" kern="1200" dirty="0"/>
        </a:p>
      </dsp:txBody>
      <dsp:txXfrm>
        <a:off x="43" y="26755"/>
        <a:ext cx="4133544" cy="1106723"/>
      </dsp:txXfrm>
    </dsp:sp>
    <dsp:sp modelId="{C54B19E5-C9A1-8745-95BC-2371C1CBF072}">
      <dsp:nvSpPr>
        <dsp:cNvPr id="0" name=""/>
        <dsp:cNvSpPr/>
      </dsp:nvSpPr>
      <dsp:spPr>
        <a:xfrm>
          <a:off x="43" y="1133478"/>
          <a:ext cx="4133544" cy="13615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354" tIns="165354" rIns="220472" bIns="248031" numCol="1" spcCol="1270" anchor="t" anchorCtr="0">
          <a:noAutofit/>
        </a:bodyPr>
        <a:lstStyle/>
        <a:p>
          <a:pPr marL="285750" lvl="1" indent="-285750" algn="r" defTabSz="1377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ar-SA" sz="3100" kern="1200" dirty="0"/>
            <a:t>استخدام القنوات المتعددة لضمان الوصول الفعال.</a:t>
          </a:r>
          <a:endParaRPr lang="en-GB" sz="3100" kern="1200" dirty="0"/>
        </a:p>
      </dsp:txBody>
      <dsp:txXfrm>
        <a:off x="43" y="1133478"/>
        <a:ext cx="4133544" cy="136152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4426345" y="353"/>
          <a:ext cx="2773403" cy="10779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تخصيص المحتوى بناءً على تفضيلات العميل</a:t>
          </a:r>
          <a:endParaRPr lang="en-GB" sz="2400" kern="1200" dirty="0"/>
        </a:p>
      </dsp:txBody>
      <dsp:txXfrm>
        <a:off x="4457917" y="31925"/>
        <a:ext cx="2710259" cy="1014802"/>
      </dsp:txXfrm>
    </dsp:sp>
    <dsp:sp modelId="{F69676B8-3372-6245-86C7-29A51072DC86}">
      <dsp:nvSpPr>
        <dsp:cNvPr id="0" name=""/>
        <dsp:cNvSpPr/>
      </dsp:nvSpPr>
      <dsp:spPr>
        <a:xfrm>
          <a:off x="6645068" y="1078300"/>
          <a:ext cx="277340" cy="1151324"/>
        </a:xfrm>
        <a:custGeom>
          <a:avLst/>
          <a:gdLst/>
          <a:ahLst/>
          <a:cxnLst/>
          <a:rect l="0" t="0" r="0" b="0"/>
          <a:pathLst>
            <a:path>
              <a:moveTo>
                <a:pt x="277340" y="0"/>
              </a:moveTo>
              <a:lnTo>
                <a:pt x="277340" y="1151324"/>
              </a:lnTo>
              <a:lnTo>
                <a:pt x="0" y="11513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3867078" y="1462075"/>
          <a:ext cx="2777989" cy="15350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إنشاء محتوى موجه يلبي احتياجات العملاء بناءً على سلوكهم.</a:t>
          </a:r>
          <a:endParaRPr lang="en-GB" sz="2800" kern="1200" dirty="0"/>
        </a:p>
      </dsp:txBody>
      <dsp:txXfrm>
        <a:off x="3912040" y="1507037"/>
        <a:ext cx="2688065" cy="1445175"/>
      </dsp:txXfrm>
    </dsp:sp>
    <dsp:sp modelId="{B61973B9-0B44-E644-B71B-647A7C96CC5B}">
      <dsp:nvSpPr>
        <dsp:cNvPr id="0" name=""/>
        <dsp:cNvSpPr/>
      </dsp:nvSpPr>
      <dsp:spPr>
        <a:xfrm>
          <a:off x="880806" y="353"/>
          <a:ext cx="2773403" cy="10779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تحليل بيانات التفاعل</a:t>
          </a:r>
          <a:endParaRPr lang="en-GB" sz="2800" kern="1200" dirty="0"/>
        </a:p>
      </dsp:txBody>
      <dsp:txXfrm>
        <a:off x="912378" y="31925"/>
        <a:ext cx="2710259" cy="1014802"/>
      </dsp:txXfrm>
    </dsp:sp>
    <dsp:sp modelId="{ABA4313E-725F-1742-92C7-6C0A930B71CD}">
      <dsp:nvSpPr>
        <dsp:cNvPr id="0" name=""/>
        <dsp:cNvSpPr/>
      </dsp:nvSpPr>
      <dsp:spPr>
        <a:xfrm>
          <a:off x="3099528" y="1078300"/>
          <a:ext cx="277340" cy="1151324"/>
        </a:xfrm>
        <a:custGeom>
          <a:avLst/>
          <a:gdLst/>
          <a:ahLst/>
          <a:cxnLst/>
          <a:rect l="0" t="0" r="0" b="0"/>
          <a:pathLst>
            <a:path>
              <a:moveTo>
                <a:pt x="277340" y="0"/>
              </a:moveTo>
              <a:lnTo>
                <a:pt x="277340" y="1151324"/>
              </a:lnTo>
              <a:lnTo>
                <a:pt x="0" y="11513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232601" y="1462075"/>
          <a:ext cx="2866927" cy="15350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استخدام بيانات التفاعل لفهم تفضيلات المحتوى.</a:t>
          </a:r>
          <a:endParaRPr lang="en-GB" sz="2800" kern="1200" dirty="0"/>
        </a:p>
      </dsp:txBody>
      <dsp:txXfrm>
        <a:off x="277563" y="1507037"/>
        <a:ext cx="2777003" cy="1445175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AA48E-7480-0947-892C-DE86135FA217}">
      <dsp:nvSpPr>
        <dsp:cNvPr id="0" name=""/>
        <dsp:cNvSpPr/>
      </dsp:nvSpPr>
      <dsp:spPr>
        <a:xfrm>
          <a:off x="0" y="7481"/>
          <a:ext cx="8570156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تقديم عروض مخصصة للعملاء الجدد</a:t>
          </a:r>
          <a:endParaRPr lang="en-GB" sz="3100" kern="1200" dirty="0"/>
        </a:p>
      </dsp:txBody>
      <dsp:txXfrm>
        <a:off x="36296" y="43777"/>
        <a:ext cx="8497564" cy="670943"/>
      </dsp:txXfrm>
    </dsp:sp>
    <dsp:sp modelId="{235BEBCA-5CCC-D844-9715-29D9B629EBFF}">
      <dsp:nvSpPr>
        <dsp:cNvPr id="0" name=""/>
        <dsp:cNvSpPr/>
      </dsp:nvSpPr>
      <dsp:spPr>
        <a:xfrm>
          <a:off x="0" y="751016"/>
          <a:ext cx="8570156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02" tIns="35560" rIns="199136" bIns="35560" numCol="1" spcCol="1270" anchor="t" anchorCtr="0">
          <a:noAutofit/>
        </a:bodyPr>
        <a:lstStyle/>
        <a:p>
          <a:pPr marL="285750" lvl="1" indent="-285750" algn="r" defTabSz="12446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800" kern="1200" dirty="0"/>
            <a:t>تقديم خصومات أو عروض تحفيزية لجذب العملاء الجدد.</a:t>
          </a:r>
          <a:endParaRPr lang="en-GB" sz="2800" kern="1200" dirty="0"/>
        </a:p>
      </dsp:txBody>
      <dsp:txXfrm>
        <a:off x="0" y="751016"/>
        <a:ext cx="8570156" cy="513360"/>
      </dsp:txXfrm>
    </dsp:sp>
    <dsp:sp modelId="{0F9FE94A-F910-A242-8CB1-7559B5BC0966}">
      <dsp:nvSpPr>
        <dsp:cNvPr id="0" name=""/>
        <dsp:cNvSpPr/>
      </dsp:nvSpPr>
      <dsp:spPr>
        <a:xfrm>
          <a:off x="0" y="1264376"/>
          <a:ext cx="8570156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تحفيز العملاء المترددين</a:t>
          </a:r>
          <a:endParaRPr lang="en-GB" sz="3100" kern="1200" dirty="0"/>
        </a:p>
      </dsp:txBody>
      <dsp:txXfrm>
        <a:off x="36296" y="1300672"/>
        <a:ext cx="8497564" cy="670943"/>
      </dsp:txXfrm>
    </dsp:sp>
    <dsp:sp modelId="{8E6ABEF5-C2C0-A94E-B7E2-37D64E3E6E05}">
      <dsp:nvSpPr>
        <dsp:cNvPr id="0" name=""/>
        <dsp:cNvSpPr/>
      </dsp:nvSpPr>
      <dsp:spPr>
        <a:xfrm>
          <a:off x="0" y="2007911"/>
          <a:ext cx="8570156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02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/>
            <a:t>تقديم عروض محدودة الزمن لتشجيع إتمام الشراء.</a:t>
          </a:r>
          <a:endParaRPr lang="en-GB" sz="2400" kern="1200" dirty="0"/>
        </a:p>
      </dsp:txBody>
      <dsp:txXfrm>
        <a:off x="0" y="2007911"/>
        <a:ext cx="8570156" cy="513360"/>
      </dsp:txXfrm>
    </dsp:sp>
    <dsp:sp modelId="{B8216784-1AE4-DA4B-8A94-9EA9B6CBF225}">
      <dsp:nvSpPr>
        <dsp:cNvPr id="0" name=""/>
        <dsp:cNvSpPr/>
      </dsp:nvSpPr>
      <dsp:spPr>
        <a:xfrm>
          <a:off x="0" y="2521271"/>
          <a:ext cx="8570156" cy="7435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3100" b="1" kern="1200" dirty="0"/>
            <a:t>مكافأة العملاء الموالين</a:t>
          </a:r>
          <a:endParaRPr lang="en-GB" sz="3100" kern="1200" dirty="0"/>
        </a:p>
      </dsp:txBody>
      <dsp:txXfrm>
        <a:off x="36296" y="2557567"/>
        <a:ext cx="8497564" cy="670943"/>
      </dsp:txXfrm>
    </dsp:sp>
    <dsp:sp modelId="{86A311FF-70B1-F846-860A-663DE547AEA5}">
      <dsp:nvSpPr>
        <dsp:cNvPr id="0" name=""/>
        <dsp:cNvSpPr/>
      </dsp:nvSpPr>
      <dsp:spPr>
        <a:xfrm>
          <a:off x="0" y="3264806"/>
          <a:ext cx="8570156" cy="5133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102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ar-SA" sz="24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/>
              <a:ea typeface="+mn-ea"/>
              <a:cs typeface="Arial" panose="020B0604020202020204" pitchFamily="34" charset="0"/>
            </a:rPr>
            <a:t>تقديم عروض حصرية للعملاء الذين يقومون بالشراء المتكرر.</a:t>
          </a:r>
          <a:endParaRPr lang="en-GB" sz="2400" kern="1200" dirty="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Calibri"/>
            <a:ea typeface="+mn-ea"/>
            <a:cs typeface="Arial" panose="020B0604020202020204" pitchFamily="34" charset="0"/>
          </a:endParaRPr>
        </a:p>
      </dsp:txBody>
      <dsp:txXfrm>
        <a:off x="0" y="3264806"/>
        <a:ext cx="8570156" cy="51336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E411-AEE8-DF4C-A81F-AB0B3F420FCE}">
      <dsp:nvSpPr>
        <dsp:cNvPr id="0" name=""/>
        <dsp:cNvSpPr/>
      </dsp:nvSpPr>
      <dsp:spPr>
        <a:xfrm>
          <a:off x="4426345" y="353"/>
          <a:ext cx="2773403" cy="10779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زيادة فعالية الإعلانات</a:t>
          </a:r>
          <a:endParaRPr lang="en-GB" sz="2400" kern="1200" dirty="0"/>
        </a:p>
      </dsp:txBody>
      <dsp:txXfrm>
        <a:off x="4457917" y="31925"/>
        <a:ext cx="2710259" cy="1014802"/>
      </dsp:txXfrm>
    </dsp:sp>
    <dsp:sp modelId="{F69676B8-3372-6245-86C7-29A51072DC86}">
      <dsp:nvSpPr>
        <dsp:cNvPr id="0" name=""/>
        <dsp:cNvSpPr/>
      </dsp:nvSpPr>
      <dsp:spPr>
        <a:xfrm>
          <a:off x="6645068" y="1078300"/>
          <a:ext cx="277340" cy="1151324"/>
        </a:xfrm>
        <a:custGeom>
          <a:avLst/>
          <a:gdLst/>
          <a:ahLst/>
          <a:cxnLst/>
          <a:rect l="0" t="0" r="0" b="0"/>
          <a:pathLst>
            <a:path>
              <a:moveTo>
                <a:pt x="277340" y="0"/>
              </a:moveTo>
              <a:lnTo>
                <a:pt x="277340" y="1151324"/>
              </a:lnTo>
              <a:lnTo>
                <a:pt x="0" y="11513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BEB849-55BA-F34A-8292-240D96C65C68}">
      <dsp:nvSpPr>
        <dsp:cNvPr id="0" name=""/>
        <dsp:cNvSpPr/>
      </dsp:nvSpPr>
      <dsp:spPr>
        <a:xfrm>
          <a:off x="3867078" y="1462075"/>
          <a:ext cx="2777989" cy="15350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تخصيص الإعلانات يزيد من التفاعل والتحويلات.</a:t>
          </a:r>
          <a:endParaRPr lang="en-GB" sz="2800" kern="1200" dirty="0"/>
        </a:p>
      </dsp:txBody>
      <dsp:txXfrm>
        <a:off x="3912040" y="1507037"/>
        <a:ext cx="2688065" cy="1445175"/>
      </dsp:txXfrm>
    </dsp:sp>
    <dsp:sp modelId="{B61973B9-0B44-E644-B71B-647A7C96CC5B}">
      <dsp:nvSpPr>
        <dsp:cNvPr id="0" name=""/>
        <dsp:cNvSpPr/>
      </dsp:nvSpPr>
      <dsp:spPr>
        <a:xfrm>
          <a:off x="880806" y="353"/>
          <a:ext cx="2773403" cy="10779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استهداف دقيق</a:t>
          </a:r>
          <a:endParaRPr lang="en-GB" sz="2800" kern="1200" dirty="0"/>
        </a:p>
      </dsp:txBody>
      <dsp:txXfrm>
        <a:off x="912378" y="31925"/>
        <a:ext cx="2710259" cy="1014802"/>
      </dsp:txXfrm>
    </dsp:sp>
    <dsp:sp modelId="{ABA4313E-725F-1742-92C7-6C0A930B71CD}">
      <dsp:nvSpPr>
        <dsp:cNvPr id="0" name=""/>
        <dsp:cNvSpPr/>
      </dsp:nvSpPr>
      <dsp:spPr>
        <a:xfrm>
          <a:off x="3099528" y="1078300"/>
          <a:ext cx="277340" cy="1151324"/>
        </a:xfrm>
        <a:custGeom>
          <a:avLst/>
          <a:gdLst/>
          <a:ahLst/>
          <a:cxnLst/>
          <a:rect l="0" t="0" r="0" b="0"/>
          <a:pathLst>
            <a:path>
              <a:moveTo>
                <a:pt x="277340" y="0"/>
              </a:moveTo>
              <a:lnTo>
                <a:pt x="277340" y="1151324"/>
              </a:lnTo>
              <a:lnTo>
                <a:pt x="0" y="115132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4F160-A9DB-DD4F-80EA-A6DEEBEB081E}">
      <dsp:nvSpPr>
        <dsp:cNvPr id="0" name=""/>
        <dsp:cNvSpPr/>
      </dsp:nvSpPr>
      <dsp:spPr>
        <a:xfrm>
          <a:off x="232601" y="1462075"/>
          <a:ext cx="2866927" cy="15350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تحسين الاستهداف بناءً على سلوكيات وتفضيلات العملاء.</a:t>
          </a:r>
          <a:endParaRPr lang="en-GB" sz="2800" kern="1200" dirty="0"/>
        </a:p>
      </dsp:txBody>
      <dsp:txXfrm>
        <a:off x="277563" y="1507037"/>
        <a:ext cx="2777003" cy="14451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8202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F43CA3-8C09-F8D2-F5EA-BF8C6EFCA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6CB2C5-DE49-D3C8-AF78-626CDCCF20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05DF20-99DD-C69C-2823-751B01C85D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SA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18145-5046-4163-6B0D-16EA59495F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1340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9A15DB-CFD5-856A-240E-3AB811B6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6220A2-BDB1-A3A6-FF71-43887E5223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6C8BBD-D7D9-2872-2B32-31F51ECCE8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CC1893-11A8-E009-5C4A-4E99444972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778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AE552-EA12-2FA6-7602-F9B4B900B5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2903A1-A79A-0D24-55C3-3643E1FB37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7E9576-A397-F95D-D1CC-509C6B436F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BBF7D4-2C4D-3CA8-E8FB-C7E8D3D6D1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146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7C7AF-DDBC-74B3-80B8-2704408F09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2C3CBF-1A28-F5A6-BE99-9E4902C192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3661B4-7E1A-1E83-C172-5AE5DCD19B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28661C-D6AE-3B91-06B5-85EAFD57E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3023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8C968E-164E-358A-3316-E8AD2239F0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B735DE-10FA-2C56-328E-44F099F381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175BB2-6B58-FCB0-A99A-58226299D7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4F4079-C8F5-DF18-0B10-099419A9B6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91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946732-739B-C0AE-C357-7F6DE517CE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D85783-0BA4-64C4-5C0B-457684BEFB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99CD18-D2F4-C0F9-0776-B9D1A090BE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9B7C0C-14D7-C532-4EFC-8E456E57F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7185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64FAC7-F9DF-9E87-DC5B-B3AB535F64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AC9BB2-E909-198C-09CD-47DE5CD860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EA9B2E-5B82-492B-0DE1-CF5DF63E69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5D1099-AB30-CE27-81F7-DF209E5B30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8720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A438B-ECAE-171F-EB96-B2371EB03E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73708-5CDD-C965-D08B-A2C0586B46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82581A-5EC9-F65D-182F-61971B3ED2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38A2A-0250-9587-4DD0-D7021B3B2B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722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AF40F-1158-393E-D958-5915FA6046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37E64E-D22D-6D35-93E5-E24A600DED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C1B76D-5916-EB5B-4E0B-C6E58ADC1D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b="1" dirty="0"/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3CE5AF-786A-38B8-795E-FBCAF19E0F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730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6006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BFE7AA-1A17-250C-1FA1-A5D2AEA88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C06CA6-A10F-4B1D-06E1-CB4F9FF95E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EEBB6B-3465-AE9C-4C94-B5A49DE7F9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F5BAB0-7B8C-C712-3042-8649703366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716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2D4A6-6F1F-73FC-0523-B596E3E13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0111D5-7F72-9DB7-9B02-3E02EBA0B3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55E2AB5-CF47-740D-98E2-69E4ECC3E7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834365-D955-F843-C735-4C9FFDBF95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109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0D9A52-8DDC-1C1F-C0A0-1A22416ED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92C8BD-C233-009D-490C-C426F8835F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48CCF8-2FF3-F867-6CB0-C66197FCDF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8373D3-C599-E8DC-BF44-5B9F547784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9572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EB7DE-09E2-1B39-5FBF-906479C04A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8FE410-75AD-7B1C-8013-0DF7AFD3AC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9136BA-1440-987D-CA9B-43686B6700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A5D821-4BCC-7862-77A7-D54EDFECF5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7541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FB823B-394E-CFAE-4414-444B0E204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8E6B68-EA8F-B604-C68E-5107CFD5E0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5AC3DF-197D-61AC-E3B3-842C1B31FE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356EE4-3C26-8808-3FA0-8ED2C30963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1878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C7DB0-85DD-69FF-E955-F49A1E0ED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1354C-C295-B9A3-B318-3F0B39012E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BFCEE3-AFCE-6EB8-0A9B-B4801BBA7C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066930-7697-C2C9-4A90-20188811AB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574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2383A1-1A7C-CD5A-8C1A-FCF69B794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0F0A55-0267-99DA-087A-0B144A7238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D1FCC0-9FBB-B2DC-467A-B1B270664A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D35A5F-6AB5-5794-1D7B-2D3D1743F4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418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07BB4-FEA7-042D-3BEC-2CB614174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FE2D14-F5C2-4786-396E-51C777A167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00CFA-45D2-661C-A4A6-7686503155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C60437-1483-7442-ADF3-0F7DC79B04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488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E5996-04E1-56E7-122C-4EA1DFE62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A568B1-CCC6-1D52-AF48-FB27C1D236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8036D0-A480-C8DB-1E2D-DB1C7869BA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D5B5BA-A08C-70BC-B5EF-08FFDBE051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667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25869-5A31-9714-48D8-594DA07F30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42A662-8197-F883-0853-2E5698ED7A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74B332-A7F9-FF84-2DA8-62F20CD270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54F96-B145-8DF2-62B8-4D26047739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8393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07F86-530B-74DA-C822-D36419E1B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CC3B601-075E-AD99-11E9-DDD6FBADCE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D2C312-64CA-F178-C29E-A7CD891EC0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7EC885-9A64-779F-12F9-1C5935A2D9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615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EBB29E-6502-1F16-48CF-A6A310B4E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129E89-C1EC-EC0E-F0D7-B3B170A020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390A16-CB79-9FD5-EB95-410878200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B55554-B082-E853-9F05-C7EDEBD0EF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8332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CC8E7-66C1-E6C4-B3F8-9D59F9738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E95D1A-D224-FE65-1EF8-A8EAD7F57D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A71AA0-4B80-8B43-3950-48A4669469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AF1FAB-73D3-D803-47E6-769CDD0598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11390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6DADD1-1758-8C38-714C-1F42FF2211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F17FC5-FA72-51D2-D988-785D28299A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759310-A978-8340-029D-0EB2DF282F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D11A03-5637-6B82-97E9-219BF8140F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59857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0BF062-3B8C-8FC3-BA68-E1C33B1E1B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ADF2E3-3F00-024F-5253-AFC3CC0D85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CE247A-80A5-C46F-F458-9588A6CB1E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CC204-2CFD-D175-E827-9AB23E384E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6021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C02AC-5928-8308-8BD9-FA80EF758B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AC1829-C891-9198-3BAF-4464DD598F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3A31F6-B906-9270-0B6F-F6D6C0DE45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B62A29-3100-76ED-7AA5-5A54A2DB60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5353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B750E3-D5B0-B7BA-271E-8CF7646CE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294D53-32B1-00FD-F105-CB93761959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ACCAF5-520F-4D4E-5C39-138A5D57DF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129796-EE84-5EE5-E2EC-0A0BBC994F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2763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60070F-5FE1-EAB5-B589-31AEAF3309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3757C6-52AA-CC89-02F5-CA128EF593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3457A72-B388-B1F8-1675-6383337A44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D6AF40-B28C-C1EF-A3F9-CBCD550A6D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59016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B4D865-3A1B-E4CC-6988-985304C57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A580FD-C36B-E64E-DFEE-6082BCA52B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2BA75A-43B5-5E5C-5838-AC13DEFA63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AAAEDA-1F1E-3525-1ACB-9947DA0F82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784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5B66E9-CB71-4FD7-CD62-85A84B37FA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2AA92E-BFE3-83B5-37B9-C6BE521CC7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01765F-B1EE-20E1-24D9-33D39A94F8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0BAC8B-3D7C-A7A4-B46C-6F92EA5643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67010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E8518-2946-6C0C-DA94-035651906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AEEDB4-C81D-B904-1196-314E91970C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9A01B34-011E-216B-B132-7F152B118D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D8D3D2-4E86-8EE7-2598-503D6FFABC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56934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96A0A-7FE8-FEBC-543F-D39A547E8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96251A-4759-19B4-116B-D3708F6BF2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E9C6ED-F3F9-0969-BE64-8A028A6DF8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03FBBC-6F9C-46E5-239B-3E87F5C1DF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5381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5CA94-9FDE-ECFA-6329-21BA29A3E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F9EF3F-887A-89C8-666C-D323C28884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23E559-E88B-69CB-C4A2-65420254159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B6A7B1-7496-B494-6EB4-2A3164E958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6292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F98C2-1C3A-696F-D5FF-A0C2D3813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A286C7-385E-E6EC-D6E2-5F4F4319DC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ABAEFD-706C-6DD3-5496-6CFF6A1F55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45E446-A290-64A5-0807-FC08D4F056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02285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FA3DD-1B77-5927-8528-07F8617F7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A3DC33-B0AB-B4BF-B2BC-18618E171C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14DAAD-A549-48FB-FD4E-DDE8CD5828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4DDDB3-744A-0740-2C40-852CBFFB66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17144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A1665-568E-B883-BB63-1A7D89626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C3626B-2171-8B8A-78B6-4DC5020EFA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74898C-D621-B8F1-BF6C-A7764EFB2A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BCD54E-7598-C21D-50BB-4D55C51F52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70166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10/15/24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arketingplatform.google.com/about/analytics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business/insights/tools/audience-insights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7516696" y="1911120"/>
            <a:ext cx="4644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000" b="1" dirty="0">
                <a:solidFill>
                  <a:schemeClr val="accent1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الحملات التسويقية الرقمية </a:t>
            </a:r>
            <a:endParaRPr lang="en-US" sz="80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245430" y="3121967"/>
            <a:ext cx="7475130" cy="192690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A" sz="2800" b="1" dirty="0">
                <a:solidFill>
                  <a:srgbClr val="0070C0"/>
                </a:solidFill>
                <a:latin typeface="Alexandria" charset="0"/>
                <a:cs typeface="Alexandria" charset="0"/>
              </a:rPr>
              <a:t>الأسبوع ٣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خطوات تصميم وبناء</a:t>
            </a:r>
          </a:p>
          <a:p>
            <a:pPr algn="ctr" rtl="1"/>
            <a:r>
              <a:rPr lang="ar-SA" sz="44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الحملات التسويقية الرقمية</a:t>
            </a:r>
            <a:endParaRPr lang="en-US" sz="4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390224" y="2504563"/>
            <a:ext cx="11095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 224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978633" y="5978412"/>
            <a:ext cx="5992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05797" y="5538054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20" name="Picture Placeholder 19" descr="A person holding a tablet&#10;&#10;Description automatically generated">
            <a:extLst>
              <a:ext uri="{FF2B5EF4-FFF2-40B4-BE49-F238E27FC236}">
                <a16:creationId xmlns:a16="http://schemas.microsoft.com/office/drawing/2014/main" id="{EB99539F-10CF-4ADA-58ED-ADCA2BAFA6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1" b="4091"/>
          <a:stretch>
            <a:fillRect/>
          </a:stretch>
        </p:blipFill>
        <p:spPr>
          <a:xfrm>
            <a:off x="1" y="0"/>
            <a:ext cx="8079287" cy="4945536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096000" y="1333017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أهداف المحاضرة المتوقعة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3644835" y="1982069"/>
            <a:ext cx="7458593" cy="4539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في نهاية هذه المحاضرة، سيكون الطلاب قادرين على: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dirty="0"/>
              <a:t>فهم سلوكيات العملاء المستهدفين في التسويق الرقمي.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dirty="0"/>
              <a:t>تحليل البيانات السلوكية للعملاء وتطبيقها في استراتيجيات التسويق.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dirty="0"/>
              <a:t>التعرف على العوامل المؤثرة في قرارات الشراء الرقمية.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dirty="0"/>
              <a:t>استخدام أدوات التحليل المختلفة لفهم أنماط سلوك العملاء.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2800" dirty="0"/>
              <a:t>تخصيص الحملات التسويقية بناءً على سلوكيات الجمهور المستهدف.</a:t>
            </a:r>
          </a:p>
          <a:p>
            <a:pPr marL="342900" indent="-342900" algn="r" defTabSz="914400" rtl="1" eaLnBrk="1" latinLnBrk="0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1781DFC-285D-351D-2CE2-3F5C28293260}"/>
              </a:ext>
            </a:extLst>
          </p:cNvPr>
          <p:cNvSpPr txBox="1"/>
          <p:nvPr/>
        </p:nvSpPr>
        <p:spPr>
          <a:xfrm>
            <a:off x="6979912" y="1340522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محتويات المحاضرة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1E49D2-1018-3ADF-328A-B0BDCB58B5A8}"/>
              </a:ext>
            </a:extLst>
          </p:cNvPr>
          <p:cNvSpPr txBox="1"/>
          <p:nvPr/>
        </p:nvSpPr>
        <p:spPr>
          <a:xfrm>
            <a:off x="2305201" y="1982069"/>
            <a:ext cx="8798228" cy="4269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914400" rtl="1" eaLnBrk="1" latinLnBrk="0" hangingPunct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الأول: </a:t>
            </a:r>
            <a:r>
              <a:rPr lang="ar-SA" sz="2800" dirty="0"/>
              <a:t>مقدمة إلى سلوكيات العميل المستهدف. 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الثاني: </a:t>
            </a:r>
            <a:r>
              <a:rPr lang="ar-SA" sz="2800" dirty="0"/>
              <a:t>أدوات تحليل سلوك عملاء الحملات التسويقية الرقمية.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الثالث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أنماط السلوك الشرائي الرقمي.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الرابع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تخصيص الحملات بناءً على سلوكيات العملاء.</a:t>
            </a:r>
          </a:p>
          <a:p>
            <a:pPr algn="r" rtl="1">
              <a:lnSpc>
                <a:spcPct val="200000"/>
              </a:lnSpc>
            </a:pPr>
            <a:r>
              <a:rPr lang="ar-SA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الجزء الخامس</a:t>
            </a:r>
            <a:r>
              <a:rPr lang="ar-S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ar-SA" sz="2800" dirty="0"/>
              <a:t>العوامل التي تؤثر في قرارات الشراء الرقمية.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973F7132-F346-7E8D-27EC-54EA78845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CBA9D3-315A-3516-A986-70452D4A9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CE74662-0688-41EE-F49D-3F438A9AAFF5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2647B6F-010C-8B90-30BE-D2F6F9C40FD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3BF318-5F70-705B-8DAC-9DFECD938E6A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03466E5-26B2-1DE2-BF5F-CC1EB1DB5FE3}"/>
              </a:ext>
            </a:extLst>
          </p:cNvPr>
          <p:cNvSpPr txBox="1"/>
          <p:nvPr/>
        </p:nvSpPr>
        <p:spPr>
          <a:xfrm>
            <a:off x="2485572" y="2500919"/>
            <a:ext cx="67296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الأول: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 مقدمة إلى سلوكيات العميل المستهدف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78FA38-CFFE-78C1-AD94-BCC01D4C07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29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4"/>
            <a:ext cx="10812720" cy="517250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4033382" y="1163525"/>
            <a:ext cx="5645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تعريف سلوكيات العميل المستهدف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2775857" y="2081596"/>
            <a:ext cx="8409208" cy="4819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600" b="1" dirty="0"/>
              <a:t>ما هي سلوكيات العميل المستهدف؟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600" dirty="0"/>
              <a:t>هي الأنماط والتصرفات التي يقوم بها العميل أثناء تفاعله مع المنتجات أو الخدمات عبر القنوات الرقمية.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600" b="1" dirty="0"/>
              <a:t>أمثلة على سلوكيات العميل:</a:t>
            </a:r>
          </a:p>
          <a:p>
            <a:pPr algn="r" rtl="1">
              <a:lnSpc>
                <a:spcPct val="150000"/>
              </a:lnSpc>
            </a:pPr>
            <a:r>
              <a:rPr lang="ar-SA" sz="2600" dirty="0"/>
              <a:t>البحث عن المنتج أو الخدمة، مقارنة الأسعار، قراءة المراجعات والتقييمات، اتخاذ قرار الشراء أو التخلي عن السلة.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600" b="1" dirty="0"/>
              <a:t>أهمية فهم هذه السلوكيات:   </a:t>
            </a:r>
            <a:r>
              <a:rPr lang="ar-SA" sz="2600" dirty="0"/>
              <a:t>يساعد في تصميم حملات تسويقية أكثر دقة وملاءمة لاحتياجات العملاء.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CD7FA-B675-F242-3F2F-35F5FB2BE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C19FC6-C8A0-D193-5DF7-B0F76C1A24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72E6BD-7D23-7418-B616-412054E4787F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أهمية فهم سلوكيات العملاء في الحملات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F90E14-1F0A-D88F-409C-E2A05D40DF1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7F92-393A-E4FB-DD68-AE56C7C11D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8EF731-01D7-4DCB-2D8E-CB05678C1C3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786E91-1A62-BDE7-0AD9-B9E7F13546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77C803B-F4A9-68EF-23B2-F317064B4A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52097672"/>
              </p:ext>
            </p:extLst>
          </p:nvPr>
        </p:nvGraphicFramePr>
        <p:xfrm>
          <a:off x="979714" y="2273880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D03F72D4-50DC-9EE8-B853-604406929DF4}"/>
              </a:ext>
            </a:extLst>
          </p:cNvPr>
          <p:cNvSpPr txBox="1"/>
          <p:nvPr/>
        </p:nvSpPr>
        <p:spPr>
          <a:xfrm>
            <a:off x="1436914" y="5264248"/>
            <a:ext cx="8944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srgbClr val="C00000"/>
                </a:solidFill>
              </a:rPr>
              <a:t>مثال:</a:t>
            </a:r>
            <a:r>
              <a:rPr lang="en-GB" sz="3200" b="1" dirty="0">
                <a:solidFill>
                  <a:srgbClr val="C00000"/>
                </a:solidFill>
              </a:rPr>
              <a:t>  </a:t>
            </a:r>
            <a:r>
              <a:rPr lang="ar-SA" sz="2400" dirty="0"/>
              <a:t>إعادة الاستهداف </a:t>
            </a:r>
            <a:r>
              <a:rPr lang="en-GB" sz="2400" dirty="0"/>
              <a:t> Retargeting</a:t>
            </a:r>
            <a:r>
              <a:rPr lang="ar-SA" sz="2400" dirty="0"/>
              <a:t>بناءً على سلوكيات الشراء السابقة.</a:t>
            </a:r>
          </a:p>
        </p:txBody>
      </p:sp>
    </p:spTree>
    <p:extLst>
      <p:ext uri="{BB962C8B-B14F-4D97-AF65-F5344CB8AC3E}">
        <p14:creationId xmlns:p14="http://schemas.microsoft.com/office/powerpoint/2010/main" val="31630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5B57AC-4C26-58DB-D626-9C81E6AA4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D65C3F5-A438-EBEE-A36B-7D73E0ED59F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3680FC-FA15-4683-92AC-5E2A0F85A951}"/>
              </a:ext>
            </a:extLst>
          </p:cNvPr>
          <p:cNvSpPr txBox="1"/>
          <p:nvPr/>
        </p:nvSpPr>
        <p:spPr>
          <a:xfrm>
            <a:off x="1583871" y="1163525"/>
            <a:ext cx="8094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العوامل المؤثرة في سلوكيات العملاء المستهدفين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D4BB04-F3FA-C310-25F4-708542B9A04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345C8C-8258-5400-78C8-D1F5D05F781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E2920D-CB54-447A-EB9B-2B42B68E431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32B261D-9925-3E49-89D1-14F17D9658A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5873652"/>
              </p:ext>
            </p:extLst>
          </p:nvPr>
        </p:nvGraphicFramePr>
        <p:xfrm>
          <a:off x="1111584" y="2329525"/>
          <a:ext cx="8976313" cy="3364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phic 21">
            <a:extLst>
              <a:ext uri="{FF2B5EF4-FFF2-40B4-BE49-F238E27FC236}">
                <a16:creationId xmlns:a16="http://schemas.microsoft.com/office/drawing/2014/main" id="{1E7670AD-363F-1DF4-046E-63428658116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17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92AE1-351C-CA63-E4BD-86E3E8B20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B653EFA-CC36-999E-26A4-5621133FB42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C03A1B-BA36-1265-9C05-D02B845EC5F6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أولا: العوامل النفسية وتأثيرها على السلوك الشرائي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FF1C19-B2B5-DD8F-2A0F-00C9C0731DA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7E7283-93C3-2054-2B19-E3AB0A41928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8BD9853-33C5-2A8F-1DCC-6CF3A862FA9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E0CEA4-D005-4CB1-A2BD-37381CC1699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A55035BD-C4E0-F63C-CC13-F3F38AB34A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3257766"/>
              </p:ext>
            </p:extLst>
          </p:nvPr>
        </p:nvGraphicFramePr>
        <p:xfrm>
          <a:off x="1327808" y="2096378"/>
          <a:ext cx="8351041" cy="3076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0470F8A-A737-7030-FD1D-EE15F4674C00}"/>
              </a:ext>
            </a:extLst>
          </p:cNvPr>
          <p:cNvSpPr txBox="1"/>
          <p:nvPr/>
        </p:nvSpPr>
        <p:spPr>
          <a:xfrm>
            <a:off x="1436914" y="5264248"/>
            <a:ext cx="8944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srgbClr val="C00000"/>
                </a:solidFill>
              </a:rPr>
              <a:t>مثال:</a:t>
            </a:r>
            <a:r>
              <a:rPr lang="en-GB" sz="3200" b="1" dirty="0">
                <a:solidFill>
                  <a:srgbClr val="C00000"/>
                </a:solidFill>
              </a:rPr>
              <a:t> </a:t>
            </a:r>
            <a:r>
              <a:rPr lang="ar-SA" sz="2400" dirty="0"/>
              <a:t>شراء منتجات صحية لتعزيز الشعور بالأمان والرفاهية.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49108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007BF-2415-FDAB-3586-DCCE4D8789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B6C0FC-82CF-BF9C-1897-D1235F0A59A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CE3740-531D-6750-B7AB-77A4D5C881BB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ثانيا: العوامل الاجتماعية وتأثيرها على سلوك الشراء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16B034-D525-C2EA-9678-A7D937DA1D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62D4A9-7CAC-B386-E394-B1AC09FAD78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08CDA-580B-FE14-C5E9-00E0F0675DC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3DB471-8FF0-84A9-8C93-3D4663E09E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82CA3BC-4E2D-8CC2-04B5-5860C0BB84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5603488"/>
              </p:ext>
            </p:extLst>
          </p:nvPr>
        </p:nvGraphicFramePr>
        <p:xfrm>
          <a:off x="1430594" y="2239869"/>
          <a:ext cx="8819535" cy="3642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0939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92A5F-979B-E21C-53E4-4CA3441DF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573A7D3-1120-DE0B-547F-19283702D03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625E6E-17DA-DA42-61CB-BFFB3A4D0C11}"/>
              </a:ext>
            </a:extLst>
          </p:cNvPr>
          <p:cNvSpPr txBox="1"/>
          <p:nvPr/>
        </p:nvSpPr>
        <p:spPr>
          <a:xfrm>
            <a:off x="2169498" y="1163525"/>
            <a:ext cx="7509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ثالثا: العوامل الثقافية وتأثيرها على سلوك الشراء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4F0206-A258-A6B4-7F74-9B281D34DF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1D73B-7D81-691E-074A-2D3A5AE64D6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4EEEE6-2AFD-1D8C-4B9B-AEA724B648E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ADA35B-D8D3-403C-5E9B-F017D4F2A4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EF954CE-CB72-BDF9-59A2-FEB3611C8C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6884002"/>
              </p:ext>
            </p:extLst>
          </p:nvPr>
        </p:nvGraphicFramePr>
        <p:xfrm>
          <a:off x="1430594" y="2239869"/>
          <a:ext cx="8819535" cy="36421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55596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D0B866-429D-0A9B-E38D-5A9636E87A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448F3A-E466-369C-95B0-2326F521467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9C704D-E092-D6EF-870F-7C5B517670EE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رابعا: العوامل الاقتصادية وتأثيرها على السلوك الشرائي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91E254-8234-B9E2-EAC6-1ADB709C0B8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A40CF5-B968-FC97-B074-A48B5D4C007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813D8D-54C6-C537-FDB6-E833C152FDE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DCA85D-8C83-E66C-C76A-34055E4A0B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987CC428-242F-D8C2-6F15-664A624FB1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19656588"/>
              </p:ext>
            </p:extLst>
          </p:nvPr>
        </p:nvGraphicFramePr>
        <p:xfrm>
          <a:off x="1108694" y="2096378"/>
          <a:ext cx="8570156" cy="3785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5190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DF7D2-F994-6096-6914-F9F406611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EFA9A9-6038-8581-A92B-07E6207516F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8E914-48C6-E0CB-F272-4C85643FB0C4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خامسا: العوامل التكنولوجية وتأثيرها على سلوك الشراء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190F1C6-2077-F329-DC30-FE04AD7F318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4AB33A-C159-7CA9-1C8E-DE0C3C6205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8300ED-E648-F6AF-0C83-4B163D4F14B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3A3FF8-4FCE-0BCC-7939-2707930512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EECCA636-F4FE-518C-A7B3-5A42A28496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5463331"/>
              </p:ext>
            </p:extLst>
          </p:nvPr>
        </p:nvGraphicFramePr>
        <p:xfrm>
          <a:off x="1108694" y="2096378"/>
          <a:ext cx="8570156" cy="3785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504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05FE4-5F67-5F44-A2AB-5BA8F2471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0A6285-B2B7-7601-8CCE-B0B40A430F7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B708A4-0047-DE6A-6745-828040B89F95}"/>
              </a:ext>
            </a:extLst>
          </p:cNvPr>
          <p:cNvSpPr txBox="1"/>
          <p:nvPr/>
        </p:nvSpPr>
        <p:spPr>
          <a:xfrm>
            <a:off x="762000" y="1163525"/>
            <a:ext cx="9639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مثال: نموذج إعلاني يستهدف العوامل المؤثرة في سلوك المستهلك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07EF11-FE4B-3134-09C5-E0E11941DD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D4BD26D-97D6-77DF-4A96-08A18D7098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10D116-107E-920F-4556-DFC580D324E7}"/>
              </a:ext>
            </a:extLst>
          </p:cNvPr>
          <p:cNvSpPr txBox="1"/>
          <p:nvPr/>
        </p:nvSpPr>
        <p:spPr>
          <a:xfrm>
            <a:off x="988930" y="1727042"/>
            <a:ext cx="1006942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/>
              <a:t>العنوان</a:t>
            </a:r>
            <a:r>
              <a:rPr lang="ar-SA" sz="2400" dirty="0"/>
              <a:t>:</a:t>
            </a:r>
            <a:br>
              <a:rPr lang="ar-SA" sz="2400" dirty="0"/>
            </a:br>
            <a:r>
              <a:rPr lang="ar-SA" sz="2400" i="1" dirty="0"/>
              <a:t>"</a:t>
            </a:r>
            <a:r>
              <a:rPr lang="ar-SA" sz="2400" i="1" dirty="0">
                <a:cs typeface="+mj-cs"/>
              </a:rPr>
              <a:t>اشعر بالراحة مع أفضل العروض التي تحتاجها الآن</a:t>
            </a:r>
            <a:r>
              <a:rPr lang="ar-SA" sz="2400" i="1" dirty="0"/>
              <a:t>"</a:t>
            </a:r>
          </a:p>
          <a:p>
            <a:pPr algn="r" rtl="1"/>
            <a:r>
              <a:rPr lang="ar-SA" sz="2400" b="1" dirty="0"/>
              <a:t>الوصف</a:t>
            </a:r>
            <a:r>
              <a:rPr lang="ar-SA" sz="2400" dirty="0"/>
              <a:t>:</a:t>
            </a:r>
            <a:br>
              <a:rPr lang="ar-SA" sz="2400" dirty="0"/>
            </a:br>
            <a:r>
              <a:rPr lang="ar-SA" sz="2400" dirty="0"/>
              <a:t>"هل شعرت يومًا بأنك تبحث عن منتج يلبي احتياجاتك الحقيقية؟ نحن نفهمك! منتجاتنا مصممة خصيصًا لتلبية رغباتك، وتعزز من راحتك وثقتك في اختياراتك. استمتع بتجربة تسوق رقمية حيث تلتقي الجودة والراحة."</a:t>
            </a:r>
          </a:p>
          <a:p>
            <a:pPr algn="r" rtl="1"/>
            <a:r>
              <a:rPr lang="ar-SA" sz="2400" b="1" dirty="0"/>
              <a:t>العرض الخاص</a:t>
            </a:r>
            <a:r>
              <a:rPr lang="ar-SA" sz="2400" dirty="0"/>
              <a:t>:</a:t>
            </a:r>
            <a:br>
              <a:rPr lang="ar-SA" sz="2400" dirty="0"/>
            </a:br>
            <a:r>
              <a:rPr lang="ar-SA" sz="2400" dirty="0"/>
              <a:t>"استغل الفرصة الآن واحصل على خصم 20% على أول طلب لك. لا تفوت الفرصة! العرض محدود."</a:t>
            </a:r>
          </a:p>
          <a:p>
            <a:pPr algn="r" rtl="1"/>
            <a:r>
              <a:rPr lang="ar-SA" sz="2400" b="1" dirty="0"/>
              <a:t>دعوة إلى الفعل</a:t>
            </a:r>
            <a:r>
              <a:rPr lang="ar-SA" sz="2400" dirty="0"/>
              <a:t>:</a:t>
            </a:r>
            <a:br>
              <a:rPr lang="ar-SA" sz="2400" dirty="0"/>
            </a:br>
            <a:r>
              <a:rPr lang="ar-SA" sz="2400" dirty="0"/>
              <a:t>"ابدأ التسوق الآن واستمتع بتجربة تسوق فريدة تجعلك تشعر بأنك اتخذت القرار الصحيح."</a:t>
            </a:r>
          </a:p>
        </p:txBody>
      </p:sp>
    </p:spTree>
    <p:extLst>
      <p:ext uri="{BB962C8B-B14F-4D97-AF65-F5344CB8AC3E}">
        <p14:creationId xmlns:p14="http://schemas.microsoft.com/office/powerpoint/2010/main" val="2073869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4CE0C2-7DEB-6019-D297-C9FD66E5C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05A7F-D6B5-DDE4-0ABA-26BD5CC3423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4DEEEA2-6AE5-D06F-8D86-FA568E5C121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D3C35-AECA-957C-0AEE-EBD38D8EB270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5AACF98-2AAA-1CAD-1A6F-EF126D9DF180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الثاني: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أدوات تحليل سلوك العملاء.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A10873B-F4B0-D5D9-8F7B-86B0606322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05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62A48A-A016-589F-AB59-9B8EE8AC2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B28FE8-DC73-885B-EFDD-88B5E041346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A79E00-AD47-C841-AF8A-59463F27D342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أدوات تحليل سلوك العملاء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4AD8FA-72D7-11E3-2F45-6135902BA0E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4D376F-3E09-ACBA-E7CC-DEA86EC7DFD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CF549B-D93E-E7D3-1EF5-CC2F1F60289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B51B72-E4CB-8997-A145-19F5A8988C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1A1A02B-C004-B7EB-2E44-ECD675B0E0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717472"/>
              </p:ext>
            </p:extLst>
          </p:nvPr>
        </p:nvGraphicFramePr>
        <p:xfrm>
          <a:off x="979714" y="2273880"/>
          <a:ext cx="9884477" cy="3053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771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C255D6-D496-F0E0-EE3A-3CDF1793B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55913C-11C0-B230-9F80-489F4C52A888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EB761D-8AD0-F497-2676-8BBA2BC2C5BF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Google Analytics </a:t>
            </a:r>
            <a:r>
              <a:rPr lang="ar-SA" sz="3200" b="1" dirty="0">
                <a:latin typeface="Alexandria" charset="0"/>
                <a:cs typeface="Alexandria" charset="0"/>
              </a:rPr>
              <a:t>تحليل سلوك الزوار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3FAEA6-8F4E-5A85-D347-314F94EB9E7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4DDB56-6415-B1D9-D0F4-96CC4CF23A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4510E0-4E70-C2AB-5E05-F46D422F4E1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2F30CB9-A9E6-AE3E-AC20-7044FF53DEB4}"/>
              </a:ext>
            </a:extLst>
          </p:cNvPr>
          <p:cNvSpPr txBox="1"/>
          <p:nvPr/>
        </p:nvSpPr>
        <p:spPr>
          <a:xfrm>
            <a:off x="2661557" y="2391844"/>
            <a:ext cx="8768442" cy="3910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مصادر حركة المرور: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معرفة من أين يأتي الزوار (بحث، شبكات اجتماعية، إحالة).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سلوك المستخدم: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تحليل ما يفعله الزوار على الموقع (مشاهدة صفحات، إتمام عملية شراء).</a:t>
            </a:r>
            <a:endParaRPr lang="en-GB" sz="2400" dirty="0"/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الأهداف التحليلية:</a:t>
            </a:r>
            <a:endParaRPr lang="en-GB" sz="2400" b="1" dirty="0">
              <a:solidFill>
                <a:srgbClr val="C0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400" dirty="0"/>
              <a:t>تتبع الأهداف مثل إتمام الشراء أو التسجيل.</a:t>
            </a:r>
            <a:endParaRPr lang="en-GB" sz="2400" dirty="0"/>
          </a:p>
          <a:p>
            <a:pPr algn="r" rtl="1">
              <a:lnSpc>
                <a:spcPct val="150000"/>
              </a:lnSpc>
            </a:pPr>
            <a:r>
              <a:rPr lang="ar-SA" sz="2400" dirty="0"/>
              <a:t>لينك الموقع: </a:t>
            </a:r>
            <a:r>
              <a:rPr lang="en-GB" sz="2400" dirty="0">
                <a:hlinkClick r:id="rId3"/>
              </a:rPr>
              <a:t>https://marketingplatform.google.com/about/analytics/</a:t>
            </a:r>
            <a:r>
              <a:rPr lang="ar-SA" sz="2400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7227E8E-9385-37B9-E07D-801E987915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65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DA289-B4C5-EEA0-F694-CABD61169C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1DDEA4-4B54-8A64-9B7C-10BE18E973B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ADE542-D952-806A-BF51-B9261A7CF96F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Facebook Insights</a:t>
            </a:r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 فهم تفاعل الجمهور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3ED3420-8FC5-7F78-7768-78EB4E9862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6F47DD1-CB41-C064-EC3C-F0ADCA1786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5E86AB-A9AE-245E-8299-BA096237E7F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661DF5-7DC2-E41E-13A3-AB78AD4E15CD}"/>
              </a:ext>
            </a:extLst>
          </p:cNvPr>
          <p:cNvSpPr txBox="1"/>
          <p:nvPr/>
        </p:nvSpPr>
        <p:spPr>
          <a:xfrm>
            <a:off x="489857" y="2391844"/>
            <a:ext cx="10940142" cy="39106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تحليل التفاعل مع المنشورات: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معرفة عدد </a:t>
            </a:r>
            <a:r>
              <a:rPr lang="ar-SA" sz="2400" dirty="0" err="1"/>
              <a:t>الإعجابات</a:t>
            </a:r>
            <a:r>
              <a:rPr lang="ar-SA" sz="2400" dirty="0"/>
              <a:t>، التعليقات، المشاركات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تتبع الجمهور المستهدف: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تتبع التركيبة السكانية للجمهور (العمر، الجنس، الموقع).</a:t>
            </a:r>
            <a:endParaRPr lang="en-GB" sz="2400" dirty="0"/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تحليل الأداء الإعلاني:</a:t>
            </a:r>
            <a:endParaRPr lang="en-GB" sz="2400" b="1" dirty="0">
              <a:solidFill>
                <a:srgbClr val="C0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400" dirty="0"/>
              <a:t>تقييم أداء الإعلانات المدفوعة ومعدلات النقر والتحويلات.</a:t>
            </a:r>
            <a:endParaRPr lang="en-GB" sz="2400" dirty="0"/>
          </a:p>
          <a:p>
            <a:pPr algn="r" rtl="1">
              <a:lnSpc>
                <a:spcPct val="150000"/>
              </a:lnSpc>
            </a:pPr>
            <a:r>
              <a:rPr lang="ar-SA" sz="2400" dirty="0"/>
              <a:t>لينك الموقع: </a:t>
            </a:r>
            <a:r>
              <a:rPr lang="en-GB" sz="2400" dirty="0">
                <a:hlinkClick r:id="rId3"/>
              </a:rPr>
              <a:t>https://www.facebook.com/business/insights/tools/audience-insights</a:t>
            </a:r>
            <a:r>
              <a:rPr lang="ar-SA" sz="2400" dirty="0"/>
              <a:t>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4E22643-4869-2318-938C-2F2542D6109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54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87A72-7521-42AA-5C6B-614D9F03B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85A160-6986-7ABE-34EC-AF24FC02F352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10AA05-85D3-0750-4D43-5DCFABC5150E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أدوات </a:t>
            </a:r>
            <a:r>
              <a:rPr lang="en-GB" sz="3200" b="1" dirty="0">
                <a:latin typeface="Alexandria" charset="0"/>
                <a:cs typeface="Alexandria" charset="0"/>
              </a:rPr>
              <a:t>CRM </a:t>
            </a:r>
            <a:r>
              <a:rPr lang="ar-SA" sz="3200" b="1" dirty="0">
                <a:latin typeface="Alexandria" charset="0"/>
                <a:cs typeface="Alexandria" charset="0"/>
              </a:rPr>
              <a:t> لتحليل السلوك الشرائي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A3010-D266-AB5C-A3D1-3C39F037726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2C69F7-A902-2A1E-AEFF-9A1A154C10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70EBBB-1AC8-04A2-08F4-C1FA65EA36F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7152B27-B0B9-32E3-50C1-F9D06142D3B0}"/>
              </a:ext>
            </a:extLst>
          </p:cNvPr>
          <p:cNvSpPr txBox="1"/>
          <p:nvPr/>
        </p:nvSpPr>
        <p:spPr>
          <a:xfrm>
            <a:off x="2661557" y="2391844"/>
            <a:ext cx="8768442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إدارة بيانات العملاء: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تتبع التفاعل والشراء السابق للعملاء.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تحليل التفاعلات مع العملاء: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فهم نمط تفاعل العملاء مع الحملات والإعلانات.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تخصيص الرسائل بناءً على البيانات: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تخصيص الرسائل الإعلانية بناءً على تاريخ العملاء وتفضيلاتهم.</a:t>
            </a:r>
            <a:endParaRPr lang="en-GB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6419E7-669D-A848-3A46-EDA5B4E365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3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9D706-EFEE-4741-1CB2-D03ECE36C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64157C-EC01-1043-792E-D5F7440D5FB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873C64-0E16-EBAD-A25D-8BAB993A1853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تحليل البيانات السلوكية عبر منصات التجارة الإلكترونية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7D9D1-9BEF-5AA5-3BD2-159F284015F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CC96C3-C0F9-D75F-AEA2-40472DE5813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4C07AC-FE7D-B4C4-AC67-D98E45A6738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EF0B51D-A546-3E7D-5F64-BFE33F3069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0A4032B9-12AC-EC38-C0D7-FDEB9FCD4F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366318"/>
              </p:ext>
            </p:extLst>
          </p:nvPr>
        </p:nvGraphicFramePr>
        <p:xfrm>
          <a:off x="1108693" y="2494028"/>
          <a:ext cx="9145649" cy="3387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39461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DB5F6-8635-C194-6968-9FBF6FE25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855701-28A8-8A95-3CD7-C83930914B6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FFD9B9-5CF0-7629-6AF7-3898631D724D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 أهمية التقسيم السلوكي للعملاء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FA2D2F-0A12-1458-631E-C4FD87F0033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7A54E7-DBC8-360E-6AC3-DE890228216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D18C5B-A7C0-0443-9353-56570671787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6F2BFBF-10E1-10EB-0224-02394FF871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2FC0B225-8829-B5F6-1491-6EC9BA29D5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1442102"/>
              </p:ext>
            </p:extLst>
          </p:nvPr>
        </p:nvGraphicFramePr>
        <p:xfrm>
          <a:off x="1108693" y="2494028"/>
          <a:ext cx="9145649" cy="3387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20946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1590C-FECD-2574-7634-4786EF170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EBBB07E-3076-49D4-FE9B-4EA10BC7913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47A7FBC-C9C3-B610-B127-A68B6C16A27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A95B6F-30D9-76B9-CD95-522EFA25840E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3B62BBB-9504-5BF3-6516-1E2A60B0E4FA}"/>
              </a:ext>
            </a:extLst>
          </p:cNvPr>
          <p:cNvSpPr txBox="1"/>
          <p:nvPr/>
        </p:nvSpPr>
        <p:spPr>
          <a:xfrm>
            <a:off x="2485572" y="2500919"/>
            <a:ext cx="672961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الثالث: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 أنماط السلوك الشرائي الرقمي.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1634FEC-B395-DC76-5F44-3BC4337D4A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4593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A442C-E224-F1B1-0EF2-E7DB0EE8FB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2D30174-9582-858C-AEBA-FDB6396A6D2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A5774E-758B-E767-6C86-BC277936C9CB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أنواع العملاء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4EBA88-3B19-67D0-7E4B-B027F375068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CA90EB-DCD6-02EF-DE75-CE4E4BCCDA9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B116B9-DC12-36BE-BDFC-A27EFB6965B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2ADC30-44F9-89DE-98FD-5EE08F5767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CC3F631-2EC5-A2D4-6BC0-1679FD50931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77138404"/>
              </p:ext>
            </p:extLst>
          </p:nvPr>
        </p:nvGraphicFramePr>
        <p:xfrm>
          <a:off x="996042" y="1935852"/>
          <a:ext cx="9868149" cy="3827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5682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2E100-4FE5-0EFC-3551-9BA600BC34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911E3D-EDFE-7D1D-8EFD-950E652837C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8F2CD5-6250-DAC0-747C-221FB558A721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العميل الباحث </a:t>
            </a:r>
            <a:r>
              <a:rPr lang="en-GB" sz="3200" b="1" dirty="0">
                <a:latin typeface="Alexandria" charset="0"/>
                <a:cs typeface="Alexandria" charset="0"/>
              </a:rPr>
              <a:t>Researcher </a:t>
            </a:r>
            <a:r>
              <a:rPr lang="ar-SA" sz="3200" b="1" dirty="0">
                <a:latin typeface="Alexandria" charset="0"/>
                <a:cs typeface="Alexandria" charset="0"/>
              </a:rPr>
              <a:t>: خصائصه وسلوكياته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77E551-E224-BA5F-25BF-7332F272D88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843FF8-B629-F912-5CD2-879AED588F2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96C8726-D037-C562-CC20-1212575416C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A0BD86F-E408-2C9E-0CF9-77E26040538E}"/>
              </a:ext>
            </a:extLst>
          </p:cNvPr>
          <p:cNvSpPr txBox="1"/>
          <p:nvPr/>
        </p:nvSpPr>
        <p:spPr>
          <a:xfrm>
            <a:off x="3920647" y="2391844"/>
            <a:ext cx="750935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يبحث عن التفاصيل: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يقضي وقتًا طويلًا في البحث عن المنتجات قبل الشراء.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يقرأ المراجعات والتقييمات: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يعتمد على تقييمات الآخرين لاتخاذ قراره.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يقارن بين المنتجات: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يقوم بمقارنة الأسعار والمواصفات قبل اتخاذ القرار.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BD9DEF-6301-63CB-FE24-1928B5658C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erson holding a tablet&#10;&#10;Description automatically generated">
            <a:extLst>
              <a:ext uri="{FF2B5EF4-FFF2-40B4-BE49-F238E27FC236}">
                <a16:creationId xmlns:a16="http://schemas.microsoft.com/office/drawing/2014/main" id="{E113AFAD-3F30-B8FB-939D-D1DA566E8F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" y="1988850"/>
            <a:ext cx="4572000" cy="344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39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770B7-30A6-E694-8AB7-935213322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0467DF-8DF9-7874-45F5-34A37E80C80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75F50D-92F3-7EFA-B330-95271EA58E26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العميل المشتري الفوري</a:t>
            </a:r>
            <a:r>
              <a:rPr lang="en-GB" sz="3200" b="1" dirty="0">
                <a:latin typeface="Alexandria" charset="0"/>
                <a:cs typeface="Alexandria" charset="0"/>
              </a:rPr>
              <a:t>Impulse Buyer </a:t>
            </a:r>
            <a:r>
              <a:rPr lang="ar-SA" sz="3200" b="1" dirty="0">
                <a:latin typeface="Alexandria" charset="0"/>
                <a:cs typeface="Alexandria" charset="0"/>
              </a:rPr>
              <a:t>: كيف تستهدفه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D7F15D-8C00-B026-B002-B1927DB2820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600A78-651E-00C3-BCD5-CED180CC1E6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B405DA-53F9-0043-F53E-FE75CD186B9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9546106-7D53-94DE-E7E7-D8B38F03D2E7}"/>
              </a:ext>
            </a:extLst>
          </p:cNvPr>
          <p:cNvSpPr txBox="1"/>
          <p:nvPr/>
        </p:nvSpPr>
        <p:spPr>
          <a:xfrm>
            <a:off x="3920647" y="2391844"/>
            <a:ext cx="750935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يتخذ القرار بسرعة: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الشراء يكون بناءً على العواطف أو العروض الفورية.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يتأثر بالعروض المغرية: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ينجذب إلى الخصومات والعروض المحدودة الزمن.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يحب التجربة السريعة: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يريد تجربة تسوق سريعة وسلسة.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92F0D7-AEFD-0E70-7712-817210702F9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hand touching a phone&#10;&#10;Description automatically generated">
            <a:extLst>
              <a:ext uri="{FF2B5EF4-FFF2-40B4-BE49-F238E27FC236}">
                <a16:creationId xmlns:a16="http://schemas.microsoft.com/office/drawing/2014/main" id="{5B7EDB27-6D10-2415-108E-9B7D772398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1985" y="1867276"/>
            <a:ext cx="77724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902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32F80C-F9A3-6137-18C3-74FDCFB4B1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1FE01BC-CA92-FCC7-B138-5B76F6CB697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04BC27-44DC-75BF-F4AF-7DBE041B4517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العميل المتردد: استراتيجيات لإقناعه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EBC4B2-6245-18C2-1F91-C14033E9BC4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B94F53-D7B2-B684-6138-9A5FA368717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537DC6-AB5A-4425-F909-CC5910FD13F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91D4ADF-6ACC-4880-8BF0-29F01D0AB958}"/>
              </a:ext>
            </a:extLst>
          </p:cNvPr>
          <p:cNvSpPr txBox="1"/>
          <p:nvPr/>
        </p:nvSpPr>
        <p:spPr>
          <a:xfrm>
            <a:off x="3920647" y="2391844"/>
            <a:ext cx="750935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يحتاج إلى وقت أطول لاتخاذ القرار: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يفضل التفكير والتقييم قبل الشراء.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يعتمد على المراجعات والمحتوى الإضافي: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يحتاج إلى دليل إضافي قبل اتخاذ القرار.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استراتيجية إعادة الاستهداف: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استخدام إعلانات إعادة الاستهداف لتشجيعه على العودة وإتمام الشراء.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CF7DB1-BFC0-CB6D-4A79-52C2D28EBB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312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3457EF-0C71-C0E9-273D-7BAF2D32F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941281-3D4E-69CD-2629-81ED0C01B0B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C6E93E-8372-5CA0-AB9E-14DC71D0CDA1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العميل الموالي للعلامة التجارية: كيفية تعزيز الولاء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5535C98-BF2B-89BE-D45B-124900D6494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9550CC-D2CC-3373-E5B7-6A6B664CF5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3A6099-A936-BB65-1182-C2C234EF5F8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7900712-BDFC-D9A2-3362-E1AFD59D34F1}"/>
              </a:ext>
            </a:extLst>
          </p:cNvPr>
          <p:cNvSpPr txBox="1"/>
          <p:nvPr/>
        </p:nvSpPr>
        <p:spPr>
          <a:xfrm>
            <a:off x="3920647" y="2391844"/>
            <a:ext cx="750935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يشتري بانتظام من نفس العلامة التجارية: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لديه ثقة كبيرة في العلامة التجارية.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برامج الولاء: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تقديم مكافآت وعروض حصرية لتعزيز الولاء.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التواصل المستمر: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الحفاظ على علاقة مستمرة عبر رسائل مخصصة وعروض شخصية.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3C72E8-F2C4-8DA4-E8B7-284B08601E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oup of people running and running&#10;&#10;Description automatically generated">
            <a:extLst>
              <a:ext uri="{FF2B5EF4-FFF2-40B4-BE49-F238E27FC236}">
                <a16:creationId xmlns:a16="http://schemas.microsoft.com/office/drawing/2014/main" id="{67936C1B-7119-5DFA-BC8A-EC91363460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7001"/>
            <a:ext cx="48768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7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64BF1-3E62-4E0F-BF28-503DEF62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4EDCAD1-91A7-8D5D-2667-80F32B88470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343274-CB92-CAAC-C8F7-F01265D8D449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/>
              <a:t>العميل الحسّاس للأسعار: كيفية تقديم العروض المناسبة</a:t>
            </a:r>
            <a:endParaRPr lang="ar-SA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16FD30-5CE3-1B77-30EA-A9F37E7DB18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2D99BCD-B2AB-ABB4-1C77-3694E8506B4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97F3AB-7EB7-64AF-8F93-B0D20BA2635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7119E6-E0E6-7D00-0B52-5A03155D65B4}"/>
              </a:ext>
            </a:extLst>
          </p:cNvPr>
          <p:cNvSpPr txBox="1"/>
          <p:nvPr/>
        </p:nvSpPr>
        <p:spPr>
          <a:xfrm>
            <a:off x="3920647" y="2391844"/>
            <a:ext cx="750935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يتأثر بالأسعار والعروض الترويجية: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يبحث دائمًا عن الأسعار المخفضة والعروض الخاصة.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تقديم خصومات وحسومات: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تقديم عروض جذابة لجذب هذا النوع من العملاء.</a:t>
            </a:r>
          </a:p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استراتيجية القسائم والخصومات: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استخدام القسائم والعروض الموسمية لتشجيع الشراء.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2748AF9-2501-11FB-D8AD-64E2DA6AC5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45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455E5-66AE-CFE2-B505-0C5EA8D71A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EC1611E-848E-B281-62FD-28DB0E83A82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5985CE0-82B9-3D76-6FE6-A21796F1297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3117AB-1480-863F-1B69-1954AD4A68EE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17A26F5-326A-1CB8-B2A8-6850180E231B}"/>
              </a:ext>
            </a:extLst>
          </p:cNvPr>
          <p:cNvSpPr txBox="1"/>
          <p:nvPr/>
        </p:nvSpPr>
        <p:spPr>
          <a:xfrm>
            <a:off x="2485572" y="2500919"/>
            <a:ext cx="67296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الجزء الرابع: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 تخصيص الحملات بناءً على سلوكيات العملاء.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CCC0B0C-9655-CF0B-7013-E5026B7A0B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45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0770A-8255-1311-3076-206B1A841A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B91915-8724-3145-FAD5-9F4D41E00C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8EF156-2EFA-E0D7-A9FF-640214753960}"/>
              </a:ext>
            </a:extLst>
          </p:cNvPr>
          <p:cNvSpPr txBox="1"/>
          <p:nvPr/>
        </p:nvSpPr>
        <p:spPr>
          <a:xfrm>
            <a:off x="3020786" y="1163525"/>
            <a:ext cx="6658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تخصيص الحملات بناءً على سلوك العميل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63052D-3044-AE57-1CA1-5D0B272BE72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6D9647-83C5-7DEF-B6CE-E6BD78F1975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645CEC-D758-A2F6-BA04-F46CD690382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4996FFA-A72D-FE2E-B485-821542FACCE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813725"/>
              </p:ext>
            </p:extLst>
          </p:nvPr>
        </p:nvGraphicFramePr>
        <p:xfrm>
          <a:off x="1111584" y="3086163"/>
          <a:ext cx="8930487" cy="2969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Graphic 21">
            <a:extLst>
              <a:ext uri="{FF2B5EF4-FFF2-40B4-BE49-F238E27FC236}">
                <a16:creationId xmlns:a16="http://schemas.microsoft.com/office/drawing/2014/main" id="{443E6A72-B0E7-58DD-E727-9261E52BA2ED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24B36E2-12B7-97FB-3045-29A8FFC43FC8}"/>
              </a:ext>
            </a:extLst>
          </p:cNvPr>
          <p:cNvSpPr txBox="1"/>
          <p:nvPr/>
        </p:nvSpPr>
        <p:spPr>
          <a:xfrm>
            <a:off x="1529993" y="1958403"/>
            <a:ext cx="7509352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استخدام البيانات السلوكية: </a:t>
            </a:r>
            <a:r>
              <a:rPr lang="ar-SA" sz="2400" dirty="0"/>
              <a:t>تحليل سلوكيات العميل لتخصيص الحملات.</a:t>
            </a:r>
          </a:p>
        </p:txBody>
      </p:sp>
    </p:spTree>
    <p:extLst>
      <p:ext uri="{BB962C8B-B14F-4D97-AF65-F5344CB8AC3E}">
        <p14:creationId xmlns:p14="http://schemas.microsoft.com/office/powerpoint/2010/main" val="93339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9D6F64-C1E6-9949-C510-4527866836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7F490EA-EF6A-4834-6985-4814782CB8E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394D5B-099E-D359-6D7A-D5BF371BA288}"/>
              </a:ext>
            </a:extLst>
          </p:cNvPr>
          <p:cNvSpPr txBox="1"/>
          <p:nvPr/>
        </p:nvSpPr>
        <p:spPr>
          <a:xfrm>
            <a:off x="208009" y="1163525"/>
            <a:ext cx="9470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استراتيجيات الرسائل المخصصة: توجيه الرسائل بشكل فعال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07B676-5A2F-3EDB-A59C-9A08C3AFE5C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2D7B48-14C9-07B9-92CE-05620CD4E5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D24FEB-DB35-DAE0-B0D8-8735902D7AA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13AA63-4301-A2E1-81B8-7A5D1D105D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917B11D-130D-835C-7418-128ACF5547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56019101"/>
              </p:ext>
            </p:extLst>
          </p:nvPr>
        </p:nvGraphicFramePr>
        <p:xfrm>
          <a:off x="1404258" y="2239869"/>
          <a:ext cx="8845872" cy="2521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F3EB42B-8F74-2B0A-3276-591EAE8E7288}"/>
              </a:ext>
            </a:extLst>
          </p:cNvPr>
          <p:cNvSpPr txBox="1"/>
          <p:nvPr/>
        </p:nvSpPr>
        <p:spPr>
          <a:xfrm>
            <a:off x="1436914" y="5264248"/>
            <a:ext cx="8944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srgbClr val="C00000"/>
                </a:solidFill>
              </a:rPr>
              <a:t>مثال:</a:t>
            </a:r>
            <a:r>
              <a:rPr lang="en-GB" sz="3200" b="1" dirty="0">
                <a:solidFill>
                  <a:srgbClr val="C00000"/>
                </a:solidFill>
              </a:rPr>
              <a:t>  </a:t>
            </a:r>
            <a:r>
              <a:rPr lang="ar-SA" sz="2400" dirty="0"/>
              <a:t>تقديم عروض مخصصة بناءً على سلوك العميل السابق.</a:t>
            </a:r>
          </a:p>
        </p:txBody>
      </p:sp>
    </p:spTree>
    <p:extLst>
      <p:ext uri="{BB962C8B-B14F-4D97-AF65-F5344CB8AC3E}">
        <p14:creationId xmlns:p14="http://schemas.microsoft.com/office/powerpoint/2010/main" val="356237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AFA6E-BC92-533C-34C9-194BB7A567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2E66C81-7F87-BA1C-3194-667C6242D20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6F2C47-901F-D08D-F91A-C752CD085CB6}"/>
              </a:ext>
            </a:extLst>
          </p:cNvPr>
          <p:cNvSpPr txBox="1"/>
          <p:nvPr/>
        </p:nvSpPr>
        <p:spPr>
          <a:xfrm>
            <a:off x="208009" y="1163525"/>
            <a:ext cx="94708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تخصيص القنوات التسويقية المناسبة لكل عميل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D80526-FF63-E0C3-3A7D-E227583769C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EB665B-6198-CB8E-AFD1-74DB18F00E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06566B-B43F-98BD-9D66-5217A4566B2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0368136-887C-2BD1-96AE-7FC956856B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99844E7-8588-7D74-B376-E8DCBEC34C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7812711"/>
              </p:ext>
            </p:extLst>
          </p:nvPr>
        </p:nvGraphicFramePr>
        <p:xfrm>
          <a:off x="1404258" y="2239869"/>
          <a:ext cx="8845872" cy="2521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9F97643-BB1D-7550-CD01-3A4F0DCAC84F}"/>
              </a:ext>
            </a:extLst>
          </p:cNvPr>
          <p:cNvSpPr txBox="1"/>
          <p:nvPr/>
        </p:nvSpPr>
        <p:spPr>
          <a:xfrm>
            <a:off x="617280" y="5264248"/>
            <a:ext cx="97637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srgbClr val="C00000"/>
                </a:solidFill>
              </a:rPr>
              <a:t>مثال:</a:t>
            </a:r>
            <a:r>
              <a:rPr lang="en-GB" sz="3200" b="1" dirty="0">
                <a:solidFill>
                  <a:srgbClr val="C00000"/>
                </a:solidFill>
              </a:rPr>
              <a:t>  </a:t>
            </a:r>
            <a:r>
              <a:rPr lang="ar-SA" sz="2400" dirty="0"/>
              <a:t>استخدام البريد الإلكتروني للعملاء الموالين ووسائل التواصل الاجتماعي للعملاء الباحثين</a:t>
            </a:r>
          </a:p>
        </p:txBody>
      </p:sp>
    </p:spTree>
    <p:extLst>
      <p:ext uri="{BB962C8B-B14F-4D97-AF65-F5344CB8AC3E}">
        <p14:creationId xmlns:p14="http://schemas.microsoft.com/office/powerpoint/2010/main" val="296855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6CB9D0-3F1A-EC1C-5DC6-4BB85CAA5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3B9968-3E61-7CF6-A10C-3EE52F4D252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8C73D4-9750-BF92-B35F-206FEC7C4600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أهمية فهم سلوكيات العملاء في الحملات الرقمية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135E63-C507-216C-03F3-1E4BE1211B6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B5838D-0DB4-8969-A5D2-BEC26E17E03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460D3D9-803D-A84F-5274-F001002DD8D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A3BF85-3DE8-3225-5DB3-1F050E43FE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D8498A1-6B6D-8274-FF96-1E6C2432DE9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4174658"/>
              </p:ext>
            </p:extLst>
          </p:nvPr>
        </p:nvGraphicFramePr>
        <p:xfrm>
          <a:off x="2070307" y="2174977"/>
          <a:ext cx="7432350" cy="2997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43C39F3-AD4F-2409-3136-41A220438125}"/>
              </a:ext>
            </a:extLst>
          </p:cNvPr>
          <p:cNvSpPr txBox="1"/>
          <p:nvPr/>
        </p:nvSpPr>
        <p:spPr>
          <a:xfrm>
            <a:off x="1436914" y="5264248"/>
            <a:ext cx="8944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srgbClr val="C00000"/>
                </a:solidFill>
              </a:rPr>
              <a:t>مثال:</a:t>
            </a:r>
            <a:r>
              <a:rPr lang="en-GB" sz="3200" b="1" dirty="0">
                <a:solidFill>
                  <a:srgbClr val="C00000"/>
                </a:solidFill>
              </a:rPr>
              <a:t>  </a:t>
            </a:r>
            <a:r>
              <a:rPr lang="ar-SA" sz="2400" dirty="0"/>
              <a:t>تخصيص المدونات أو الفيديوهات حسب نوع العميل (باحث، مشتري فوري، إلخ).</a:t>
            </a:r>
          </a:p>
        </p:txBody>
      </p:sp>
    </p:spTree>
    <p:extLst>
      <p:ext uri="{BB962C8B-B14F-4D97-AF65-F5344CB8AC3E}">
        <p14:creationId xmlns:p14="http://schemas.microsoft.com/office/powerpoint/2010/main" val="236632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767396-ED51-BCCA-2460-4D7A744F3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B7DC5B1-C962-AE1B-0FA2-F5F5405E58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F79E2B-6CF9-B52E-24B7-C2B3FDFFB941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كيفية تخصيص العروض الترويجية بناءً على سلوك العميل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E16F70-DBB4-9C42-BB9C-A334A727ADF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A3FCC0-E9BB-BC90-D20D-50BDA6001DA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58CBAA-9D3B-63E2-13B2-06E224C2742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4A6817-F098-B97A-4767-36BDFB19E6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E3D626E8-F543-0496-750A-E717F8C19A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5667263"/>
              </p:ext>
            </p:extLst>
          </p:nvPr>
        </p:nvGraphicFramePr>
        <p:xfrm>
          <a:off x="1108694" y="2096378"/>
          <a:ext cx="8570156" cy="3785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3033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A3278F-5F4B-2E0B-AA09-AEEF7F78E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DFE988-CCE6-A0C0-FE97-3AF6B04DD1E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1DCF9A-1450-FA1C-548A-ABC7231B11AE}"/>
              </a:ext>
            </a:extLst>
          </p:cNvPr>
          <p:cNvSpPr txBox="1"/>
          <p:nvPr/>
        </p:nvSpPr>
        <p:spPr>
          <a:xfrm>
            <a:off x="1894114" y="1163525"/>
            <a:ext cx="7784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تأثير تخصيص الإعلانات على تحسين الأداء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79D91FD-E4D6-518E-E093-3E4A02B1E78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D5D10F-FFEE-C7AE-4945-F7D09E6592D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779EA5-77AC-61A3-BCD5-C794FB77094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457114-7E82-B1E0-F9BA-8790F7480C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E75A054-63B5-9D50-FD8C-995EB32064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76126370"/>
              </p:ext>
            </p:extLst>
          </p:nvPr>
        </p:nvGraphicFramePr>
        <p:xfrm>
          <a:off x="2070307" y="2174977"/>
          <a:ext cx="7432350" cy="2997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F70EA6A-8D46-665B-9C7D-A443AAB0937D}"/>
              </a:ext>
            </a:extLst>
          </p:cNvPr>
          <p:cNvSpPr txBox="1"/>
          <p:nvPr/>
        </p:nvSpPr>
        <p:spPr>
          <a:xfrm>
            <a:off x="1436914" y="5264248"/>
            <a:ext cx="8944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solidFill>
                  <a:srgbClr val="C00000"/>
                </a:solidFill>
              </a:rPr>
              <a:t>مثال:</a:t>
            </a:r>
            <a:r>
              <a:rPr lang="en-GB" sz="3200" b="1" dirty="0">
                <a:solidFill>
                  <a:srgbClr val="C00000"/>
                </a:solidFill>
              </a:rPr>
              <a:t>  </a:t>
            </a:r>
            <a:r>
              <a:rPr lang="ar-SA" sz="2400" dirty="0"/>
              <a:t>تخصيص الإعلانات بناءً على المنتجات التي تم تصفحها أو تركها في السلة.</a:t>
            </a:r>
          </a:p>
        </p:txBody>
      </p:sp>
    </p:spTree>
    <p:extLst>
      <p:ext uri="{BB962C8B-B14F-4D97-AF65-F5344CB8AC3E}">
        <p14:creationId xmlns:p14="http://schemas.microsoft.com/office/powerpoint/2010/main" val="301482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28CB53-AEF7-3BA9-76A8-98A77A57C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954F438D-4481-E4E9-0719-3BC57F32486B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3D10E89-1E8F-663D-9E69-ADB7FE102FDC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5B090B7-0141-0688-B2B3-7C223237F5B8}"/>
              </a:ext>
            </a:extLst>
          </p:cNvPr>
          <p:cNvSpPr/>
          <p:nvPr/>
        </p:nvSpPr>
        <p:spPr>
          <a:xfrm>
            <a:off x="1193588" y="1468531"/>
            <a:ext cx="9345750" cy="43058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0F74680-9898-D012-197E-04A9568A5DD5}"/>
              </a:ext>
            </a:extLst>
          </p:cNvPr>
          <p:cNvSpPr txBox="1"/>
          <p:nvPr/>
        </p:nvSpPr>
        <p:spPr>
          <a:xfrm>
            <a:off x="1812471" y="2500919"/>
            <a:ext cx="740271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4400" b="1" dirty="0"/>
              <a:t>دراسة حالة: </a:t>
            </a:r>
          </a:p>
          <a:p>
            <a:pPr algn="ctr" rtl="1"/>
            <a:endParaRPr lang="ar-SA" sz="4400" b="1" dirty="0"/>
          </a:p>
          <a:p>
            <a:pPr algn="ctr" rtl="1"/>
            <a:r>
              <a:rPr lang="ar-SA" sz="4400" b="1" dirty="0"/>
              <a:t>تحليل سلوك العملاء في حملة إلكترونية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F16957D-783D-7A71-CF4B-A7D89A066C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5244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7A22B-5C38-EAED-8C52-F304D1136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C67809-631D-2DDA-6E13-248FAAF2BB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5E5F64-4092-EF48-5540-CCB356E5002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دراسة حالة: تحليل سلوك العملاء في حملة إلكترونية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E91212-427C-BDFA-5875-5D80CE502E3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4D6C93-4D51-F43C-0468-1C9B480A1C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A71196-1457-0687-2116-0A900E6DFF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30C81DE-C7D8-125C-9AAC-6B58C4E9C0DB}"/>
              </a:ext>
            </a:extLst>
          </p:cNvPr>
          <p:cNvSpPr txBox="1"/>
          <p:nvPr/>
        </p:nvSpPr>
        <p:spPr>
          <a:xfrm>
            <a:off x="1551214" y="2391844"/>
            <a:ext cx="987878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نظرة عامة: </a:t>
            </a:r>
            <a:r>
              <a:rPr lang="ar-SA" sz="2400" dirty="0"/>
              <a:t>شركة </a:t>
            </a:r>
            <a:r>
              <a:rPr lang="en-GB" sz="2400" dirty="0"/>
              <a:t>XYZ </a:t>
            </a:r>
            <a:r>
              <a:rPr lang="ar-SA" sz="2400" dirty="0"/>
              <a:t>أطلقت حملة تسويقية لمنتج جديد عبر الإنترنت.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الأهداف</a:t>
            </a:r>
            <a:r>
              <a:rPr lang="ar-SA" sz="2400" b="1" dirty="0"/>
              <a:t>: </a:t>
            </a:r>
            <a:r>
              <a:rPr lang="ar-SA" sz="2400" dirty="0"/>
              <a:t>زيادة الوعي بالعلامة التجارية وتحقيق 15,000 عملية شراء خلال 3 أشهر.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الاستراتيجيات المستخدمة: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التحليل السلوكي للعملاء، استخدام إعادة الاستهداف، وتخصيص الرسائل.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النتائج: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تحقيق 20,000 عملية شراء وزيادة التفاعل مع العلامة التجارية بنسبة 35%.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94FCCA-07E7-D727-D53D-43CCC7698F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17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8CA33A-DA04-54C9-D66A-11F2FE31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5B885A-73C3-9E02-F65B-1E8A2362646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2405A4-2598-AE82-CF40-21A0537854F5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تطبيق استراتيجيات تخصيص الحملة بناءً على السلوك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427BA94-0597-B881-8036-FB6842F8673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DD993-F329-3B7C-308E-16E47086C0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DE82EA7-43C9-50BE-1082-BB0CF5E346C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D82C32E-F7C3-6510-0321-A04408A89F53}"/>
              </a:ext>
            </a:extLst>
          </p:cNvPr>
          <p:cNvSpPr txBox="1"/>
          <p:nvPr/>
        </p:nvSpPr>
        <p:spPr>
          <a:xfrm>
            <a:off x="1551214" y="2391844"/>
            <a:ext cx="987878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تحديد الفئة المستهدفة: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تحليل السلوكيات الشرائية وتقسيم العملاء بناءً على اهتماماتهم.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تخصيص الرسائل: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تحليل السلوكيات الشرائية وتقسيم العملاء بناءً على اهتماماتهم.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تنفيذ إعادة الاستهداف: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إنشاء رسائل مخصصة لكل مجموعة من العملاء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7A9E3E-D2D1-E2EE-217B-725114B69F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29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B8912-A8A9-A2FF-47DF-17C0B1A734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7967DB-079A-C965-0BD6-879467735B6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53D15C-7AB4-66AD-C7E6-F1779976B245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كيفية تحليل الأداء بعد تخصيص الحملة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6BDA16-3A74-4ADD-FCA8-BCD9DD4B70C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EC26026-BE00-28D7-4E21-513906DEEB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B2DEF3-CEE8-701A-DCB9-7DBE8BBBAA7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7FD0DD1-5533-A81E-A3FD-BCE296C42CFB}"/>
              </a:ext>
            </a:extLst>
          </p:cNvPr>
          <p:cNvSpPr txBox="1"/>
          <p:nvPr/>
        </p:nvSpPr>
        <p:spPr>
          <a:xfrm>
            <a:off x="1551214" y="2391844"/>
            <a:ext cx="987878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تحليل التفاعل: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تقييم مدى تفاعل العملاء مع الرسائل المخصصة.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قياس التحويلات: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حساب نسبة التحويلات الناتجة عن تخصيص الحملة.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النتائج المالية: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حساب العائد على الاستثمار  </a:t>
            </a:r>
            <a:r>
              <a:rPr lang="en-GB" sz="2400" dirty="0"/>
              <a:t>ROI</a:t>
            </a:r>
            <a:r>
              <a:rPr lang="ar-SA" sz="2400" dirty="0"/>
              <a:t> </a:t>
            </a:r>
            <a:r>
              <a:rPr lang="en-GB" sz="2400" dirty="0"/>
              <a:t> </a:t>
            </a:r>
            <a:r>
              <a:rPr lang="ar-SA" sz="2400" dirty="0"/>
              <a:t> وتحديد فعالية الاستراتيجيات المستخدمة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40AEDD9-674F-34DC-390B-6D5BF18914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67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FBAFB-4031-7479-F01D-D62150D74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FC81C3-A655-502A-DF07-13A3293E20C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C07E17-3955-C82C-CFDE-FCF8C76C004B}"/>
              </a:ext>
            </a:extLst>
          </p:cNvPr>
          <p:cNvSpPr txBox="1"/>
          <p:nvPr/>
        </p:nvSpPr>
        <p:spPr>
          <a:xfrm>
            <a:off x="762000" y="1163525"/>
            <a:ext cx="8916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قياس العائد على الاستثمار  </a:t>
            </a:r>
            <a:r>
              <a:rPr lang="en-GB" sz="3200" b="1" dirty="0">
                <a:latin typeface="Alexandria" charset="0"/>
                <a:cs typeface="Alexandria" charset="0"/>
              </a:rPr>
              <a:t>ROI</a:t>
            </a:r>
            <a:r>
              <a:rPr lang="ar-SA" sz="3200" b="1" dirty="0">
                <a:latin typeface="Alexandria" charset="0"/>
                <a:cs typeface="Alexandria" charset="0"/>
              </a:rPr>
              <a:t> </a:t>
            </a:r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 بعد تخصيص الحملة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52C8C5-69BD-5491-63E0-42503B22E7C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F7F03F-C0AA-6BB6-7CA7-88DDAD2AE26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7C9829-32B5-BB5C-0CF7-3F6231ADD19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A7635C5-0888-1272-5CBC-07356C26D913}"/>
              </a:ext>
            </a:extLst>
          </p:cNvPr>
          <p:cNvSpPr txBox="1"/>
          <p:nvPr/>
        </p:nvSpPr>
        <p:spPr>
          <a:xfrm>
            <a:off x="1551214" y="2391844"/>
            <a:ext cx="987878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كيف نحسب </a:t>
            </a:r>
            <a:r>
              <a:rPr lang="en-GB" sz="2400" b="1" dirty="0">
                <a:solidFill>
                  <a:srgbClr val="C00000"/>
                </a:solidFill>
              </a:rPr>
              <a:t>ROI</a:t>
            </a:r>
            <a:r>
              <a:rPr lang="ar-SA" sz="2400" b="1" dirty="0">
                <a:solidFill>
                  <a:srgbClr val="C00000"/>
                </a:solidFill>
              </a:rPr>
              <a:t>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(الإيرادات المكتسبة من الحملة - تكلفة الحملة) ÷ تكلفة الحملة × 100%.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تحليل النتائج: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مقارنة العائد على الاستثمار قبل وبعد تخصيص الحملة.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تحسين الأداء: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استخدام النتائج لتحسين استراتيجيات الحملة المستقبلية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92FA58-4D0C-3C2A-43BF-613FA2A5B6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80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D53FA-CE9C-E4F1-9FF3-1437421525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CDED35-0D6E-A964-F0CA-3D411210E35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64930D-4541-BB34-129C-F3C5A4897308}"/>
              </a:ext>
            </a:extLst>
          </p:cNvPr>
          <p:cNvSpPr txBox="1"/>
          <p:nvPr/>
        </p:nvSpPr>
        <p:spPr>
          <a:xfrm>
            <a:off x="689640" y="622031"/>
            <a:ext cx="8916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النصائح النهائية لتحليل وتخصيص الحملات بناءً على سلوك العملاء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9A35A5-E579-87B7-E0BD-36903787947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E64B88-BE0F-0093-6A99-54511574F3C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94C53B-7AA5-3743-5E41-463542A0745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37EA797-F34F-F2A3-4B94-F39B4C57BCD4}"/>
              </a:ext>
            </a:extLst>
          </p:cNvPr>
          <p:cNvSpPr txBox="1"/>
          <p:nvPr/>
        </p:nvSpPr>
        <p:spPr>
          <a:xfrm>
            <a:off x="1551214" y="2391844"/>
            <a:ext cx="9878785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400" b="1" dirty="0">
                <a:solidFill>
                  <a:srgbClr val="C00000"/>
                </a:solidFill>
              </a:rPr>
              <a:t>استخدام البيانات بذكاء:</a:t>
            </a:r>
          </a:p>
          <a:p>
            <a:pPr algn="r" rtl="1">
              <a:lnSpc>
                <a:spcPct val="150000"/>
              </a:lnSpc>
            </a:pPr>
            <a:r>
              <a:rPr lang="ar-SA" sz="2400" dirty="0"/>
              <a:t>تحليل البيانات بشكل مستمر لتحديد فرص التخصيص.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التجريب المستمر: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إجراء اختبارات </a:t>
            </a:r>
            <a:r>
              <a:rPr lang="en-GB" sz="2400" dirty="0"/>
              <a:t>A/B </a:t>
            </a:r>
            <a:r>
              <a:rPr lang="ar-SA" sz="2400" dirty="0"/>
              <a:t>لتحسين الأداء باستمرار.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b="1" dirty="0">
                <a:solidFill>
                  <a:srgbClr val="C00000"/>
                </a:solidFill>
              </a:rPr>
              <a:t>التحسين التلقائي:</a:t>
            </a:r>
          </a:p>
          <a:p>
            <a:pPr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sz="2400" dirty="0"/>
              <a:t> استخدام أدوات الأتمتة لتحسين الحملات بناءً على سلوكيات العملاء بشكل ديناميكي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3F3F7DE-640C-6462-0AF2-94D7315D46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7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2024</TotalTime>
  <Words>1927</Words>
  <Application>Microsoft Macintosh PowerPoint</Application>
  <PresentationFormat>Widescreen</PresentationFormat>
  <Paragraphs>374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Alexandria</vt:lpstr>
      <vt:lpstr>Aptos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Abdelrazek</cp:lastModifiedBy>
  <cp:revision>19</cp:revision>
  <dcterms:created xsi:type="dcterms:W3CDTF">2023-04-29T09:08:00Z</dcterms:created>
  <dcterms:modified xsi:type="dcterms:W3CDTF">2024-10-15T04:29:00Z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