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5" r:id="rId2"/>
    <p:sldMasterId id="2147483674" r:id="rId3"/>
  </p:sldMasterIdLst>
  <p:notesMasterIdLst>
    <p:notesMasterId r:id="rId48"/>
  </p:notesMasterIdLst>
  <p:sldIdLst>
    <p:sldId id="496" r:id="rId4"/>
    <p:sldId id="313" r:id="rId5"/>
    <p:sldId id="497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1B315-D417-4304-87C3-4D044C6F93DF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F30C98-346D-4C7C-B3C0-C8DA97F70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3560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B467F-4C10-35DA-3B16-2E861CD6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1A9ABA1-0430-D3E4-0DBF-A01CDDE579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DB2A5E-265D-F50E-E698-CAEBB8CDCA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3BFF-814F-7D64-5551-94D6EF7EA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4858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D10C1E-E60B-3337-F891-80B7DEC433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52E45-4526-68AF-111A-38760BD41F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C8F23C2-EC15-12DF-076E-1B2F10F5D60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D8C10C-CD11-44C9-64B1-847768757C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9069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0A1E1-A9FE-48EF-A329-3DFE66FDC9D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58A09-52A6-404B-868E-2A9EAE347E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303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594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0495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429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6785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2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80797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1932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1804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91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619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2025-07-04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8745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8463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5427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06208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0343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3611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7241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42132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418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629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8894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650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5743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232417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004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79695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67132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009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2506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86819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6338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0337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8939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37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0A1E1-A9FE-48EF-A329-3DFE66FDC9D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58A09-52A6-404B-868E-2A9EAE347E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2025-07-04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0325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  <p:sldLayoutId id="2147483658" r:id="rId3"/>
    <p:sldLayoutId id="2147483659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2025-07-04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808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257800" y="4512500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Dr. Ibrahim Gomaa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kumimoji="0" lang="en-US" sz="1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Majalla UI"/>
                <a:cs typeface="Majalla UI"/>
              </a:rPr>
              <a:t>Midocean University  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093" y="6045946"/>
            <a:ext cx="2307969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Lecture 8</a:t>
            </a:r>
            <a:endParaRPr kumimoji="0" lang="ar-YE" sz="2400" b="1" i="0" u="none" strike="noStrike" kern="1200" cap="none" spc="0" normalizeH="0" baseline="0" noProof="0" dirty="0">
              <a:ln>
                <a:noFill/>
              </a:ln>
              <a:solidFill>
                <a:srgbClr val="35A8E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5452286" y="1146253"/>
            <a:ext cx="6663513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84492B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Secure Operating Systems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ndalus" panose="02020603050405020304" pitchFamily="18" charset="-78"/>
                <a:ea typeface="+mj-ea"/>
                <a:cs typeface="Andalus" panose="02020603050405020304" pitchFamily="18" charset="-78"/>
              </a:rPr>
              <a:t>(CYB610)</a:t>
            </a: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Master of Science in Cybersecurity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b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pic>
        <p:nvPicPr>
          <p:cNvPr id="12" name="Picture 11" descr="A close-up of a logo&#10;&#10;Description automatically generated">
            <a:extLst>
              <a:ext uri="{FF2B5EF4-FFF2-40B4-BE49-F238E27FC236}">
                <a16:creationId xmlns:a16="http://schemas.microsoft.com/office/drawing/2014/main" id="{3DF60F62-C7A7-EEB2-91BB-7AF0FF4AE5C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6090983"/>
            <a:ext cx="838196" cy="48413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3641834" y="3079117"/>
            <a:ext cx="8071525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8:  Biometrics and Database Security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9B498A-44EB-1FE6-40AD-3712D9D1A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12E2D8B-8D2B-A3F3-D345-CE32D7D0331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A43F50BB-9D8A-0D61-B868-0174C222420C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7B31CA11-862D-1AC3-8107-FDCC2A727D9C}"/>
              </a:ext>
            </a:extLst>
          </p:cNvPr>
          <p:cNvSpPr/>
          <p:nvPr/>
        </p:nvSpPr>
        <p:spPr>
          <a:xfrm rot="16200000" flipV="1">
            <a:off x="-639823" y="4099491"/>
            <a:ext cx="5573488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A811684-6D0A-0515-06DB-2A80584EA690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9E43863-1F9F-9E95-ABDE-A3B0BE93B035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B5BAEE2-B2B9-DCEA-A05C-3333608C573F}"/>
              </a:ext>
            </a:extLst>
          </p:cNvPr>
          <p:cNvSpPr txBox="1"/>
          <p:nvPr/>
        </p:nvSpPr>
        <p:spPr>
          <a:xfrm>
            <a:off x="3598250" y="2337368"/>
            <a:ext cx="8417320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This chapter covers the following topics and concepts: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Biometrics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Authentication in distributed systems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Databases Security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 Protecting sensitive data</a:t>
            </a: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Data mining and big data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AB1DD5D-7DA1-9470-FAB6-038F52F8197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124EB4A-7445-D178-FD38-C75F69CA9276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4A9810C-E74B-C8CE-7156-D25653044197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D89491-C206-9883-B75E-0C388EA211F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0075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F8547-EBF3-6267-438C-E57FAE8F7E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C24A531-835D-5208-43A7-1A775833646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7BB8DDC4-05A0-2F16-5896-DBE69A00E765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2472BA28-1AD5-8EF0-A866-560C3C5DCCD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23BB4F7-B214-8393-0F74-B296ECAED448}"/>
              </a:ext>
            </a:extLst>
          </p:cNvPr>
          <p:cNvSpPr txBox="1"/>
          <p:nvPr/>
        </p:nvSpPr>
        <p:spPr>
          <a:xfrm>
            <a:off x="4689259" y="1412953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Goals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B17279C8-C76A-1569-9F5A-59DFB6762EDC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F0A2F6F-1109-AF8A-E5C9-A720535F0769}"/>
              </a:ext>
            </a:extLst>
          </p:cNvPr>
          <p:cNvSpPr txBox="1"/>
          <p:nvPr/>
        </p:nvSpPr>
        <p:spPr>
          <a:xfrm>
            <a:off x="3598250" y="2337368"/>
            <a:ext cx="8417320" cy="2802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When you complete this chapter, you will be able to: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Describe why we use biometrics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phases of biometric system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Describe the authentication in distributed systems</a:t>
            </a:r>
          </a:p>
          <a:p>
            <a:pPr marL="285750" marR="0" lvl="0" indent="-28575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Calibri"/>
                <a:sym typeface="Calibri"/>
              </a:rPr>
              <a:t>Explain the token-based authentication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012FFF1B-5B96-AEED-B922-714B94180D5A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DF49192B-FEA3-4E70-AE77-F9964991BCC1}"/>
              </a:ext>
            </a:extLst>
          </p:cNvPr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Chapter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1AAADF4-2FEE-802B-401A-1C789361DF48}"/>
              </a:ext>
            </a:extLst>
          </p:cNvPr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08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AE9D30-A366-8ABC-2441-A7259E949D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123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4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2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73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67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95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025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03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389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151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39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7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70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2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35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24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0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9877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0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650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82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4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90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33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0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39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5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69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10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19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622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808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4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5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8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343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6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96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9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331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105</Words>
  <Application>Microsoft Office PowerPoint</Application>
  <PresentationFormat>Widescreen</PresentationFormat>
  <Paragraphs>27</Paragraphs>
  <Slides>44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Alexandria</vt:lpstr>
      <vt:lpstr>Andalus</vt:lpstr>
      <vt:lpstr>Aptos</vt:lpstr>
      <vt:lpstr>Arial</vt:lpstr>
      <vt:lpstr>Calibri</vt:lpstr>
      <vt:lpstr>Calibri Light</vt:lpstr>
      <vt:lpstr>Times New Roman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Ibrahim Gomaa</cp:lastModifiedBy>
  <cp:revision>3</cp:revision>
  <dcterms:created xsi:type="dcterms:W3CDTF">2024-08-01T21:35:01Z</dcterms:created>
  <dcterms:modified xsi:type="dcterms:W3CDTF">2025-07-03T21:53:05Z</dcterms:modified>
</cp:coreProperties>
</file>