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customXml" Target="../customXml/item2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BF8E9F-F090-3033-A68C-D48832F4C3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FFA4F5A-C3BF-B830-063F-22B52F34E6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896C7-313A-4373-9344-DAFEA1CF14C1}" type="datetimeFigureOut">
              <a:rPr lang="en-US" smtClean="0"/>
              <a:t>8/6/2025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0865C5-ADE2-8E44-A67D-93D32D2DEC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B8E2F81-2948-3E3B-9488-60EBD1BCB4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A7D58-0DC1-404F-84D8-5833008566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3687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5C8DF85-E49E-0DA0-AD54-52FF611E07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0B9147-00AA-85F1-5A3A-E8CDA71C8C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8A716C-20E6-3B63-F70B-CB7A6BA218C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8896C7-313A-4373-9344-DAFEA1CF14C1}" type="datetimeFigureOut">
              <a:rPr lang="en-US" smtClean="0"/>
              <a:t>8/6/2025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126D02-86CA-62BE-A948-5B5427F8B2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281CBA-84BB-775A-F059-57D37AEC66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6A7D58-0DC1-404F-84D8-5833008566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60305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C902A1-9BAA-F3BB-13BF-7A88B58413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9BA710-0F4E-6BF1-880C-09D9B08304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051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110"/>
    </mc:Choice>
    <mc:Fallback xmlns="">
      <p:transition spd="slow" advTm="9711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302585-FD64-35F5-8414-3AC2A15DFE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128793-4FB8-85A2-D98E-A42B397A41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7941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307806-B37F-C426-BEED-CEF3EA56F4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5B91EE-A0B6-3320-8066-3AD3A08C76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8837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5B937A-1744-D6E5-F3B3-E6355B52B3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7774C7-BE51-2AE6-68CC-ED082ADABA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7119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A22CD7-FC46-C04D-D69C-3A332037DA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83216C-9E71-77EF-2CC8-4FD38E4F94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7705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B44C02-F77C-873D-543E-BF4597EE85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6F5C31-DB5D-3C69-A599-5ED70B2E95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0735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773295-0CE8-3E48-4325-AD4F51D064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ACB178-6EAF-E171-304F-8F6970B1BF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5623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33994C-5796-EF5F-1528-ACFE35B6D8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AAC8A9-AF63-51AD-33B6-5ED8A3E88B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4110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75A929-ABE6-411D-9435-6077CF7C93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5A698F-653B-E0F9-87F1-FC3A767831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9119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A274D9-4F73-5661-7DCB-D44DCFBB43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595778-3CBA-EAE8-36F7-79C8B33A5F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230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6687AA-5E1C-5F74-32E5-F79D46EFD4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F10425-6D66-BED2-6A49-E6FAE2ACF5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7800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CB533F-1A27-1819-DEA8-F7E2B1FA0C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865DEB-D81B-500B-1222-E8D84ACD3A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5688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3A8138-5D5A-C094-7A90-FBD884A5C1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40BB5D-F642-558B-5698-340E9A00DA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0640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44846C-5F28-F779-89CE-37E943F9EA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3F1E6E-B1F6-902F-133C-9868578C5D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5488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8EE440-4E5E-F4A1-34E0-B16241B0BF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ED0E77-5D8A-99A9-7EC2-1077E028EC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1024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AEB2AB-0079-CD36-FA4B-A838F712A7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BCBCD3-CD73-C8DD-0E53-E9AD8593E5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8334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E7B399-1511-0F18-A301-05DF7970B2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736F05-7FC5-4F8E-0407-8534D5E531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0285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18B2F5-7309-046D-AD79-F422C317AF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D9DCDF-B21C-F537-DAC5-DDC628394D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6781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FE1906-8197-8179-C831-C39035A7E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F071F8-4E4F-2990-1087-9C340C2C1D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6989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EBE827-C93D-94D0-D3D2-FD848F5DF7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B35FB6-F78A-E852-9DC1-655B696872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3526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6C5EA9-CC34-A992-0C23-8C2D54B774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7F5AB8-8D1D-B66F-AB2F-39604EC68B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4657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B31FB0-0CCE-6303-9F0A-FFCA0B84B7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554057-671B-AC86-882E-E3022D01FF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51513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59304B-6971-316C-40CB-D7750E688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DA3941-3107-6B26-405E-AD6634BB90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69999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4C8CA6-DA3E-34E5-BD8B-C21B9D7A5B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0A6820-9BAE-991D-238B-8A30372847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9129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906EDE-58A3-9887-A619-B2A243150D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3541A9-4CBB-B731-A6BB-1A425023CF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91924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BC7317-4B68-86E3-6919-90AD6815A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D77187-0C09-DAB8-53FF-04A2FB6D2E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01259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19DD05-B7BC-040C-5010-3098F3924F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CBF899-6326-E282-37B5-F44B2134E8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0766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F0F96A-F570-8714-E9F4-1F7A4C1953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D3E518-149A-7519-2466-090B2B4B44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30849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4C0A3D-873B-8A49-41DC-14F65F4AEA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40F5F1-70FC-3414-389B-CB0A55815E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8442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659D2C-68B2-D525-8198-5DE248283E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F507A5-14D5-4CC1-2EF4-52E6686B43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57279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BA2937-9355-2089-3ACE-CD64092DCD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6B3AD3-AD95-9594-388C-E970FCDFBF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42032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B82604-F7F1-4217-0A69-2F7C1BA0F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11084A-E1A0-0EB1-B7DE-CF964627D0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82885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9CD1BC-4D05-093B-663D-683EC52CD6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C76BDC-B254-8273-2943-1A24573E26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28350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866820-234E-30FD-4796-F6398A6352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274086-CD75-FC00-4523-9FBDEAC863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59465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B36068-B155-E723-F0F4-B58F484BA7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834FDD-43A3-AB5C-39A2-F718610541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12190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7F474B-5BAC-9AEC-52A2-39B9FFA7B7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84A7DC-DBA2-D8EF-829C-854633AA10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19846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C19CBE-B614-381B-7F8E-0985CA37C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224367-6A12-47EB-653E-53FB5872C5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38836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9C5234-3B66-0A81-EC9E-A028A795E9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5BCB14-043A-BDD3-4AF8-B13E88272C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80433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DDEBB6-FD81-D7A5-F740-95FAD60719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D45CF4-0721-B02C-6B97-813A12D811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04768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489B5C-561A-0D0E-0A8A-46AD004433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0C3E5D-D4C6-16E5-C80F-87A273505F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40882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26C229-2512-EC3D-3122-1E68BD694D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396749-4ADB-48A9-F8D2-904E16DD7B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91347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D9219C-3834-CC2F-8488-E9FAED87CE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9BB5B2-8778-2A59-DD44-B289807170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2128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CF44D5-F057-C99C-DF65-8751377C7F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1410F3-AD45-59A3-95FC-ACBEB44690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91222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B0113B-BF7F-0509-3010-F102B480F2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E4B575-183C-5B31-2524-B6C05CD220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92499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F3E10D-0EBD-C476-9D58-DD9553B4F7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EC7604-D683-0A0A-3225-148AC5A7A6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99302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9880D1-FA6E-CF57-DCB6-A8CBAF28DB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B7498B-17AD-82CA-43CC-332B54627D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394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85"/>
    </mc:Choice>
    <mc:Fallback xmlns="">
      <p:transition spd="slow" advTm="7885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B46BA8C-8C5A-4702-A054-97F321BD2FF7}"/>
</file>

<file path=customXml/itemProps2.xml><?xml version="1.0" encoding="utf-8"?>
<ds:datastoreItem xmlns:ds="http://schemas.openxmlformats.org/officeDocument/2006/customXml" ds:itemID="{AD628FC3-6618-497B-8E4F-0E60E2A0F794}"/>
</file>

<file path=customXml/itemProps3.xml><?xml version="1.0" encoding="utf-8"?>
<ds:datastoreItem xmlns:ds="http://schemas.openxmlformats.org/officeDocument/2006/customXml" ds:itemID="{A14C29F2-748F-4421-8038-8EB0510D4396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Mohammad Alkhatib</dc:creator>
  <cp:lastModifiedBy>Mohammad Alkhatib</cp:lastModifiedBy>
  <cp:revision>1</cp:revision>
  <dcterms:created xsi:type="dcterms:W3CDTF">2025-08-06T11:22:05Z</dcterms:created>
  <dcterms:modified xsi:type="dcterms:W3CDTF">2025-08-06T11:22:05Z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