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A4DC-0D73-4947-8ECF-0BB7D9FB8181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DB33B-E4BB-4ED5-BA86-861428E11EA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1965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2A4DC-0D73-4947-8ECF-0BB7D9FB8181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DB33B-E4BB-4ED5-BA86-861428E11EA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64160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12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48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909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DATA STRUCTURES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60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Representation of Stack (or) Implementation of stack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39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32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2. Stack using linked list: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718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The linked stack looks as shown in figure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99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89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Linked list implementation of stack: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499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Linked list implementation of stack: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258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Linked list implementation of stack: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01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Linked list implementation of stack: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9748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The linked stack looks as shown in figure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3345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Adding a node to the stack (Push operation)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7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Adding a node to the stack (Push operation):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72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Adding a node to the stack </a:t>
            </a:r>
            <a:r>
              <a:rPr lang="en-US" b="1" smtClean="0">
                <a:solidFill>
                  <a:srgbClr val="0070C0"/>
                </a:solidFill>
              </a:rPr>
              <a:t>(Push operation)</a:t>
            </a:r>
            <a:r>
              <a:rPr lang="en-US" b="1" smtClean="0">
                <a:solidFill>
                  <a:srgbClr val="FF0000"/>
                </a:solidFill>
              </a:rPr>
              <a:t>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53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Adding a node to the stack </a:t>
            </a:r>
            <a:r>
              <a:rPr lang="en-US" b="1" smtClean="0">
                <a:solidFill>
                  <a:srgbClr val="0070C0"/>
                </a:solidFill>
              </a:rPr>
              <a:t>(Push operation)</a:t>
            </a:r>
            <a:r>
              <a:rPr lang="en-US" b="1" smtClean="0">
                <a:solidFill>
                  <a:srgbClr val="FF0000"/>
                </a:solidFill>
              </a:rPr>
              <a:t>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7459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Time Complexity : o(1)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268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Deleting a node from the stack (POP operation)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3282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Deleting a node from the stack (POP operation):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3939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Deleting a node from the stack (POP operation):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353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Deleting a node from the stack (POP operation):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9945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Deleting a node from the stack (POP operation):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44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Display the nodes (Traversing)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0225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Display the nodes (Traversing):</a:t>
            </a:r>
            <a:endParaRPr lang="en-US" sz="4000" b="1" dirty="0" smtClean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383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Display the nodes (Traversing):</a:t>
            </a:r>
            <a:endParaRPr lang="en-US" sz="4000" b="1" dirty="0" smtClean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290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0633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882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008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Real-world examples of queue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2704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342900" algn="just">
              <a:lnSpc>
                <a:spcPct val="200000"/>
              </a:lnSpc>
              <a:buSzPts val="1800"/>
              <a:buFont typeface="Arial" panose="020B0604020202020204" pitchFamily="34" charset="0"/>
              <a:buChar char="●"/>
            </a:pPr>
            <a:r>
              <a:rPr lang="en-US" sz="2800" smtClean="0">
                <a:latin typeface="+mn-lt"/>
                <a:ea typeface="+mn-ea"/>
                <a:cs typeface="+mn-cs"/>
              </a:rPr>
              <a:t>A real-world example of queue can be a single-lane one-way road, where the vehicle enters first, exits first. </a:t>
            </a:r>
            <a:endParaRPr lang="en-US" sz="2800" dirty="0"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530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342900" algn="just">
              <a:lnSpc>
                <a:spcPct val="200000"/>
              </a:lnSpc>
              <a:buSzPts val="1800"/>
              <a:buFont typeface="Arial" panose="020B0604020202020204" pitchFamily="34" charset="0"/>
              <a:buChar char="●"/>
            </a:pPr>
            <a:r>
              <a:rPr lang="en-US" sz="2800" smtClean="0">
                <a:latin typeface="+mn-lt"/>
                <a:ea typeface="+mn-ea"/>
                <a:cs typeface="+mn-cs"/>
              </a:rPr>
              <a:t>More real-world examples can be seen as queues at the ticket windows and bus-stops and our college library. </a:t>
            </a:r>
            <a:endParaRPr lang="en-US" sz="2800" dirty="0"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605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00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8909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937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907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756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3067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QUEUE: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7100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57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</Words>
  <Application>Microsoft Office PowerPoint</Application>
  <PresentationFormat>Widescreen</PresentationFormat>
  <Paragraphs>34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DATA STRUCTURES </vt:lpstr>
      <vt:lpstr>Representation of Stack (or) Implementation of stack</vt:lpstr>
      <vt:lpstr>PowerPoint Presentation</vt:lpstr>
      <vt:lpstr>2. Stack using linked list:    </vt:lpstr>
      <vt:lpstr>The linked stack looks as shown in figure</vt:lpstr>
      <vt:lpstr>PowerPoint Presentation</vt:lpstr>
      <vt:lpstr>Linked list implementation of stack:</vt:lpstr>
      <vt:lpstr>Linked list implementation of stack:</vt:lpstr>
      <vt:lpstr>Linked list implementation of stack:</vt:lpstr>
      <vt:lpstr>Linked list implementation of stack:</vt:lpstr>
      <vt:lpstr>The linked stack looks as shown in figure</vt:lpstr>
      <vt:lpstr>Adding a node to the stack (Push operation)</vt:lpstr>
      <vt:lpstr>Adding a node to the stack (Push operation):</vt:lpstr>
      <vt:lpstr>Adding a node to the stack (Push operation):</vt:lpstr>
      <vt:lpstr>Adding a node to the stack (Push operation):</vt:lpstr>
      <vt:lpstr>Time Complexity : o(1)</vt:lpstr>
      <vt:lpstr>Deleting a node from the stack (POP operation)</vt:lpstr>
      <vt:lpstr>Deleting a node from the stack (POP operation):</vt:lpstr>
      <vt:lpstr>Deleting a node from the stack (POP operation):</vt:lpstr>
      <vt:lpstr>Deleting a node from the stack (POP operation):</vt:lpstr>
      <vt:lpstr>Deleting a node from the stack (POP operation):</vt:lpstr>
      <vt:lpstr>Display the nodes (Traversing)</vt:lpstr>
      <vt:lpstr>Display the nodes (Traversing):</vt:lpstr>
      <vt:lpstr>Display the nodes (Traversing):</vt:lpstr>
      <vt:lpstr>PowerPoint Presentation</vt:lpstr>
      <vt:lpstr>QUEUE:    </vt:lpstr>
      <vt:lpstr>QUEUE:    </vt:lpstr>
      <vt:lpstr>Real-world examples of queue</vt:lpstr>
      <vt:lpstr>A real-world example of queue can be a single-lane one-way road, where the vehicle enters first, exits first. </vt:lpstr>
      <vt:lpstr>More real-world examples can be seen as queues at the ticket windows and bus-stops and our college library. </vt:lpstr>
      <vt:lpstr>PowerPoint Presentation</vt:lpstr>
      <vt:lpstr>QUEUE:    </vt:lpstr>
      <vt:lpstr>QUEUE:    </vt:lpstr>
      <vt:lpstr>QUEUE:    </vt:lpstr>
      <vt:lpstr>QUEUE:    </vt:lpstr>
      <vt:lpstr>QUEUE:    </vt:lpstr>
      <vt:lpstr>QUEUE: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2026-02-01T22:32:00Z</dcterms:created>
  <dcterms:modified xsi:type="dcterms:W3CDTF">2026-02-01T22:32:00Z</dcterms:modified>
</cp:coreProperties>
</file>