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7"/>
  </p:notesMasterIdLst>
  <p:sldIdLst>
    <p:sldId id="303" r:id="rId2"/>
    <p:sldId id="332" r:id="rId3"/>
    <p:sldId id="360" r:id="rId4"/>
    <p:sldId id="372" r:id="rId5"/>
    <p:sldId id="375" r:id="rId6"/>
    <p:sldId id="373" r:id="rId7"/>
    <p:sldId id="374" r:id="rId8"/>
    <p:sldId id="331" r:id="rId9"/>
    <p:sldId id="363" r:id="rId10"/>
    <p:sldId id="361" r:id="rId11"/>
    <p:sldId id="362" r:id="rId12"/>
    <p:sldId id="337" r:id="rId13"/>
    <p:sldId id="364" r:id="rId14"/>
    <p:sldId id="366" r:id="rId15"/>
    <p:sldId id="371" r:id="rId16"/>
    <p:sldId id="365" r:id="rId17"/>
    <p:sldId id="340" r:id="rId18"/>
    <p:sldId id="368" r:id="rId19"/>
    <p:sldId id="367" r:id="rId20"/>
    <p:sldId id="369" r:id="rId21"/>
    <p:sldId id="370" r:id="rId22"/>
    <p:sldId id="376" r:id="rId23"/>
    <p:sldId id="339" r:id="rId24"/>
    <p:sldId id="353" r:id="rId25"/>
    <p:sldId id="306" r:id="rId2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332"/>
            <p14:sldId id="360"/>
            <p14:sldId id="372"/>
            <p14:sldId id="375"/>
            <p14:sldId id="373"/>
            <p14:sldId id="374"/>
            <p14:sldId id="331"/>
            <p14:sldId id="363"/>
            <p14:sldId id="361"/>
            <p14:sldId id="362"/>
            <p14:sldId id="337"/>
            <p14:sldId id="364"/>
            <p14:sldId id="366"/>
            <p14:sldId id="371"/>
            <p14:sldId id="365"/>
            <p14:sldId id="340"/>
            <p14:sldId id="368"/>
            <p14:sldId id="367"/>
            <p14:sldId id="369"/>
            <p14:sldId id="370"/>
            <p14:sldId id="376"/>
            <p14:sldId id="339"/>
            <p14:sldId id="353"/>
            <p14:sldId id="306"/>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64" d="100"/>
          <a:sy n="64" d="100"/>
        </p:scale>
        <p:origin x="954"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AD47199-26FB-48B0-8719-F884A10F98A9}" type="doc">
      <dgm:prSet loTypeId="urn:microsoft.com/office/officeart/2005/8/layout/vList2" loCatId="list" qsTypeId="urn:microsoft.com/office/officeart/2005/8/quickstyle/simple3" qsCatId="simple" csTypeId="urn:microsoft.com/office/officeart/2005/8/colors/accent1_2" csCatId="accent1" phldr="1"/>
      <dgm:spPr/>
      <dgm:t>
        <a:bodyPr/>
        <a:lstStyle/>
        <a:p>
          <a:pPr rtl="1"/>
          <a:endParaRPr lang="ar-EG"/>
        </a:p>
      </dgm:t>
    </dgm:pt>
    <dgm:pt modelId="{17996B7D-D4CA-4184-9E77-4DF8D4F1E623}">
      <dgm:prSet/>
      <dgm:spPr/>
      <dgm:t>
        <a:bodyPr/>
        <a:lstStyle/>
        <a:p>
          <a:pPr algn="just" rtl="1"/>
          <a:r>
            <a:rPr lang="ar-EG" dirty="0">
              <a:latin typeface="Sakkal Majalla" panose="02000000000000000000" pitchFamily="2" charset="-78"/>
              <a:cs typeface="Sakkal Majalla" panose="02000000000000000000" pitchFamily="2" charset="-78"/>
            </a:rPr>
            <a:t>مجموعة المبادئ والقواعد التي تصف السلوك السوي لكل من المؤلفين والمحررين والمحكمين والناشرين والمؤسسات البحثية ، وعدم الالتزام بها يشير إلى نوع من أنواع سوء السلوك العلمي </a:t>
          </a:r>
          <a:r>
            <a:rPr lang="en-US" dirty="0">
              <a:latin typeface="Sakkal Majalla" panose="02000000000000000000" pitchFamily="2" charset="-78"/>
              <a:cs typeface="Sakkal Majalla" panose="02000000000000000000" pitchFamily="2" charset="-78"/>
            </a:rPr>
            <a:t>.Research Misconduct</a:t>
          </a:r>
          <a:endParaRPr lang="ar-EG" dirty="0">
            <a:latin typeface="Sakkal Majalla" panose="02000000000000000000" pitchFamily="2" charset="-78"/>
            <a:cs typeface="Sakkal Majalla" panose="02000000000000000000" pitchFamily="2" charset="-78"/>
          </a:endParaRPr>
        </a:p>
      </dgm:t>
    </dgm:pt>
    <dgm:pt modelId="{EE45C66C-CDE0-43ED-8F46-31BEAB70E237}" type="parTrans" cxnId="{21AE6B0D-47E0-4A7D-97CC-7F837626ACCD}">
      <dgm:prSet/>
      <dgm:spPr/>
      <dgm:t>
        <a:bodyPr/>
        <a:lstStyle/>
        <a:p>
          <a:pPr rtl="1"/>
          <a:endParaRPr lang="ar-EG"/>
        </a:p>
      </dgm:t>
    </dgm:pt>
    <dgm:pt modelId="{965CB12A-E748-4938-B4A9-BA05AAB4A244}" type="sibTrans" cxnId="{21AE6B0D-47E0-4A7D-97CC-7F837626ACCD}">
      <dgm:prSet/>
      <dgm:spPr/>
      <dgm:t>
        <a:bodyPr/>
        <a:lstStyle/>
        <a:p>
          <a:pPr rtl="1"/>
          <a:endParaRPr lang="ar-EG"/>
        </a:p>
      </dgm:t>
    </dgm:pt>
    <dgm:pt modelId="{5A4F6943-D1E3-4111-B163-FF63FCF1FC04}" type="pres">
      <dgm:prSet presAssocID="{6AD47199-26FB-48B0-8719-F884A10F98A9}" presName="linear" presStyleCnt="0">
        <dgm:presLayoutVars>
          <dgm:animLvl val="lvl"/>
          <dgm:resizeHandles val="exact"/>
        </dgm:presLayoutVars>
      </dgm:prSet>
      <dgm:spPr/>
    </dgm:pt>
    <dgm:pt modelId="{17DD88EF-DDD9-4A50-B2F4-D63AA9A4702C}" type="pres">
      <dgm:prSet presAssocID="{17996B7D-D4CA-4184-9E77-4DF8D4F1E623}" presName="parentText" presStyleLbl="node1" presStyleIdx="0" presStyleCnt="1">
        <dgm:presLayoutVars>
          <dgm:chMax val="0"/>
          <dgm:bulletEnabled val="1"/>
        </dgm:presLayoutVars>
      </dgm:prSet>
      <dgm:spPr/>
    </dgm:pt>
  </dgm:ptLst>
  <dgm:cxnLst>
    <dgm:cxn modelId="{21AE6B0D-47E0-4A7D-97CC-7F837626ACCD}" srcId="{6AD47199-26FB-48B0-8719-F884A10F98A9}" destId="{17996B7D-D4CA-4184-9E77-4DF8D4F1E623}" srcOrd="0" destOrd="0" parTransId="{EE45C66C-CDE0-43ED-8F46-31BEAB70E237}" sibTransId="{965CB12A-E748-4938-B4A9-BA05AAB4A244}"/>
    <dgm:cxn modelId="{C78B96D1-1506-4792-9A39-22F4B3B5FBB6}" type="presOf" srcId="{17996B7D-D4CA-4184-9E77-4DF8D4F1E623}" destId="{17DD88EF-DDD9-4A50-B2F4-D63AA9A4702C}" srcOrd="0" destOrd="0" presId="urn:microsoft.com/office/officeart/2005/8/layout/vList2"/>
    <dgm:cxn modelId="{C7CBC8F3-9027-4E53-BF5B-48684076903A}" type="presOf" srcId="{6AD47199-26FB-48B0-8719-F884A10F98A9}" destId="{5A4F6943-D1E3-4111-B163-FF63FCF1FC04}" srcOrd="0" destOrd="0" presId="urn:microsoft.com/office/officeart/2005/8/layout/vList2"/>
    <dgm:cxn modelId="{5C074EC8-02F1-4E68-A8B5-33C9F00A57B4}" type="presParOf" srcId="{5A4F6943-D1E3-4111-B163-FF63FCF1FC04}" destId="{17DD88EF-DDD9-4A50-B2F4-D63AA9A4702C}"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98E75BB0-593A-4BE0-A0A3-783AE441D69B}" type="doc">
      <dgm:prSet loTypeId="urn:microsoft.com/office/officeart/2008/layout/LinedList" loCatId="list" qsTypeId="urn:microsoft.com/office/officeart/2005/8/quickstyle/simple1" qsCatId="simple" csTypeId="urn:microsoft.com/office/officeart/2005/8/colors/accent1_2" csCatId="accent1" phldr="1"/>
      <dgm:spPr/>
      <dgm:t>
        <a:bodyPr/>
        <a:lstStyle/>
        <a:p>
          <a:pPr rtl="1"/>
          <a:endParaRPr lang="ar-EG"/>
        </a:p>
      </dgm:t>
    </dgm:pt>
    <dgm:pt modelId="{3B379618-1A45-412B-8912-043EA045276B}">
      <dgm:prSet custT="1"/>
      <dgm:spPr/>
      <dgm:t>
        <a:bodyPr/>
        <a:lstStyle/>
        <a:p>
          <a:pPr algn="just" rtl="1"/>
          <a:r>
            <a:rPr lang="ar-EG" sz="3200" dirty="0">
              <a:solidFill>
                <a:schemeClr val="bg1"/>
              </a:solidFill>
              <a:latin typeface="Sakkal Majalla" panose="02000000000000000000" pitchFamily="2" charset="-78"/>
              <a:cs typeface="Sakkal Majalla" panose="02000000000000000000" pitchFamily="2" charset="-78"/>
            </a:rPr>
            <a:t>كثرة الممارسات غير السوية التي يقدم عليها بعض المؤلفين في مختلف التخصصات ، والتي أصبحت تتنامى بطريقة ملحوظة، كسرقة الأفكار وتلفيق البيانات وتزويرها وغيرها من السلوكيات. ولذلك تم نشر العديد من الدراسات والأبحاث وتنظيم عدد من الفعاليات  على المستوى المحلي والإقليمي من أجل مناقشة بعض تلك الممارسات المنافية لأخلاقيات النشر والوقوف عليها. </a:t>
          </a:r>
        </a:p>
      </dgm:t>
    </dgm:pt>
    <dgm:pt modelId="{9B48E166-8679-49A0-B1A1-2649D532566E}" type="parTrans" cxnId="{6D6A7DD1-2D2C-4BA2-A8AB-B83DFC2333EA}">
      <dgm:prSet/>
      <dgm:spPr/>
      <dgm:t>
        <a:bodyPr/>
        <a:lstStyle/>
        <a:p>
          <a:pPr rtl="1"/>
          <a:endParaRPr lang="ar-EG"/>
        </a:p>
      </dgm:t>
    </dgm:pt>
    <dgm:pt modelId="{4FA8CFA6-B522-44DA-BB6B-1D8DE309CF41}" type="sibTrans" cxnId="{6D6A7DD1-2D2C-4BA2-A8AB-B83DFC2333EA}">
      <dgm:prSet/>
      <dgm:spPr/>
      <dgm:t>
        <a:bodyPr/>
        <a:lstStyle/>
        <a:p>
          <a:pPr rtl="1"/>
          <a:endParaRPr lang="ar-EG"/>
        </a:p>
      </dgm:t>
    </dgm:pt>
    <dgm:pt modelId="{DAB9980E-D7D3-4D70-942A-3ED117127F4D}">
      <dgm:prSet custT="1"/>
      <dgm:spPr/>
      <dgm:t>
        <a:bodyPr/>
        <a:lstStyle/>
        <a:p>
          <a:pPr algn="just" rtl="1"/>
          <a:r>
            <a:rPr lang="ar-EG" sz="3200" dirty="0">
              <a:solidFill>
                <a:schemeClr val="bg1"/>
              </a:solidFill>
              <a:latin typeface="Sakkal Majalla" panose="02000000000000000000" pitchFamily="2" charset="-78"/>
              <a:cs typeface="Sakkal Majalla" panose="02000000000000000000" pitchFamily="2" charset="-78"/>
            </a:rPr>
            <a:t>إقدام بعض المؤسسات  الأكاديمية والبحثية على إلزام المؤلف المتقدم للترقية العلمية أن يحضر ما يفيد أصالة مقالته العلمية ، استنادا إلى نتائج أحد البرمجيات المعنية بالكشف عن الانتحال المحتمل في المقالة المقدمة للنشر. </a:t>
          </a:r>
        </a:p>
      </dgm:t>
    </dgm:pt>
    <dgm:pt modelId="{546E6C30-E21B-4750-9536-56E06802262B}" type="parTrans" cxnId="{59B6EA09-0F00-45AB-BAE5-24F1608111DE}">
      <dgm:prSet/>
      <dgm:spPr/>
      <dgm:t>
        <a:bodyPr/>
        <a:lstStyle/>
        <a:p>
          <a:pPr rtl="1"/>
          <a:endParaRPr lang="ar-EG"/>
        </a:p>
      </dgm:t>
    </dgm:pt>
    <dgm:pt modelId="{F12D1577-E372-4521-B0C7-5129544940DC}" type="sibTrans" cxnId="{59B6EA09-0F00-45AB-BAE5-24F1608111DE}">
      <dgm:prSet/>
      <dgm:spPr/>
      <dgm:t>
        <a:bodyPr/>
        <a:lstStyle/>
        <a:p>
          <a:pPr rtl="1"/>
          <a:endParaRPr lang="ar-EG"/>
        </a:p>
      </dgm:t>
    </dgm:pt>
    <dgm:pt modelId="{5B39BC1F-5B05-40D2-935F-988C55AC3F40}" type="pres">
      <dgm:prSet presAssocID="{98E75BB0-593A-4BE0-A0A3-783AE441D69B}" presName="vert0" presStyleCnt="0">
        <dgm:presLayoutVars>
          <dgm:dir/>
          <dgm:animOne val="branch"/>
          <dgm:animLvl val="lvl"/>
        </dgm:presLayoutVars>
      </dgm:prSet>
      <dgm:spPr/>
    </dgm:pt>
    <dgm:pt modelId="{D9292E85-F3D5-418A-8573-DA995FF2C7FA}" type="pres">
      <dgm:prSet presAssocID="{3B379618-1A45-412B-8912-043EA045276B}" presName="thickLine" presStyleLbl="alignNode1" presStyleIdx="0" presStyleCnt="2"/>
      <dgm:spPr/>
    </dgm:pt>
    <dgm:pt modelId="{CAE2785E-1738-45B1-A49E-D9D69B268F02}" type="pres">
      <dgm:prSet presAssocID="{3B379618-1A45-412B-8912-043EA045276B}" presName="horz1" presStyleCnt="0"/>
      <dgm:spPr/>
    </dgm:pt>
    <dgm:pt modelId="{7CB8F6D0-12BA-4DDF-A49E-C43D16669636}" type="pres">
      <dgm:prSet presAssocID="{3B379618-1A45-412B-8912-043EA045276B}" presName="tx1" presStyleLbl="revTx" presStyleIdx="0" presStyleCnt="2" custScaleY="140448"/>
      <dgm:spPr/>
    </dgm:pt>
    <dgm:pt modelId="{21BE4547-B21A-4BC4-A82D-607A94DD494A}" type="pres">
      <dgm:prSet presAssocID="{3B379618-1A45-412B-8912-043EA045276B}" presName="vert1" presStyleCnt="0"/>
      <dgm:spPr/>
    </dgm:pt>
    <dgm:pt modelId="{2F83CD93-0EDF-4B91-8C91-A0BFD45B09CE}" type="pres">
      <dgm:prSet presAssocID="{DAB9980E-D7D3-4D70-942A-3ED117127F4D}" presName="thickLine" presStyleLbl="alignNode1" presStyleIdx="1" presStyleCnt="2"/>
      <dgm:spPr/>
    </dgm:pt>
    <dgm:pt modelId="{C739DBAB-25F2-441B-BA92-89203540AC71}" type="pres">
      <dgm:prSet presAssocID="{DAB9980E-D7D3-4D70-942A-3ED117127F4D}" presName="horz1" presStyleCnt="0"/>
      <dgm:spPr/>
    </dgm:pt>
    <dgm:pt modelId="{003C39CA-61C1-45F2-B94A-3766DB780944}" type="pres">
      <dgm:prSet presAssocID="{DAB9980E-D7D3-4D70-942A-3ED117127F4D}" presName="tx1" presStyleLbl="revTx" presStyleIdx="1" presStyleCnt="2"/>
      <dgm:spPr/>
    </dgm:pt>
    <dgm:pt modelId="{390893BB-79EF-455B-93CA-2C1F03F6FA49}" type="pres">
      <dgm:prSet presAssocID="{DAB9980E-D7D3-4D70-942A-3ED117127F4D}" presName="vert1" presStyleCnt="0"/>
      <dgm:spPr/>
    </dgm:pt>
  </dgm:ptLst>
  <dgm:cxnLst>
    <dgm:cxn modelId="{59B6EA09-0F00-45AB-BAE5-24F1608111DE}" srcId="{98E75BB0-593A-4BE0-A0A3-783AE441D69B}" destId="{DAB9980E-D7D3-4D70-942A-3ED117127F4D}" srcOrd="1" destOrd="0" parTransId="{546E6C30-E21B-4750-9536-56E06802262B}" sibTransId="{F12D1577-E372-4521-B0C7-5129544940DC}"/>
    <dgm:cxn modelId="{6DA3D58F-6AF8-440A-A8FD-42AF6BBB35D1}" type="presOf" srcId="{3B379618-1A45-412B-8912-043EA045276B}" destId="{7CB8F6D0-12BA-4DDF-A49E-C43D16669636}" srcOrd="0" destOrd="0" presId="urn:microsoft.com/office/officeart/2008/layout/LinedList"/>
    <dgm:cxn modelId="{FA0D8BAE-36C6-4AC1-8287-7F9E8CF8E71E}" type="presOf" srcId="{98E75BB0-593A-4BE0-A0A3-783AE441D69B}" destId="{5B39BC1F-5B05-40D2-935F-988C55AC3F40}" srcOrd="0" destOrd="0" presId="urn:microsoft.com/office/officeart/2008/layout/LinedList"/>
    <dgm:cxn modelId="{6D6A7DD1-2D2C-4BA2-A8AB-B83DFC2333EA}" srcId="{98E75BB0-593A-4BE0-A0A3-783AE441D69B}" destId="{3B379618-1A45-412B-8912-043EA045276B}" srcOrd="0" destOrd="0" parTransId="{9B48E166-8679-49A0-B1A1-2649D532566E}" sibTransId="{4FA8CFA6-B522-44DA-BB6B-1D8DE309CF41}"/>
    <dgm:cxn modelId="{BD71D8EC-0C25-44F7-9F33-90642C6EFB8E}" type="presOf" srcId="{DAB9980E-D7D3-4D70-942A-3ED117127F4D}" destId="{003C39CA-61C1-45F2-B94A-3766DB780944}" srcOrd="0" destOrd="0" presId="urn:microsoft.com/office/officeart/2008/layout/LinedList"/>
    <dgm:cxn modelId="{2CEF7CB2-7B03-4E2F-A824-9668C705A0D9}" type="presParOf" srcId="{5B39BC1F-5B05-40D2-935F-988C55AC3F40}" destId="{D9292E85-F3D5-418A-8573-DA995FF2C7FA}" srcOrd="0" destOrd="0" presId="urn:microsoft.com/office/officeart/2008/layout/LinedList"/>
    <dgm:cxn modelId="{E337ECF0-1B53-47E5-80EE-BE9389557D78}" type="presParOf" srcId="{5B39BC1F-5B05-40D2-935F-988C55AC3F40}" destId="{CAE2785E-1738-45B1-A49E-D9D69B268F02}" srcOrd="1" destOrd="0" presId="urn:microsoft.com/office/officeart/2008/layout/LinedList"/>
    <dgm:cxn modelId="{01239466-5528-4142-AE65-1F7A80C81A73}" type="presParOf" srcId="{CAE2785E-1738-45B1-A49E-D9D69B268F02}" destId="{7CB8F6D0-12BA-4DDF-A49E-C43D16669636}" srcOrd="0" destOrd="0" presId="urn:microsoft.com/office/officeart/2008/layout/LinedList"/>
    <dgm:cxn modelId="{CDC1EAF7-0608-400C-A18E-FE783D8E707B}" type="presParOf" srcId="{CAE2785E-1738-45B1-A49E-D9D69B268F02}" destId="{21BE4547-B21A-4BC4-A82D-607A94DD494A}" srcOrd="1" destOrd="0" presId="urn:microsoft.com/office/officeart/2008/layout/LinedList"/>
    <dgm:cxn modelId="{801D4EC0-7041-4CB2-8C6F-2A7F6EB3BAA7}" type="presParOf" srcId="{5B39BC1F-5B05-40D2-935F-988C55AC3F40}" destId="{2F83CD93-0EDF-4B91-8C91-A0BFD45B09CE}" srcOrd="2" destOrd="0" presId="urn:microsoft.com/office/officeart/2008/layout/LinedList"/>
    <dgm:cxn modelId="{011F3437-E187-4CAA-97A3-DADCDE5C6C61}" type="presParOf" srcId="{5B39BC1F-5B05-40D2-935F-988C55AC3F40}" destId="{C739DBAB-25F2-441B-BA92-89203540AC71}" srcOrd="3" destOrd="0" presId="urn:microsoft.com/office/officeart/2008/layout/LinedList"/>
    <dgm:cxn modelId="{50B3338E-0D4C-44E8-A591-47D311F9B9AC}" type="presParOf" srcId="{C739DBAB-25F2-441B-BA92-89203540AC71}" destId="{003C39CA-61C1-45F2-B94A-3766DB780944}" srcOrd="0" destOrd="0" presId="urn:microsoft.com/office/officeart/2008/layout/LinedList"/>
    <dgm:cxn modelId="{4B1D7377-0837-4416-9DBB-264D1A0D39A3}" type="presParOf" srcId="{C739DBAB-25F2-441B-BA92-89203540AC71}" destId="{390893BB-79EF-455B-93CA-2C1F03F6FA49}"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05322EC1-1DD0-4843-A22A-BBB54E009DA3}" type="doc">
      <dgm:prSet loTypeId="urn:microsoft.com/office/officeart/2008/layout/LinedList" loCatId="list" qsTypeId="urn:microsoft.com/office/officeart/2005/8/quickstyle/simple1" qsCatId="simple" csTypeId="urn:microsoft.com/office/officeart/2005/8/colors/accent1_2" csCatId="accent1" phldr="1"/>
      <dgm:spPr/>
      <dgm:t>
        <a:bodyPr/>
        <a:lstStyle/>
        <a:p>
          <a:pPr rtl="1"/>
          <a:endParaRPr lang="ar-EG"/>
        </a:p>
      </dgm:t>
    </dgm:pt>
    <dgm:pt modelId="{6630D034-A1B6-429E-8943-B2BDD9377CA2}">
      <dgm:prSet custT="1"/>
      <dgm:spPr/>
      <dgm:t>
        <a:bodyPr/>
        <a:lstStyle/>
        <a:p>
          <a:pPr algn="just" rtl="1"/>
          <a:r>
            <a:rPr lang="ar-EG" sz="3200" dirty="0">
              <a:solidFill>
                <a:schemeClr val="bg1"/>
              </a:solidFill>
              <a:latin typeface="Sakkal Majalla" panose="02000000000000000000" pitchFamily="2" charset="-78"/>
              <a:cs typeface="Sakkal Majalla" panose="02000000000000000000" pitchFamily="2" charset="-78"/>
            </a:rPr>
            <a:t>افتقار بعض الدوريات العلمية إلى التعليمات الإرشادية التي يجب أن يسترشد بها المؤلف بحيث لا يقع في الممارسات المخالفة لأخلاقيات النشر ، حيث ينصرف اهتمام التعليمات على التركيز على النواحي الشكلية المجردة وكيفية تنسيق المادة العلمية للمقالة. </a:t>
          </a:r>
        </a:p>
      </dgm:t>
    </dgm:pt>
    <dgm:pt modelId="{9606EFCC-C8A9-43D5-941A-16D5981A295A}" type="parTrans" cxnId="{1F8F9FB7-F060-4B68-992C-E376B13016F3}">
      <dgm:prSet/>
      <dgm:spPr/>
      <dgm:t>
        <a:bodyPr/>
        <a:lstStyle/>
        <a:p>
          <a:pPr rtl="1"/>
          <a:endParaRPr lang="ar-EG"/>
        </a:p>
      </dgm:t>
    </dgm:pt>
    <dgm:pt modelId="{6D3A84EE-1ACC-4E1E-8E64-E020D0AE4C49}" type="sibTrans" cxnId="{1F8F9FB7-F060-4B68-992C-E376B13016F3}">
      <dgm:prSet/>
      <dgm:spPr/>
      <dgm:t>
        <a:bodyPr/>
        <a:lstStyle/>
        <a:p>
          <a:pPr rtl="1"/>
          <a:endParaRPr lang="ar-EG"/>
        </a:p>
      </dgm:t>
    </dgm:pt>
    <dgm:pt modelId="{07C19D0E-5B5F-48E2-8063-E66C9A99195B}">
      <dgm:prSet custT="1"/>
      <dgm:spPr/>
      <dgm:t>
        <a:bodyPr/>
        <a:lstStyle/>
        <a:p>
          <a:pPr algn="just" rtl="1"/>
          <a:r>
            <a:rPr lang="ar-EG" sz="3200" dirty="0">
              <a:solidFill>
                <a:schemeClr val="bg1"/>
              </a:solidFill>
              <a:latin typeface="Sakkal Majalla" panose="02000000000000000000" pitchFamily="2" charset="-78"/>
              <a:cs typeface="Sakkal Majalla" panose="02000000000000000000" pitchFamily="2" charset="-78"/>
            </a:rPr>
            <a:t>انتشار العديد من الظواهر السلبية في النشر العلمي مثل السرقات العلمية ،</a:t>
          </a:r>
        </a:p>
        <a:p>
          <a:pPr algn="just" rtl="1"/>
          <a:r>
            <a:rPr lang="ar-EG" sz="3200" dirty="0">
              <a:solidFill>
                <a:schemeClr val="bg1"/>
              </a:solidFill>
              <a:latin typeface="Sakkal Majalla" panose="02000000000000000000" pitchFamily="2" charset="-78"/>
              <a:cs typeface="Sakkal Majalla" panose="02000000000000000000" pitchFamily="2" charset="-78"/>
            </a:rPr>
            <a:t> وانتشار وتفشي الانتحال العلمي في البحوث المنشورة . </a:t>
          </a:r>
        </a:p>
      </dgm:t>
    </dgm:pt>
    <dgm:pt modelId="{3FC133B3-A3DC-4757-A266-4CD31C5C5D01}" type="parTrans" cxnId="{EFCD3B28-E429-4DD3-A1CF-303FFF31D75A}">
      <dgm:prSet/>
      <dgm:spPr/>
      <dgm:t>
        <a:bodyPr/>
        <a:lstStyle/>
        <a:p>
          <a:pPr rtl="1"/>
          <a:endParaRPr lang="ar-EG"/>
        </a:p>
      </dgm:t>
    </dgm:pt>
    <dgm:pt modelId="{F6B583B3-9ECF-4B8B-8366-C2816807283D}" type="sibTrans" cxnId="{EFCD3B28-E429-4DD3-A1CF-303FFF31D75A}">
      <dgm:prSet/>
      <dgm:spPr/>
      <dgm:t>
        <a:bodyPr/>
        <a:lstStyle/>
        <a:p>
          <a:pPr rtl="1"/>
          <a:endParaRPr lang="ar-EG"/>
        </a:p>
      </dgm:t>
    </dgm:pt>
    <dgm:pt modelId="{57255BA0-523D-4045-BA18-573D1C0E7FC6}">
      <dgm:prSet custT="1"/>
      <dgm:spPr/>
      <dgm:t>
        <a:bodyPr/>
        <a:lstStyle/>
        <a:p>
          <a:pPr algn="just" rtl="1"/>
          <a:r>
            <a:rPr lang="ar-EG" sz="3200" dirty="0">
              <a:solidFill>
                <a:schemeClr val="bg1"/>
              </a:solidFill>
              <a:latin typeface="Sakkal Majalla" panose="02000000000000000000" pitchFamily="2" charset="-78"/>
              <a:cs typeface="Sakkal Majalla" panose="02000000000000000000" pitchFamily="2" charset="-78"/>
            </a:rPr>
            <a:t>لجوء بعض الباحثين إلى النشر في مجلات مغمورة تتقاضى مبالغ مالية نظير نشر الأبحاث مما يشكك في مصداقية تلك المجلات ويجعلها أقرب ان تكون مجلات وهمية </a:t>
          </a:r>
        </a:p>
      </dgm:t>
    </dgm:pt>
    <dgm:pt modelId="{B56D98E0-FF3F-4F78-B28C-26BF6EE4C9FE}" type="parTrans" cxnId="{71FC20DD-3DD8-488C-B28E-5B928360065E}">
      <dgm:prSet/>
      <dgm:spPr/>
      <dgm:t>
        <a:bodyPr/>
        <a:lstStyle/>
        <a:p>
          <a:pPr rtl="1"/>
          <a:endParaRPr lang="ar-EG"/>
        </a:p>
      </dgm:t>
    </dgm:pt>
    <dgm:pt modelId="{ACEEAA9A-9F1F-4A58-B893-BB2CE7BEC031}" type="sibTrans" cxnId="{71FC20DD-3DD8-488C-B28E-5B928360065E}">
      <dgm:prSet/>
      <dgm:spPr/>
      <dgm:t>
        <a:bodyPr/>
        <a:lstStyle/>
        <a:p>
          <a:pPr rtl="1"/>
          <a:endParaRPr lang="ar-EG"/>
        </a:p>
      </dgm:t>
    </dgm:pt>
    <dgm:pt modelId="{75B9D385-9605-41D6-9DA4-7EE0DE8741E1}" type="pres">
      <dgm:prSet presAssocID="{05322EC1-1DD0-4843-A22A-BBB54E009DA3}" presName="vert0" presStyleCnt="0">
        <dgm:presLayoutVars>
          <dgm:dir/>
          <dgm:animOne val="branch"/>
          <dgm:animLvl val="lvl"/>
        </dgm:presLayoutVars>
      </dgm:prSet>
      <dgm:spPr/>
    </dgm:pt>
    <dgm:pt modelId="{372B35CF-7BFD-4903-A183-705809F3A707}" type="pres">
      <dgm:prSet presAssocID="{6630D034-A1B6-429E-8943-B2BDD9377CA2}" presName="thickLine" presStyleLbl="alignNode1" presStyleIdx="0" presStyleCnt="3"/>
      <dgm:spPr/>
    </dgm:pt>
    <dgm:pt modelId="{E731BA3E-FBEE-42E9-A658-04BE14BB0CD7}" type="pres">
      <dgm:prSet presAssocID="{6630D034-A1B6-429E-8943-B2BDD9377CA2}" presName="horz1" presStyleCnt="0"/>
      <dgm:spPr/>
    </dgm:pt>
    <dgm:pt modelId="{E7ADAE04-01BF-4883-8FEB-3B047DF3D70B}" type="pres">
      <dgm:prSet presAssocID="{6630D034-A1B6-429E-8943-B2BDD9377CA2}" presName="tx1" presStyleLbl="revTx" presStyleIdx="0" presStyleCnt="3"/>
      <dgm:spPr/>
    </dgm:pt>
    <dgm:pt modelId="{B8F50204-AAE4-43CF-BAE0-B765ADD4384A}" type="pres">
      <dgm:prSet presAssocID="{6630D034-A1B6-429E-8943-B2BDD9377CA2}" presName="vert1" presStyleCnt="0"/>
      <dgm:spPr/>
    </dgm:pt>
    <dgm:pt modelId="{D9C2B0CD-43AB-4E09-A129-F115A4373AC6}" type="pres">
      <dgm:prSet presAssocID="{07C19D0E-5B5F-48E2-8063-E66C9A99195B}" presName="thickLine" presStyleLbl="alignNode1" presStyleIdx="1" presStyleCnt="3"/>
      <dgm:spPr/>
    </dgm:pt>
    <dgm:pt modelId="{5A82D5E0-6A1D-492F-AFE4-57BAE19F1054}" type="pres">
      <dgm:prSet presAssocID="{07C19D0E-5B5F-48E2-8063-E66C9A99195B}" presName="horz1" presStyleCnt="0"/>
      <dgm:spPr/>
    </dgm:pt>
    <dgm:pt modelId="{6085F7CA-BF8F-46B7-A0AE-7DA43E08F0D8}" type="pres">
      <dgm:prSet presAssocID="{07C19D0E-5B5F-48E2-8063-E66C9A99195B}" presName="tx1" presStyleLbl="revTx" presStyleIdx="1" presStyleCnt="3"/>
      <dgm:spPr/>
    </dgm:pt>
    <dgm:pt modelId="{65B7A4D9-7ACA-4560-90EB-06DC0CCCED0A}" type="pres">
      <dgm:prSet presAssocID="{07C19D0E-5B5F-48E2-8063-E66C9A99195B}" presName="vert1" presStyleCnt="0"/>
      <dgm:spPr/>
    </dgm:pt>
    <dgm:pt modelId="{25848553-4459-4125-A9C6-6B34183B8279}" type="pres">
      <dgm:prSet presAssocID="{57255BA0-523D-4045-BA18-573D1C0E7FC6}" presName="thickLine" presStyleLbl="alignNode1" presStyleIdx="2" presStyleCnt="3"/>
      <dgm:spPr/>
    </dgm:pt>
    <dgm:pt modelId="{158A7B2D-DC4F-4E52-B7C4-33C08F116EB7}" type="pres">
      <dgm:prSet presAssocID="{57255BA0-523D-4045-BA18-573D1C0E7FC6}" presName="horz1" presStyleCnt="0"/>
      <dgm:spPr/>
    </dgm:pt>
    <dgm:pt modelId="{6552F901-37A0-4C16-B7D3-FE3222F3C4D4}" type="pres">
      <dgm:prSet presAssocID="{57255BA0-523D-4045-BA18-573D1C0E7FC6}" presName="tx1" presStyleLbl="revTx" presStyleIdx="2" presStyleCnt="3"/>
      <dgm:spPr/>
    </dgm:pt>
    <dgm:pt modelId="{714D492E-D4A5-4EAB-9F87-F979C5FB35D2}" type="pres">
      <dgm:prSet presAssocID="{57255BA0-523D-4045-BA18-573D1C0E7FC6}" presName="vert1" presStyleCnt="0"/>
      <dgm:spPr/>
    </dgm:pt>
  </dgm:ptLst>
  <dgm:cxnLst>
    <dgm:cxn modelId="{EFCD3B28-E429-4DD3-A1CF-303FFF31D75A}" srcId="{05322EC1-1DD0-4843-A22A-BBB54E009DA3}" destId="{07C19D0E-5B5F-48E2-8063-E66C9A99195B}" srcOrd="1" destOrd="0" parTransId="{3FC133B3-A3DC-4757-A266-4CD31C5C5D01}" sibTransId="{F6B583B3-9ECF-4B8B-8366-C2816807283D}"/>
    <dgm:cxn modelId="{1810823B-1327-469B-975A-B0A0BAD86366}" type="presOf" srcId="{57255BA0-523D-4045-BA18-573D1C0E7FC6}" destId="{6552F901-37A0-4C16-B7D3-FE3222F3C4D4}" srcOrd="0" destOrd="0" presId="urn:microsoft.com/office/officeart/2008/layout/LinedList"/>
    <dgm:cxn modelId="{E6313E48-BF73-4D44-A1B0-019E7022442E}" type="presOf" srcId="{07C19D0E-5B5F-48E2-8063-E66C9A99195B}" destId="{6085F7CA-BF8F-46B7-A0AE-7DA43E08F0D8}" srcOrd="0" destOrd="0" presId="urn:microsoft.com/office/officeart/2008/layout/LinedList"/>
    <dgm:cxn modelId="{1E097D73-739A-464A-893B-9142AC0E95CA}" type="presOf" srcId="{6630D034-A1B6-429E-8943-B2BDD9377CA2}" destId="{E7ADAE04-01BF-4883-8FEB-3B047DF3D70B}" srcOrd="0" destOrd="0" presId="urn:microsoft.com/office/officeart/2008/layout/LinedList"/>
    <dgm:cxn modelId="{5908EC5A-948D-4F31-BB4E-7A14E5B2C567}" type="presOf" srcId="{05322EC1-1DD0-4843-A22A-BBB54E009DA3}" destId="{75B9D385-9605-41D6-9DA4-7EE0DE8741E1}" srcOrd="0" destOrd="0" presId="urn:microsoft.com/office/officeart/2008/layout/LinedList"/>
    <dgm:cxn modelId="{1F8F9FB7-F060-4B68-992C-E376B13016F3}" srcId="{05322EC1-1DD0-4843-A22A-BBB54E009DA3}" destId="{6630D034-A1B6-429E-8943-B2BDD9377CA2}" srcOrd="0" destOrd="0" parTransId="{9606EFCC-C8A9-43D5-941A-16D5981A295A}" sibTransId="{6D3A84EE-1ACC-4E1E-8E64-E020D0AE4C49}"/>
    <dgm:cxn modelId="{71FC20DD-3DD8-488C-B28E-5B928360065E}" srcId="{05322EC1-1DD0-4843-A22A-BBB54E009DA3}" destId="{57255BA0-523D-4045-BA18-573D1C0E7FC6}" srcOrd="2" destOrd="0" parTransId="{B56D98E0-FF3F-4F78-B28C-26BF6EE4C9FE}" sibTransId="{ACEEAA9A-9F1F-4A58-B893-BB2CE7BEC031}"/>
    <dgm:cxn modelId="{6F99FF02-B582-4C89-8935-B624ABB5A751}" type="presParOf" srcId="{75B9D385-9605-41D6-9DA4-7EE0DE8741E1}" destId="{372B35CF-7BFD-4903-A183-705809F3A707}" srcOrd="0" destOrd="0" presId="urn:microsoft.com/office/officeart/2008/layout/LinedList"/>
    <dgm:cxn modelId="{7F17835C-6E7E-49ED-B11A-33A0FEF6541B}" type="presParOf" srcId="{75B9D385-9605-41D6-9DA4-7EE0DE8741E1}" destId="{E731BA3E-FBEE-42E9-A658-04BE14BB0CD7}" srcOrd="1" destOrd="0" presId="urn:microsoft.com/office/officeart/2008/layout/LinedList"/>
    <dgm:cxn modelId="{642C44FD-C7AC-4BF7-B547-5F7F3D4F0737}" type="presParOf" srcId="{E731BA3E-FBEE-42E9-A658-04BE14BB0CD7}" destId="{E7ADAE04-01BF-4883-8FEB-3B047DF3D70B}" srcOrd="0" destOrd="0" presId="urn:microsoft.com/office/officeart/2008/layout/LinedList"/>
    <dgm:cxn modelId="{B8E5A803-6422-4F7E-B25C-C8C09BC14CA5}" type="presParOf" srcId="{E731BA3E-FBEE-42E9-A658-04BE14BB0CD7}" destId="{B8F50204-AAE4-43CF-BAE0-B765ADD4384A}" srcOrd="1" destOrd="0" presId="urn:microsoft.com/office/officeart/2008/layout/LinedList"/>
    <dgm:cxn modelId="{7DE3B193-35B8-4DC4-865D-CD74A6C7EEC3}" type="presParOf" srcId="{75B9D385-9605-41D6-9DA4-7EE0DE8741E1}" destId="{D9C2B0CD-43AB-4E09-A129-F115A4373AC6}" srcOrd="2" destOrd="0" presId="urn:microsoft.com/office/officeart/2008/layout/LinedList"/>
    <dgm:cxn modelId="{A2D625D9-CEED-48D0-A532-5AB0ABE654E2}" type="presParOf" srcId="{75B9D385-9605-41D6-9DA4-7EE0DE8741E1}" destId="{5A82D5E0-6A1D-492F-AFE4-57BAE19F1054}" srcOrd="3" destOrd="0" presId="urn:microsoft.com/office/officeart/2008/layout/LinedList"/>
    <dgm:cxn modelId="{82855C8A-10B6-41E8-AE3B-88649CCFAC68}" type="presParOf" srcId="{5A82D5E0-6A1D-492F-AFE4-57BAE19F1054}" destId="{6085F7CA-BF8F-46B7-A0AE-7DA43E08F0D8}" srcOrd="0" destOrd="0" presId="urn:microsoft.com/office/officeart/2008/layout/LinedList"/>
    <dgm:cxn modelId="{0024EE3E-36C6-431D-AFD4-F388355552D4}" type="presParOf" srcId="{5A82D5E0-6A1D-492F-AFE4-57BAE19F1054}" destId="{65B7A4D9-7ACA-4560-90EB-06DC0CCCED0A}" srcOrd="1" destOrd="0" presId="urn:microsoft.com/office/officeart/2008/layout/LinedList"/>
    <dgm:cxn modelId="{CE9DF314-5ED1-4404-99A0-DDB01E014DFD}" type="presParOf" srcId="{75B9D385-9605-41D6-9DA4-7EE0DE8741E1}" destId="{25848553-4459-4125-A9C6-6B34183B8279}" srcOrd="4" destOrd="0" presId="urn:microsoft.com/office/officeart/2008/layout/LinedList"/>
    <dgm:cxn modelId="{CBFEC0C7-7940-4B27-BDAD-1BC6EAFA8341}" type="presParOf" srcId="{75B9D385-9605-41D6-9DA4-7EE0DE8741E1}" destId="{158A7B2D-DC4F-4E52-B7C4-33C08F116EB7}" srcOrd="5" destOrd="0" presId="urn:microsoft.com/office/officeart/2008/layout/LinedList"/>
    <dgm:cxn modelId="{45896C17-D97F-4F1A-A260-95C218E68FF8}" type="presParOf" srcId="{158A7B2D-DC4F-4E52-B7C4-33C08F116EB7}" destId="{6552F901-37A0-4C16-B7D3-FE3222F3C4D4}" srcOrd="0" destOrd="0" presId="urn:microsoft.com/office/officeart/2008/layout/LinedList"/>
    <dgm:cxn modelId="{B8E3B94C-3489-490D-8453-9B9336B8B18D}" type="presParOf" srcId="{158A7B2D-DC4F-4E52-B7C4-33C08F116EB7}" destId="{714D492E-D4A5-4EAB-9F87-F979C5FB35D2}"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1795D52B-1694-4128-A111-8E464292FAD8}" type="doc">
      <dgm:prSet loTypeId="urn:microsoft.com/office/officeart/2008/layout/LinedList" loCatId="list" qsTypeId="urn:microsoft.com/office/officeart/2005/8/quickstyle/simple3" qsCatId="simple" csTypeId="urn:microsoft.com/office/officeart/2005/8/colors/accent1_2" csCatId="accent1" phldr="1"/>
      <dgm:spPr/>
      <dgm:t>
        <a:bodyPr/>
        <a:lstStyle/>
        <a:p>
          <a:pPr rtl="1"/>
          <a:endParaRPr lang="ar-EG"/>
        </a:p>
      </dgm:t>
    </dgm:pt>
    <dgm:pt modelId="{7D2BD58C-5D99-40C4-9EE5-CEED874FA339}">
      <dgm:prSet custT="1"/>
      <dgm:spPr/>
      <dgm:t>
        <a:bodyPr/>
        <a:lstStyle/>
        <a:p>
          <a:pPr algn="just" rtl="1"/>
          <a:r>
            <a:rPr lang="ar-EG" sz="4000" dirty="0">
              <a:solidFill>
                <a:schemeClr val="bg1"/>
              </a:solidFill>
              <a:latin typeface="Sakkal Majalla" panose="02000000000000000000" pitchFamily="2" charset="-78"/>
              <a:cs typeface="Sakkal Majalla" panose="02000000000000000000" pitchFamily="2" charset="-78"/>
            </a:rPr>
            <a:t>الأمانة: تتسم مراجعته  بالدقة ، لا تتضمن انحيازا أو محاباة، لأن الانحياز في تحكيم النظراء يمكن أن يؤدي إلى إسناد التحكيم لمن  لا يتمتع بالتخصص، مما يؤثر سلبا في سير هذه العملية. </a:t>
          </a:r>
        </a:p>
        <a:p>
          <a:pPr algn="just" rtl="1"/>
          <a:endParaRPr lang="ar-EG" sz="4000" dirty="0">
            <a:solidFill>
              <a:schemeClr val="bg1"/>
            </a:solidFill>
            <a:latin typeface="Sakkal Majalla" panose="02000000000000000000" pitchFamily="2" charset="-78"/>
            <a:cs typeface="Sakkal Majalla" panose="02000000000000000000" pitchFamily="2" charset="-78"/>
          </a:endParaRPr>
        </a:p>
      </dgm:t>
    </dgm:pt>
    <dgm:pt modelId="{D01745A3-A060-4AA5-AD91-7FAC3FE4BD33}" type="parTrans" cxnId="{5D29DCF1-2E1F-4766-947F-054BEDC95FE5}">
      <dgm:prSet/>
      <dgm:spPr/>
      <dgm:t>
        <a:bodyPr/>
        <a:lstStyle/>
        <a:p>
          <a:pPr rtl="1"/>
          <a:endParaRPr lang="ar-EG"/>
        </a:p>
      </dgm:t>
    </dgm:pt>
    <dgm:pt modelId="{A46D3975-1793-4520-9CEC-039D04B82AE6}" type="sibTrans" cxnId="{5D29DCF1-2E1F-4766-947F-054BEDC95FE5}">
      <dgm:prSet/>
      <dgm:spPr/>
      <dgm:t>
        <a:bodyPr/>
        <a:lstStyle/>
        <a:p>
          <a:pPr rtl="1"/>
          <a:endParaRPr lang="ar-EG"/>
        </a:p>
      </dgm:t>
    </dgm:pt>
    <dgm:pt modelId="{9A5AD174-CE2B-4349-96D2-3FE9F869BED0}">
      <dgm:prSet custT="1"/>
      <dgm:spPr/>
      <dgm:t>
        <a:bodyPr/>
        <a:lstStyle/>
        <a:p>
          <a:pPr algn="just" rtl="1"/>
          <a:r>
            <a:rPr lang="ar-EG" sz="4000" dirty="0">
              <a:solidFill>
                <a:schemeClr val="bg1"/>
              </a:solidFill>
              <a:latin typeface="Sakkal Majalla" panose="02000000000000000000" pitchFamily="2" charset="-78"/>
              <a:cs typeface="Sakkal Majalla" panose="02000000000000000000" pitchFamily="2" charset="-78"/>
            </a:rPr>
            <a:t>عدم إفشاء أسرار الورقة البحثية:  وذلك سواء لمن حوله أو </a:t>
          </a:r>
        </a:p>
        <a:p>
          <a:pPr algn="just" rtl="1"/>
          <a:r>
            <a:rPr lang="ar-EG" sz="4000" dirty="0">
              <a:solidFill>
                <a:schemeClr val="bg1"/>
              </a:solidFill>
              <a:latin typeface="Sakkal Majalla" panose="02000000000000000000" pitchFamily="2" charset="-78"/>
              <a:cs typeface="Sakkal Majalla" panose="02000000000000000000" pitchFamily="2" charset="-78"/>
            </a:rPr>
            <a:t>مريديه من الطلاب أو الأساتذة. </a:t>
          </a:r>
        </a:p>
      </dgm:t>
    </dgm:pt>
    <dgm:pt modelId="{12AE604A-E617-4CC6-B0D2-9813862E4FC8}" type="parTrans" cxnId="{3548E827-1FF7-4A84-B92F-42064735DCDC}">
      <dgm:prSet/>
      <dgm:spPr/>
      <dgm:t>
        <a:bodyPr/>
        <a:lstStyle/>
        <a:p>
          <a:pPr rtl="1"/>
          <a:endParaRPr lang="ar-EG"/>
        </a:p>
      </dgm:t>
    </dgm:pt>
    <dgm:pt modelId="{0D4BF57E-D636-4248-9463-EF5B265EF8C3}" type="sibTrans" cxnId="{3548E827-1FF7-4A84-B92F-42064735DCDC}">
      <dgm:prSet/>
      <dgm:spPr/>
      <dgm:t>
        <a:bodyPr/>
        <a:lstStyle/>
        <a:p>
          <a:pPr rtl="1"/>
          <a:endParaRPr lang="ar-EG"/>
        </a:p>
      </dgm:t>
    </dgm:pt>
    <dgm:pt modelId="{8E8041BF-64BF-4A11-9742-A837377E084F}">
      <dgm:prSet custT="1"/>
      <dgm:spPr/>
      <dgm:t>
        <a:bodyPr/>
        <a:lstStyle/>
        <a:p>
          <a:pPr algn="just" rtl="1"/>
          <a:r>
            <a:rPr lang="ar-EG" sz="4000" dirty="0">
              <a:solidFill>
                <a:schemeClr val="bg1"/>
              </a:solidFill>
              <a:latin typeface="Sakkal Majalla" panose="02000000000000000000" pitchFamily="2" charset="-78"/>
              <a:cs typeface="Sakkal Majalla" panose="02000000000000000000" pitchFamily="2" charset="-78"/>
            </a:rPr>
            <a:t>عدم قيامه بحذف مجموعة من البيانات بدون مناقشة أسباب ذلك مع الباحث صاحب الورقة البحثية قيد التقييم. </a:t>
          </a:r>
        </a:p>
      </dgm:t>
    </dgm:pt>
    <dgm:pt modelId="{317338FC-9D01-4B9D-B77E-A752381042F9}" type="parTrans" cxnId="{9C54E91E-B749-4853-95E2-B4FDA5D42809}">
      <dgm:prSet/>
      <dgm:spPr/>
      <dgm:t>
        <a:bodyPr/>
        <a:lstStyle/>
        <a:p>
          <a:pPr rtl="1"/>
          <a:endParaRPr lang="ar-EG"/>
        </a:p>
      </dgm:t>
    </dgm:pt>
    <dgm:pt modelId="{D3AB488B-9748-4B5D-BFAF-C45DC14259D9}" type="sibTrans" cxnId="{9C54E91E-B749-4853-95E2-B4FDA5D42809}">
      <dgm:prSet/>
      <dgm:spPr/>
      <dgm:t>
        <a:bodyPr/>
        <a:lstStyle/>
        <a:p>
          <a:pPr rtl="1"/>
          <a:endParaRPr lang="ar-EG"/>
        </a:p>
      </dgm:t>
    </dgm:pt>
    <dgm:pt modelId="{0BB8D8E9-C874-4B98-BAAD-48590F152193}" type="pres">
      <dgm:prSet presAssocID="{1795D52B-1694-4128-A111-8E464292FAD8}" presName="vert0" presStyleCnt="0">
        <dgm:presLayoutVars>
          <dgm:dir/>
          <dgm:animOne val="branch"/>
          <dgm:animLvl val="lvl"/>
        </dgm:presLayoutVars>
      </dgm:prSet>
      <dgm:spPr/>
    </dgm:pt>
    <dgm:pt modelId="{16A1E0CA-73FB-4D4D-AB13-186436738953}" type="pres">
      <dgm:prSet presAssocID="{7D2BD58C-5D99-40C4-9EE5-CEED874FA339}" presName="thickLine" presStyleLbl="alignNode1" presStyleIdx="0" presStyleCnt="3"/>
      <dgm:spPr/>
    </dgm:pt>
    <dgm:pt modelId="{D584F450-A084-4D1A-9899-4F9A441DD19B}" type="pres">
      <dgm:prSet presAssocID="{7D2BD58C-5D99-40C4-9EE5-CEED874FA339}" presName="horz1" presStyleCnt="0"/>
      <dgm:spPr/>
    </dgm:pt>
    <dgm:pt modelId="{11F734F1-E0AF-4B8A-BD4C-621C4CA99F3A}" type="pres">
      <dgm:prSet presAssocID="{7D2BD58C-5D99-40C4-9EE5-CEED874FA339}" presName="tx1" presStyleLbl="revTx" presStyleIdx="0" presStyleCnt="3"/>
      <dgm:spPr/>
    </dgm:pt>
    <dgm:pt modelId="{72AFEFA6-6610-4FD1-8ACA-57FD3EE012BD}" type="pres">
      <dgm:prSet presAssocID="{7D2BD58C-5D99-40C4-9EE5-CEED874FA339}" presName="vert1" presStyleCnt="0"/>
      <dgm:spPr/>
    </dgm:pt>
    <dgm:pt modelId="{3AC39F26-274D-4F98-AC0F-3C99BA659D85}" type="pres">
      <dgm:prSet presAssocID="{9A5AD174-CE2B-4349-96D2-3FE9F869BED0}" presName="thickLine" presStyleLbl="alignNode1" presStyleIdx="1" presStyleCnt="3"/>
      <dgm:spPr/>
    </dgm:pt>
    <dgm:pt modelId="{F6FA0FBF-878D-46CD-90FE-9F7D48E633D3}" type="pres">
      <dgm:prSet presAssocID="{9A5AD174-CE2B-4349-96D2-3FE9F869BED0}" presName="horz1" presStyleCnt="0"/>
      <dgm:spPr/>
    </dgm:pt>
    <dgm:pt modelId="{56B22643-7BF9-4690-B75D-0E654634620D}" type="pres">
      <dgm:prSet presAssocID="{9A5AD174-CE2B-4349-96D2-3FE9F869BED0}" presName="tx1" presStyleLbl="revTx" presStyleIdx="1" presStyleCnt="3" custScaleY="79903"/>
      <dgm:spPr/>
    </dgm:pt>
    <dgm:pt modelId="{0734FF8D-C954-41CD-869B-D798B6A2CDA2}" type="pres">
      <dgm:prSet presAssocID="{9A5AD174-CE2B-4349-96D2-3FE9F869BED0}" presName="vert1" presStyleCnt="0"/>
      <dgm:spPr/>
    </dgm:pt>
    <dgm:pt modelId="{3BEBA13C-B9AB-4D13-8948-0E6881A70BBA}" type="pres">
      <dgm:prSet presAssocID="{8E8041BF-64BF-4A11-9742-A837377E084F}" presName="thickLine" presStyleLbl="alignNode1" presStyleIdx="2" presStyleCnt="3"/>
      <dgm:spPr/>
    </dgm:pt>
    <dgm:pt modelId="{33811789-2D38-4503-A8C8-2D305D8DBA87}" type="pres">
      <dgm:prSet presAssocID="{8E8041BF-64BF-4A11-9742-A837377E084F}" presName="horz1" presStyleCnt="0"/>
      <dgm:spPr/>
    </dgm:pt>
    <dgm:pt modelId="{504886C2-95D6-4194-BC9A-8949DA5B4CC8}" type="pres">
      <dgm:prSet presAssocID="{8E8041BF-64BF-4A11-9742-A837377E084F}" presName="tx1" presStyleLbl="revTx" presStyleIdx="2" presStyleCnt="3"/>
      <dgm:spPr/>
    </dgm:pt>
    <dgm:pt modelId="{774E77D6-9C17-41C7-8D95-4CF5671E2EB6}" type="pres">
      <dgm:prSet presAssocID="{8E8041BF-64BF-4A11-9742-A837377E084F}" presName="vert1" presStyleCnt="0"/>
      <dgm:spPr/>
    </dgm:pt>
  </dgm:ptLst>
  <dgm:cxnLst>
    <dgm:cxn modelId="{52EDA711-B647-4CF7-8C08-AE384704E293}" type="presOf" srcId="{8E8041BF-64BF-4A11-9742-A837377E084F}" destId="{504886C2-95D6-4194-BC9A-8949DA5B4CC8}" srcOrd="0" destOrd="0" presId="urn:microsoft.com/office/officeart/2008/layout/LinedList"/>
    <dgm:cxn modelId="{BE625E13-C7E9-4B37-84B2-5DD6AFA493D0}" type="presOf" srcId="{9A5AD174-CE2B-4349-96D2-3FE9F869BED0}" destId="{56B22643-7BF9-4690-B75D-0E654634620D}" srcOrd="0" destOrd="0" presId="urn:microsoft.com/office/officeart/2008/layout/LinedList"/>
    <dgm:cxn modelId="{9C54E91E-B749-4853-95E2-B4FDA5D42809}" srcId="{1795D52B-1694-4128-A111-8E464292FAD8}" destId="{8E8041BF-64BF-4A11-9742-A837377E084F}" srcOrd="2" destOrd="0" parTransId="{317338FC-9D01-4B9D-B77E-A752381042F9}" sibTransId="{D3AB488B-9748-4B5D-BFAF-C45DC14259D9}"/>
    <dgm:cxn modelId="{3548E827-1FF7-4A84-B92F-42064735DCDC}" srcId="{1795D52B-1694-4128-A111-8E464292FAD8}" destId="{9A5AD174-CE2B-4349-96D2-3FE9F869BED0}" srcOrd="1" destOrd="0" parTransId="{12AE604A-E617-4CC6-B0D2-9813862E4FC8}" sibTransId="{0D4BF57E-D636-4248-9463-EF5B265EF8C3}"/>
    <dgm:cxn modelId="{0665E787-7BC1-4440-8254-FBA12CCE0A3C}" type="presOf" srcId="{1795D52B-1694-4128-A111-8E464292FAD8}" destId="{0BB8D8E9-C874-4B98-BAAD-48590F152193}" srcOrd="0" destOrd="0" presId="urn:microsoft.com/office/officeart/2008/layout/LinedList"/>
    <dgm:cxn modelId="{21895DAA-1BF5-4D78-8417-8E1CF8E99D79}" type="presOf" srcId="{7D2BD58C-5D99-40C4-9EE5-CEED874FA339}" destId="{11F734F1-E0AF-4B8A-BD4C-621C4CA99F3A}" srcOrd="0" destOrd="0" presId="urn:microsoft.com/office/officeart/2008/layout/LinedList"/>
    <dgm:cxn modelId="{5D29DCF1-2E1F-4766-947F-054BEDC95FE5}" srcId="{1795D52B-1694-4128-A111-8E464292FAD8}" destId="{7D2BD58C-5D99-40C4-9EE5-CEED874FA339}" srcOrd="0" destOrd="0" parTransId="{D01745A3-A060-4AA5-AD91-7FAC3FE4BD33}" sibTransId="{A46D3975-1793-4520-9CEC-039D04B82AE6}"/>
    <dgm:cxn modelId="{83F00B3B-F899-4D98-A65C-F7B41CB94051}" type="presParOf" srcId="{0BB8D8E9-C874-4B98-BAAD-48590F152193}" destId="{16A1E0CA-73FB-4D4D-AB13-186436738953}" srcOrd="0" destOrd="0" presId="urn:microsoft.com/office/officeart/2008/layout/LinedList"/>
    <dgm:cxn modelId="{8317327E-9A24-4369-A750-86B9D1F13A15}" type="presParOf" srcId="{0BB8D8E9-C874-4B98-BAAD-48590F152193}" destId="{D584F450-A084-4D1A-9899-4F9A441DD19B}" srcOrd="1" destOrd="0" presId="urn:microsoft.com/office/officeart/2008/layout/LinedList"/>
    <dgm:cxn modelId="{5896A27B-5951-46F3-96FB-C61924E98226}" type="presParOf" srcId="{D584F450-A084-4D1A-9899-4F9A441DD19B}" destId="{11F734F1-E0AF-4B8A-BD4C-621C4CA99F3A}" srcOrd="0" destOrd="0" presId="urn:microsoft.com/office/officeart/2008/layout/LinedList"/>
    <dgm:cxn modelId="{E76799AD-2678-4120-A00E-A097D2B38BD3}" type="presParOf" srcId="{D584F450-A084-4D1A-9899-4F9A441DD19B}" destId="{72AFEFA6-6610-4FD1-8ACA-57FD3EE012BD}" srcOrd="1" destOrd="0" presId="urn:microsoft.com/office/officeart/2008/layout/LinedList"/>
    <dgm:cxn modelId="{CBDE8017-799D-42F6-AFB1-1D05F260E15E}" type="presParOf" srcId="{0BB8D8E9-C874-4B98-BAAD-48590F152193}" destId="{3AC39F26-274D-4F98-AC0F-3C99BA659D85}" srcOrd="2" destOrd="0" presId="urn:microsoft.com/office/officeart/2008/layout/LinedList"/>
    <dgm:cxn modelId="{38D48804-D5DB-4E54-9640-1A38668F44E5}" type="presParOf" srcId="{0BB8D8E9-C874-4B98-BAAD-48590F152193}" destId="{F6FA0FBF-878D-46CD-90FE-9F7D48E633D3}" srcOrd="3" destOrd="0" presId="urn:microsoft.com/office/officeart/2008/layout/LinedList"/>
    <dgm:cxn modelId="{0ED7A387-CC8A-41C5-B585-4005464ACADC}" type="presParOf" srcId="{F6FA0FBF-878D-46CD-90FE-9F7D48E633D3}" destId="{56B22643-7BF9-4690-B75D-0E654634620D}" srcOrd="0" destOrd="0" presId="urn:microsoft.com/office/officeart/2008/layout/LinedList"/>
    <dgm:cxn modelId="{FBAD7806-7AAB-4218-BD61-217D4F8F2702}" type="presParOf" srcId="{F6FA0FBF-878D-46CD-90FE-9F7D48E633D3}" destId="{0734FF8D-C954-41CD-869B-D798B6A2CDA2}" srcOrd="1" destOrd="0" presId="urn:microsoft.com/office/officeart/2008/layout/LinedList"/>
    <dgm:cxn modelId="{F4DD6AA5-4DE1-4C84-B789-AB0024FF2F62}" type="presParOf" srcId="{0BB8D8E9-C874-4B98-BAAD-48590F152193}" destId="{3BEBA13C-B9AB-4D13-8948-0E6881A70BBA}" srcOrd="4" destOrd="0" presId="urn:microsoft.com/office/officeart/2008/layout/LinedList"/>
    <dgm:cxn modelId="{F0DE9924-F6C6-4536-98EF-2F8B05436C11}" type="presParOf" srcId="{0BB8D8E9-C874-4B98-BAAD-48590F152193}" destId="{33811789-2D38-4503-A8C8-2D305D8DBA87}" srcOrd="5" destOrd="0" presId="urn:microsoft.com/office/officeart/2008/layout/LinedList"/>
    <dgm:cxn modelId="{051A6BE7-B0CE-4CD7-BAD4-290DE43DCE90}" type="presParOf" srcId="{33811789-2D38-4503-A8C8-2D305D8DBA87}" destId="{504886C2-95D6-4194-BC9A-8949DA5B4CC8}" srcOrd="0" destOrd="0" presId="urn:microsoft.com/office/officeart/2008/layout/LinedList"/>
    <dgm:cxn modelId="{DF0E158A-2D11-4EB0-8863-11DCDF80FE80}" type="presParOf" srcId="{33811789-2D38-4503-A8C8-2D305D8DBA87}" destId="{774E77D6-9C17-41C7-8D95-4CF5671E2EB6}"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D05187DF-187F-423F-813E-3630C535A1F1}" type="doc">
      <dgm:prSet loTypeId="urn:microsoft.com/office/officeart/2008/layout/LinedList" loCatId="list" qsTypeId="urn:microsoft.com/office/officeart/2005/8/quickstyle/simple1" qsCatId="simple" csTypeId="urn:microsoft.com/office/officeart/2005/8/colors/accent1_2" csCatId="accent1" phldr="1"/>
      <dgm:spPr/>
      <dgm:t>
        <a:bodyPr/>
        <a:lstStyle/>
        <a:p>
          <a:pPr rtl="1"/>
          <a:endParaRPr lang="ar-EG"/>
        </a:p>
      </dgm:t>
    </dgm:pt>
    <dgm:pt modelId="{542BDA8B-5CA6-4FD0-93DC-DD2F1C2F7965}">
      <dgm:prSet/>
      <dgm:spPr/>
      <dgm:t>
        <a:bodyPr/>
        <a:lstStyle/>
        <a:p>
          <a:pPr algn="just" rtl="1"/>
          <a:r>
            <a:rPr lang="ar-EG" dirty="0">
              <a:solidFill>
                <a:schemeClr val="bg1"/>
              </a:solidFill>
              <a:latin typeface="Sakkal Majalla" panose="02000000000000000000" pitchFamily="2" charset="-78"/>
              <a:cs typeface="Sakkal Majalla" panose="02000000000000000000" pitchFamily="2" charset="-78"/>
            </a:rPr>
            <a:t>عدم الإساءة أو السخرية من المادة المقدمة للتحكيم. </a:t>
          </a:r>
        </a:p>
      </dgm:t>
    </dgm:pt>
    <dgm:pt modelId="{771CB0BC-1544-47F7-A7BF-2C5024FD0F1B}" type="parTrans" cxnId="{A1B7D5C1-8042-4599-9835-32DB998E2FE0}">
      <dgm:prSet/>
      <dgm:spPr/>
      <dgm:t>
        <a:bodyPr/>
        <a:lstStyle/>
        <a:p>
          <a:pPr rtl="1"/>
          <a:endParaRPr lang="ar-EG"/>
        </a:p>
      </dgm:t>
    </dgm:pt>
    <dgm:pt modelId="{AC6B50C3-C02E-4F91-8BE1-0ED974B65A8C}" type="sibTrans" cxnId="{A1B7D5C1-8042-4599-9835-32DB998E2FE0}">
      <dgm:prSet/>
      <dgm:spPr/>
      <dgm:t>
        <a:bodyPr/>
        <a:lstStyle/>
        <a:p>
          <a:pPr rtl="1"/>
          <a:endParaRPr lang="ar-EG"/>
        </a:p>
      </dgm:t>
    </dgm:pt>
    <dgm:pt modelId="{42E8D6BC-0703-42FE-B6B1-5F89958F8F7E}">
      <dgm:prSet/>
      <dgm:spPr/>
      <dgm:t>
        <a:bodyPr/>
        <a:lstStyle/>
        <a:p>
          <a:pPr algn="just" rtl="1"/>
          <a:r>
            <a:rPr lang="ar-EG" dirty="0">
              <a:solidFill>
                <a:schemeClr val="bg1"/>
              </a:solidFill>
              <a:latin typeface="Sakkal Majalla" panose="02000000000000000000" pitchFamily="2" charset="-78"/>
              <a:cs typeface="Sakkal Majalla" panose="02000000000000000000" pitchFamily="2" charset="-78"/>
            </a:rPr>
            <a:t>ضرورة إبلاغ محررو المجلة العلمية عن أي خرق لأخلاقيات البحث العلمي ورد بالمادة العلمية  المقدمة للتحكيم. </a:t>
          </a:r>
        </a:p>
      </dgm:t>
    </dgm:pt>
    <dgm:pt modelId="{7D70CF7E-AB55-4875-9E4C-A9AE707108D6}" type="parTrans" cxnId="{3305D6EF-6EB5-4354-A21F-C57D1F4C0BBC}">
      <dgm:prSet/>
      <dgm:spPr/>
      <dgm:t>
        <a:bodyPr/>
        <a:lstStyle/>
        <a:p>
          <a:pPr rtl="1"/>
          <a:endParaRPr lang="ar-EG"/>
        </a:p>
      </dgm:t>
    </dgm:pt>
    <dgm:pt modelId="{8C55E52D-54A3-4EBA-A128-6CC05201AF41}" type="sibTrans" cxnId="{3305D6EF-6EB5-4354-A21F-C57D1F4C0BBC}">
      <dgm:prSet/>
      <dgm:spPr/>
      <dgm:t>
        <a:bodyPr/>
        <a:lstStyle/>
        <a:p>
          <a:pPr rtl="1"/>
          <a:endParaRPr lang="ar-EG"/>
        </a:p>
      </dgm:t>
    </dgm:pt>
    <dgm:pt modelId="{F32F80F7-60F8-4E62-B6F2-69630E47F460}">
      <dgm:prSet/>
      <dgm:spPr/>
      <dgm:t>
        <a:bodyPr/>
        <a:lstStyle/>
        <a:p>
          <a:pPr algn="just" rtl="1"/>
          <a:r>
            <a:rPr lang="ar-EG" dirty="0">
              <a:solidFill>
                <a:schemeClr val="bg1"/>
              </a:solidFill>
              <a:latin typeface="Sakkal Majalla" panose="02000000000000000000" pitchFamily="2" charset="-78"/>
              <a:cs typeface="Sakkal Majalla" panose="02000000000000000000" pitchFamily="2" charset="-78"/>
            </a:rPr>
            <a:t>لا يجب أن ترفض أي مادة علمية مقدمة للتحكيم بدون إبداء الأسباب. </a:t>
          </a:r>
        </a:p>
      </dgm:t>
    </dgm:pt>
    <dgm:pt modelId="{FC6355D0-5159-4398-932D-D26B559F96F3}" type="parTrans" cxnId="{9E258B41-A076-4264-A1AC-D2741F52BE3E}">
      <dgm:prSet/>
      <dgm:spPr/>
      <dgm:t>
        <a:bodyPr/>
        <a:lstStyle/>
        <a:p>
          <a:pPr rtl="1"/>
          <a:endParaRPr lang="ar-EG"/>
        </a:p>
      </dgm:t>
    </dgm:pt>
    <dgm:pt modelId="{2EBF1AB1-4B8D-4B45-A63E-E55CC3674B06}" type="sibTrans" cxnId="{9E258B41-A076-4264-A1AC-D2741F52BE3E}">
      <dgm:prSet/>
      <dgm:spPr/>
      <dgm:t>
        <a:bodyPr/>
        <a:lstStyle/>
        <a:p>
          <a:pPr rtl="1"/>
          <a:endParaRPr lang="ar-EG"/>
        </a:p>
      </dgm:t>
    </dgm:pt>
    <dgm:pt modelId="{B8DAFE27-79F5-4C7B-8C0E-D21EA45BEB90}" type="pres">
      <dgm:prSet presAssocID="{D05187DF-187F-423F-813E-3630C535A1F1}" presName="vert0" presStyleCnt="0">
        <dgm:presLayoutVars>
          <dgm:dir/>
          <dgm:animOne val="branch"/>
          <dgm:animLvl val="lvl"/>
        </dgm:presLayoutVars>
      </dgm:prSet>
      <dgm:spPr/>
    </dgm:pt>
    <dgm:pt modelId="{66B172D5-80F4-4644-8CB3-065596E17730}" type="pres">
      <dgm:prSet presAssocID="{542BDA8B-5CA6-4FD0-93DC-DD2F1C2F7965}" presName="thickLine" presStyleLbl="alignNode1" presStyleIdx="0" presStyleCnt="3"/>
      <dgm:spPr/>
    </dgm:pt>
    <dgm:pt modelId="{2CB4B1FC-C695-47BA-A99F-66BB87FB37D3}" type="pres">
      <dgm:prSet presAssocID="{542BDA8B-5CA6-4FD0-93DC-DD2F1C2F7965}" presName="horz1" presStyleCnt="0"/>
      <dgm:spPr/>
    </dgm:pt>
    <dgm:pt modelId="{4E4C30E2-5AAB-4276-B7D9-5CC8746D8B63}" type="pres">
      <dgm:prSet presAssocID="{542BDA8B-5CA6-4FD0-93DC-DD2F1C2F7965}" presName="tx1" presStyleLbl="revTx" presStyleIdx="0" presStyleCnt="3"/>
      <dgm:spPr/>
    </dgm:pt>
    <dgm:pt modelId="{9A14CD93-40E5-42A1-93DA-2E8596210592}" type="pres">
      <dgm:prSet presAssocID="{542BDA8B-5CA6-4FD0-93DC-DD2F1C2F7965}" presName="vert1" presStyleCnt="0"/>
      <dgm:spPr/>
    </dgm:pt>
    <dgm:pt modelId="{DFA506FB-52DD-4FA0-A928-2D1D7F142D91}" type="pres">
      <dgm:prSet presAssocID="{42E8D6BC-0703-42FE-B6B1-5F89958F8F7E}" presName="thickLine" presStyleLbl="alignNode1" presStyleIdx="1" presStyleCnt="3"/>
      <dgm:spPr/>
    </dgm:pt>
    <dgm:pt modelId="{4FA5B03B-2F3E-434B-BDD9-A41734A4ED39}" type="pres">
      <dgm:prSet presAssocID="{42E8D6BC-0703-42FE-B6B1-5F89958F8F7E}" presName="horz1" presStyleCnt="0"/>
      <dgm:spPr/>
    </dgm:pt>
    <dgm:pt modelId="{DED38FF5-DA19-424A-A6DA-8661D56236A5}" type="pres">
      <dgm:prSet presAssocID="{42E8D6BC-0703-42FE-B6B1-5F89958F8F7E}" presName="tx1" presStyleLbl="revTx" presStyleIdx="1" presStyleCnt="3"/>
      <dgm:spPr/>
    </dgm:pt>
    <dgm:pt modelId="{B7389348-7EE4-46D0-8F61-9CA2B3FA1F69}" type="pres">
      <dgm:prSet presAssocID="{42E8D6BC-0703-42FE-B6B1-5F89958F8F7E}" presName="vert1" presStyleCnt="0"/>
      <dgm:spPr/>
    </dgm:pt>
    <dgm:pt modelId="{B66852C1-94C8-4028-907C-E3B464EB14B3}" type="pres">
      <dgm:prSet presAssocID="{F32F80F7-60F8-4E62-B6F2-69630E47F460}" presName="thickLine" presStyleLbl="alignNode1" presStyleIdx="2" presStyleCnt="3"/>
      <dgm:spPr/>
    </dgm:pt>
    <dgm:pt modelId="{BB3E7E72-841D-4FD2-9B50-4534A8DEDC5C}" type="pres">
      <dgm:prSet presAssocID="{F32F80F7-60F8-4E62-B6F2-69630E47F460}" presName="horz1" presStyleCnt="0"/>
      <dgm:spPr/>
    </dgm:pt>
    <dgm:pt modelId="{58F56DCC-31DE-437E-A053-B09FFA130F2A}" type="pres">
      <dgm:prSet presAssocID="{F32F80F7-60F8-4E62-B6F2-69630E47F460}" presName="tx1" presStyleLbl="revTx" presStyleIdx="2" presStyleCnt="3" custScaleX="100196" custScaleY="111731"/>
      <dgm:spPr/>
    </dgm:pt>
    <dgm:pt modelId="{4BC44616-BF99-4D6E-B1F1-C543A1EF71E2}" type="pres">
      <dgm:prSet presAssocID="{F32F80F7-60F8-4E62-B6F2-69630E47F460}" presName="vert1" presStyleCnt="0"/>
      <dgm:spPr/>
    </dgm:pt>
  </dgm:ptLst>
  <dgm:cxnLst>
    <dgm:cxn modelId="{8064AE3A-8A20-411D-BBEB-D3D33D13F738}" type="presOf" srcId="{F32F80F7-60F8-4E62-B6F2-69630E47F460}" destId="{58F56DCC-31DE-437E-A053-B09FFA130F2A}" srcOrd="0" destOrd="0" presId="urn:microsoft.com/office/officeart/2008/layout/LinedList"/>
    <dgm:cxn modelId="{9E258B41-A076-4264-A1AC-D2741F52BE3E}" srcId="{D05187DF-187F-423F-813E-3630C535A1F1}" destId="{F32F80F7-60F8-4E62-B6F2-69630E47F460}" srcOrd="2" destOrd="0" parTransId="{FC6355D0-5159-4398-932D-D26B559F96F3}" sibTransId="{2EBF1AB1-4B8D-4B45-A63E-E55CC3674B06}"/>
    <dgm:cxn modelId="{37DA4C4E-2E99-41EB-B8E4-29ACD45805BA}" type="presOf" srcId="{D05187DF-187F-423F-813E-3630C535A1F1}" destId="{B8DAFE27-79F5-4C7B-8C0E-D21EA45BEB90}" srcOrd="0" destOrd="0" presId="urn:microsoft.com/office/officeart/2008/layout/LinedList"/>
    <dgm:cxn modelId="{F9FB527C-9007-434C-A867-986F28DFDEA3}" type="presOf" srcId="{542BDA8B-5CA6-4FD0-93DC-DD2F1C2F7965}" destId="{4E4C30E2-5AAB-4276-B7D9-5CC8746D8B63}" srcOrd="0" destOrd="0" presId="urn:microsoft.com/office/officeart/2008/layout/LinedList"/>
    <dgm:cxn modelId="{9A7702AA-22ED-4E7D-8A88-0504B402FC50}" type="presOf" srcId="{42E8D6BC-0703-42FE-B6B1-5F89958F8F7E}" destId="{DED38FF5-DA19-424A-A6DA-8661D56236A5}" srcOrd="0" destOrd="0" presId="urn:microsoft.com/office/officeart/2008/layout/LinedList"/>
    <dgm:cxn modelId="{A1B7D5C1-8042-4599-9835-32DB998E2FE0}" srcId="{D05187DF-187F-423F-813E-3630C535A1F1}" destId="{542BDA8B-5CA6-4FD0-93DC-DD2F1C2F7965}" srcOrd="0" destOrd="0" parTransId="{771CB0BC-1544-47F7-A7BF-2C5024FD0F1B}" sibTransId="{AC6B50C3-C02E-4F91-8BE1-0ED974B65A8C}"/>
    <dgm:cxn modelId="{3305D6EF-6EB5-4354-A21F-C57D1F4C0BBC}" srcId="{D05187DF-187F-423F-813E-3630C535A1F1}" destId="{42E8D6BC-0703-42FE-B6B1-5F89958F8F7E}" srcOrd="1" destOrd="0" parTransId="{7D70CF7E-AB55-4875-9E4C-A9AE707108D6}" sibTransId="{8C55E52D-54A3-4EBA-A128-6CC05201AF41}"/>
    <dgm:cxn modelId="{8863CE7D-4270-4E2C-A2D7-BF776318DE94}" type="presParOf" srcId="{B8DAFE27-79F5-4C7B-8C0E-D21EA45BEB90}" destId="{66B172D5-80F4-4644-8CB3-065596E17730}" srcOrd="0" destOrd="0" presId="urn:microsoft.com/office/officeart/2008/layout/LinedList"/>
    <dgm:cxn modelId="{1FF38E2C-E3D4-4457-A9C9-8A67B21F5489}" type="presParOf" srcId="{B8DAFE27-79F5-4C7B-8C0E-D21EA45BEB90}" destId="{2CB4B1FC-C695-47BA-A99F-66BB87FB37D3}" srcOrd="1" destOrd="0" presId="urn:microsoft.com/office/officeart/2008/layout/LinedList"/>
    <dgm:cxn modelId="{B249EB6E-F09C-43DB-883F-278589F21AF5}" type="presParOf" srcId="{2CB4B1FC-C695-47BA-A99F-66BB87FB37D3}" destId="{4E4C30E2-5AAB-4276-B7D9-5CC8746D8B63}" srcOrd="0" destOrd="0" presId="urn:microsoft.com/office/officeart/2008/layout/LinedList"/>
    <dgm:cxn modelId="{6DCA1D5C-08E9-49EA-B8DE-F65A0B5F595A}" type="presParOf" srcId="{2CB4B1FC-C695-47BA-A99F-66BB87FB37D3}" destId="{9A14CD93-40E5-42A1-93DA-2E8596210592}" srcOrd="1" destOrd="0" presId="urn:microsoft.com/office/officeart/2008/layout/LinedList"/>
    <dgm:cxn modelId="{9CC309B6-2F41-4E84-94F3-49FB44C1877A}" type="presParOf" srcId="{B8DAFE27-79F5-4C7B-8C0E-D21EA45BEB90}" destId="{DFA506FB-52DD-4FA0-A928-2D1D7F142D91}" srcOrd="2" destOrd="0" presId="urn:microsoft.com/office/officeart/2008/layout/LinedList"/>
    <dgm:cxn modelId="{6FB0FCF2-39CE-4657-BA60-F9D2F71E12E9}" type="presParOf" srcId="{B8DAFE27-79F5-4C7B-8C0E-D21EA45BEB90}" destId="{4FA5B03B-2F3E-434B-BDD9-A41734A4ED39}" srcOrd="3" destOrd="0" presId="urn:microsoft.com/office/officeart/2008/layout/LinedList"/>
    <dgm:cxn modelId="{0DD24070-3BD6-46EA-8DEC-39AFE3D0A325}" type="presParOf" srcId="{4FA5B03B-2F3E-434B-BDD9-A41734A4ED39}" destId="{DED38FF5-DA19-424A-A6DA-8661D56236A5}" srcOrd="0" destOrd="0" presId="urn:microsoft.com/office/officeart/2008/layout/LinedList"/>
    <dgm:cxn modelId="{E31EAFF1-913F-483D-9B1E-545C76B84197}" type="presParOf" srcId="{4FA5B03B-2F3E-434B-BDD9-A41734A4ED39}" destId="{B7389348-7EE4-46D0-8F61-9CA2B3FA1F69}" srcOrd="1" destOrd="0" presId="urn:microsoft.com/office/officeart/2008/layout/LinedList"/>
    <dgm:cxn modelId="{B908801F-C906-4771-A3ED-12F5B6308DEE}" type="presParOf" srcId="{B8DAFE27-79F5-4C7B-8C0E-D21EA45BEB90}" destId="{B66852C1-94C8-4028-907C-E3B464EB14B3}" srcOrd="4" destOrd="0" presId="urn:microsoft.com/office/officeart/2008/layout/LinedList"/>
    <dgm:cxn modelId="{53115E74-AE0C-4DF0-A341-4BE2F887A475}" type="presParOf" srcId="{B8DAFE27-79F5-4C7B-8C0E-D21EA45BEB90}" destId="{BB3E7E72-841D-4FD2-9B50-4534A8DEDC5C}" srcOrd="5" destOrd="0" presId="urn:microsoft.com/office/officeart/2008/layout/LinedList"/>
    <dgm:cxn modelId="{22DFC3D2-5D2D-489C-8B73-E7178494ED36}" type="presParOf" srcId="{BB3E7E72-841D-4FD2-9B50-4534A8DEDC5C}" destId="{58F56DCC-31DE-437E-A053-B09FFA130F2A}" srcOrd="0" destOrd="0" presId="urn:microsoft.com/office/officeart/2008/layout/LinedList"/>
    <dgm:cxn modelId="{9B460B88-5897-40E5-8951-8E40C41FC4F1}" type="presParOf" srcId="{BB3E7E72-841D-4FD2-9B50-4534A8DEDC5C}" destId="{4BC44616-BF99-4D6E-B1F1-C543A1EF71E2}"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1C0F879B-A283-43F8-9109-13E51F7FCCBB}" type="doc">
      <dgm:prSet loTypeId="urn:microsoft.com/office/officeart/2008/layout/LinedList" loCatId="list" qsTypeId="urn:microsoft.com/office/officeart/2005/8/quickstyle/simple1" qsCatId="simple" csTypeId="urn:microsoft.com/office/officeart/2005/8/colors/accent1_2" csCatId="accent1" phldr="1"/>
      <dgm:spPr/>
      <dgm:t>
        <a:bodyPr/>
        <a:lstStyle/>
        <a:p>
          <a:pPr rtl="1"/>
          <a:endParaRPr lang="ar-EG"/>
        </a:p>
      </dgm:t>
    </dgm:pt>
    <dgm:pt modelId="{4ACE66D2-0EBF-4AF0-A136-25BF45C692CD}">
      <dgm:prSet/>
      <dgm:spPr/>
      <dgm:t>
        <a:bodyPr/>
        <a:lstStyle/>
        <a:p>
          <a:pPr algn="just" rtl="1"/>
          <a:r>
            <a:rPr lang="ar-EG" dirty="0">
              <a:solidFill>
                <a:schemeClr val="bg1"/>
              </a:solidFill>
            </a:rPr>
            <a:t>أن تستند أحكام تقييم جودة المادة العلمية </a:t>
          </a:r>
        </a:p>
        <a:p>
          <a:pPr algn="just" rtl="1"/>
          <a:r>
            <a:rPr lang="ar-EG" dirty="0">
              <a:solidFill>
                <a:schemeClr val="bg1"/>
              </a:solidFill>
            </a:rPr>
            <a:t>المقدمة للتحكيم إلى استيفاء معايير محددة من بينها  </a:t>
          </a:r>
        </a:p>
        <a:p>
          <a:pPr algn="just" rtl="1"/>
          <a:r>
            <a:rPr lang="ar-EG" dirty="0">
              <a:solidFill>
                <a:schemeClr val="bg1"/>
              </a:solidFill>
            </a:rPr>
            <a:t>( عنوان الورقة البحثية – الملخص – المقدمة – المشكلة البحثية – منهجية البحث العلمي المتبعة – المواد والطرائق -  النتائج والمناقشة – قائمة المراجع – طريقة الكتابة)،  بحيث يكون نظام تحكيم النظراء عادلا وغير منحاز وأمين للبحث العلمي. </a:t>
          </a:r>
        </a:p>
      </dgm:t>
    </dgm:pt>
    <dgm:pt modelId="{DC54AE22-F959-4D36-8B25-5E018188EFD4}" type="parTrans" cxnId="{FB6C6AA1-BA5E-4836-919F-8262C56FD92F}">
      <dgm:prSet/>
      <dgm:spPr/>
      <dgm:t>
        <a:bodyPr/>
        <a:lstStyle/>
        <a:p>
          <a:pPr rtl="1"/>
          <a:endParaRPr lang="ar-EG"/>
        </a:p>
      </dgm:t>
    </dgm:pt>
    <dgm:pt modelId="{9594FDA9-10D2-4A59-9607-8904B281451A}" type="sibTrans" cxnId="{FB6C6AA1-BA5E-4836-919F-8262C56FD92F}">
      <dgm:prSet/>
      <dgm:spPr/>
      <dgm:t>
        <a:bodyPr/>
        <a:lstStyle/>
        <a:p>
          <a:pPr rtl="1"/>
          <a:endParaRPr lang="ar-EG"/>
        </a:p>
      </dgm:t>
    </dgm:pt>
    <dgm:pt modelId="{39D35FF3-5E58-4184-9BE1-42453A22B5EC}" type="pres">
      <dgm:prSet presAssocID="{1C0F879B-A283-43F8-9109-13E51F7FCCBB}" presName="vert0" presStyleCnt="0">
        <dgm:presLayoutVars>
          <dgm:dir/>
          <dgm:animOne val="branch"/>
          <dgm:animLvl val="lvl"/>
        </dgm:presLayoutVars>
      </dgm:prSet>
      <dgm:spPr/>
    </dgm:pt>
    <dgm:pt modelId="{26F3D471-55C5-4E8B-8400-ABC2B74C89B0}" type="pres">
      <dgm:prSet presAssocID="{4ACE66D2-0EBF-4AF0-A136-25BF45C692CD}" presName="thickLine" presStyleLbl="alignNode1" presStyleIdx="0" presStyleCnt="1"/>
      <dgm:spPr/>
    </dgm:pt>
    <dgm:pt modelId="{49B4D0DE-2898-4253-9952-D276DF3299BB}" type="pres">
      <dgm:prSet presAssocID="{4ACE66D2-0EBF-4AF0-A136-25BF45C692CD}" presName="horz1" presStyleCnt="0"/>
      <dgm:spPr/>
    </dgm:pt>
    <dgm:pt modelId="{948BB8B1-A72D-48EC-9876-5573FF87AA13}" type="pres">
      <dgm:prSet presAssocID="{4ACE66D2-0EBF-4AF0-A136-25BF45C692CD}" presName="tx1" presStyleLbl="revTx" presStyleIdx="0" presStyleCnt="1"/>
      <dgm:spPr/>
    </dgm:pt>
    <dgm:pt modelId="{C2A3C28E-F5C7-4B5E-8F09-968D58AAA86D}" type="pres">
      <dgm:prSet presAssocID="{4ACE66D2-0EBF-4AF0-A136-25BF45C692CD}" presName="vert1" presStyleCnt="0"/>
      <dgm:spPr/>
    </dgm:pt>
  </dgm:ptLst>
  <dgm:cxnLst>
    <dgm:cxn modelId="{B0A3CC4D-A156-4AC6-8CEB-25F538741490}" type="presOf" srcId="{4ACE66D2-0EBF-4AF0-A136-25BF45C692CD}" destId="{948BB8B1-A72D-48EC-9876-5573FF87AA13}" srcOrd="0" destOrd="0" presId="urn:microsoft.com/office/officeart/2008/layout/LinedList"/>
    <dgm:cxn modelId="{347BEF96-F074-4F96-A59F-4C818E56D8ED}" type="presOf" srcId="{1C0F879B-A283-43F8-9109-13E51F7FCCBB}" destId="{39D35FF3-5E58-4184-9BE1-42453A22B5EC}" srcOrd="0" destOrd="0" presId="urn:microsoft.com/office/officeart/2008/layout/LinedList"/>
    <dgm:cxn modelId="{FB6C6AA1-BA5E-4836-919F-8262C56FD92F}" srcId="{1C0F879B-A283-43F8-9109-13E51F7FCCBB}" destId="{4ACE66D2-0EBF-4AF0-A136-25BF45C692CD}" srcOrd="0" destOrd="0" parTransId="{DC54AE22-F959-4D36-8B25-5E018188EFD4}" sibTransId="{9594FDA9-10D2-4A59-9607-8904B281451A}"/>
    <dgm:cxn modelId="{96DFEF9B-6D89-4931-8686-362766E6648B}" type="presParOf" srcId="{39D35FF3-5E58-4184-9BE1-42453A22B5EC}" destId="{26F3D471-55C5-4E8B-8400-ABC2B74C89B0}" srcOrd="0" destOrd="0" presId="urn:microsoft.com/office/officeart/2008/layout/LinedList"/>
    <dgm:cxn modelId="{9784D8F2-2D76-4F27-A585-6F7217E599A0}" type="presParOf" srcId="{39D35FF3-5E58-4184-9BE1-42453A22B5EC}" destId="{49B4D0DE-2898-4253-9952-D276DF3299BB}" srcOrd="1" destOrd="0" presId="urn:microsoft.com/office/officeart/2008/layout/LinedList"/>
    <dgm:cxn modelId="{430697A0-2349-4E2D-A890-8D2D7B6273DD}" type="presParOf" srcId="{49B4D0DE-2898-4253-9952-D276DF3299BB}" destId="{948BB8B1-A72D-48EC-9876-5573FF87AA13}" srcOrd="0" destOrd="0" presId="urn:microsoft.com/office/officeart/2008/layout/LinedList"/>
    <dgm:cxn modelId="{80EF065A-DF84-4BC9-9028-95700E59902A}" type="presParOf" srcId="{49B4D0DE-2898-4253-9952-D276DF3299BB}" destId="{C2A3C28E-F5C7-4B5E-8F09-968D58AAA86D}"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0F65D3D1-42B9-421F-8177-B3B4507DB071}" type="doc">
      <dgm:prSet loTypeId="urn:microsoft.com/office/officeart/2005/8/layout/list1" loCatId="list" qsTypeId="urn:microsoft.com/office/officeart/2005/8/quickstyle/simple3" qsCatId="simple" csTypeId="urn:microsoft.com/office/officeart/2005/8/colors/accent1_2" csCatId="accent1" phldr="1"/>
      <dgm:spPr/>
      <dgm:t>
        <a:bodyPr/>
        <a:lstStyle/>
        <a:p>
          <a:pPr rtl="1"/>
          <a:endParaRPr lang="ar-EG"/>
        </a:p>
      </dgm:t>
    </dgm:pt>
    <dgm:pt modelId="{608BAE98-26D0-457D-85E0-BC88C719DA5F}">
      <dgm:prSet custT="1"/>
      <dgm:spPr/>
      <dgm:t>
        <a:bodyPr/>
        <a:lstStyle/>
        <a:p>
          <a:pPr rtl="1"/>
          <a:r>
            <a:rPr lang="ar-EG" sz="3600" dirty="0">
              <a:latin typeface="Sakkal Majalla" panose="02000000000000000000" pitchFamily="2" charset="-78"/>
              <a:cs typeface="Sakkal Majalla" panose="02000000000000000000" pitchFamily="2" charset="-78"/>
            </a:rPr>
            <a:t>1- اصطناع البيانات أو النتائج . </a:t>
          </a:r>
        </a:p>
      </dgm:t>
    </dgm:pt>
    <dgm:pt modelId="{C71B8847-A363-4462-A36E-D2CCFBEEF5D3}" type="parTrans" cxnId="{DD3FA750-7E37-419B-BB8C-CEB1FA27F9DB}">
      <dgm:prSet/>
      <dgm:spPr/>
      <dgm:t>
        <a:bodyPr/>
        <a:lstStyle/>
        <a:p>
          <a:pPr rtl="1"/>
          <a:endParaRPr lang="ar-EG"/>
        </a:p>
      </dgm:t>
    </dgm:pt>
    <dgm:pt modelId="{F8BC69DD-2BFA-4DDB-AD5A-BB5D78505D81}" type="sibTrans" cxnId="{DD3FA750-7E37-419B-BB8C-CEB1FA27F9DB}">
      <dgm:prSet/>
      <dgm:spPr/>
      <dgm:t>
        <a:bodyPr/>
        <a:lstStyle/>
        <a:p>
          <a:pPr rtl="1"/>
          <a:endParaRPr lang="ar-EG"/>
        </a:p>
      </dgm:t>
    </dgm:pt>
    <dgm:pt modelId="{37B5FE8D-4ABE-44C9-8D2D-BE288A2CE10D}">
      <dgm:prSet custT="1"/>
      <dgm:spPr/>
      <dgm:t>
        <a:bodyPr/>
        <a:lstStyle/>
        <a:p>
          <a:pPr algn="just" rtl="1"/>
          <a:r>
            <a:rPr lang="ar-EG" sz="3200" dirty="0">
              <a:latin typeface="Sakkal Majalla" panose="02000000000000000000" pitchFamily="2" charset="-78"/>
              <a:cs typeface="Sakkal Majalla" panose="02000000000000000000" pitchFamily="2" charset="-78"/>
            </a:rPr>
            <a:t>القيام باصطناع بيانات أو نتائج، ثم تسجيلها أو كتابتها وكأنها حقيقية وكجزء من التقرير البحثي (ﺗﺳﺟﯾل أو ﻋـرض ﺑﯾﺎﻧﺎت </a:t>
          </a:r>
          <a:r>
            <a:rPr lang="ar-EG" sz="3200" dirty="0" err="1">
              <a:latin typeface="Sakkal Majalla" panose="02000000000000000000" pitchFamily="2" charset="-78"/>
              <a:cs typeface="Sakkal Majalla" panose="02000000000000000000" pitchFamily="2" charset="-78"/>
            </a:rPr>
            <a:t>ﻏﯾر</a:t>
          </a:r>
          <a:r>
            <a:rPr lang="ar-EG" sz="3200" dirty="0">
              <a:latin typeface="Sakkal Majalla" panose="02000000000000000000" pitchFamily="2" charset="-78"/>
              <a:cs typeface="Sakkal Majalla" panose="02000000000000000000" pitchFamily="2" charset="-78"/>
            </a:rPr>
            <a:t> </a:t>
          </a:r>
          <a:r>
            <a:rPr lang="ar-EG" sz="3200" dirty="0" err="1">
              <a:latin typeface="Sakkal Majalla" panose="02000000000000000000" pitchFamily="2" charset="-78"/>
              <a:cs typeface="Sakkal Majalla" panose="02000000000000000000" pitchFamily="2" charset="-78"/>
            </a:rPr>
            <a:t>ﻣوﺟودة</a:t>
          </a:r>
          <a:r>
            <a:rPr lang="ar-EG" sz="3200" dirty="0">
              <a:latin typeface="Sakkal Majalla" panose="02000000000000000000" pitchFamily="2" charset="-78"/>
              <a:cs typeface="Sakkal Majalla" panose="02000000000000000000" pitchFamily="2" charset="-78"/>
            </a:rPr>
            <a:t>)، ويعد هذا خطأ أخلاقي. </a:t>
          </a:r>
        </a:p>
      </dgm:t>
    </dgm:pt>
    <dgm:pt modelId="{D9F79A06-2FA8-4EC9-AA72-AE62623EEB72}" type="parTrans" cxnId="{5DB69841-2D8C-4772-8BD4-E88DA389B110}">
      <dgm:prSet/>
      <dgm:spPr/>
      <dgm:t>
        <a:bodyPr/>
        <a:lstStyle/>
        <a:p>
          <a:pPr rtl="1"/>
          <a:endParaRPr lang="ar-EG"/>
        </a:p>
      </dgm:t>
    </dgm:pt>
    <dgm:pt modelId="{F7DDE706-0659-42CB-A50B-8EED742C56D4}" type="sibTrans" cxnId="{5DB69841-2D8C-4772-8BD4-E88DA389B110}">
      <dgm:prSet/>
      <dgm:spPr/>
      <dgm:t>
        <a:bodyPr/>
        <a:lstStyle/>
        <a:p>
          <a:pPr rtl="1"/>
          <a:endParaRPr lang="ar-EG"/>
        </a:p>
      </dgm:t>
    </dgm:pt>
    <dgm:pt modelId="{AA2E4181-643F-4A11-956F-F8F17955F00B}">
      <dgm:prSet custT="1"/>
      <dgm:spPr/>
      <dgm:t>
        <a:bodyPr/>
        <a:lstStyle/>
        <a:p>
          <a:pPr algn="just" rtl="1"/>
          <a:r>
            <a:rPr lang="ar-EG" sz="3200" dirty="0">
              <a:latin typeface="Sakkal Majalla" panose="02000000000000000000" pitchFamily="2" charset="-78"/>
              <a:cs typeface="Sakkal Majalla" panose="02000000000000000000" pitchFamily="2" charset="-78"/>
            </a:rPr>
            <a:t>لذا يجب أن تتخذ جهات التمويل والمؤسسات البحثية الإجراءات القانونية تجاه الباحثين الذين يقومون بهذا العمل غير الأخلاقي.</a:t>
          </a:r>
        </a:p>
      </dgm:t>
    </dgm:pt>
    <dgm:pt modelId="{E865A014-C10F-4D00-8708-3A8486AB188D}" type="parTrans" cxnId="{CD7C96D2-4B5B-4A1D-AA9F-FD1D5D5EBC52}">
      <dgm:prSet/>
      <dgm:spPr/>
      <dgm:t>
        <a:bodyPr/>
        <a:lstStyle/>
        <a:p>
          <a:pPr rtl="1"/>
          <a:endParaRPr lang="ar-EG"/>
        </a:p>
      </dgm:t>
    </dgm:pt>
    <dgm:pt modelId="{43EB4EE8-648B-4F38-98E6-24B938EE5813}" type="sibTrans" cxnId="{CD7C96D2-4B5B-4A1D-AA9F-FD1D5D5EBC52}">
      <dgm:prSet/>
      <dgm:spPr/>
      <dgm:t>
        <a:bodyPr/>
        <a:lstStyle/>
        <a:p>
          <a:pPr rtl="1"/>
          <a:endParaRPr lang="ar-EG"/>
        </a:p>
      </dgm:t>
    </dgm:pt>
    <dgm:pt modelId="{8C670EAE-00C9-447B-8A83-8E375A2D42FA}" type="pres">
      <dgm:prSet presAssocID="{0F65D3D1-42B9-421F-8177-B3B4507DB071}" presName="linear" presStyleCnt="0">
        <dgm:presLayoutVars>
          <dgm:dir val="rev"/>
          <dgm:animLvl val="lvl"/>
          <dgm:resizeHandles val="exact"/>
        </dgm:presLayoutVars>
      </dgm:prSet>
      <dgm:spPr/>
    </dgm:pt>
    <dgm:pt modelId="{7B77A365-B4D5-4BBB-A734-6DC59A418F09}" type="pres">
      <dgm:prSet presAssocID="{608BAE98-26D0-457D-85E0-BC88C719DA5F}" presName="parentLin" presStyleCnt="0"/>
      <dgm:spPr/>
    </dgm:pt>
    <dgm:pt modelId="{E3F631F0-74D6-4911-9D79-4C77C2891081}" type="pres">
      <dgm:prSet presAssocID="{608BAE98-26D0-457D-85E0-BC88C719DA5F}" presName="parentLeftMargin" presStyleLbl="node1" presStyleIdx="0" presStyleCnt="1"/>
      <dgm:spPr/>
    </dgm:pt>
    <dgm:pt modelId="{A8CCECEA-DBE4-4291-AFBA-E8D112A9A6C6}" type="pres">
      <dgm:prSet presAssocID="{608BAE98-26D0-457D-85E0-BC88C719DA5F}" presName="parentText" presStyleLbl="node1" presStyleIdx="0" presStyleCnt="1" custScaleY="86915" custLinFactNeighborX="5702" custLinFactNeighborY="15562">
        <dgm:presLayoutVars>
          <dgm:chMax val="0"/>
          <dgm:bulletEnabled val="1"/>
        </dgm:presLayoutVars>
      </dgm:prSet>
      <dgm:spPr/>
    </dgm:pt>
    <dgm:pt modelId="{5E5DF6C1-B1E8-4C02-BBC7-09F4205FDCB8}" type="pres">
      <dgm:prSet presAssocID="{608BAE98-26D0-457D-85E0-BC88C719DA5F}" presName="negativeSpace" presStyleCnt="0"/>
      <dgm:spPr/>
    </dgm:pt>
    <dgm:pt modelId="{94DBE4A5-E8C1-4D50-B4B0-49669B83D0EE}" type="pres">
      <dgm:prSet presAssocID="{608BAE98-26D0-457D-85E0-BC88C719DA5F}" presName="childText" presStyleLbl="conFgAcc1" presStyleIdx="0" presStyleCnt="1">
        <dgm:presLayoutVars>
          <dgm:bulletEnabled val="1"/>
        </dgm:presLayoutVars>
      </dgm:prSet>
      <dgm:spPr/>
    </dgm:pt>
  </dgm:ptLst>
  <dgm:cxnLst>
    <dgm:cxn modelId="{5306C13E-AD21-49C0-AE0D-04DD53C9B3C0}" type="presOf" srcId="{0F65D3D1-42B9-421F-8177-B3B4507DB071}" destId="{8C670EAE-00C9-447B-8A83-8E375A2D42FA}" srcOrd="0" destOrd="0" presId="urn:microsoft.com/office/officeart/2005/8/layout/list1"/>
    <dgm:cxn modelId="{8D67D25F-5C28-494E-96BA-2931181130C1}" type="presOf" srcId="{AA2E4181-643F-4A11-956F-F8F17955F00B}" destId="{94DBE4A5-E8C1-4D50-B4B0-49669B83D0EE}" srcOrd="0" destOrd="1" presId="urn:microsoft.com/office/officeart/2005/8/layout/list1"/>
    <dgm:cxn modelId="{5DB69841-2D8C-4772-8BD4-E88DA389B110}" srcId="{608BAE98-26D0-457D-85E0-BC88C719DA5F}" destId="{37B5FE8D-4ABE-44C9-8D2D-BE288A2CE10D}" srcOrd="0" destOrd="0" parTransId="{D9F79A06-2FA8-4EC9-AA72-AE62623EEB72}" sibTransId="{F7DDE706-0659-42CB-A50B-8EED742C56D4}"/>
    <dgm:cxn modelId="{DFF9C66B-E05C-4C8E-B0C9-A002836A94DB}" type="presOf" srcId="{37B5FE8D-4ABE-44C9-8D2D-BE288A2CE10D}" destId="{94DBE4A5-E8C1-4D50-B4B0-49669B83D0EE}" srcOrd="0" destOrd="0" presId="urn:microsoft.com/office/officeart/2005/8/layout/list1"/>
    <dgm:cxn modelId="{DD3FA750-7E37-419B-BB8C-CEB1FA27F9DB}" srcId="{0F65D3D1-42B9-421F-8177-B3B4507DB071}" destId="{608BAE98-26D0-457D-85E0-BC88C719DA5F}" srcOrd="0" destOrd="0" parTransId="{C71B8847-A363-4462-A36E-D2CCFBEEF5D3}" sibTransId="{F8BC69DD-2BFA-4DDB-AD5A-BB5D78505D81}"/>
    <dgm:cxn modelId="{CD7C96D2-4B5B-4A1D-AA9F-FD1D5D5EBC52}" srcId="{608BAE98-26D0-457D-85E0-BC88C719DA5F}" destId="{AA2E4181-643F-4A11-956F-F8F17955F00B}" srcOrd="1" destOrd="0" parTransId="{E865A014-C10F-4D00-8708-3A8486AB188D}" sibTransId="{43EB4EE8-648B-4F38-98E6-24B938EE5813}"/>
    <dgm:cxn modelId="{895171D6-29A5-4347-B470-CD62C2E93A56}" type="presOf" srcId="{608BAE98-26D0-457D-85E0-BC88C719DA5F}" destId="{A8CCECEA-DBE4-4291-AFBA-E8D112A9A6C6}" srcOrd="1" destOrd="0" presId="urn:microsoft.com/office/officeart/2005/8/layout/list1"/>
    <dgm:cxn modelId="{6ED5EEE9-1064-48B6-BA68-E9515F8DCA3A}" type="presOf" srcId="{608BAE98-26D0-457D-85E0-BC88C719DA5F}" destId="{E3F631F0-74D6-4911-9D79-4C77C2891081}" srcOrd="0" destOrd="0" presId="urn:microsoft.com/office/officeart/2005/8/layout/list1"/>
    <dgm:cxn modelId="{3C9E9171-ADC2-4C42-92CF-F37A9874AF41}" type="presParOf" srcId="{8C670EAE-00C9-447B-8A83-8E375A2D42FA}" destId="{7B77A365-B4D5-4BBB-A734-6DC59A418F09}" srcOrd="0" destOrd="0" presId="urn:microsoft.com/office/officeart/2005/8/layout/list1"/>
    <dgm:cxn modelId="{17C52682-BB5B-4653-B66F-5FF8A75AC35F}" type="presParOf" srcId="{7B77A365-B4D5-4BBB-A734-6DC59A418F09}" destId="{E3F631F0-74D6-4911-9D79-4C77C2891081}" srcOrd="0" destOrd="0" presId="urn:microsoft.com/office/officeart/2005/8/layout/list1"/>
    <dgm:cxn modelId="{8725F724-CB55-4E0E-9659-31396F7CDE71}" type="presParOf" srcId="{7B77A365-B4D5-4BBB-A734-6DC59A418F09}" destId="{A8CCECEA-DBE4-4291-AFBA-E8D112A9A6C6}" srcOrd="1" destOrd="0" presId="urn:microsoft.com/office/officeart/2005/8/layout/list1"/>
    <dgm:cxn modelId="{81DA936F-3FEB-4EB5-90E1-BC4D998C05F5}" type="presParOf" srcId="{8C670EAE-00C9-447B-8A83-8E375A2D42FA}" destId="{5E5DF6C1-B1E8-4C02-BBC7-09F4205FDCB8}" srcOrd="1" destOrd="0" presId="urn:microsoft.com/office/officeart/2005/8/layout/list1"/>
    <dgm:cxn modelId="{24A9FDC6-2DB3-4B30-A85E-77375CE1FFC4}" type="presParOf" srcId="{8C670EAE-00C9-447B-8A83-8E375A2D42FA}" destId="{94DBE4A5-E8C1-4D50-B4B0-49669B83D0EE}" srcOrd="2"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0F65D3D1-42B9-421F-8177-B3B4507DB071}" type="doc">
      <dgm:prSet loTypeId="urn:microsoft.com/office/officeart/2005/8/layout/list1" loCatId="list" qsTypeId="urn:microsoft.com/office/officeart/2005/8/quickstyle/simple3" qsCatId="simple" csTypeId="urn:microsoft.com/office/officeart/2005/8/colors/accent1_2" csCatId="accent1" phldr="1"/>
      <dgm:spPr/>
      <dgm:t>
        <a:bodyPr/>
        <a:lstStyle/>
        <a:p>
          <a:pPr rtl="1"/>
          <a:endParaRPr lang="ar-EG"/>
        </a:p>
      </dgm:t>
    </dgm:pt>
    <dgm:pt modelId="{608BAE98-26D0-457D-85E0-BC88C719DA5F}">
      <dgm:prSet custT="1"/>
      <dgm:spPr/>
      <dgm:t>
        <a:bodyPr/>
        <a:lstStyle/>
        <a:p>
          <a:pPr algn="r" rtl="1"/>
          <a:r>
            <a:rPr lang="ar-EG" sz="4400" b="1" dirty="0">
              <a:latin typeface="Sakkal Majalla" panose="02000000000000000000" pitchFamily="2" charset="-78"/>
              <a:cs typeface="Sakkal Majalla" panose="02000000000000000000" pitchFamily="2" charset="-78"/>
            </a:rPr>
            <a:t>2- تزييف أو تعديل النتائج الأصلية</a:t>
          </a:r>
        </a:p>
      </dgm:t>
    </dgm:pt>
    <dgm:pt modelId="{C71B8847-A363-4462-A36E-D2CCFBEEF5D3}" type="parTrans" cxnId="{DD3FA750-7E37-419B-BB8C-CEB1FA27F9DB}">
      <dgm:prSet/>
      <dgm:spPr/>
      <dgm:t>
        <a:bodyPr/>
        <a:lstStyle/>
        <a:p>
          <a:pPr rtl="1"/>
          <a:endParaRPr lang="ar-EG"/>
        </a:p>
      </dgm:t>
    </dgm:pt>
    <dgm:pt modelId="{F8BC69DD-2BFA-4DDB-AD5A-BB5D78505D81}" type="sibTrans" cxnId="{DD3FA750-7E37-419B-BB8C-CEB1FA27F9DB}">
      <dgm:prSet/>
      <dgm:spPr/>
      <dgm:t>
        <a:bodyPr/>
        <a:lstStyle/>
        <a:p>
          <a:pPr rtl="1"/>
          <a:endParaRPr lang="ar-EG"/>
        </a:p>
      </dgm:t>
    </dgm:pt>
    <dgm:pt modelId="{37B5FE8D-4ABE-44C9-8D2D-BE288A2CE10D}">
      <dgm:prSet custT="1"/>
      <dgm:spPr/>
      <dgm:t>
        <a:bodyPr/>
        <a:lstStyle/>
        <a:p>
          <a:pPr algn="just" rtl="1"/>
          <a:r>
            <a:rPr lang="ar-EG" sz="4000" dirty="0">
              <a:latin typeface="Sakkal Majalla" panose="02000000000000000000" pitchFamily="2" charset="-78"/>
              <a:cs typeface="Sakkal Majalla" panose="02000000000000000000" pitchFamily="2" charset="-78"/>
            </a:rPr>
            <a:t>التغيير المتعمد للنتائج الأصلية وعرضها بطريقة مخالفة للواقع  </a:t>
          </a:r>
        </a:p>
      </dgm:t>
    </dgm:pt>
    <dgm:pt modelId="{D9F79A06-2FA8-4EC9-AA72-AE62623EEB72}" type="parTrans" cxnId="{5DB69841-2D8C-4772-8BD4-E88DA389B110}">
      <dgm:prSet/>
      <dgm:spPr/>
      <dgm:t>
        <a:bodyPr/>
        <a:lstStyle/>
        <a:p>
          <a:pPr rtl="1"/>
          <a:endParaRPr lang="ar-EG"/>
        </a:p>
      </dgm:t>
    </dgm:pt>
    <dgm:pt modelId="{F7DDE706-0659-42CB-A50B-8EED742C56D4}" type="sibTrans" cxnId="{5DB69841-2D8C-4772-8BD4-E88DA389B110}">
      <dgm:prSet/>
      <dgm:spPr/>
      <dgm:t>
        <a:bodyPr/>
        <a:lstStyle/>
        <a:p>
          <a:pPr rtl="1"/>
          <a:endParaRPr lang="ar-EG"/>
        </a:p>
      </dgm:t>
    </dgm:pt>
    <dgm:pt modelId="{73C9DEF7-6A9A-49ED-B32C-C72955AF5894}">
      <dgm:prSet custT="1"/>
      <dgm:spPr/>
      <dgm:t>
        <a:bodyPr/>
        <a:lstStyle/>
        <a:p>
          <a:pPr algn="just" rtl="1"/>
          <a:r>
            <a:rPr lang="ar-EG" sz="4000" dirty="0">
              <a:latin typeface="Sakkal Majalla" panose="02000000000000000000" pitchFamily="2" charset="-78"/>
              <a:cs typeface="Sakkal Majalla" panose="02000000000000000000" pitchFamily="2" charset="-78"/>
            </a:rPr>
            <a:t>حذف أو تغيير متعمد للمادة البحثية أو التلاعب بالأجهزة أو البيانات بحيث لا تعكس نتائج البحوث الفعلية، ثم تسجل وتنشر كورقة بحثية أو تقرير مشروع. </a:t>
          </a:r>
        </a:p>
      </dgm:t>
    </dgm:pt>
    <dgm:pt modelId="{D6E82482-0FBA-4EC1-A39E-32B6C10B8DC1}" type="parTrans" cxnId="{243BC3B1-9C72-4C2C-A8D8-44D683EDBA06}">
      <dgm:prSet/>
      <dgm:spPr/>
      <dgm:t>
        <a:bodyPr/>
        <a:lstStyle/>
        <a:p>
          <a:pPr rtl="1"/>
          <a:endParaRPr lang="ar-EG"/>
        </a:p>
      </dgm:t>
    </dgm:pt>
    <dgm:pt modelId="{F9B11D7C-E5CF-4473-9F3B-4B72A1FFE264}" type="sibTrans" cxnId="{243BC3B1-9C72-4C2C-A8D8-44D683EDBA06}">
      <dgm:prSet/>
      <dgm:spPr/>
      <dgm:t>
        <a:bodyPr/>
        <a:lstStyle/>
        <a:p>
          <a:pPr rtl="1"/>
          <a:endParaRPr lang="ar-EG"/>
        </a:p>
      </dgm:t>
    </dgm:pt>
    <dgm:pt modelId="{8C670EAE-00C9-447B-8A83-8E375A2D42FA}" type="pres">
      <dgm:prSet presAssocID="{0F65D3D1-42B9-421F-8177-B3B4507DB071}" presName="linear" presStyleCnt="0">
        <dgm:presLayoutVars>
          <dgm:dir val="rev"/>
          <dgm:animLvl val="lvl"/>
          <dgm:resizeHandles val="exact"/>
        </dgm:presLayoutVars>
      </dgm:prSet>
      <dgm:spPr/>
    </dgm:pt>
    <dgm:pt modelId="{7B77A365-B4D5-4BBB-A734-6DC59A418F09}" type="pres">
      <dgm:prSet presAssocID="{608BAE98-26D0-457D-85E0-BC88C719DA5F}" presName="parentLin" presStyleCnt="0"/>
      <dgm:spPr/>
    </dgm:pt>
    <dgm:pt modelId="{E3F631F0-74D6-4911-9D79-4C77C2891081}" type="pres">
      <dgm:prSet presAssocID="{608BAE98-26D0-457D-85E0-BC88C719DA5F}" presName="parentLeftMargin" presStyleLbl="node1" presStyleIdx="0" presStyleCnt="1"/>
      <dgm:spPr/>
    </dgm:pt>
    <dgm:pt modelId="{A8CCECEA-DBE4-4291-AFBA-E8D112A9A6C6}" type="pres">
      <dgm:prSet presAssocID="{608BAE98-26D0-457D-85E0-BC88C719DA5F}" presName="parentText" presStyleLbl="node1" presStyleIdx="0" presStyleCnt="1" custScaleY="139929">
        <dgm:presLayoutVars>
          <dgm:chMax val="0"/>
          <dgm:bulletEnabled val="1"/>
        </dgm:presLayoutVars>
      </dgm:prSet>
      <dgm:spPr/>
    </dgm:pt>
    <dgm:pt modelId="{5E5DF6C1-B1E8-4C02-BBC7-09F4205FDCB8}" type="pres">
      <dgm:prSet presAssocID="{608BAE98-26D0-457D-85E0-BC88C719DA5F}" presName="negativeSpace" presStyleCnt="0"/>
      <dgm:spPr/>
    </dgm:pt>
    <dgm:pt modelId="{94DBE4A5-E8C1-4D50-B4B0-49669B83D0EE}" type="pres">
      <dgm:prSet presAssocID="{608BAE98-26D0-457D-85E0-BC88C719DA5F}" presName="childText" presStyleLbl="conFgAcc1" presStyleIdx="0" presStyleCnt="1">
        <dgm:presLayoutVars>
          <dgm:bulletEnabled val="1"/>
        </dgm:presLayoutVars>
      </dgm:prSet>
      <dgm:spPr/>
    </dgm:pt>
  </dgm:ptLst>
  <dgm:cxnLst>
    <dgm:cxn modelId="{5306C13E-AD21-49C0-AE0D-04DD53C9B3C0}" type="presOf" srcId="{0F65D3D1-42B9-421F-8177-B3B4507DB071}" destId="{8C670EAE-00C9-447B-8A83-8E375A2D42FA}" srcOrd="0" destOrd="0" presId="urn:microsoft.com/office/officeart/2005/8/layout/list1"/>
    <dgm:cxn modelId="{5DB69841-2D8C-4772-8BD4-E88DA389B110}" srcId="{608BAE98-26D0-457D-85E0-BC88C719DA5F}" destId="{37B5FE8D-4ABE-44C9-8D2D-BE288A2CE10D}" srcOrd="0" destOrd="0" parTransId="{D9F79A06-2FA8-4EC9-AA72-AE62623EEB72}" sibTransId="{F7DDE706-0659-42CB-A50B-8EED742C56D4}"/>
    <dgm:cxn modelId="{08209442-48B3-4244-BEF3-F608C23D9446}" type="presOf" srcId="{73C9DEF7-6A9A-49ED-B32C-C72955AF5894}" destId="{94DBE4A5-E8C1-4D50-B4B0-49669B83D0EE}" srcOrd="0" destOrd="1" presId="urn:microsoft.com/office/officeart/2005/8/layout/list1"/>
    <dgm:cxn modelId="{DFF9C66B-E05C-4C8E-B0C9-A002836A94DB}" type="presOf" srcId="{37B5FE8D-4ABE-44C9-8D2D-BE288A2CE10D}" destId="{94DBE4A5-E8C1-4D50-B4B0-49669B83D0EE}" srcOrd="0" destOrd="0" presId="urn:microsoft.com/office/officeart/2005/8/layout/list1"/>
    <dgm:cxn modelId="{DD3FA750-7E37-419B-BB8C-CEB1FA27F9DB}" srcId="{0F65D3D1-42B9-421F-8177-B3B4507DB071}" destId="{608BAE98-26D0-457D-85E0-BC88C719DA5F}" srcOrd="0" destOrd="0" parTransId="{C71B8847-A363-4462-A36E-D2CCFBEEF5D3}" sibTransId="{F8BC69DD-2BFA-4DDB-AD5A-BB5D78505D81}"/>
    <dgm:cxn modelId="{243BC3B1-9C72-4C2C-A8D8-44D683EDBA06}" srcId="{608BAE98-26D0-457D-85E0-BC88C719DA5F}" destId="{73C9DEF7-6A9A-49ED-B32C-C72955AF5894}" srcOrd="1" destOrd="0" parTransId="{D6E82482-0FBA-4EC1-A39E-32B6C10B8DC1}" sibTransId="{F9B11D7C-E5CF-4473-9F3B-4B72A1FFE264}"/>
    <dgm:cxn modelId="{895171D6-29A5-4347-B470-CD62C2E93A56}" type="presOf" srcId="{608BAE98-26D0-457D-85E0-BC88C719DA5F}" destId="{A8CCECEA-DBE4-4291-AFBA-E8D112A9A6C6}" srcOrd="1" destOrd="0" presId="urn:microsoft.com/office/officeart/2005/8/layout/list1"/>
    <dgm:cxn modelId="{6ED5EEE9-1064-48B6-BA68-E9515F8DCA3A}" type="presOf" srcId="{608BAE98-26D0-457D-85E0-BC88C719DA5F}" destId="{E3F631F0-74D6-4911-9D79-4C77C2891081}" srcOrd="0" destOrd="0" presId="urn:microsoft.com/office/officeart/2005/8/layout/list1"/>
    <dgm:cxn modelId="{3C9E9171-ADC2-4C42-92CF-F37A9874AF41}" type="presParOf" srcId="{8C670EAE-00C9-447B-8A83-8E375A2D42FA}" destId="{7B77A365-B4D5-4BBB-A734-6DC59A418F09}" srcOrd="0" destOrd="0" presId="urn:microsoft.com/office/officeart/2005/8/layout/list1"/>
    <dgm:cxn modelId="{17C52682-BB5B-4653-B66F-5FF8A75AC35F}" type="presParOf" srcId="{7B77A365-B4D5-4BBB-A734-6DC59A418F09}" destId="{E3F631F0-74D6-4911-9D79-4C77C2891081}" srcOrd="0" destOrd="0" presId="urn:microsoft.com/office/officeart/2005/8/layout/list1"/>
    <dgm:cxn modelId="{8725F724-CB55-4E0E-9659-31396F7CDE71}" type="presParOf" srcId="{7B77A365-B4D5-4BBB-A734-6DC59A418F09}" destId="{A8CCECEA-DBE4-4291-AFBA-E8D112A9A6C6}" srcOrd="1" destOrd="0" presId="urn:microsoft.com/office/officeart/2005/8/layout/list1"/>
    <dgm:cxn modelId="{81DA936F-3FEB-4EB5-90E1-BC4D998C05F5}" type="presParOf" srcId="{8C670EAE-00C9-447B-8A83-8E375A2D42FA}" destId="{5E5DF6C1-B1E8-4C02-BBC7-09F4205FDCB8}" srcOrd="1" destOrd="0" presId="urn:microsoft.com/office/officeart/2005/8/layout/list1"/>
    <dgm:cxn modelId="{24A9FDC6-2DB3-4B30-A85E-77375CE1FFC4}" type="presParOf" srcId="{8C670EAE-00C9-447B-8A83-8E375A2D42FA}" destId="{94DBE4A5-E8C1-4D50-B4B0-49669B83D0EE}" srcOrd="2"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0F65D3D1-42B9-421F-8177-B3B4507DB071}" type="doc">
      <dgm:prSet loTypeId="urn:microsoft.com/office/officeart/2005/8/layout/list1" loCatId="list" qsTypeId="urn:microsoft.com/office/officeart/2005/8/quickstyle/simple3" qsCatId="simple" csTypeId="urn:microsoft.com/office/officeart/2005/8/colors/accent1_2" csCatId="accent1" phldr="1"/>
      <dgm:spPr/>
      <dgm:t>
        <a:bodyPr/>
        <a:lstStyle/>
        <a:p>
          <a:pPr rtl="1"/>
          <a:endParaRPr lang="ar-EG"/>
        </a:p>
      </dgm:t>
    </dgm:pt>
    <dgm:pt modelId="{608BAE98-26D0-457D-85E0-BC88C719DA5F}">
      <dgm:prSet custT="1"/>
      <dgm:spPr/>
      <dgm:t>
        <a:bodyPr/>
        <a:lstStyle/>
        <a:p>
          <a:pPr algn="ctr" rtl="1"/>
          <a:r>
            <a:rPr lang="ar-EG" sz="4400" dirty="0">
              <a:latin typeface="Sakkal Majalla" panose="02000000000000000000" pitchFamily="2" charset="-78"/>
              <a:cs typeface="Sakkal Majalla" panose="02000000000000000000" pitchFamily="2" charset="-78"/>
            </a:rPr>
            <a:t>لماذا</a:t>
          </a:r>
          <a:r>
            <a:rPr lang="ar-EG" sz="4400" baseline="0" dirty="0">
              <a:latin typeface="Sakkal Majalla" panose="02000000000000000000" pitchFamily="2" charset="-78"/>
              <a:cs typeface="Sakkal Majalla" panose="02000000000000000000" pitchFamily="2" charset="-78"/>
            </a:rPr>
            <a:t> يعد اصطناع أو تزييف البيانات أو النتائج خرق لأخلاقيات البحث العلمي؟ </a:t>
          </a:r>
          <a:endParaRPr lang="ar-EG" sz="4400" dirty="0">
            <a:latin typeface="Sakkal Majalla" panose="02000000000000000000" pitchFamily="2" charset="-78"/>
            <a:cs typeface="Sakkal Majalla" panose="02000000000000000000" pitchFamily="2" charset="-78"/>
          </a:endParaRPr>
        </a:p>
      </dgm:t>
    </dgm:pt>
    <dgm:pt modelId="{C71B8847-A363-4462-A36E-D2CCFBEEF5D3}" type="parTrans" cxnId="{DD3FA750-7E37-419B-BB8C-CEB1FA27F9DB}">
      <dgm:prSet/>
      <dgm:spPr/>
      <dgm:t>
        <a:bodyPr/>
        <a:lstStyle/>
        <a:p>
          <a:pPr rtl="1"/>
          <a:endParaRPr lang="ar-EG"/>
        </a:p>
      </dgm:t>
    </dgm:pt>
    <dgm:pt modelId="{F8BC69DD-2BFA-4DDB-AD5A-BB5D78505D81}" type="sibTrans" cxnId="{DD3FA750-7E37-419B-BB8C-CEB1FA27F9DB}">
      <dgm:prSet/>
      <dgm:spPr/>
      <dgm:t>
        <a:bodyPr/>
        <a:lstStyle/>
        <a:p>
          <a:pPr rtl="1"/>
          <a:endParaRPr lang="ar-EG"/>
        </a:p>
      </dgm:t>
    </dgm:pt>
    <dgm:pt modelId="{37B5FE8D-4ABE-44C9-8D2D-BE288A2CE10D}">
      <dgm:prSet custT="1"/>
      <dgm:spPr/>
      <dgm:t>
        <a:bodyPr/>
        <a:lstStyle/>
        <a:p>
          <a:pPr algn="just" rtl="1"/>
          <a:r>
            <a:rPr lang="ar-EG" sz="3600" dirty="0">
              <a:latin typeface="Sakkal Majalla" panose="02000000000000000000" pitchFamily="2" charset="-78"/>
              <a:cs typeface="Sakkal Majalla" panose="02000000000000000000" pitchFamily="2" charset="-78"/>
            </a:rPr>
            <a:t>يضعف أو  يزعزع ثقة المجتمع في المشروع البحث ككل . </a:t>
          </a:r>
        </a:p>
      </dgm:t>
    </dgm:pt>
    <dgm:pt modelId="{D9F79A06-2FA8-4EC9-AA72-AE62623EEB72}" type="parTrans" cxnId="{5DB69841-2D8C-4772-8BD4-E88DA389B110}">
      <dgm:prSet/>
      <dgm:spPr/>
      <dgm:t>
        <a:bodyPr/>
        <a:lstStyle/>
        <a:p>
          <a:pPr rtl="1"/>
          <a:endParaRPr lang="ar-EG"/>
        </a:p>
      </dgm:t>
    </dgm:pt>
    <dgm:pt modelId="{F7DDE706-0659-42CB-A50B-8EED742C56D4}" type="sibTrans" cxnId="{5DB69841-2D8C-4772-8BD4-E88DA389B110}">
      <dgm:prSet/>
      <dgm:spPr/>
      <dgm:t>
        <a:bodyPr/>
        <a:lstStyle/>
        <a:p>
          <a:pPr rtl="1"/>
          <a:endParaRPr lang="ar-EG"/>
        </a:p>
      </dgm:t>
    </dgm:pt>
    <dgm:pt modelId="{63FA382E-F49F-4DBA-8398-C7F4FA523813}">
      <dgm:prSet custT="1"/>
      <dgm:spPr/>
      <dgm:t>
        <a:bodyPr/>
        <a:lstStyle/>
        <a:p>
          <a:pPr algn="just" rtl="1"/>
          <a:r>
            <a:rPr lang="ar-EG" sz="3600" dirty="0">
              <a:latin typeface="Sakkal Majalla" panose="02000000000000000000" pitchFamily="2" charset="-78"/>
              <a:cs typeface="Sakkal Majalla" panose="02000000000000000000" pitchFamily="2" charset="-78"/>
            </a:rPr>
            <a:t>كل اكتشاف جديد يكون مبنيا على مجموعة من الاكتشافات السابقة. وبناء عليه، إذا بنيت البحوث على نتائج مصطنعة فإن النتيجة هو بحث علمي باطل. </a:t>
          </a:r>
        </a:p>
      </dgm:t>
    </dgm:pt>
    <dgm:pt modelId="{4FD40ACE-FE32-4170-BDDB-546E8511BD73}" type="parTrans" cxnId="{E1D11DCF-79F5-4920-8222-8716F2666BC5}">
      <dgm:prSet/>
      <dgm:spPr/>
      <dgm:t>
        <a:bodyPr/>
        <a:lstStyle/>
        <a:p>
          <a:pPr rtl="1"/>
          <a:endParaRPr lang="ar-EG"/>
        </a:p>
      </dgm:t>
    </dgm:pt>
    <dgm:pt modelId="{1D96AFC4-7BA3-4C4B-80D0-FD88B6177621}" type="sibTrans" cxnId="{E1D11DCF-79F5-4920-8222-8716F2666BC5}">
      <dgm:prSet/>
      <dgm:spPr/>
      <dgm:t>
        <a:bodyPr/>
        <a:lstStyle/>
        <a:p>
          <a:pPr rtl="1"/>
          <a:endParaRPr lang="ar-EG"/>
        </a:p>
      </dgm:t>
    </dgm:pt>
    <dgm:pt modelId="{8C670EAE-00C9-447B-8A83-8E375A2D42FA}" type="pres">
      <dgm:prSet presAssocID="{0F65D3D1-42B9-421F-8177-B3B4507DB071}" presName="linear" presStyleCnt="0">
        <dgm:presLayoutVars>
          <dgm:dir val="rev"/>
          <dgm:animLvl val="lvl"/>
          <dgm:resizeHandles val="exact"/>
        </dgm:presLayoutVars>
      </dgm:prSet>
      <dgm:spPr/>
    </dgm:pt>
    <dgm:pt modelId="{7B77A365-B4D5-4BBB-A734-6DC59A418F09}" type="pres">
      <dgm:prSet presAssocID="{608BAE98-26D0-457D-85E0-BC88C719DA5F}" presName="parentLin" presStyleCnt="0"/>
      <dgm:spPr/>
    </dgm:pt>
    <dgm:pt modelId="{E3F631F0-74D6-4911-9D79-4C77C2891081}" type="pres">
      <dgm:prSet presAssocID="{608BAE98-26D0-457D-85E0-BC88C719DA5F}" presName="parentLeftMargin" presStyleLbl="node1" presStyleIdx="0" presStyleCnt="1"/>
      <dgm:spPr/>
    </dgm:pt>
    <dgm:pt modelId="{A8CCECEA-DBE4-4291-AFBA-E8D112A9A6C6}" type="pres">
      <dgm:prSet presAssocID="{608BAE98-26D0-457D-85E0-BC88C719DA5F}" presName="parentText" presStyleLbl="node1" presStyleIdx="0" presStyleCnt="1" custScaleY="139929">
        <dgm:presLayoutVars>
          <dgm:chMax val="0"/>
          <dgm:bulletEnabled val="1"/>
        </dgm:presLayoutVars>
      </dgm:prSet>
      <dgm:spPr/>
    </dgm:pt>
    <dgm:pt modelId="{5E5DF6C1-B1E8-4C02-BBC7-09F4205FDCB8}" type="pres">
      <dgm:prSet presAssocID="{608BAE98-26D0-457D-85E0-BC88C719DA5F}" presName="negativeSpace" presStyleCnt="0"/>
      <dgm:spPr/>
    </dgm:pt>
    <dgm:pt modelId="{94DBE4A5-E8C1-4D50-B4B0-49669B83D0EE}" type="pres">
      <dgm:prSet presAssocID="{608BAE98-26D0-457D-85E0-BC88C719DA5F}" presName="childText" presStyleLbl="conFgAcc1" presStyleIdx="0" presStyleCnt="1">
        <dgm:presLayoutVars>
          <dgm:bulletEnabled val="1"/>
        </dgm:presLayoutVars>
      </dgm:prSet>
      <dgm:spPr/>
    </dgm:pt>
  </dgm:ptLst>
  <dgm:cxnLst>
    <dgm:cxn modelId="{8C52263A-3E5F-4801-9A5F-0CFFFE656AC8}" type="presOf" srcId="{63FA382E-F49F-4DBA-8398-C7F4FA523813}" destId="{94DBE4A5-E8C1-4D50-B4B0-49669B83D0EE}" srcOrd="0" destOrd="1" presId="urn:microsoft.com/office/officeart/2005/8/layout/list1"/>
    <dgm:cxn modelId="{5306C13E-AD21-49C0-AE0D-04DD53C9B3C0}" type="presOf" srcId="{0F65D3D1-42B9-421F-8177-B3B4507DB071}" destId="{8C670EAE-00C9-447B-8A83-8E375A2D42FA}" srcOrd="0" destOrd="0" presId="urn:microsoft.com/office/officeart/2005/8/layout/list1"/>
    <dgm:cxn modelId="{5DB69841-2D8C-4772-8BD4-E88DA389B110}" srcId="{608BAE98-26D0-457D-85E0-BC88C719DA5F}" destId="{37B5FE8D-4ABE-44C9-8D2D-BE288A2CE10D}" srcOrd="0" destOrd="0" parTransId="{D9F79A06-2FA8-4EC9-AA72-AE62623EEB72}" sibTransId="{F7DDE706-0659-42CB-A50B-8EED742C56D4}"/>
    <dgm:cxn modelId="{DFF9C66B-E05C-4C8E-B0C9-A002836A94DB}" type="presOf" srcId="{37B5FE8D-4ABE-44C9-8D2D-BE288A2CE10D}" destId="{94DBE4A5-E8C1-4D50-B4B0-49669B83D0EE}" srcOrd="0" destOrd="0" presId="urn:microsoft.com/office/officeart/2005/8/layout/list1"/>
    <dgm:cxn modelId="{DD3FA750-7E37-419B-BB8C-CEB1FA27F9DB}" srcId="{0F65D3D1-42B9-421F-8177-B3B4507DB071}" destId="{608BAE98-26D0-457D-85E0-BC88C719DA5F}" srcOrd="0" destOrd="0" parTransId="{C71B8847-A363-4462-A36E-D2CCFBEEF5D3}" sibTransId="{F8BC69DD-2BFA-4DDB-AD5A-BB5D78505D81}"/>
    <dgm:cxn modelId="{E1D11DCF-79F5-4920-8222-8716F2666BC5}" srcId="{608BAE98-26D0-457D-85E0-BC88C719DA5F}" destId="{63FA382E-F49F-4DBA-8398-C7F4FA523813}" srcOrd="1" destOrd="0" parTransId="{4FD40ACE-FE32-4170-BDDB-546E8511BD73}" sibTransId="{1D96AFC4-7BA3-4C4B-80D0-FD88B6177621}"/>
    <dgm:cxn modelId="{895171D6-29A5-4347-B470-CD62C2E93A56}" type="presOf" srcId="{608BAE98-26D0-457D-85E0-BC88C719DA5F}" destId="{A8CCECEA-DBE4-4291-AFBA-E8D112A9A6C6}" srcOrd="1" destOrd="0" presId="urn:microsoft.com/office/officeart/2005/8/layout/list1"/>
    <dgm:cxn modelId="{6ED5EEE9-1064-48B6-BA68-E9515F8DCA3A}" type="presOf" srcId="{608BAE98-26D0-457D-85E0-BC88C719DA5F}" destId="{E3F631F0-74D6-4911-9D79-4C77C2891081}" srcOrd="0" destOrd="0" presId="urn:microsoft.com/office/officeart/2005/8/layout/list1"/>
    <dgm:cxn modelId="{3C9E9171-ADC2-4C42-92CF-F37A9874AF41}" type="presParOf" srcId="{8C670EAE-00C9-447B-8A83-8E375A2D42FA}" destId="{7B77A365-B4D5-4BBB-A734-6DC59A418F09}" srcOrd="0" destOrd="0" presId="urn:microsoft.com/office/officeart/2005/8/layout/list1"/>
    <dgm:cxn modelId="{17C52682-BB5B-4653-B66F-5FF8A75AC35F}" type="presParOf" srcId="{7B77A365-B4D5-4BBB-A734-6DC59A418F09}" destId="{E3F631F0-74D6-4911-9D79-4C77C2891081}" srcOrd="0" destOrd="0" presId="urn:microsoft.com/office/officeart/2005/8/layout/list1"/>
    <dgm:cxn modelId="{8725F724-CB55-4E0E-9659-31396F7CDE71}" type="presParOf" srcId="{7B77A365-B4D5-4BBB-A734-6DC59A418F09}" destId="{A8CCECEA-DBE4-4291-AFBA-E8D112A9A6C6}" srcOrd="1" destOrd="0" presId="urn:microsoft.com/office/officeart/2005/8/layout/list1"/>
    <dgm:cxn modelId="{81DA936F-3FEB-4EB5-90E1-BC4D998C05F5}" type="presParOf" srcId="{8C670EAE-00C9-447B-8A83-8E375A2D42FA}" destId="{5E5DF6C1-B1E8-4C02-BBC7-09F4205FDCB8}" srcOrd="1" destOrd="0" presId="urn:microsoft.com/office/officeart/2005/8/layout/list1"/>
    <dgm:cxn modelId="{24A9FDC6-2DB3-4B30-A85E-77375CE1FFC4}" type="presParOf" srcId="{8C670EAE-00C9-447B-8A83-8E375A2D42FA}" destId="{94DBE4A5-E8C1-4D50-B4B0-49669B83D0EE}" srcOrd="2"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0F65D3D1-42B9-421F-8177-B3B4507DB071}" type="doc">
      <dgm:prSet loTypeId="urn:microsoft.com/office/officeart/2005/8/layout/list1" loCatId="list" qsTypeId="urn:microsoft.com/office/officeart/2005/8/quickstyle/simple3" qsCatId="simple" csTypeId="urn:microsoft.com/office/officeart/2005/8/colors/accent1_2" csCatId="accent1" phldr="1"/>
      <dgm:spPr/>
      <dgm:t>
        <a:bodyPr/>
        <a:lstStyle/>
        <a:p>
          <a:pPr rtl="1"/>
          <a:endParaRPr lang="ar-EG"/>
        </a:p>
      </dgm:t>
    </dgm:pt>
    <dgm:pt modelId="{608BAE98-26D0-457D-85E0-BC88C719DA5F}">
      <dgm:prSet custT="1"/>
      <dgm:spPr/>
      <dgm:t>
        <a:bodyPr/>
        <a:lstStyle/>
        <a:p>
          <a:pPr algn="r" rtl="1"/>
          <a:r>
            <a:rPr lang="ar-EG" sz="4400" b="1" dirty="0">
              <a:latin typeface="Sakkal Majalla" panose="02000000000000000000" pitchFamily="2" charset="-78"/>
              <a:cs typeface="Sakkal Majalla" panose="02000000000000000000" pitchFamily="2" charset="-78"/>
            </a:rPr>
            <a:t>3-</a:t>
          </a:r>
          <a:r>
            <a:rPr lang="ar-EG" sz="4400" b="1" baseline="0" dirty="0">
              <a:latin typeface="Sakkal Majalla" panose="02000000000000000000" pitchFamily="2" charset="-78"/>
              <a:cs typeface="Sakkal Majalla" panose="02000000000000000000" pitchFamily="2" charset="-78"/>
            </a:rPr>
            <a:t> الاستيلاء أو الاقتباس أو القرصنة العلمية. </a:t>
          </a:r>
          <a:endParaRPr lang="ar-EG" sz="4400" b="1" dirty="0">
            <a:latin typeface="Sakkal Majalla" panose="02000000000000000000" pitchFamily="2" charset="-78"/>
            <a:cs typeface="Sakkal Majalla" panose="02000000000000000000" pitchFamily="2" charset="-78"/>
          </a:endParaRPr>
        </a:p>
      </dgm:t>
    </dgm:pt>
    <dgm:pt modelId="{C71B8847-A363-4462-A36E-D2CCFBEEF5D3}" type="parTrans" cxnId="{DD3FA750-7E37-419B-BB8C-CEB1FA27F9DB}">
      <dgm:prSet/>
      <dgm:spPr/>
      <dgm:t>
        <a:bodyPr/>
        <a:lstStyle/>
        <a:p>
          <a:pPr rtl="1"/>
          <a:endParaRPr lang="ar-EG"/>
        </a:p>
      </dgm:t>
    </dgm:pt>
    <dgm:pt modelId="{F8BC69DD-2BFA-4DDB-AD5A-BB5D78505D81}" type="sibTrans" cxnId="{DD3FA750-7E37-419B-BB8C-CEB1FA27F9DB}">
      <dgm:prSet/>
      <dgm:spPr/>
      <dgm:t>
        <a:bodyPr/>
        <a:lstStyle/>
        <a:p>
          <a:pPr rtl="1"/>
          <a:endParaRPr lang="ar-EG"/>
        </a:p>
      </dgm:t>
    </dgm:pt>
    <dgm:pt modelId="{37B5FE8D-4ABE-44C9-8D2D-BE288A2CE10D}">
      <dgm:prSet custT="1"/>
      <dgm:spPr/>
      <dgm:t>
        <a:bodyPr/>
        <a:lstStyle/>
        <a:p>
          <a:pPr algn="just" rtl="1"/>
          <a:r>
            <a:rPr lang="ar-EG" sz="4000" dirty="0">
              <a:latin typeface="Sakkal Majalla" panose="02000000000000000000" pitchFamily="2" charset="-78"/>
              <a:cs typeface="Sakkal Majalla" panose="02000000000000000000" pitchFamily="2" charset="-78"/>
            </a:rPr>
            <a:t>الاستيلاء على أفكار، أو مجهود، أو نتائج، أو كلمات شخص آخر ،أو أشخاص آخرون دون الإشارة إليهم . </a:t>
          </a:r>
        </a:p>
      </dgm:t>
    </dgm:pt>
    <dgm:pt modelId="{D9F79A06-2FA8-4EC9-AA72-AE62623EEB72}" type="parTrans" cxnId="{5DB69841-2D8C-4772-8BD4-E88DA389B110}">
      <dgm:prSet/>
      <dgm:spPr/>
      <dgm:t>
        <a:bodyPr/>
        <a:lstStyle/>
        <a:p>
          <a:pPr rtl="1"/>
          <a:endParaRPr lang="ar-EG"/>
        </a:p>
      </dgm:t>
    </dgm:pt>
    <dgm:pt modelId="{F7DDE706-0659-42CB-A50B-8EED742C56D4}" type="sibTrans" cxnId="{5DB69841-2D8C-4772-8BD4-E88DA389B110}">
      <dgm:prSet/>
      <dgm:spPr/>
      <dgm:t>
        <a:bodyPr/>
        <a:lstStyle/>
        <a:p>
          <a:pPr rtl="1"/>
          <a:endParaRPr lang="ar-EG"/>
        </a:p>
      </dgm:t>
    </dgm:pt>
    <dgm:pt modelId="{37CECC9E-AACB-45C5-ADD2-DFB498F1B1BF}">
      <dgm:prSet custT="1"/>
      <dgm:spPr/>
      <dgm:t>
        <a:bodyPr/>
        <a:lstStyle/>
        <a:p>
          <a:pPr algn="just" rtl="1"/>
          <a:r>
            <a:rPr lang="ar-EG" sz="4000" dirty="0">
              <a:latin typeface="Sakkal Majalla" panose="02000000000000000000" pitchFamily="2" charset="-78"/>
              <a:cs typeface="Sakkal Majalla" panose="02000000000000000000" pitchFamily="2" charset="-78"/>
            </a:rPr>
            <a:t>جعل الانترنت عملية الاستيلاء أو قرصنة اعمال الآخرين دون الإشارة إليهم عملية سهلة جدا " القص واللزق" </a:t>
          </a:r>
        </a:p>
      </dgm:t>
    </dgm:pt>
    <dgm:pt modelId="{149E01E0-0885-4635-8B44-E78E84ECC186}" type="parTrans" cxnId="{67F95DA9-C6F6-4B6C-B34E-A84AFB84740C}">
      <dgm:prSet/>
      <dgm:spPr/>
    </dgm:pt>
    <dgm:pt modelId="{ED3E189C-C341-4875-9E35-3903D8C21CD0}" type="sibTrans" cxnId="{67F95DA9-C6F6-4B6C-B34E-A84AFB84740C}">
      <dgm:prSet/>
      <dgm:spPr/>
    </dgm:pt>
    <dgm:pt modelId="{8C670EAE-00C9-447B-8A83-8E375A2D42FA}" type="pres">
      <dgm:prSet presAssocID="{0F65D3D1-42B9-421F-8177-B3B4507DB071}" presName="linear" presStyleCnt="0">
        <dgm:presLayoutVars>
          <dgm:dir val="rev"/>
          <dgm:animLvl val="lvl"/>
          <dgm:resizeHandles val="exact"/>
        </dgm:presLayoutVars>
      </dgm:prSet>
      <dgm:spPr/>
    </dgm:pt>
    <dgm:pt modelId="{7B77A365-B4D5-4BBB-A734-6DC59A418F09}" type="pres">
      <dgm:prSet presAssocID="{608BAE98-26D0-457D-85E0-BC88C719DA5F}" presName="parentLin" presStyleCnt="0"/>
      <dgm:spPr/>
    </dgm:pt>
    <dgm:pt modelId="{E3F631F0-74D6-4911-9D79-4C77C2891081}" type="pres">
      <dgm:prSet presAssocID="{608BAE98-26D0-457D-85E0-BC88C719DA5F}" presName="parentLeftMargin" presStyleLbl="node1" presStyleIdx="0" presStyleCnt="1"/>
      <dgm:spPr/>
    </dgm:pt>
    <dgm:pt modelId="{A8CCECEA-DBE4-4291-AFBA-E8D112A9A6C6}" type="pres">
      <dgm:prSet presAssocID="{608BAE98-26D0-457D-85E0-BC88C719DA5F}" presName="parentText" presStyleLbl="node1" presStyleIdx="0" presStyleCnt="1" custScaleY="139929">
        <dgm:presLayoutVars>
          <dgm:chMax val="0"/>
          <dgm:bulletEnabled val="1"/>
        </dgm:presLayoutVars>
      </dgm:prSet>
      <dgm:spPr/>
    </dgm:pt>
    <dgm:pt modelId="{5E5DF6C1-B1E8-4C02-BBC7-09F4205FDCB8}" type="pres">
      <dgm:prSet presAssocID="{608BAE98-26D0-457D-85E0-BC88C719DA5F}" presName="negativeSpace" presStyleCnt="0"/>
      <dgm:spPr/>
    </dgm:pt>
    <dgm:pt modelId="{94DBE4A5-E8C1-4D50-B4B0-49669B83D0EE}" type="pres">
      <dgm:prSet presAssocID="{608BAE98-26D0-457D-85E0-BC88C719DA5F}" presName="childText" presStyleLbl="conFgAcc1" presStyleIdx="0" presStyleCnt="1">
        <dgm:presLayoutVars>
          <dgm:bulletEnabled val="1"/>
        </dgm:presLayoutVars>
      </dgm:prSet>
      <dgm:spPr/>
    </dgm:pt>
  </dgm:ptLst>
  <dgm:cxnLst>
    <dgm:cxn modelId="{5306C13E-AD21-49C0-AE0D-04DD53C9B3C0}" type="presOf" srcId="{0F65D3D1-42B9-421F-8177-B3B4507DB071}" destId="{8C670EAE-00C9-447B-8A83-8E375A2D42FA}" srcOrd="0" destOrd="0" presId="urn:microsoft.com/office/officeart/2005/8/layout/list1"/>
    <dgm:cxn modelId="{5DB69841-2D8C-4772-8BD4-E88DA389B110}" srcId="{608BAE98-26D0-457D-85E0-BC88C719DA5F}" destId="{37B5FE8D-4ABE-44C9-8D2D-BE288A2CE10D}" srcOrd="0" destOrd="0" parTransId="{D9F79A06-2FA8-4EC9-AA72-AE62623EEB72}" sibTransId="{F7DDE706-0659-42CB-A50B-8EED742C56D4}"/>
    <dgm:cxn modelId="{DFF9C66B-E05C-4C8E-B0C9-A002836A94DB}" type="presOf" srcId="{37B5FE8D-4ABE-44C9-8D2D-BE288A2CE10D}" destId="{94DBE4A5-E8C1-4D50-B4B0-49669B83D0EE}" srcOrd="0" destOrd="0" presId="urn:microsoft.com/office/officeart/2005/8/layout/list1"/>
    <dgm:cxn modelId="{D40A456E-634C-40AB-8628-DD79FB6339B7}" type="presOf" srcId="{37CECC9E-AACB-45C5-ADD2-DFB498F1B1BF}" destId="{94DBE4A5-E8C1-4D50-B4B0-49669B83D0EE}" srcOrd="0" destOrd="1" presId="urn:microsoft.com/office/officeart/2005/8/layout/list1"/>
    <dgm:cxn modelId="{DD3FA750-7E37-419B-BB8C-CEB1FA27F9DB}" srcId="{0F65D3D1-42B9-421F-8177-B3B4507DB071}" destId="{608BAE98-26D0-457D-85E0-BC88C719DA5F}" srcOrd="0" destOrd="0" parTransId="{C71B8847-A363-4462-A36E-D2CCFBEEF5D3}" sibTransId="{F8BC69DD-2BFA-4DDB-AD5A-BB5D78505D81}"/>
    <dgm:cxn modelId="{67F95DA9-C6F6-4B6C-B34E-A84AFB84740C}" srcId="{608BAE98-26D0-457D-85E0-BC88C719DA5F}" destId="{37CECC9E-AACB-45C5-ADD2-DFB498F1B1BF}" srcOrd="1" destOrd="0" parTransId="{149E01E0-0885-4635-8B44-E78E84ECC186}" sibTransId="{ED3E189C-C341-4875-9E35-3903D8C21CD0}"/>
    <dgm:cxn modelId="{895171D6-29A5-4347-B470-CD62C2E93A56}" type="presOf" srcId="{608BAE98-26D0-457D-85E0-BC88C719DA5F}" destId="{A8CCECEA-DBE4-4291-AFBA-E8D112A9A6C6}" srcOrd="1" destOrd="0" presId="urn:microsoft.com/office/officeart/2005/8/layout/list1"/>
    <dgm:cxn modelId="{6ED5EEE9-1064-48B6-BA68-E9515F8DCA3A}" type="presOf" srcId="{608BAE98-26D0-457D-85E0-BC88C719DA5F}" destId="{E3F631F0-74D6-4911-9D79-4C77C2891081}" srcOrd="0" destOrd="0" presId="urn:microsoft.com/office/officeart/2005/8/layout/list1"/>
    <dgm:cxn modelId="{3C9E9171-ADC2-4C42-92CF-F37A9874AF41}" type="presParOf" srcId="{8C670EAE-00C9-447B-8A83-8E375A2D42FA}" destId="{7B77A365-B4D5-4BBB-A734-6DC59A418F09}" srcOrd="0" destOrd="0" presId="urn:microsoft.com/office/officeart/2005/8/layout/list1"/>
    <dgm:cxn modelId="{17C52682-BB5B-4653-B66F-5FF8A75AC35F}" type="presParOf" srcId="{7B77A365-B4D5-4BBB-A734-6DC59A418F09}" destId="{E3F631F0-74D6-4911-9D79-4C77C2891081}" srcOrd="0" destOrd="0" presId="urn:microsoft.com/office/officeart/2005/8/layout/list1"/>
    <dgm:cxn modelId="{8725F724-CB55-4E0E-9659-31396F7CDE71}" type="presParOf" srcId="{7B77A365-B4D5-4BBB-A734-6DC59A418F09}" destId="{A8CCECEA-DBE4-4291-AFBA-E8D112A9A6C6}" srcOrd="1" destOrd="0" presId="urn:microsoft.com/office/officeart/2005/8/layout/list1"/>
    <dgm:cxn modelId="{81DA936F-3FEB-4EB5-90E1-BC4D998C05F5}" type="presParOf" srcId="{8C670EAE-00C9-447B-8A83-8E375A2D42FA}" destId="{5E5DF6C1-B1E8-4C02-BBC7-09F4205FDCB8}" srcOrd="1" destOrd="0" presId="urn:microsoft.com/office/officeart/2005/8/layout/list1"/>
    <dgm:cxn modelId="{24A9FDC6-2DB3-4B30-A85E-77375CE1FFC4}" type="presParOf" srcId="{8C670EAE-00C9-447B-8A83-8E375A2D42FA}" destId="{94DBE4A5-E8C1-4D50-B4B0-49669B83D0EE}" srcOrd="2"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0F65D3D1-42B9-421F-8177-B3B4507DB071}" type="doc">
      <dgm:prSet loTypeId="urn:microsoft.com/office/officeart/2005/8/layout/list1" loCatId="list" qsTypeId="urn:microsoft.com/office/officeart/2005/8/quickstyle/simple3" qsCatId="simple" csTypeId="urn:microsoft.com/office/officeart/2005/8/colors/accent1_2" csCatId="accent1" phldr="1"/>
      <dgm:spPr/>
      <dgm:t>
        <a:bodyPr/>
        <a:lstStyle/>
        <a:p>
          <a:pPr rtl="1"/>
          <a:endParaRPr lang="ar-EG"/>
        </a:p>
      </dgm:t>
    </dgm:pt>
    <dgm:pt modelId="{608BAE98-26D0-457D-85E0-BC88C719DA5F}">
      <dgm:prSet custT="1"/>
      <dgm:spPr/>
      <dgm:t>
        <a:bodyPr/>
        <a:lstStyle/>
        <a:p>
          <a:pPr algn="r" rtl="1"/>
          <a:r>
            <a:rPr lang="ar-EG" sz="4400" b="1" dirty="0">
              <a:latin typeface="Sakkal Majalla" panose="02000000000000000000" pitchFamily="2" charset="-78"/>
              <a:cs typeface="Sakkal Majalla" panose="02000000000000000000" pitchFamily="2" charset="-78"/>
            </a:rPr>
            <a:t>4- خرق حقوق الملكية الفكرية </a:t>
          </a:r>
        </a:p>
      </dgm:t>
    </dgm:pt>
    <dgm:pt modelId="{C71B8847-A363-4462-A36E-D2CCFBEEF5D3}" type="parTrans" cxnId="{DD3FA750-7E37-419B-BB8C-CEB1FA27F9DB}">
      <dgm:prSet/>
      <dgm:spPr/>
      <dgm:t>
        <a:bodyPr/>
        <a:lstStyle/>
        <a:p>
          <a:pPr rtl="1"/>
          <a:endParaRPr lang="ar-EG"/>
        </a:p>
      </dgm:t>
    </dgm:pt>
    <dgm:pt modelId="{F8BC69DD-2BFA-4DDB-AD5A-BB5D78505D81}" type="sibTrans" cxnId="{DD3FA750-7E37-419B-BB8C-CEB1FA27F9DB}">
      <dgm:prSet/>
      <dgm:spPr/>
      <dgm:t>
        <a:bodyPr/>
        <a:lstStyle/>
        <a:p>
          <a:pPr rtl="1"/>
          <a:endParaRPr lang="ar-EG"/>
        </a:p>
      </dgm:t>
    </dgm:pt>
    <dgm:pt modelId="{37B5FE8D-4ABE-44C9-8D2D-BE288A2CE10D}">
      <dgm:prSet custT="1"/>
      <dgm:spPr/>
      <dgm:t>
        <a:bodyPr/>
        <a:lstStyle/>
        <a:p>
          <a:pPr algn="just" rtl="1"/>
          <a:r>
            <a:rPr lang="ar-EG" sz="3600" dirty="0">
              <a:latin typeface="Sakkal Majalla" panose="02000000000000000000" pitchFamily="2" charset="-78"/>
              <a:cs typeface="Sakkal Majalla" panose="02000000000000000000" pitchFamily="2" charset="-78"/>
            </a:rPr>
            <a:t>قيام باحثا ما بصورة محرمة، أو محظورة، أو غير قانونية ،أو مخالفة لأخلاقيات العمل المهني بنسب فكرة بحثية أصلية أو خطة أو نتائج بحثية معينة لنفسه وبكل ثقة أو فجاجة. </a:t>
          </a:r>
        </a:p>
      </dgm:t>
    </dgm:pt>
    <dgm:pt modelId="{D9F79A06-2FA8-4EC9-AA72-AE62623EEB72}" type="parTrans" cxnId="{5DB69841-2D8C-4772-8BD4-E88DA389B110}">
      <dgm:prSet/>
      <dgm:spPr/>
      <dgm:t>
        <a:bodyPr/>
        <a:lstStyle/>
        <a:p>
          <a:pPr rtl="1"/>
          <a:endParaRPr lang="ar-EG"/>
        </a:p>
      </dgm:t>
    </dgm:pt>
    <dgm:pt modelId="{F7DDE706-0659-42CB-A50B-8EED742C56D4}" type="sibTrans" cxnId="{5DB69841-2D8C-4772-8BD4-E88DA389B110}">
      <dgm:prSet/>
      <dgm:spPr/>
      <dgm:t>
        <a:bodyPr/>
        <a:lstStyle/>
        <a:p>
          <a:pPr rtl="1"/>
          <a:endParaRPr lang="ar-EG"/>
        </a:p>
      </dgm:t>
    </dgm:pt>
    <dgm:pt modelId="{F948C8B3-F0C8-4488-921A-4EDE20F05A57}">
      <dgm:prSet custT="1"/>
      <dgm:spPr/>
      <dgm:t>
        <a:bodyPr/>
        <a:lstStyle/>
        <a:p>
          <a:pPr algn="just" rtl="1"/>
          <a:r>
            <a:rPr lang="ar-EG" sz="3600" dirty="0">
              <a:latin typeface="Sakkal Majalla" panose="02000000000000000000" pitchFamily="2" charset="-78"/>
              <a:cs typeface="Sakkal Majalla" panose="02000000000000000000" pitchFamily="2" charset="-78"/>
            </a:rPr>
            <a:t>أصدرت وشرعت الدول والمؤسسات والمنظمات الدولية القوانين للحفاظ على حقوق الملكية الفكرية للمؤلفين وأصحاب البراءات الاختراع والعلامات التجارية .... الخ، وتجريم كل من يعتدي على تلك الحقوق. </a:t>
          </a:r>
        </a:p>
      </dgm:t>
    </dgm:pt>
    <dgm:pt modelId="{3299C366-0837-4EFF-9956-89FF5AFCE533}" type="parTrans" cxnId="{18830C2B-C5C1-4760-B3E7-1B0AC61AF0E6}">
      <dgm:prSet/>
      <dgm:spPr/>
    </dgm:pt>
    <dgm:pt modelId="{E7771F9B-2143-417F-A3FF-5504AABE4F20}" type="sibTrans" cxnId="{18830C2B-C5C1-4760-B3E7-1B0AC61AF0E6}">
      <dgm:prSet/>
      <dgm:spPr/>
    </dgm:pt>
    <dgm:pt modelId="{8C670EAE-00C9-447B-8A83-8E375A2D42FA}" type="pres">
      <dgm:prSet presAssocID="{0F65D3D1-42B9-421F-8177-B3B4507DB071}" presName="linear" presStyleCnt="0">
        <dgm:presLayoutVars>
          <dgm:dir val="rev"/>
          <dgm:animLvl val="lvl"/>
          <dgm:resizeHandles val="exact"/>
        </dgm:presLayoutVars>
      </dgm:prSet>
      <dgm:spPr/>
    </dgm:pt>
    <dgm:pt modelId="{7B77A365-B4D5-4BBB-A734-6DC59A418F09}" type="pres">
      <dgm:prSet presAssocID="{608BAE98-26D0-457D-85E0-BC88C719DA5F}" presName="parentLin" presStyleCnt="0"/>
      <dgm:spPr/>
    </dgm:pt>
    <dgm:pt modelId="{E3F631F0-74D6-4911-9D79-4C77C2891081}" type="pres">
      <dgm:prSet presAssocID="{608BAE98-26D0-457D-85E0-BC88C719DA5F}" presName="parentLeftMargin" presStyleLbl="node1" presStyleIdx="0" presStyleCnt="1"/>
      <dgm:spPr/>
    </dgm:pt>
    <dgm:pt modelId="{A8CCECEA-DBE4-4291-AFBA-E8D112A9A6C6}" type="pres">
      <dgm:prSet presAssocID="{608BAE98-26D0-457D-85E0-BC88C719DA5F}" presName="parentText" presStyleLbl="node1" presStyleIdx="0" presStyleCnt="1" custScaleY="139929">
        <dgm:presLayoutVars>
          <dgm:chMax val="0"/>
          <dgm:bulletEnabled val="1"/>
        </dgm:presLayoutVars>
      </dgm:prSet>
      <dgm:spPr/>
    </dgm:pt>
    <dgm:pt modelId="{5E5DF6C1-B1E8-4C02-BBC7-09F4205FDCB8}" type="pres">
      <dgm:prSet presAssocID="{608BAE98-26D0-457D-85E0-BC88C719DA5F}" presName="negativeSpace" presStyleCnt="0"/>
      <dgm:spPr/>
    </dgm:pt>
    <dgm:pt modelId="{94DBE4A5-E8C1-4D50-B4B0-49669B83D0EE}" type="pres">
      <dgm:prSet presAssocID="{608BAE98-26D0-457D-85E0-BC88C719DA5F}" presName="childText" presStyleLbl="conFgAcc1" presStyleIdx="0" presStyleCnt="1">
        <dgm:presLayoutVars>
          <dgm:bulletEnabled val="1"/>
        </dgm:presLayoutVars>
      </dgm:prSet>
      <dgm:spPr/>
    </dgm:pt>
  </dgm:ptLst>
  <dgm:cxnLst>
    <dgm:cxn modelId="{18830C2B-C5C1-4760-B3E7-1B0AC61AF0E6}" srcId="{608BAE98-26D0-457D-85E0-BC88C719DA5F}" destId="{F948C8B3-F0C8-4488-921A-4EDE20F05A57}" srcOrd="1" destOrd="0" parTransId="{3299C366-0837-4EFF-9956-89FF5AFCE533}" sibTransId="{E7771F9B-2143-417F-A3FF-5504AABE4F20}"/>
    <dgm:cxn modelId="{5306C13E-AD21-49C0-AE0D-04DD53C9B3C0}" type="presOf" srcId="{0F65D3D1-42B9-421F-8177-B3B4507DB071}" destId="{8C670EAE-00C9-447B-8A83-8E375A2D42FA}" srcOrd="0" destOrd="0" presId="urn:microsoft.com/office/officeart/2005/8/layout/list1"/>
    <dgm:cxn modelId="{5DB69841-2D8C-4772-8BD4-E88DA389B110}" srcId="{608BAE98-26D0-457D-85E0-BC88C719DA5F}" destId="{37B5FE8D-4ABE-44C9-8D2D-BE288A2CE10D}" srcOrd="0" destOrd="0" parTransId="{D9F79A06-2FA8-4EC9-AA72-AE62623EEB72}" sibTransId="{F7DDE706-0659-42CB-A50B-8EED742C56D4}"/>
    <dgm:cxn modelId="{DFF9C66B-E05C-4C8E-B0C9-A002836A94DB}" type="presOf" srcId="{37B5FE8D-4ABE-44C9-8D2D-BE288A2CE10D}" destId="{94DBE4A5-E8C1-4D50-B4B0-49669B83D0EE}" srcOrd="0" destOrd="0" presId="urn:microsoft.com/office/officeart/2005/8/layout/list1"/>
    <dgm:cxn modelId="{DD3FA750-7E37-419B-BB8C-CEB1FA27F9DB}" srcId="{0F65D3D1-42B9-421F-8177-B3B4507DB071}" destId="{608BAE98-26D0-457D-85E0-BC88C719DA5F}" srcOrd="0" destOrd="0" parTransId="{C71B8847-A363-4462-A36E-D2CCFBEEF5D3}" sibTransId="{F8BC69DD-2BFA-4DDB-AD5A-BB5D78505D81}"/>
    <dgm:cxn modelId="{2431B091-75A6-4813-89A0-AFB036764553}" type="presOf" srcId="{F948C8B3-F0C8-4488-921A-4EDE20F05A57}" destId="{94DBE4A5-E8C1-4D50-B4B0-49669B83D0EE}" srcOrd="0" destOrd="1" presId="urn:microsoft.com/office/officeart/2005/8/layout/list1"/>
    <dgm:cxn modelId="{895171D6-29A5-4347-B470-CD62C2E93A56}" type="presOf" srcId="{608BAE98-26D0-457D-85E0-BC88C719DA5F}" destId="{A8CCECEA-DBE4-4291-AFBA-E8D112A9A6C6}" srcOrd="1" destOrd="0" presId="urn:microsoft.com/office/officeart/2005/8/layout/list1"/>
    <dgm:cxn modelId="{6ED5EEE9-1064-48B6-BA68-E9515F8DCA3A}" type="presOf" srcId="{608BAE98-26D0-457D-85E0-BC88C719DA5F}" destId="{E3F631F0-74D6-4911-9D79-4C77C2891081}" srcOrd="0" destOrd="0" presId="urn:microsoft.com/office/officeart/2005/8/layout/list1"/>
    <dgm:cxn modelId="{3C9E9171-ADC2-4C42-92CF-F37A9874AF41}" type="presParOf" srcId="{8C670EAE-00C9-447B-8A83-8E375A2D42FA}" destId="{7B77A365-B4D5-4BBB-A734-6DC59A418F09}" srcOrd="0" destOrd="0" presId="urn:microsoft.com/office/officeart/2005/8/layout/list1"/>
    <dgm:cxn modelId="{17C52682-BB5B-4653-B66F-5FF8A75AC35F}" type="presParOf" srcId="{7B77A365-B4D5-4BBB-A734-6DC59A418F09}" destId="{E3F631F0-74D6-4911-9D79-4C77C2891081}" srcOrd="0" destOrd="0" presId="urn:microsoft.com/office/officeart/2005/8/layout/list1"/>
    <dgm:cxn modelId="{8725F724-CB55-4E0E-9659-31396F7CDE71}" type="presParOf" srcId="{7B77A365-B4D5-4BBB-A734-6DC59A418F09}" destId="{A8CCECEA-DBE4-4291-AFBA-E8D112A9A6C6}" srcOrd="1" destOrd="0" presId="urn:microsoft.com/office/officeart/2005/8/layout/list1"/>
    <dgm:cxn modelId="{81DA936F-3FEB-4EB5-90E1-BC4D998C05F5}" type="presParOf" srcId="{8C670EAE-00C9-447B-8A83-8E375A2D42FA}" destId="{5E5DF6C1-B1E8-4C02-BBC7-09F4205FDCB8}" srcOrd="1" destOrd="0" presId="urn:microsoft.com/office/officeart/2005/8/layout/list1"/>
    <dgm:cxn modelId="{24A9FDC6-2DB3-4B30-A85E-77375CE1FFC4}" type="presParOf" srcId="{8C670EAE-00C9-447B-8A83-8E375A2D42FA}" destId="{94DBE4A5-E8C1-4D50-B4B0-49669B83D0EE}" srcOrd="2"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A290788C-5C3F-45B9-B3F9-32A2512D8E3D}" type="doc">
      <dgm:prSet loTypeId="urn:microsoft.com/office/officeart/2008/layout/LinedList" loCatId="list" qsTypeId="urn:microsoft.com/office/officeart/2005/8/quickstyle/simple1" qsCatId="simple" csTypeId="urn:microsoft.com/office/officeart/2005/8/colors/accent1_2" csCatId="accent1"/>
      <dgm:spPr/>
      <dgm:t>
        <a:bodyPr/>
        <a:lstStyle/>
        <a:p>
          <a:pPr rtl="1"/>
          <a:endParaRPr lang="ar-EG"/>
        </a:p>
      </dgm:t>
    </dgm:pt>
    <dgm:pt modelId="{349913F2-C736-49FB-8B39-CA4EB4E00DB8}">
      <dgm:prSet custT="1"/>
      <dgm:spPr/>
      <dgm:t>
        <a:bodyPr/>
        <a:lstStyle/>
        <a:p>
          <a:pPr algn="just" rtl="1"/>
          <a:r>
            <a:rPr lang="ar-EG" sz="4000" dirty="0">
              <a:solidFill>
                <a:schemeClr val="bg1"/>
              </a:solidFill>
              <a:latin typeface="Sakkal Majalla" panose="02000000000000000000" pitchFamily="2" charset="-78"/>
              <a:cs typeface="Sakkal Majalla" panose="02000000000000000000" pitchFamily="2" charset="-78"/>
            </a:rPr>
            <a:t>نشر نفس البحث في مجلتين أو دوريتين مختلفتين أو إلى عدة  مجلات مختلفة بدون إخطار للمحررين في كلتا المجلتين أو الدوريتين. </a:t>
          </a:r>
        </a:p>
      </dgm:t>
    </dgm:pt>
    <dgm:pt modelId="{D06D84DB-4EDE-41A2-9A62-ECBB76A1C5E9}" type="parTrans" cxnId="{A2089EC8-D4B0-4A51-BF87-6FF4C72BCEB1}">
      <dgm:prSet/>
      <dgm:spPr/>
      <dgm:t>
        <a:bodyPr/>
        <a:lstStyle/>
        <a:p>
          <a:pPr rtl="1"/>
          <a:endParaRPr lang="ar-EG"/>
        </a:p>
      </dgm:t>
    </dgm:pt>
    <dgm:pt modelId="{F9E5291C-CC7A-4111-81C4-B37590BE7BB8}" type="sibTrans" cxnId="{A2089EC8-D4B0-4A51-BF87-6FF4C72BCEB1}">
      <dgm:prSet/>
      <dgm:spPr/>
      <dgm:t>
        <a:bodyPr/>
        <a:lstStyle/>
        <a:p>
          <a:pPr rtl="1"/>
          <a:endParaRPr lang="ar-EG"/>
        </a:p>
      </dgm:t>
    </dgm:pt>
    <dgm:pt modelId="{9B803629-535C-404D-8180-D0598344F8D5}">
      <dgm:prSet custT="1"/>
      <dgm:spPr/>
      <dgm:t>
        <a:bodyPr/>
        <a:lstStyle/>
        <a:p>
          <a:pPr algn="just" rtl="1"/>
          <a:r>
            <a:rPr lang="ar-EG" sz="4000" dirty="0">
              <a:solidFill>
                <a:schemeClr val="bg1"/>
              </a:solidFill>
              <a:latin typeface="Sakkal Majalla" panose="02000000000000000000" pitchFamily="2" charset="-78"/>
              <a:cs typeface="Sakkal Majalla" panose="02000000000000000000" pitchFamily="2" charset="-78"/>
            </a:rPr>
            <a:t>عدم إخطار القائم بتسجيل براءة اختراع ، الزميل المشارك أو الزملاء المشاركين معه في براءة الاختراع بما يحدث لكي تظهر بأنه المخترع الوحيد لهذا الابتكار. </a:t>
          </a:r>
        </a:p>
      </dgm:t>
    </dgm:pt>
    <dgm:pt modelId="{2C65A16E-CB5C-409E-B908-6E3345E1C773}" type="parTrans" cxnId="{8DC884DE-4622-4758-8515-616BA5514C33}">
      <dgm:prSet/>
      <dgm:spPr/>
      <dgm:t>
        <a:bodyPr/>
        <a:lstStyle/>
        <a:p>
          <a:pPr rtl="1"/>
          <a:endParaRPr lang="ar-EG"/>
        </a:p>
      </dgm:t>
    </dgm:pt>
    <dgm:pt modelId="{783A7769-A64D-4AC8-B583-DCD632D2FDED}" type="sibTrans" cxnId="{8DC884DE-4622-4758-8515-616BA5514C33}">
      <dgm:prSet/>
      <dgm:spPr/>
      <dgm:t>
        <a:bodyPr/>
        <a:lstStyle/>
        <a:p>
          <a:pPr rtl="1"/>
          <a:endParaRPr lang="ar-EG"/>
        </a:p>
      </dgm:t>
    </dgm:pt>
    <dgm:pt modelId="{425FAA10-9FBB-4C13-BEE9-39ED8FE20F49}">
      <dgm:prSet custT="1"/>
      <dgm:spPr/>
      <dgm:t>
        <a:bodyPr/>
        <a:lstStyle/>
        <a:p>
          <a:pPr algn="just" rtl="1"/>
          <a:r>
            <a:rPr lang="ar-EG" sz="4000" dirty="0">
              <a:solidFill>
                <a:schemeClr val="bg1"/>
              </a:solidFill>
              <a:latin typeface="Sakkal Majalla" panose="02000000000000000000" pitchFamily="2" charset="-78"/>
              <a:cs typeface="Sakkal Majalla" panose="02000000000000000000" pitchFamily="2" charset="-78"/>
            </a:rPr>
            <a:t>استخدام أسلوب تحليل إحصائي غير مناسب لكي تعزز معنوية بحثك. </a:t>
          </a:r>
        </a:p>
      </dgm:t>
    </dgm:pt>
    <dgm:pt modelId="{E10241D6-FDDC-4BBE-8F46-C9A14F38344C}" type="parTrans" cxnId="{1F7D3203-A0BD-41B3-AE20-0D314BC39249}">
      <dgm:prSet/>
      <dgm:spPr/>
      <dgm:t>
        <a:bodyPr/>
        <a:lstStyle/>
        <a:p>
          <a:pPr rtl="1"/>
          <a:endParaRPr lang="ar-EG"/>
        </a:p>
      </dgm:t>
    </dgm:pt>
    <dgm:pt modelId="{CE77FC51-9107-49A2-9BB1-E2703AB517AF}" type="sibTrans" cxnId="{1F7D3203-A0BD-41B3-AE20-0D314BC39249}">
      <dgm:prSet/>
      <dgm:spPr/>
      <dgm:t>
        <a:bodyPr/>
        <a:lstStyle/>
        <a:p>
          <a:pPr rtl="1"/>
          <a:endParaRPr lang="ar-EG"/>
        </a:p>
      </dgm:t>
    </dgm:pt>
    <dgm:pt modelId="{B492698F-B583-4AB4-9A77-6B16CC76E6FC}" type="pres">
      <dgm:prSet presAssocID="{A290788C-5C3F-45B9-B3F9-32A2512D8E3D}" presName="vert0" presStyleCnt="0">
        <dgm:presLayoutVars>
          <dgm:dir/>
          <dgm:animOne val="branch"/>
          <dgm:animLvl val="lvl"/>
        </dgm:presLayoutVars>
      </dgm:prSet>
      <dgm:spPr/>
    </dgm:pt>
    <dgm:pt modelId="{85EE11A8-6AB3-4941-818E-070149FCAADE}" type="pres">
      <dgm:prSet presAssocID="{349913F2-C736-49FB-8B39-CA4EB4E00DB8}" presName="thickLine" presStyleLbl="alignNode1" presStyleIdx="0" presStyleCnt="3"/>
      <dgm:spPr/>
    </dgm:pt>
    <dgm:pt modelId="{630A6472-5205-4AE8-9C2B-6D0C2940FB0A}" type="pres">
      <dgm:prSet presAssocID="{349913F2-C736-49FB-8B39-CA4EB4E00DB8}" presName="horz1" presStyleCnt="0"/>
      <dgm:spPr/>
    </dgm:pt>
    <dgm:pt modelId="{31E50BD4-7F16-47DF-B52E-07F49B308DF9}" type="pres">
      <dgm:prSet presAssocID="{349913F2-C736-49FB-8B39-CA4EB4E00DB8}" presName="tx1" presStyleLbl="revTx" presStyleIdx="0" presStyleCnt="3"/>
      <dgm:spPr/>
    </dgm:pt>
    <dgm:pt modelId="{A9DC6EA9-8B30-4A92-AD7F-A7604A6EBEC1}" type="pres">
      <dgm:prSet presAssocID="{349913F2-C736-49FB-8B39-CA4EB4E00DB8}" presName="vert1" presStyleCnt="0"/>
      <dgm:spPr/>
    </dgm:pt>
    <dgm:pt modelId="{10C66C29-E5AA-4C74-8F7F-C90D8FC6673F}" type="pres">
      <dgm:prSet presAssocID="{9B803629-535C-404D-8180-D0598344F8D5}" presName="thickLine" presStyleLbl="alignNode1" presStyleIdx="1" presStyleCnt="3"/>
      <dgm:spPr/>
    </dgm:pt>
    <dgm:pt modelId="{B5BE0D8A-7825-419E-94FB-724995671114}" type="pres">
      <dgm:prSet presAssocID="{9B803629-535C-404D-8180-D0598344F8D5}" presName="horz1" presStyleCnt="0"/>
      <dgm:spPr/>
    </dgm:pt>
    <dgm:pt modelId="{0382A47C-2499-4E9B-9B66-CBF53275E798}" type="pres">
      <dgm:prSet presAssocID="{9B803629-535C-404D-8180-D0598344F8D5}" presName="tx1" presStyleLbl="revTx" presStyleIdx="1" presStyleCnt="3"/>
      <dgm:spPr/>
    </dgm:pt>
    <dgm:pt modelId="{E114FA8F-E620-4562-9E51-17363F5C1787}" type="pres">
      <dgm:prSet presAssocID="{9B803629-535C-404D-8180-D0598344F8D5}" presName="vert1" presStyleCnt="0"/>
      <dgm:spPr/>
    </dgm:pt>
    <dgm:pt modelId="{19E48089-8761-42CE-A0B9-846CDC026055}" type="pres">
      <dgm:prSet presAssocID="{425FAA10-9FBB-4C13-BEE9-39ED8FE20F49}" presName="thickLine" presStyleLbl="alignNode1" presStyleIdx="2" presStyleCnt="3"/>
      <dgm:spPr/>
    </dgm:pt>
    <dgm:pt modelId="{146072B0-59A3-4210-A265-8C8D69E84E9E}" type="pres">
      <dgm:prSet presAssocID="{425FAA10-9FBB-4C13-BEE9-39ED8FE20F49}" presName="horz1" presStyleCnt="0"/>
      <dgm:spPr/>
    </dgm:pt>
    <dgm:pt modelId="{8D4C8239-28D6-49C4-A25A-F17AABD6EDBC}" type="pres">
      <dgm:prSet presAssocID="{425FAA10-9FBB-4C13-BEE9-39ED8FE20F49}" presName="tx1" presStyleLbl="revTx" presStyleIdx="2" presStyleCnt="3"/>
      <dgm:spPr/>
    </dgm:pt>
    <dgm:pt modelId="{6DF01E35-04EB-4DD9-88BA-224FD9FAF6D2}" type="pres">
      <dgm:prSet presAssocID="{425FAA10-9FBB-4C13-BEE9-39ED8FE20F49}" presName="vert1" presStyleCnt="0"/>
      <dgm:spPr/>
    </dgm:pt>
  </dgm:ptLst>
  <dgm:cxnLst>
    <dgm:cxn modelId="{1F7D3203-A0BD-41B3-AE20-0D314BC39249}" srcId="{A290788C-5C3F-45B9-B3F9-32A2512D8E3D}" destId="{425FAA10-9FBB-4C13-BEE9-39ED8FE20F49}" srcOrd="2" destOrd="0" parTransId="{E10241D6-FDDC-4BBE-8F46-C9A14F38344C}" sibTransId="{CE77FC51-9107-49A2-9BB1-E2703AB517AF}"/>
    <dgm:cxn modelId="{A242FF0D-618C-4AC0-800C-6F82A9925535}" type="presOf" srcId="{9B803629-535C-404D-8180-D0598344F8D5}" destId="{0382A47C-2499-4E9B-9B66-CBF53275E798}" srcOrd="0" destOrd="0" presId="urn:microsoft.com/office/officeart/2008/layout/LinedList"/>
    <dgm:cxn modelId="{91FFAB74-0DA3-4C38-90AA-30706543166A}" type="presOf" srcId="{425FAA10-9FBB-4C13-BEE9-39ED8FE20F49}" destId="{8D4C8239-28D6-49C4-A25A-F17AABD6EDBC}" srcOrd="0" destOrd="0" presId="urn:microsoft.com/office/officeart/2008/layout/LinedList"/>
    <dgm:cxn modelId="{212422B7-95BF-4E64-9535-D07A8C07442C}" type="presOf" srcId="{A290788C-5C3F-45B9-B3F9-32A2512D8E3D}" destId="{B492698F-B583-4AB4-9A77-6B16CC76E6FC}" srcOrd="0" destOrd="0" presId="urn:microsoft.com/office/officeart/2008/layout/LinedList"/>
    <dgm:cxn modelId="{A2089EC8-D4B0-4A51-BF87-6FF4C72BCEB1}" srcId="{A290788C-5C3F-45B9-B3F9-32A2512D8E3D}" destId="{349913F2-C736-49FB-8B39-CA4EB4E00DB8}" srcOrd="0" destOrd="0" parTransId="{D06D84DB-4EDE-41A2-9A62-ECBB76A1C5E9}" sibTransId="{F9E5291C-CC7A-4111-81C4-B37590BE7BB8}"/>
    <dgm:cxn modelId="{8DC884DE-4622-4758-8515-616BA5514C33}" srcId="{A290788C-5C3F-45B9-B3F9-32A2512D8E3D}" destId="{9B803629-535C-404D-8180-D0598344F8D5}" srcOrd="1" destOrd="0" parTransId="{2C65A16E-CB5C-409E-B908-6E3345E1C773}" sibTransId="{783A7769-A64D-4AC8-B583-DCD632D2FDED}"/>
    <dgm:cxn modelId="{35037BFC-F3BF-4C0B-8B2B-73EA709FF3BB}" type="presOf" srcId="{349913F2-C736-49FB-8B39-CA4EB4E00DB8}" destId="{31E50BD4-7F16-47DF-B52E-07F49B308DF9}" srcOrd="0" destOrd="0" presId="urn:microsoft.com/office/officeart/2008/layout/LinedList"/>
    <dgm:cxn modelId="{7A7D8127-F302-43F4-BF1B-40CAFC70977A}" type="presParOf" srcId="{B492698F-B583-4AB4-9A77-6B16CC76E6FC}" destId="{85EE11A8-6AB3-4941-818E-070149FCAADE}" srcOrd="0" destOrd="0" presId="urn:microsoft.com/office/officeart/2008/layout/LinedList"/>
    <dgm:cxn modelId="{40EAB6A4-83C2-4326-BCD4-E99B4B9A6DB8}" type="presParOf" srcId="{B492698F-B583-4AB4-9A77-6B16CC76E6FC}" destId="{630A6472-5205-4AE8-9C2B-6D0C2940FB0A}" srcOrd="1" destOrd="0" presId="urn:microsoft.com/office/officeart/2008/layout/LinedList"/>
    <dgm:cxn modelId="{F76118E4-62F5-411E-941C-3083ABACC022}" type="presParOf" srcId="{630A6472-5205-4AE8-9C2B-6D0C2940FB0A}" destId="{31E50BD4-7F16-47DF-B52E-07F49B308DF9}" srcOrd="0" destOrd="0" presId="urn:microsoft.com/office/officeart/2008/layout/LinedList"/>
    <dgm:cxn modelId="{75AE387A-105A-42AD-A658-3538F1B8E127}" type="presParOf" srcId="{630A6472-5205-4AE8-9C2B-6D0C2940FB0A}" destId="{A9DC6EA9-8B30-4A92-AD7F-A7604A6EBEC1}" srcOrd="1" destOrd="0" presId="urn:microsoft.com/office/officeart/2008/layout/LinedList"/>
    <dgm:cxn modelId="{B877EF12-E6AD-4FE4-9F19-AF40708DCE06}" type="presParOf" srcId="{B492698F-B583-4AB4-9A77-6B16CC76E6FC}" destId="{10C66C29-E5AA-4C74-8F7F-C90D8FC6673F}" srcOrd="2" destOrd="0" presId="urn:microsoft.com/office/officeart/2008/layout/LinedList"/>
    <dgm:cxn modelId="{BD6B7EA2-F223-4C00-BEDE-44C2D2B35A9D}" type="presParOf" srcId="{B492698F-B583-4AB4-9A77-6B16CC76E6FC}" destId="{B5BE0D8A-7825-419E-94FB-724995671114}" srcOrd="3" destOrd="0" presId="urn:microsoft.com/office/officeart/2008/layout/LinedList"/>
    <dgm:cxn modelId="{3DDB476A-399F-4C6E-8ECC-1FBB6A38F713}" type="presParOf" srcId="{B5BE0D8A-7825-419E-94FB-724995671114}" destId="{0382A47C-2499-4E9B-9B66-CBF53275E798}" srcOrd="0" destOrd="0" presId="urn:microsoft.com/office/officeart/2008/layout/LinedList"/>
    <dgm:cxn modelId="{BE8DDCAB-173A-4BA9-A982-31294460BA33}" type="presParOf" srcId="{B5BE0D8A-7825-419E-94FB-724995671114}" destId="{E114FA8F-E620-4562-9E51-17363F5C1787}" srcOrd="1" destOrd="0" presId="urn:microsoft.com/office/officeart/2008/layout/LinedList"/>
    <dgm:cxn modelId="{8042F9F3-742A-4EB5-9856-8D5F2E696CA2}" type="presParOf" srcId="{B492698F-B583-4AB4-9A77-6B16CC76E6FC}" destId="{19E48089-8761-42CE-A0B9-846CDC026055}" srcOrd="4" destOrd="0" presId="urn:microsoft.com/office/officeart/2008/layout/LinedList"/>
    <dgm:cxn modelId="{B4437E6D-11C7-476F-AD65-6FFF08543C3B}" type="presParOf" srcId="{B492698F-B583-4AB4-9A77-6B16CC76E6FC}" destId="{146072B0-59A3-4210-A265-8C8D69E84E9E}" srcOrd="5" destOrd="0" presId="urn:microsoft.com/office/officeart/2008/layout/LinedList"/>
    <dgm:cxn modelId="{76A61C7A-2F41-452D-8AAA-A217ACF915B3}" type="presParOf" srcId="{146072B0-59A3-4210-A265-8C8D69E84E9E}" destId="{8D4C8239-28D6-49C4-A25A-F17AABD6EDBC}" srcOrd="0" destOrd="0" presId="urn:microsoft.com/office/officeart/2008/layout/LinedList"/>
    <dgm:cxn modelId="{964B324B-7F51-4FF3-BF06-1D5A493E6467}" type="presParOf" srcId="{146072B0-59A3-4210-A265-8C8D69E84E9E}" destId="{6DF01E35-04EB-4DD9-88BA-224FD9FAF6D2}"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D0CD6D3C-6532-43DB-9784-B31F5FB14A23}" type="doc">
      <dgm:prSet loTypeId="urn:microsoft.com/office/officeart/2008/layout/LinedList" loCatId="list" qsTypeId="urn:microsoft.com/office/officeart/2005/8/quickstyle/simple1" qsCatId="simple" csTypeId="urn:microsoft.com/office/officeart/2005/8/colors/accent1_2" csCatId="accent1" phldr="1"/>
      <dgm:spPr/>
      <dgm:t>
        <a:bodyPr/>
        <a:lstStyle/>
        <a:p>
          <a:pPr rtl="1"/>
          <a:endParaRPr lang="ar-EG"/>
        </a:p>
      </dgm:t>
    </dgm:pt>
    <dgm:pt modelId="{EA8F9880-C730-4A16-81E3-2F4FF8BA12FD}">
      <dgm:prSet/>
      <dgm:spPr/>
      <dgm:t>
        <a:bodyPr/>
        <a:lstStyle/>
        <a:p>
          <a:pPr algn="just" rtl="1"/>
          <a:r>
            <a:rPr lang="ar-EG" dirty="0">
              <a:solidFill>
                <a:schemeClr val="bg1"/>
              </a:solidFill>
              <a:latin typeface="Sakkal Majalla" panose="02000000000000000000" pitchFamily="2" charset="-78"/>
              <a:cs typeface="Sakkal Majalla" panose="02000000000000000000" pitchFamily="2" charset="-78"/>
            </a:rPr>
            <a:t>تمرير أو تجاوز عملية تحكيم الورقة البحثية وإعلان النتائج </a:t>
          </a:r>
        </a:p>
        <a:p>
          <a:pPr algn="just" rtl="1"/>
          <a:r>
            <a:rPr lang="ar-EG" dirty="0">
              <a:solidFill>
                <a:schemeClr val="bg1"/>
              </a:solidFill>
              <a:latin typeface="Sakkal Majalla" panose="02000000000000000000" pitchFamily="2" charset="-78"/>
              <a:cs typeface="Sakkal Majalla" panose="02000000000000000000" pitchFamily="2" charset="-78"/>
            </a:rPr>
            <a:t>خلال مؤتمر علمي أو صحفي بدون إعطاء المحكمين الفرصة الكافية لمراجعة البحث . </a:t>
          </a:r>
        </a:p>
      </dgm:t>
    </dgm:pt>
    <dgm:pt modelId="{F46CDFAC-A339-476A-9AD5-00BA3711D7C4}" type="parTrans" cxnId="{0B3A1B3A-0ADD-44BA-8AFE-40AF224B52D2}">
      <dgm:prSet/>
      <dgm:spPr/>
      <dgm:t>
        <a:bodyPr/>
        <a:lstStyle/>
        <a:p>
          <a:pPr rtl="1"/>
          <a:endParaRPr lang="ar-EG"/>
        </a:p>
      </dgm:t>
    </dgm:pt>
    <dgm:pt modelId="{1E22192F-4F5F-4612-B25A-1FDBD8039659}" type="sibTrans" cxnId="{0B3A1B3A-0ADD-44BA-8AFE-40AF224B52D2}">
      <dgm:prSet/>
      <dgm:spPr/>
      <dgm:t>
        <a:bodyPr/>
        <a:lstStyle/>
        <a:p>
          <a:pPr rtl="1"/>
          <a:endParaRPr lang="ar-EG"/>
        </a:p>
      </dgm:t>
    </dgm:pt>
    <dgm:pt modelId="{84E26956-4AF4-47AF-A235-4A345E9C71A3}">
      <dgm:prSet/>
      <dgm:spPr/>
      <dgm:t>
        <a:bodyPr/>
        <a:lstStyle/>
        <a:p>
          <a:pPr algn="just" rtl="1"/>
          <a:r>
            <a:rPr lang="ar-EG" dirty="0">
              <a:solidFill>
                <a:schemeClr val="bg1"/>
              </a:solidFill>
              <a:latin typeface="Sakkal Majalla" panose="02000000000000000000" pitchFamily="2" charset="-78"/>
              <a:cs typeface="Sakkal Majalla" panose="02000000000000000000" pitchFamily="2" charset="-78"/>
            </a:rPr>
            <a:t>وضع أحد الزملاء كمشاركين على ورقة بحثية ما دون أن يكون له إسهام حقيقي في هذه الورقة البحثية. </a:t>
          </a:r>
        </a:p>
      </dgm:t>
    </dgm:pt>
    <dgm:pt modelId="{13570778-0C78-492B-95B5-ACDA93C733CC}" type="parTrans" cxnId="{4B771CC9-3236-45EB-B913-21EA3D84875B}">
      <dgm:prSet/>
      <dgm:spPr/>
      <dgm:t>
        <a:bodyPr/>
        <a:lstStyle/>
        <a:p>
          <a:pPr rtl="1"/>
          <a:endParaRPr lang="ar-EG"/>
        </a:p>
      </dgm:t>
    </dgm:pt>
    <dgm:pt modelId="{3F7200DB-706A-4AED-9116-B9D2855C658B}" type="sibTrans" cxnId="{4B771CC9-3236-45EB-B913-21EA3D84875B}">
      <dgm:prSet/>
      <dgm:spPr/>
      <dgm:t>
        <a:bodyPr/>
        <a:lstStyle/>
        <a:p>
          <a:pPr rtl="1"/>
          <a:endParaRPr lang="ar-EG"/>
        </a:p>
      </dgm:t>
    </dgm:pt>
    <dgm:pt modelId="{AD191B32-C995-4B95-B831-5745E9D4260C}">
      <dgm:prSet/>
      <dgm:spPr/>
      <dgm:t>
        <a:bodyPr/>
        <a:lstStyle/>
        <a:p>
          <a:pPr algn="just" rtl="1"/>
          <a:r>
            <a:rPr lang="ar-EG" dirty="0">
              <a:solidFill>
                <a:schemeClr val="bg1"/>
              </a:solidFill>
              <a:latin typeface="Sakkal Majalla" panose="02000000000000000000" pitchFamily="2" charset="-78"/>
              <a:cs typeface="Sakkal Majalla" panose="02000000000000000000" pitchFamily="2" charset="-78"/>
            </a:rPr>
            <a:t>الاستعراض والتنكر لذكر مساهمات الآخرين السابقين  في المجلة. </a:t>
          </a:r>
        </a:p>
      </dgm:t>
    </dgm:pt>
    <dgm:pt modelId="{1A2EEF0A-DB94-4381-83A2-352BF7C76BD3}" type="parTrans" cxnId="{A3566268-415F-4C49-869E-B407A1E62210}">
      <dgm:prSet/>
      <dgm:spPr/>
      <dgm:t>
        <a:bodyPr/>
        <a:lstStyle/>
        <a:p>
          <a:pPr rtl="1"/>
          <a:endParaRPr lang="ar-EG"/>
        </a:p>
      </dgm:t>
    </dgm:pt>
    <dgm:pt modelId="{72F2C405-27CC-4E4E-AFC7-16A8CF3F789E}" type="sibTrans" cxnId="{A3566268-415F-4C49-869E-B407A1E62210}">
      <dgm:prSet/>
      <dgm:spPr/>
      <dgm:t>
        <a:bodyPr/>
        <a:lstStyle/>
        <a:p>
          <a:pPr rtl="1"/>
          <a:endParaRPr lang="ar-EG"/>
        </a:p>
      </dgm:t>
    </dgm:pt>
    <dgm:pt modelId="{D36D161B-4E0C-4343-824C-376C33346CA7}" type="pres">
      <dgm:prSet presAssocID="{D0CD6D3C-6532-43DB-9784-B31F5FB14A23}" presName="vert0" presStyleCnt="0">
        <dgm:presLayoutVars>
          <dgm:dir/>
          <dgm:animOne val="branch"/>
          <dgm:animLvl val="lvl"/>
        </dgm:presLayoutVars>
      </dgm:prSet>
      <dgm:spPr/>
    </dgm:pt>
    <dgm:pt modelId="{64AEB88E-1988-4474-BC4C-A737E85BE270}" type="pres">
      <dgm:prSet presAssocID="{EA8F9880-C730-4A16-81E3-2F4FF8BA12FD}" presName="thickLine" presStyleLbl="alignNode1" presStyleIdx="0" presStyleCnt="3"/>
      <dgm:spPr/>
    </dgm:pt>
    <dgm:pt modelId="{A55C6994-B6E0-4B70-AAE4-57B2119670E7}" type="pres">
      <dgm:prSet presAssocID="{EA8F9880-C730-4A16-81E3-2F4FF8BA12FD}" presName="horz1" presStyleCnt="0"/>
      <dgm:spPr/>
    </dgm:pt>
    <dgm:pt modelId="{6234E52E-E421-4987-8B84-75219D3B240D}" type="pres">
      <dgm:prSet presAssocID="{EA8F9880-C730-4A16-81E3-2F4FF8BA12FD}" presName="tx1" presStyleLbl="revTx" presStyleIdx="0" presStyleCnt="3"/>
      <dgm:spPr/>
    </dgm:pt>
    <dgm:pt modelId="{5021BE6A-4AF7-4FC6-9FD1-C9A3A4D07237}" type="pres">
      <dgm:prSet presAssocID="{EA8F9880-C730-4A16-81E3-2F4FF8BA12FD}" presName="vert1" presStyleCnt="0"/>
      <dgm:spPr/>
    </dgm:pt>
    <dgm:pt modelId="{F99A857C-237B-406A-9298-0DD2932D8702}" type="pres">
      <dgm:prSet presAssocID="{84E26956-4AF4-47AF-A235-4A345E9C71A3}" presName="thickLine" presStyleLbl="alignNode1" presStyleIdx="1" presStyleCnt="3"/>
      <dgm:spPr/>
    </dgm:pt>
    <dgm:pt modelId="{70882825-176A-4376-8192-EE05B886E9A7}" type="pres">
      <dgm:prSet presAssocID="{84E26956-4AF4-47AF-A235-4A345E9C71A3}" presName="horz1" presStyleCnt="0"/>
      <dgm:spPr/>
    </dgm:pt>
    <dgm:pt modelId="{75F67821-F12F-497D-A074-29C6FE0BCBAD}" type="pres">
      <dgm:prSet presAssocID="{84E26956-4AF4-47AF-A235-4A345E9C71A3}" presName="tx1" presStyleLbl="revTx" presStyleIdx="1" presStyleCnt="3"/>
      <dgm:spPr/>
    </dgm:pt>
    <dgm:pt modelId="{D4628E85-F34A-4F92-AEBA-7E1854739482}" type="pres">
      <dgm:prSet presAssocID="{84E26956-4AF4-47AF-A235-4A345E9C71A3}" presName="vert1" presStyleCnt="0"/>
      <dgm:spPr/>
    </dgm:pt>
    <dgm:pt modelId="{CA7388A0-58EE-486B-B5E8-34D64DEF218B}" type="pres">
      <dgm:prSet presAssocID="{AD191B32-C995-4B95-B831-5745E9D4260C}" presName="thickLine" presStyleLbl="alignNode1" presStyleIdx="2" presStyleCnt="3"/>
      <dgm:spPr/>
    </dgm:pt>
    <dgm:pt modelId="{9C34B55D-B4B0-466A-842C-C33D092D2DA4}" type="pres">
      <dgm:prSet presAssocID="{AD191B32-C995-4B95-B831-5745E9D4260C}" presName="horz1" presStyleCnt="0"/>
      <dgm:spPr/>
    </dgm:pt>
    <dgm:pt modelId="{8A7B924F-628D-4748-851F-A54C07271C4C}" type="pres">
      <dgm:prSet presAssocID="{AD191B32-C995-4B95-B831-5745E9D4260C}" presName="tx1" presStyleLbl="revTx" presStyleIdx="2" presStyleCnt="3"/>
      <dgm:spPr/>
    </dgm:pt>
    <dgm:pt modelId="{E61BB19C-AE87-463D-81F3-820A547851D5}" type="pres">
      <dgm:prSet presAssocID="{AD191B32-C995-4B95-B831-5745E9D4260C}" presName="vert1" presStyleCnt="0"/>
      <dgm:spPr/>
    </dgm:pt>
  </dgm:ptLst>
  <dgm:cxnLst>
    <dgm:cxn modelId="{0B3A1B3A-0ADD-44BA-8AFE-40AF224B52D2}" srcId="{D0CD6D3C-6532-43DB-9784-B31F5FB14A23}" destId="{EA8F9880-C730-4A16-81E3-2F4FF8BA12FD}" srcOrd="0" destOrd="0" parTransId="{F46CDFAC-A339-476A-9AD5-00BA3711D7C4}" sibTransId="{1E22192F-4F5F-4612-B25A-1FDBD8039659}"/>
    <dgm:cxn modelId="{5475D73B-1F4F-4D43-93D1-7139D979457A}" type="presOf" srcId="{AD191B32-C995-4B95-B831-5745E9D4260C}" destId="{8A7B924F-628D-4748-851F-A54C07271C4C}" srcOrd="0" destOrd="0" presId="urn:microsoft.com/office/officeart/2008/layout/LinedList"/>
    <dgm:cxn modelId="{A3566268-415F-4C49-869E-B407A1E62210}" srcId="{D0CD6D3C-6532-43DB-9784-B31F5FB14A23}" destId="{AD191B32-C995-4B95-B831-5745E9D4260C}" srcOrd="2" destOrd="0" parTransId="{1A2EEF0A-DB94-4381-83A2-352BF7C76BD3}" sibTransId="{72F2C405-27CC-4E4E-AFC7-16A8CF3F789E}"/>
    <dgm:cxn modelId="{58B903C5-C80D-4E16-8E52-4B6B92C84FC1}" type="presOf" srcId="{84E26956-4AF4-47AF-A235-4A345E9C71A3}" destId="{75F67821-F12F-497D-A074-29C6FE0BCBAD}" srcOrd="0" destOrd="0" presId="urn:microsoft.com/office/officeart/2008/layout/LinedList"/>
    <dgm:cxn modelId="{4B771CC9-3236-45EB-B913-21EA3D84875B}" srcId="{D0CD6D3C-6532-43DB-9784-B31F5FB14A23}" destId="{84E26956-4AF4-47AF-A235-4A345E9C71A3}" srcOrd="1" destOrd="0" parTransId="{13570778-0C78-492B-95B5-ACDA93C733CC}" sibTransId="{3F7200DB-706A-4AED-9116-B9D2855C658B}"/>
    <dgm:cxn modelId="{DB60C9CE-ABE2-4D86-8C63-993464C594DF}" type="presOf" srcId="{EA8F9880-C730-4A16-81E3-2F4FF8BA12FD}" destId="{6234E52E-E421-4987-8B84-75219D3B240D}" srcOrd="0" destOrd="0" presId="urn:microsoft.com/office/officeart/2008/layout/LinedList"/>
    <dgm:cxn modelId="{2AFA4ED9-E7F7-4121-B1C6-84B7B1954EAC}" type="presOf" srcId="{D0CD6D3C-6532-43DB-9784-B31F5FB14A23}" destId="{D36D161B-4E0C-4343-824C-376C33346CA7}" srcOrd="0" destOrd="0" presId="urn:microsoft.com/office/officeart/2008/layout/LinedList"/>
    <dgm:cxn modelId="{DD7766A0-068B-49C1-9E7A-B96242B5647D}" type="presParOf" srcId="{D36D161B-4E0C-4343-824C-376C33346CA7}" destId="{64AEB88E-1988-4474-BC4C-A737E85BE270}" srcOrd="0" destOrd="0" presId="urn:microsoft.com/office/officeart/2008/layout/LinedList"/>
    <dgm:cxn modelId="{EC122716-37C7-4D77-AFD5-70DF89A8C8CD}" type="presParOf" srcId="{D36D161B-4E0C-4343-824C-376C33346CA7}" destId="{A55C6994-B6E0-4B70-AAE4-57B2119670E7}" srcOrd="1" destOrd="0" presId="urn:microsoft.com/office/officeart/2008/layout/LinedList"/>
    <dgm:cxn modelId="{F8A67AD5-174D-48D6-84B3-F45BB21A43B6}" type="presParOf" srcId="{A55C6994-B6E0-4B70-AAE4-57B2119670E7}" destId="{6234E52E-E421-4987-8B84-75219D3B240D}" srcOrd="0" destOrd="0" presId="urn:microsoft.com/office/officeart/2008/layout/LinedList"/>
    <dgm:cxn modelId="{A5C5189F-CE97-4917-9DC8-0EC9570EC934}" type="presParOf" srcId="{A55C6994-B6E0-4B70-AAE4-57B2119670E7}" destId="{5021BE6A-4AF7-4FC6-9FD1-C9A3A4D07237}" srcOrd="1" destOrd="0" presId="urn:microsoft.com/office/officeart/2008/layout/LinedList"/>
    <dgm:cxn modelId="{CFB58249-4E4D-42A9-AD16-457C9D9B936E}" type="presParOf" srcId="{D36D161B-4E0C-4343-824C-376C33346CA7}" destId="{F99A857C-237B-406A-9298-0DD2932D8702}" srcOrd="2" destOrd="0" presId="urn:microsoft.com/office/officeart/2008/layout/LinedList"/>
    <dgm:cxn modelId="{7B3B51F2-3769-4BF2-B8AD-84DDFAD7BF1B}" type="presParOf" srcId="{D36D161B-4E0C-4343-824C-376C33346CA7}" destId="{70882825-176A-4376-8192-EE05B886E9A7}" srcOrd="3" destOrd="0" presId="urn:microsoft.com/office/officeart/2008/layout/LinedList"/>
    <dgm:cxn modelId="{99FE0FD3-85EA-4023-98D4-4DF2B8A372E9}" type="presParOf" srcId="{70882825-176A-4376-8192-EE05B886E9A7}" destId="{75F67821-F12F-497D-A074-29C6FE0BCBAD}" srcOrd="0" destOrd="0" presId="urn:microsoft.com/office/officeart/2008/layout/LinedList"/>
    <dgm:cxn modelId="{92539552-7D1C-465B-A14E-4F8E2AC92E0C}" type="presParOf" srcId="{70882825-176A-4376-8192-EE05B886E9A7}" destId="{D4628E85-F34A-4F92-AEBA-7E1854739482}" srcOrd="1" destOrd="0" presId="urn:microsoft.com/office/officeart/2008/layout/LinedList"/>
    <dgm:cxn modelId="{A96F9328-F307-4CF0-A420-40E94AA9A7FC}" type="presParOf" srcId="{D36D161B-4E0C-4343-824C-376C33346CA7}" destId="{CA7388A0-58EE-486B-B5E8-34D64DEF218B}" srcOrd="4" destOrd="0" presId="urn:microsoft.com/office/officeart/2008/layout/LinedList"/>
    <dgm:cxn modelId="{9A750B07-371B-4F4B-8765-CE7744A08401}" type="presParOf" srcId="{D36D161B-4E0C-4343-824C-376C33346CA7}" destId="{9C34B55D-B4B0-466A-842C-C33D092D2DA4}" srcOrd="5" destOrd="0" presId="urn:microsoft.com/office/officeart/2008/layout/LinedList"/>
    <dgm:cxn modelId="{A166F849-4661-489B-8D8A-F16216BBC37F}" type="presParOf" srcId="{9C34B55D-B4B0-466A-842C-C33D092D2DA4}" destId="{8A7B924F-628D-4748-851F-A54C07271C4C}" srcOrd="0" destOrd="0" presId="urn:microsoft.com/office/officeart/2008/layout/LinedList"/>
    <dgm:cxn modelId="{0812817A-1F3F-4EDE-954D-C003E2D9E501}" type="presParOf" srcId="{9C34B55D-B4B0-466A-842C-C33D092D2DA4}" destId="{E61BB19C-AE87-463D-81F3-820A547851D5}"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7DD88EF-DDD9-4A50-B2F4-D63AA9A4702C}">
      <dsp:nvSpPr>
        <dsp:cNvPr id="0" name=""/>
        <dsp:cNvSpPr/>
      </dsp:nvSpPr>
      <dsp:spPr>
        <a:xfrm>
          <a:off x="0" y="128169"/>
          <a:ext cx="10515600" cy="4095000"/>
        </a:xfrm>
        <a:prstGeom prst="round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90500" tIns="190500" rIns="190500" bIns="190500" numCol="1" spcCol="1270" anchor="ctr" anchorCtr="0">
          <a:noAutofit/>
        </a:bodyPr>
        <a:lstStyle/>
        <a:p>
          <a:pPr marL="0" lvl="0" indent="0" algn="just" defTabSz="2222500" rtl="1">
            <a:lnSpc>
              <a:spcPct val="90000"/>
            </a:lnSpc>
            <a:spcBef>
              <a:spcPct val="0"/>
            </a:spcBef>
            <a:spcAft>
              <a:spcPct val="35000"/>
            </a:spcAft>
            <a:buNone/>
          </a:pPr>
          <a:r>
            <a:rPr lang="ar-EG" sz="5000" kern="1200" dirty="0">
              <a:latin typeface="Sakkal Majalla" panose="02000000000000000000" pitchFamily="2" charset="-78"/>
              <a:cs typeface="Sakkal Majalla" panose="02000000000000000000" pitchFamily="2" charset="-78"/>
            </a:rPr>
            <a:t>مجموعة المبادئ والقواعد التي تصف السلوك السوي لكل من المؤلفين والمحررين والمحكمين والناشرين والمؤسسات البحثية ، وعدم الالتزام بها يشير إلى نوع من أنواع سوء السلوك العلمي </a:t>
          </a:r>
          <a:r>
            <a:rPr lang="en-US" sz="5000" kern="1200" dirty="0">
              <a:latin typeface="Sakkal Majalla" panose="02000000000000000000" pitchFamily="2" charset="-78"/>
              <a:cs typeface="Sakkal Majalla" panose="02000000000000000000" pitchFamily="2" charset="-78"/>
            </a:rPr>
            <a:t>.Research Misconduct</a:t>
          </a:r>
          <a:endParaRPr lang="ar-EG" sz="5000" kern="1200" dirty="0">
            <a:latin typeface="Sakkal Majalla" panose="02000000000000000000" pitchFamily="2" charset="-78"/>
            <a:cs typeface="Sakkal Majalla" panose="02000000000000000000" pitchFamily="2" charset="-78"/>
          </a:endParaRPr>
        </a:p>
      </dsp:txBody>
      <dsp:txXfrm>
        <a:off x="199901" y="328070"/>
        <a:ext cx="10115798" cy="369519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9292E85-F3D5-418A-8573-DA995FF2C7FA}">
      <dsp:nvSpPr>
        <dsp:cNvPr id="0" name=""/>
        <dsp:cNvSpPr/>
      </dsp:nvSpPr>
      <dsp:spPr>
        <a:xfrm>
          <a:off x="0" y="1898"/>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CB8F6D0-12BA-4DDF-A49E-C43D16669636}">
      <dsp:nvSpPr>
        <dsp:cNvPr id="0" name=""/>
        <dsp:cNvSpPr/>
      </dsp:nvSpPr>
      <dsp:spPr>
        <a:xfrm>
          <a:off x="0" y="1898"/>
          <a:ext cx="10505330" cy="25394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1920" tIns="121920" rIns="121920" bIns="121920" numCol="1" spcCol="1270" anchor="t" anchorCtr="0">
          <a:noAutofit/>
        </a:bodyPr>
        <a:lstStyle/>
        <a:p>
          <a:pPr marL="0" lvl="0" indent="0" algn="just" defTabSz="1422400" rtl="1">
            <a:lnSpc>
              <a:spcPct val="90000"/>
            </a:lnSpc>
            <a:spcBef>
              <a:spcPct val="0"/>
            </a:spcBef>
            <a:spcAft>
              <a:spcPct val="35000"/>
            </a:spcAft>
            <a:buNone/>
          </a:pPr>
          <a:r>
            <a:rPr lang="ar-EG" sz="3200" kern="1200" dirty="0">
              <a:solidFill>
                <a:schemeClr val="bg1"/>
              </a:solidFill>
              <a:latin typeface="Sakkal Majalla" panose="02000000000000000000" pitchFamily="2" charset="-78"/>
              <a:cs typeface="Sakkal Majalla" panose="02000000000000000000" pitchFamily="2" charset="-78"/>
            </a:rPr>
            <a:t>كثرة الممارسات غير السوية التي يقدم عليها بعض المؤلفين في مختلف التخصصات ، والتي أصبحت تتنامى بطريقة ملحوظة، كسرقة الأفكار وتلفيق البيانات وتزويرها وغيرها من السلوكيات. ولذلك تم نشر العديد من الدراسات والأبحاث وتنظيم عدد من الفعاليات  على المستوى المحلي والإقليمي من أجل مناقشة بعض تلك الممارسات المنافية لأخلاقيات النشر والوقوف عليها. </a:t>
          </a:r>
        </a:p>
      </dsp:txBody>
      <dsp:txXfrm>
        <a:off x="0" y="1898"/>
        <a:ext cx="10505330" cy="2539440"/>
      </dsp:txXfrm>
    </dsp:sp>
    <dsp:sp modelId="{2F83CD93-0EDF-4B91-8C91-A0BFD45B09CE}">
      <dsp:nvSpPr>
        <dsp:cNvPr id="0" name=""/>
        <dsp:cNvSpPr/>
      </dsp:nvSpPr>
      <dsp:spPr>
        <a:xfrm>
          <a:off x="0" y="2541339"/>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03C39CA-61C1-45F2-B94A-3766DB780944}">
      <dsp:nvSpPr>
        <dsp:cNvPr id="0" name=""/>
        <dsp:cNvSpPr/>
      </dsp:nvSpPr>
      <dsp:spPr>
        <a:xfrm>
          <a:off x="0" y="2541339"/>
          <a:ext cx="10515600" cy="180809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1920" tIns="121920" rIns="121920" bIns="121920" numCol="1" spcCol="1270" anchor="t" anchorCtr="0">
          <a:noAutofit/>
        </a:bodyPr>
        <a:lstStyle/>
        <a:p>
          <a:pPr marL="0" lvl="0" indent="0" algn="just" defTabSz="1422400" rtl="1">
            <a:lnSpc>
              <a:spcPct val="90000"/>
            </a:lnSpc>
            <a:spcBef>
              <a:spcPct val="0"/>
            </a:spcBef>
            <a:spcAft>
              <a:spcPct val="35000"/>
            </a:spcAft>
            <a:buNone/>
          </a:pPr>
          <a:r>
            <a:rPr lang="ar-EG" sz="3200" kern="1200" dirty="0">
              <a:solidFill>
                <a:schemeClr val="bg1"/>
              </a:solidFill>
              <a:latin typeface="Sakkal Majalla" panose="02000000000000000000" pitchFamily="2" charset="-78"/>
              <a:cs typeface="Sakkal Majalla" panose="02000000000000000000" pitchFamily="2" charset="-78"/>
            </a:rPr>
            <a:t>إقدام بعض المؤسسات  الأكاديمية والبحثية على إلزام المؤلف المتقدم للترقية العلمية أن يحضر ما يفيد أصالة مقالته العلمية ، استنادا إلى نتائج أحد البرمجيات المعنية بالكشف عن الانتحال المحتمل في المقالة المقدمة للنشر. </a:t>
          </a:r>
        </a:p>
      </dsp:txBody>
      <dsp:txXfrm>
        <a:off x="0" y="2541339"/>
        <a:ext cx="10515600" cy="1808099"/>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72B35CF-7BFD-4903-A183-705809F3A707}">
      <dsp:nvSpPr>
        <dsp:cNvPr id="0" name=""/>
        <dsp:cNvSpPr/>
      </dsp:nvSpPr>
      <dsp:spPr>
        <a:xfrm>
          <a:off x="0" y="2423"/>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7ADAE04-01BF-4883-8FEB-3B047DF3D70B}">
      <dsp:nvSpPr>
        <dsp:cNvPr id="0" name=""/>
        <dsp:cNvSpPr/>
      </dsp:nvSpPr>
      <dsp:spPr>
        <a:xfrm>
          <a:off x="0" y="2423"/>
          <a:ext cx="10515600" cy="165263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1920" tIns="121920" rIns="121920" bIns="121920" numCol="1" spcCol="1270" anchor="t" anchorCtr="0">
          <a:noAutofit/>
        </a:bodyPr>
        <a:lstStyle/>
        <a:p>
          <a:pPr marL="0" lvl="0" indent="0" algn="just" defTabSz="1422400" rtl="1">
            <a:lnSpc>
              <a:spcPct val="90000"/>
            </a:lnSpc>
            <a:spcBef>
              <a:spcPct val="0"/>
            </a:spcBef>
            <a:spcAft>
              <a:spcPct val="35000"/>
            </a:spcAft>
            <a:buNone/>
          </a:pPr>
          <a:r>
            <a:rPr lang="ar-EG" sz="3200" kern="1200" dirty="0">
              <a:solidFill>
                <a:schemeClr val="bg1"/>
              </a:solidFill>
              <a:latin typeface="Sakkal Majalla" panose="02000000000000000000" pitchFamily="2" charset="-78"/>
              <a:cs typeface="Sakkal Majalla" panose="02000000000000000000" pitchFamily="2" charset="-78"/>
            </a:rPr>
            <a:t>افتقار بعض الدوريات العلمية إلى التعليمات الإرشادية التي يجب أن يسترشد بها المؤلف بحيث لا يقع في الممارسات المخالفة لأخلاقيات النشر ، حيث ينصرف اهتمام التعليمات على التركيز على النواحي الشكلية المجردة وكيفية تنسيق المادة العلمية للمقالة. </a:t>
          </a:r>
        </a:p>
      </dsp:txBody>
      <dsp:txXfrm>
        <a:off x="0" y="2423"/>
        <a:ext cx="10515600" cy="1652637"/>
      </dsp:txXfrm>
    </dsp:sp>
    <dsp:sp modelId="{D9C2B0CD-43AB-4E09-A129-F115A4373AC6}">
      <dsp:nvSpPr>
        <dsp:cNvPr id="0" name=""/>
        <dsp:cNvSpPr/>
      </dsp:nvSpPr>
      <dsp:spPr>
        <a:xfrm>
          <a:off x="0" y="1655061"/>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085F7CA-BF8F-46B7-A0AE-7DA43E08F0D8}">
      <dsp:nvSpPr>
        <dsp:cNvPr id="0" name=""/>
        <dsp:cNvSpPr/>
      </dsp:nvSpPr>
      <dsp:spPr>
        <a:xfrm>
          <a:off x="0" y="1655061"/>
          <a:ext cx="10515600" cy="165263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1920" tIns="121920" rIns="121920" bIns="121920" numCol="1" spcCol="1270" anchor="t" anchorCtr="0">
          <a:noAutofit/>
        </a:bodyPr>
        <a:lstStyle/>
        <a:p>
          <a:pPr marL="0" lvl="0" indent="0" algn="just" defTabSz="1422400" rtl="1">
            <a:lnSpc>
              <a:spcPct val="90000"/>
            </a:lnSpc>
            <a:spcBef>
              <a:spcPct val="0"/>
            </a:spcBef>
            <a:spcAft>
              <a:spcPct val="35000"/>
            </a:spcAft>
            <a:buNone/>
          </a:pPr>
          <a:r>
            <a:rPr lang="ar-EG" sz="3200" kern="1200" dirty="0">
              <a:solidFill>
                <a:schemeClr val="bg1"/>
              </a:solidFill>
              <a:latin typeface="Sakkal Majalla" panose="02000000000000000000" pitchFamily="2" charset="-78"/>
              <a:cs typeface="Sakkal Majalla" panose="02000000000000000000" pitchFamily="2" charset="-78"/>
            </a:rPr>
            <a:t>انتشار العديد من الظواهر السلبية في النشر العلمي مثل السرقات العلمية ،</a:t>
          </a:r>
        </a:p>
        <a:p>
          <a:pPr marL="0" lvl="0" indent="0" algn="just" defTabSz="1422400" rtl="1">
            <a:lnSpc>
              <a:spcPct val="90000"/>
            </a:lnSpc>
            <a:spcBef>
              <a:spcPct val="0"/>
            </a:spcBef>
            <a:spcAft>
              <a:spcPct val="35000"/>
            </a:spcAft>
            <a:buNone/>
          </a:pPr>
          <a:r>
            <a:rPr lang="ar-EG" sz="3200" kern="1200" dirty="0">
              <a:solidFill>
                <a:schemeClr val="bg1"/>
              </a:solidFill>
              <a:latin typeface="Sakkal Majalla" panose="02000000000000000000" pitchFamily="2" charset="-78"/>
              <a:cs typeface="Sakkal Majalla" panose="02000000000000000000" pitchFamily="2" charset="-78"/>
            </a:rPr>
            <a:t> وانتشار وتفشي الانتحال العلمي في البحوث المنشورة . </a:t>
          </a:r>
        </a:p>
      </dsp:txBody>
      <dsp:txXfrm>
        <a:off x="0" y="1655061"/>
        <a:ext cx="10515600" cy="1652637"/>
      </dsp:txXfrm>
    </dsp:sp>
    <dsp:sp modelId="{25848553-4459-4125-A9C6-6B34183B8279}">
      <dsp:nvSpPr>
        <dsp:cNvPr id="0" name=""/>
        <dsp:cNvSpPr/>
      </dsp:nvSpPr>
      <dsp:spPr>
        <a:xfrm>
          <a:off x="0" y="3307698"/>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552F901-37A0-4C16-B7D3-FE3222F3C4D4}">
      <dsp:nvSpPr>
        <dsp:cNvPr id="0" name=""/>
        <dsp:cNvSpPr/>
      </dsp:nvSpPr>
      <dsp:spPr>
        <a:xfrm>
          <a:off x="0" y="3307698"/>
          <a:ext cx="10515600" cy="165263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1920" tIns="121920" rIns="121920" bIns="121920" numCol="1" spcCol="1270" anchor="t" anchorCtr="0">
          <a:noAutofit/>
        </a:bodyPr>
        <a:lstStyle/>
        <a:p>
          <a:pPr marL="0" lvl="0" indent="0" algn="just" defTabSz="1422400" rtl="1">
            <a:lnSpc>
              <a:spcPct val="90000"/>
            </a:lnSpc>
            <a:spcBef>
              <a:spcPct val="0"/>
            </a:spcBef>
            <a:spcAft>
              <a:spcPct val="35000"/>
            </a:spcAft>
            <a:buNone/>
          </a:pPr>
          <a:r>
            <a:rPr lang="ar-EG" sz="3200" kern="1200" dirty="0">
              <a:solidFill>
                <a:schemeClr val="bg1"/>
              </a:solidFill>
              <a:latin typeface="Sakkal Majalla" panose="02000000000000000000" pitchFamily="2" charset="-78"/>
              <a:cs typeface="Sakkal Majalla" panose="02000000000000000000" pitchFamily="2" charset="-78"/>
            </a:rPr>
            <a:t>لجوء بعض الباحثين إلى النشر في مجلات مغمورة تتقاضى مبالغ مالية نظير نشر الأبحاث مما يشكك في مصداقية تلك المجلات ويجعلها أقرب ان تكون مجلات وهمية </a:t>
          </a:r>
        </a:p>
      </dsp:txBody>
      <dsp:txXfrm>
        <a:off x="0" y="3307698"/>
        <a:ext cx="10515600" cy="1652637"/>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6A1E0CA-73FB-4D4D-AB13-186436738953}">
      <dsp:nvSpPr>
        <dsp:cNvPr id="0" name=""/>
        <dsp:cNvSpPr/>
      </dsp:nvSpPr>
      <dsp:spPr>
        <a:xfrm>
          <a:off x="0" y="2642"/>
          <a:ext cx="9848539" cy="0"/>
        </a:xfrm>
        <a:prstGeom prst="line">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w="6350" cap="flat" cmpd="sng" algn="ctr">
          <a:solidFill>
            <a:schemeClr val="accent1">
              <a:hueOff val="0"/>
              <a:satOff val="0"/>
              <a:lumOff val="0"/>
              <a:alphaOff val="0"/>
            </a:schemeClr>
          </a:solidFill>
          <a:prstDash val="solid"/>
          <a:miter lim="800000"/>
        </a:ln>
        <a:effectLst/>
      </dsp:spPr>
      <dsp:style>
        <a:lnRef idx="1">
          <a:scrgbClr r="0" g="0" b="0"/>
        </a:lnRef>
        <a:fillRef idx="2">
          <a:scrgbClr r="0" g="0" b="0"/>
        </a:fillRef>
        <a:effectRef idx="1">
          <a:scrgbClr r="0" g="0" b="0"/>
        </a:effectRef>
        <a:fontRef idx="minor">
          <a:schemeClr val="dk1"/>
        </a:fontRef>
      </dsp:style>
    </dsp:sp>
    <dsp:sp modelId="{11F734F1-E0AF-4B8A-BD4C-621C4CA99F3A}">
      <dsp:nvSpPr>
        <dsp:cNvPr id="0" name=""/>
        <dsp:cNvSpPr/>
      </dsp:nvSpPr>
      <dsp:spPr>
        <a:xfrm>
          <a:off x="0" y="2642"/>
          <a:ext cx="9848539" cy="202355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2400" tIns="152400" rIns="152400" bIns="152400" numCol="1" spcCol="1270" anchor="t" anchorCtr="0">
          <a:noAutofit/>
        </a:bodyPr>
        <a:lstStyle/>
        <a:p>
          <a:pPr marL="0" lvl="0" indent="0" algn="just" defTabSz="1778000" rtl="1">
            <a:lnSpc>
              <a:spcPct val="90000"/>
            </a:lnSpc>
            <a:spcBef>
              <a:spcPct val="0"/>
            </a:spcBef>
            <a:spcAft>
              <a:spcPct val="35000"/>
            </a:spcAft>
            <a:buNone/>
          </a:pPr>
          <a:r>
            <a:rPr lang="ar-EG" sz="4000" kern="1200" dirty="0">
              <a:solidFill>
                <a:schemeClr val="bg1"/>
              </a:solidFill>
              <a:latin typeface="Sakkal Majalla" panose="02000000000000000000" pitchFamily="2" charset="-78"/>
              <a:cs typeface="Sakkal Majalla" panose="02000000000000000000" pitchFamily="2" charset="-78"/>
            </a:rPr>
            <a:t>الأمانة: تتسم مراجعته  بالدقة ، لا تتضمن انحيازا أو محاباة، لأن الانحياز في تحكيم النظراء يمكن أن يؤدي إلى إسناد التحكيم لمن  لا يتمتع بالتخصص، مما يؤثر سلبا في سير هذه العملية. </a:t>
          </a:r>
        </a:p>
        <a:p>
          <a:pPr marL="0" lvl="0" indent="0" algn="just" defTabSz="1778000" rtl="1">
            <a:lnSpc>
              <a:spcPct val="90000"/>
            </a:lnSpc>
            <a:spcBef>
              <a:spcPct val="0"/>
            </a:spcBef>
            <a:spcAft>
              <a:spcPct val="35000"/>
            </a:spcAft>
            <a:buNone/>
          </a:pPr>
          <a:endParaRPr lang="ar-EG" sz="4000" kern="1200" dirty="0">
            <a:solidFill>
              <a:schemeClr val="bg1"/>
            </a:solidFill>
            <a:latin typeface="Sakkal Majalla" panose="02000000000000000000" pitchFamily="2" charset="-78"/>
            <a:cs typeface="Sakkal Majalla" panose="02000000000000000000" pitchFamily="2" charset="-78"/>
          </a:endParaRPr>
        </a:p>
      </dsp:txBody>
      <dsp:txXfrm>
        <a:off x="0" y="2642"/>
        <a:ext cx="9848539" cy="2023556"/>
      </dsp:txXfrm>
    </dsp:sp>
    <dsp:sp modelId="{3AC39F26-274D-4F98-AC0F-3C99BA659D85}">
      <dsp:nvSpPr>
        <dsp:cNvPr id="0" name=""/>
        <dsp:cNvSpPr/>
      </dsp:nvSpPr>
      <dsp:spPr>
        <a:xfrm>
          <a:off x="0" y="2026198"/>
          <a:ext cx="9848539" cy="0"/>
        </a:xfrm>
        <a:prstGeom prst="line">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w="6350" cap="flat" cmpd="sng" algn="ctr">
          <a:solidFill>
            <a:schemeClr val="accent1">
              <a:hueOff val="0"/>
              <a:satOff val="0"/>
              <a:lumOff val="0"/>
              <a:alphaOff val="0"/>
            </a:schemeClr>
          </a:solidFill>
          <a:prstDash val="solid"/>
          <a:miter lim="800000"/>
        </a:ln>
        <a:effectLst/>
      </dsp:spPr>
      <dsp:style>
        <a:lnRef idx="1">
          <a:scrgbClr r="0" g="0" b="0"/>
        </a:lnRef>
        <a:fillRef idx="2">
          <a:scrgbClr r="0" g="0" b="0"/>
        </a:fillRef>
        <a:effectRef idx="1">
          <a:scrgbClr r="0" g="0" b="0"/>
        </a:effectRef>
        <a:fontRef idx="minor">
          <a:schemeClr val="dk1"/>
        </a:fontRef>
      </dsp:style>
    </dsp:sp>
    <dsp:sp modelId="{56B22643-7BF9-4690-B75D-0E654634620D}">
      <dsp:nvSpPr>
        <dsp:cNvPr id="0" name=""/>
        <dsp:cNvSpPr/>
      </dsp:nvSpPr>
      <dsp:spPr>
        <a:xfrm>
          <a:off x="0" y="2026198"/>
          <a:ext cx="9848539" cy="161688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2400" tIns="152400" rIns="152400" bIns="152400" numCol="1" spcCol="1270" anchor="t" anchorCtr="0">
          <a:noAutofit/>
        </a:bodyPr>
        <a:lstStyle/>
        <a:p>
          <a:pPr marL="0" lvl="0" indent="0" algn="just" defTabSz="1778000" rtl="1">
            <a:lnSpc>
              <a:spcPct val="90000"/>
            </a:lnSpc>
            <a:spcBef>
              <a:spcPct val="0"/>
            </a:spcBef>
            <a:spcAft>
              <a:spcPct val="35000"/>
            </a:spcAft>
            <a:buNone/>
          </a:pPr>
          <a:r>
            <a:rPr lang="ar-EG" sz="4000" kern="1200" dirty="0">
              <a:solidFill>
                <a:schemeClr val="bg1"/>
              </a:solidFill>
              <a:latin typeface="Sakkal Majalla" panose="02000000000000000000" pitchFamily="2" charset="-78"/>
              <a:cs typeface="Sakkal Majalla" panose="02000000000000000000" pitchFamily="2" charset="-78"/>
            </a:rPr>
            <a:t>عدم إفشاء أسرار الورقة البحثية:  وذلك سواء لمن حوله أو </a:t>
          </a:r>
        </a:p>
        <a:p>
          <a:pPr marL="0" lvl="0" indent="0" algn="just" defTabSz="1778000" rtl="1">
            <a:lnSpc>
              <a:spcPct val="90000"/>
            </a:lnSpc>
            <a:spcBef>
              <a:spcPct val="0"/>
            </a:spcBef>
            <a:spcAft>
              <a:spcPct val="35000"/>
            </a:spcAft>
            <a:buNone/>
          </a:pPr>
          <a:r>
            <a:rPr lang="ar-EG" sz="4000" kern="1200" dirty="0">
              <a:solidFill>
                <a:schemeClr val="bg1"/>
              </a:solidFill>
              <a:latin typeface="Sakkal Majalla" panose="02000000000000000000" pitchFamily="2" charset="-78"/>
              <a:cs typeface="Sakkal Majalla" panose="02000000000000000000" pitchFamily="2" charset="-78"/>
            </a:rPr>
            <a:t>مريديه من الطلاب أو الأساتذة. </a:t>
          </a:r>
        </a:p>
      </dsp:txBody>
      <dsp:txXfrm>
        <a:off x="0" y="2026198"/>
        <a:ext cx="9848539" cy="1616882"/>
      </dsp:txXfrm>
    </dsp:sp>
    <dsp:sp modelId="{3BEBA13C-B9AB-4D13-8948-0E6881A70BBA}">
      <dsp:nvSpPr>
        <dsp:cNvPr id="0" name=""/>
        <dsp:cNvSpPr/>
      </dsp:nvSpPr>
      <dsp:spPr>
        <a:xfrm>
          <a:off x="0" y="3643081"/>
          <a:ext cx="9848539" cy="0"/>
        </a:xfrm>
        <a:prstGeom prst="line">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w="6350" cap="flat" cmpd="sng" algn="ctr">
          <a:solidFill>
            <a:schemeClr val="accent1">
              <a:hueOff val="0"/>
              <a:satOff val="0"/>
              <a:lumOff val="0"/>
              <a:alphaOff val="0"/>
            </a:schemeClr>
          </a:solidFill>
          <a:prstDash val="solid"/>
          <a:miter lim="800000"/>
        </a:ln>
        <a:effectLst/>
      </dsp:spPr>
      <dsp:style>
        <a:lnRef idx="1">
          <a:scrgbClr r="0" g="0" b="0"/>
        </a:lnRef>
        <a:fillRef idx="2">
          <a:scrgbClr r="0" g="0" b="0"/>
        </a:fillRef>
        <a:effectRef idx="1">
          <a:scrgbClr r="0" g="0" b="0"/>
        </a:effectRef>
        <a:fontRef idx="minor">
          <a:schemeClr val="dk1"/>
        </a:fontRef>
      </dsp:style>
    </dsp:sp>
    <dsp:sp modelId="{504886C2-95D6-4194-BC9A-8949DA5B4CC8}">
      <dsp:nvSpPr>
        <dsp:cNvPr id="0" name=""/>
        <dsp:cNvSpPr/>
      </dsp:nvSpPr>
      <dsp:spPr>
        <a:xfrm>
          <a:off x="0" y="3643081"/>
          <a:ext cx="9848539" cy="202355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2400" tIns="152400" rIns="152400" bIns="152400" numCol="1" spcCol="1270" anchor="t" anchorCtr="0">
          <a:noAutofit/>
        </a:bodyPr>
        <a:lstStyle/>
        <a:p>
          <a:pPr marL="0" lvl="0" indent="0" algn="just" defTabSz="1778000" rtl="1">
            <a:lnSpc>
              <a:spcPct val="90000"/>
            </a:lnSpc>
            <a:spcBef>
              <a:spcPct val="0"/>
            </a:spcBef>
            <a:spcAft>
              <a:spcPct val="35000"/>
            </a:spcAft>
            <a:buNone/>
          </a:pPr>
          <a:r>
            <a:rPr lang="ar-EG" sz="4000" kern="1200" dirty="0">
              <a:solidFill>
                <a:schemeClr val="bg1"/>
              </a:solidFill>
              <a:latin typeface="Sakkal Majalla" panose="02000000000000000000" pitchFamily="2" charset="-78"/>
              <a:cs typeface="Sakkal Majalla" panose="02000000000000000000" pitchFamily="2" charset="-78"/>
            </a:rPr>
            <a:t>عدم قيامه بحذف مجموعة من البيانات بدون مناقشة أسباب ذلك مع الباحث صاحب الورقة البحثية قيد التقييم. </a:t>
          </a:r>
        </a:p>
      </dsp:txBody>
      <dsp:txXfrm>
        <a:off x="0" y="3643081"/>
        <a:ext cx="9848539" cy="2023556"/>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6B172D5-80F4-4644-8CB3-065596E17730}">
      <dsp:nvSpPr>
        <dsp:cNvPr id="0" name=""/>
        <dsp:cNvSpPr/>
      </dsp:nvSpPr>
      <dsp:spPr>
        <a:xfrm>
          <a:off x="0" y="4146"/>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E4C30E2-5AAB-4276-B7D9-5CC8746D8B63}">
      <dsp:nvSpPr>
        <dsp:cNvPr id="0" name=""/>
        <dsp:cNvSpPr/>
      </dsp:nvSpPr>
      <dsp:spPr>
        <a:xfrm>
          <a:off x="0" y="4146"/>
          <a:ext cx="10515600" cy="178685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7640" tIns="167640" rIns="167640" bIns="167640" numCol="1" spcCol="1270" anchor="t" anchorCtr="0">
          <a:noAutofit/>
        </a:bodyPr>
        <a:lstStyle/>
        <a:p>
          <a:pPr marL="0" lvl="0" indent="0" algn="just" defTabSz="1955800" rtl="1">
            <a:lnSpc>
              <a:spcPct val="90000"/>
            </a:lnSpc>
            <a:spcBef>
              <a:spcPct val="0"/>
            </a:spcBef>
            <a:spcAft>
              <a:spcPct val="35000"/>
            </a:spcAft>
            <a:buNone/>
          </a:pPr>
          <a:r>
            <a:rPr lang="ar-EG" sz="4400" kern="1200" dirty="0">
              <a:solidFill>
                <a:schemeClr val="bg1"/>
              </a:solidFill>
              <a:latin typeface="Sakkal Majalla" panose="02000000000000000000" pitchFamily="2" charset="-78"/>
              <a:cs typeface="Sakkal Majalla" panose="02000000000000000000" pitchFamily="2" charset="-78"/>
            </a:rPr>
            <a:t>عدم الإساءة أو السخرية من المادة المقدمة للتحكيم. </a:t>
          </a:r>
        </a:p>
      </dsp:txBody>
      <dsp:txXfrm>
        <a:off x="0" y="4146"/>
        <a:ext cx="10515600" cy="1786854"/>
      </dsp:txXfrm>
    </dsp:sp>
    <dsp:sp modelId="{DFA506FB-52DD-4FA0-A928-2D1D7F142D91}">
      <dsp:nvSpPr>
        <dsp:cNvPr id="0" name=""/>
        <dsp:cNvSpPr/>
      </dsp:nvSpPr>
      <dsp:spPr>
        <a:xfrm>
          <a:off x="0" y="1791001"/>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ED38FF5-DA19-424A-A6DA-8661D56236A5}">
      <dsp:nvSpPr>
        <dsp:cNvPr id="0" name=""/>
        <dsp:cNvSpPr/>
      </dsp:nvSpPr>
      <dsp:spPr>
        <a:xfrm>
          <a:off x="0" y="1791001"/>
          <a:ext cx="10515600" cy="178685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7640" tIns="167640" rIns="167640" bIns="167640" numCol="1" spcCol="1270" anchor="t" anchorCtr="0">
          <a:noAutofit/>
        </a:bodyPr>
        <a:lstStyle/>
        <a:p>
          <a:pPr marL="0" lvl="0" indent="0" algn="just" defTabSz="1955800" rtl="1">
            <a:lnSpc>
              <a:spcPct val="90000"/>
            </a:lnSpc>
            <a:spcBef>
              <a:spcPct val="0"/>
            </a:spcBef>
            <a:spcAft>
              <a:spcPct val="35000"/>
            </a:spcAft>
            <a:buNone/>
          </a:pPr>
          <a:r>
            <a:rPr lang="ar-EG" sz="4400" kern="1200" dirty="0">
              <a:solidFill>
                <a:schemeClr val="bg1"/>
              </a:solidFill>
              <a:latin typeface="Sakkal Majalla" panose="02000000000000000000" pitchFamily="2" charset="-78"/>
              <a:cs typeface="Sakkal Majalla" panose="02000000000000000000" pitchFamily="2" charset="-78"/>
            </a:rPr>
            <a:t>ضرورة إبلاغ محررو المجلة العلمية عن أي خرق لأخلاقيات البحث العلمي ورد بالمادة العلمية  المقدمة للتحكيم. </a:t>
          </a:r>
        </a:p>
      </dsp:txBody>
      <dsp:txXfrm>
        <a:off x="0" y="1791001"/>
        <a:ext cx="10515600" cy="1786854"/>
      </dsp:txXfrm>
    </dsp:sp>
    <dsp:sp modelId="{B66852C1-94C8-4028-907C-E3B464EB14B3}">
      <dsp:nvSpPr>
        <dsp:cNvPr id="0" name=""/>
        <dsp:cNvSpPr/>
      </dsp:nvSpPr>
      <dsp:spPr>
        <a:xfrm>
          <a:off x="0" y="3577856"/>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8F56DCC-31DE-437E-A053-B09FFA130F2A}">
      <dsp:nvSpPr>
        <dsp:cNvPr id="0" name=""/>
        <dsp:cNvSpPr/>
      </dsp:nvSpPr>
      <dsp:spPr>
        <a:xfrm>
          <a:off x="0" y="3577856"/>
          <a:ext cx="10505342" cy="199647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7640" tIns="167640" rIns="167640" bIns="167640" numCol="1" spcCol="1270" anchor="t" anchorCtr="0">
          <a:noAutofit/>
        </a:bodyPr>
        <a:lstStyle/>
        <a:p>
          <a:pPr marL="0" lvl="0" indent="0" algn="just" defTabSz="1955800" rtl="1">
            <a:lnSpc>
              <a:spcPct val="90000"/>
            </a:lnSpc>
            <a:spcBef>
              <a:spcPct val="0"/>
            </a:spcBef>
            <a:spcAft>
              <a:spcPct val="35000"/>
            </a:spcAft>
            <a:buNone/>
          </a:pPr>
          <a:r>
            <a:rPr lang="ar-EG" sz="4400" kern="1200" dirty="0">
              <a:solidFill>
                <a:schemeClr val="bg1"/>
              </a:solidFill>
              <a:latin typeface="Sakkal Majalla" panose="02000000000000000000" pitchFamily="2" charset="-78"/>
              <a:cs typeface="Sakkal Majalla" panose="02000000000000000000" pitchFamily="2" charset="-78"/>
            </a:rPr>
            <a:t>لا يجب أن ترفض أي مادة علمية مقدمة للتحكيم بدون إبداء الأسباب. </a:t>
          </a:r>
        </a:p>
      </dsp:txBody>
      <dsp:txXfrm>
        <a:off x="0" y="3577856"/>
        <a:ext cx="10505342" cy="1996470"/>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6F3D471-55C5-4E8B-8400-ABC2B74C89B0}">
      <dsp:nvSpPr>
        <dsp:cNvPr id="0" name=""/>
        <dsp:cNvSpPr/>
      </dsp:nvSpPr>
      <dsp:spPr>
        <a:xfrm>
          <a:off x="0" y="0"/>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48BB8B1-A72D-48EC-9876-5573FF87AA13}">
      <dsp:nvSpPr>
        <dsp:cNvPr id="0" name=""/>
        <dsp:cNvSpPr/>
      </dsp:nvSpPr>
      <dsp:spPr>
        <a:xfrm>
          <a:off x="0" y="0"/>
          <a:ext cx="10515600" cy="482683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0020" tIns="160020" rIns="160020" bIns="160020" numCol="1" spcCol="1270" anchor="t" anchorCtr="0">
          <a:noAutofit/>
        </a:bodyPr>
        <a:lstStyle/>
        <a:p>
          <a:pPr marL="0" lvl="0" indent="0" algn="just" defTabSz="1866900" rtl="1">
            <a:lnSpc>
              <a:spcPct val="90000"/>
            </a:lnSpc>
            <a:spcBef>
              <a:spcPct val="0"/>
            </a:spcBef>
            <a:spcAft>
              <a:spcPct val="35000"/>
            </a:spcAft>
            <a:buNone/>
          </a:pPr>
          <a:r>
            <a:rPr lang="ar-EG" sz="4200" kern="1200" dirty="0">
              <a:solidFill>
                <a:schemeClr val="bg1"/>
              </a:solidFill>
            </a:rPr>
            <a:t>أن تستند أحكام تقييم جودة المادة العلمية </a:t>
          </a:r>
        </a:p>
        <a:p>
          <a:pPr marL="0" lvl="0" indent="0" algn="just" defTabSz="1866900" rtl="1">
            <a:lnSpc>
              <a:spcPct val="90000"/>
            </a:lnSpc>
            <a:spcBef>
              <a:spcPct val="0"/>
            </a:spcBef>
            <a:spcAft>
              <a:spcPct val="35000"/>
            </a:spcAft>
            <a:buNone/>
          </a:pPr>
          <a:r>
            <a:rPr lang="ar-EG" sz="4200" kern="1200" dirty="0">
              <a:solidFill>
                <a:schemeClr val="bg1"/>
              </a:solidFill>
            </a:rPr>
            <a:t>المقدمة للتحكيم إلى استيفاء معايير محددة من بينها  </a:t>
          </a:r>
        </a:p>
        <a:p>
          <a:pPr marL="0" lvl="0" indent="0" algn="just" defTabSz="1866900" rtl="1">
            <a:lnSpc>
              <a:spcPct val="90000"/>
            </a:lnSpc>
            <a:spcBef>
              <a:spcPct val="0"/>
            </a:spcBef>
            <a:spcAft>
              <a:spcPct val="35000"/>
            </a:spcAft>
            <a:buNone/>
          </a:pPr>
          <a:r>
            <a:rPr lang="ar-EG" sz="4200" kern="1200" dirty="0">
              <a:solidFill>
                <a:schemeClr val="bg1"/>
              </a:solidFill>
            </a:rPr>
            <a:t>( عنوان الورقة البحثية – الملخص – المقدمة – المشكلة البحثية – منهجية البحث العلمي المتبعة – المواد والطرائق -  النتائج والمناقشة – قائمة المراجع – طريقة الكتابة)،  بحيث يكون نظام تحكيم النظراء عادلا وغير منحاز وأمين للبحث العلمي. </a:t>
          </a:r>
        </a:p>
      </dsp:txBody>
      <dsp:txXfrm>
        <a:off x="0" y="0"/>
        <a:ext cx="10515600" cy="4826832"/>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4DBE4A5-E8C1-4D50-B4B0-49669B83D0EE}">
      <dsp:nvSpPr>
        <dsp:cNvPr id="0" name=""/>
        <dsp:cNvSpPr/>
      </dsp:nvSpPr>
      <dsp:spPr>
        <a:xfrm>
          <a:off x="0" y="925509"/>
          <a:ext cx="10515600" cy="4299750"/>
        </a:xfrm>
        <a:prstGeom prst="rect">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816127" tIns="1353820" rIns="816127" bIns="227584" numCol="1" spcCol="1270" anchor="t" anchorCtr="0">
          <a:noAutofit/>
        </a:bodyPr>
        <a:lstStyle/>
        <a:p>
          <a:pPr marL="285750" lvl="1" indent="-285750" algn="just" defTabSz="1422400" rtl="1">
            <a:lnSpc>
              <a:spcPct val="90000"/>
            </a:lnSpc>
            <a:spcBef>
              <a:spcPct val="0"/>
            </a:spcBef>
            <a:spcAft>
              <a:spcPct val="15000"/>
            </a:spcAft>
            <a:buChar char="•"/>
          </a:pPr>
          <a:r>
            <a:rPr lang="ar-EG" sz="3200" kern="1200" dirty="0">
              <a:latin typeface="Sakkal Majalla" panose="02000000000000000000" pitchFamily="2" charset="-78"/>
              <a:cs typeface="Sakkal Majalla" panose="02000000000000000000" pitchFamily="2" charset="-78"/>
            </a:rPr>
            <a:t>القيام باصطناع بيانات أو نتائج، ثم تسجيلها أو كتابتها وكأنها حقيقية وكجزء من التقرير البحثي (ﺗﺳﺟﯾل أو ﻋـرض ﺑﯾﺎﻧﺎت </a:t>
          </a:r>
          <a:r>
            <a:rPr lang="ar-EG" sz="3200" kern="1200" dirty="0" err="1">
              <a:latin typeface="Sakkal Majalla" panose="02000000000000000000" pitchFamily="2" charset="-78"/>
              <a:cs typeface="Sakkal Majalla" panose="02000000000000000000" pitchFamily="2" charset="-78"/>
            </a:rPr>
            <a:t>ﻏﯾر</a:t>
          </a:r>
          <a:r>
            <a:rPr lang="ar-EG" sz="3200" kern="1200" dirty="0">
              <a:latin typeface="Sakkal Majalla" panose="02000000000000000000" pitchFamily="2" charset="-78"/>
              <a:cs typeface="Sakkal Majalla" panose="02000000000000000000" pitchFamily="2" charset="-78"/>
            </a:rPr>
            <a:t> </a:t>
          </a:r>
          <a:r>
            <a:rPr lang="ar-EG" sz="3200" kern="1200" dirty="0" err="1">
              <a:latin typeface="Sakkal Majalla" panose="02000000000000000000" pitchFamily="2" charset="-78"/>
              <a:cs typeface="Sakkal Majalla" panose="02000000000000000000" pitchFamily="2" charset="-78"/>
            </a:rPr>
            <a:t>ﻣوﺟودة</a:t>
          </a:r>
          <a:r>
            <a:rPr lang="ar-EG" sz="3200" kern="1200" dirty="0">
              <a:latin typeface="Sakkal Majalla" panose="02000000000000000000" pitchFamily="2" charset="-78"/>
              <a:cs typeface="Sakkal Majalla" panose="02000000000000000000" pitchFamily="2" charset="-78"/>
            </a:rPr>
            <a:t>)، ويعد هذا خطأ أخلاقي. </a:t>
          </a:r>
        </a:p>
        <a:p>
          <a:pPr marL="285750" lvl="1" indent="-285750" algn="just" defTabSz="1422400" rtl="1">
            <a:lnSpc>
              <a:spcPct val="90000"/>
            </a:lnSpc>
            <a:spcBef>
              <a:spcPct val="0"/>
            </a:spcBef>
            <a:spcAft>
              <a:spcPct val="15000"/>
            </a:spcAft>
            <a:buChar char="•"/>
          </a:pPr>
          <a:r>
            <a:rPr lang="ar-EG" sz="3200" kern="1200" dirty="0">
              <a:latin typeface="Sakkal Majalla" panose="02000000000000000000" pitchFamily="2" charset="-78"/>
              <a:cs typeface="Sakkal Majalla" panose="02000000000000000000" pitchFamily="2" charset="-78"/>
            </a:rPr>
            <a:t>لذا يجب أن تتخذ جهات التمويل والمؤسسات البحثية الإجراءات القانونية تجاه الباحثين الذين يقومون بهذا العمل غير الأخلاقي.</a:t>
          </a:r>
        </a:p>
      </dsp:txBody>
      <dsp:txXfrm>
        <a:off x="0" y="925509"/>
        <a:ext cx="10515600" cy="4299750"/>
      </dsp:txXfrm>
    </dsp:sp>
    <dsp:sp modelId="{A8CCECEA-DBE4-4291-AFBA-E8D112A9A6C6}">
      <dsp:nvSpPr>
        <dsp:cNvPr id="0" name=""/>
        <dsp:cNvSpPr/>
      </dsp:nvSpPr>
      <dsp:spPr>
        <a:xfrm>
          <a:off x="2658879" y="515788"/>
          <a:ext cx="7360920" cy="1667725"/>
        </a:xfrm>
        <a:prstGeom prst="round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278225" tIns="0" rIns="278225" bIns="0" numCol="1" spcCol="1270" anchor="ctr" anchorCtr="0">
          <a:noAutofit/>
        </a:bodyPr>
        <a:lstStyle/>
        <a:p>
          <a:pPr marL="0" lvl="0" indent="0" algn="r" defTabSz="1600200" rtl="1">
            <a:lnSpc>
              <a:spcPct val="90000"/>
            </a:lnSpc>
            <a:spcBef>
              <a:spcPct val="0"/>
            </a:spcBef>
            <a:spcAft>
              <a:spcPct val="35000"/>
            </a:spcAft>
            <a:buNone/>
          </a:pPr>
          <a:r>
            <a:rPr lang="ar-EG" sz="3600" kern="1200" dirty="0">
              <a:latin typeface="Sakkal Majalla" panose="02000000000000000000" pitchFamily="2" charset="-78"/>
              <a:cs typeface="Sakkal Majalla" panose="02000000000000000000" pitchFamily="2" charset="-78"/>
            </a:rPr>
            <a:t>1- اصطناع البيانات أو النتائج . </a:t>
          </a:r>
        </a:p>
      </dsp:txBody>
      <dsp:txXfrm>
        <a:off x="2740291" y="597200"/>
        <a:ext cx="7198096" cy="1504901"/>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4DBE4A5-E8C1-4D50-B4B0-49669B83D0EE}">
      <dsp:nvSpPr>
        <dsp:cNvPr id="0" name=""/>
        <dsp:cNvSpPr/>
      </dsp:nvSpPr>
      <dsp:spPr>
        <a:xfrm>
          <a:off x="0" y="1214955"/>
          <a:ext cx="10515600" cy="3880800"/>
        </a:xfrm>
        <a:prstGeom prst="rect">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816127" tIns="916432" rIns="816127" bIns="284480" numCol="1" spcCol="1270" anchor="t" anchorCtr="0">
          <a:noAutofit/>
        </a:bodyPr>
        <a:lstStyle/>
        <a:p>
          <a:pPr marL="285750" lvl="1" indent="-285750" algn="just" defTabSz="1778000" rtl="1">
            <a:lnSpc>
              <a:spcPct val="90000"/>
            </a:lnSpc>
            <a:spcBef>
              <a:spcPct val="0"/>
            </a:spcBef>
            <a:spcAft>
              <a:spcPct val="15000"/>
            </a:spcAft>
            <a:buChar char="•"/>
          </a:pPr>
          <a:r>
            <a:rPr lang="ar-EG" sz="4000" kern="1200" dirty="0">
              <a:latin typeface="Sakkal Majalla" panose="02000000000000000000" pitchFamily="2" charset="-78"/>
              <a:cs typeface="Sakkal Majalla" panose="02000000000000000000" pitchFamily="2" charset="-78"/>
            </a:rPr>
            <a:t>التغيير المتعمد للنتائج الأصلية وعرضها بطريقة مخالفة للواقع  </a:t>
          </a:r>
        </a:p>
        <a:p>
          <a:pPr marL="285750" lvl="1" indent="-285750" algn="just" defTabSz="1778000" rtl="1">
            <a:lnSpc>
              <a:spcPct val="90000"/>
            </a:lnSpc>
            <a:spcBef>
              <a:spcPct val="0"/>
            </a:spcBef>
            <a:spcAft>
              <a:spcPct val="15000"/>
            </a:spcAft>
            <a:buChar char="•"/>
          </a:pPr>
          <a:r>
            <a:rPr lang="ar-EG" sz="4000" kern="1200" dirty="0">
              <a:latin typeface="Sakkal Majalla" panose="02000000000000000000" pitchFamily="2" charset="-78"/>
              <a:cs typeface="Sakkal Majalla" panose="02000000000000000000" pitchFamily="2" charset="-78"/>
            </a:rPr>
            <a:t>حذف أو تغيير متعمد للمادة البحثية أو التلاعب بالأجهزة أو البيانات بحيث لا تعكس نتائج البحوث الفعلية، ثم تسجل وتنشر كورقة بحثية أو تقرير مشروع. </a:t>
          </a:r>
        </a:p>
      </dsp:txBody>
      <dsp:txXfrm>
        <a:off x="0" y="1214955"/>
        <a:ext cx="10515600" cy="3880800"/>
      </dsp:txXfrm>
    </dsp:sp>
    <dsp:sp modelId="{A8CCECEA-DBE4-4291-AFBA-E8D112A9A6C6}">
      <dsp:nvSpPr>
        <dsp:cNvPr id="0" name=""/>
        <dsp:cNvSpPr/>
      </dsp:nvSpPr>
      <dsp:spPr>
        <a:xfrm>
          <a:off x="2628899" y="46885"/>
          <a:ext cx="7360920" cy="1817509"/>
        </a:xfrm>
        <a:prstGeom prst="round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278225" tIns="0" rIns="278225" bIns="0" numCol="1" spcCol="1270" anchor="ctr" anchorCtr="0">
          <a:noAutofit/>
        </a:bodyPr>
        <a:lstStyle/>
        <a:p>
          <a:pPr marL="0" lvl="0" indent="0" algn="r" defTabSz="1955800" rtl="1">
            <a:lnSpc>
              <a:spcPct val="90000"/>
            </a:lnSpc>
            <a:spcBef>
              <a:spcPct val="0"/>
            </a:spcBef>
            <a:spcAft>
              <a:spcPct val="35000"/>
            </a:spcAft>
            <a:buNone/>
          </a:pPr>
          <a:r>
            <a:rPr lang="ar-EG" sz="4400" b="1" kern="1200" dirty="0">
              <a:latin typeface="Sakkal Majalla" panose="02000000000000000000" pitchFamily="2" charset="-78"/>
              <a:cs typeface="Sakkal Majalla" panose="02000000000000000000" pitchFamily="2" charset="-78"/>
            </a:rPr>
            <a:t>2- تزييف أو تعديل النتائج الأصلية</a:t>
          </a:r>
        </a:p>
      </dsp:txBody>
      <dsp:txXfrm>
        <a:off x="2717622" y="135608"/>
        <a:ext cx="7183474" cy="1640063"/>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4DBE4A5-E8C1-4D50-B4B0-49669B83D0EE}">
      <dsp:nvSpPr>
        <dsp:cNvPr id="0" name=""/>
        <dsp:cNvSpPr/>
      </dsp:nvSpPr>
      <dsp:spPr>
        <a:xfrm>
          <a:off x="0" y="1360632"/>
          <a:ext cx="10515600" cy="3775275"/>
        </a:xfrm>
        <a:prstGeom prst="rect">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816127" tIns="1062228" rIns="816127" bIns="256032" numCol="1" spcCol="1270" anchor="t" anchorCtr="0">
          <a:noAutofit/>
        </a:bodyPr>
        <a:lstStyle/>
        <a:p>
          <a:pPr marL="285750" lvl="1" indent="-285750" algn="just" defTabSz="1600200" rtl="1">
            <a:lnSpc>
              <a:spcPct val="90000"/>
            </a:lnSpc>
            <a:spcBef>
              <a:spcPct val="0"/>
            </a:spcBef>
            <a:spcAft>
              <a:spcPct val="15000"/>
            </a:spcAft>
            <a:buChar char="•"/>
          </a:pPr>
          <a:r>
            <a:rPr lang="ar-EG" sz="3600" kern="1200" dirty="0">
              <a:latin typeface="Sakkal Majalla" panose="02000000000000000000" pitchFamily="2" charset="-78"/>
              <a:cs typeface="Sakkal Majalla" panose="02000000000000000000" pitchFamily="2" charset="-78"/>
            </a:rPr>
            <a:t>يضعف أو  يزعزع ثقة المجتمع في المشروع البحث ككل . </a:t>
          </a:r>
        </a:p>
        <a:p>
          <a:pPr marL="285750" lvl="1" indent="-285750" algn="just" defTabSz="1600200" rtl="1">
            <a:lnSpc>
              <a:spcPct val="90000"/>
            </a:lnSpc>
            <a:spcBef>
              <a:spcPct val="0"/>
            </a:spcBef>
            <a:spcAft>
              <a:spcPct val="15000"/>
            </a:spcAft>
            <a:buChar char="•"/>
          </a:pPr>
          <a:r>
            <a:rPr lang="ar-EG" sz="3600" kern="1200" dirty="0">
              <a:latin typeface="Sakkal Majalla" panose="02000000000000000000" pitchFamily="2" charset="-78"/>
              <a:cs typeface="Sakkal Majalla" panose="02000000000000000000" pitchFamily="2" charset="-78"/>
            </a:rPr>
            <a:t>كل اكتشاف جديد يكون مبنيا على مجموعة من الاكتشافات السابقة. وبناء عليه، إذا بنيت البحوث على نتائج مصطنعة فإن النتيجة هو بحث علمي باطل. </a:t>
          </a:r>
        </a:p>
      </dsp:txBody>
      <dsp:txXfrm>
        <a:off x="0" y="1360632"/>
        <a:ext cx="10515600" cy="3775275"/>
      </dsp:txXfrm>
    </dsp:sp>
    <dsp:sp modelId="{A8CCECEA-DBE4-4291-AFBA-E8D112A9A6C6}">
      <dsp:nvSpPr>
        <dsp:cNvPr id="0" name=""/>
        <dsp:cNvSpPr/>
      </dsp:nvSpPr>
      <dsp:spPr>
        <a:xfrm>
          <a:off x="2628899" y="6733"/>
          <a:ext cx="7360920" cy="2106659"/>
        </a:xfrm>
        <a:prstGeom prst="round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278225" tIns="0" rIns="278225" bIns="0" numCol="1" spcCol="1270" anchor="ctr" anchorCtr="0">
          <a:noAutofit/>
        </a:bodyPr>
        <a:lstStyle/>
        <a:p>
          <a:pPr marL="0" lvl="0" indent="0" algn="ctr" defTabSz="1955800" rtl="1">
            <a:lnSpc>
              <a:spcPct val="90000"/>
            </a:lnSpc>
            <a:spcBef>
              <a:spcPct val="0"/>
            </a:spcBef>
            <a:spcAft>
              <a:spcPct val="35000"/>
            </a:spcAft>
            <a:buNone/>
          </a:pPr>
          <a:r>
            <a:rPr lang="ar-EG" sz="4400" kern="1200" dirty="0">
              <a:latin typeface="Sakkal Majalla" panose="02000000000000000000" pitchFamily="2" charset="-78"/>
              <a:cs typeface="Sakkal Majalla" panose="02000000000000000000" pitchFamily="2" charset="-78"/>
            </a:rPr>
            <a:t>لماذا</a:t>
          </a:r>
          <a:r>
            <a:rPr lang="ar-EG" sz="4400" kern="1200" baseline="0" dirty="0">
              <a:latin typeface="Sakkal Majalla" panose="02000000000000000000" pitchFamily="2" charset="-78"/>
              <a:cs typeface="Sakkal Majalla" panose="02000000000000000000" pitchFamily="2" charset="-78"/>
            </a:rPr>
            <a:t> يعد اصطناع أو تزييف البيانات أو النتائج خرق لأخلاقيات البحث العلمي؟ </a:t>
          </a:r>
          <a:endParaRPr lang="ar-EG" sz="4400" kern="1200" dirty="0">
            <a:latin typeface="Sakkal Majalla" panose="02000000000000000000" pitchFamily="2" charset="-78"/>
            <a:cs typeface="Sakkal Majalla" panose="02000000000000000000" pitchFamily="2" charset="-78"/>
          </a:endParaRPr>
        </a:p>
      </dsp:txBody>
      <dsp:txXfrm>
        <a:off x="2731738" y="109572"/>
        <a:ext cx="7155242" cy="1900981"/>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4DBE4A5-E8C1-4D50-B4B0-49669B83D0EE}">
      <dsp:nvSpPr>
        <dsp:cNvPr id="0" name=""/>
        <dsp:cNvSpPr/>
      </dsp:nvSpPr>
      <dsp:spPr>
        <a:xfrm>
          <a:off x="0" y="1214955"/>
          <a:ext cx="10515600" cy="3880800"/>
        </a:xfrm>
        <a:prstGeom prst="rect">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816127" tIns="916432" rIns="816127" bIns="284480" numCol="1" spcCol="1270" anchor="t" anchorCtr="0">
          <a:noAutofit/>
        </a:bodyPr>
        <a:lstStyle/>
        <a:p>
          <a:pPr marL="285750" lvl="1" indent="-285750" algn="just" defTabSz="1778000" rtl="1">
            <a:lnSpc>
              <a:spcPct val="90000"/>
            </a:lnSpc>
            <a:spcBef>
              <a:spcPct val="0"/>
            </a:spcBef>
            <a:spcAft>
              <a:spcPct val="15000"/>
            </a:spcAft>
            <a:buChar char="•"/>
          </a:pPr>
          <a:r>
            <a:rPr lang="ar-EG" sz="4000" kern="1200" dirty="0">
              <a:latin typeface="Sakkal Majalla" panose="02000000000000000000" pitchFamily="2" charset="-78"/>
              <a:cs typeface="Sakkal Majalla" panose="02000000000000000000" pitchFamily="2" charset="-78"/>
            </a:rPr>
            <a:t>الاستيلاء على أفكار، أو مجهود، أو نتائج، أو كلمات شخص آخر ،أو أشخاص آخرون دون الإشارة إليهم . </a:t>
          </a:r>
        </a:p>
        <a:p>
          <a:pPr marL="285750" lvl="1" indent="-285750" algn="just" defTabSz="1778000" rtl="1">
            <a:lnSpc>
              <a:spcPct val="90000"/>
            </a:lnSpc>
            <a:spcBef>
              <a:spcPct val="0"/>
            </a:spcBef>
            <a:spcAft>
              <a:spcPct val="15000"/>
            </a:spcAft>
            <a:buChar char="•"/>
          </a:pPr>
          <a:r>
            <a:rPr lang="ar-EG" sz="4000" kern="1200" dirty="0">
              <a:latin typeface="Sakkal Majalla" panose="02000000000000000000" pitchFamily="2" charset="-78"/>
              <a:cs typeface="Sakkal Majalla" panose="02000000000000000000" pitchFamily="2" charset="-78"/>
            </a:rPr>
            <a:t>جعل الانترنت عملية الاستيلاء أو قرصنة اعمال الآخرين دون الإشارة إليهم عملية سهلة جدا " القص واللزق" </a:t>
          </a:r>
        </a:p>
      </dsp:txBody>
      <dsp:txXfrm>
        <a:off x="0" y="1214955"/>
        <a:ext cx="10515600" cy="3880800"/>
      </dsp:txXfrm>
    </dsp:sp>
    <dsp:sp modelId="{A8CCECEA-DBE4-4291-AFBA-E8D112A9A6C6}">
      <dsp:nvSpPr>
        <dsp:cNvPr id="0" name=""/>
        <dsp:cNvSpPr/>
      </dsp:nvSpPr>
      <dsp:spPr>
        <a:xfrm>
          <a:off x="2628899" y="46885"/>
          <a:ext cx="7360920" cy="1817509"/>
        </a:xfrm>
        <a:prstGeom prst="round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278225" tIns="0" rIns="278225" bIns="0" numCol="1" spcCol="1270" anchor="ctr" anchorCtr="0">
          <a:noAutofit/>
        </a:bodyPr>
        <a:lstStyle/>
        <a:p>
          <a:pPr marL="0" lvl="0" indent="0" algn="r" defTabSz="1955800" rtl="1">
            <a:lnSpc>
              <a:spcPct val="90000"/>
            </a:lnSpc>
            <a:spcBef>
              <a:spcPct val="0"/>
            </a:spcBef>
            <a:spcAft>
              <a:spcPct val="35000"/>
            </a:spcAft>
            <a:buNone/>
          </a:pPr>
          <a:r>
            <a:rPr lang="ar-EG" sz="4400" b="1" kern="1200" dirty="0">
              <a:latin typeface="Sakkal Majalla" panose="02000000000000000000" pitchFamily="2" charset="-78"/>
              <a:cs typeface="Sakkal Majalla" panose="02000000000000000000" pitchFamily="2" charset="-78"/>
            </a:rPr>
            <a:t>3-</a:t>
          </a:r>
          <a:r>
            <a:rPr lang="ar-EG" sz="4400" b="1" kern="1200" baseline="0" dirty="0">
              <a:latin typeface="Sakkal Majalla" panose="02000000000000000000" pitchFamily="2" charset="-78"/>
              <a:cs typeface="Sakkal Majalla" panose="02000000000000000000" pitchFamily="2" charset="-78"/>
            </a:rPr>
            <a:t> الاستيلاء أو الاقتباس أو القرصنة العلمية. </a:t>
          </a:r>
          <a:endParaRPr lang="ar-EG" sz="4400" b="1" kern="1200" dirty="0">
            <a:latin typeface="Sakkal Majalla" panose="02000000000000000000" pitchFamily="2" charset="-78"/>
            <a:cs typeface="Sakkal Majalla" panose="02000000000000000000" pitchFamily="2" charset="-78"/>
          </a:endParaRPr>
        </a:p>
      </dsp:txBody>
      <dsp:txXfrm>
        <a:off x="2717622" y="135608"/>
        <a:ext cx="7183474" cy="1640063"/>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4DBE4A5-E8C1-4D50-B4B0-49669B83D0EE}">
      <dsp:nvSpPr>
        <dsp:cNvPr id="0" name=""/>
        <dsp:cNvSpPr/>
      </dsp:nvSpPr>
      <dsp:spPr>
        <a:xfrm>
          <a:off x="0" y="407923"/>
          <a:ext cx="10515600" cy="4725000"/>
        </a:xfrm>
        <a:prstGeom prst="rect">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816127" tIns="312420" rIns="816127" bIns="256032" numCol="1" spcCol="1270" anchor="t" anchorCtr="0">
          <a:noAutofit/>
        </a:bodyPr>
        <a:lstStyle/>
        <a:p>
          <a:pPr marL="285750" lvl="1" indent="-285750" algn="just" defTabSz="1600200" rtl="1">
            <a:lnSpc>
              <a:spcPct val="90000"/>
            </a:lnSpc>
            <a:spcBef>
              <a:spcPct val="0"/>
            </a:spcBef>
            <a:spcAft>
              <a:spcPct val="15000"/>
            </a:spcAft>
            <a:buChar char="•"/>
          </a:pPr>
          <a:r>
            <a:rPr lang="ar-EG" sz="3600" kern="1200" dirty="0">
              <a:latin typeface="Sakkal Majalla" panose="02000000000000000000" pitchFamily="2" charset="-78"/>
              <a:cs typeface="Sakkal Majalla" panose="02000000000000000000" pitchFamily="2" charset="-78"/>
            </a:rPr>
            <a:t>قيام باحثا ما بصورة محرمة، أو محظورة، أو غير قانونية ،أو مخالفة لأخلاقيات العمل المهني بنسب فكرة بحثية أصلية أو خطة أو نتائج بحثية معينة لنفسه وبكل ثقة أو فجاجة. </a:t>
          </a:r>
        </a:p>
        <a:p>
          <a:pPr marL="285750" lvl="1" indent="-285750" algn="just" defTabSz="1600200" rtl="1">
            <a:lnSpc>
              <a:spcPct val="90000"/>
            </a:lnSpc>
            <a:spcBef>
              <a:spcPct val="0"/>
            </a:spcBef>
            <a:spcAft>
              <a:spcPct val="15000"/>
            </a:spcAft>
            <a:buChar char="•"/>
          </a:pPr>
          <a:r>
            <a:rPr lang="ar-EG" sz="3600" kern="1200" dirty="0">
              <a:latin typeface="Sakkal Majalla" panose="02000000000000000000" pitchFamily="2" charset="-78"/>
              <a:cs typeface="Sakkal Majalla" panose="02000000000000000000" pitchFamily="2" charset="-78"/>
            </a:rPr>
            <a:t>أصدرت وشرعت الدول والمؤسسات والمنظمات الدولية القوانين للحفاظ على حقوق الملكية الفكرية للمؤلفين وأصحاب البراءات الاختراع والعلامات التجارية .... الخ، وتجريم كل من يعتدي على تلك الحقوق. </a:t>
          </a:r>
        </a:p>
      </dsp:txBody>
      <dsp:txXfrm>
        <a:off x="0" y="407923"/>
        <a:ext cx="10515600" cy="4725000"/>
      </dsp:txXfrm>
    </dsp:sp>
    <dsp:sp modelId="{A8CCECEA-DBE4-4291-AFBA-E8D112A9A6C6}">
      <dsp:nvSpPr>
        <dsp:cNvPr id="0" name=""/>
        <dsp:cNvSpPr/>
      </dsp:nvSpPr>
      <dsp:spPr>
        <a:xfrm>
          <a:off x="2628899" y="9717"/>
          <a:ext cx="7360920" cy="619605"/>
        </a:xfrm>
        <a:prstGeom prst="round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278225" tIns="0" rIns="278225" bIns="0" numCol="1" spcCol="1270" anchor="ctr" anchorCtr="0">
          <a:noAutofit/>
        </a:bodyPr>
        <a:lstStyle/>
        <a:p>
          <a:pPr marL="0" lvl="0" indent="0" algn="r" defTabSz="1955800" rtl="1">
            <a:lnSpc>
              <a:spcPct val="90000"/>
            </a:lnSpc>
            <a:spcBef>
              <a:spcPct val="0"/>
            </a:spcBef>
            <a:spcAft>
              <a:spcPct val="35000"/>
            </a:spcAft>
            <a:buNone/>
          </a:pPr>
          <a:r>
            <a:rPr lang="ar-EG" sz="4400" b="1" kern="1200" dirty="0">
              <a:latin typeface="Sakkal Majalla" panose="02000000000000000000" pitchFamily="2" charset="-78"/>
              <a:cs typeface="Sakkal Majalla" panose="02000000000000000000" pitchFamily="2" charset="-78"/>
            </a:rPr>
            <a:t>4- خرق حقوق الملكية الفكرية </a:t>
          </a:r>
        </a:p>
      </dsp:txBody>
      <dsp:txXfrm>
        <a:off x="2659146" y="39964"/>
        <a:ext cx="7300426" cy="559111"/>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5EE11A8-6AB3-4941-818E-070149FCAADE}">
      <dsp:nvSpPr>
        <dsp:cNvPr id="0" name=""/>
        <dsp:cNvSpPr/>
      </dsp:nvSpPr>
      <dsp:spPr>
        <a:xfrm>
          <a:off x="0" y="2857"/>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1E50BD4-7F16-47DF-B52E-07F49B308DF9}">
      <dsp:nvSpPr>
        <dsp:cNvPr id="0" name=""/>
        <dsp:cNvSpPr/>
      </dsp:nvSpPr>
      <dsp:spPr>
        <a:xfrm>
          <a:off x="0" y="2857"/>
          <a:ext cx="10515600" cy="194881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2400" tIns="152400" rIns="152400" bIns="152400" numCol="1" spcCol="1270" anchor="t" anchorCtr="0">
          <a:noAutofit/>
        </a:bodyPr>
        <a:lstStyle/>
        <a:p>
          <a:pPr marL="0" lvl="0" indent="0" algn="just" defTabSz="1778000" rtl="1">
            <a:lnSpc>
              <a:spcPct val="90000"/>
            </a:lnSpc>
            <a:spcBef>
              <a:spcPct val="0"/>
            </a:spcBef>
            <a:spcAft>
              <a:spcPct val="35000"/>
            </a:spcAft>
            <a:buNone/>
          </a:pPr>
          <a:r>
            <a:rPr lang="ar-EG" sz="4000" kern="1200" dirty="0">
              <a:solidFill>
                <a:schemeClr val="bg1"/>
              </a:solidFill>
              <a:latin typeface="Sakkal Majalla" panose="02000000000000000000" pitchFamily="2" charset="-78"/>
              <a:cs typeface="Sakkal Majalla" panose="02000000000000000000" pitchFamily="2" charset="-78"/>
            </a:rPr>
            <a:t>نشر نفس البحث في مجلتين أو دوريتين مختلفتين أو إلى عدة  مجلات مختلفة بدون إخطار للمحررين في كلتا المجلتين أو الدوريتين. </a:t>
          </a:r>
        </a:p>
      </dsp:txBody>
      <dsp:txXfrm>
        <a:off x="0" y="2857"/>
        <a:ext cx="10515600" cy="1948815"/>
      </dsp:txXfrm>
    </dsp:sp>
    <dsp:sp modelId="{10C66C29-E5AA-4C74-8F7F-C90D8FC6673F}">
      <dsp:nvSpPr>
        <dsp:cNvPr id="0" name=""/>
        <dsp:cNvSpPr/>
      </dsp:nvSpPr>
      <dsp:spPr>
        <a:xfrm>
          <a:off x="0" y="1951672"/>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382A47C-2499-4E9B-9B66-CBF53275E798}">
      <dsp:nvSpPr>
        <dsp:cNvPr id="0" name=""/>
        <dsp:cNvSpPr/>
      </dsp:nvSpPr>
      <dsp:spPr>
        <a:xfrm>
          <a:off x="0" y="1951672"/>
          <a:ext cx="10515600" cy="194881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2400" tIns="152400" rIns="152400" bIns="152400" numCol="1" spcCol="1270" anchor="t" anchorCtr="0">
          <a:noAutofit/>
        </a:bodyPr>
        <a:lstStyle/>
        <a:p>
          <a:pPr marL="0" lvl="0" indent="0" algn="just" defTabSz="1778000" rtl="1">
            <a:lnSpc>
              <a:spcPct val="90000"/>
            </a:lnSpc>
            <a:spcBef>
              <a:spcPct val="0"/>
            </a:spcBef>
            <a:spcAft>
              <a:spcPct val="35000"/>
            </a:spcAft>
            <a:buNone/>
          </a:pPr>
          <a:r>
            <a:rPr lang="ar-EG" sz="4000" kern="1200" dirty="0">
              <a:solidFill>
                <a:schemeClr val="bg1"/>
              </a:solidFill>
              <a:latin typeface="Sakkal Majalla" panose="02000000000000000000" pitchFamily="2" charset="-78"/>
              <a:cs typeface="Sakkal Majalla" panose="02000000000000000000" pitchFamily="2" charset="-78"/>
            </a:rPr>
            <a:t>عدم إخطار القائم بتسجيل براءة اختراع ، الزميل المشارك أو الزملاء المشاركين معه في براءة الاختراع بما يحدث لكي تظهر بأنه المخترع الوحيد لهذا الابتكار. </a:t>
          </a:r>
        </a:p>
      </dsp:txBody>
      <dsp:txXfrm>
        <a:off x="0" y="1951672"/>
        <a:ext cx="10515600" cy="1948815"/>
      </dsp:txXfrm>
    </dsp:sp>
    <dsp:sp modelId="{19E48089-8761-42CE-A0B9-846CDC026055}">
      <dsp:nvSpPr>
        <dsp:cNvPr id="0" name=""/>
        <dsp:cNvSpPr/>
      </dsp:nvSpPr>
      <dsp:spPr>
        <a:xfrm>
          <a:off x="0" y="3900487"/>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D4C8239-28D6-49C4-A25A-F17AABD6EDBC}">
      <dsp:nvSpPr>
        <dsp:cNvPr id="0" name=""/>
        <dsp:cNvSpPr/>
      </dsp:nvSpPr>
      <dsp:spPr>
        <a:xfrm>
          <a:off x="0" y="3900487"/>
          <a:ext cx="10515600" cy="194881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2400" tIns="152400" rIns="152400" bIns="152400" numCol="1" spcCol="1270" anchor="t" anchorCtr="0">
          <a:noAutofit/>
        </a:bodyPr>
        <a:lstStyle/>
        <a:p>
          <a:pPr marL="0" lvl="0" indent="0" algn="just" defTabSz="1778000" rtl="1">
            <a:lnSpc>
              <a:spcPct val="90000"/>
            </a:lnSpc>
            <a:spcBef>
              <a:spcPct val="0"/>
            </a:spcBef>
            <a:spcAft>
              <a:spcPct val="35000"/>
            </a:spcAft>
            <a:buNone/>
          </a:pPr>
          <a:r>
            <a:rPr lang="ar-EG" sz="4000" kern="1200" dirty="0">
              <a:solidFill>
                <a:schemeClr val="bg1"/>
              </a:solidFill>
              <a:latin typeface="Sakkal Majalla" panose="02000000000000000000" pitchFamily="2" charset="-78"/>
              <a:cs typeface="Sakkal Majalla" panose="02000000000000000000" pitchFamily="2" charset="-78"/>
            </a:rPr>
            <a:t>استخدام أسلوب تحليل إحصائي غير مناسب لكي تعزز معنوية بحثك. </a:t>
          </a:r>
        </a:p>
      </dsp:txBody>
      <dsp:txXfrm>
        <a:off x="0" y="3900487"/>
        <a:ext cx="10515600" cy="1948815"/>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4AEB88E-1988-4474-BC4C-A737E85BE270}">
      <dsp:nvSpPr>
        <dsp:cNvPr id="0" name=""/>
        <dsp:cNvSpPr/>
      </dsp:nvSpPr>
      <dsp:spPr>
        <a:xfrm>
          <a:off x="0" y="2533"/>
          <a:ext cx="10619282"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234E52E-E421-4987-8B84-75219D3B240D}">
      <dsp:nvSpPr>
        <dsp:cNvPr id="0" name=""/>
        <dsp:cNvSpPr/>
      </dsp:nvSpPr>
      <dsp:spPr>
        <a:xfrm>
          <a:off x="0" y="2533"/>
          <a:ext cx="10619282" cy="172751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3350" tIns="133350" rIns="133350" bIns="133350" numCol="1" spcCol="1270" anchor="t" anchorCtr="0">
          <a:noAutofit/>
        </a:bodyPr>
        <a:lstStyle/>
        <a:p>
          <a:pPr marL="0" lvl="0" indent="0" algn="just" defTabSz="1555750" rtl="1">
            <a:lnSpc>
              <a:spcPct val="90000"/>
            </a:lnSpc>
            <a:spcBef>
              <a:spcPct val="0"/>
            </a:spcBef>
            <a:spcAft>
              <a:spcPct val="35000"/>
            </a:spcAft>
            <a:buNone/>
          </a:pPr>
          <a:r>
            <a:rPr lang="ar-EG" sz="3500" kern="1200" dirty="0">
              <a:solidFill>
                <a:schemeClr val="bg1"/>
              </a:solidFill>
              <a:latin typeface="Sakkal Majalla" panose="02000000000000000000" pitchFamily="2" charset="-78"/>
              <a:cs typeface="Sakkal Majalla" panose="02000000000000000000" pitchFamily="2" charset="-78"/>
            </a:rPr>
            <a:t>تمرير أو تجاوز عملية تحكيم الورقة البحثية وإعلان النتائج </a:t>
          </a:r>
        </a:p>
        <a:p>
          <a:pPr marL="0" lvl="0" indent="0" algn="just" defTabSz="1555750" rtl="1">
            <a:lnSpc>
              <a:spcPct val="90000"/>
            </a:lnSpc>
            <a:spcBef>
              <a:spcPct val="0"/>
            </a:spcBef>
            <a:spcAft>
              <a:spcPct val="35000"/>
            </a:spcAft>
            <a:buNone/>
          </a:pPr>
          <a:r>
            <a:rPr lang="ar-EG" sz="3500" kern="1200" dirty="0">
              <a:solidFill>
                <a:schemeClr val="bg1"/>
              </a:solidFill>
              <a:latin typeface="Sakkal Majalla" panose="02000000000000000000" pitchFamily="2" charset="-78"/>
              <a:cs typeface="Sakkal Majalla" panose="02000000000000000000" pitchFamily="2" charset="-78"/>
            </a:rPr>
            <a:t>خلال مؤتمر علمي أو صحفي بدون إعطاء المحكمين الفرصة الكافية لمراجعة البحث . </a:t>
          </a:r>
        </a:p>
      </dsp:txBody>
      <dsp:txXfrm>
        <a:off x="0" y="2533"/>
        <a:ext cx="10619282" cy="1727515"/>
      </dsp:txXfrm>
    </dsp:sp>
    <dsp:sp modelId="{F99A857C-237B-406A-9298-0DD2932D8702}">
      <dsp:nvSpPr>
        <dsp:cNvPr id="0" name=""/>
        <dsp:cNvSpPr/>
      </dsp:nvSpPr>
      <dsp:spPr>
        <a:xfrm>
          <a:off x="0" y="1730048"/>
          <a:ext cx="10619282"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5F67821-F12F-497D-A074-29C6FE0BCBAD}">
      <dsp:nvSpPr>
        <dsp:cNvPr id="0" name=""/>
        <dsp:cNvSpPr/>
      </dsp:nvSpPr>
      <dsp:spPr>
        <a:xfrm>
          <a:off x="0" y="1730048"/>
          <a:ext cx="10619282" cy="172751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3350" tIns="133350" rIns="133350" bIns="133350" numCol="1" spcCol="1270" anchor="t" anchorCtr="0">
          <a:noAutofit/>
        </a:bodyPr>
        <a:lstStyle/>
        <a:p>
          <a:pPr marL="0" lvl="0" indent="0" algn="just" defTabSz="1555750" rtl="1">
            <a:lnSpc>
              <a:spcPct val="90000"/>
            </a:lnSpc>
            <a:spcBef>
              <a:spcPct val="0"/>
            </a:spcBef>
            <a:spcAft>
              <a:spcPct val="35000"/>
            </a:spcAft>
            <a:buNone/>
          </a:pPr>
          <a:r>
            <a:rPr lang="ar-EG" sz="3500" kern="1200" dirty="0">
              <a:solidFill>
                <a:schemeClr val="bg1"/>
              </a:solidFill>
              <a:latin typeface="Sakkal Majalla" panose="02000000000000000000" pitchFamily="2" charset="-78"/>
              <a:cs typeface="Sakkal Majalla" panose="02000000000000000000" pitchFamily="2" charset="-78"/>
            </a:rPr>
            <a:t>وضع أحد الزملاء كمشاركين على ورقة بحثية ما دون أن يكون له إسهام حقيقي في هذه الورقة البحثية. </a:t>
          </a:r>
        </a:p>
      </dsp:txBody>
      <dsp:txXfrm>
        <a:off x="0" y="1730048"/>
        <a:ext cx="10619282" cy="1727515"/>
      </dsp:txXfrm>
    </dsp:sp>
    <dsp:sp modelId="{CA7388A0-58EE-486B-B5E8-34D64DEF218B}">
      <dsp:nvSpPr>
        <dsp:cNvPr id="0" name=""/>
        <dsp:cNvSpPr/>
      </dsp:nvSpPr>
      <dsp:spPr>
        <a:xfrm>
          <a:off x="0" y="3457563"/>
          <a:ext cx="10619282"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A7B924F-628D-4748-851F-A54C07271C4C}">
      <dsp:nvSpPr>
        <dsp:cNvPr id="0" name=""/>
        <dsp:cNvSpPr/>
      </dsp:nvSpPr>
      <dsp:spPr>
        <a:xfrm>
          <a:off x="0" y="3457563"/>
          <a:ext cx="10619282" cy="172751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3350" tIns="133350" rIns="133350" bIns="133350" numCol="1" spcCol="1270" anchor="t" anchorCtr="0">
          <a:noAutofit/>
        </a:bodyPr>
        <a:lstStyle/>
        <a:p>
          <a:pPr marL="0" lvl="0" indent="0" algn="just" defTabSz="1555750" rtl="1">
            <a:lnSpc>
              <a:spcPct val="90000"/>
            </a:lnSpc>
            <a:spcBef>
              <a:spcPct val="0"/>
            </a:spcBef>
            <a:spcAft>
              <a:spcPct val="35000"/>
            </a:spcAft>
            <a:buNone/>
          </a:pPr>
          <a:r>
            <a:rPr lang="ar-EG" sz="3500" kern="1200" dirty="0">
              <a:solidFill>
                <a:schemeClr val="bg1"/>
              </a:solidFill>
              <a:latin typeface="Sakkal Majalla" panose="02000000000000000000" pitchFamily="2" charset="-78"/>
              <a:cs typeface="Sakkal Majalla" panose="02000000000000000000" pitchFamily="2" charset="-78"/>
            </a:rPr>
            <a:t>الاستعراض والتنكر لذكر مساهمات الآخرين السابقين  في المجلة. </a:t>
          </a:r>
        </a:p>
      </dsp:txBody>
      <dsp:txXfrm>
        <a:off x="0" y="3457563"/>
        <a:ext cx="10619282" cy="1727515"/>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3.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4.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5.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6.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7.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10.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11.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12.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13.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10/18/2023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7574154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10/18/2023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10/18/2023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10/18/2023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10/18/2023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10/18/2023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10/18/2023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10/18/2023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10/18/2023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10/18/2023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10/18/2023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10/18/2023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10/18/2023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7.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1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2.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18.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2.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19.xml.rels><?xml version="1.0" encoding="UTF-8" standalone="yes"?>
<Relationships xmlns="http://schemas.openxmlformats.org/package/2006/relationships"><Relationship Id="rId3" Type="http://schemas.openxmlformats.org/officeDocument/2006/relationships/diagramLayout" Target="../diagrams/layout9.xml"/><Relationship Id="rId2" Type="http://schemas.openxmlformats.org/officeDocument/2006/relationships/diagramData" Target="../diagrams/data9.xml"/><Relationship Id="rId1" Type="http://schemas.openxmlformats.org/officeDocument/2006/relationships/slideLayout" Target="../slideLayouts/slideLayout2.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20.xml.rels><?xml version="1.0" encoding="UTF-8" standalone="yes"?>
<Relationships xmlns="http://schemas.openxmlformats.org/package/2006/relationships"><Relationship Id="rId3" Type="http://schemas.openxmlformats.org/officeDocument/2006/relationships/diagramLayout" Target="../diagrams/layout10.xml"/><Relationship Id="rId2" Type="http://schemas.openxmlformats.org/officeDocument/2006/relationships/diagramData" Target="../diagrams/data10.xml"/><Relationship Id="rId1" Type="http://schemas.openxmlformats.org/officeDocument/2006/relationships/slideLayout" Target="../slideLayouts/slideLayout2.xml"/><Relationship Id="rId6" Type="http://schemas.microsoft.com/office/2007/relationships/diagramDrawing" Target="../diagrams/drawing10.xml"/><Relationship Id="rId5" Type="http://schemas.openxmlformats.org/officeDocument/2006/relationships/diagramColors" Target="../diagrams/colors10.xml"/><Relationship Id="rId4" Type="http://schemas.openxmlformats.org/officeDocument/2006/relationships/diagramQuickStyle" Target="../diagrams/quickStyle10.xml"/></Relationships>
</file>

<file path=ppt/slides/_rels/slide21.xml.rels><?xml version="1.0" encoding="UTF-8" standalone="yes"?>
<Relationships xmlns="http://schemas.openxmlformats.org/package/2006/relationships"><Relationship Id="rId3" Type="http://schemas.openxmlformats.org/officeDocument/2006/relationships/diagramLayout" Target="../diagrams/layout11.xml"/><Relationship Id="rId2" Type="http://schemas.openxmlformats.org/officeDocument/2006/relationships/diagramData" Target="../diagrams/data11.xml"/><Relationship Id="rId1" Type="http://schemas.openxmlformats.org/officeDocument/2006/relationships/slideLayout" Target="../slideLayouts/slideLayout2.xml"/><Relationship Id="rId6" Type="http://schemas.microsoft.com/office/2007/relationships/diagramDrawing" Target="../diagrams/drawing11.xml"/><Relationship Id="rId5" Type="http://schemas.openxmlformats.org/officeDocument/2006/relationships/diagramColors" Target="../diagrams/colors11.xml"/><Relationship Id="rId4" Type="http://schemas.openxmlformats.org/officeDocument/2006/relationships/diagramQuickStyle" Target="../diagrams/quickStyle11.xml"/></Relationships>
</file>

<file path=ppt/slides/_rels/slide2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diagramLayout" Target="../diagrams/layout12.xml"/><Relationship Id="rId2" Type="http://schemas.openxmlformats.org/officeDocument/2006/relationships/diagramData" Target="../diagrams/data12.xml"/><Relationship Id="rId1" Type="http://schemas.openxmlformats.org/officeDocument/2006/relationships/slideLayout" Target="../slideLayouts/slideLayout2.xml"/><Relationship Id="rId6" Type="http://schemas.microsoft.com/office/2007/relationships/diagramDrawing" Target="../diagrams/drawing12.xml"/><Relationship Id="rId5" Type="http://schemas.openxmlformats.org/officeDocument/2006/relationships/diagramColors" Target="../diagrams/colors12.xml"/><Relationship Id="rId4" Type="http://schemas.openxmlformats.org/officeDocument/2006/relationships/diagramQuickStyle" Target="../diagrams/quickStyle12.xml"/></Relationships>
</file>

<file path=ppt/slides/_rels/slide24.xml.rels><?xml version="1.0" encoding="UTF-8" standalone="yes"?>
<Relationships xmlns="http://schemas.openxmlformats.org/package/2006/relationships"><Relationship Id="rId3" Type="http://schemas.openxmlformats.org/officeDocument/2006/relationships/diagramLayout" Target="../diagrams/layout13.xml"/><Relationship Id="rId2" Type="http://schemas.openxmlformats.org/officeDocument/2006/relationships/diagramData" Target="../diagrams/data13.xml"/><Relationship Id="rId1" Type="http://schemas.openxmlformats.org/officeDocument/2006/relationships/slideLayout" Target="../slideLayouts/slideLayout2.xml"/><Relationship Id="rId6" Type="http://schemas.microsoft.com/office/2007/relationships/diagramDrawing" Target="../diagrams/drawing13.xml"/><Relationship Id="rId5" Type="http://schemas.openxmlformats.org/officeDocument/2006/relationships/diagramColors" Target="../diagrams/colors13.xml"/><Relationship Id="rId4" Type="http://schemas.openxmlformats.org/officeDocument/2006/relationships/diagramQuickStyle" Target="../diagrams/quickStyle13.xml"/></Relationships>
</file>

<file path=ppt/slides/_rels/slide25.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264277" y="2687633"/>
            <a:ext cx="4235518" cy="1938992"/>
          </a:xfrm>
          <a:prstGeom prst="rect">
            <a:avLst/>
          </a:prstGeom>
          <a:noFill/>
        </p:spPr>
        <p:txBody>
          <a:bodyPr wrap="none" rtlCol="0">
            <a:spAutoFit/>
          </a:bodyPr>
          <a:lstStyle/>
          <a:p>
            <a:pPr algn="r" rtl="1"/>
            <a:r>
              <a:rPr lang="ar-EG" sz="4400" b="1" dirty="0">
                <a:solidFill>
                  <a:srgbClr val="00B0F0"/>
                </a:solidFill>
                <a:latin typeface="Times New Roman" panose="02020603050405020304" pitchFamily="18" charset="0"/>
                <a:cs typeface="Times New Roman" panose="02020603050405020304" pitchFamily="18" charset="0"/>
              </a:rPr>
              <a:t>أخلاقيات البحث العلمي</a:t>
            </a:r>
          </a:p>
          <a:p>
            <a:pPr algn="ctr" rtl="1"/>
            <a:r>
              <a:rPr lang="ar-EG" sz="3200" b="1" dirty="0">
                <a:solidFill>
                  <a:srgbClr val="00B0F0"/>
                </a:solidFill>
                <a:latin typeface="Times New Roman" panose="02020603050405020304" pitchFamily="18" charset="0"/>
                <a:cs typeface="Times New Roman" panose="02020603050405020304" pitchFamily="18" charset="0"/>
              </a:rPr>
              <a:t>الحلقة النقاشية الرابعة</a:t>
            </a:r>
          </a:p>
          <a:p>
            <a:pPr algn="r" rtl="1"/>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7383294" y="4046039"/>
            <a:ext cx="2196435" cy="646331"/>
          </a:xfrm>
          <a:prstGeom prst="rect">
            <a:avLst/>
          </a:prstGeom>
          <a:noFill/>
        </p:spPr>
        <p:txBody>
          <a:bodyPr wrap="none" rtlCol="0">
            <a:spAutoFit/>
          </a:bodyPr>
          <a:lstStyle/>
          <a:p>
            <a:r>
              <a:rPr lang="ar-EG" sz="3600" b="1" dirty="0">
                <a:solidFill>
                  <a:srgbClr val="FF0000"/>
                </a:solidFill>
                <a:latin typeface="Times New Roman" panose="02020603050405020304" pitchFamily="18" charset="0"/>
                <a:cs typeface="Times New Roman" panose="02020603050405020304" pitchFamily="18" charset="0"/>
              </a:rPr>
              <a:t>د/ أميرة جادو</a:t>
            </a:r>
            <a:endParaRPr lang="en-US" sz="3600" b="1" dirty="0">
              <a:solidFill>
                <a:srgbClr val="FF0000"/>
              </a:solidFill>
              <a:latin typeface="Times New Roman" panose="02020603050405020304" pitchFamily="18" charset="0"/>
              <a:cs typeface="Times New Roman" panose="02020603050405020304" pitchFamily="18" charset="0"/>
            </a:endParaRP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76463" y="248508"/>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7016320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4FA36ED3-9D9C-1AE8-7FB3-0AA3FDA2AF51}"/>
              </a:ext>
            </a:extLst>
          </p:cNvPr>
          <p:cNvSpPr>
            <a:spLocks noGrp="1"/>
          </p:cNvSpPr>
          <p:nvPr>
            <p:ph type="title"/>
          </p:nvPr>
        </p:nvSpPr>
        <p:spPr/>
        <p:txBody>
          <a:bodyPr/>
          <a:lstStyle/>
          <a:p>
            <a:pPr algn="r" rtl="1"/>
            <a:r>
              <a:rPr lang="ar-EG" dirty="0">
                <a:solidFill>
                  <a:schemeClr val="accent5"/>
                </a:solidFill>
                <a:latin typeface="Sakkal Majalla" panose="02000000000000000000" pitchFamily="2" charset="-78"/>
                <a:cs typeface="Sakkal Majalla" panose="02000000000000000000" pitchFamily="2" charset="-78"/>
              </a:rPr>
              <a:t>عناصر الحلقة النقاشية الرابعة </a:t>
            </a:r>
          </a:p>
        </p:txBody>
      </p:sp>
      <p:sp>
        <p:nvSpPr>
          <p:cNvPr id="3" name="عنصر نائب للمحتوى 2">
            <a:extLst>
              <a:ext uri="{FF2B5EF4-FFF2-40B4-BE49-F238E27FC236}">
                <a16:creationId xmlns:a16="http://schemas.microsoft.com/office/drawing/2014/main" id="{AFA91E79-368C-807D-E9B6-7881E13AB23F}"/>
              </a:ext>
            </a:extLst>
          </p:cNvPr>
          <p:cNvSpPr>
            <a:spLocks noGrp="1"/>
          </p:cNvSpPr>
          <p:nvPr>
            <p:ph idx="1"/>
          </p:nvPr>
        </p:nvSpPr>
        <p:spPr>
          <a:xfrm>
            <a:off x="838200" y="1379095"/>
            <a:ext cx="10515600" cy="4782878"/>
          </a:xfrm>
        </p:spPr>
        <p:txBody>
          <a:bodyPr>
            <a:noAutofit/>
          </a:bodyPr>
          <a:lstStyle/>
          <a:p>
            <a:pPr algn="r" rtl="1">
              <a:buFont typeface="Wingdings" panose="05000000000000000000" pitchFamily="2" charset="2"/>
              <a:buChar char="Ø"/>
            </a:pPr>
            <a:r>
              <a:rPr lang="ar-EG" dirty="0">
                <a:solidFill>
                  <a:schemeClr val="bg1"/>
                </a:solidFill>
                <a:latin typeface="Sakkal Majalla" panose="02000000000000000000" pitchFamily="2" charset="-78"/>
                <a:cs typeface="Sakkal Majalla" panose="02000000000000000000" pitchFamily="2" charset="-78"/>
              </a:rPr>
              <a:t>أخلاقيات النشر العلمي </a:t>
            </a:r>
          </a:p>
          <a:p>
            <a:pPr marL="914400" lvl="2" indent="0" algn="r" rtl="1">
              <a:buNone/>
            </a:pPr>
            <a:r>
              <a:rPr lang="ar-EG" sz="2800" dirty="0">
                <a:solidFill>
                  <a:schemeClr val="bg1"/>
                </a:solidFill>
                <a:latin typeface="Sakkal Majalla" panose="02000000000000000000" pitchFamily="2" charset="-78"/>
                <a:cs typeface="Sakkal Majalla" panose="02000000000000000000" pitchFamily="2" charset="-78"/>
              </a:rPr>
              <a:t>- التعريف </a:t>
            </a:r>
          </a:p>
          <a:p>
            <a:pPr marL="914400" lvl="2" indent="0" algn="r" rtl="1">
              <a:buNone/>
            </a:pPr>
            <a:r>
              <a:rPr lang="ar-EG" sz="2800" dirty="0">
                <a:solidFill>
                  <a:schemeClr val="bg1"/>
                </a:solidFill>
                <a:latin typeface="Sakkal Majalla" panose="02000000000000000000" pitchFamily="2" charset="-78"/>
                <a:cs typeface="Sakkal Majalla" panose="02000000000000000000" pitchFamily="2" charset="-78"/>
              </a:rPr>
              <a:t>- مبررات الاهتمام بأخلاقيات النشر العلمي</a:t>
            </a:r>
          </a:p>
          <a:p>
            <a:pPr algn="r" rtl="1">
              <a:buFont typeface="Wingdings" panose="05000000000000000000" pitchFamily="2" charset="2"/>
              <a:buChar char="Ø"/>
            </a:pPr>
            <a:r>
              <a:rPr lang="ar-EG" dirty="0">
                <a:solidFill>
                  <a:schemeClr val="bg1"/>
                </a:solidFill>
                <a:latin typeface="Sakkal Majalla" panose="02000000000000000000" pitchFamily="2" charset="-78"/>
                <a:cs typeface="Sakkal Majalla" panose="02000000000000000000" pitchFamily="2" charset="-78"/>
              </a:rPr>
              <a:t> سمات المحكم الأخلاقية</a:t>
            </a:r>
          </a:p>
          <a:p>
            <a:pPr algn="r" rtl="1">
              <a:buFont typeface="Wingdings" panose="05000000000000000000" pitchFamily="2" charset="2"/>
              <a:buChar char="Ø"/>
            </a:pPr>
            <a:r>
              <a:rPr lang="ar-EG" dirty="0">
                <a:solidFill>
                  <a:schemeClr val="bg1"/>
                </a:solidFill>
                <a:latin typeface="Sakkal Majalla" panose="02000000000000000000" pitchFamily="2" charset="-78"/>
                <a:cs typeface="Sakkal Majalla" panose="02000000000000000000" pitchFamily="2" charset="-78"/>
              </a:rPr>
              <a:t> أشكال خرق أخلاقيات البحث العلمي في النشر العلمي </a:t>
            </a:r>
          </a:p>
          <a:p>
            <a:pPr marL="914400" lvl="2" indent="0" algn="r" rtl="1">
              <a:buNone/>
            </a:pPr>
            <a:r>
              <a:rPr lang="ar-EG" sz="2800" dirty="0">
                <a:solidFill>
                  <a:schemeClr val="bg1"/>
                </a:solidFill>
                <a:latin typeface="Sakkal Majalla" panose="02000000000000000000" pitchFamily="2" charset="-78"/>
                <a:cs typeface="Sakkal Majalla" panose="02000000000000000000" pitchFamily="2" charset="-78"/>
              </a:rPr>
              <a:t>- اصطناع البيانات أو النتائج </a:t>
            </a:r>
          </a:p>
          <a:p>
            <a:pPr marL="914400" lvl="2" indent="0" algn="r" rtl="1">
              <a:buNone/>
            </a:pPr>
            <a:r>
              <a:rPr lang="ar-EG" sz="2800" dirty="0">
                <a:solidFill>
                  <a:schemeClr val="bg1"/>
                </a:solidFill>
                <a:latin typeface="Sakkal Majalla" panose="02000000000000000000" pitchFamily="2" charset="-78"/>
                <a:cs typeface="Sakkal Majalla" panose="02000000000000000000" pitchFamily="2" charset="-78"/>
              </a:rPr>
              <a:t>- تزييف أو تعديل النتائج الأصلية</a:t>
            </a:r>
          </a:p>
          <a:p>
            <a:pPr marL="914400" lvl="2" indent="0" algn="r" rtl="1">
              <a:buNone/>
            </a:pPr>
            <a:r>
              <a:rPr lang="ar-EG" sz="2800" dirty="0">
                <a:solidFill>
                  <a:schemeClr val="bg1"/>
                </a:solidFill>
                <a:latin typeface="Sakkal Majalla" panose="02000000000000000000" pitchFamily="2" charset="-78"/>
                <a:cs typeface="Sakkal Majalla" panose="02000000000000000000" pitchFamily="2" charset="-78"/>
              </a:rPr>
              <a:t>- الاستيلاء أو الاقتباس أو القرصنة العلمية. </a:t>
            </a:r>
          </a:p>
          <a:p>
            <a:pPr marL="914400" lvl="2" indent="0" algn="r" rtl="1">
              <a:buNone/>
            </a:pPr>
            <a:r>
              <a:rPr lang="ar-EG" sz="2800" dirty="0">
                <a:solidFill>
                  <a:schemeClr val="bg1"/>
                </a:solidFill>
                <a:latin typeface="Sakkal Majalla" panose="02000000000000000000" pitchFamily="2" charset="-78"/>
                <a:cs typeface="Sakkal Majalla" panose="02000000000000000000" pitchFamily="2" charset="-78"/>
              </a:rPr>
              <a:t>- خرق حقوق الملكية الفكرية </a:t>
            </a:r>
          </a:p>
          <a:p>
            <a:pPr marL="914400" lvl="2" indent="0" algn="r" rtl="1">
              <a:buNone/>
            </a:pPr>
            <a:r>
              <a:rPr lang="ar-EG" sz="2800" dirty="0">
                <a:solidFill>
                  <a:schemeClr val="bg1"/>
                </a:solidFill>
                <a:latin typeface="Sakkal Majalla" panose="02000000000000000000" pitchFamily="2" charset="-78"/>
                <a:cs typeface="Sakkal Majalla" panose="02000000000000000000" pitchFamily="2" charset="-78"/>
              </a:rPr>
              <a:t>- صور أخرى لخرق أخلاقيات النشر العلمي</a:t>
            </a:r>
          </a:p>
          <a:p>
            <a:pPr marL="914400" lvl="2" indent="0" algn="r" rtl="1">
              <a:buNone/>
            </a:pPr>
            <a:endParaRPr lang="ar-EG" sz="2400" dirty="0">
              <a:solidFill>
                <a:schemeClr val="bg1"/>
              </a:solidFill>
              <a:latin typeface="Sakkal Majalla" panose="02000000000000000000" pitchFamily="2" charset="-78"/>
              <a:cs typeface="Sakkal Majalla" panose="02000000000000000000" pitchFamily="2" charset="-78"/>
            </a:endParaRPr>
          </a:p>
          <a:p>
            <a:pPr marL="914400" lvl="2" indent="0" algn="r" rtl="1">
              <a:buNone/>
            </a:pPr>
            <a:endParaRPr lang="ar-EG" sz="2400" dirty="0">
              <a:solidFill>
                <a:schemeClr val="bg1"/>
              </a:solidFill>
              <a:latin typeface="Sakkal Majalla" panose="02000000000000000000" pitchFamily="2" charset="-78"/>
              <a:cs typeface="Sakkal Majalla" panose="02000000000000000000" pitchFamily="2" charset="-78"/>
            </a:endParaRPr>
          </a:p>
          <a:p>
            <a:pPr marL="0" indent="0" algn="r" rtl="1">
              <a:buNone/>
            </a:pPr>
            <a:endParaRPr lang="ar-EG" sz="3200" dirty="0">
              <a:solidFill>
                <a:schemeClr val="bg1"/>
              </a:solidFill>
              <a:latin typeface="Sakkal Majalla" panose="02000000000000000000" pitchFamily="2" charset="-78"/>
              <a:cs typeface="Sakkal Majalla" panose="02000000000000000000" pitchFamily="2" charset="-78"/>
            </a:endParaRPr>
          </a:p>
          <a:p>
            <a:pPr marL="0" indent="0" algn="r" rtl="1">
              <a:buNone/>
            </a:pPr>
            <a:endParaRPr lang="ar-EG" sz="3200" dirty="0">
              <a:solidFill>
                <a:schemeClr val="bg1"/>
              </a:solidFill>
              <a:latin typeface="Sakkal Majalla" panose="02000000000000000000" pitchFamily="2" charset="-78"/>
              <a:cs typeface="Sakkal Majalla" panose="02000000000000000000" pitchFamily="2" charset="-78"/>
            </a:endParaRPr>
          </a:p>
          <a:p>
            <a:pPr algn="r" rtl="1">
              <a:buFont typeface="Wingdings" panose="05000000000000000000" pitchFamily="2" charset="2"/>
              <a:buChar char="Ø"/>
            </a:pPr>
            <a:endParaRPr lang="ar-EG" sz="3200" dirty="0">
              <a:solidFill>
                <a:schemeClr val="bg1"/>
              </a:solidFill>
              <a:latin typeface="Sakkal Majalla" panose="02000000000000000000" pitchFamily="2" charset="-78"/>
              <a:cs typeface="Sakkal Majalla" panose="02000000000000000000" pitchFamily="2" charset="-78"/>
            </a:endParaRPr>
          </a:p>
          <a:p>
            <a:pPr algn="r" rtl="1">
              <a:buFont typeface="Wingdings" panose="05000000000000000000" pitchFamily="2" charset="2"/>
              <a:buChar char="Ø"/>
            </a:pPr>
            <a:endParaRPr lang="ar-EG" sz="3200" dirty="0">
              <a:solidFill>
                <a:schemeClr val="bg1"/>
              </a:solidFill>
              <a:latin typeface="Sakkal Majalla" panose="02000000000000000000" pitchFamily="2" charset="-78"/>
              <a:cs typeface="Sakkal Majalla" panose="02000000000000000000" pitchFamily="2" charset="-78"/>
            </a:endParaRPr>
          </a:p>
          <a:p>
            <a:pPr algn="r" rtl="1"/>
            <a:endParaRPr lang="ar-EG" sz="3200" dirty="0">
              <a:solidFill>
                <a:schemeClr val="bg1"/>
              </a:solidFill>
              <a:latin typeface="Sakkal Majalla" panose="02000000000000000000" pitchFamily="2" charset="-78"/>
              <a:cs typeface="Sakkal Majalla" panose="02000000000000000000" pitchFamily="2" charset="-78"/>
            </a:endParaRPr>
          </a:p>
        </p:txBody>
      </p:sp>
    </p:spTree>
    <p:extLst>
      <p:ext uri="{BB962C8B-B14F-4D97-AF65-F5344CB8AC3E}">
        <p14:creationId xmlns:p14="http://schemas.microsoft.com/office/powerpoint/2010/main" val="9012379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787F4F1C-8D3D-4EC1-B72D-A0470A5A08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2" name="Group 11">
            <a:extLst>
              <a:ext uri="{FF2B5EF4-FFF2-40B4-BE49-F238E27FC236}">
                <a16:creationId xmlns:a16="http://schemas.microsoft.com/office/drawing/2014/main" id="{D1E3DD61-64DB-46AD-B249-E273CD86B05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3296011"/>
            <a:ext cx="12192000" cy="3561989"/>
            <a:chOff x="0" y="3296011"/>
            <a:chExt cx="12192000" cy="3561989"/>
          </a:xfrm>
          <a:effectLst>
            <a:outerShdw blurRad="254000" dist="152400" dir="16200000" rotWithShape="0">
              <a:prstClr val="black">
                <a:alpha val="10000"/>
              </a:prstClr>
            </a:outerShdw>
          </a:effectLst>
        </p:grpSpPr>
        <p:grpSp>
          <p:nvGrpSpPr>
            <p:cNvPr id="13" name="Group 12">
              <a:extLst>
                <a:ext uri="{FF2B5EF4-FFF2-40B4-BE49-F238E27FC236}">
                  <a16:creationId xmlns:a16="http://schemas.microsoft.com/office/drawing/2014/main" id="{0D7053D3-590A-4E94-B092-C96EAF744C33}"/>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0" y="3681702"/>
              <a:ext cx="12192000" cy="3176298"/>
              <a:chOff x="0" y="3681702"/>
              <a:chExt cx="12192000" cy="3176298"/>
            </a:xfrm>
          </p:grpSpPr>
          <p:sp>
            <p:nvSpPr>
              <p:cNvPr id="17" name="Freeform: Shape 16">
                <a:extLst>
                  <a:ext uri="{FF2B5EF4-FFF2-40B4-BE49-F238E27FC236}">
                    <a16:creationId xmlns:a16="http://schemas.microsoft.com/office/drawing/2014/main" id="{2EB67199-6FF0-4DED-89D1-BAEA95F9F59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3681702"/>
                <a:ext cx="12192000" cy="3176298"/>
              </a:xfrm>
              <a:custGeom>
                <a:avLst/>
                <a:gdLst>
                  <a:gd name="connsiteX0" fmla="*/ 12192000 w 12192000"/>
                  <a:gd name="connsiteY0" fmla="*/ 0 h 3176298"/>
                  <a:gd name="connsiteX1" fmla="*/ 12192000 w 12192000"/>
                  <a:gd name="connsiteY1" fmla="*/ 3176298 h 3176298"/>
                  <a:gd name="connsiteX2" fmla="*/ 0 w 12192000"/>
                  <a:gd name="connsiteY2" fmla="*/ 3176298 h 3176298"/>
                  <a:gd name="connsiteX3" fmla="*/ 0 w 12192000"/>
                  <a:gd name="connsiteY3" fmla="*/ 2264980 h 3176298"/>
                  <a:gd name="connsiteX4" fmla="*/ 544 w 12192000"/>
                  <a:gd name="connsiteY4" fmla="*/ 2264980 h 3176298"/>
                  <a:gd name="connsiteX5" fmla="*/ 544 w 12192000"/>
                  <a:gd name="connsiteY5" fmla="*/ 2392219 h 3176298"/>
                  <a:gd name="connsiteX6" fmla="*/ 61197 w 12192000"/>
                  <a:gd name="connsiteY6" fmla="*/ 2387448 h 3176298"/>
                  <a:gd name="connsiteX7" fmla="*/ 119613 w 12192000"/>
                  <a:gd name="connsiteY7" fmla="*/ 2369945 h 3176298"/>
                  <a:gd name="connsiteX8" fmla="*/ 172384 w 12192000"/>
                  <a:gd name="connsiteY8" fmla="*/ 2347084 h 3176298"/>
                  <a:gd name="connsiteX9" fmla="*/ 274873 w 12192000"/>
                  <a:gd name="connsiteY9" fmla="*/ 2336988 h 3176298"/>
                  <a:gd name="connsiteX10" fmla="*/ 307259 w 12192000"/>
                  <a:gd name="connsiteY10" fmla="*/ 2331461 h 3176298"/>
                  <a:gd name="connsiteX11" fmla="*/ 394511 w 12192000"/>
                  <a:gd name="connsiteY11" fmla="*/ 2308601 h 3176298"/>
                  <a:gd name="connsiteX12" fmla="*/ 494337 w 12192000"/>
                  <a:gd name="connsiteY12" fmla="*/ 2268213 h 3176298"/>
                  <a:gd name="connsiteX13" fmla="*/ 546917 w 12192000"/>
                  <a:gd name="connsiteY13" fmla="*/ 2283264 h 3176298"/>
                  <a:gd name="connsiteX14" fmla="*/ 730754 w 12192000"/>
                  <a:gd name="connsiteY14" fmla="*/ 2240780 h 3176298"/>
                  <a:gd name="connsiteX15" fmla="*/ 785432 w 12192000"/>
                  <a:gd name="connsiteY15" fmla="*/ 2218682 h 3176298"/>
                  <a:gd name="connsiteX16" fmla="*/ 801053 w 12192000"/>
                  <a:gd name="connsiteY16" fmla="*/ 2204013 h 3176298"/>
                  <a:gd name="connsiteX17" fmla="*/ 858205 w 12192000"/>
                  <a:gd name="connsiteY17" fmla="*/ 2169532 h 3176298"/>
                  <a:gd name="connsiteX18" fmla="*/ 949646 w 12192000"/>
                  <a:gd name="connsiteY18" fmla="*/ 2157340 h 3176298"/>
                  <a:gd name="connsiteX19" fmla="*/ 960887 w 12192000"/>
                  <a:gd name="connsiteY19" fmla="*/ 2150099 h 3176298"/>
                  <a:gd name="connsiteX20" fmla="*/ 977653 w 12192000"/>
                  <a:gd name="connsiteY20" fmla="*/ 2138480 h 3176298"/>
                  <a:gd name="connsiteX21" fmla="*/ 1071762 w 12192000"/>
                  <a:gd name="connsiteY21" fmla="*/ 2117905 h 3176298"/>
                  <a:gd name="connsiteX22" fmla="*/ 1092527 w 12192000"/>
                  <a:gd name="connsiteY22" fmla="*/ 2111428 h 3176298"/>
                  <a:gd name="connsiteX23" fmla="*/ 1109865 w 12192000"/>
                  <a:gd name="connsiteY23" fmla="*/ 2100568 h 3176298"/>
                  <a:gd name="connsiteX24" fmla="*/ 1162823 w 12192000"/>
                  <a:gd name="connsiteY24" fmla="*/ 2075613 h 3176298"/>
                  <a:gd name="connsiteX25" fmla="*/ 1206641 w 12192000"/>
                  <a:gd name="connsiteY25" fmla="*/ 2074851 h 3176298"/>
                  <a:gd name="connsiteX26" fmla="*/ 1267411 w 12192000"/>
                  <a:gd name="connsiteY26" fmla="*/ 2060753 h 3176298"/>
                  <a:gd name="connsiteX27" fmla="*/ 1380762 w 12192000"/>
                  <a:gd name="connsiteY27" fmla="*/ 2046847 h 3176298"/>
                  <a:gd name="connsiteX28" fmla="*/ 1404006 w 12192000"/>
                  <a:gd name="connsiteY28" fmla="*/ 2038844 h 3176298"/>
                  <a:gd name="connsiteX29" fmla="*/ 1544598 w 12192000"/>
                  <a:gd name="connsiteY29" fmla="*/ 2000932 h 3176298"/>
                  <a:gd name="connsiteX30" fmla="*/ 1657188 w 12192000"/>
                  <a:gd name="connsiteY30" fmla="*/ 2001697 h 3176298"/>
                  <a:gd name="connsiteX31" fmla="*/ 1665950 w 12192000"/>
                  <a:gd name="connsiteY31" fmla="*/ 2003411 h 3176298"/>
                  <a:gd name="connsiteX32" fmla="*/ 1709006 w 12192000"/>
                  <a:gd name="connsiteY32" fmla="*/ 2015983 h 3176298"/>
                  <a:gd name="connsiteX33" fmla="*/ 1775684 w 12192000"/>
                  <a:gd name="connsiteY33" fmla="*/ 2012555 h 3176298"/>
                  <a:gd name="connsiteX34" fmla="*/ 1821596 w 12192000"/>
                  <a:gd name="connsiteY34" fmla="*/ 1995218 h 3176298"/>
                  <a:gd name="connsiteX35" fmla="*/ 1878748 w 12192000"/>
                  <a:gd name="connsiteY35" fmla="*/ 1994457 h 3176298"/>
                  <a:gd name="connsiteX36" fmla="*/ 1944092 w 12192000"/>
                  <a:gd name="connsiteY36" fmla="*/ 2005315 h 3176298"/>
                  <a:gd name="connsiteX37" fmla="*/ 1973429 w 12192000"/>
                  <a:gd name="connsiteY37" fmla="*/ 2007601 h 3176298"/>
                  <a:gd name="connsiteX38" fmla="*/ 2054013 w 12192000"/>
                  <a:gd name="connsiteY38" fmla="*/ 2030082 h 3176298"/>
                  <a:gd name="connsiteX39" fmla="*/ 2102021 w 12192000"/>
                  <a:gd name="connsiteY39" fmla="*/ 2024557 h 3176298"/>
                  <a:gd name="connsiteX40" fmla="*/ 2149267 w 12192000"/>
                  <a:gd name="connsiteY40" fmla="*/ 2009697 h 3176298"/>
                  <a:gd name="connsiteX41" fmla="*/ 2179556 w 12192000"/>
                  <a:gd name="connsiteY41" fmla="*/ 1995409 h 3176298"/>
                  <a:gd name="connsiteX42" fmla="*/ 2240710 w 12192000"/>
                  <a:gd name="connsiteY42" fmla="*/ 1985312 h 3176298"/>
                  <a:gd name="connsiteX43" fmla="*/ 2251948 w 12192000"/>
                  <a:gd name="connsiteY43" fmla="*/ 1986836 h 3176298"/>
                  <a:gd name="connsiteX44" fmla="*/ 2434456 w 12192000"/>
                  <a:gd name="connsiteY44" fmla="*/ 1999410 h 3176298"/>
                  <a:gd name="connsiteX45" fmla="*/ 2506847 w 12192000"/>
                  <a:gd name="connsiteY45" fmla="*/ 2019603 h 3176298"/>
                  <a:gd name="connsiteX46" fmla="*/ 2522279 w 12192000"/>
                  <a:gd name="connsiteY46" fmla="*/ 2022080 h 3176298"/>
                  <a:gd name="connsiteX47" fmla="*/ 2676398 w 12192000"/>
                  <a:gd name="connsiteY47" fmla="*/ 2044751 h 3176298"/>
                  <a:gd name="connsiteX48" fmla="*/ 2693543 w 12192000"/>
                  <a:gd name="connsiteY48" fmla="*/ 2045703 h 3176298"/>
                  <a:gd name="connsiteX49" fmla="*/ 2741360 w 12192000"/>
                  <a:gd name="connsiteY49" fmla="*/ 2041701 h 3176298"/>
                  <a:gd name="connsiteX50" fmla="*/ 2854140 w 12192000"/>
                  <a:gd name="connsiteY50" fmla="*/ 2082851 h 3176298"/>
                  <a:gd name="connsiteX51" fmla="*/ 2967110 w 12192000"/>
                  <a:gd name="connsiteY51" fmla="*/ 2096949 h 3176298"/>
                  <a:gd name="connsiteX52" fmla="*/ 3029216 w 12192000"/>
                  <a:gd name="connsiteY52" fmla="*/ 2096757 h 3176298"/>
                  <a:gd name="connsiteX53" fmla="*/ 3073604 w 12192000"/>
                  <a:gd name="connsiteY53" fmla="*/ 2106856 h 3176298"/>
                  <a:gd name="connsiteX54" fmla="*/ 3182763 w 12192000"/>
                  <a:gd name="connsiteY54" fmla="*/ 2137527 h 3176298"/>
                  <a:gd name="connsiteX55" fmla="*/ 3234202 w 12192000"/>
                  <a:gd name="connsiteY55" fmla="*/ 2142289 h 3176298"/>
                  <a:gd name="connsiteX56" fmla="*/ 3288877 w 12192000"/>
                  <a:gd name="connsiteY56" fmla="*/ 2152578 h 3176298"/>
                  <a:gd name="connsiteX57" fmla="*/ 3424135 w 12192000"/>
                  <a:gd name="connsiteY57" fmla="*/ 2198680 h 3176298"/>
                  <a:gd name="connsiteX58" fmla="*/ 3534629 w 12192000"/>
                  <a:gd name="connsiteY58" fmla="*/ 2196013 h 3176298"/>
                  <a:gd name="connsiteX59" fmla="*/ 3605116 w 12192000"/>
                  <a:gd name="connsiteY59" fmla="*/ 2196583 h 3176298"/>
                  <a:gd name="connsiteX60" fmla="*/ 3689131 w 12192000"/>
                  <a:gd name="connsiteY60" fmla="*/ 2211824 h 3176298"/>
                  <a:gd name="connsiteX61" fmla="*/ 3757902 w 12192000"/>
                  <a:gd name="connsiteY61" fmla="*/ 2234114 h 3176298"/>
                  <a:gd name="connsiteX62" fmla="*/ 3852966 w 12192000"/>
                  <a:gd name="connsiteY62" fmla="*/ 2251831 h 3176298"/>
                  <a:gd name="connsiteX63" fmla="*/ 3947648 w 12192000"/>
                  <a:gd name="connsiteY63" fmla="*/ 2285932 h 3176298"/>
                  <a:gd name="connsiteX64" fmla="*/ 4013753 w 12192000"/>
                  <a:gd name="connsiteY64" fmla="*/ 2312031 h 3176298"/>
                  <a:gd name="connsiteX65" fmla="*/ 4105766 w 12192000"/>
                  <a:gd name="connsiteY65" fmla="*/ 2335082 h 3176298"/>
                  <a:gd name="connsiteX66" fmla="*/ 4246551 w 12192000"/>
                  <a:gd name="connsiteY66" fmla="*/ 2351274 h 3176298"/>
                  <a:gd name="connsiteX67" fmla="*/ 4311323 w 12192000"/>
                  <a:gd name="connsiteY67" fmla="*/ 2352991 h 3176298"/>
                  <a:gd name="connsiteX68" fmla="*/ 4413817 w 12192000"/>
                  <a:gd name="connsiteY68" fmla="*/ 2390899 h 3176298"/>
                  <a:gd name="connsiteX69" fmla="*/ 4457632 w 12192000"/>
                  <a:gd name="connsiteY69" fmla="*/ 2409188 h 3176298"/>
                  <a:gd name="connsiteX70" fmla="*/ 4497068 w 12192000"/>
                  <a:gd name="connsiteY70" fmla="*/ 2393947 h 3176298"/>
                  <a:gd name="connsiteX71" fmla="*/ 4522596 w 12192000"/>
                  <a:gd name="connsiteY71" fmla="*/ 2376421 h 3176298"/>
                  <a:gd name="connsiteX72" fmla="*/ 4603368 w 12192000"/>
                  <a:gd name="connsiteY72" fmla="*/ 2391282 h 3176298"/>
                  <a:gd name="connsiteX73" fmla="*/ 4689098 w 12192000"/>
                  <a:gd name="connsiteY73" fmla="*/ 2406903 h 3176298"/>
                  <a:gd name="connsiteX74" fmla="*/ 4719697 w 12192000"/>
                  <a:gd name="connsiteY74" fmla="*/ 2413428 h 3176298"/>
                  <a:gd name="connsiteX75" fmla="*/ 4726469 w 12192000"/>
                  <a:gd name="connsiteY75" fmla="*/ 2414298 h 3176298"/>
                  <a:gd name="connsiteX76" fmla="*/ 4785776 w 12192000"/>
                  <a:gd name="connsiteY76" fmla="*/ 2414298 h 3176298"/>
                  <a:gd name="connsiteX77" fmla="*/ 4788661 w 12192000"/>
                  <a:gd name="connsiteY77" fmla="*/ 2414047 h 3176298"/>
                  <a:gd name="connsiteX78" fmla="*/ 4827024 w 12192000"/>
                  <a:gd name="connsiteY78" fmla="*/ 2408999 h 3176298"/>
                  <a:gd name="connsiteX79" fmla="*/ 4887415 w 12192000"/>
                  <a:gd name="connsiteY79" fmla="*/ 2405570 h 3176298"/>
                  <a:gd name="connsiteX80" fmla="*/ 4936184 w 12192000"/>
                  <a:gd name="connsiteY80" fmla="*/ 2395853 h 3176298"/>
                  <a:gd name="connsiteX81" fmla="*/ 4953328 w 12192000"/>
                  <a:gd name="connsiteY81" fmla="*/ 2390138 h 3176298"/>
                  <a:gd name="connsiteX82" fmla="*/ 5089162 w 12192000"/>
                  <a:gd name="connsiteY82" fmla="*/ 2345560 h 3176298"/>
                  <a:gd name="connsiteX83" fmla="*/ 5234326 w 12192000"/>
                  <a:gd name="connsiteY83" fmla="*/ 2309935 h 3176298"/>
                  <a:gd name="connsiteX84" fmla="*/ 5328438 w 12192000"/>
                  <a:gd name="connsiteY84" fmla="*/ 2332416 h 3176298"/>
                  <a:gd name="connsiteX85" fmla="*/ 5363491 w 12192000"/>
                  <a:gd name="connsiteY85" fmla="*/ 2332034 h 3176298"/>
                  <a:gd name="connsiteX86" fmla="*/ 5524660 w 12192000"/>
                  <a:gd name="connsiteY86" fmla="*/ 2337178 h 3176298"/>
                  <a:gd name="connsiteX87" fmla="*/ 5553045 w 12192000"/>
                  <a:gd name="connsiteY87" fmla="*/ 2342701 h 3176298"/>
                  <a:gd name="connsiteX88" fmla="*/ 5706401 w 12192000"/>
                  <a:gd name="connsiteY88" fmla="*/ 2320032 h 3176298"/>
                  <a:gd name="connsiteX89" fmla="*/ 5762029 w 12192000"/>
                  <a:gd name="connsiteY89" fmla="*/ 2316221 h 3176298"/>
                  <a:gd name="connsiteX90" fmla="*/ 5813276 w 12192000"/>
                  <a:gd name="connsiteY90" fmla="*/ 2309935 h 3176298"/>
                  <a:gd name="connsiteX91" fmla="*/ 5884906 w 12192000"/>
                  <a:gd name="connsiteY91" fmla="*/ 2308411 h 3176298"/>
                  <a:gd name="connsiteX92" fmla="*/ 5959204 w 12192000"/>
                  <a:gd name="connsiteY92" fmla="*/ 2311269 h 3176298"/>
                  <a:gd name="connsiteX93" fmla="*/ 6042072 w 12192000"/>
                  <a:gd name="connsiteY93" fmla="*/ 2310697 h 3176298"/>
                  <a:gd name="connsiteX94" fmla="*/ 6074842 w 12192000"/>
                  <a:gd name="connsiteY94" fmla="*/ 2305745 h 3176298"/>
                  <a:gd name="connsiteX95" fmla="*/ 6163425 w 12192000"/>
                  <a:gd name="connsiteY95" fmla="*/ 2309172 h 3176298"/>
                  <a:gd name="connsiteX96" fmla="*/ 6209909 w 12192000"/>
                  <a:gd name="connsiteY96" fmla="*/ 2303459 h 3176298"/>
                  <a:gd name="connsiteX97" fmla="*/ 6286493 w 12192000"/>
                  <a:gd name="connsiteY97" fmla="*/ 2302315 h 3176298"/>
                  <a:gd name="connsiteX98" fmla="*/ 6311449 w 12192000"/>
                  <a:gd name="connsiteY98" fmla="*/ 2300980 h 3176298"/>
                  <a:gd name="connsiteX99" fmla="*/ 6333739 w 12192000"/>
                  <a:gd name="connsiteY99" fmla="*/ 2300218 h 3176298"/>
                  <a:gd name="connsiteX100" fmla="*/ 6410131 w 12192000"/>
                  <a:gd name="connsiteY100" fmla="*/ 2315841 h 3176298"/>
                  <a:gd name="connsiteX101" fmla="*/ 6477951 w 12192000"/>
                  <a:gd name="connsiteY101" fmla="*/ 2316793 h 3176298"/>
                  <a:gd name="connsiteX102" fmla="*/ 6596828 w 12192000"/>
                  <a:gd name="connsiteY102" fmla="*/ 2329368 h 3176298"/>
                  <a:gd name="connsiteX103" fmla="*/ 6623118 w 12192000"/>
                  <a:gd name="connsiteY103" fmla="*/ 2324985 h 3176298"/>
                  <a:gd name="connsiteX104" fmla="*/ 6705417 w 12192000"/>
                  <a:gd name="connsiteY104" fmla="*/ 2323272 h 3176298"/>
                  <a:gd name="connsiteX105" fmla="*/ 6752283 w 12192000"/>
                  <a:gd name="connsiteY105" fmla="*/ 2321937 h 3176298"/>
                  <a:gd name="connsiteX106" fmla="*/ 6810195 w 12192000"/>
                  <a:gd name="connsiteY106" fmla="*/ 2331082 h 3176298"/>
                  <a:gd name="connsiteX107" fmla="*/ 6910782 w 12192000"/>
                  <a:gd name="connsiteY107" fmla="*/ 2350512 h 3176298"/>
                  <a:gd name="connsiteX108" fmla="*/ 6937263 w 12192000"/>
                  <a:gd name="connsiteY108" fmla="*/ 2353561 h 3176298"/>
                  <a:gd name="connsiteX109" fmla="*/ 6985653 w 12192000"/>
                  <a:gd name="connsiteY109" fmla="*/ 2362897 h 3176298"/>
                  <a:gd name="connsiteX110" fmla="*/ 6994415 w 12192000"/>
                  <a:gd name="connsiteY110" fmla="*/ 2364611 h 3176298"/>
                  <a:gd name="connsiteX111" fmla="*/ 7068141 w 12192000"/>
                  <a:gd name="connsiteY111" fmla="*/ 2388234 h 3176298"/>
                  <a:gd name="connsiteX112" fmla="*/ 7106432 w 12192000"/>
                  <a:gd name="connsiteY112" fmla="*/ 2390138 h 3176298"/>
                  <a:gd name="connsiteX113" fmla="*/ 7216547 w 12192000"/>
                  <a:gd name="connsiteY113" fmla="*/ 2390330 h 3176298"/>
                  <a:gd name="connsiteX114" fmla="*/ 7263220 w 12192000"/>
                  <a:gd name="connsiteY114" fmla="*/ 2386709 h 3176298"/>
                  <a:gd name="connsiteX115" fmla="*/ 7375428 w 12192000"/>
                  <a:gd name="connsiteY115" fmla="*/ 2372803 h 3176298"/>
                  <a:gd name="connsiteX116" fmla="*/ 7445916 w 12192000"/>
                  <a:gd name="connsiteY116" fmla="*/ 2365945 h 3176298"/>
                  <a:gd name="connsiteX117" fmla="*/ 7526880 w 12192000"/>
                  <a:gd name="connsiteY117" fmla="*/ 2355084 h 3176298"/>
                  <a:gd name="connsiteX118" fmla="*/ 7619655 w 12192000"/>
                  <a:gd name="connsiteY118" fmla="*/ 2348226 h 3176298"/>
                  <a:gd name="connsiteX119" fmla="*/ 7788636 w 12192000"/>
                  <a:gd name="connsiteY119" fmla="*/ 2327461 h 3176298"/>
                  <a:gd name="connsiteX120" fmla="*/ 7952280 w 12192000"/>
                  <a:gd name="connsiteY120" fmla="*/ 2305935 h 3176298"/>
                  <a:gd name="connsiteX121" fmla="*/ 8019339 w 12192000"/>
                  <a:gd name="connsiteY121" fmla="*/ 2286884 h 3176298"/>
                  <a:gd name="connsiteX122" fmla="*/ 8137835 w 12192000"/>
                  <a:gd name="connsiteY122" fmla="*/ 2259832 h 3176298"/>
                  <a:gd name="connsiteX123" fmla="*/ 8189651 w 12192000"/>
                  <a:gd name="connsiteY123" fmla="*/ 2243639 h 3176298"/>
                  <a:gd name="connsiteX124" fmla="*/ 8313671 w 12192000"/>
                  <a:gd name="connsiteY124" fmla="*/ 2209920 h 3176298"/>
                  <a:gd name="connsiteX125" fmla="*/ 8459979 w 12192000"/>
                  <a:gd name="connsiteY125" fmla="*/ 2158864 h 3176298"/>
                  <a:gd name="connsiteX126" fmla="*/ 8516369 w 12192000"/>
                  <a:gd name="connsiteY126" fmla="*/ 2144003 h 3176298"/>
                  <a:gd name="connsiteX127" fmla="*/ 8657726 w 12192000"/>
                  <a:gd name="connsiteY127" fmla="*/ 2106284 h 3176298"/>
                  <a:gd name="connsiteX128" fmla="*/ 8711448 w 12192000"/>
                  <a:gd name="connsiteY128" fmla="*/ 2098664 h 3176298"/>
                  <a:gd name="connsiteX129" fmla="*/ 8772219 w 12192000"/>
                  <a:gd name="connsiteY129" fmla="*/ 2082280 h 3176298"/>
                  <a:gd name="connsiteX130" fmla="*/ 8845565 w 12192000"/>
                  <a:gd name="connsiteY130" fmla="*/ 2053705 h 3176298"/>
                  <a:gd name="connsiteX131" fmla="*/ 8967871 w 12192000"/>
                  <a:gd name="connsiteY131" fmla="*/ 2011221 h 3176298"/>
                  <a:gd name="connsiteX132" fmla="*/ 9015878 w 12192000"/>
                  <a:gd name="connsiteY132" fmla="*/ 2001124 h 3176298"/>
                  <a:gd name="connsiteX133" fmla="*/ 9234579 w 12192000"/>
                  <a:gd name="connsiteY133" fmla="*/ 1935209 h 3176298"/>
                  <a:gd name="connsiteX134" fmla="*/ 9346597 w 12192000"/>
                  <a:gd name="connsiteY134" fmla="*/ 1896917 h 3176298"/>
                  <a:gd name="connsiteX135" fmla="*/ 9416321 w 12192000"/>
                  <a:gd name="connsiteY135" fmla="*/ 1880724 h 3176298"/>
                  <a:gd name="connsiteX136" fmla="*/ 9477283 w 12192000"/>
                  <a:gd name="connsiteY136" fmla="*/ 1856149 h 3176298"/>
                  <a:gd name="connsiteX137" fmla="*/ 9666265 w 12192000"/>
                  <a:gd name="connsiteY137" fmla="*/ 1787186 h 3176298"/>
                  <a:gd name="connsiteX138" fmla="*/ 9754088 w 12192000"/>
                  <a:gd name="connsiteY138" fmla="*/ 1741464 h 3176298"/>
                  <a:gd name="connsiteX139" fmla="*/ 9899446 w 12192000"/>
                  <a:gd name="connsiteY139" fmla="*/ 1656880 h 3176298"/>
                  <a:gd name="connsiteX140" fmla="*/ 9993175 w 12192000"/>
                  <a:gd name="connsiteY140" fmla="*/ 1576487 h 3176298"/>
                  <a:gd name="connsiteX141" fmla="*/ 10044230 w 12192000"/>
                  <a:gd name="connsiteY141" fmla="*/ 1540480 h 3176298"/>
                  <a:gd name="connsiteX142" fmla="*/ 10131863 w 12192000"/>
                  <a:gd name="connsiteY142" fmla="*/ 1485613 h 3176298"/>
                  <a:gd name="connsiteX143" fmla="*/ 10242357 w 12192000"/>
                  <a:gd name="connsiteY143" fmla="*/ 1410555 h 3176298"/>
                  <a:gd name="connsiteX144" fmla="*/ 10363709 w 12192000"/>
                  <a:gd name="connsiteY144" fmla="*/ 1359499 h 3176298"/>
                  <a:gd name="connsiteX145" fmla="*/ 10428291 w 12192000"/>
                  <a:gd name="connsiteY145" fmla="*/ 1314920 h 3176298"/>
                  <a:gd name="connsiteX146" fmla="*/ 10490969 w 12192000"/>
                  <a:gd name="connsiteY146" fmla="*/ 1267104 h 3176298"/>
                  <a:gd name="connsiteX147" fmla="*/ 10523354 w 12192000"/>
                  <a:gd name="connsiteY147" fmla="*/ 1238337 h 3176298"/>
                  <a:gd name="connsiteX148" fmla="*/ 10590031 w 12192000"/>
                  <a:gd name="connsiteY148" fmla="*/ 1191664 h 3176298"/>
                  <a:gd name="connsiteX149" fmla="*/ 10656519 w 12192000"/>
                  <a:gd name="connsiteY149" fmla="*/ 1156038 h 3176298"/>
                  <a:gd name="connsiteX150" fmla="*/ 10703573 w 12192000"/>
                  <a:gd name="connsiteY150" fmla="*/ 1120603 h 3176298"/>
                  <a:gd name="connsiteX151" fmla="*/ 10764534 w 12192000"/>
                  <a:gd name="connsiteY151" fmla="*/ 1067643 h 3176298"/>
                  <a:gd name="connsiteX152" fmla="*/ 10850453 w 12192000"/>
                  <a:gd name="connsiteY152" fmla="*/ 1014301 h 3176298"/>
                  <a:gd name="connsiteX153" fmla="*/ 10929704 w 12192000"/>
                  <a:gd name="connsiteY153" fmla="*/ 980201 h 3176298"/>
                  <a:gd name="connsiteX154" fmla="*/ 10967423 w 12192000"/>
                  <a:gd name="connsiteY154" fmla="*/ 930289 h 3176298"/>
                  <a:gd name="connsiteX155" fmla="*/ 11058869 w 12192000"/>
                  <a:gd name="connsiteY155" fmla="*/ 838084 h 3176298"/>
                  <a:gd name="connsiteX156" fmla="*/ 11172600 w 12192000"/>
                  <a:gd name="connsiteY156" fmla="*/ 762834 h 3176298"/>
                  <a:gd name="connsiteX157" fmla="*/ 11275283 w 12192000"/>
                  <a:gd name="connsiteY157" fmla="*/ 673676 h 3176298"/>
                  <a:gd name="connsiteX158" fmla="*/ 11320623 w 12192000"/>
                  <a:gd name="connsiteY158" fmla="*/ 639195 h 3176298"/>
                  <a:gd name="connsiteX159" fmla="*/ 11374346 w 12192000"/>
                  <a:gd name="connsiteY159" fmla="*/ 601664 h 3176298"/>
                  <a:gd name="connsiteX160" fmla="*/ 11448453 w 12192000"/>
                  <a:gd name="connsiteY160" fmla="*/ 567755 h 3176298"/>
                  <a:gd name="connsiteX161" fmla="*/ 11532275 w 12192000"/>
                  <a:gd name="connsiteY161" fmla="*/ 522605 h 3176298"/>
                  <a:gd name="connsiteX162" fmla="*/ 11562947 w 12192000"/>
                  <a:gd name="connsiteY162" fmla="*/ 486598 h 3176298"/>
                  <a:gd name="connsiteX163" fmla="*/ 11672489 w 12192000"/>
                  <a:gd name="connsiteY163" fmla="*/ 335337 h 3176298"/>
                  <a:gd name="connsiteX164" fmla="*/ 11821656 w 12192000"/>
                  <a:gd name="connsiteY164" fmla="*/ 207889 h 3176298"/>
                  <a:gd name="connsiteX165" fmla="*/ 11986443 w 12192000"/>
                  <a:gd name="connsiteY165" fmla="*/ 104824 h 3176298"/>
                  <a:gd name="connsiteX166" fmla="*/ 12026448 w 12192000"/>
                  <a:gd name="connsiteY166" fmla="*/ 88821 h 3176298"/>
                  <a:gd name="connsiteX167" fmla="*/ 12160947 w 12192000"/>
                  <a:gd name="connsiteY167" fmla="*/ 28621 h 3176298"/>
                  <a:gd name="connsiteX168" fmla="*/ 12192000 w 12192000"/>
                  <a:gd name="connsiteY168" fmla="*/ 0 h 31762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Lst>
                <a:rect l="l" t="t" r="r" b="b"/>
                <a:pathLst>
                  <a:path w="12192000" h="3176298">
                    <a:moveTo>
                      <a:pt x="12192000" y="0"/>
                    </a:moveTo>
                    <a:lnTo>
                      <a:pt x="12192000" y="3176298"/>
                    </a:lnTo>
                    <a:lnTo>
                      <a:pt x="0" y="3176298"/>
                    </a:lnTo>
                    <a:lnTo>
                      <a:pt x="0" y="2264980"/>
                    </a:lnTo>
                    <a:lnTo>
                      <a:pt x="544" y="2264980"/>
                    </a:lnTo>
                    <a:lnTo>
                      <a:pt x="544" y="2392219"/>
                    </a:lnTo>
                    <a:lnTo>
                      <a:pt x="61197" y="2387448"/>
                    </a:lnTo>
                    <a:cubicBezTo>
                      <a:pt x="80794" y="2382137"/>
                      <a:pt x="99990" y="2374707"/>
                      <a:pt x="119613" y="2369945"/>
                    </a:cubicBezTo>
                    <a:cubicBezTo>
                      <a:pt x="137898" y="2365563"/>
                      <a:pt x="155046" y="2355466"/>
                      <a:pt x="172384" y="2347084"/>
                    </a:cubicBezTo>
                    <a:cubicBezTo>
                      <a:pt x="205529" y="2331082"/>
                      <a:pt x="240965" y="2341178"/>
                      <a:pt x="274873" y="2336988"/>
                    </a:cubicBezTo>
                    <a:cubicBezTo>
                      <a:pt x="285732" y="2335653"/>
                      <a:pt x="296590" y="2334130"/>
                      <a:pt x="307259" y="2331461"/>
                    </a:cubicBezTo>
                    <a:cubicBezTo>
                      <a:pt x="336408" y="2324413"/>
                      <a:pt x="366127" y="2318317"/>
                      <a:pt x="394511" y="2308601"/>
                    </a:cubicBezTo>
                    <a:cubicBezTo>
                      <a:pt x="426709" y="2297743"/>
                      <a:pt x="457572" y="2283264"/>
                      <a:pt x="494337" y="2268213"/>
                    </a:cubicBezTo>
                    <a:cubicBezTo>
                      <a:pt x="507102" y="2272024"/>
                      <a:pt x="526724" y="2282312"/>
                      <a:pt x="546917" y="2283264"/>
                    </a:cubicBezTo>
                    <a:cubicBezTo>
                      <a:pt x="611880" y="2286503"/>
                      <a:pt x="672650" y="2268786"/>
                      <a:pt x="730754" y="2240780"/>
                    </a:cubicBezTo>
                    <a:cubicBezTo>
                      <a:pt x="748471" y="2232399"/>
                      <a:pt x="767524" y="2226874"/>
                      <a:pt x="785432" y="2218682"/>
                    </a:cubicBezTo>
                    <a:cubicBezTo>
                      <a:pt x="791717" y="2215826"/>
                      <a:pt x="799909" y="2209730"/>
                      <a:pt x="801053" y="2204013"/>
                    </a:cubicBezTo>
                    <a:cubicBezTo>
                      <a:pt x="807719" y="2170866"/>
                      <a:pt x="832486" y="2171436"/>
                      <a:pt x="858205" y="2169532"/>
                    </a:cubicBezTo>
                    <a:cubicBezTo>
                      <a:pt x="888877" y="2167247"/>
                      <a:pt x="919165" y="2161912"/>
                      <a:pt x="949646" y="2157340"/>
                    </a:cubicBezTo>
                    <a:cubicBezTo>
                      <a:pt x="953648" y="2156768"/>
                      <a:pt x="957266" y="2152768"/>
                      <a:pt x="960887" y="2150099"/>
                    </a:cubicBezTo>
                    <a:cubicBezTo>
                      <a:pt x="966411" y="2146099"/>
                      <a:pt x="971554" y="2140003"/>
                      <a:pt x="977653" y="2138480"/>
                    </a:cubicBezTo>
                    <a:cubicBezTo>
                      <a:pt x="1008894" y="2131049"/>
                      <a:pt x="1040327" y="2124763"/>
                      <a:pt x="1071762" y="2117905"/>
                    </a:cubicBezTo>
                    <a:cubicBezTo>
                      <a:pt x="1078810" y="2116380"/>
                      <a:pt x="1086048" y="2114476"/>
                      <a:pt x="1092527" y="2111428"/>
                    </a:cubicBezTo>
                    <a:cubicBezTo>
                      <a:pt x="1098623" y="2108570"/>
                      <a:pt x="1103767" y="2103616"/>
                      <a:pt x="1109865" y="2100568"/>
                    </a:cubicBezTo>
                    <a:cubicBezTo>
                      <a:pt x="1126437" y="2092378"/>
                      <a:pt x="1143394" y="2084757"/>
                      <a:pt x="1162823" y="2075613"/>
                    </a:cubicBezTo>
                    <a:cubicBezTo>
                      <a:pt x="1173681" y="2092757"/>
                      <a:pt x="1188354" y="2083041"/>
                      <a:pt x="1206641" y="2074851"/>
                    </a:cubicBezTo>
                    <a:cubicBezTo>
                      <a:pt x="1225310" y="2066468"/>
                      <a:pt x="1246837" y="2063801"/>
                      <a:pt x="1267411" y="2060753"/>
                    </a:cubicBezTo>
                    <a:cubicBezTo>
                      <a:pt x="1305132" y="2055228"/>
                      <a:pt x="1343044" y="2051799"/>
                      <a:pt x="1380762" y="2046847"/>
                    </a:cubicBezTo>
                    <a:cubicBezTo>
                      <a:pt x="1388765" y="2045703"/>
                      <a:pt x="1397909" y="2043608"/>
                      <a:pt x="1404006" y="2038844"/>
                    </a:cubicBezTo>
                    <a:cubicBezTo>
                      <a:pt x="1445725" y="2006839"/>
                      <a:pt x="1496403" y="1997887"/>
                      <a:pt x="1544598" y="2000932"/>
                    </a:cubicBezTo>
                    <a:cubicBezTo>
                      <a:pt x="1582510" y="2003220"/>
                      <a:pt x="1619658" y="2004935"/>
                      <a:pt x="1657188" y="2001697"/>
                    </a:cubicBezTo>
                    <a:cubicBezTo>
                      <a:pt x="1660046" y="2001505"/>
                      <a:pt x="1663856" y="2001887"/>
                      <a:pt x="1665950" y="2003411"/>
                    </a:cubicBezTo>
                    <a:cubicBezTo>
                      <a:pt x="1678904" y="2013507"/>
                      <a:pt x="1692431" y="2014269"/>
                      <a:pt x="1709006" y="2015983"/>
                    </a:cubicBezTo>
                    <a:cubicBezTo>
                      <a:pt x="1732439" y="2018461"/>
                      <a:pt x="1753965" y="2016745"/>
                      <a:pt x="1775684" y="2012555"/>
                    </a:cubicBezTo>
                    <a:cubicBezTo>
                      <a:pt x="1791496" y="2009507"/>
                      <a:pt x="1807497" y="2003220"/>
                      <a:pt x="1821596" y="1995218"/>
                    </a:cubicBezTo>
                    <a:cubicBezTo>
                      <a:pt x="1841216" y="1983978"/>
                      <a:pt x="1860079" y="1979597"/>
                      <a:pt x="1878748" y="1994457"/>
                    </a:cubicBezTo>
                    <a:cubicBezTo>
                      <a:pt x="1898940" y="2010269"/>
                      <a:pt x="1921800" y="2004745"/>
                      <a:pt x="1944092" y="2005315"/>
                    </a:cubicBezTo>
                    <a:cubicBezTo>
                      <a:pt x="1953806" y="2005507"/>
                      <a:pt x="1964094" y="2005124"/>
                      <a:pt x="1973429" y="2007601"/>
                    </a:cubicBezTo>
                    <a:cubicBezTo>
                      <a:pt x="2000479" y="2014651"/>
                      <a:pt x="2026581" y="2025320"/>
                      <a:pt x="2054013" y="2030082"/>
                    </a:cubicBezTo>
                    <a:cubicBezTo>
                      <a:pt x="2069254" y="2032747"/>
                      <a:pt x="2086208" y="2027986"/>
                      <a:pt x="2102021" y="2024557"/>
                    </a:cubicBezTo>
                    <a:cubicBezTo>
                      <a:pt x="2118023" y="2020937"/>
                      <a:pt x="2133834" y="2015413"/>
                      <a:pt x="2149267" y="2009697"/>
                    </a:cubicBezTo>
                    <a:cubicBezTo>
                      <a:pt x="2159743" y="2005887"/>
                      <a:pt x="2171173" y="2002267"/>
                      <a:pt x="2179556" y="1995409"/>
                    </a:cubicBezTo>
                    <a:cubicBezTo>
                      <a:pt x="2198608" y="1979788"/>
                      <a:pt x="2218229" y="1977120"/>
                      <a:pt x="2240710" y="1985312"/>
                    </a:cubicBezTo>
                    <a:cubicBezTo>
                      <a:pt x="2244137" y="1986647"/>
                      <a:pt x="2248138" y="1986647"/>
                      <a:pt x="2251948" y="1986836"/>
                    </a:cubicBezTo>
                    <a:cubicBezTo>
                      <a:pt x="2312915" y="1990836"/>
                      <a:pt x="2373874" y="1993314"/>
                      <a:pt x="2434456" y="1999410"/>
                    </a:cubicBezTo>
                    <a:cubicBezTo>
                      <a:pt x="2459029" y="2001887"/>
                      <a:pt x="2482652" y="2012745"/>
                      <a:pt x="2506847" y="2019603"/>
                    </a:cubicBezTo>
                    <a:cubicBezTo>
                      <a:pt x="2511800" y="2020937"/>
                      <a:pt x="2517327" y="2023033"/>
                      <a:pt x="2522279" y="2022080"/>
                    </a:cubicBezTo>
                    <a:cubicBezTo>
                      <a:pt x="2576191" y="2012555"/>
                      <a:pt x="2626677" y="2026461"/>
                      <a:pt x="2676398" y="2044751"/>
                    </a:cubicBezTo>
                    <a:cubicBezTo>
                      <a:pt x="2681540" y="2046656"/>
                      <a:pt x="2687827" y="2046084"/>
                      <a:pt x="2693543" y="2045703"/>
                    </a:cubicBezTo>
                    <a:cubicBezTo>
                      <a:pt x="2709548" y="2044370"/>
                      <a:pt x="2726882" y="2037701"/>
                      <a:pt x="2741360" y="2041701"/>
                    </a:cubicBezTo>
                    <a:cubicBezTo>
                      <a:pt x="2779842" y="2052753"/>
                      <a:pt x="2817943" y="2066087"/>
                      <a:pt x="2854140" y="2082851"/>
                    </a:cubicBezTo>
                    <a:cubicBezTo>
                      <a:pt x="2890910" y="2099805"/>
                      <a:pt x="2925008" y="2114095"/>
                      <a:pt x="2967110" y="2096949"/>
                    </a:cubicBezTo>
                    <a:cubicBezTo>
                      <a:pt x="2985016" y="2089709"/>
                      <a:pt x="3008639" y="2094853"/>
                      <a:pt x="3029216" y="2096757"/>
                    </a:cubicBezTo>
                    <a:cubicBezTo>
                      <a:pt x="3044264" y="2098282"/>
                      <a:pt x="3058743" y="2106856"/>
                      <a:pt x="3073604" y="2106856"/>
                    </a:cubicBezTo>
                    <a:cubicBezTo>
                      <a:pt x="3113231" y="2106856"/>
                      <a:pt x="3148472" y="2116953"/>
                      <a:pt x="3182763" y="2137527"/>
                    </a:cubicBezTo>
                    <a:cubicBezTo>
                      <a:pt x="3196102" y="2145528"/>
                      <a:pt x="3216867" y="2140193"/>
                      <a:pt x="3234202" y="2142289"/>
                    </a:cubicBezTo>
                    <a:cubicBezTo>
                      <a:pt x="3252492" y="2144765"/>
                      <a:pt x="3271348" y="2147051"/>
                      <a:pt x="3288877" y="2152578"/>
                    </a:cubicBezTo>
                    <a:cubicBezTo>
                      <a:pt x="3334216" y="2167056"/>
                      <a:pt x="3378986" y="2183439"/>
                      <a:pt x="3424135" y="2198680"/>
                    </a:cubicBezTo>
                    <a:cubicBezTo>
                      <a:pt x="3461282" y="2211253"/>
                      <a:pt x="3497862" y="2201347"/>
                      <a:pt x="3534629" y="2196013"/>
                    </a:cubicBezTo>
                    <a:cubicBezTo>
                      <a:pt x="3557682" y="2192583"/>
                      <a:pt x="3579206" y="2184391"/>
                      <a:pt x="3605116" y="2196583"/>
                    </a:cubicBezTo>
                    <a:cubicBezTo>
                      <a:pt x="3629882" y="2208205"/>
                      <a:pt x="3661315" y="2205537"/>
                      <a:pt x="3689131" y="2211824"/>
                    </a:cubicBezTo>
                    <a:cubicBezTo>
                      <a:pt x="3712565" y="2217157"/>
                      <a:pt x="3735231" y="2225732"/>
                      <a:pt x="3757902" y="2234114"/>
                    </a:cubicBezTo>
                    <a:cubicBezTo>
                      <a:pt x="3788766" y="2245545"/>
                      <a:pt x="3819245" y="2257545"/>
                      <a:pt x="3852966" y="2251831"/>
                    </a:cubicBezTo>
                    <a:cubicBezTo>
                      <a:pt x="3891259" y="2245353"/>
                      <a:pt x="3917546" y="2269738"/>
                      <a:pt x="3947648" y="2285932"/>
                    </a:cubicBezTo>
                    <a:cubicBezTo>
                      <a:pt x="3968414" y="2296980"/>
                      <a:pt x="3991083" y="2305172"/>
                      <a:pt x="4013753" y="2312031"/>
                    </a:cubicBezTo>
                    <a:cubicBezTo>
                      <a:pt x="4044043" y="2320985"/>
                      <a:pt x="4075285" y="2326320"/>
                      <a:pt x="4105766" y="2335082"/>
                    </a:cubicBezTo>
                    <a:cubicBezTo>
                      <a:pt x="4151870" y="2348226"/>
                      <a:pt x="4198546" y="2358514"/>
                      <a:pt x="4246551" y="2351274"/>
                    </a:cubicBezTo>
                    <a:cubicBezTo>
                      <a:pt x="4268649" y="2348036"/>
                      <a:pt x="4289227" y="2348226"/>
                      <a:pt x="4311323" y="2352991"/>
                    </a:cubicBezTo>
                    <a:cubicBezTo>
                      <a:pt x="4347518" y="2360801"/>
                      <a:pt x="4384668" y="2361753"/>
                      <a:pt x="4413817" y="2390899"/>
                    </a:cubicBezTo>
                    <a:cubicBezTo>
                      <a:pt x="4424104" y="2401188"/>
                      <a:pt x="4442581" y="2403853"/>
                      <a:pt x="4457632" y="2409188"/>
                    </a:cubicBezTo>
                    <a:cubicBezTo>
                      <a:pt x="4474969" y="2415476"/>
                      <a:pt x="4487731" y="2412236"/>
                      <a:pt x="4497068" y="2393947"/>
                    </a:cubicBezTo>
                    <a:cubicBezTo>
                      <a:pt x="4501257" y="2385757"/>
                      <a:pt x="4513260" y="2377755"/>
                      <a:pt x="4522596" y="2376421"/>
                    </a:cubicBezTo>
                    <a:cubicBezTo>
                      <a:pt x="4550599" y="2372421"/>
                      <a:pt x="4576318" y="2378327"/>
                      <a:pt x="4603368" y="2391282"/>
                    </a:cubicBezTo>
                    <a:cubicBezTo>
                      <a:pt x="4628705" y="2403474"/>
                      <a:pt x="4660331" y="2402140"/>
                      <a:pt x="4689098" y="2406903"/>
                    </a:cubicBezTo>
                    <a:cubicBezTo>
                      <a:pt x="4699289" y="2408618"/>
                      <a:pt x="4709482" y="2411237"/>
                      <a:pt x="4719697" y="2413428"/>
                    </a:cubicBezTo>
                    <a:lnTo>
                      <a:pt x="4726469" y="2414298"/>
                    </a:lnTo>
                    <a:lnTo>
                      <a:pt x="4785776" y="2414298"/>
                    </a:lnTo>
                    <a:lnTo>
                      <a:pt x="4788661" y="2414047"/>
                    </a:lnTo>
                    <a:cubicBezTo>
                      <a:pt x="4801401" y="2412237"/>
                      <a:pt x="4814166" y="2410142"/>
                      <a:pt x="4827024" y="2408999"/>
                    </a:cubicBezTo>
                    <a:cubicBezTo>
                      <a:pt x="4847027" y="2407095"/>
                      <a:pt x="4867412" y="2407856"/>
                      <a:pt x="4887415" y="2405570"/>
                    </a:cubicBezTo>
                    <a:cubicBezTo>
                      <a:pt x="4903799" y="2403853"/>
                      <a:pt x="4919991" y="2399474"/>
                      <a:pt x="4936184" y="2395853"/>
                    </a:cubicBezTo>
                    <a:cubicBezTo>
                      <a:pt x="4942089" y="2394520"/>
                      <a:pt x="4947996" y="2389376"/>
                      <a:pt x="4953328" y="2390138"/>
                    </a:cubicBezTo>
                    <a:cubicBezTo>
                      <a:pt x="5006292" y="2398330"/>
                      <a:pt x="5044391" y="2361753"/>
                      <a:pt x="5089162" y="2345560"/>
                    </a:cubicBezTo>
                    <a:cubicBezTo>
                      <a:pt x="5136216" y="2328413"/>
                      <a:pt x="5181748" y="2302124"/>
                      <a:pt x="5234326" y="2309935"/>
                    </a:cubicBezTo>
                    <a:cubicBezTo>
                      <a:pt x="5266141" y="2314697"/>
                      <a:pt x="5296812" y="2325747"/>
                      <a:pt x="5328438" y="2332416"/>
                    </a:cubicBezTo>
                    <a:cubicBezTo>
                      <a:pt x="5339677" y="2334701"/>
                      <a:pt x="5352250" y="2334320"/>
                      <a:pt x="5363491" y="2332034"/>
                    </a:cubicBezTo>
                    <a:cubicBezTo>
                      <a:pt x="5417784" y="2321555"/>
                      <a:pt x="5471316" y="2320032"/>
                      <a:pt x="5524660" y="2337178"/>
                    </a:cubicBezTo>
                    <a:cubicBezTo>
                      <a:pt x="5533802" y="2340036"/>
                      <a:pt x="5543518" y="2342701"/>
                      <a:pt x="5553045" y="2342701"/>
                    </a:cubicBezTo>
                    <a:cubicBezTo>
                      <a:pt x="5605244" y="2342701"/>
                      <a:pt x="5656488" y="2338701"/>
                      <a:pt x="5706401" y="2320032"/>
                    </a:cubicBezTo>
                    <a:cubicBezTo>
                      <a:pt x="5723166" y="2313745"/>
                      <a:pt x="5743551" y="2317745"/>
                      <a:pt x="5762029" y="2316221"/>
                    </a:cubicBezTo>
                    <a:cubicBezTo>
                      <a:pt x="5779174" y="2314889"/>
                      <a:pt x="5796702" y="2314317"/>
                      <a:pt x="5813276" y="2309935"/>
                    </a:cubicBezTo>
                    <a:cubicBezTo>
                      <a:pt x="5837472" y="2303459"/>
                      <a:pt x="5859949" y="2302697"/>
                      <a:pt x="5884906" y="2308411"/>
                    </a:cubicBezTo>
                    <a:cubicBezTo>
                      <a:pt x="5908719" y="2313745"/>
                      <a:pt x="5934438" y="2311079"/>
                      <a:pt x="5959204" y="2311269"/>
                    </a:cubicBezTo>
                    <a:cubicBezTo>
                      <a:pt x="5986828" y="2311459"/>
                      <a:pt x="6014449" y="2311649"/>
                      <a:pt x="6042072" y="2310697"/>
                    </a:cubicBezTo>
                    <a:cubicBezTo>
                      <a:pt x="6053124" y="2310317"/>
                      <a:pt x="6065695" y="2302697"/>
                      <a:pt x="6074842" y="2305745"/>
                    </a:cubicBezTo>
                    <a:cubicBezTo>
                      <a:pt x="6104368" y="2316031"/>
                      <a:pt x="6133897" y="2303649"/>
                      <a:pt x="6163425" y="2309172"/>
                    </a:cubicBezTo>
                    <a:cubicBezTo>
                      <a:pt x="6177905" y="2312031"/>
                      <a:pt x="6194288" y="2304220"/>
                      <a:pt x="6209909" y="2303459"/>
                    </a:cubicBezTo>
                    <a:cubicBezTo>
                      <a:pt x="6235437" y="2302124"/>
                      <a:pt x="6260964" y="2302697"/>
                      <a:pt x="6286493" y="2302315"/>
                    </a:cubicBezTo>
                    <a:cubicBezTo>
                      <a:pt x="6294876" y="2302124"/>
                      <a:pt x="6303068" y="2301362"/>
                      <a:pt x="6311449" y="2300980"/>
                    </a:cubicBezTo>
                    <a:cubicBezTo>
                      <a:pt x="6318880" y="2300601"/>
                      <a:pt x="6326691" y="2298887"/>
                      <a:pt x="6333739" y="2300218"/>
                    </a:cubicBezTo>
                    <a:cubicBezTo>
                      <a:pt x="6359268" y="2304983"/>
                      <a:pt x="6384414" y="2312793"/>
                      <a:pt x="6410131" y="2315841"/>
                    </a:cubicBezTo>
                    <a:cubicBezTo>
                      <a:pt x="6432420" y="2318507"/>
                      <a:pt x="6455472" y="2314889"/>
                      <a:pt x="6477951" y="2316793"/>
                    </a:cubicBezTo>
                    <a:cubicBezTo>
                      <a:pt x="6517576" y="2320032"/>
                      <a:pt x="6557201" y="2325747"/>
                      <a:pt x="6596828" y="2329368"/>
                    </a:cubicBezTo>
                    <a:cubicBezTo>
                      <a:pt x="6605401" y="2330130"/>
                      <a:pt x="6614353" y="2325365"/>
                      <a:pt x="6623118" y="2324985"/>
                    </a:cubicBezTo>
                    <a:cubicBezTo>
                      <a:pt x="6650551" y="2324033"/>
                      <a:pt x="6677984" y="2323841"/>
                      <a:pt x="6705417" y="2323272"/>
                    </a:cubicBezTo>
                    <a:cubicBezTo>
                      <a:pt x="6721038" y="2323080"/>
                      <a:pt x="6736851" y="2323651"/>
                      <a:pt x="6752283" y="2321937"/>
                    </a:cubicBezTo>
                    <a:cubicBezTo>
                      <a:pt x="6772665" y="2319651"/>
                      <a:pt x="6791144" y="2316221"/>
                      <a:pt x="6810195" y="2331082"/>
                    </a:cubicBezTo>
                    <a:cubicBezTo>
                      <a:pt x="6839534" y="2354132"/>
                      <a:pt x="6876872" y="2345178"/>
                      <a:pt x="6910782" y="2350512"/>
                    </a:cubicBezTo>
                    <a:cubicBezTo>
                      <a:pt x="6919547" y="2351847"/>
                      <a:pt x="6928501" y="2352036"/>
                      <a:pt x="6937263" y="2353561"/>
                    </a:cubicBezTo>
                    <a:cubicBezTo>
                      <a:pt x="6953457" y="2356418"/>
                      <a:pt x="6969457" y="2359657"/>
                      <a:pt x="6985653" y="2362897"/>
                    </a:cubicBezTo>
                    <a:cubicBezTo>
                      <a:pt x="6988509" y="2363467"/>
                      <a:pt x="6991747" y="2363659"/>
                      <a:pt x="6994415" y="2364611"/>
                    </a:cubicBezTo>
                    <a:cubicBezTo>
                      <a:pt x="7018991" y="2372611"/>
                      <a:pt x="7043184" y="2381755"/>
                      <a:pt x="7068141" y="2388234"/>
                    </a:cubicBezTo>
                    <a:cubicBezTo>
                      <a:pt x="7080334" y="2391472"/>
                      <a:pt x="7093860" y="2391853"/>
                      <a:pt x="7106432" y="2390138"/>
                    </a:cubicBezTo>
                    <a:cubicBezTo>
                      <a:pt x="7143199" y="2385185"/>
                      <a:pt x="7179587" y="2383089"/>
                      <a:pt x="7216547" y="2390330"/>
                    </a:cubicBezTo>
                    <a:cubicBezTo>
                      <a:pt x="7231214" y="2393186"/>
                      <a:pt x="7247599" y="2388424"/>
                      <a:pt x="7263220" y="2386709"/>
                    </a:cubicBezTo>
                    <a:cubicBezTo>
                      <a:pt x="7300559" y="2382137"/>
                      <a:pt x="7337899" y="2377183"/>
                      <a:pt x="7375428" y="2372803"/>
                    </a:cubicBezTo>
                    <a:cubicBezTo>
                      <a:pt x="7398860" y="2370135"/>
                      <a:pt x="7422483" y="2368611"/>
                      <a:pt x="7445916" y="2365945"/>
                    </a:cubicBezTo>
                    <a:cubicBezTo>
                      <a:pt x="7472967" y="2362705"/>
                      <a:pt x="7499828" y="2357753"/>
                      <a:pt x="7526880" y="2355084"/>
                    </a:cubicBezTo>
                    <a:cubicBezTo>
                      <a:pt x="7557742" y="2352036"/>
                      <a:pt x="7588795" y="2351466"/>
                      <a:pt x="7619655" y="2348226"/>
                    </a:cubicBezTo>
                    <a:cubicBezTo>
                      <a:pt x="7676047" y="2341940"/>
                      <a:pt x="7732247" y="2334509"/>
                      <a:pt x="7788636" y="2327461"/>
                    </a:cubicBezTo>
                    <a:cubicBezTo>
                      <a:pt x="7843311" y="2320603"/>
                      <a:pt x="7897987" y="2314507"/>
                      <a:pt x="7952280" y="2305935"/>
                    </a:cubicBezTo>
                    <a:cubicBezTo>
                      <a:pt x="7975142" y="2302315"/>
                      <a:pt x="7996859" y="2292408"/>
                      <a:pt x="8019339" y="2286884"/>
                    </a:cubicBezTo>
                    <a:cubicBezTo>
                      <a:pt x="8058774" y="2277357"/>
                      <a:pt x="8098590" y="2269357"/>
                      <a:pt x="8137835" y="2259832"/>
                    </a:cubicBezTo>
                    <a:cubicBezTo>
                      <a:pt x="8155359" y="2255641"/>
                      <a:pt x="8172124" y="2248593"/>
                      <a:pt x="8189651" y="2243639"/>
                    </a:cubicBezTo>
                    <a:cubicBezTo>
                      <a:pt x="8230992" y="2232208"/>
                      <a:pt x="8272903" y="2222874"/>
                      <a:pt x="8313671" y="2209920"/>
                    </a:cubicBezTo>
                    <a:cubicBezTo>
                      <a:pt x="8362822" y="2194297"/>
                      <a:pt x="8411019" y="2175439"/>
                      <a:pt x="8459979" y="2158864"/>
                    </a:cubicBezTo>
                    <a:cubicBezTo>
                      <a:pt x="8478269" y="2152578"/>
                      <a:pt x="8497511" y="2148957"/>
                      <a:pt x="8516369" y="2144003"/>
                    </a:cubicBezTo>
                    <a:cubicBezTo>
                      <a:pt x="8563425" y="2131431"/>
                      <a:pt x="8610288" y="2118095"/>
                      <a:pt x="8657726" y="2106284"/>
                    </a:cubicBezTo>
                    <a:cubicBezTo>
                      <a:pt x="8675253" y="2101901"/>
                      <a:pt x="8693731" y="2102284"/>
                      <a:pt x="8711448" y="2098664"/>
                    </a:cubicBezTo>
                    <a:cubicBezTo>
                      <a:pt x="8732023" y="2094472"/>
                      <a:pt x="8752407" y="2089138"/>
                      <a:pt x="8772219" y="2082280"/>
                    </a:cubicBezTo>
                    <a:cubicBezTo>
                      <a:pt x="8796985" y="2073707"/>
                      <a:pt x="8820990" y="2062659"/>
                      <a:pt x="8845565" y="2053705"/>
                    </a:cubicBezTo>
                    <a:cubicBezTo>
                      <a:pt x="8886142" y="2039034"/>
                      <a:pt x="8926911" y="2024557"/>
                      <a:pt x="8967871" y="2011221"/>
                    </a:cubicBezTo>
                    <a:cubicBezTo>
                      <a:pt x="8983301" y="2006268"/>
                      <a:pt x="9000257" y="2005697"/>
                      <a:pt x="9015878" y="2001124"/>
                    </a:cubicBezTo>
                    <a:cubicBezTo>
                      <a:pt x="9088840" y="1979597"/>
                      <a:pt x="9161805" y="1957880"/>
                      <a:pt x="9234579" y="1935209"/>
                    </a:cubicBezTo>
                    <a:cubicBezTo>
                      <a:pt x="9272298" y="1923399"/>
                      <a:pt x="9308875" y="1908538"/>
                      <a:pt x="9346597" y="1896917"/>
                    </a:cubicBezTo>
                    <a:cubicBezTo>
                      <a:pt x="9369267" y="1889869"/>
                      <a:pt x="9393650" y="1887773"/>
                      <a:pt x="9416321" y="1880724"/>
                    </a:cubicBezTo>
                    <a:cubicBezTo>
                      <a:pt x="9437278" y="1874247"/>
                      <a:pt x="9456709" y="1863578"/>
                      <a:pt x="9477283" y="1856149"/>
                    </a:cubicBezTo>
                    <a:cubicBezTo>
                      <a:pt x="9540152" y="1833097"/>
                      <a:pt x="9603971" y="1811953"/>
                      <a:pt x="9666265" y="1787186"/>
                    </a:cubicBezTo>
                    <a:cubicBezTo>
                      <a:pt x="9696749" y="1775183"/>
                      <a:pt x="9725323" y="1757849"/>
                      <a:pt x="9754088" y="1741464"/>
                    </a:cubicBezTo>
                    <a:cubicBezTo>
                      <a:pt x="9802858" y="1713841"/>
                      <a:pt x="9850865" y="1685074"/>
                      <a:pt x="9899446" y="1656880"/>
                    </a:cubicBezTo>
                    <a:cubicBezTo>
                      <a:pt x="9935832" y="1635924"/>
                      <a:pt x="9968027" y="1611347"/>
                      <a:pt x="9993175" y="1576487"/>
                    </a:cubicBezTo>
                    <a:cubicBezTo>
                      <a:pt x="10004797" y="1560484"/>
                      <a:pt x="10024990" y="1546768"/>
                      <a:pt x="10044230" y="1540480"/>
                    </a:cubicBezTo>
                    <a:cubicBezTo>
                      <a:pt x="10078713" y="1529241"/>
                      <a:pt x="10104430" y="1507522"/>
                      <a:pt x="10131863" y="1485613"/>
                    </a:cubicBezTo>
                    <a:cubicBezTo>
                      <a:pt x="10166536" y="1457801"/>
                      <a:pt x="10203304" y="1431509"/>
                      <a:pt x="10242357" y="1410555"/>
                    </a:cubicBezTo>
                    <a:cubicBezTo>
                      <a:pt x="10280840" y="1389980"/>
                      <a:pt x="10324086" y="1378549"/>
                      <a:pt x="10363709" y="1359499"/>
                    </a:cubicBezTo>
                    <a:cubicBezTo>
                      <a:pt x="10386952" y="1348259"/>
                      <a:pt x="10407146" y="1330353"/>
                      <a:pt x="10428291" y="1314920"/>
                    </a:cubicBezTo>
                    <a:cubicBezTo>
                      <a:pt x="10449438" y="1299489"/>
                      <a:pt x="10470394" y="1283486"/>
                      <a:pt x="10490969" y="1267104"/>
                    </a:cubicBezTo>
                    <a:cubicBezTo>
                      <a:pt x="10502208" y="1258149"/>
                      <a:pt x="10511734" y="1246909"/>
                      <a:pt x="10523354" y="1238337"/>
                    </a:cubicBezTo>
                    <a:cubicBezTo>
                      <a:pt x="10545263" y="1222334"/>
                      <a:pt x="10569075" y="1208808"/>
                      <a:pt x="10590031" y="1191664"/>
                    </a:cubicBezTo>
                    <a:cubicBezTo>
                      <a:pt x="10610225" y="1175089"/>
                      <a:pt x="10633467" y="1166707"/>
                      <a:pt x="10656519" y="1156038"/>
                    </a:cubicBezTo>
                    <a:cubicBezTo>
                      <a:pt x="10674046" y="1148036"/>
                      <a:pt x="10686617" y="1130320"/>
                      <a:pt x="10703573" y="1120603"/>
                    </a:cubicBezTo>
                    <a:cubicBezTo>
                      <a:pt x="10727767" y="1106697"/>
                      <a:pt x="10746246" y="1089553"/>
                      <a:pt x="10764534" y="1067643"/>
                    </a:cubicBezTo>
                    <a:cubicBezTo>
                      <a:pt x="10785111" y="1043068"/>
                      <a:pt x="10820162" y="1029732"/>
                      <a:pt x="10850453" y="1014301"/>
                    </a:cubicBezTo>
                    <a:cubicBezTo>
                      <a:pt x="10876171" y="1001157"/>
                      <a:pt x="10906081" y="995632"/>
                      <a:pt x="10929704" y="980201"/>
                    </a:cubicBezTo>
                    <a:cubicBezTo>
                      <a:pt x="10946279" y="969342"/>
                      <a:pt x="10958661" y="948957"/>
                      <a:pt x="10967423" y="930289"/>
                    </a:cubicBezTo>
                    <a:cubicBezTo>
                      <a:pt x="10987046" y="887995"/>
                      <a:pt x="11021146" y="861897"/>
                      <a:pt x="11058869" y="838084"/>
                    </a:cubicBezTo>
                    <a:cubicBezTo>
                      <a:pt x="11097350" y="813699"/>
                      <a:pt x="11133927" y="786836"/>
                      <a:pt x="11172600" y="762834"/>
                    </a:cubicBezTo>
                    <a:cubicBezTo>
                      <a:pt x="11211843" y="738638"/>
                      <a:pt x="11243658" y="706443"/>
                      <a:pt x="11275283" y="673676"/>
                    </a:cubicBezTo>
                    <a:cubicBezTo>
                      <a:pt x="11288238" y="660150"/>
                      <a:pt x="11305192" y="650434"/>
                      <a:pt x="11320623" y="639195"/>
                    </a:cubicBezTo>
                    <a:cubicBezTo>
                      <a:pt x="11338339" y="626241"/>
                      <a:pt x="11355296" y="611953"/>
                      <a:pt x="11374346" y="601664"/>
                    </a:cubicBezTo>
                    <a:cubicBezTo>
                      <a:pt x="11398160" y="588709"/>
                      <a:pt x="11424069" y="579757"/>
                      <a:pt x="11448453" y="567755"/>
                    </a:cubicBezTo>
                    <a:cubicBezTo>
                      <a:pt x="11476838" y="553657"/>
                      <a:pt x="11505795" y="539750"/>
                      <a:pt x="11532275" y="522605"/>
                    </a:cubicBezTo>
                    <a:cubicBezTo>
                      <a:pt x="11545039" y="514413"/>
                      <a:pt x="11553613" y="499363"/>
                      <a:pt x="11562947" y="486598"/>
                    </a:cubicBezTo>
                    <a:cubicBezTo>
                      <a:pt x="11599714" y="436305"/>
                      <a:pt x="11635529" y="385441"/>
                      <a:pt x="11672489" y="335337"/>
                    </a:cubicBezTo>
                    <a:cubicBezTo>
                      <a:pt x="11712304" y="281424"/>
                      <a:pt x="11763931" y="241608"/>
                      <a:pt x="11821656" y="207889"/>
                    </a:cubicBezTo>
                    <a:cubicBezTo>
                      <a:pt x="11877664" y="175312"/>
                      <a:pt x="11931195" y="138734"/>
                      <a:pt x="11986443" y="104824"/>
                    </a:cubicBezTo>
                    <a:cubicBezTo>
                      <a:pt x="11998443" y="97395"/>
                      <a:pt x="12013114" y="94347"/>
                      <a:pt x="12026448" y="88821"/>
                    </a:cubicBezTo>
                    <a:cubicBezTo>
                      <a:pt x="12072360" y="69580"/>
                      <a:pt x="12118083" y="50147"/>
                      <a:pt x="12160947" y="28621"/>
                    </a:cubicBezTo>
                    <a:lnTo>
                      <a:pt x="12192000" y="0"/>
                    </a:lnTo>
                    <a:close/>
                  </a:path>
                </a:pathLst>
              </a:custGeom>
              <a:solidFill>
                <a:schemeClr val="tx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8" name="Freeform: Shape 17">
                <a:extLst>
                  <a:ext uri="{FF2B5EF4-FFF2-40B4-BE49-F238E27FC236}">
                    <a16:creationId xmlns:a16="http://schemas.microsoft.com/office/drawing/2014/main" id="{D1A0BEEB-C008-4150-A935-C6AAF537DA1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3681702"/>
                <a:ext cx="12192000" cy="3176298"/>
              </a:xfrm>
              <a:custGeom>
                <a:avLst/>
                <a:gdLst>
                  <a:gd name="connsiteX0" fmla="*/ 12192000 w 12192000"/>
                  <a:gd name="connsiteY0" fmla="*/ 0 h 3176298"/>
                  <a:gd name="connsiteX1" fmla="*/ 12192000 w 12192000"/>
                  <a:gd name="connsiteY1" fmla="*/ 3176298 h 3176298"/>
                  <a:gd name="connsiteX2" fmla="*/ 0 w 12192000"/>
                  <a:gd name="connsiteY2" fmla="*/ 3176298 h 3176298"/>
                  <a:gd name="connsiteX3" fmla="*/ 0 w 12192000"/>
                  <a:gd name="connsiteY3" fmla="*/ 2264980 h 3176298"/>
                  <a:gd name="connsiteX4" fmla="*/ 544 w 12192000"/>
                  <a:gd name="connsiteY4" fmla="*/ 2264980 h 3176298"/>
                  <a:gd name="connsiteX5" fmla="*/ 544 w 12192000"/>
                  <a:gd name="connsiteY5" fmla="*/ 2392219 h 3176298"/>
                  <a:gd name="connsiteX6" fmla="*/ 61197 w 12192000"/>
                  <a:gd name="connsiteY6" fmla="*/ 2387448 h 3176298"/>
                  <a:gd name="connsiteX7" fmla="*/ 119613 w 12192000"/>
                  <a:gd name="connsiteY7" fmla="*/ 2369945 h 3176298"/>
                  <a:gd name="connsiteX8" fmla="*/ 172384 w 12192000"/>
                  <a:gd name="connsiteY8" fmla="*/ 2347084 h 3176298"/>
                  <a:gd name="connsiteX9" fmla="*/ 274873 w 12192000"/>
                  <a:gd name="connsiteY9" fmla="*/ 2336988 h 3176298"/>
                  <a:gd name="connsiteX10" fmla="*/ 307259 w 12192000"/>
                  <a:gd name="connsiteY10" fmla="*/ 2331461 h 3176298"/>
                  <a:gd name="connsiteX11" fmla="*/ 394511 w 12192000"/>
                  <a:gd name="connsiteY11" fmla="*/ 2308601 h 3176298"/>
                  <a:gd name="connsiteX12" fmla="*/ 494337 w 12192000"/>
                  <a:gd name="connsiteY12" fmla="*/ 2268213 h 3176298"/>
                  <a:gd name="connsiteX13" fmla="*/ 546917 w 12192000"/>
                  <a:gd name="connsiteY13" fmla="*/ 2283264 h 3176298"/>
                  <a:gd name="connsiteX14" fmla="*/ 730754 w 12192000"/>
                  <a:gd name="connsiteY14" fmla="*/ 2240780 h 3176298"/>
                  <a:gd name="connsiteX15" fmla="*/ 785432 w 12192000"/>
                  <a:gd name="connsiteY15" fmla="*/ 2218682 h 3176298"/>
                  <a:gd name="connsiteX16" fmla="*/ 801053 w 12192000"/>
                  <a:gd name="connsiteY16" fmla="*/ 2204013 h 3176298"/>
                  <a:gd name="connsiteX17" fmla="*/ 858205 w 12192000"/>
                  <a:gd name="connsiteY17" fmla="*/ 2169532 h 3176298"/>
                  <a:gd name="connsiteX18" fmla="*/ 949646 w 12192000"/>
                  <a:gd name="connsiteY18" fmla="*/ 2157340 h 3176298"/>
                  <a:gd name="connsiteX19" fmla="*/ 960887 w 12192000"/>
                  <a:gd name="connsiteY19" fmla="*/ 2150099 h 3176298"/>
                  <a:gd name="connsiteX20" fmla="*/ 977653 w 12192000"/>
                  <a:gd name="connsiteY20" fmla="*/ 2138480 h 3176298"/>
                  <a:gd name="connsiteX21" fmla="*/ 1071762 w 12192000"/>
                  <a:gd name="connsiteY21" fmla="*/ 2117905 h 3176298"/>
                  <a:gd name="connsiteX22" fmla="*/ 1092527 w 12192000"/>
                  <a:gd name="connsiteY22" fmla="*/ 2111428 h 3176298"/>
                  <a:gd name="connsiteX23" fmla="*/ 1109865 w 12192000"/>
                  <a:gd name="connsiteY23" fmla="*/ 2100568 h 3176298"/>
                  <a:gd name="connsiteX24" fmla="*/ 1162823 w 12192000"/>
                  <a:gd name="connsiteY24" fmla="*/ 2075613 h 3176298"/>
                  <a:gd name="connsiteX25" fmla="*/ 1206641 w 12192000"/>
                  <a:gd name="connsiteY25" fmla="*/ 2074851 h 3176298"/>
                  <a:gd name="connsiteX26" fmla="*/ 1267411 w 12192000"/>
                  <a:gd name="connsiteY26" fmla="*/ 2060753 h 3176298"/>
                  <a:gd name="connsiteX27" fmla="*/ 1380762 w 12192000"/>
                  <a:gd name="connsiteY27" fmla="*/ 2046847 h 3176298"/>
                  <a:gd name="connsiteX28" fmla="*/ 1404006 w 12192000"/>
                  <a:gd name="connsiteY28" fmla="*/ 2038844 h 3176298"/>
                  <a:gd name="connsiteX29" fmla="*/ 1544598 w 12192000"/>
                  <a:gd name="connsiteY29" fmla="*/ 2000932 h 3176298"/>
                  <a:gd name="connsiteX30" fmla="*/ 1657188 w 12192000"/>
                  <a:gd name="connsiteY30" fmla="*/ 2001697 h 3176298"/>
                  <a:gd name="connsiteX31" fmla="*/ 1665950 w 12192000"/>
                  <a:gd name="connsiteY31" fmla="*/ 2003411 h 3176298"/>
                  <a:gd name="connsiteX32" fmla="*/ 1709006 w 12192000"/>
                  <a:gd name="connsiteY32" fmla="*/ 2015983 h 3176298"/>
                  <a:gd name="connsiteX33" fmla="*/ 1775684 w 12192000"/>
                  <a:gd name="connsiteY33" fmla="*/ 2012555 h 3176298"/>
                  <a:gd name="connsiteX34" fmla="*/ 1821596 w 12192000"/>
                  <a:gd name="connsiteY34" fmla="*/ 1995218 h 3176298"/>
                  <a:gd name="connsiteX35" fmla="*/ 1878748 w 12192000"/>
                  <a:gd name="connsiteY35" fmla="*/ 1994457 h 3176298"/>
                  <a:gd name="connsiteX36" fmla="*/ 1944092 w 12192000"/>
                  <a:gd name="connsiteY36" fmla="*/ 2005315 h 3176298"/>
                  <a:gd name="connsiteX37" fmla="*/ 1973429 w 12192000"/>
                  <a:gd name="connsiteY37" fmla="*/ 2007601 h 3176298"/>
                  <a:gd name="connsiteX38" fmla="*/ 2054013 w 12192000"/>
                  <a:gd name="connsiteY38" fmla="*/ 2030082 h 3176298"/>
                  <a:gd name="connsiteX39" fmla="*/ 2102021 w 12192000"/>
                  <a:gd name="connsiteY39" fmla="*/ 2024557 h 3176298"/>
                  <a:gd name="connsiteX40" fmla="*/ 2149267 w 12192000"/>
                  <a:gd name="connsiteY40" fmla="*/ 2009697 h 3176298"/>
                  <a:gd name="connsiteX41" fmla="*/ 2179556 w 12192000"/>
                  <a:gd name="connsiteY41" fmla="*/ 1995409 h 3176298"/>
                  <a:gd name="connsiteX42" fmla="*/ 2240710 w 12192000"/>
                  <a:gd name="connsiteY42" fmla="*/ 1985312 h 3176298"/>
                  <a:gd name="connsiteX43" fmla="*/ 2251948 w 12192000"/>
                  <a:gd name="connsiteY43" fmla="*/ 1986836 h 3176298"/>
                  <a:gd name="connsiteX44" fmla="*/ 2434456 w 12192000"/>
                  <a:gd name="connsiteY44" fmla="*/ 1999410 h 3176298"/>
                  <a:gd name="connsiteX45" fmla="*/ 2506847 w 12192000"/>
                  <a:gd name="connsiteY45" fmla="*/ 2019603 h 3176298"/>
                  <a:gd name="connsiteX46" fmla="*/ 2522279 w 12192000"/>
                  <a:gd name="connsiteY46" fmla="*/ 2022080 h 3176298"/>
                  <a:gd name="connsiteX47" fmla="*/ 2676398 w 12192000"/>
                  <a:gd name="connsiteY47" fmla="*/ 2044751 h 3176298"/>
                  <a:gd name="connsiteX48" fmla="*/ 2693543 w 12192000"/>
                  <a:gd name="connsiteY48" fmla="*/ 2045703 h 3176298"/>
                  <a:gd name="connsiteX49" fmla="*/ 2741360 w 12192000"/>
                  <a:gd name="connsiteY49" fmla="*/ 2041701 h 3176298"/>
                  <a:gd name="connsiteX50" fmla="*/ 2854140 w 12192000"/>
                  <a:gd name="connsiteY50" fmla="*/ 2082851 h 3176298"/>
                  <a:gd name="connsiteX51" fmla="*/ 2967110 w 12192000"/>
                  <a:gd name="connsiteY51" fmla="*/ 2096949 h 3176298"/>
                  <a:gd name="connsiteX52" fmla="*/ 3029216 w 12192000"/>
                  <a:gd name="connsiteY52" fmla="*/ 2096757 h 3176298"/>
                  <a:gd name="connsiteX53" fmla="*/ 3073604 w 12192000"/>
                  <a:gd name="connsiteY53" fmla="*/ 2106856 h 3176298"/>
                  <a:gd name="connsiteX54" fmla="*/ 3182763 w 12192000"/>
                  <a:gd name="connsiteY54" fmla="*/ 2137527 h 3176298"/>
                  <a:gd name="connsiteX55" fmla="*/ 3234202 w 12192000"/>
                  <a:gd name="connsiteY55" fmla="*/ 2142289 h 3176298"/>
                  <a:gd name="connsiteX56" fmla="*/ 3288877 w 12192000"/>
                  <a:gd name="connsiteY56" fmla="*/ 2152578 h 3176298"/>
                  <a:gd name="connsiteX57" fmla="*/ 3424135 w 12192000"/>
                  <a:gd name="connsiteY57" fmla="*/ 2198680 h 3176298"/>
                  <a:gd name="connsiteX58" fmla="*/ 3534629 w 12192000"/>
                  <a:gd name="connsiteY58" fmla="*/ 2196013 h 3176298"/>
                  <a:gd name="connsiteX59" fmla="*/ 3605116 w 12192000"/>
                  <a:gd name="connsiteY59" fmla="*/ 2196583 h 3176298"/>
                  <a:gd name="connsiteX60" fmla="*/ 3689131 w 12192000"/>
                  <a:gd name="connsiteY60" fmla="*/ 2211824 h 3176298"/>
                  <a:gd name="connsiteX61" fmla="*/ 3757902 w 12192000"/>
                  <a:gd name="connsiteY61" fmla="*/ 2234114 h 3176298"/>
                  <a:gd name="connsiteX62" fmla="*/ 3852966 w 12192000"/>
                  <a:gd name="connsiteY62" fmla="*/ 2251831 h 3176298"/>
                  <a:gd name="connsiteX63" fmla="*/ 3947648 w 12192000"/>
                  <a:gd name="connsiteY63" fmla="*/ 2285932 h 3176298"/>
                  <a:gd name="connsiteX64" fmla="*/ 4013753 w 12192000"/>
                  <a:gd name="connsiteY64" fmla="*/ 2312031 h 3176298"/>
                  <a:gd name="connsiteX65" fmla="*/ 4105766 w 12192000"/>
                  <a:gd name="connsiteY65" fmla="*/ 2335082 h 3176298"/>
                  <a:gd name="connsiteX66" fmla="*/ 4246551 w 12192000"/>
                  <a:gd name="connsiteY66" fmla="*/ 2351274 h 3176298"/>
                  <a:gd name="connsiteX67" fmla="*/ 4311323 w 12192000"/>
                  <a:gd name="connsiteY67" fmla="*/ 2352991 h 3176298"/>
                  <a:gd name="connsiteX68" fmla="*/ 4413817 w 12192000"/>
                  <a:gd name="connsiteY68" fmla="*/ 2390899 h 3176298"/>
                  <a:gd name="connsiteX69" fmla="*/ 4457632 w 12192000"/>
                  <a:gd name="connsiteY69" fmla="*/ 2409188 h 3176298"/>
                  <a:gd name="connsiteX70" fmla="*/ 4497068 w 12192000"/>
                  <a:gd name="connsiteY70" fmla="*/ 2393947 h 3176298"/>
                  <a:gd name="connsiteX71" fmla="*/ 4522596 w 12192000"/>
                  <a:gd name="connsiteY71" fmla="*/ 2376421 h 3176298"/>
                  <a:gd name="connsiteX72" fmla="*/ 4603368 w 12192000"/>
                  <a:gd name="connsiteY72" fmla="*/ 2391282 h 3176298"/>
                  <a:gd name="connsiteX73" fmla="*/ 4689098 w 12192000"/>
                  <a:gd name="connsiteY73" fmla="*/ 2406903 h 3176298"/>
                  <a:gd name="connsiteX74" fmla="*/ 4719697 w 12192000"/>
                  <a:gd name="connsiteY74" fmla="*/ 2413428 h 3176298"/>
                  <a:gd name="connsiteX75" fmla="*/ 4726469 w 12192000"/>
                  <a:gd name="connsiteY75" fmla="*/ 2414298 h 3176298"/>
                  <a:gd name="connsiteX76" fmla="*/ 4785776 w 12192000"/>
                  <a:gd name="connsiteY76" fmla="*/ 2414298 h 3176298"/>
                  <a:gd name="connsiteX77" fmla="*/ 4788661 w 12192000"/>
                  <a:gd name="connsiteY77" fmla="*/ 2414047 h 3176298"/>
                  <a:gd name="connsiteX78" fmla="*/ 4827024 w 12192000"/>
                  <a:gd name="connsiteY78" fmla="*/ 2408999 h 3176298"/>
                  <a:gd name="connsiteX79" fmla="*/ 4887415 w 12192000"/>
                  <a:gd name="connsiteY79" fmla="*/ 2405570 h 3176298"/>
                  <a:gd name="connsiteX80" fmla="*/ 4936184 w 12192000"/>
                  <a:gd name="connsiteY80" fmla="*/ 2395853 h 3176298"/>
                  <a:gd name="connsiteX81" fmla="*/ 4953328 w 12192000"/>
                  <a:gd name="connsiteY81" fmla="*/ 2390138 h 3176298"/>
                  <a:gd name="connsiteX82" fmla="*/ 5089162 w 12192000"/>
                  <a:gd name="connsiteY82" fmla="*/ 2345560 h 3176298"/>
                  <a:gd name="connsiteX83" fmla="*/ 5234326 w 12192000"/>
                  <a:gd name="connsiteY83" fmla="*/ 2309935 h 3176298"/>
                  <a:gd name="connsiteX84" fmla="*/ 5328438 w 12192000"/>
                  <a:gd name="connsiteY84" fmla="*/ 2332416 h 3176298"/>
                  <a:gd name="connsiteX85" fmla="*/ 5363491 w 12192000"/>
                  <a:gd name="connsiteY85" fmla="*/ 2332034 h 3176298"/>
                  <a:gd name="connsiteX86" fmla="*/ 5524660 w 12192000"/>
                  <a:gd name="connsiteY86" fmla="*/ 2337178 h 3176298"/>
                  <a:gd name="connsiteX87" fmla="*/ 5553045 w 12192000"/>
                  <a:gd name="connsiteY87" fmla="*/ 2342701 h 3176298"/>
                  <a:gd name="connsiteX88" fmla="*/ 5706401 w 12192000"/>
                  <a:gd name="connsiteY88" fmla="*/ 2320032 h 3176298"/>
                  <a:gd name="connsiteX89" fmla="*/ 5762029 w 12192000"/>
                  <a:gd name="connsiteY89" fmla="*/ 2316221 h 3176298"/>
                  <a:gd name="connsiteX90" fmla="*/ 5813276 w 12192000"/>
                  <a:gd name="connsiteY90" fmla="*/ 2309935 h 3176298"/>
                  <a:gd name="connsiteX91" fmla="*/ 5884906 w 12192000"/>
                  <a:gd name="connsiteY91" fmla="*/ 2308411 h 3176298"/>
                  <a:gd name="connsiteX92" fmla="*/ 5959204 w 12192000"/>
                  <a:gd name="connsiteY92" fmla="*/ 2311269 h 3176298"/>
                  <a:gd name="connsiteX93" fmla="*/ 6042072 w 12192000"/>
                  <a:gd name="connsiteY93" fmla="*/ 2310697 h 3176298"/>
                  <a:gd name="connsiteX94" fmla="*/ 6074842 w 12192000"/>
                  <a:gd name="connsiteY94" fmla="*/ 2305745 h 3176298"/>
                  <a:gd name="connsiteX95" fmla="*/ 6163425 w 12192000"/>
                  <a:gd name="connsiteY95" fmla="*/ 2309172 h 3176298"/>
                  <a:gd name="connsiteX96" fmla="*/ 6209909 w 12192000"/>
                  <a:gd name="connsiteY96" fmla="*/ 2303459 h 3176298"/>
                  <a:gd name="connsiteX97" fmla="*/ 6286493 w 12192000"/>
                  <a:gd name="connsiteY97" fmla="*/ 2302315 h 3176298"/>
                  <a:gd name="connsiteX98" fmla="*/ 6311449 w 12192000"/>
                  <a:gd name="connsiteY98" fmla="*/ 2300980 h 3176298"/>
                  <a:gd name="connsiteX99" fmla="*/ 6333739 w 12192000"/>
                  <a:gd name="connsiteY99" fmla="*/ 2300218 h 3176298"/>
                  <a:gd name="connsiteX100" fmla="*/ 6410131 w 12192000"/>
                  <a:gd name="connsiteY100" fmla="*/ 2315841 h 3176298"/>
                  <a:gd name="connsiteX101" fmla="*/ 6477951 w 12192000"/>
                  <a:gd name="connsiteY101" fmla="*/ 2316793 h 3176298"/>
                  <a:gd name="connsiteX102" fmla="*/ 6596828 w 12192000"/>
                  <a:gd name="connsiteY102" fmla="*/ 2329368 h 3176298"/>
                  <a:gd name="connsiteX103" fmla="*/ 6623118 w 12192000"/>
                  <a:gd name="connsiteY103" fmla="*/ 2324985 h 3176298"/>
                  <a:gd name="connsiteX104" fmla="*/ 6705417 w 12192000"/>
                  <a:gd name="connsiteY104" fmla="*/ 2323272 h 3176298"/>
                  <a:gd name="connsiteX105" fmla="*/ 6752283 w 12192000"/>
                  <a:gd name="connsiteY105" fmla="*/ 2321937 h 3176298"/>
                  <a:gd name="connsiteX106" fmla="*/ 6810195 w 12192000"/>
                  <a:gd name="connsiteY106" fmla="*/ 2331082 h 3176298"/>
                  <a:gd name="connsiteX107" fmla="*/ 6910782 w 12192000"/>
                  <a:gd name="connsiteY107" fmla="*/ 2350512 h 3176298"/>
                  <a:gd name="connsiteX108" fmla="*/ 6937263 w 12192000"/>
                  <a:gd name="connsiteY108" fmla="*/ 2353561 h 3176298"/>
                  <a:gd name="connsiteX109" fmla="*/ 6985653 w 12192000"/>
                  <a:gd name="connsiteY109" fmla="*/ 2362897 h 3176298"/>
                  <a:gd name="connsiteX110" fmla="*/ 6994415 w 12192000"/>
                  <a:gd name="connsiteY110" fmla="*/ 2364611 h 3176298"/>
                  <a:gd name="connsiteX111" fmla="*/ 7068141 w 12192000"/>
                  <a:gd name="connsiteY111" fmla="*/ 2388234 h 3176298"/>
                  <a:gd name="connsiteX112" fmla="*/ 7106432 w 12192000"/>
                  <a:gd name="connsiteY112" fmla="*/ 2390138 h 3176298"/>
                  <a:gd name="connsiteX113" fmla="*/ 7216547 w 12192000"/>
                  <a:gd name="connsiteY113" fmla="*/ 2390330 h 3176298"/>
                  <a:gd name="connsiteX114" fmla="*/ 7263220 w 12192000"/>
                  <a:gd name="connsiteY114" fmla="*/ 2386709 h 3176298"/>
                  <a:gd name="connsiteX115" fmla="*/ 7375428 w 12192000"/>
                  <a:gd name="connsiteY115" fmla="*/ 2372803 h 3176298"/>
                  <a:gd name="connsiteX116" fmla="*/ 7445916 w 12192000"/>
                  <a:gd name="connsiteY116" fmla="*/ 2365945 h 3176298"/>
                  <a:gd name="connsiteX117" fmla="*/ 7526880 w 12192000"/>
                  <a:gd name="connsiteY117" fmla="*/ 2355084 h 3176298"/>
                  <a:gd name="connsiteX118" fmla="*/ 7619655 w 12192000"/>
                  <a:gd name="connsiteY118" fmla="*/ 2348226 h 3176298"/>
                  <a:gd name="connsiteX119" fmla="*/ 7788636 w 12192000"/>
                  <a:gd name="connsiteY119" fmla="*/ 2327461 h 3176298"/>
                  <a:gd name="connsiteX120" fmla="*/ 7952280 w 12192000"/>
                  <a:gd name="connsiteY120" fmla="*/ 2305935 h 3176298"/>
                  <a:gd name="connsiteX121" fmla="*/ 8019339 w 12192000"/>
                  <a:gd name="connsiteY121" fmla="*/ 2286884 h 3176298"/>
                  <a:gd name="connsiteX122" fmla="*/ 8137835 w 12192000"/>
                  <a:gd name="connsiteY122" fmla="*/ 2259832 h 3176298"/>
                  <a:gd name="connsiteX123" fmla="*/ 8189651 w 12192000"/>
                  <a:gd name="connsiteY123" fmla="*/ 2243639 h 3176298"/>
                  <a:gd name="connsiteX124" fmla="*/ 8313671 w 12192000"/>
                  <a:gd name="connsiteY124" fmla="*/ 2209920 h 3176298"/>
                  <a:gd name="connsiteX125" fmla="*/ 8459979 w 12192000"/>
                  <a:gd name="connsiteY125" fmla="*/ 2158864 h 3176298"/>
                  <a:gd name="connsiteX126" fmla="*/ 8516369 w 12192000"/>
                  <a:gd name="connsiteY126" fmla="*/ 2144003 h 3176298"/>
                  <a:gd name="connsiteX127" fmla="*/ 8657726 w 12192000"/>
                  <a:gd name="connsiteY127" fmla="*/ 2106284 h 3176298"/>
                  <a:gd name="connsiteX128" fmla="*/ 8711448 w 12192000"/>
                  <a:gd name="connsiteY128" fmla="*/ 2098664 h 3176298"/>
                  <a:gd name="connsiteX129" fmla="*/ 8772219 w 12192000"/>
                  <a:gd name="connsiteY129" fmla="*/ 2082280 h 3176298"/>
                  <a:gd name="connsiteX130" fmla="*/ 8845565 w 12192000"/>
                  <a:gd name="connsiteY130" fmla="*/ 2053705 h 3176298"/>
                  <a:gd name="connsiteX131" fmla="*/ 8967871 w 12192000"/>
                  <a:gd name="connsiteY131" fmla="*/ 2011221 h 3176298"/>
                  <a:gd name="connsiteX132" fmla="*/ 9015878 w 12192000"/>
                  <a:gd name="connsiteY132" fmla="*/ 2001124 h 3176298"/>
                  <a:gd name="connsiteX133" fmla="*/ 9234579 w 12192000"/>
                  <a:gd name="connsiteY133" fmla="*/ 1935209 h 3176298"/>
                  <a:gd name="connsiteX134" fmla="*/ 9346597 w 12192000"/>
                  <a:gd name="connsiteY134" fmla="*/ 1896917 h 3176298"/>
                  <a:gd name="connsiteX135" fmla="*/ 9416321 w 12192000"/>
                  <a:gd name="connsiteY135" fmla="*/ 1880724 h 3176298"/>
                  <a:gd name="connsiteX136" fmla="*/ 9477283 w 12192000"/>
                  <a:gd name="connsiteY136" fmla="*/ 1856149 h 3176298"/>
                  <a:gd name="connsiteX137" fmla="*/ 9666265 w 12192000"/>
                  <a:gd name="connsiteY137" fmla="*/ 1787186 h 3176298"/>
                  <a:gd name="connsiteX138" fmla="*/ 9754088 w 12192000"/>
                  <a:gd name="connsiteY138" fmla="*/ 1741464 h 3176298"/>
                  <a:gd name="connsiteX139" fmla="*/ 9899446 w 12192000"/>
                  <a:gd name="connsiteY139" fmla="*/ 1656880 h 3176298"/>
                  <a:gd name="connsiteX140" fmla="*/ 9993175 w 12192000"/>
                  <a:gd name="connsiteY140" fmla="*/ 1576487 h 3176298"/>
                  <a:gd name="connsiteX141" fmla="*/ 10044230 w 12192000"/>
                  <a:gd name="connsiteY141" fmla="*/ 1540480 h 3176298"/>
                  <a:gd name="connsiteX142" fmla="*/ 10131863 w 12192000"/>
                  <a:gd name="connsiteY142" fmla="*/ 1485613 h 3176298"/>
                  <a:gd name="connsiteX143" fmla="*/ 10242357 w 12192000"/>
                  <a:gd name="connsiteY143" fmla="*/ 1410555 h 3176298"/>
                  <a:gd name="connsiteX144" fmla="*/ 10363709 w 12192000"/>
                  <a:gd name="connsiteY144" fmla="*/ 1359499 h 3176298"/>
                  <a:gd name="connsiteX145" fmla="*/ 10428291 w 12192000"/>
                  <a:gd name="connsiteY145" fmla="*/ 1314920 h 3176298"/>
                  <a:gd name="connsiteX146" fmla="*/ 10490969 w 12192000"/>
                  <a:gd name="connsiteY146" fmla="*/ 1267104 h 3176298"/>
                  <a:gd name="connsiteX147" fmla="*/ 10523354 w 12192000"/>
                  <a:gd name="connsiteY147" fmla="*/ 1238337 h 3176298"/>
                  <a:gd name="connsiteX148" fmla="*/ 10590031 w 12192000"/>
                  <a:gd name="connsiteY148" fmla="*/ 1191664 h 3176298"/>
                  <a:gd name="connsiteX149" fmla="*/ 10656519 w 12192000"/>
                  <a:gd name="connsiteY149" fmla="*/ 1156038 h 3176298"/>
                  <a:gd name="connsiteX150" fmla="*/ 10703573 w 12192000"/>
                  <a:gd name="connsiteY150" fmla="*/ 1120603 h 3176298"/>
                  <a:gd name="connsiteX151" fmla="*/ 10764534 w 12192000"/>
                  <a:gd name="connsiteY151" fmla="*/ 1067643 h 3176298"/>
                  <a:gd name="connsiteX152" fmla="*/ 10850453 w 12192000"/>
                  <a:gd name="connsiteY152" fmla="*/ 1014301 h 3176298"/>
                  <a:gd name="connsiteX153" fmla="*/ 10929704 w 12192000"/>
                  <a:gd name="connsiteY153" fmla="*/ 980201 h 3176298"/>
                  <a:gd name="connsiteX154" fmla="*/ 10967423 w 12192000"/>
                  <a:gd name="connsiteY154" fmla="*/ 930289 h 3176298"/>
                  <a:gd name="connsiteX155" fmla="*/ 11058869 w 12192000"/>
                  <a:gd name="connsiteY155" fmla="*/ 838084 h 3176298"/>
                  <a:gd name="connsiteX156" fmla="*/ 11172600 w 12192000"/>
                  <a:gd name="connsiteY156" fmla="*/ 762834 h 3176298"/>
                  <a:gd name="connsiteX157" fmla="*/ 11275283 w 12192000"/>
                  <a:gd name="connsiteY157" fmla="*/ 673676 h 3176298"/>
                  <a:gd name="connsiteX158" fmla="*/ 11320623 w 12192000"/>
                  <a:gd name="connsiteY158" fmla="*/ 639195 h 3176298"/>
                  <a:gd name="connsiteX159" fmla="*/ 11374346 w 12192000"/>
                  <a:gd name="connsiteY159" fmla="*/ 601664 h 3176298"/>
                  <a:gd name="connsiteX160" fmla="*/ 11448453 w 12192000"/>
                  <a:gd name="connsiteY160" fmla="*/ 567755 h 3176298"/>
                  <a:gd name="connsiteX161" fmla="*/ 11532275 w 12192000"/>
                  <a:gd name="connsiteY161" fmla="*/ 522605 h 3176298"/>
                  <a:gd name="connsiteX162" fmla="*/ 11562947 w 12192000"/>
                  <a:gd name="connsiteY162" fmla="*/ 486598 h 3176298"/>
                  <a:gd name="connsiteX163" fmla="*/ 11672489 w 12192000"/>
                  <a:gd name="connsiteY163" fmla="*/ 335337 h 3176298"/>
                  <a:gd name="connsiteX164" fmla="*/ 11821656 w 12192000"/>
                  <a:gd name="connsiteY164" fmla="*/ 207889 h 3176298"/>
                  <a:gd name="connsiteX165" fmla="*/ 11986443 w 12192000"/>
                  <a:gd name="connsiteY165" fmla="*/ 104824 h 3176298"/>
                  <a:gd name="connsiteX166" fmla="*/ 12026448 w 12192000"/>
                  <a:gd name="connsiteY166" fmla="*/ 88821 h 3176298"/>
                  <a:gd name="connsiteX167" fmla="*/ 12160947 w 12192000"/>
                  <a:gd name="connsiteY167" fmla="*/ 28621 h 3176298"/>
                  <a:gd name="connsiteX168" fmla="*/ 12192000 w 12192000"/>
                  <a:gd name="connsiteY168" fmla="*/ 0 h 31762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Lst>
                <a:rect l="l" t="t" r="r" b="b"/>
                <a:pathLst>
                  <a:path w="12192000" h="3176298">
                    <a:moveTo>
                      <a:pt x="12192000" y="0"/>
                    </a:moveTo>
                    <a:lnTo>
                      <a:pt x="12192000" y="3176298"/>
                    </a:lnTo>
                    <a:lnTo>
                      <a:pt x="0" y="3176298"/>
                    </a:lnTo>
                    <a:lnTo>
                      <a:pt x="0" y="2264980"/>
                    </a:lnTo>
                    <a:lnTo>
                      <a:pt x="544" y="2264980"/>
                    </a:lnTo>
                    <a:lnTo>
                      <a:pt x="544" y="2392219"/>
                    </a:lnTo>
                    <a:lnTo>
                      <a:pt x="61197" y="2387448"/>
                    </a:lnTo>
                    <a:cubicBezTo>
                      <a:pt x="80794" y="2382137"/>
                      <a:pt x="99990" y="2374707"/>
                      <a:pt x="119613" y="2369945"/>
                    </a:cubicBezTo>
                    <a:cubicBezTo>
                      <a:pt x="137898" y="2365563"/>
                      <a:pt x="155046" y="2355466"/>
                      <a:pt x="172384" y="2347084"/>
                    </a:cubicBezTo>
                    <a:cubicBezTo>
                      <a:pt x="205529" y="2331082"/>
                      <a:pt x="240965" y="2341178"/>
                      <a:pt x="274873" y="2336988"/>
                    </a:cubicBezTo>
                    <a:cubicBezTo>
                      <a:pt x="285732" y="2335653"/>
                      <a:pt x="296590" y="2334130"/>
                      <a:pt x="307259" y="2331461"/>
                    </a:cubicBezTo>
                    <a:cubicBezTo>
                      <a:pt x="336408" y="2324413"/>
                      <a:pt x="366127" y="2318317"/>
                      <a:pt x="394511" y="2308601"/>
                    </a:cubicBezTo>
                    <a:cubicBezTo>
                      <a:pt x="426709" y="2297743"/>
                      <a:pt x="457572" y="2283264"/>
                      <a:pt x="494337" y="2268213"/>
                    </a:cubicBezTo>
                    <a:cubicBezTo>
                      <a:pt x="507102" y="2272024"/>
                      <a:pt x="526724" y="2282312"/>
                      <a:pt x="546917" y="2283264"/>
                    </a:cubicBezTo>
                    <a:cubicBezTo>
                      <a:pt x="611880" y="2286503"/>
                      <a:pt x="672650" y="2268786"/>
                      <a:pt x="730754" y="2240780"/>
                    </a:cubicBezTo>
                    <a:cubicBezTo>
                      <a:pt x="748471" y="2232399"/>
                      <a:pt x="767524" y="2226874"/>
                      <a:pt x="785432" y="2218682"/>
                    </a:cubicBezTo>
                    <a:cubicBezTo>
                      <a:pt x="791717" y="2215826"/>
                      <a:pt x="799909" y="2209730"/>
                      <a:pt x="801053" y="2204013"/>
                    </a:cubicBezTo>
                    <a:cubicBezTo>
                      <a:pt x="807719" y="2170866"/>
                      <a:pt x="832486" y="2171436"/>
                      <a:pt x="858205" y="2169532"/>
                    </a:cubicBezTo>
                    <a:cubicBezTo>
                      <a:pt x="888877" y="2167247"/>
                      <a:pt x="919165" y="2161912"/>
                      <a:pt x="949646" y="2157340"/>
                    </a:cubicBezTo>
                    <a:cubicBezTo>
                      <a:pt x="953648" y="2156768"/>
                      <a:pt x="957266" y="2152768"/>
                      <a:pt x="960887" y="2150099"/>
                    </a:cubicBezTo>
                    <a:cubicBezTo>
                      <a:pt x="966411" y="2146099"/>
                      <a:pt x="971554" y="2140003"/>
                      <a:pt x="977653" y="2138480"/>
                    </a:cubicBezTo>
                    <a:cubicBezTo>
                      <a:pt x="1008894" y="2131049"/>
                      <a:pt x="1040327" y="2124763"/>
                      <a:pt x="1071762" y="2117905"/>
                    </a:cubicBezTo>
                    <a:cubicBezTo>
                      <a:pt x="1078810" y="2116380"/>
                      <a:pt x="1086048" y="2114476"/>
                      <a:pt x="1092527" y="2111428"/>
                    </a:cubicBezTo>
                    <a:cubicBezTo>
                      <a:pt x="1098623" y="2108570"/>
                      <a:pt x="1103767" y="2103616"/>
                      <a:pt x="1109865" y="2100568"/>
                    </a:cubicBezTo>
                    <a:cubicBezTo>
                      <a:pt x="1126437" y="2092378"/>
                      <a:pt x="1143394" y="2084757"/>
                      <a:pt x="1162823" y="2075613"/>
                    </a:cubicBezTo>
                    <a:cubicBezTo>
                      <a:pt x="1173681" y="2092757"/>
                      <a:pt x="1188354" y="2083041"/>
                      <a:pt x="1206641" y="2074851"/>
                    </a:cubicBezTo>
                    <a:cubicBezTo>
                      <a:pt x="1225310" y="2066468"/>
                      <a:pt x="1246837" y="2063801"/>
                      <a:pt x="1267411" y="2060753"/>
                    </a:cubicBezTo>
                    <a:cubicBezTo>
                      <a:pt x="1305132" y="2055228"/>
                      <a:pt x="1343044" y="2051799"/>
                      <a:pt x="1380762" y="2046847"/>
                    </a:cubicBezTo>
                    <a:cubicBezTo>
                      <a:pt x="1388765" y="2045703"/>
                      <a:pt x="1397909" y="2043608"/>
                      <a:pt x="1404006" y="2038844"/>
                    </a:cubicBezTo>
                    <a:cubicBezTo>
                      <a:pt x="1445725" y="2006839"/>
                      <a:pt x="1496403" y="1997887"/>
                      <a:pt x="1544598" y="2000932"/>
                    </a:cubicBezTo>
                    <a:cubicBezTo>
                      <a:pt x="1582510" y="2003220"/>
                      <a:pt x="1619658" y="2004935"/>
                      <a:pt x="1657188" y="2001697"/>
                    </a:cubicBezTo>
                    <a:cubicBezTo>
                      <a:pt x="1660046" y="2001505"/>
                      <a:pt x="1663856" y="2001887"/>
                      <a:pt x="1665950" y="2003411"/>
                    </a:cubicBezTo>
                    <a:cubicBezTo>
                      <a:pt x="1678904" y="2013507"/>
                      <a:pt x="1692431" y="2014269"/>
                      <a:pt x="1709006" y="2015983"/>
                    </a:cubicBezTo>
                    <a:cubicBezTo>
                      <a:pt x="1732439" y="2018461"/>
                      <a:pt x="1753965" y="2016745"/>
                      <a:pt x="1775684" y="2012555"/>
                    </a:cubicBezTo>
                    <a:cubicBezTo>
                      <a:pt x="1791496" y="2009507"/>
                      <a:pt x="1807497" y="2003220"/>
                      <a:pt x="1821596" y="1995218"/>
                    </a:cubicBezTo>
                    <a:cubicBezTo>
                      <a:pt x="1841216" y="1983978"/>
                      <a:pt x="1860079" y="1979597"/>
                      <a:pt x="1878748" y="1994457"/>
                    </a:cubicBezTo>
                    <a:cubicBezTo>
                      <a:pt x="1898940" y="2010269"/>
                      <a:pt x="1921800" y="2004745"/>
                      <a:pt x="1944092" y="2005315"/>
                    </a:cubicBezTo>
                    <a:cubicBezTo>
                      <a:pt x="1953806" y="2005507"/>
                      <a:pt x="1964094" y="2005124"/>
                      <a:pt x="1973429" y="2007601"/>
                    </a:cubicBezTo>
                    <a:cubicBezTo>
                      <a:pt x="2000479" y="2014651"/>
                      <a:pt x="2026581" y="2025320"/>
                      <a:pt x="2054013" y="2030082"/>
                    </a:cubicBezTo>
                    <a:cubicBezTo>
                      <a:pt x="2069254" y="2032747"/>
                      <a:pt x="2086208" y="2027986"/>
                      <a:pt x="2102021" y="2024557"/>
                    </a:cubicBezTo>
                    <a:cubicBezTo>
                      <a:pt x="2118023" y="2020937"/>
                      <a:pt x="2133834" y="2015413"/>
                      <a:pt x="2149267" y="2009697"/>
                    </a:cubicBezTo>
                    <a:cubicBezTo>
                      <a:pt x="2159743" y="2005887"/>
                      <a:pt x="2171173" y="2002267"/>
                      <a:pt x="2179556" y="1995409"/>
                    </a:cubicBezTo>
                    <a:cubicBezTo>
                      <a:pt x="2198608" y="1979788"/>
                      <a:pt x="2218229" y="1977120"/>
                      <a:pt x="2240710" y="1985312"/>
                    </a:cubicBezTo>
                    <a:cubicBezTo>
                      <a:pt x="2244137" y="1986647"/>
                      <a:pt x="2248138" y="1986647"/>
                      <a:pt x="2251948" y="1986836"/>
                    </a:cubicBezTo>
                    <a:cubicBezTo>
                      <a:pt x="2312915" y="1990836"/>
                      <a:pt x="2373874" y="1993314"/>
                      <a:pt x="2434456" y="1999410"/>
                    </a:cubicBezTo>
                    <a:cubicBezTo>
                      <a:pt x="2459029" y="2001887"/>
                      <a:pt x="2482652" y="2012745"/>
                      <a:pt x="2506847" y="2019603"/>
                    </a:cubicBezTo>
                    <a:cubicBezTo>
                      <a:pt x="2511800" y="2020937"/>
                      <a:pt x="2517327" y="2023033"/>
                      <a:pt x="2522279" y="2022080"/>
                    </a:cubicBezTo>
                    <a:cubicBezTo>
                      <a:pt x="2576191" y="2012555"/>
                      <a:pt x="2626677" y="2026461"/>
                      <a:pt x="2676398" y="2044751"/>
                    </a:cubicBezTo>
                    <a:cubicBezTo>
                      <a:pt x="2681540" y="2046656"/>
                      <a:pt x="2687827" y="2046084"/>
                      <a:pt x="2693543" y="2045703"/>
                    </a:cubicBezTo>
                    <a:cubicBezTo>
                      <a:pt x="2709548" y="2044370"/>
                      <a:pt x="2726882" y="2037701"/>
                      <a:pt x="2741360" y="2041701"/>
                    </a:cubicBezTo>
                    <a:cubicBezTo>
                      <a:pt x="2779842" y="2052753"/>
                      <a:pt x="2817943" y="2066087"/>
                      <a:pt x="2854140" y="2082851"/>
                    </a:cubicBezTo>
                    <a:cubicBezTo>
                      <a:pt x="2890910" y="2099805"/>
                      <a:pt x="2925008" y="2114095"/>
                      <a:pt x="2967110" y="2096949"/>
                    </a:cubicBezTo>
                    <a:cubicBezTo>
                      <a:pt x="2985016" y="2089709"/>
                      <a:pt x="3008639" y="2094853"/>
                      <a:pt x="3029216" y="2096757"/>
                    </a:cubicBezTo>
                    <a:cubicBezTo>
                      <a:pt x="3044264" y="2098282"/>
                      <a:pt x="3058743" y="2106856"/>
                      <a:pt x="3073604" y="2106856"/>
                    </a:cubicBezTo>
                    <a:cubicBezTo>
                      <a:pt x="3113231" y="2106856"/>
                      <a:pt x="3148472" y="2116953"/>
                      <a:pt x="3182763" y="2137527"/>
                    </a:cubicBezTo>
                    <a:cubicBezTo>
                      <a:pt x="3196102" y="2145528"/>
                      <a:pt x="3216867" y="2140193"/>
                      <a:pt x="3234202" y="2142289"/>
                    </a:cubicBezTo>
                    <a:cubicBezTo>
                      <a:pt x="3252492" y="2144765"/>
                      <a:pt x="3271348" y="2147051"/>
                      <a:pt x="3288877" y="2152578"/>
                    </a:cubicBezTo>
                    <a:cubicBezTo>
                      <a:pt x="3334216" y="2167056"/>
                      <a:pt x="3378986" y="2183439"/>
                      <a:pt x="3424135" y="2198680"/>
                    </a:cubicBezTo>
                    <a:cubicBezTo>
                      <a:pt x="3461282" y="2211253"/>
                      <a:pt x="3497862" y="2201347"/>
                      <a:pt x="3534629" y="2196013"/>
                    </a:cubicBezTo>
                    <a:cubicBezTo>
                      <a:pt x="3557682" y="2192583"/>
                      <a:pt x="3579206" y="2184391"/>
                      <a:pt x="3605116" y="2196583"/>
                    </a:cubicBezTo>
                    <a:cubicBezTo>
                      <a:pt x="3629882" y="2208205"/>
                      <a:pt x="3661315" y="2205537"/>
                      <a:pt x="3689131" y="2211824"/>
                    </a:cubicBezTo>
                    <a:cubicBezTo>
                      <a:pt x="3712565" y="2217157"/>
                      <a:pt x="3735231" y="2225732"/>
                      <a:pt x="3757902" y="2234114"/>
                    </a:cubicBezTo>
                    <a:cubicBezTo>
                      <a:pt x="3788766" y="2245545"/>
                      <a:pt x="3819245" y="2257545"/>
                      <a:pt x="3852966" y="2251831"/>
                    </a:cubicBezTo>
                    <a:cubicBezTo>
                      <a:pt x="3891259" y="2245353"/>
                      <a:pt x="3917546" y="2269738"/>
                      <a:pt x="3947648" y="2285932"/>
                    </a:cubicBezTo>
                    <a:cubicBezTo>
                      <a:pt x="3968414" y="2296980"/>
                      <a:pt x="3991083" y="2305172"/>
                      <a:pt x="4013753" y="2312031"/>
                    </a:cubicBezTo>
                    <a:cubicBezTo>
                      <a:pt x="4044043" y="2320985"/>
                      <a:pt x="4075285" y="2326320"/>
                      <a:pt x="4105766" y="2335082"/>
                    </a:cubicBezTo>
                    <a:cubicBezTo>
                      <a:pt x="4151870" y="2348226"/>
                      <a:pt x="4198546" y="2358514"/>
                      <a:pt x="4246551" y="2351274"/>
                    </a:cubicBezTo>
                    <a:cubicBezTo>
                      <a:pt x="4268649" y="2348036"/>
                      <a:pt x="4289227" y="2348226"/>
                      <a:pt x="4311323" y="2352991"/>
                    </a:cubicBezTo>
                    <a:cubicBezTo>
                      <a:pt x="4347518" y="2360801"/>
                      <a:pt x="4384668" y="2361753"/>
                      <a:pt x="4413817" y="2390899"/>
                    </a:cubicBezTo>
                    <a:cubicBezTo>
                      <a:pt x="4424104" y="2401188"/>
                      <a:pt x="4442581" y="2403853"/>
                      <a:pt x="4457632" y="2409188"/>
                    </a:cubicBezTo>
                    <a:cubicBezTo>
                      <a:pt x="4474969" y="2415476"/>
                      <a:pt x="4487731" y="2412236"/>
                      <a:pt x="4497068" y="2393947"/>
                    </a:cubicBezTo>
                    <a:cubicBezTo>
                      <a:pt x="4501257" y="2385757"/>
                      <a:pt x="4513260" y="2377755"/>
                      <a:pt x="4522596" y="2376421"/>
                    </a:cubicBezTo>
                    <a:cubicBezTo>
                      <a:pt x="4550599" y="2372421"/>
                      <a:pt x="4576318" y="2378327"/>
                      <a:pt x="4603368" y="2391282"/>
                    </a:cubicBezTo>
                    <a:cubicBezTo>
                      <a:pt x="4628705" y="2403474"/>
                      <a:pt x="4660331" y="2402140"/>
                      <a:pt x="4689098" y="2406903"/>
                    </a:cubicBezTo>
                    <a:cubicBezTo>
                      <a:pt x="4699289" y="2408618"/>
                      <a:pt x="4709482" y="2411237"/>
                      <a:pt x="4719697" y="2413428"/>
                    </a:cubicBezTo>
                    <a:lnTo>
                      <a:pt x="4726469" y="2414298"/>
                    </a:lnTo>
                    <a:lnTo>
                      <a:pt x="4785776" y="2414298"/>
                    </a:lnTo>
                    <a:lnTo>
                      <a:pt x="4788661" y="2414047"/>
                    </a:lnTo>
                    <a:cubicBezTo>
                      <a:pt x="4801401" y="2412237"/>
                      <a:pt x="4814166" y="2410142"/>
                      <a:pt x="4827024" y="2408999"/>
                    </a:cubicBezTo>
                    <a:cubicBezTo>
                      <a:pt x="4847027" y="2407095"/>
                      <a:pt x="4867412" y="2407856"/>
                      <a:pt x="4887415" y="2405570"/>
                    </a:cubicBezTo>
                    <a:cubicBezTo>
                      <a:pt x="4903799" y="2403853"/>
                      <a:pt x="4919991" y="2399474"/>
                      <a:pt x="4936184" y="2395853"/>
                    </a:cubicBezTo>
                    <a:cubicBezTo>
                      <a:pt x="4942089" y="2394520"/>
                      <a:pt x="4947996" y="2389376"/>
                      <a:pt x="4953328" y="2390138"/>
                    </a:cubicBezTo>
                    <a:cubicBezTo>
                      <a:pt x="5006292" y="2398330"/>
                      <a:pt x="5044391" y="2361753"/>
                      <a:pt x="5089162" y="2345560"/>
                    </a:cubicBezTo>
                    <a:cubicBezTo>
                      <a:pt x="5136216" y="2328413"/>
                      <a:pt x="5181748" y="2302124"/>
                      <a:pt x="5234326" y="2309935"/>
                    </a:cubicBezTo>
                    <a:cubicBezTo>
                      <a:pt x="5266141" y="2314697"/>
                      <a:pt x="5296812" y="2325747"/>
                      <a:pt x="5328438" y="2332416"/>
                    </a:cubicBezTo>
                    <a:cubicBezTo>
                      <a:pt x="5339677" y="2334701"/>
                      <a:pt x="5352250" y="2334320"/>
                      <a:pt x="5363491" y="2332034"/>
                    </a:cubicBezTo>
                    <a:cubicBezTo>
                      <a:pt x="5417784" y="2321555"/>
                      <a:pt x="5471316" y="2320032"/>
                      <a:pt x="5524660" y="2337178"/>
                    </a:cubicBezTo>
                    <a:cubicBezTo>
                      <a:pt x="5533802" y="2340036"/>
                      <a:pt x="5543518" y="2342701"/>
                      <a:pt x="5553045" y="2342701"/>
                    </a:cubicBezTo>
                    <a:cubicBezTo>
                      <a:pt x="5605244" y="2342701"/>
                      <a:pt x="5656488" y="2338701"/>
                      <a:pt x="5706401" y="2320032"/>
                    </a:cubicBezTo>
                    <a:cubicBezTo>
                      <a:pt x="5723166" y="2313745"/>
                      <a:pt x="5743551" y="2317745"/>
                      <a:pt x="5762029" y="2316221"/>
                    </a:cubicBezTo>
                    <a:cubicBezTo>
                      <a:pt x="5779174" y="2314889"/>
                      <a:pt x="5796702" y="2314317"/>
                      <a:pt x="5813276" y="2309935"/>
                    </a:cubicBezTo>
                    <a:cubicBezTo>
                      <a:pt x="5837472" y="2303459"/>
                      <a:pt x="5859949" y="2302697"/>
                      <a:pt x="5884906" y="2308411"/>
                    </a:cubicBezTo>
                    <a:cubicBezTo>
                      <a:pt x="5908719" y="2313745"/>
                      <a:pt x="5934438" y="2311079"/>
                      <a:pt x="5959204" y="2311269"/>
                    </a:cubicBezTo>
                    <a:cubicBezTo>
                      <a:pt x="5986828" y="2311459"/>
                      <a:pt x="6014449" y="2311649"/>
                      <a:pt x="6042072" y="2310697"/>
                    </a:cubicBezTo>
                    <a:cubicBezTo>
                      <a:pt x="6053124" y="2310317"/>
                      <a:pt x="6065695" y="2302697"/>
                      <a:pt x="6074842" y="2305745"/>
                    </a:cubicBezTo>
                    <a:cubicBezTo>
                      <a:pt x="6104368" y="2316031"/>
                      <a:pt x="6133897" y="2303649"/>
                      <a:pt x="6163425" y="2309172"/>
                    </a:cubicBezTo>
                    <a:cubicBezTo>
                      <a:pt x="6177905" y="2312031"/>
                      <a:pt x="6194288" y="2304220"/>
                      <a:pt x="6209909" y="2303459"/>
                    </a:cubicBezTo>
                    <a:cubicBezTo>
                      <a:pt x="6235437" y="2302124"/>
                      <a:pt x="6260964" y="2302697"/>
                      <a:pt x="6286493" y="2302315"/>
                    </a:cubicBezTo>
                    <a:cubicBezTo>
                      <a:pt x="6294876" y="2302124"/>
                      <a:pt x="6303068" y="2301362"/>
                      <a:pt x="6311449" y="2300980"/>
                    </a:cubicBezTo>
                    <a:cubicBezTo>
                      <a:pt x="6318880" y="2300601"/>
                      <a:pt x="6326691" y="2298887"/>
                      <a:pt x="6333739" y="2300218"/>
                    </a:cubicBezTo>
                    <a:cubicBezTo>
                      <a:pt x="6359268" y="2304983"/>
                      <a:pt x="6384414" y="2312793"/>
                      <a:pt x="6410131" y="2315841"/>
                    </a:cubicBezTo>
                    <a:cubicBezTo>
                      <a:pt x="6432420" y="2318507"/>
                      <a:pt x="6455472" y="2314889"/>
                      <a:pt x="6477951" y="2316793"/>
                    </a:cubicBezTo>
                    <a:cubicBezTo>
                      <a:pt x="6517576" y="2320032"/>
                      <a:pt x="6557201" y="2325747"/>
                      <a:pt x="6596828" y="2329368"/>
                    </a:cubicBezTo>
                    <a:cubicBezTo>
                      <a:pt x="6605401" y="2330130"/>
                      <a:pt x="6614353" y="2325365"/>
                      <a:pt x="6623118" y="2324985"/>
                    </a:cubicBezTo>
                    <a:cubicBezTo>
                      <a:pt x="6650551" y="2324033"/>
                      <a:pt x="6677984" y="2323841"/>
                      <a:pt x="6705417" y="2323272"/>
                    </a:cubicBezTo>
                    <a:cubicBezTo>
                      <a:pt x="6721038" y="2323080"/>
                      <a:pt x="6736851" y="2323651"/>
                      <a:pt x="6752283" y="2321937"/>
                    </a:cubicBezTo>
                    <a:cubicBezTo>
                      <a:pt x="6772665" y="2319651"/>
                      <a:pt x="6791144" y="2316221"/>
                      <a:pt x="6810195" y="2331082"/>
                    </a:cubicBezTo>
                    <a:cubicBezTo>
                      <a:pt x="6839534" y="2354132"/>
                      <a:pt x="6876872" y="2345178"/>
                      <a:pt x="6910782" y="2350512"/>
                    </a:cubicBezTo>
                    <a:cubicBezTo>
                      <a:pt x="6919547" y="2351847"/>
                      <a:pt x="6928501" y="2352036"/>
                      <a:pt x="6937263" y="2353561"/>
                    </a:cubicBezTo>
                    <a:cubicBezTo>
                      <a:pt x="6953457" y="2356418"/>
                      <a:pt x="6969457" y="2359657"/>
                      <a:pt x="6985653" y="2362897"/>
                    </a:cubicBezTo>
                    <a:cubicBezTo>
                      <a:pt x="6988509" y="2363467"/>
                      <a:pt x="6991747" y="2363659"/>
                      <a:pt x="6994415" y="2364611"/>
                    </a:cubicBezTo>
                    <a:cubicBezTo>
                      <a:pt x="7018991" y="2372611"/>
                      <a:pt x="7043184" y="2381755"/>
                      <a:pt x="7068141" y="2388234"/>
                    </a:cubicBezTo>
                    <a:cubicBezTo>
                      <a:pt x="7080334" y="2391472"/>
                      <a:pt x="7093860" y="2391853"/>
                      <a:pt x="7106432" y="2390138"/>
                    </a:cubicBezTo>
                    <a:cubicBezTo>
                      <a:pt x="7143199" y="2385185"/>
                      <a:pt x="7179587" y="2383089"/>
                      <a:pt x="7216547" y="2390330"/>
                    </a:cubicBezTo>
                    <a:cubicBezTo>
                      <a:pt x="7231214" y="2393186"/>
                      <a:pt x="7247599" y="2388424"/>
                      <a:pt x="7263220" y="2386709"/>
                    </a:cubicBezTo>
                    <a:cubicBezTo>
                      <a:pt x="7300559" y="2382137"/>
                      <a:pt x="7337899" y="2377183"/>
                      <a:pt x="7375428" y="2372803"/>
                    </a:cubicBezTo>
                    <a:cubicBezTo>
                      <a:pt x="7398860" y="2370135"/>
                      <a:pt x="7422483" y="2368611"/>
                      <a:pt x="7445916" y="2365945"/>
                    </a:cubicBezTo>
                    <a:cubicBezTo>
                      <a:pt x="7472967" y="2362705"/>
                      <a:pt x="7499828" y="2357753"/>
                      <a:pt x="7526880" y="2355084"/>
                    </a:cubicBezTo>
                    <a:cubicBezTo>
                      <a:pt x="7557742" y="2352036"/>
                      <a:pt x="7588795" y="2351466"/>
                      <a:pt x="7619655" y="2348226"/>
                    </a:cubicBezTo>
                    <a:cubicBezTo>
                      <a:pt x="7676047" y="2341940"/>
                      <a:pt x="7732247" y="2334509"/>
                      <a:pt x="7788636" y="2327461"/>
                    </a:cubicBezTo>
                    <a:cubicBezTo>
                      <a:pt x="7843311" y="2320603"/>
                      <a:pt x="7897987" y="2314507"/>
                      <a:pt x="7952280" y="2305935"/>
                    </a:cubicBezTo>
                    <a:cubicBezTo>
                      <a:pt x="7975142" y="2302315"/>
                      <a:pt x="7996859" y="2292408"/>
                      <a:pt x="8019339" y="2286884"/>
                    </a:cubicBezTo>
                    <a:cubicBezTo>
                      <a:pt x="8058774" y="2277357"/>
                      <a:pt x="8098590" y="2269357"/>
                      <a:pt x="8137835" y="2259832"/>
                    </a:cubicBezTo>
                    <a:cubicBezTo>
                      <a:pt x="8155359" y="2255641"/>
                      <a:pt x="8172124" y="2248593"/>
                      <a:pt x="8189651" y="2243639"/>
                    </a:cubicBezTo>
                    <a:cubicBezTo>
                      <a:pt x="8230992" y="2232208"/>
                      <a:pt x="8272903" y="2222874"/>
                      <a:pt x="8313671" y="2209920"/>
                    </a:cubicBezTo>
                    <a:cubicBezTo>
                      <a:pt x="8362822" y="2194297"/>
                      <a:pt x="8411019" y="2175439"/>
                      <a:pt x="8459979" y="2158864"/>
                    </a:cubicBezTo>
                    <a:cubicBezTo>
                      <a:pt x="8478269" y="2152578"/>
                      <a:pt x="8497511" y="2148957"/>
                      <a:pt x="8516369" y="2144003"/>
                    </a:cubicBezTo>
                    <a:cubicBezTo>
                      <a:pt x="8563425" y="2131431"/>
                      <a:pt x="8610288" y="2118095"/>
                      <a:pt x="8657726" y="2106284"/>
                    </a:cubicBezTo>
                    <a:cubicBezTo>
                      <a:pt x="8675253" y="2101901"/>
                      <a:pt x="8693731" y="2102284"/>
                      <a:pt x="8711448" y="2098664"/>
                    </a:cubicBezTo>
                    <a:cubicBezTo>
                      <a:pt x="8732023" y="2094472"/>
                      <a:pt x="8752407" y="2089138"/>
                      <a:pt x="8772219" y="2082280"/>
                    </a:cubicBezTo>
                    <a:cubicBezTo>
                      <a:pt x="8796985" y="2073707"/>
                      <a:pt x="8820990" y="2062659"/>
                      <a:pt x="8845565" y="2053705"/>
                    </a:cubicBezTo>
                    <a:cubicBezTo>
                      <a:pt x="8886142" y="2039034"/>
                      <a:pt x="8926911" y="2024557"/>
                      <a:pt x="8967871" y="2011221"/>
                    </a:cubicBezTo>
                    <a:cubicBezTo>
                      <a:pt x="8983301" y="2006268"/>
                      <a:pt x="9000257" y="2005697"/>
                      <a:pt x="9015878" y="2001124"/>
                    </a:cubicBezTo>
                    <a:cubicBezTo>
                      <a:pt x="9088840" y="1979597"/>
                      <a:pt x="9161805" y="1957880"/>
                      <a:pt x="9234579" y="1935209"/>
                    </a:cubicBezTo>
                    <a:cubicBezTo>
                      <a:pt x="9272298" y="1923399"/>
                      <a:pt x="9308875" y="1908538"/>
                      <a:pt x="9346597" y="1896917"/>
                    </a:cubicBezTo>
                    <a:cubicBezTo>
                      <a:pt x="9369267" y="1889869"/>
                      <a:pt x="9393650" y="1887773"/>
                      <a:pt x="9416321" y="1880724"/>
                    </a:cubicBezTo>
                    <a:cubicBezTo>
                      <a:pt x="9437278" y="1874247"/>
                      <a:pt x="9456709" y="1863578"/>
                      <a:pt x="9477283" y="1856149"/>
                    </a:cubicBezTo>
                    <a:cubicBezTo>
                      <a:pt x="9540152" y="1833097"/>
                      <a:pt x="9603971" y="1811953"/>
                      <a:pt x="9666265" y="1787186"/>
                    </a:cubicBezTo>
                    <a:cubicBezTo>
                      <a:pt x="9696749" y="1775183"/>
                      <a:pt x="9725323" y="1757849"/>
                      <a:pt x="9754088" y="1741464"/>
                    </a:cubicBezTo>
                    <a:cubicBezTo>
                      <a:pt x="9802858" y="1713841"/>
                      <a:pt x="9850865" y="1685074"/>
                      <a:pt x="9899446" y="1656880"/>
                    </a:cubicBezTo>
                    <a:cubicBezTo>
                      <a:pt x="9935832" y="1635924"/>
                      <a:pt x="9968027" y="1611347"/>
                      <a:pt x="9993175" y="1576487"/>
                    </a:cubicBezTo>
                    <a:cubicBezTo>
                      <a:pt x="10004797" y="1560484"/>
                      <a:pt x="10024990" y="1546768"/>
                      <a:pt x="10044230" y="1540480"/>
                    </a:cubicBezTo>
                    <a:cubicBezTo>
                      <a:pt x="10078713" y="1529241"/>
                      <a:pt x="10104430" y="1507522"/>
                      <a:pt x="10131863" y="1485613"/>
                    </a:cubicBezTo>
                    <a:cubicBezTo>
                      <a:pt x="10166536" y="1457801"/>
                      <a:pt x="10203304" y="1431509"/>
                      <a:pt x="10242357" y="1410555"/>
                    </a:cubicBezTo>
                    <a:cubicBezTo>
                      <a:pt x="10280840" y="1389980"/>
                      <a:pt x="10324086" y="1378549"/>
                      <a:pt x="10363709" y="1359499"/>
                    </a:cubicBezTo>
                    <a:cubicBezTo>
                      <a:pt x="10386952" y="1348259"/>
                      <a:pt x="10407146" y="1330353"/>
                      <a:pt x="10428291" y="1314920"/>
                    </a:cubicBezTo>
                    <a:cubicBezTo>
                      <a:pt x="10449438" y="1299489"/>
                      <a:pt x="10470394" y="1283486"/>
                      <a:pt x="10490969" y="1267104"/>
                    </a:cubicBezTo>
                    <a:cubicBezTo>
                      <a:pt x="10502208" y="1258149"/>
                      <a:pt x="10511734" y="1246909"/>
                      <a:pt x="10523354" y="1238337"/>
                    </a:cubicBezTo>
                    <a:cubicBezTo>
                      <a:pt x="10545263" y="1222334"/>
                      <a:pt x="10569075" y="1208808"/>
                      <a:pt x="10590031" y="1191664"/>
                    </a:cubicBezTo>
                    <a:cubicBezTo>
                      <a:pt x="10610225" y="1175089"/>
                      <a:pt x="10633467" y="1166707"/>
                      <a:pt x="10656519" y="1156038"/>
                    </a:cubicBezTo>
                    <a:cubicBezTo>
                      <a:pt x="10674046" y="1148036"/>
                      <a:pt x="10686617" y="1130320"/>
                      <a:pt x="10703573" y="1120603"/>
                    </a:cubicBezTo>
                    <a:cubicBezTo>
                      <a:pt x="10727767" y="1106697"/>
                      <a:pt x="10746246" y="1089553"/>
                      <a:pt x="10764534" y="1067643"/>
                    </a:cubicBezTo>
                    <a:cubicBezTo>
                      <a:pt x="10785111" y="1043068"/>
                      <a:pt x="10820162" y="1029732"/>
                      <a:pt x="10850453" y="1014301"/>
                    </a:cubicBezTo>
                    <a:cubicBezTo>
                      <a:pt x="10876171" y="1001157"/>
                      <a:pt x="10906081" y="995632"/>
                      <a:pt x="10929704" y="980201"/>
                    </a:cubicBezTo>
                    <a:cubicBezTo>
                      <a:pt x="10946279" y="969342"/>
                      <a:pt x="10958661" y="948957"/>
                      <a:pt x="10967423" y="930289"/>
                    </a:cubicBezTo>
                    <a:cubicBezTo>
                      <a:pt x="10987046" y="887995"/>
                      <a:pt x="11021146" y="861897"/>
                      <a:pt x="11058869" y="838084"/>
                    </a:cubicBezTo>
                    <a:cubicBezTo>
                      <a:pt x="11097350" y="813699"/>
                      <a:pt x="11133927" y="786836"/>
                      <a:pt x="11172600" y="762834"/>
                    </a:cubicBezTo>
                    <a:cubicBezTo>
                      <a:pt x="11211843" y="738638"/>
                      <a:pt x="11243658" y="706443"/>
                      <a:pt x="11275283" y="673676"/>
                    </a:cubicBezTo>
                    <a:cubicBezTo>
                      <a:pt x="11288238" y="660150"/>
                      <a:pt x="11305192" y="650434"/>
                      <a:pt x="11320623" y="639195"/>
                    </a:cubicBezTo>
                    <a:cubicBezTo>
                      <a:pt x="11338339" y="626241"/>
                      <a:pt x="11355296" y="611953"/>
                      <a:pt x="11374346" y="601664"/>
                    </a:cubicBezTo>
                    <a:cubicBezTo>
                      <a:pt x="11398160" y="588709"/>
                      <a:pt x="11424069" y="579757"/>
                      <a:pt x="11448453" y="567755"/>
                    </a:cubicBezTo>
                    <a:cubicBezTo>
                      <a:pt x="11476838" y="553657"/>
                      <a:pt x="11505795" y="539750"/>
                      <a:pt x="11532275" y="522605"/>
                    </a:cubicBezTo>
                    <a:cubicBezTo>
                      <a:pt x="11545039" y="514413"/>
                      <a:pt x="11553613" y="499363"/>
                      <a:pt x="11562947" y="486598"/>
                    </a:cubicBezTo>
                    <a:cubicBezTo>
                      <a:pt x="11599714" y="436305"/>
                      <a:pt x="11635529" y="385441"/>
                      <a:pt x="11672489" y="335337"/>
                    </a:cubicBezTo>
                    <a:cubicBezTo>
                      <a:pt x="11712304" y="281424"/>
                      <a:pt x="11763931" y="241608"/>
                      <a:pt x="11821656" y="207889"/>
                    </a:cubicBezTo>
                    <a:cubicBezTo>
                      <a:pt x="11877664" y="175312"/>
                      <a:pt x="11931195" y="138734"/>
                      <a:pt x="11986443" y="104824"/>
                    </a:cubicBezTo>
                    <a:cubicBezTo>
                      <a:pt x="11998443" y="97395"/>
                      <a:pt x="12013114" y="94347"/>
                      <a:pt x="12026448" y="88821"/>
                    </a:cubicBezTo>
                    <a:cubicBezTo>
                      <a:pt x="12072360" y="69580"/>
                      <a:pt x="12118083" y="50147"/>
                      <a:pt x="12160947" y="28621"/>
                    </a:cubicBezTo>
                    <a:lnTo>
                      <a:pt x="12192000" y="0"/>
                    </a:lnTo>
                    <a:close/>
                  </a:path>
                </a:pathLst>
              </a:custGeom>
              <a:solidFill>
                <a:schemeClr val="bg1">
                  <a:alpha val="14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grpSp>
          <p:nvGrpSpPr>
            <p:cNvPr id="14" name="Group 13">
              <a:extLst>
                <a:ext uri="{FF2B5EF4-FFF2-40B4-BE49-F238E27FC236}">
                  <a16:creationId xmlns:a16="http://schemas.microsoft.com/office/drawing/2014/main" id="{05148B0F-801C-45A1-80C1-EEC25A22A7C6}"/>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544" y="3296011"/>
              <a:ext cx="12191456" cy="2849975"/>
              <a:chOff x="544" y="3296011"/>
              <a:chExt cx="12191456" cy="2849975"/>
            </a:xfrm>
          </p:grpSpPr>
          <p:sp>
            <p:nvSpPr>
              <p:cNvPr id="15" name="Freeform: Shape 14">
                <a:extLst>
                  <a:ext uri="{FF2B5EF4-FFF2-40B4-BE49-F238E27FC236}">
                    <a16:creationId xmlns:a16="http://schemas.microsoft.com/office/drawing/2014/main" id="{E7715ED9-C8CE-4651-82AA-1C4B5F14A03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4" y="3296011"/>
                <a:ext cx="12191456" cy="2849975"/>
              </a:xfrm>
              <a:custGeom>
                <a:avLst/>
                <a:gdLst>
                  <a:gd name="connsiteX0" fmla="*/ 6095524 w 6095524"/>
                  <a:gd name="connsiteY0" fmla="*/ 0 h 1424940"/>
                  <a:gd name="connsiteX1" fmla="*/ 6095524 w 6095524"/>
                  <a:gd name="connsiteY1" fmla="*/ 17431 h 1424940"/>
                  <a:gd name="connsiteX2" fmla="*/ 6095524 w 6095524"/>
                  <a:gd name="connsiteY2" fmla="*/ 216290 h 1424940"/>
                  <a:gd name="connsiteX3" fmla="*/ 6079998 w 6095524"/>
                  <a:gd name="connsiteY3" fmla="*/ 230600 h 1424940"/>
                  <a:gd name="connsiteX4" fmla="*/ 6012751 w 6095524"/>
                  <a:gd name="connsiteY4" fmla="*/ 260699 h 1424940"/>
                  <a:gd name="connsiteX5" fmla="*/ 5992749 w 6095524"/>
                  <a:gd name="connsiteY5" fmla="*/ 268700 h 1424940"/>
                  <a:gd name="connsiteX6" fmla="*/ 5910358 w 6095524"/>
                  <a:gd name="connsiteY6" fmla="*/ 320231 h 1424940"/>
                  <a:gd name="connsiteX7" fmla="*/ 5835777 w 6095524"/>
                  <a:gd name="connsiteY7" fmla="*/ 383953 h 1424940"/>
                  <a:gd name="connsiteX8" fmla="*/ 5781008 w 6095524"/>
                  <a:gd name="connsiteY8" fmla="*/ 459581 h 1424940"/>
                  <a:gd name="connsiteX9" fmla="*/ 5765673 w 6095524"/>
                  <a:gd name="connsiteY9" fmla="*/ 477584 h 1424940"/>
                  <a:gd name="connsiteX10" fmla="*/ 5723763 w 6095524"/>
                  <a:gd name="connsiteY10" fmla="*/ 500158 h 1424940"/>
                  <a:gd name="connsiteX11" fmla="*/ 5686711 w 6095524"/>
                  <a:gd name="connsiteY11" fmla="*/ 517112 h 1424940"/>
                  <a:gd name="connsiteX12" fmla="*/ 5659850 w 6095524"/>
                  <a:gd name="connsiteY12" fmla="*/ 535877 h 1424940"/>
                  <a:gd name="connsiteX13" fmla="*/ 5637181 w 6095524"/>
                  <a:gd name="connsiteY13" fmla="*/ 553117 h 1424940"/>
                  <a:gd name="connsiteX14" fmla="*/ 5585841 w 6095524"/>
                  <a:gd name="connsiteY14" fmla="*/ 597694 h 1424940"/>
                  <a:gd name="connsiteX15" fmla="*/ 5528977 w 6095524"/>
                  <a:gd name="connsiteY15" fmla="*/ 635318 h 1424940"/>
                  <a:gd name="connsiteX16" fmla="*/ 5483256 w 6095524"/>
                  <a:gd name="connsiteY16" fmla="*/ 681419 h 1424940"/>
                  <a:gd name="connsiteX17" fmla="*/ 5464397 w 6095524"/>
                  <a:gd name="connsiteY17" fmla="*/ 706374 h 1424940"/>
                  <a:gd name="connsiteX18" fmla="*/ 5424773 w 6095524"/>
                  <a:gd name="connsiteY18" fmla="*/ 723424 h 1424940"/>
                  <a:gd name="connsiteX19" fmla="*/ 5381815 w 6095524"/>
                  <a:gd name="connsiteY19" fmla="*/ 750094 h 1424940"/>
                  <a:gd name="connsiteX20" fmla="*/ 5351335 w 6095524"/>
                  <a:gd name="connsiteY20" fmla="*/ 776573 h 1424940"/>
                  <a:gd name="connsiteX21" fmla="*/ 5327809 w 6095524"/>
                  <a:gd name="connsiteY21" fmla="*/ 794290 h 1424940"/>
                  <a:gd name="connsiteX22" fmla="*/ 5294566 w 6095524"/>
                  <a:gd name="connsiteY22" fmla="*/ 812102 h 1424940"/>
                  <a:gd name="connsiteX23" fmla="*/ 5261229 w 6095524"/>
                  <a:gd name="connsiteY23" fmla="*/ 835438 h 1424940"/>
                  <a:gd name="connsiteX24" fmla="*/ 5245037 w 6095524"/>
                  <a:gd name="connsiteY24" fmla="*/ 849821 h 1424940"/>
                  <a:gd name="connsiteX25" fmla="*/ 5213699 w 6095524"/>
                  <a:gd name="connsiteY25" fmla="*/ 873728 h 1424940"/>
                  <a:gd name="connsiteX26" fmla="*/ 5181409 w 6095524"/>
                  <a:gd name="connsiteY26" fmla="*/ 896017 h 1424940"/>
                  <a:gd name="connsiteX27" fmla="*/ 5120735 w 6095524"/>
                  <a:gd name="connsiteY27" fmla="*/ 921544 h 1424940"/>
                  <a:gd name="connsiteX28" fmla="*/ 5065490 w 6095524"/>
                  <a:gd name="connsiteY28" fmla="*/ 959072 h 1424940"/>
                  <a:gd name="connsiteX29" fmla="*/ 5021675 w 6095524"/>
                  <a:gd name="connsiteY29" fmla="*/ 986504 h 1424940"/>
                  <a:gd name="connsiteX30" fmla="*/ 4996148 w 6095524"/>
                  <a:gd name="connsiteY30" fmla="*/ 1004507 h 1424940"/>
                  <a:gd name="connsiteX31" fmla="*/ 4949285 w 6095524"/>
                  <a:gd name="connsiteY31" fmla="*/ 1044702 h 1424940"/>
                  <a:gd name="connsiteX32" fmla="*/ 4876609 w 6095524"/>
                  <a:gd name="connsiteY32" fmla="*/ 1086993 h 1424940"/>
                  <a:gd name="connsiteX33" fmla="*/ 4832699 w 6095524"/>
                  <a:gd name="connsiteY33" fmla="*/ 1109853 h 1424940"/>
                  <a:gd name="connsiteX34" fmla="*/ 4738211 w 6095524"/>
                  <a:gd name="connsiteY34" fmla="*/ 1144334 h 1424940"/>
                  <a:gd name="connsiteX35" fmla="*/ 4707731 w 6095524"/>
                  <a:gd name="connsiteY35" fmla="*/ 1156621 h 1424940"/>
                  <a:gd name="connsiteX36" fmla="*/ 4672870 w 6095524"/>
                  <a:gd name="connsiteY36" fmla="*/ 1164717 h 1424940"/>
                  <a:gd name="connsiteX37" fmla="*/ 4616863 w 6095524"/>
                  <a:gd name="connsiteY37" fmla="*/ 1183862 h 1424940"/>
                  <a:gd name="connsiteX38" fmla="*/ 4507516 w 6095524"/>
                  <a:gd name="connsiteY38" fmla="*/ 1216819 h 1424940"/>
                  <a:gd name="connsiteX39" fmla="*/ 4483513 w 6095524"/>
                  <a:gd name="connsiteY39" fmla="*/ 1221867 h 1424940"/>
                  <a:gd name="connsiteX40" fmla="*/ 4422362 w 6095524"/>
                  <a:gd name="connsiteY40" fmla="*/ 1243108 h 1424940"/>
                  <a:gd name="connsiteX41" fmla="*/ 4385691 w 6095524"/>
                  <a:gd name="connsiteY41" fmla="*/ 1257395 h 1424940"/>
                  <a:gd name="connsiteX42" fmla="*/ 4355306 w 6095524"/>
                  <a:gd name="connsiteY42" fmla="*/ 1265587 h 1424940"/>
                  <a:gd name="connsiteX43" fmla="*/ 4328446 w 6095524"/>
                  <a:gd name="connsiteY43" fmla="*/ 1269397 h 1424940"/>
                  <a:gd name="connsiteX44" fmla="*/ 4257770 w 6095524"/>
                  <a:gd name="connsiteY44" fmla="*/ 1288256 h 1424940"/>
                  <a:gd name="connsiteX45" fmla="*/ 4229576 w 6095524"/>
                  <a:gd name="connsiteY45" fmla="*/ 1295686 h 1424940"/>
                  <a:gd name="connsiteX46" fmla="*/ 4156424 w 6095524"/>
                  <a:gd name="connsiteY46" fmla="*/ 1321213 h 1424940"/>
                  <a:gd name="connsiteX47" fmla="*/ 4094416 w 6095524"/>
                  <a:gd name="connsiteY47" fmla="*/ 1338072 h 1424940"/>
                  <a:gd name="connsiteX48" fmla="*/ 4068509 w 6095524"/>
                  <a:gd name="connsiteY48" fmla="*/ 1346168 h 1424940"/>
                  <a:gd name="connsiteX49" fmla="*/ 4009263 w 6095524"/>
                  <a:gd name="connsiteY49" fmla="*/ 1359694 h 1424940"/>
                  <a:gd name="connsiteX50" fmla="*/ 3975735 w 6095524"/>
                  <a:gd name="connsiteY50" fmla="*/ 1369219 h 1424940"/>
                  <a:gd name="connsiteX51" fmla="*/ 3893915 w 6095524"/>
                  <a:gd name="connsiteY51" fmla="*/ 1379982 h 1424940"/>
                  <a:gd name="connsiteX52" fmla="*/ 3809428 w 6095524"/>
                  <a:gd name="connsiteY52" fmla="*/ 1390364 h 1424940"/>
                  <a:gd name="connsiteX53" fmla="*/ 3763042 w 6095524"/>
                  <a:gd name="connsiteY53" fmla="*/ 1393793 h 1424940"/>
                  <a:gd name="connsiteX54" fmla="*/ 3722561 w 6095524"/>
                  <a:gd name="connsiteY54" fmla="*/ 1399223 h 1424940"/>
                  <a:gd name="connsiteX55" fmla="*/ 3687318 w 6095524"/>
                  <a:gd name="connsiteY55" fmla="*/ 1402652 h 1424940"/>
                  <a:gd name="connsiteX56" fmla="*/ 3631216 w 6095524"/>
                  <a:gd name="connsiteY56" fmla="*/ 1409605 h 1424940"/>
                  <a:gd name="connsiteX57" fmla="*/ 3607880 w 6095524"/>
                  <a:gd name="connsiteY57" fmla="*/ 1411415 h 1424940"/>
                  <a:gd name="connsiteX58" fmla="*/ 3552825 w 6095524"/>
                  <a:gd name="connsiteY58" fmla="*/ 1411319 h 1424940"/>
                  <a:gd name="connsiteX59" fmla="*/ 3533680 w 6095524"/>
                  <a:gd name="connsiteY59" fmla="*/ 1410367 h 1424940"/>
                  <a:gd name="connsiteX60" fmla="*/ 3496818 w 6095524"/>
                  <a:gd name="connsiteY60" fmla="*/ 1398556 h 1424940"/>
                  <a:gd name="connsiteX61" fmla="*/ 3492437 w 6095524"/>
                  <a:gd name="connsiteY61" fmla="*/ 1397699 h 1424940"/>
                  <a:gd name="connsiteX62" fmla="*/ 3468243 w 6095524"/>
                  <a:gd name="connsiteY62" fmla="*/ 1393031 h 1424940"/>
                  <a:gd name="connsiteX63" fmla="*/ 3455003 w 6095524"/>
                  <a:gd name="connsiteY63" fmla="*/ 1391507 h 1424940"/>
                  <a:gd name="connsiteX64" fmla="*/ 3404711 w 6095524"/>
                  <a:gd name="connsiteY64" fmla="*/ 1381792 h 1424940"/>
                  <a:gd name="connsiteX65" fmla="*/ 3375756 w 6095524"/>
                  <a:gd name="connsiteY65" fmla="*/ 1377220 h 1424940"/>
                  <a:gd name="connsiteX66" fmla="*/ 3352324 w 6095524"/>
                  <a:gd name="connsiteY66" fmla="*/ 1377887 h 1424940"/>
                  <a:gd name="connsiteX67" fmla="*/ 3311176 w 6095524"/>
                  <a:gd name="connsiteY67" fmla="*/ 1378744 h 1424940"/>
                  <a:gd name="connsiteX68" fmla="*/ 3298031 w 6095524"/>
                  <a:gd name="connsiteY68" fmla="*/ 1380935 h 1424940"/>
                  <a:gd name="connsiteX69" fmla="*/ 3238595 w 6095524"/>
                  <a:gd name="connsiteY69" fmla="*/ 1374648 h 1424940"/>
                  <a:gd name="connsiteX70" fmla="*/ 3204686 w 6095524"/>
                  <a:gd name="connsiteY70" fmla="*/ 1374172 h 1424940"/>
                  <a:gd name="connsiteX71" fmla="*/ 3166491 w 6095524"/>
                  <a:gd name="connsiteY71" fmla="*/ 1366361 h 1424940"/>
                  <a:gd name="connsiteX72" fmla="*/ 3155347 w 6095524"/>
                  <a:gd name="connsiteY72" fmla="*/ 1366742 h 1424940"/>
                  <a:gd name="connsiteX73" fmla="*/ 3142869 w 6095524"/>
                  <a:gd name="connsiteY73" fmla="*/ 1367409 h 1424940"/>
                  <a:gd name="connsiteX74" fmla="*/ 3104578 w 6095524"/>
                  <a:gd name="connsiteY74" fmla="*/ 1367981 h 1424940"/>
                  <a:gd name="connsiteX75" fmla="*/ 3081337 w 6095524"/>
                  <a:gd name="connsiteY75" fmla="*/ 1370838 h 1424940"/>
                  <a:gd name="connsiteX76" fmla="*/ 3037047 w 6095524"/>
                  <a:gd name="connsiteY76" fmla="*/ 1369124 h 1424940"/>
                  <a:gd name="connsiteX77" fmla="*/ 3020663 w 6095524"/>
                  <a:gd name="connsiteY77" fmla="*/ 1371600 h 1424940"/>
                  <a:gd name="connsiteX78" fmla="*/ 2979230 w 6095524"/>
                  <a:gd name="connsiteY78" fmla="*/ 1371886 h 1424940"/>
                  <a:gd name="connsiteX79" fmla="*/ 2942082 w 6095524"/>
                  <a:gd name="connsiteY79" fmla="*/ 1370457 h 1424940"/>
                  <a:gd name="connsiteX80" fmla="*/ 2906268 w 6095524"/>
                  <a:gd name="connsiteY80" fmla="*/ 1371219 h 1424940"/>
                  <a:gd name="connsiteX81" fmla="*/ 2880646 w 6095524"/>
                  <a:gd name="connsiteY81" fmla="*/ 1374362 h 1424940"/>
                  <a:gd name="connsiteX82" fmla="*/ 2852833 w 6095524"/>
                  <a:gd name="connsiteY82" fmla="*/ 1376267 h 1424940"/>
                  <a:gd name="connsiteX83" fmla="*/ 2776157 w 6095524"/>
                  <a:gd name="connsiteY83" fmla="*/ 1387602 h 1424940"/>
                  <a:gd name="connsiteX84" fmla="*/ 2761965 w 6095524"/>
                  <a:gd name="connsiteY84" fmla="*/ 1384840 h 1424940"/>
                  <a:gd name="connsiteX85" fmla="*/ 2681383 w 6095524"/>
                  <a:gd name="connsiteY85" fmla="*/ 1382268 h 1424940"/>
                  <a:gd name="connsiteX86" fmla="*/ 2663857 w 6095524"/>
                  <a:gd name="connsiteY86" fmla="*/ 1382459 h 1424940"/>
                  <a:gd name="connsiteX87" fmla="*/ 2616803 w 6095524"/>
                  <a:gd name="connsiteY87" fmla="*/ 1371219 h 1424940"/>
                  <a:gd name="connsiteX88" fmla="*/ 2544223 w 6095524"/>
                  <a:gd name="connsiteY88" fmla="*/ 1389031 h 1424940"/>
                  <a:gd name="connsiteX89" fmla="*/ 2476309 w 6095524"/>
                  <a:gd name="connsiteY89" fmla="*/ 1411319 h 1424940"/>
                  <a:gd name="connsiteX90" fmla="*/ 2467737 w 6095524"/>
                  <a:gd name="connsiteY90" fmla="*/ 1414177 h 1424940"/>
                  <a:gd name="connsiteX91" fmla="*/ 2443353 w 6095524"/>
                  <a:gd name="connsiteY91" fmla="*/ 1419035 h 1424940"/>
                  <a:gd name="connsiteX92" fmla="*/ 2413159 w 6095524"/>
                  <a:gd name="connsiteY92" fmla="*/ 1420749 h 1424940"/>
                  <a:gd name="connsiteX93" fmla="*/ 2374868 w 6095524"/>
                  <a:gd name="connsiteY93" fmla="*/ 1424940 h 1424940"/>
                  <a:gd name="connsiteX94" fmla="*/ 2344198 w 6095524"/>
                  <a:gd name="connsiteY94" fmla="*/ 1419701 h 1424940"/>
                  <a:gd name="connsiteX95" fmla="*/ 2301335 w 6095524"/>
                  <a:gd name="connsiteY95" fmla="*/ 1411891 h 1424940"/>
                  <a:gd name="connsiteX96" fmla="*/ 2260949 w 6095524"/>
                  <a:gd name="connsiteY96" fmla="*/ 1404461 h 1424940"/>
                  <a:gd name="connsiteX97" fmla="*/ 2248186 w 6095524"/>
                  <a:gd name="connsiteY97" fmla="*/ 1413224 h 1424940"/>
                  <a:gd name="connsiteX98" fmla="*/ 2228469 w 6095524"/>
                  <a:gd name="connsiteY98" fmla="*/ 1420844 h 1424940"/>
                  <a:gd name="connsiteX99" fmla="*/ 2206562 w 6095524"/>
                  <a:gd name="connsiteY99" fmla="*/ 1411700 h 1424940"/>
                  <a:gd name="connsiteX100" fmla="*/ 2155317 w 6095524"/>
                  <a:gd name="connsiteY100" fmla="*/ 1392746 h 1424940"/>
                  <a:gd name="connsiteX101" fmla="*/ 2122932 w 6095524"/>
                  <a:gd name="connsiteY101" fmla="*/ 1391888 h 1424940"/>
                  <a:gd name="connsiteX102" fmla="*/ 2052542 w 6095524"/>
                  <a:gd name="connsiteY102" fmla="*/ 1383792 h 1424940"/>
                  <a:gd name="connsiteX103" fmla="*/ 2006537 w 6095524"/>
                  <a:gd name="connsiteY103" fmla="*/ 1372267 h 1424940"/>
                  <a:gd name="connsiteX104" fmla="*/ 1973486 w 6095524"/>
                  <a:gd name="connsiteY104" fmla="*/ 1359218 h 1424940"/>
                  <a:gd name="connsiteX105" fmla="*/ 1926146 w 6095524"/>
                  <a:gd name="connsiteY105" fmla="*/ 1342168 h 1424940"/>
                  <a:gd name="connsiteX106" fmla="*/ 1878616 w 6095524"/>
                  <a:gd name="connsiteY106" fmla="*/ 1333310 h 1424940"/>
                  <a:gd name="connsiteX107" fmla="*/ 1844231 w 6095524"/>
                  <a:gd name="connsiteY107" fmla="*/ 1322165 h 1424940"/>
                  <a:gd name="connsiteX108" fmla="*/ 1802225 w 6095524"/>
                  <a:gd name="connsiteY108" fmla="*/ 1314545 h 1424940"/>
                  <a:gd name="connsiteX109" fmla="*/ 1766983 w 6095524"/>
                  <a:gd name="connsiteY109" fmla="*/ 1314260 h 1424940"/>
                  <a:gd name="connsiteX110" fmla="*/ 1711738 w 6095524"/>
                  <a:gd name="connsiteY110" fmla="*/ 1315593 h 1424940"/>
                  <a:gd name="connsiteX111" fmla="*/ 1644111 w 6095524"/>
                  <a:gd name="connsiteY111" fmla="*/ 1292543 h 1424940"/>
                  <a:gd name="connsiteX112" fmla="*/ 1616774 w 6095524"/>
                  <a:gd name="connsiteY112" fmla="*/ 1287399 h 1424940"/>
                  <a:gd name="connsiteX113" fmla="*/ 1591056 w 6095524"/>
                  <a:gd name="connsiteY113" fmla="*/ 1285018 h 1424940"/>
                  <a:gd name="connsiteX114" fmla="*/ 1536478 w 6095524"/>
                  <a:gd name="connsiteY114" fmla="*/ 1269683 h 1424940"/>
                  <a:gd name="connsiteX115" fmla="*/ 1514285 w 6095524"/>
                  <a:gd name="connsiteY115" fmla="*/ 1264634 h 1424940"/>
                  <a:gd name="connsiteX116" fmla="*/ 1483233 w 6095524"/>
                  <a:gd name="connsiteY116" fmla="*/ 1264730 h 1424940"/>
                  <a:gd name="connsiteX117" fmla="*/ 1426750 w 6095524"/>
                  <a:gd name="connsiteY117" fmla="*/ 1257681 h 1424940"/>
                  <a:gd name="connsiteX118" fmla="*/ 1370362 w 6095524"/>
                  <a:gd name="connsiteY118" fmla="*/ 1237107 h 1424940"/>
                  <a:gd name="connsiteX119" fmla="*/ 1346454 w 6095524"/>
                  <a:gd name="connsiteY119" fmla="*/ 1239107 h 1424940"/>
                  <a:gd name="connsiteX120" fmla="*/ 1337882 w 6095524"/>
                  <a:gd name="connsiteY120" fmla="*/ 1238631 h 1424940"/>
                  <a:gd name="connsiteX121" fmla="*/ 1260825 w 6095524"/>
                  <a:gd name="connsiteY121" fmla="*/ 1227296 h 1424940"/>
                  <a:gd name="connsiteX122" fmla="*/ 1253109 w 6095524"/>
                  <a:gd name="connsiteY122" fmla="*/ 1226058 h 1424940"/>
                  <a:gd name="connsiteX123" fmla="*/ 1216915 w 6095524"/>
                  <a:gd name="connsiteY123" fmla="*/ 1215962 h 1424940"/>
                  <a:gd name="connsiteX124" fmla="*/ 1125664 w 6095524"/>
                  <a:gd name="connsiteY124" fmla="*/ 1209675 h 1424940"/>
                  <a:gd name="connsiteX125" fmla="*/ 1120045 w 6095524"/>
                  <a:gd name="connsiteY125" fmla="*/ 1208913 h 1424940"/>
                  <a:gd name="connsiteX126" fmla="*/ 1089469 w 6095524"/>
                  <a:gd name="connsiteY126" fmla="*/ 1213961 h 1424940"/>
                  <a:gd name="connsiteX127" fmla="*/ 1074325 w 6095524"/>
                  <a:gd name="connsiteY127" fmla="*/ 1221105 h 1424940"/>
                  <a:gd name="connsiteX128" fmla="*/ 1050703 w 6095524"/>
                  <a:gd name="connsiteY128" fmla="*/ 1228535 h 1424940"/>
                  <a:gd name="connsiteX129" fmla="*/ 1026700 w 6095524"/>
                  <a:gd name="connsiteY129" fmla="*/ 1231297 h 1424940"/>
                  <a:gd name="connsiteX130" fmla="*/ 986409 w 6095524"/>
                  <a:gd name="connsiteY130" fmla="*/ 1220057 h 1424940"/>
                  <a:gd name="connsiteX131" fmla="*/ 971741 w 6095524"/>
                  <a:gd name="connsiteY131" fmla="*/ 1218914 h 1424940"/>
                  <a:gd name="connsiteX132" fmla="*/ 939070 w 6095524"/>
                  <a:gd name="connsiteY132" fmla="*/ 1213485 h 1424940"/>
                  <a:gd name="connsiteX133" fmla="*/ 910495 w 6095524"/>
                  <a:gd name="connsiteY133" fmla="*/ 1213866 h 1424940"/>
                  <a:gd name="connsiteX134" fmla="*/ 887540 w 6095524"/>
                  <a:gd name="connsiteY134" fmla="*/ 1222534 h 1424940"/>
                  <a:gd name="connsiteX135" fmla="*/ 854202 w 6095524"/>
                  <a:gd name="connsiteY135" fmla="*/ 1224248 h 1424940"/>
                  <a:gd name="connsiteX136" fmla="*/ 832675 w 6095524"/>
                  <a:gd name="connsiteY136" fmla="*/ 1217962 h 1424940"/>
                  <a:gd name="connsiteX137" fmla="*/ 828294 w 6095524"/>
                  <a:gd name="connsiteY137" fmla="*/ 1217105 h 1424940"/>
                  <a:gd name="connsiteX138" fmla="*/ 772001 w 6095524"/>
                  <a:gd name="connsiteY138" fmla="*/ 1216723 h 1424940"/>
                  <a:gd name="connsiteX139" fmla="*/ 701707 w 6095524"/>
                  <a:gd name="connsiteY139" fmla="*/ 1235678 h 1424940"/>
                  <a:gd name="connsiteX140" fmla="*/ 690086 w 6095524"/>
                  <a:gd name="connsiteY140" fmla="*/ 1239679 h 1424940"/>
                  <a:gd name="connsiteX141" fmla="*/ 633412 w 6095524"/>
                  <a:gd name="connsiteY141" fmla="*/ 1246632 h 1424940"/>
                  <a:gd name="connsiteX142" fmla="*/ 603028 w 6095524"/>
                  <a:gd name="connsiteY142" fmla="*/ 1253681 h 1424940"/>
                  <a:gd name="connsiteX143" fmla="*/ 581120 w 6095524"/>
                  <a:gd name="connsiteY143" fmla="*/ 1254062 h 1424940"/>
                  <a:gd name="connsiteX144" fmla="*/ 554642 w 6095524"/>
                  <a:gd name="connsiteY144" fmla="*/ 1266539 h 1424940"/>
                  <a:gd name="connsiteX145" fmla="*/ 545973 w 6095524"/>
                  <a:gd name="connsiteY145" fmla="*/ 1271969 h 1424940"/>
                  <a:gd name="connsiteX146" fmla="*/ 535591 w 6095524"/>
                  <a:gd name="connsiteY146" fmla="*/ 1275207 h 1424940"/>
                  <a:gd name="connsiteX147" fmla="*/ 488538 w 6095524"/>
                  <a:gd name="connsiteY147" fmla="*/ 1285494 h 1424940"/>
                  <a:gd name="connsiteX148" fmla="*/ 480155 w 6095524"/>
                  <a:gd name="connsiteY148" fmla="*/ 1291304 h 1424940"/>
                  <a:gd name="connsiteX149" fmla="*/ 474535 w 6095524"/>
                  <a:gd name="connsiteY149" fmla="*/ 1294924 h 1424940"/>
                  <a:gd name="connsiteX150" fmla="*/ 428816 w 6095524"/>
                  <a:gd name="connsiteY150" fmla="*/ 1301020 h 1424940"/>
                  <a:gd name="connsiteX151" fmla="*/ 400241 w 6095524"/>
                  <a:gd name="connsiteY151" fmla="*/ 1318260 h 1424940"/>
                  <a:gd name="connsiteX152" fmla="*/ 392431 w 6095524"/>
                  <a:gd name="connsiteY152" fmla="*/ 1325594 h 1424940"/>
                  <a:gd name="connsiteX153" fmla="*/ 365093 w 6095524"/>
                  <a:gd name="connsiteY153" fmla="*/ 1336643 h 1424940"/>
                  <a:gd name="connsiteX154" fmla="*/ 273177 w 6095524"/>
                  <a:gd name="connsiteY154" fmla="*/ 1357884 h 1424940"/>
                  <a:gd name="connsiteX155" fmla="*/ 246888 w 6095524"/>
                  <a:gd name="connsiteY155" fmla="*/ 1350359 h 1424940"/>
                  <a:gd name="connsiteX156" fmla="*/ 196977 w 6095524"/>
                  <a:gd name="connsiteY156" fmla="*/ 1370552 h 1424940"/>
                  <a:gd name="connsiteX157" fmla="*/ 153352 w 6095524"/>
                  <a:gd name="connsiteY157" fmla="*/ 1381982 h 1424940"/>
                  <a:gd name="connsiteX158" fmla="*/ 137160 w 6095524"/>
                  <a:gd name="connsiteY158" fmla="*/ 1384745 h 1424940"/>
                  <a:gd name="connsiteX159" fmla="*/ 85917 w 6095524"/>
                  <a:gd name="connsiteY159" fmla="*/ 1389793 h 1424940"/>
                  <a:gd name="connsiteX160" fmla="*/ 59532 w 6095524"/>
                  <a:gd name="connsiteY160" fmla="*/ 1401223 h 1424940"/>
                  <a:gd name="connsiteX161" fmla="*/ 30325 w 6095524"/>
                  <a:gd name="connsiteY161" fmla="*/ 1409974 h 1424940"/>
                  <a:gd name="connsiteX162" fmla="*/ 0 w 6095524"/>
                  <a:gd name="connsiteY162" fmla="*/ 1412360 h 1424940"/>
                  <a:gd name="connsiteX163" fmla="*/ 0 w 6095524"/>
                  <a:gd name="connsiteY163" fmla="*/ 1058622 h 1424940"/>
                  <a:gd name="connsiteX164" fmla="*/ 17145 w 6095524"/>
                  <a:gd name="connsiteY164" fmla="*/ 1060228 h 1424940"/>
                  <a:gd name="connsiteX165" fmla="*/ 44672 w 6095524"/>
                  <a:gd name="connsiteY165" fmla="*/ 1066324 h 1424940"/>
                  <a:gd name="connsiteX166" fmla="*/ 84677 w 6095524"/>
                  <a:gd name="connsiteY166" fmla="*/ 1076230 h 1424940"/>
                  <a:gd name="connsiteX167" fmla="*/ 132017 w 6095524"/>
                  <a:gd name="connsiteY167" fmla="*/ 1064990 h 1424940"/>
                  <a:gd name="connsiteX168" fmla="*/ 136779 w 6095524"/>
                  <a:gd name="connsiteY168" fmla="*/ 1060323 h 1424940"/>
                  <a:gd name="connsiteX169" fmla="*/ 187547 w 6095524"/>
                  <a:gd name="connsiteY169" fmla="*/ 1049179 h 1424940"/>
                  <a:gd name="connsiteX170" fmla="*/ 270891 w 6095524"/>
                  <a:gd name="connsiteY170" fmla="*/ 1036415 h 1424940"/>
                  <a:gd name="connsiteX171" fmla="*/ 276320 w 6095524"/>
                  <a:gd name="connsiteY171" fmla="*/ 1035558 h 1424940"/>
                  <a:gd name="connsiteX172" fmla="*/ 323755 w 6095524"/>
                  <a:gd name="connsiteY172" fmla="*/ 1061561 h 1424940"/>
                  <a:gd name="connsiteX173" fmla="*/ 361855 w 6095524"/>
                  <a:gd name="connsiteY173" fmla="*/ 1057942 h 1424940"/>
                  <a:gd name="connsiteX174" fmla="*/ 379571 w 6095524"/>
                  <a:gd name="connsiteY174" fmla="*/ 1039939 h 1424940"/>
                  <a:gd name="connsiteX175" fmla="*/ 430530 w 6095524"/>
                  <a:gd name="connsiteY175" fmla="*/ 1025747 h 1424940"/>
                  <a:gd name="connsiteX176" fmla="*/ 493300 w 6095524"/>
                  <a:gd name="connsiteY176" fmla="*/ 1027176 h 1424940"/>
                  <a:gd name="connsiteX177" fmla="*/ 537782 w 6095524"/>
                  <a:gd name="connsiteY177" fmla="*/ 1025366 h 1424940"/>
                  <a:gd name="connsiteX178" fmla="*/ 562166 w 6095524"/>
                  <a:gd name="connsiteY178" fmla="*/ 1015746 h 1424940"/>
                  <a:gd name="connsiteX179" fmla="*/ 579596 w 6095524"/>
                  <a:gd name="connsiteY179" fmla="*/ 1016699 h 1424940"/>
                  <a:gd name="connsiteX180" fmla="*/ 612362 w 6095524"/>
                  <a:gd name="connsiteY180" fmla="*/ 1023557 h 1424940"/>
                  <a:gd name="connsiteX181" fmla="*/ 716090 w 6095524"/>
                  <a:gd name="connsiteY181" fmla="*/ 1031653 h 1424940"/>
                  <a:gd name="connsiteX182" fmla="*/ 758381 w 6095524"/>
                  <a:gd name="connsiteY182" fmla="*/ 1018985 h 1424940"/>
                  <a:gd name="connsiteX183" fmla="*/ 771049 w 6095524"/>
                  <a:gd name="connsiteY183" fmla="*/ 1018699 h 1424940"/>
                  <a:gd name="connsiteX184" fmla="*/ 799433 w 6095524"/>
                  <a:gd name="connsiteY184" fmla="*/ 1023652 h 1424940"/>
                  <a:gd name="connsiteX185" fmla="*/ 858012 w 6095524"/>
                  <a:gd name="connsiteY185" fmla="*/ 1020318 h 1424940"/>
                  <a:gd name="connsiteX186" fmla="*/ 879634 w 6095524"/>
                  <a:gd name="connsiteY186" fmla="*/ 1015270 h 1424940"/>
                  <a:gd name="connsiteX187" fmla="*/ 891635 w 6095524"/>
                  <a:gd name="connsiteY187" fmla="*/ 1012031 h 1424940"/>
                  <a:gd name="connsiteX188" fmla="*/ 953262 w 6095524"/>
                  <a:gd name="connsiteY188" fmla="*/ 1003078 h 1424940"/>
                  <a:gd name="connsiteX189" fmla="*/ 980694 w 6095524"/>
                  <a:gd name="connsiteY189" fmla="*/ 993458 h 1424940"/>
                  <a:gd name="connsiteX190" fmla="*/ 988124 w 6095524"/>
                  <a:gd name="connsiteY190" fmla="*/ 992029 h 1424940"/>
                  <a:gd name="connsiteX191" fmla="*/ 1028795 w 6095524"/>
                  <a:gd name="connsiteY191" fmla="*/ 996029 h 1424940"/>
                  <a:gd name="connsiteX192" fmla="*/ 1059275 w 6095524"/>
                  <a:gd name="connsiteY192" fmla="*/ 1011555 h 1424940"/>
                  <a:gd name="connsiteX193" fmla="*/ 1065181 w 6095524"/>
                  <a:gd name="connsiteY193" fmla="*/ 1016794 h 1424940"/>
                  <a:gd name="connsiteX194" fmla="*/ 1150144 w 6095524"/>
                  <a:gd name="connsiteY194" fmla="*/ 1014984 h 1424940"/>
                  <a:gd name="connsiteX195" fmla="*/ 1163193 w 6095524"/>
                  <a:gd name="connsiteY195" fmla="*/ 1012793 h 1424940"/>
                  <a:gd name="connsiteX196" fmla="*/ 1226249 w 6095524"/>
                  <a:gd name="connsiteY196" fmla="*/ 1021937 h 1424940"/>
                  <a:gd name="connsiteX197" fmla="*/ 1244632 w 6095524"/>
                  <a:gd name="connsiteY197" fmla="*/ 1023747 h 1424940"/>
                  <a:gd name="connsiteX198" fmla="*/ 1310545 w 6095524"/>
                  <a:gd name="connsiteY198" fmla="*/ 1031939 h 1424940"/>
                  <a:gd name="connsiteX199" fmla="*/ 1319879 w 6095524"/>
                  <a:gd name="connsiteY199" fmla="*/ 1024319 h 1424940"/>
                  <a:gd name="connsiteX200" fmla="*/ 1346740 w 6095524"/>
                  <a:gd name="connsiteY200" fmla="*/ 1005173 h 1424940"/>
                  <a:gd name="connsiteX201" fmla="*/ 1399699 w 6095524"/>
                  <a:gd name="connsiteY201" fmla="*/ 988219 h 1424940"/>
                  <a:gd name="connsiteX202" fmla="*/ 1414082 w 6095524"/>
                  <a:gd name="connsiteY202" fmla="*/ 989171 h 1424940"/>
                  <a:gd name="connsiteX203" fmla="*/ 1450467 w 6095524"/>
                  <a:gd name="connsiteY203" fmla="*/ 1017461 h 1424940"/>
                  <a:gd name="connsiteX204" fmla="*/ 1468184 w 6095524"/>
                  <a:gd name="connsiteY204" fmla="*/ 1028795 h 1424940"/>
                  <a:gd name="connsiteX205" fmla="*/ 1518476 w 6095524"/>
                  <a:gd name="connsiteY205" fmla="*/ 1049655 h 1424940"/>
                  <a:gd name="connsiteX206" fmla="*/ 1522667 w 6095524"/>
                  <a:gd name="connsiteY206" fmla="*/ 1053465 h 1424940"/>
                  <a:gd name="connsiteX207" fmla="*/ 1559814 w 6095524"/>
                  <a:gd name="connsiteY207" fmla="*/ 1098709 h 1424940"/>
                  <a:gd name="connsiteX208" fmla="*/ 1568196 w 6095524"/>
                  <a:gd name="connsiteY208" fmla="*/ 1106424 h 1424940"/>
                  <a:gd name="connsiteX209" fmla="*/ 1578293 w 6095524"/>
                  <a:gd name="connsiteY209" fmla="*/ 1118426 h 1424940"/>
                  <a:gd name="connsiteX210" fmla="*/ 1609820 w 6095524"/>
                  <a:gd name="connsiteY210" fmla="*/ 1141667 h 1424940"/>
                  <a:gd name="connsiteX211" fmla="*/ 1648873 w 6095524"/>
                  <a:gd name="connsiteY211" fmla="*/ 1149096 h 1424940"/>
                  <a:gd name="connsiteX212" fmla="*/ 1696022 w 6095524"/>
                  <a:gd name="connsiteY212" fmla="*/ 1160431 h 1424940"/>
                  <a:gd name="connsiteX213" fmla="*/ 1715739 w 6095524"/>
                  <a:gd name="connsiteY213" fmla="*/ 1168051 h 1424940"/>
                  <a:gd name="connsiteX214" fmla="*/ 1768602 w 6095524"/>
                  <a:gd name="connsiteY214" fmla="*/ 1182529 h 1424940"/>
                  <a:gd name="connsiteX215" fmla="*/ 1806321 w 6095524"/>
                  <a:gd name="connsiteY215" fmla="*/ 1194721 h 1424940"/>
                  <a:gd name="connsiteX216" fmla="*/ 1860709 w 6095524"/>
                  <a:gd name="connsiteY216" fmla="*/ 1201865 h 1424940"/>
                  <a:gd name="connsiteX217" fmla="*/ 1887093 w 6095524"/>
                  <a:gd name="connsiteY217" fmla="*/ 1202150 h 1424940"/>
                  <a:gd name="connsiteX218" fmla="*/ 1935575 w 6095524"/>
                  <a:gd name="connsiteY218" fmla="*/ 1238726 h 1424940"/>
                  <a:gd name="connsiteX219" fmla="*/ 1974247 w 6095524"/>
                  <a:gd name="connsiteY219" fmla="*/ 1262920 h 1424940"/>
                  <a:gd name="connsiteX220" fmla="*/ 2014919 w 6095524"/>
                  <a:gd name="connsiteY220" fmla="*/ 1251204 h 1424940"/>
                  <a:gd name="connsiteX221" fmla="*/ 2025968 w 6095524"/>
                  <a:gd name="connsiteY221" fmla="*/ 1240155 h 1424940"/>
                  <a:gd name="connsiteX222" fmla="*/ 2092643 w 6095524"/>
                  <a:gd name="connsiteY222" fmla="*/ 1229678 h 1424940"/>
                  <a:gd name="connsiteX223" fmla="*/ 2187893 w 6095524"/>
                  <a:gd name="connsiteY223" fmla="*/ 1229297 h 1424940"/>
                  <a:gd name="connsiteX224" fmla="*/ 2346294 w 6095524"/>
                  <a:gd name="connsiteY224" fmla="*/ 1205484 h 1424940"/>
                  <a:gd name="connsiteX225" fmla="*/ 2373916 w 6095524"/>
                  <a:gd name="connsiteY225" fmla="*/ 1194435 h 1424940"/>
                  <a:gd name="connsiteX226" fmla="*/ 2404967 w 6095524"/>
                  <a:gd name="connsiteY226" fmla="*/ 1191673 h 1424940"/>
                  <a:gd name="connsiteX227" fmla="*/ 2416874 w 6095524"/>
                  <a:gd name="connsiteY227" fmla="*/ 1198436 h 1424940"/>
                  <a:gd name="connsiteX228" fmla="*/ 2468975 w 6095524"/>
                  <a:gd name="connsiteY228" fmla="*/ 1208532 h 1424940"/>
                  <a:gd name="connsiteX229" fmla="*/ 2478882 w 6095524"/>
                  <a:gd name="connsiteY229" fmla="*/ 1208723 h 1424940"/>
                  <a:gd name="connsiteX230" fmla="*/ 2512791 w 6095524"/>
                  <a:gd name="connsiteY230" fmla="*/ 1204436 h 1424940"/>
                  <a:gd name="connsiteX231" fmla="*/ 2544223 w 6095524"/>
                  <a:gd name="connsiteY231" fmla="*/ 1201960 h 1424940"/>
                  <a:gd name="connsiteX232" fmla="*/ 2623471 w 6095524"/>
                  <a:gd name="connsiteY232" fmla="*/ 1210056 h 1424940"/>
                  <a:gd name="connsiteX233" fmla="*/ 2684241 w 6095524"/>
                  <a:gd name="connsiteY233" fmla="*/ 1208151 h 1424940"/>
                  <a:gd name="connsiteX234" fmla="*/ 2712244 w 6095524"/>
                  <a:gd name="connsiteY234" fmla="*/ 1210056 h 1424940"/>
                  <a:gd name="connsiteX235" fmla="*/ 2728055 w 6095524"/>
                  <a:gd name="connsiteY235" fmla="*/ 1212914 h 1424940"/>
                  <a:gd name="connsiteX236" fmla="*/ 2763869 w 6095524"/>
                  <a:gd name="connsiteY236" fmla="*/ 1232821 h 1424940"/>
                  <a:gd name="connsiteX237" fmla="*/ 2783491 w 6095524"/>
                  <a:gd name="connsiteY237" fmla="*/ 1237298 h 1424940"/>
                  <a:gd name="connsiteX238" fmla="*/ 2842546 w 6095524"/>
                  <a:gd name="connsiteY238" fmla="*/ 1236917 h 1424940"/>
                  <a:gd name="connsiteX239" fmla="*/ 2931128 w 6095524"/>
                  <a:gd name="connsiteY239" fmla="*/ 1206913 h 1424940"/>
                  <a:gd name="connsiteX240" fmla="*/ 2940368 w 6095524"/>
                  <a:gd name="connsiteY240" fmla="*/ 1202912 h 1424940"/>
                  <a:gd name="connsiteX241" fmla="*/ 2985421 w 6095524"/>
                  <a:gd name="connsiteY241" fmla="*/ 1197959 h 1424940"/>
                  <a:gd name="connsiteX242" fmla="*/ 3015996 w 6095524"/>
                  <a:gd name="connsiteY242" fmla="*/ 1204722 h 1424940"/>
                  <a:gd name="connsiteX243" fmla="*/ 3057621 w 6095524"/>
                  <a:gd name="connsiteY243" fmla="*/ 1218724 h 1424940"/>
                  <a:gd name="connsiteX244" fmla="*/ 3095054 w 6095524"/>
                  <a:gd name="connsiteY244" fmla="*/ 1230440 h 1424940"/>
                  <a:gd name="connsiteX245" fmla="*/ 3122295 w 6095524"/>
                  <a:gd name="connsiteY245" fmla="*/ 1243679 h 1424940"/>
                  <a:gd name="connsiteX246" fmla="*/ 3184589 w 6095524"/>
                  <a:gd name="connsiteY246" fmla="*/ 1253395 h 1424940"/>
                  <a:gd name="connsiteX247" fmla="*/ 3191066 w 6095524"/>
                  <a:gd name="connsiteY247" fmla="*/ 1255014 h 1424940"/>
                  <a:gd name="connsiteX248" fmla="*/ 3237929 w 6095524"/>
                  <a:gd name="connsiteY248" fmla="*/ 1243203 h 1424940"/>
                  <a:gd name="connsiteX249" fmla="*/ 3294221 w 6095524"/>
                  <a:gd name="connsiteY249" fmla="*/ 1231202 h 1424940"/>
                  <a:gd name="connsiteX250" fmla="*/ 3314319 w 6095524"/>
                  <a:gd name="connsiteY250" fmla="*/ 1235297 h 1424940"/>
                  <a:gd name="connsiteX251" fmla="*/ 3341846 w 6095524"/>
                  <a:gd name="connsiteY251" fmla="*/ 1241108 h 1424940"/>
                  <a:gd name="connsiteX252" fmla="*/ 3367373 w 6095524"/>
                  <a:gd name="connsiteY252" fmla="*/ 1238060 h 1424940"/>
                  <a:gd name="connsiteX253" fmla="*/ 3382899 w 6095524"/>
                  <a:gd name="connsiteY253" fmla="*/ 1237774 h 1424940"/>
                  <a:gd name="connsiteX254" fmla="*/ 3453765 w 6095524"/>
                  <a:gd name="connsiteY254" fmla="*/ 1273397 h 1424940"/>
                  <a:gd name="connsiteX255" fmla="*/ 3471767 w 6095524"/>
                  <a:gd name="connsiteY255" fmla="*/ 1276350 h 1424940"/>
                  <a:gd name="connsiteX256" fmla="*/ 3481959 w 6095524"/>
                  <a:gd name="connsiteY256" fmla="*/ 1280732 h 1424940"/>
                  <a:gd name="connsiteX257" fmla="*/ 3543396 w 6095524"/>
                  <a:gd name="connsiteY257" fmla="*/ 1324928 h 1424940"/>
                  <a:gd name="connsiteX258" fmla="*/ 3569494 w 6095524"/>
                  <a:gd name="connsiteY258" fmla="*/ 1333881 h 1424940"/>
                  <a:gd name="connsiteX259" fmla="*/ 3598164 w 6095524"/>
                  <a:gd name="connsiteY259" fmla="*/ 1332071 h 1424940"/>
                  <a:gd name="connsiteX260" fmla="*/ 3614738 w 6095524"/>
                  <a:gd name="connsiteY260" fmla="*/ 1328833 h 1424940"/>
                  <a:gd name="connsiteX261" fmla="*/ 3655886 w 6095524"/>
                  <a:gd name="connsiteY261" fmla="*/ 1300734 h 1424940"/>
                  <a:gd name="connsiteX262" fmla="*/ 3679317 w 6095524"/>
                  <a:gd name="connsiteY262" fmla="*/ 1301687 h 1424940"/>
                  <a:gd name="connsiteX263" fmla="*/ 3715893 w 6095524"/>
                  <a:gd name="connsiteY263" fmla="*/ 1321022 h 1424940"/>
                  <a:gd name="connsiteX264" fmla="*/ 3782282 w 6095524"/>
                  <a:gd name="connsiteY264" fmla="*/ 1329690 h 1424940"/>
                  <a:gd name="connsiteX265" fmla="*/ 3816001 w 6095524"/>
                  <a:gd name="connsiteY265" fmla="*/ 1302639 h 1424940"/>
                  <a:gd name="connsiteX266" fmla="*/ 3833431 w 6095524"/>
                  <a:gd name="connsiteY266" fmla="*/ 1276636 h 1424940"/>
                  <a:gd name="connsiteX267" fmla="*/ 3883819 w 6095524"/>
                  <a:gd name="connsiteY267" fmla="*/ 1246442 h 1424940"/>
                  <a:gd name="connsiteX268" fmla="*/ 3895821 w 6095524"/>
                  <a:gd name="connsiteY268" fmla="*/ 1257681 h 1424940"/>
                  <a:gd name="connsiteX269" fmla="*/ 3932778 w 6095524"/>
                  <a:gd name="connsiteY269" fmla="*/ 1262444 h 1424940"/>
                  <a:gd name="connsiteX270" fmla="*/ 3972782 w 6095524"/>
                  <a:gd name="connsiteY270" fmla="*/ 1262063 h 1424940"/>
                  <a:gd name="connsiteX271" fmla="*/ 4042505 w 6095524"/>
                  <a:gd name="connsiteY271" fmla="*/ 1267111 h 1424940"/>
                  <a:gd name="connsiteX272" fmla="*/ 4088892 w 6095524"/>
                  <a:gd name="connsiteY272" fmla="*/ 1238250 h 1424940"/>
                  <a:gd name="connsiteX273" fmla="*/ 4106609 w 6095524"/>
                  <a:gd name="connsiteY273" fmla="*/ 1226344 h 1424940"/>
                  <a:gd name="connsiteX274" fmla="*/ 4123182 w 6095524"/>
                  <a:gd name="connsiteY274" fmla="*/ 1218724 h 1424940"/>
                  <a:gd name="connsiteX275" fmla="*/ 4142328 w 6095524"/>
                  <a:gd name="connsiteY275" fmla="*/ 1214438 h 1424940"/>
                  <a:gd name="connsiteX276" fmla="*/ 4188524 w 6095524"/>
                  <a:gd name="connsiteY276" fmla="*/ 1198245 h 1424940"/>
                  <a:gd name="connsiteX277" fmla="*/ 4213860 w 6095524"/>
                  <a:gd name="connsiteY277" fmla="*/ 1182338 h 1424940"/>
                  <a:gd name="connsiteX278" fmla="*/ 4270820 w 6095524"/>
                  <a:gd name="connsiteY278" fmla="*/ 1167003 h 1424940"/>
                  <a:gd name="connsiteX279" fmla="*/ 4309587 w 6095524"/>
                  <a:gd name="connsiteY279" fmla="*/ 1153287 h 1424940"/>
                  <a:gd name="connsiteX280" fmla="*/ 4350449 w 6095524"/>
                  <a:gd name="connsiteY280" fmla="*/ 1129665 h 1424940"/>
                  <a:gd name="connsiteX281" fmla="*/ 4356164 w 6095524"/>
                  <a:gd name="connsiteY281" fmla="*/ 1126046 h 1424940"/>
                  <a:gd name="connsiteX282" fmla="*/ 4369880 w 6095524"/>
                  <a:gd name="connsiteY282" fmla="*/ 1110520 h 1424940"/>
                  <a:gd name="connsiteX283" fmla="*/ 4389787 w 6095524"/>
                  <a:gd name="connsiteY283" fmla="*/ 1057085 h 1424940"/>
                  <a:gd name="connsiteX284" fmla="*/ 4395502 w 6095524"/>
                  <a:gd name="connsiteY284" fmla="*/ 1046226 h 1424940"/>
                  <a:gd name="connsiteX285" fmla="*/ 4447413 w 6095524"/>
                  <a:gd name="connsiteY285" fmla="*/ 1009650 h 1424940"/>
                  <a:gd name="connsiteX286" fmla="*/ 4466654 w 6095524"/>
                  <a:gd name="connsiteY286" fmla="*/ 1013079 h 1424940"/>
                  <a:gd name="connsiteX287" fmla="*/ 4487894 w 6095524"/>
                  <a:gd name="connsiteY287" fmla="*/ 1025081 h 1424940"/>
                  <a:gd name="connsiteX288" fmla="*/ 4534472 w 6095524"/>
                  <a:gd name="connsiteY288" fmla="*/ 1028224 h 1424940"/>
                  <a:gd name="connsiteX289" fmla="*/ 4551903 w 6095524"/>
                  <a:gd name="connsiteY289" fmla="*/ 1022033 h 1424940"/>
                  <a:gd name="connsiteX290" fmla="*/ 4582382 w 6095524"/>
                  <a:gd name="connsiteY290" fmla="*/ 1005364 h 1424940"/>
                  <a:gd name="connsiteX291" fmla="*/ 4605909 w 6095524"/>
                  <a:gd name="connsiteY291" fmla="*/ 979551 h 1424940"/>
                  <a:gd name="connsiteX292" fmla="*/ 4640104 w 6095524"/>
                  <a:gd name="connsiteY292" fmla="*/ 936879 h 1424940"/>
                  <a:gd name="connsiteX293" fmla="*/ 4705731 w 6095524"/>
                  <a:gd name="connsiteY293" fmla="*/ 920591 h 1424940"/>
                  <a:gd name="connsiteX294" fmla="*/ 4730973 w 6095524"/>
                  <a:gd name="connsiteY294" fmla="*/ 915162 h 1424940"/>
                  <a:gd name="connsiteX295" fmla="*/ 4822794 w 6095524"/>
                  <a:gd name="connsiteY295" fmla="*/ 892397 h 1424940"/>
                  <a:gd name="connsiteX296" fmla="*/ 4830794 w 6095524"/>
                  <a:gd name="connsiteY296" fmla="*/ 891635 h 1424940"/>
                  <a:gd name="connsiteX297" fmla="*/ 4894421 w 6095524"/>
                  <a:gd name="connsiteY297" fmla="*/ 865442 h 1424940"/>
                  <a:gd name="connsiteX298" fmla="*/ 4909756 w 6095524"/>
                  <a:gd name="connsiteY298" fmla="*/ 858964 h 1424940"/>
                  <a:gd name="connsiteX299" fmla="*/ 4928521 w 6095524"/>
                  <a:gd name="connsiteY299" fmla="*/ 842391 h 1424940"/>
                  <a:gd name="connsiteX300" fmla="*/ 4945857 w 6095524"/>
                  <a:gd name="connsiteY300" fmla="*/ 795623 h 1424940"/>
                  <a:gd name="connsiteX301" fmla="*/ 4966145 w 6095524"/>
                  <a:gd name="connsiteY301" fmla="*/ 774287 h 1424940"/>
                  <a:gd name="connsiteX302" fmla="*/ 4980909 w 6095524"/>
                  <a:gd name="connsiteY302" fmla="*/ 761333 h 1424940"/>
                  <a:gd name="connsiteX303" fmla="*/ 4993862 w 6095524"/>
                  <a:gd name="connsiteY303" fmla="*/ 741712 h 1424940"/>
                  <a:gd name="connsiteX304" fmla="*/ 5006816 w 6095524"/>
                  <a:gd name="connsiteY304" fmla="*/ 694754 h 1424940"/>
                  <a:gd name="connsiteX305" fmla="*/ 5026724 w 6095524"/>
                  <a:gd name="connsiteY305" fmla="*/ 653129 h 1424940"/>
                  <a:gd name="connsiteX306" fmla="*/ 5062538 w 6095524"/>
                  <a:gd name="connsiteY306" fmla="*/ 630079 h 1424940"/>
                  <a:gd name="connsiteX307" fmla="*/ 5084731 w 6095524"/>
                  <a:gd name="connsiteY307" fmla="*/ 617982 h 1424940"/>
                  <a:gd name="connsiteX308" fmla="*/ 5172647 w 6095524"/>
                  <a:gd name="connsiteY308" fmla="*/ 630174 h 1424940"/>
                  <a:gd name="connsiteX309" fmla="*/ 5232654 w 6095524"/>
                  <a:gd name="connsiteY309" fmla="*/ 642080 h 1424940"/>
                  <a:gd name="connsiteX310" fmla="*/ 5252371 w 6095524"/>
                  <a:gd name="connsiteY310" fmla="*/ 637508 h 1424940"/>
                  <a:gd name="connsiteX311" fmla="*/ 5308092 w 6095524"/>
                  <a:gd name="connsiteY311" fmla="*/ 598646 h 1424940"/>
                  <a:gd name="connsiteX312" fmla="*/ 5363147 w 6095524"/>
                  <a:gd name="connsiteY312" fmla="*/ 581311 h 1424940"/>
                  <a:gd name="connsiteX313" fmla="*/ 5404580 w 6095524"/>
                  <a:gd name="connsiteY313" fmla="*/ 576358 h 1424940"/>
                  <a:gd name="connsiteX314" fmla="*/ 5440203 w 6095524"/>
                  <a:gd name="connsiteY314" fmla="*/ 572548 h 1424940"/>
                  <a:gd name="connsiteX315" fmla="*/ 5482971 w 6095524"/>
                  <a:gd name="connsiteY315" fmla="*/ 561880 h 1424940"/>
                  <a:gd name="connsiteX316" fmla="*/ 5507165 w 6095524"/>
                  <a:gd name="connsiteY316" fmla="*/ 550259 h 1424940"/>
                  <a:gd name="connsiteX317" fmla="*/ 5545645 w 6095524"/>
                  <a:gd name="connsiteY317" fmla="*/ 533591 h 1424940"/>
                  <a:gd name="connsiteX318" fmla="*/ 5585079 w 6095524"/>
                  <a:gd name="connsiteY318" fmla="*/ 511969 h 1424940"/>
                  <a:gd name="connsiteX319" fmla="*/ 5615368 w 6095524"/>
                  <a:gd name="connsiteY319" fmla="*/ 481679 h 1424940"/>
                  <a:gd name="connsiteX320" fmla="*/ 5631656 w 6095524"/>
                  <a:gd name="connsiteY320" fmla="*/ 456152 h 1424940"/>
                  <a:gd name="connsiteX321" fmla="*/ 5679377 w 6095524"/>
                  <a:gd name="connsiteY321" fmla="*/ 419576 h 1424940"/>
                  <a:gd name="connsiteX322" fmla="*/ 5722525 w 6095524"/>
                  <a:gd name="connsiteY322" fmla="*/ 350615 h 1424940"/>
                  <a:gd name="connsiteX323" fmla="*/ 5749576 w 6095524"/>
                  <a:gd name="connsiteY323" fmla="*/ 321945 h 1424940"/>
                  <a:gd name="connsiteX324" fmla="*/ 5764911 w 6095524"/>
                  <a:gd name="connsiteY324" fmla="*/ 313849 h 1424940"/>
                  <a:gd name="connsiteX325" fmla="*/ 5791009 w 6095524"/>
                  <a:gd name="connsiteY325" fmla="*/ 293942 h 1424940"/>
                  <a:gd name="connsiteX326" fmla="*/ 5806440 w 6095524"/>
                  <a:gd name="connsiteY326" fmla="*/ 279178 h 1424940"/>
                  <a:gd name="connsiteX327" fmla="*/ 5848636 w 6095524"/>
                  <a:gd name="connsiteY327" fmla="*/ 224885 h 1424940"/>
                  <a:gd name="connsiteX328" fmla="*/ 5861590 w 6095524"/>
                  <a:gd name="connsiteY328" fmla="*/ 208788 h 1424940"/>
                  <a:gd name="connsiteX329" fmla="*/ 5888355 w 6095524"/>
                  <a:gd name="connsiteY329" fmla="*/ 181166 h 1424940"/>
                  <a:gd name="connsiteX330" fmla="*/ 5900071 w 6095524"/>
                  <a:gd name="connsiteY330" fmla="*/ 172784 h 1424940"/>
                  <a:gd name="connsiteX331" fmla="*/ 5920740 w 6095524"/>
                  <a:gd name="connsiteY331" fmla="*/ 150305 h 1424940"/>
                  <a:gd name="connsiteX332" fmla="*/ 5969985 w 6095524"/>
                  <a:gd name="connsiteY332" fmla="*/ 91345 h 1424940"/>
                  <a:gd name="connsiteX333" fmla="*/ 5991130 w 6095524"/>
                  <a:gd name="connsiteY333" fmla="*/ 58293 h 1424940"/>
                  <a:gd name="connsiteX334" fmla="*/ 6033325 w 6095524"/>
                  <a:gd name="connsiteY334" fmla="*/ 33909 h 1424940"/>
                  <a:gd name="connsiteX335" fmla="*/ 6054376 w 6095524"/>
                  <a:gd name="connsiteY335" fmla="*/ 20955 h 1424940"/>
                  <a:gd name="connsiteX336" fmla="*/ 6095524 w 6095524"/>
                  <a:gd name="connsiteY336" fmla="*/ 0 h 1424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Lst>
                <a:rect l="l" t="t" r="r" b="b"/>
                <a:pathLst>
                  <a:path w="6095524" h="1424940">
                    <a:moveTo>
                      <a:pt x="6095524" y="0"/>
                    </a:moveTo>
                    <a:cubicBezTo>
                      <a:pt x="6095524" y="7811"/>
                      <a:pt x="6095524" y="12573"/>
                      <a:pt x="6095524" y="17431"/>
                    </a:cubicBezTo>
                    <a:lnTo>
                      <a:pt x="6095524" y="216290"/>
                    </a:lnTo>
                    <a:lnTo>
                      <a:pt x="6079998" y="230600"/>
                    </a:lnTo>
                    <a:cubicBezTo>
                      <a:pt x="6058567" y="241363"/>
                      <a:pt x="6035706" y="251079"/>
                      <a:pt x="6012751" y="260699"/>
                    </a:cubicBezTo>
                    <a:cubicBezTo>
                      <a:pt x="6006084" y="263462"/>
                      <a:pt x="5998749" y="264986"/>
                      <a:pt x="5992749" y="268700"/>
                    </a:cubicBezTo>
                    <a:cubicBezTo>
                      <a:pt x="5965126" y="285655"/>
                      <a:pt x="5938361" y="303943"/>
                      <a:pt x="5910358" y="320231"/>
                    </a:cubicBezTo>
                    <a:cubicBezTo>
                      <a:pt x="5881497" y="337090"/>
                      <a:pt x="5855684" y="356997"/>
                      <a:pt x="5835777" y="383953"/>
                    </a:cubicBezTo>
                    <a:cubicBezTo>
                      <a:pt x="5817298" y="409004"/>
                      <a:pt x="5799391" y="434435"/>
                      <a:pt x="5781008" y="459581"/>
                    </a:cubicBezTo>
                    <a:cubicBezTo>
                      <a:pt x="5776341" y="465963"/>
                      <a:pt x="5772054" y="473488"/>
                      <a:pt x="5765673" y="477584"/>
                    </a:cubicBezTo>
                    <a:cubicBezTo>
                      <a:pt x="5752433" y="486156"/>
                      <a:pt x="5737955" y="493109"/>
                      <a:pt x="5723763" y="500158"/>
                    </a:cubicBezTo>
                    <a:cubicBezTo>
                      <a:pt x="5711571" y="506159"/>
                      <a:pt x="5698617" y="510635"/>
                      <a:pt x="5686711" y="517112"/>
                    </a:cubicBezTo>
                    <a:cubicBezTo>
                      <a:pt x="5677186" y="522256"/>
                      <a:pt x="5668708" y="529400"/>
                      <a:pt x="5659850" y="535877"/>
                    </a:cubicBezTo>
                    <a:cubicBezTo>
                      <a:pt x="5652135" y="541496"/>
                      <a:pt x="5643658" y="546354"/>
                      <a:pt x="5637181" y="553117"/>
                    </a:cubicBezTo>
                    <a:cubicBezTo>
                      <a:pt x="5621369" y="569500"/>
                      <a:pt x="5605462" y="585597"/>
                      <a:pt x="5585841" y="597694"/>
                    </a:cubicBezTo>
                    <a:cubicBezTo>
                      <a:pt x="5566505" y="609695"/>
                      <a:pt x="5548217" y="623126"/>
                      <a:pt x="5528977" y="635318"/>
                    </a:cubicBezTo>
                    <a:cubicBezTo>
                      <a:pt x="5510117" y="647224"/>
                      <a:pt x="5493067" y="660273"/>
                      <a:pt x="5483256" y="681419"/>
                    </a:cubicBezTo>
                    <a:cubicBezTo>
                      <a:pt x="5478875" y="690753"/>
                      <a:pt x="5472684" y="700945"/>
                      <a:pt x="5464397" y="706374"/>
                    </a:cubicBezTo>
                    <a:cubicBezTo>
                      <a:pt x="5452586" y="714089"/>
                      <a:pt x="5437632" y="716852"/>
                      <a:pt x="5424773" y="723424"/>
                    </a:cubicBezTo>
                    <a:cubicBezTo>
                      <a:pt x="5409628" y="731139"/>
                      <a:pt x="5392103" y="737807"/>
                      <a:pt x="5381815" y="750094"/>
                    </a:cubicBezTo>
                    <a:cubicBezTo>
                      <a:pt x="5372671" y="761048"/>
                      <a:pt x="5363432" y="769620"/>
                      <a:pt x="5351335" y="776573"/>
                    </a:cubicBezTo>
                    <a:cubicBezTo>
                      <a:pt x="5342858" y="781431"/>
                      <a:pt x="5336572" y="790289"/>
                      <a:pt x="5327809" y="794290"/>
                    </a:cubicBezTo>
                    <a:cubicBezTo>
                      <a:pt x="5316284" y="799624"/>
                      <a:pt x="5304663" y="803815"/>
                      <a:pt x="5294566" y="812102"/>
                    </a:cubicBezTo>
                    <a:cubicBezTo>
                      <a:pt x="5284089" y="820674"/>
                      <a:pt x="5272183" y="827437"/>
                      <a:pt x="5261229" y="835438"/>
                    </a:cubicBezTo>
                    <a:cubicBezTo>
                      <a:pt x="5255419" y="839724"/>
                      <a:pt x="5250656" y="845344"/>
                      <a:pt x="5245037" y="849821"/>
                    </a:cubicBezTo>
                    <a:cubicBezTo>
                      <a:pt x="5234750" y="858012"/>
                      <a:pt x="5224272" y="866013"/>
                      <a:pt x="5213699" y="873728"/>
                    </a:cubicBezTo>
                    <a:cubicBezTo>
                      <a:pt x="5203127" y="881444"/>
                      <a:pt x="5193030" y="890397"/>
                      <a:pt x="5181409" y="896017"/>
                    </a:cubicBezTo>
                    <a:cubicBezTo>
                      <a:pt x="5161598" y="905542"/>
                      <a:pt x="5139976" y="911257"/>
                      <a:pt x="5120735" y="921544"/>
                    </a:cubicBezTo>
                    <a:cubicBezTo>
                      <a:pt x="5101209" y="932021"/>
                      <a:pt x="5082826" y="945166"/>
                      <a:pt x="5065490" y="959072"/>
                    </a:cubicBezTo>
                    <a:cubicBezTo>
                      <a:pt x="5051774" y="970026"/>
                      <a:pt x="5038916" y="980885"/>
                      <a:pt x="5021675" y="986504"/>
                    </a:cubicBezTo>
                    <a:cubicBezTo>
                      <a:pt x="5012055" y="989648"/>
                      <a:pt x="5001959" y="996506"/>
                      <a:pt x="4996148" y="1004507"/>
                    </a:cubicBezTo>
                    <a:cubicBezTo>
                      <a:pt x="4983575" y="1021937"/>
                      <a:pt x="4967478" y="1034225"/>
                      <a:pt x="4949285" y="1044702"/>
                    </a:cubicBezTo>
                    <a:cubicBezTo>
                      <a:pt x="4924996" y="1058799"/>
                      <a:pt x="4900993" y="1073182"/>
                      <a:pt x="4876609" y="1086993"/>
                    </a:cubicBezTo>
                    <a:cubicBezTo>
                      <a:pt x="4862227" y="1095185"/>
                      <a:pt x="4847940" y="1103852"/>
                      <a:pt x="4832699" y="1109853"/>
                    </a:cubicBezTo>
                    <a:cubicBezTo>
                      <a:pt x="4801553" y="1122236"/>
                      <a:pt x="4769644" y="1132808"/>
                      <a:pt x="4738211" y="1144334"/>
                    </a:cubicBezTo>
                    <a:cubicBezTo>
                      <a:pt x="4727924" y="1148048"/>
                      <a:pt x="4718209" y="1153382"/>
                      <a:pt x="4707731" y="1156621"/>
                    </a:cubicBezTo>
                    <a:cubicBezTo>
                      <a:pt x="4696396" y="1160145"/>
                      <a:pt x="4684205" y="1161193"/>
                      <a:pt x="4672870" y="1164717"/>
                    </a:cubicBezTo>
                    <a:cubicBezTo>
                      <a:pt x="4654010" y="1170527"/>
                      <a:pt x="4635722" y="1177957"/>
                      <a:pt x="4616863" y="1183862"/>
                    </a:cubicBezTo>
                    <a:cubicBezTo>
                      <a:pt x="4580477" y="1195197"/>
                      <a:pt x="4543996" y="1206056"/>
                      <a:pt x="4507516" y="1216819"/>
                    </a:cubicBezTo>
                    <a:cubicBezTo>
                      <a:pt x="4499706" y="1219105"/>
                      <a:pt x="4491228" y="1219391"/>
                      <a:pt x="4483513" y="1221867"/>
                    </a:cubicBezTo>
                    <a:cubicBezTo>
                      <a:pt x="4463034" y="1228535"/>
                      <a:pt x="4442650" y="1235773"/>
                      <a:pt x="4422362" y="1243108"/>
                    </a:cubicBezTo>
                    <a:cubicBezTo>
                      <a:pt x="4410075" y="1247585"/>
                      <a:pt x="4398073" y="1253109"/>
                      <a:pt x="4385691" y="1257395"/>
                    </a:cubicBezTo>
                    <a:cubicBezTo>
                      <a:pt x="4375785" y="1260824"/>
                      <a:pt x="4365593" y="1263491"/>
                      <a:pt x="4355306" y="1265587"/>
                    </a:cubicBezTo>
                    <a:cubicBezTo>
                      <a:pt x="4346448" y="1267397"/>
                      <a:pt x="4337209" y="1267206"/>
                      <a:pt x="4328446" y="1269397"/>
                    </a:cubicBezTo>
                    <a:cubicBezTo>
                      <a:pt x="4304728" y="1275302"/>
                      <a:pt x="4281297" y="1281970"/>
                      <a:pt x="4257770" y="1288256"/>
                    </a:cubicBezTo>
                    <a:cubicBezTo>
                      <a:pt x="4248341" y="1290733"/>
                      <a:pt x="4238720" y="1292543"/>
                      <a:pt x="4229576" y="1295686"/>
                    </a:cubicBezTo>
                    <a:cubicBezTo>
                      <a:pt x="4205097" y="1303973"/>
                      <a:pt x="4180999" y="1313402"/>
                      <a:pt x="4156424" y="1321213"/>
                    </a:cubicBezTo>
                    <a:cubicBezTo>
                      <a:pt x="4136041" y="1327690"/>
                      <a:pt x="4115086" y="1332357"/>
                      <a:pt x="4094416" y="1338072"/>
                    </a:cubicBezTo>
                    <a:cubicBezTo>
                      <a:pt x="4085653" y="1340549"/>
                      <a:pt x="4077271" y="1344073"/>
                      <a:pt x="4068509" y="1346168"/>
                    </a:cubicBezTo>
                    <a:cubicBezTo>
                      <a:pt x="4048887" y="1350931"/>
                      <a:pt x="4028980" y="1354931"/>
                      <a:pt x="4009263" y="1359694"/>
                    </a:cubicBezTo>
                    <a:cubicBezTo>
                      <a:pt x="3998023" y="1362456"/>
                      <a:pt x="3987165" y="1367409"/>
                      <a:pt x="3975735" y="1369219"/>
                    </a:cubicBezTo>
                    <a:cubicBezTo>
                      <a:pt x="3948589" y="1373505"/>
                      <a:pt x="3921252" y="1376553"/>
                      <a:pt x="3893915" y="1379982"/>
                    </a:cubicBezTo>
                    <a:cubicBezTo>
                      <a:pt x="3865722" y="1383506"/>
                      <a:pt x="3837623" y="1387221"/>
                      <a:pt x="3809428" y="1390364"/>
                    </a:cubicBezTo>
                    <a:cubicBezTo>
                      <a:pt x="3793998" y="1391984"/>
                      <a:pt x="3778472" y="1392269"/>
                      <a:pt x="3763042" y="1393793"/>
                    </a:cubicBezTo>
                    <a:cubicBezTo>
                      <a:pt x="3749516" y="1395127"/>
                      <a:pt x="3736086" y="1397603"/>
                      <a:pt x="3722561" y="1399223"/>
                    </a:cubicBezTo>
                    <a:cubicBezTo>
                      <a:pt x="3710845" y="1400556"/>
                      <a:pt x="3699034" y="1401318"/>
                      <a:pt x="3687318" y="1402652"/>
                    </a:cubicBezTo>
                    <a:cubicBezTo>
                      <a:pt x="3668554" y="1404842"/>
                      <a:pt x="3649885" y="1407319"/>
                      <a:pt x="3631216" y="1409605"/>
                    </a:cubicBezTo>
                    <a:cubicBezTo>
                      <a:pt x="3623406" y="1410462"/>
                      <a:pt x="3615214" y="1412843"/>
                      <a:pt x="3607880" y="1411415"/>
                    </a:cubicBezTo>
                    <a:cubicBezTo>
                      <a:pt x="3589401" y="1407795"/>
                      <a:pt x="3571208" y="1408843"/>
                      <a:pt x="3552825" y="1411319"/>
                    </a:cubicBezTo>
                    <a:cubicBezTo>
                      <a:pt x="3546539" y="1412177"/>
                      <a:pt x="3539776" y="1411986"/>
                      <a:pt x="3533680" y="1410367"/>
                    </a:cubicBezTo>
                    <a:cubicBezTo>
                      <a:pt x="3521202" y="1407128"/>
                      <a:pt x="3509106" y="1402556"/>
                      <a:pt x="3496818" y="1398556"/>
                    </a:cubicBezTo>
                    <a:cubicBezTo>
                      <a:pt x="3495484" y="1398080"/>
                      <a:pt x="3493865" y="1397984"/>
                      <a:pt x="3492437" y="1397699"/>
                    </a:cubicBezTo>
                    <a:cubicBezTo>
                      <a:pt x="3484340" y="1396079"/>
                      <a:pt x="3476340" y="1394460"/>
                      <a:pt x="3468243" y="1393031"/>
                    </a:cubicBezTo>
                    <a:cubicBezTo>
                      <a:pt x="3463862" y="1392269"/>
                      <a:pt x="3459385" y="1392174"/>
                      <a:pt x="3455003" y="1391507"/>
                    </a:cubicBezTo>
                    <a:cubicBezTo>
                      <a:pt x="3438049" y="1388840"/>
                      <a:pt x="3419380" y="1393317"/>
                      <a:pt x="3404711" y="1381792"/>
                    </a:cubicBezTo>
                    <a:cubicBezTo>
                      <a:pt x="3395186" y="1374362"/>
                      <a:pt x="3385947" y="1376077"/>
                      <a:pt x="3375756" y="1377220"/>
                    </a:cubicBezTo>
                    <a:cubicBezTo>
                      <a:pt x="3368040" y="1378077"/>
                      <a:pt x="3360134" y="1377791"/>
                      <a:pt x="3352324" y="1377887"/>
                    </a:cubicBezTo>
                    <a:cubicBezTo>
                      <a:pt x="3338608" y="1378172"/>
                      <a:pt x="3324892" y="1378268"/>
                      <a:pt x="3311176" y="1378744"/>
                    </a:cubicBezTo>
                    <a:cubicBezTo>
                      <a:pt x="3306794" y="1378934"/>
                      <a:pt x="3302318" y="1381316"/>
                      <a:pt x="3298031" y="1380935"/>
                    </a:cubicBezTo>
                    <a:cubicBezTo>
                      <a:pt x="3278219" y="1379125"/>
                      <a:pt x="3258407" y="1376267"/>
                      <a:pt x="3238595" y="1374648"/>
                    </a:cubicBezTo>
                    <a:cubicBezTo>
                      <a:pt x="3227356" y="1373696"/>
                      <a:pt x="3215830" y="1375505"/>
                      <a:pt x="3204686" y="1374172"/>
                    </a:cubicBezTo>
                    <a:cubicBezTo>
                      <a:pt x="3191828" y="1372648"/>
                      <a:pt x="3179255" y="1368743"/>
                      <a:pt x="3166491" y="1366361"/>
                    </a:cubicBezTo>
                    <a:cubicBezTo>
                      <a:pt x="3162967" y="1365695"/>
                      <a:pt x="3159062" y="1366552"/>
                      <a:pt x="3155347" y="1366742"/>
                    </a:cubicBezTo>
                    <a:cubicBezTo>
                      <a:pt x="3151156" y="1366933"/>
                      <a:pt x="3147060" y="1367314"/>
                      <a:pt x="3142869" y="1367409"/>
                    </a:cubicBezTo>
                    <a:cubicBezTo>
                      <a:pt x="3130105" y="1367600"/>
                      <a:pt x="3117342" y="1367314"/>
                      <a:pt x="3104578" y="1367981"/>
                    </a:cubicBezTo>
                    <a:cubicBezTo>
                      <a:pt x="3096768" y="1368362"/>
                      <a:pt x="3088577" y="1372267"/>
                      <a:pt x="3081337" y="1370838"/>
                    </a:cubicBezTo>
                    <a:cubicBezTo>
                      <a:pt x="3066574" y="1368076"/>
                      <a:pt x="3051810" y="1374267"/>
                      <a:pt x="3037047" y="1369124"/>
                    </a:cubicBezTo>
                    <a:cubicBezTo>
                      <a:pt x="3032474" y="1367600"/>
                      <a:pt x="3026188" y="1371410"/>
                      <a:pt x="3020663" y="1371600"/>
                    </a:cubicBezTo>
                    <a:cubicBezTo>
                      <a:pt x="3006852" y="1372076"/>
                      <a:pt x="2993041" y="1371981"/>
                      <a:pt x="2979230" y="1371886"/>
                    </a:cubicBezTo>
                    <a:cubicBezTo>
                      <a:pt x="2966847" y="1371791"/>
                      <a:pt x="2953988" y="1373124"/>
                      <a:pt x="2942082" y="1370457"/>
                    </a:cubicBezTo>
                    <a:cubicBezTo>
                      <a:pt x="2929604" y="1367600"/>
                      <a:pt x="2918365" y="1367981"/>
                      <a:pt x="2906268" y="1371219"/>
                    </a:cubicBezTo>
                    <a:cubicBezTo>
                      <a:pt x="2897981" y="1373410"/>
                      <a:pt x="2889218" y="1373696"/>
                      <a:pt x="2880646" y="1374362"/>
                    </a:cubicBezTo>
                    <a:cubicBezTo>
                      <a:pt x="2871407" y="1375124"/>
                      <a:pt x="2861215" y="1373124"/>
                      <a:pt x="2852833" y="1376267"/>
                    </a:cubicBezTo>
                    <a:cubicBezTo>
                      <a:pt x="2827877" y="1385602"/>
                      <a:pt x="2802255" y="1387602"/>
                      <a:pt x="2776157" y="1387602"/>
                    </a:cubicBezTo>
                    <a:cubicBezTo>
                      <a:pt x="2771394" y="1387602"/>
                      <a:pt x="2766536" y="1386269"/>
                      <a:pt x="2761965" y="1384840"/>
                    </a:cubicBezTo>
                    <a:cubicBezTo>
                      <a:pt x="2735294" y="1376267"/>
                      <a:pt x="2708529" y="1377029"/>
                      <a:pt x="2681383" y="1382268"/>
                    </a:cubicBezTo>
                    <a:cubicBezTo>
                      <a:pt x="2675763" y="1383411"/>
                      <a:pt x="2669477" y="1383602"/>
                      <a:pt x="2663857" y="1382459"/>
                    </a:cubicBezTo>
                    <a:cubicBezTo>
                      <a:pt x="2648045" y="1379125"/>
                      <a:pt x="2632710" y="1373600"/>
                      <a:pt x="2616803" y="1371219"/>
                    </a:cubicBezTo>
                    <a:cubicBezTo>
                      <a:pt x="2590515" y="1367314"/>
                      <a:pt x="2567750" y="1380458"/>
                      <a:pt x="2544223" y="1389031"/>
                    </a:cubicBezTo>
                    <a:cubicBezTo>
                      <a:pt x="2521839" y="1397127"/>
                      <a:pt x="2502789" y="1415415"/>
                      <a:pt x="2476309" y="1411319"/>
                    </a:cubicBezTo>
                    <a:cubicBezTo>
                      <a:pt x="2473643" y="1410938"/>
                      <a:pt x="2470690" y="1413510"/>
                      <a:pt x="2467737" y="1414177"/>
                    </a:cubicBezTo>
                    <a:cubicBezTo>
                      <a:pt x="2459641" y="1415987"/>
                      <a:pt x="2451545" y="1418177"/>
                      <a:pt x="2443353" y="1419035"/>
                    </a:cubicBezTo>
                    <a:cubicBezTo>
                      <a:pt x="2433352" y="1420178"/>
                      <a:pt x="2423160" y="1419797"/>
                      <a:pt x="2413159" y="1420749"/>
                    </a:cubicBezTo>
                    <a:cubicBezTo>
                      <a:pt x="2400300" y="1421892"/>
                      <a:pt x="2387632" y="1424940"/>
                      <a:pt x="2374868" y="1424940"/>
                    </a:cubicBezTo>
                    <a:cubicBezTo>
                      <a:pt x="2364581" y="1424940"/>
                      <a:pt x="2354389" y="1421416"/>
                      <a:pt x="2344198" y="1419701"/>
                    </a:cubicBezTo>
                    <a:cubicBezTo>
                      <a:pt x="2329815" y="1417320"/>
                      <a:pt x="2314003" y="1417987"/>
                      <a:pt x="2301335" y="1411891"/>
                    </a:cubicBezTo>
                    <a:cubicBezTo>
                      <a:pt x="2287810" y="1405414"/>
                      <a:pt x="2274951" y="1402461"/>
                      <a:pt x="2260949" y="1404461"/>
                    </a:cubicBezTo>
                    <a:cubicBezTo>
                      <a:pt x="2256282" y="1405128"/>
                      <a:pt x="2250281" y="1409129"/>
                      <a:pt x="2248186" y="1413224"/>
                    </a:cubicBezTo>
                    <a:cubicBezTo>
                      <a:pt x="2243518" y="1422368"/>
                      <a:pt x="2237137" y="1423988"/>
                      <a:pt x="2228469" y="1420844"/>
                    </a:cubicBezTo>
                    <a:cubicBezTo>
                      <a:pt x="2220944" y="1418177"/>
                      <a:pt x="2211705" y="1416844"/>
                      <a:pt x="2206562" y="1411700"/>
                    </a:cubicBezTo>
                    <a:cubicBezTo>
                      <a:pt x="2191988" y="1397127"/>
                      <a:pt x="2173414" y="1396651"/>
                      <a:pt x="2155317" y="1392746"/>
                    </a:cubicBezTo>
                    <a:cubicBezTo>
                      <a:pt x="2144269" y="1390364"/>
                      <a:pt x="2133981" y="1390269"/>
                      <a:pt x="2122932" y="1391888"/>
                    </a:cubicBezTo>
                    <a:cubicBezTo>
                      <a:pt x="2098930" y="1395508"/>
                      <a:pt x="2075593" y="1390364"/>
                      <a:pt x="2052542" y="1383792"/>
                    </a:cubicBezTo>
                    <a:cubicBezTo>
                      <a:pt x="2037302" y="1379411"/>
                      <a:pt x="2021681" y="1376744"/>
                      <a:pt x="2006537" y="1372267"/>
                    </a:cubicBezTo>
                    <a:cubicBezTo>
                      <a:pt x="1995202" y="1368838"/>
                      <a:pt x="1983868" y="1364742"/>
                      <a:pt x="1973486" y="1359218"/>
                    </a:cubicBezTo>
                    <a:cubicBezTo>
                      <a:pt x="1958435" y="1351121"/>
                      <a:pt x="1945292" y="1338929"/>
                      <a:pt x="1926146" y="1342168"/>
                    </a:cubicBezTo>
                    <a:cubicBezTo>
                      <a:pt x="1909286" y="1345025"/>
                      <a:pt x="1894047" y="1339025"/>
                      <a:pt x="1878616" y="1333310"/>
                    </a:cubicBezTo>
                    <a:cubicBezTo>
                      <a:pt x="1867281" y="1329119"/>
                      <a:pt x="1855948" y="1324832"/>
                      <a:pt x="1844231" y="1322165"/>
                    </a:cubicBezTo>
                    <a:cubicBezTo>
                      <a:pt x="1830324" y="1319022"/>
                      <a:pt x="1814608" y="1320356"/>
                      <a:pt x="1802225" y="1314545"/>
                    </a:cubicBezTo>
                    <a:cubicBezTo>
                      <a:pt x="1789271" y="1308449"/>
                      <a:pt x="1778509" y="1312545"/>
                      <a:pt x="1766983" y="1314260"/>
                    </a:cubicBezTo>
                    <a:cubicBezTo>
                      <a:pt x="1748600" y="1316927"/>
                      <a:pt x="1730311" y="1321880"/>
                      <a:pt x="1711738" y="1315593"/>
                    </a:cubicBezTo>
                    <a:cubicBezTo>
                      <a:pt x="1689164" y="1307973"/>
                      <a:pt x="1666780" y="1299782"/>
                      <a:pt x="1644111" y="1292543"/>
                    </a:cubicBezTo>
                    <a:cubicBezTo>
                      <a:pt x="1635347" y="1289780"/>
                      <a:pt x="1625919" y="1288637"/>
                      <a:pt x="1616774" y="1287399"/>
                    </a:cubicBezTo>
                    <a:cubicBezTo>
                      <a:pt x="1608107" y="1286351"/>
                      <a:pt x="1597725" y="1289018"/>
                      <a:pt x="1591056" y="1285018"/>
                    </a:cubicBezTo>
                    <a:cubicBezTo>
                      <a:pt x="1573911" y="1274731"/>
                      <a:pt x="1556291" y="1269683"/>
                      <a:pt x="1536478" y="1269683"/>
                    </a:cubicBezTo>
                    <a:cubicBezTo>
                      <a:pt x="1529048" y="1269683"/>
                      <a:pt x="1521809" y="1265396"/>
                      <a:pt x="1514285" y="1264634"/>
                    </a:cubicBezTo>
                    <a:cubicBezTo>
                      <a:pt x="1503997" y="1263682"/>
                      <a:pt x="1492186" y="1261110"/>
                      <a:pt x="1483233" y="1264730"/>
                    </a:cubicBezTo>
                    <a:cubicBezTo>
                      <a:pt x="1462183" y="1273302"/>
                      <a:pt x="1445134" y="1266158"/>
                      <a:pt x="1426750" y="1257681"/>
                    </a:cubicBezTo>
                    <a:cubicBezTo>
                      <a:pt x="1408652" y="1249299"/>
                      <a:pt x="1389602" y="1242632"/>
                      <a:pt x="1370362" y="1237107"/>
                    </a:cubicBezTo>
                    <a:cubicBezTo>
                      <a:pt x="1363123" y="1235107"/>
                      <a:pt x="1354456" y="1238441"/>
                      <a:pt x="1346454" y="1239107"/>
                    </a:cubicBezTo>
                    <a:cubicBezTo>
                      <a:pt x="1343596" y="1239298"/>
                      <a:pt x="1340453" y="1239584"/>
                      <a:pt x="1337882" y="1238631"/>
                    </a:cubicBezTo>
                    <a:cubicBezTo>
                      <a:pt x="1313022" y="1229487"/>
                      <a:pt x="1287780" y="1222534"/>
                      <a:pt x="1260825" y="1227296"/>
                    </a:cubicBezTo>
                    <a:cubicBezTo>
                      <a:pt x="1258349" y="1227773"/>
                      <a:pt x="1255586" y="1226725"/>
                      <a:pt x="1253109" y="1226058"/>
                    </a:cubicBezTo>
                    <a:cubicBezTo>
                      <a:pt x="1241012" y="1222629"/>
                      <a:pt x="1229201" y="1217200"/>
                      <a:pt x="1216915" y="1215962"/>
                    </a:cubicBezTo>
                    <a:cubicBezTo>
                      <a:pt x="1186625" y="1212914"/>
                      <a:pt x="1156146" y="1211675"/>
                      <a:pt x="1125664" y="1209675"/>
                    </a:cubicBezTo>
                    <a:cubicBezTo>
                      <a:pt x="1123759" y="1209580"/>
                      <a:pt x="1121759" y="1209580"/>
                      <a:pt x="1120045" y="1208913"/>
                    </a:cubicBezTo>
                    <a:cubicBezTo>
                      <a:pt x="1108805" y="1204817"/>
                      <a:pt x="1098995" y="1206151"/>
                      <a:pt x="1089469" y="1213961"/>
                    </a:cubicBezTo>
                    <a:cubicBezTo>
                      <a:pt x="1085278" y="1217390"/>
                      <a:pt x="1079563" y="1219200"/>
                      <a:pt x="1074325" y="1221105"/>
                    </a:cubicBezTo>
                    <a:cubicBezTo>
                      <a:pt x="1066609" y="1223963"/>
                      <a:pt x="1058704" y="1226725"/>
                      <a:pt x="1050703" y="1228535"/>
                    </a:cubicBezTo>
                    <a:cubicBezTo>
                      <a:pt x="1042797" y="1230249"/>
                      <a:pt x="1034320" y="1232630"/>
                      <a:pt x="1026700" y="1231297"/>
                    </a:cubicBezTo>
                    <a:cubicBezTo>
                      <a:pt x="1012984" y="1228916"/>
                      <a:pt x="999934" y="1223582"/>
                      <a:pt x="986409" y="1220057"/>
                    </a:cubicBezTo>
                    <a:cubicBezTo>
                      <a:pt x="981742" y="1218819"/>
                      <a:pt x="976598" y="1219010"/>
                      <a:pt x="971741" y="1218914"/>
                    </a:cubicBezTo>
                    <a:cubicBezTo>
                      <a:pt x="960596" y="1218629"/>
                      <a:pt x="949166" y="1221391"/>
                      <a:pt x="939070" y="1213485"/>
                    </a:cubicBezTo>
                    <a:cubicBezTo>
                      <a:pt x="929736" y="1206056"/>
                      <a:pt x="920305" y="1208246"/>
                      <a:pt x="910495" y="1213866"/>
                    </a:cubicBezTo>
                    <a:cubicBezTo>
                      <a:pt x="903446" y="1217867"/>
                      <a:pt x="895446" y="1221010"/>
                      <a:pt x="887540" y="1222534"/>
                    </a:cubicBezTo>
                    <a:cubicBezTo>
                      <a:pt x="876681" y="1224629"/>
                      <a:pt x="865918" y="1225487"/>
                      <a:pt x="854202" y="1224248"/>
                    </a:cubicBezTo>
                    <a:cubicBezTo>
                      <a:pt x="845915" y="1223391"/>
                      <a:pt x="839152" y="1223010"/>
                      <a:pt x="832675" y="1217962"/>
                    </a:cubicBezTo>
                    <a:cubicBezTo>
                      <a:pt x="831628" y="1217200"/>
                      <a:pt x="829723" y="1217009"/>
                      <a:pt x="828294" y="1217105"/>
                    </a:cubicBezTo>
                    <a:cubicBezTo>
                      <a:pt x="809530" y="1218724"/>
                      <a:pt x="790956" y="1217867"/>
                      <a:pt x="772001" y="1216723"/>
                    </a:cubicBezTo>
                    <a:cubicBezTo>
                      <a:pt x="747904" y="1215200"/>
                      <a:pt x="722566" y="1219676"/>
                      <a:pt x="701707" y="1235678"/>
                    </a:cubicBezTo>
                    <a:cubicBezTo>
                      <a:pt x="698659" y="1238060"/>
                      <a:pt x="694087" y="1239107"/>
                      <a:pt x="690086" y="1239679"/>
                    </a:cubicBezTo>
                    <a:cubicBezTo>
                      <a:pt x="671227" y="1242155"/>
                      <a:pt x="652272" y="1243870"/>
                      <a:pt x="633412" y="1246632"/>
                    </a:cubicBezTo>
                    <a:cubicBezTo>
                      <a:pt x="623125" y="1248156"/>
                      <a:pt x="612362" y="1249490"/>
                      <a:pt x="603028" y="1253681"/>
                    </a:cubicBezTo>
                    <a:cubicBezTo>
                      <a:pt x="593885" y="1257776"/>
                      <a:pt x="586549" y="1262634"/>
                      <a:pt x="581120" y="1254062"/>
                    </a:cubicBezTo>
                    <a:cubicBezTo>
                      <a:pt x="571406" y="1258634"/>
                      <a:pt x="562927" y="1262444"/>
                      <a:pt x="554642" y="1266539"/>
                    </a:cubicBezTo>
                    <a:cubicBezTo>
                      <a:pt x="551593" y="1268063"/>
                      <a:pt x="549021" y="1270540"/>
                      <a:pt x="545973" y="1271969"/>
                    </a:cubicBezTo>
                    <a:cubicBezTo>
                      <a:pt x="542734" y="1273493"/>
                      <a:pt x="539115" y="1274445"/>
                      <a:pt x="535591" y="1275207"/>
                    </a:cubicBezTo>
                    <a:cubicBezTo>
                      <a:pt x="519874" y="1278636"/>
                      <a:pt x="504158" y="1281779"/>
                      <a:pt x="488538" y="1285494"/>
                    </a:cubicBezTo>
                    <a:cubicBezTo>
                      <a:pt x="485489" y="1286256"/>
                      <a:pt x="482917" y="1289304"/>
                      <a:pt x="480155" y="1291304"/>
                    </a:cubicBezTo>
                    <a:cubicBezTo>
                      <a:pt x="478345" y="1292638"/>
                      <a:pt x="476536" y="1294638"/>
                      <a:pt x="474535" y="1294924"/>
                    </a:cubicBezTo>
                    <a:cubicBezTo>
                      <a:pt x="459295" y="1297210"/>
                      <a:pt x="444151" y="1299877"/>
                      <a:pt x="428816" y="1301020"/>
                    </a:cubicBezTo>
                    <a:cubicBezTo>
                      <a:pt x="415957" y="1301972"/>
                      <a:pt x="403574" y="1301687"/>
                      <a:pt x="400241" y="1318260"/>
                    </a:cubicBezTo>
                    <a:cubicBezTo>
                      <a:pt x="399669" y="1321118"/>
                      <a:pt x="395573" y="1324166"/>
                      <a:pt x="392431" y="1325594"/>
                    </a:cubicBezTo>
                    <a:cubicBezTo>
                      <a:pt x="383477" y="1329690"/>
                      <a:pt x="373951" y="1332452"/>
                      <a:pt x="365093" y="1336643"/>
                    </a:cubicBezTo>
                    <a:cubicBezTo>
                      <a:pt x="336042" y="1350645"/>
                      <a:pt x="305658" y="1359503"/>
                      <a:pt x="273177" y="1357884"/>
                    </a:cubicBezTo>
                    <a:cubicBezTo>
                      <a:pt x="263081" y="1357408"/>
                      <a:pt x="253270" y="1352264"/>
                      <a:pt x="246888" y="1350359"/>
                    </a:cubicBezTo>
                    <a:cubicBezTo>
                      <a:pt x="228506" y="1357884"/>
                      <a:pt x="213075" y="1365123"/>
                      <a:pt x="196977" y="1370552"/>
                    </a:cubicBezTo>
                    <a:cubicBezTo>
                      <a:pt x="182785" y="1375410"/>
                      <a:pt x="167926" y="1378458"/>
                      <a:pt x="153352" y="1381982"/>
                    </a:cubicBezTo>
                    <a:cubicBezTo>
                      <a:pt x="148018" y="1383316"/>
                      <a:pt x="142589" y="1384078"/>
                      <a:pt x="137160" y="1384745"/>
                    </a:cubicBezTo>
                    <a:cubicBezTo>
                      <a:pt x="120206" y="1386840"/>
                      <a:pt x="102489" y="1381792"/>
                      <a:pt x="85917" y="1389793"/>
                    </a:cubicBezTo>
                    <a:cubicBezTo>
                      <a:pt x="77248" y="1393984"/>
                      <a:pt x="68675" y="1399032"/>
                      <a:pt x="59532" y="1401223"/>
                    </a:cubicBezTo>
                    <a:cubicBezTo>
                      <a:pt x="49721" y="1403604"/>
                      <a:pt x="40124" y="1407319"/>
                      <a:pt x="30325" y="1409974"/>
                    </a:cubicBezTo>
                    <a:lnTo>
                      <a:pt x="0" y="1412360"/>
                    </a:lnTo>
                    <a:lnTo>
                      <a:pt x="0" y="1058622"/>
                    </a:lnTo>
                    <a:lnTo>
                      <a:pt x="17145" y="1060228"/>
                    </a:lnTo>
                    <a:cubicBezTo>
                      <a:pt x="26480" y="1061561"/>
                      <a:pt x="35528" y="1066133"/>
                      <a:pt x="44672" y="1066324"/>
                    </a:cubicBezTo>
                    <a:cubicBezTo>
                      <a:pt x="59055" y="1066610"/>
                      <a:pt x="71819" y="1068419"/>
                      <a:pt x="84677" y="1076230"/>
                    </a:cubicBezTo>
                    <a:cubicBezTo>
                      <a:pt x="104108" y="1087946"/>
                      <a:pt x="120110" y="1082993"/>
                      <a:pt x="132017" y="1064990"/>
                    </a:cubicBezTo>
                    <a:cubicBezTo>
                      <a:pt x="133255" y="1063181"/>
                      <a:pt x="134874" y="1060799"/>
                      <a:pt x="136779" y="1060323"/>
                    </a:cubicBezTo>
                    <a:cubicBezTo>
                      <a:pt x="153639" y="1056132"/>
                      <a:pt x="170974" y="1048131"/>
                      <a:pt x="187547" y="1049179"/>
                    </a:cubicBezTo>
                    <a:cubicBezTo>
                      <a:pt x="216789" y="1051084"/>
                      <a:pt x="244316" y="1048798"/>
                      <a:pt x="270891" y="1036415"/>
                    </a:cubicBezTo>
                    <a:cubicBezTo>
                      <a:pt x="272510" y="1035653"/>
                      <a:pt x="274987" y="1034891"/>
                      <a:pt x="276320" y="1035558"/>
                    </a:cubicBezTo>
                    <a:cubicBezTo>
                      <a:pt x="292322" y="1043845"/>
                      <a:pt x="309848" y="1050417"/>
                      <a:pt x="323755" y="1061561"/>
                    </a:cubicBezTo>
                    <a:cubicBezTo>
                      <a:pt x="336995" y="1072134"/>
                      <a:pt x="352997" y="1072229"/>
                      <a:pt x="361855" y="1057942"/>
                    </a:cubicBezTo>
                    <a:cubicBezTo>
                      <a:pt x="366236" y="1050893"/>
                      <a:pt x="372332" y="1042702"/>
                      <a:pt x="379571" y="1039939"/>
                    </a:cubicBezTo>
                    <a:cubicBezTo>
                      <a:pt x="395954" y="1033653"/>
                      <a:pt x="413481" y="1030414"/>
                      <a:pt x="430530" y="1025747"/>
                    </a:cubicBezTo>
                    <a:cubicBezTo>
                      <a:pt x="451581" y="1020032"/>
                      <a:pt x="472345" y="1020032"/>
                      <a:pt x="493300" y="1027176"/>
                    </a:cubicBezTo>
                    <a:cubicBezTo>
                      <a:pt x="508064" y="1032224"/>
                      <a:pt x="523113" y="1032224"/>
                      <a:pt x="537782" y="1025366"/>
                    </a:cubicBezTo>
                    <a:cubicBezTo>
                      <a:pt x="545687" y="1021652"/>
                      <a:pt x="553784" y="1017842"/>
                      <a:pt x="562166" y="1015746"/>
                    </a:cubicBezTo>
                    <a:cubicBezTo>
                      <a:pt x="567595" y="1014412"/>
                      <a:pt x="573881" y="1015651"/>
                      <a:pt x="579596" y="1016699"/>
                    </a:cubicBezTo>
                    <a:cubicBezTo>
                      <a:pt x="590645" y="1018794"/>
                      <a:pt x="602075" y="1025176"/>
                      <a:pt x="612362" y="1023557"/>
                    </a:cubicBezTo>
                    <a:cubicBezTo>
                      <a:pt x="647891" y="1017842"/>
                      <a:pt x="681419" y="1031272"/>
                      <a:pt x="716090" y="1031653"/>
                    </a:cubicBezTo>
                    <a:cubicBezTo>
                      <a:pt x="731806" y="1031843"/>
                      <a:pt x="747332" y="1034891"/>
                      <a:pt x="758381" y="1018985"/>
                    </a:cubicBezTo>
                    <a:cubicBezTo>
                      <a:pt x="759809" y="1016889"/>
                      <a:pt x="766763" y="1018032"/>
                      <a:pt x="771049" y="1018699"/>
                    </a:cubicBezTo>
                    <a:cubicBezTo>
                      <a:pt x="780574" y="1020128"/>
                      <a:pt x="790004" y="1023747"/>
                      <a:pt x="799433" y="1023652"/>
                    </a:cubicBezTo>
                    <a:cubicBezTo>
                      <a:pt x="818960" y="1023557"/>
                      <a:pt x="838581" y="1022033"/>
                      <a:pt x="858012" y="1020318"/>
                    </a:cubicBezTo>
                    <a:cubicBezTo>
                      <a:pt x="865346" y="1019651"/>
                      <a:pt x="872395" y="1017080"/>
                      <a:pt x="879634" y="1015270"/>
                    </a:cubicBezTo>
                    <a:cubicBezTo>
                      <a:pt x="883634" y="1014222"/>
                      <a:pt x="887921" y="1011460"/>
                      <a:pt x="891635" y="1012031"/>
                    </a:cubicBezTo>
                    <a:cubicBezTo>
                      <a:pt x="913162" y="1015365"/>
                      <a:pt x="932879" y="1007174"/>
                      <a:pt x="953262" y="1003078"/>
                    </a:cubicBezTo>
                    <a:cubicBezTo>
                      <a:pt x="962692" y="1001173"/>
                      <a:pt x="971550" y="996601"/>
                      <a:pt x="980694" y="993458"/>
                    </a:cubicBezTo>
                    <a:cubicBezTo>
                      <a:pt x="983075" y="992600"/>
                      <a:pt x="985742" y="991838"/>
                      <a:pt x="988124" y="992029"/>
                    </a:cubicBezTo>
                    <a:cubicBezTo>
                      <a:pt x="1001744" y="993172"/>
                      <a:pt x="1015270" y="994791"/>
                      <a:pt x="1028795" y="996029"/>
                    </a:cubicBezTo>
                    <a:cubicBezTo>
                      <a:pt x="1041083" y="997172"/>
                      <a:pt x="1053465" y="997553"/>
                      <a:pt x="1059275" y="1011555"/>
                    </a:cubicBezTo>
                    <a:cubicBezTo>
                      <a:pt x="1060133" y="1013746"/>
                      <a:pt x="1062990" y="1015365"/>
                      <a:pt x="1065181" y="1016794"/>
                    </a:cubicBezTo>
                    <a:cubicBezTo>
                      <a:pt x="1098995" y="1038797"/>
                      <a:pt x="1117092" y="1038225"/>
                      <a:pt x="1150144" y="1014984"/>
                    </a:cubicBezTo>
                    <a:cubicBezTo>
                      <a:pt x="1153573" y="1012603"/>
                      <a:pt x="1160907" y="1010888"/>
                      <a:pt x="1163193" y="1012793"/>
                    </a:cubicBezTo>
                    <a:cubicBezTo>
                      <a:pt x="1182624" y="1028605"/>
                      <a:pt x="1203865" y="1026890"/>
                      <a:pt x="1226249" y="1021937"/>
                    </a:cubicBezTo>
                    <a:cubicBezTo>
                      <a:pt x="1232059" y="1020604"/>
                      <a:pt x="1240251" y="1020604"/>
                      <a:pt x="1244632" y="1023747"/>
                    </a:cubicBezTo>
                    <a:cubicBezTo>
                      <a:pt x="1265492" y="1038320"/>
                      <a:pt x="1287876" y="1036225"/>
                      <a:pt x="1310545" y="1031939"/>
                    </a:cubicBezTo>
                    <a:cubicBezTo>
                      <a:pt x="1314069" y="1031272"/>
                      <a:pt x="1318356" y="1027652"/>
                      <a:pt x="1319879" y="1024319"/>
                    </a:cubicBezTo>
                    <a:cubicBezTo>
                      <a:pt x="1325309" y="1012508"/>
                      <a:pt x="1335501" y="1008507"/>
                      <a:pt x="1346740" y="1005173"/>
                    </a:cubicBezTo>
                    <a:cubicBezTo>
                      <a:pt x="1364457" y="999744"/>
                      <a:pt x="1381887" y="993362"/>
                      <a:pt x="1399699" y="988219"/>
                    </a:cubicBezTo>
                    <a:cubicBezTo>
                      <a:pt x="1404081" y="986981"/>
                      <a:pt x="1409510" y="987743"/>
                      <a:pt x="1414082" y="989171"/>
                    </a:cubicBezTo>
                    <a:cubicBezTo>
                      <a:pt x="1429703" y="994029"/>
                      <a:pt x="1439609" y="1006221"/>
                      <a:pt x="1450467" y="1017461"/>
                    </a:cubicBezTo>
                    <a:cubicBezTo>
                      <a:pt x="1455230" y="1022414"/>
                      <a:pt x="1461802" y="1025938"/>
                      <a:pt x="1468184" y="1028795"/>
                    </a:cubicBezTo>
                    <a:cubicBezTo>
                      <a:pt x="1484757" y="1036130"/>
                      <a:pt x="1501712" y="1042702"/>
                      <a:pt x="1518476" y="1049655"/>
                    </a:cubicBezTo>
                    <a:cubicBezTo>
                      <a:pt x="1520095" y="1050322"/>
                      <a:pt x="1521428" y="1052036"/>
                      <a:pt x="1522667" y="1053465"/>
                    </a:cubicBezTo>
                    <a:cubicBezTo>
                      <a:pt x="1535049" y="1068515"/>
                      <a:pt x="1547336" y="1083659"/>
                      <a:pt x="1559814" y="1098709"/>
                    </a:cubicBezTo>
                    <a:cubicBezTo>
                      <a:pt x="1562195" y="1101566"/>
                      <a:pt x="1565625" y="1103662"/>
                      <a:pt x="1568196" y="1106424"/>
                    </a:cubicBezTo>
                    <a:cubicBezTo>
                      <a:pt x="1571816" y="1110234"/>
                      <a:pt x="1576388" y="1113854"/>
                      <a:pt x="1578293" y="1118426"/>
                    </a:cubicBezTo>
                    <a:cubicBezTo>
                      <a:pt x="1584198" y="1132808"/>
                      <a:pt x="1595533" y="1139000"/>
                      <a:pt x="1609820" y="1141667"/>
                    </a:cubicBezTo>
                    <a:cubicBezTo>
                      <a:pt x="1622870" y="1144143"/>
                      <a:pt x="1635919" y="1146239"/>
                      <a:pt x="1648873" y="1149096"/>
                    </a:cubicBezTo>
                    <a:cubicBezTo>
                      <a:pt x="1664684" y="1152525"/>
                      <a:pt x="1680401" y="1156240"/>
                      <a:pt x="1696022" y="1160431"/>
                    </a:cubicBezTo>
                    <a:cubicBezTo>
                      <a:pt x="1702784" y="1162241"/>
                      <a:pt x="1709928" y="1164336"/>
                      <a:pt x="1715739" y="1168051"/>
                    </a:cubicBezTo>
                    <a:cubicBezTo>
                      <a:pt x="1732026" y="1178338"/>
                      <a:pt x="1749457" y="1185291"/>
                      <a:pt x="1768602" y="1182529"/>
                    </a:cubicBezTo>
                    <a:cubicBezTo>
                      <a:pt x="1783937" y="1180338"/>
                      <a:pt x="1796796" y="1185958"/>
                      <a:pt x="1806321" y="1194721"/>
                    </a:cubicBezTo>
                    <a:cubicBezTo>
                      <a:pt x="1823657" y="1210628"/>
                      <a:pt x="1842230" y="1207008"/>
                      <a:pt x="1860709" y="1201865"/>
                    </a:cubicBezTo>
                    <a:cubicBezTo>
                      <a:pt x="1870234" y="1199198"/>
                      <a:pt x="1878044" y="1199579"/>
                      <a:pt x="1887093" y="1202150"/>
                    </a:cubicBezTo>
                    <a:cubicBezTo>
                      <a:pt x="1908048" y="1208151"/>
                      <a:pt x="1922050" y="1224439"/>
                      <a:pt x="1935575" y="1238726"/>
                    </a:cubicBezTo>
                    <a:cubicBezTo>
                      <a:pt x="1947101" y="1250918"/>
                      <a:pt x="1960055" y="1257776"/>
                      <a:pt x="1974247" y="1262920"/>
                    </a:cubicBezTo>
                    <a:cubicBezTo>
                      <a:pt x="1992154" y="1269492"/>
                      <a:pt x="2006346" y="1267016"/>
                      <a:pt x="2014919" y="1251204"/>
                    </a:cubicBezTo>
                    <a:cubicBezTo>
                      <a:pt x="2017300" y="1246727"/>
                      <a:pt x="2021491" y="1241488"/>
                      <a:pt x="2025968" y="1240155"/>
                    </a:cubicBezTo>
                    <a:cubicBezTo>
                      <a:pt x="2047589" y="1233488"/>
                      <a:pt x="2069497" y="1223772"/>
                      <a:pt x="2092643" y="1229678"/>
                    </a:cubicBezTo>
                    <a:cubicBezTo>
                      <a:pt x="2124647" y="1237774"/>
                      <a:pt x="2155889" y="1237298"/>
                      <a:pt x="2187893" y="1229297"/>
                    </a:cubicBezTo>
                    <a:cubicBezTo>
                      <a:pt x="2239804" y="1216343"/>
                      <a:pt x="2291715" y="1202627"/>
                      <a:pt x="2346294" y="1205484"/>
                    </a:cubicBezTo>
                    <a:cubicBezTo>
                      <a:pt x="2355342" y="1205960"/>
                      <a:pt x="2366105" y="1200150"/>
                      <a:pt x="2373916" y="1194435"/>
                    </a:cubicBezTo>
                    <a:cubicBezTo>
                      <a:pt x="2388870" y="1183577"/>
                      <a:pt x="2388203" y="1182719"/>
                      <a:pt x="2404967" y="1191673"/>
                    </a:cubicBezTo>
                    <a:cubicBezTo>
                      <a:pt x="2408968" y="1193864"/>
                      <a:pt x="2413921" y="1195197"/>
                      <a:pt x="2416874" y="1198436"/>
                    </a:cubicBezTo>
                    <a:cubicBezTo>
                      <a:pt x="2431923" y="1214914"/>
                      <a:pt x="2450497" y="1210913"/>
                      <a:pt x="2468975" y="1208532"/>
                    </a:cubicBezTo>
                    <a:cubicBezTo>
                      <a:pt x="2472214" y="1208056"/>
                      <a:pt x="2476119" y="1207389"/>
                      <a:pt x="2478882" y="1208723"/>
                    </a:cubicBezTo>
                    <a:cubicBezTo>
                      <a:pt x="2491359" y="1214723"/>
                      <a:pt x="2501932" y="1212628"/>
                      <a:pt x="2512791" y="1204436"/>
                    </a:cubicBezTo>
                    <a:cubicBezTo>
                      <a:pt x="2522220" y="1197388"/>
                      <a:pt x="2533079" y="1193197"/>
                      <a:pt x="2544223" y="1201960"/>
                    </a:cubicBezTo>
                    <a:cubicBezTo>
                      <a:pt x="2568988" y="1221391"/>
                      <a:pt x="2595467" y="1222343"/>
                      <a:pt x="2623471" y="1210056"/>
                    </a:cubicBezTo>
                    <a:cubicBezTo>
                      <a:pt x="2643473" y="1201293"/>
                      <a:pt x="2663190" y="1199293"/>
                      <a:pt x="2684241" y="1208151"/>
                    </a:cubicBezTo>
                    <a:cubicBezTo>
                      <a:pt x="2692337" y="1211580"/>
                      <a:pt x="2702814" y="1209294"/>
                      <a:pt x="2712244" y="1210056"/>
                    </a:cubicBezTo>
                    <a:cubicBezTo>
                      <a:pt x="2717578" y="1210437"/>
                      <a:pt x="2723484" y="1210532"/>
                      <a:pt x="2728055" y="1212914"/>
                    </a:cubicBezTo>
                    <a:cubicBezTo>
                      <a:pt x="2740248" y="1219010"/>
                      <a:pt x="2751582" y="1226820"/>
                      <a:pt x="2763869" y="1232821"/>
                    </a:cubicBezTo>
                    <a:cubicBezTo>
                      <a:pt x="2769775" y="1235678"/>
                      <a:pt x="2776823" y="1237202"/>
                      <a:pt x="2783491" y="1237298"/>
                    </a:cubicBezTo>
                    <a:cubicBezTo>
                      <a:pt x="2803208" y="1237774"/>
                      <a:pt x="2822925" y="1237774"/>
                      <a:pt x="2842546" y="1236917"/>
                    </a:cubicBezTo>
                    <a:cubicBezTo>
                      <a:pt x="2874931" y="1235583"/>
                      <a:pt x="2907792" y="1235297"/>
                      <a:pt x="2931128" y="1206913"/>
                    </a:cubicBezTo>
                    <a:cubicBezTo>
                      <a:pt x="2933034" y="1204627"/>
                      <a:pt x="2937129" y="1203293"/>
                      <a:pt x="2940368" y="1202912"/>
                    </a:cubicBezTo>
                    <a:cubicBezTo>
                      <a:pt x="2955322" y="1201103"/>
                      <a:pt x="2970657" y="1200912"/>
                      <a:pt x="2985421" y="1197959"/>
                    </a:cubicBezTo>
                    <a:cubicBezTo>
                      <a:pt x="2997232" y="1195578"/>
                      <a:pt x="3007043" y="1196340"/>
                      <a:pt x="3015996" y="1204722"/>
                    </a:cubicBezTo>
                    <a:cubicBezTo>
                      <a:pt x="3027712" y="1215771"/>
                      <a:pt x="3042000" y="1222248"/>
                      <a:pt x="3057621" y="1218724"/>
                    </a:cubicBezTo>
                    <a:cubicBezTo>
                      <a:pt x="3073241" y="1215295"/>
                      <a:pt x="3083528" y="1222724"/>
                      <a:pt x="3095054" y="1230440"/>
                    </a:cubicBezTo>
                    <a:cubicBezTo>
                      <a:pt x="3103436" y="1236059"/>
                      <a:pt x="3112961" y="1243108"/>
                      <a:pt x="3122295" y="1243679"/>
                    </a:cubicBezTo>
                    <a:cubicBezTo>
                      <a:pt x="3143441" y="1244917"/>
                      <a:pt x="3161634" y="1264539"/>
                      <a:pt x="3184589" y="1253395"/>
                    </a:cubicBezTo>
                    <a:cubicBezTo>
                      <a:pt x="3186113" y="1252633"/>
                      <a:pt x="3188875" y="1254538"/>
                      <a:pt x="3191066" y="1255014"/>
                    </a:cubicBezTo>
                    <a:cubicBezTo>
                      <a:pt x="3208592" y="1258634"/>
                      <a:pt x="3225070" y="1255109"/>
                      <a:pt x="3237929" y="1243203"/>
                    </a:cubicBezTo>
                    <a:cubicBezTo>
                      <a:pt x="3254788" y="1227677"/>
                      <a:pt x="3273457" y="1226153"/>
                      <a:pt x="3294221" y="1231202"/>
                    </a:cubicBezTo>
                    <a:cubicBezTo>
                      <a:pt x="3300889" y="1232821"/>
                      <a:pt x="3307557" y="1233964"/>
                      <a:pt x="3314319" y="1235297"/>
                    </a:cubicBezTo>
                    <a:cubicBezTo>
                      <a:pt x="3323463" y="1237202"/>
                      <a:pt x="3332703" y="1239203"/>
                      <a:pt x="3341846" y="1241108"/>
                    </a:cubicBezTo>
                    <a:cubicBezTo>
                      <a:pt x="3350705" y="1243013"/>
                      <a:pt x="3360516" y="1246251"/>
                      <a:pt x="3367373" y="1238060"/>
                    </a:cubicBezTo>
                    <a:cubicBezTo>
                      <a:pt x="3373279" y="1231011"/>
                      <a:pt x="3377470" y="1231678"/>
                      <a:pt x="3382899" y="1237774"/>
                    </a:cubicBezTo>
                    <a:cubicBezTo>
                      <a:pt x="3401759" y="1259110"/>
                      <a:pt x="3424619" y="1272445"/>
                      <a:pt x="3453765" y="1273397"/>
                    </a:cubicBezTo>
                    <a:cubicBezTo>
                      <a:pt x="3459766" y="1273588"/>
                      <a:pt x="3465862" y="1274921"/>
                      <a:pt x="3471767" y="1276350"/>
                    </a:cubicBezTo>
                    <a:cubicBezTo>
                      <a:pt x="3475387" y="1277207"/>
                      <a:pt x="3479769" y="1278160"/>
                      <a:pt x="3481959" y="1280732"/>
                    </a:cubicBezTo>
                    <a:cubicBezTo>
                      <a:pt x="3499009" y="1300353"/>
                      <a:pt x="3520250" y="1313974"/>
                      <a:pt x="3543396" y="1324928"/>
                    </a:cubicBezTo>
                    <a:cubicBezTo>
                      <a:pt x="3551682" y="1328833"/>
                      <a:pt x="3560541" y="1332738"/>
                      <a:pt x="3569494" y="1333881"/>
                    </a:cubicBezTo>
                    <a:cubicBezTo>
                      <a:pt x="3578828" y="1335024"/>
                      <a:pt x="3588639" y="1333119"/>
                      <a:pt x="3598164" y="1332071"/>
                    </a:cubicBezTo>
                    <a:cubicBezTo>
                      <a:pt x="3603784" y="1331500"/>
                      <a:pt x="3610261" y="1331595"/>
                      <a:pt x="3614738" y="1328833"/>
                    </a:cubicBezTo>
                    <a:cubicBezTo>
                      <a:pt x="3628930" y="1320165"/>
                      <a:pt x="3642646" y="1310831"/>
                      <a:pt x="3655886" y="1300734"/>
                    </a:cubicBezTo>
                    <a:cubicBezTo>
                      <a:pt x="3667221" y="1292066"/>
                      <a:pt x="3669507" y="1290828"/>
                      <a:pt x="3679317" y="1301687"/>
                    </a:cubicBezTo>
                    <a:cubicBezTo>
                      <a:pt x="3689414" y="1312831"/>
                      <a:pt x="3701987" y="1318641"/>
                      <a:pt x="3715893" y="1321022"/>
                    </a:cubicBezTo>
                    <a:cubicBezTo>
                      <a:pt x="3737896" y="1324737"/>
                      <a:pt x="3760089" y="1327880"/>
                      <a:pt x="3782282" y="1329690"/>
                    </a:cubicBezTo>
                    <a:cubicBezTo>
                      <a:pt x="3802380" y="1331309"/>
                      <a:pt x="3812000" y="1322546"/>
                      <a:pt x="3816001" y="1302639"/>
                    </a:cubicBezTo>
                    <a:cubicBezTo>
                      <a:pt x="3818287" y="1291590"/>
                      <a:pt x="3821240" y="1279588"/>
                      <a:pt x="3833431" y="1276636"/>
                    </a:cubicBezTo>
                    <a:cubicBezTo>
                      <a:pt x="3853339" y="1271873"/>
                      <a:pt x="3874008" y="1269778"/>
                      <a:pt x="3883819" y="1246442"/>
                    </a:cubicBezTo>
                    <a:cubicBezTo>
                      <a:pt x="3889248" y="1251585"/>
                      <a:pt x="3892582" y="1254633"/>
                      <a:pt x="3895821" y="1257681"/>
                    </a:cubicBezTo>
                    <a:cubicBezTo>
                      <a:pt x="3904774" y="1266158"/>
                      <a:pt x="3923347" y="1269778"/>
                      <a:pt x="3932778" y="1262444"/>
                    </a:cubicBezTo>
                    <a:cubicBezTo>
                      <a:pt x="3946684" y="1251776"/>
                      <a:pt x="3959448" y="1253776"/>
                      <a:pt x="3972782" y="1262063"/>
                    </a:cubicBezTo>
                    <a:cubicBezTo>
                      <a:pt x="3995071" y="1275779"/>
                      <a:pt x="4019931" y="1272635"/>
                      <a:pt x="4042505" y="1267111"/>
                    </a:cubicBezTo>
                    <a:cubicBezTo>
                      <a:pt x="4059555" y="1263015"/>
                      <a:pt x="4077748" y="1255490"/>
                      <a:pt x="4088892" y="1238250"/>
                    </a:cubicBezTo>
                    <a:cubicBezTo>
                      <a:pt x="4092416" y="1232726"/>
                      <a:pt x="4100322" y="1229963"/>
                      <a:pt x="4106609" y="1226344"/>
                    </a:cubicBezTo>
                    <a:cubicBezTo>
                      <a:pt x="4111848" y="1223391"/>
                      <a:pt x="4117372" y="1220629"/>
                      <a:pt x="4123182" y="1218724"/>
                    </a:cubicBezTo>
                    <a:cubicBezTo>
                      <a:pt x="4129373" y="1216628"/>
                      <a:pt x="4136232" y="1213580"/>
                      <a:pt x="4142328" y="1214438"/>
                    </a:cubicBezTo>
                    <a:cubicBezTo>
                      <a:pt x="4160806" y="1216914"/>
                      <a:pt x="4175475" y="1212056"/>
                      <a:pt x="4188524" y="1198245"/>
                    </a:cubicBezTo>
                    <a:cubicBezTo>
                      <a:pt x="4195287" y="1191101"/>
                      <a:pt x="4205288" y="1182434"/>
                      <a:pt x="4213860" y="1182338"/>
                    </a:cubicBezTo>
                    <a:cubicBezTo>
                      <a:pt x="4234720" y="1182053"/>
                      <a:pt x="4252055" y="1175195"/>
                      <a:pt x="4270820" y="1167003"/>
                    </a:cubicBezTo>
                    <a:cubicBezTo>
                      <a:pt x="4282916" y="1161764"/>
                      <a:pt x="4296632" y="1158145"/>
                      <a:pt x="4309587" y="1153287"/>
                    </a:cubicBezTo>
                    <a:cubicBezTo>
                      <a:pt x="4324731" y="1147572"/>
                      <a:pt x="4341210" y="1145477"/>
                      <a:pt x="4350449" y="1129665"/>
                    </a:cubicBezTo>
                    <a:cubicBezTo>
                      <a:pt x="4351496" y="1127951"/>
                      <a:pt x="4354640" y="1127665"/>
                      <a:pt x="4356164" y="1126046"/>
                    </a:cubicBezTo>
                    <a:cubicBezTo>
                      <a:pt x="4361021" y="1121093"/>
                      <a:pt x="4367308" y="1116521"/>
                      <a:pt x="4369880" y="1110520"/>
                    </a:cubicBezTo>
                    <a:cubicBezTo>
                      <a:pt x="4377309" y="1092994"/>
                      <a:pt x="4383119" y="1074896"/>
                      <a:pt x="4389787" y="1057085"/>
                    </a:cubicBezTo>
                    <a:cubicBezTo>
                      <a:pt x="4391216" y="1053275"/>
                      <a:pt x="4392549" y="1048417"/>
                      <a:pt x="4395502" y="1046226"/>
                    </a:cubicBezTo>
                    <a:cubicBezTo>
                      <a:pt x="4412552" y="1033653"/>
                      <a:pt x="4429888" y="1021556"/>
                      <a:pt x="4447413" y="1009650"/>
                    </a:cubicBezTo>
                    <a:cubicBezTo>
                      <a:pt x="4454462" y="1004887"/>
                      <a:pt x="4460367" y="1007555"/>
                      <a:pt x="4466654" y="1013079"/>
                    </a:cubicBezTo>
                    <a:cubicBezTo>
                      <a:pt x="4472750" y="1018318"/>
                      <a:pt x="4480275" y="1023747"/>
                      <a:pt x="4487894" y="1025081"/>
                    </a:cubicBezTo>
                    <a:cubicBezTo>
                      <a:pt x="4503135" y="1027652"/>
                      <a:pt x="4518946" y="1028224"/>
                      <a:pt x="4534472" y="1028224"/>
                    </a:cubicBezTo>
                    <a:cubicBezTo>
                      <a:pt x="4540282" y="1028224"/>
                      <a:pt x="4546473" y="1024795"/>
                      <a:pt x="4551903" y="1022033"/>
                    </a:cubicBezTo>
                    <a:cubicBezTo>
                      <a:pt x="4562189" y="1016794"/>
                      <a:pt x="4571714" y="1009745"/>
                      <a:pt x="4582382" y="1005364"/>
                    </a:cubicBezTo>
                    <a:cubicBezTo>
                      <a:pt x="4594765" y="1000316"/>
                      <a:pt x="4602194" y="992219"/>
                      <a:pt x="4605909" y="979551"/>
                    </a:cubicBezTo>
                    <a:cubicBezTo>
                      <a:pt x="4611434" y="960692"/>
                      <a:pt x="4624579" y="947547"/>
                      <a:pt x="4640104" y="936879"/>
                    </a:cubicBezTo>
                    <a:cubicBezTo>
                      <a:pt x="4659821" y="923258"/>
                      <a:pt x="4683348" y="923925"/>
                      <a:pt x="4705731" y="920591"/>
                    </a:cubicBezTo>
                    <a:cubicBezTo>
                      <a:pt x="4714304" y="919353"/>
                      <a:pt x="4723162" y="918305"/>
                      <a:pt x="4730973" y="915162"/>
                    </a:cubicBezTo>
                    <a:cubicBezTo>
                      <a:pt x="4760595" y="903351"/>
                      <a:pt x="4790218" y="892112"/>
                      <a:pt x="4822794" y="892397"/>
                    </a:cubicBezTo>
                    <a:cubicBezTo>
                      <a:pt x="4825460" y="892397"/>
                      <a:pt x="4828128" y="892112"/>
                      <a:pt x="4830794" y="891635"/>
                    </a:cubicBezTo>
                    <a:cubicBezTo>
                      <a:pt x="4853940" y="887730"/>
                      <a:pt x="4877848" y="886206"/>
                      <a:pt x="4894421" y="865442"/>
                    </a:cubicBezTo>
                    <a:cubicBezTo>
                      <a:pt x="4897469" y="861632"/>
                      <a:pt x="4904422" y="860489"/>
                      <a:pt x="4909756" y="858964"/>
                    </a:cubicBezTo>
                    <a:cubicBezTo>
                      <a:pt x="4918996" y="856488"/>
                      <a:pt x="4925188" y="851440"/>
                      <a:pt x="4928521" y="842391"/>
                    </a:cubicBezTo>
                    <a:cubicBezTo>
                      <a:pt x="4934141" y="826770"/>
                      <a:pt x="4940808" y="811435"/>
                      <a:pt x="4945857" y="795623"/>
                    </a:cubicBezTo>
                    <a:cubicBezTo>
                      <a:pt x="4949381" y="784765"/>
                      <a:pt x="4955953" y="778764"/>
                      <a:pt x="4966145" y="774287"/>
                    </a:cubicBezTo>
                    <a:cubicBezTo>
                      <a:pt x="4971860" y="771811"/>
                      <a:pt x="4976813" y="766382"/>
                      <a:pt x="4980909" y="761333"/>
                    </a:cubicBezTo>
                    <a:cubicBezTo>
                      <a:pt x="4985862" y="755237"/>
                      <a:pt x="4988433" y="747141"/>
                      <a:pt x="4993862" y="741712"/>
                    </a:cubicBezTo>
                    <a:cubicBezTo>
                      <a:pt x="5007102" y="728186"/>
                      <a:pt x="5011198" y="713232"/>
                      <a:pt x="5006816" y="694754"/>
                    </a:cubicBezTo>
                    <a:cubicBezTo>
                      <a:pt x="5002911" y="678371"/>
                      <a:pt x="5013198" y="656463"/>
                      <a:pt x="5026724" y="653129"/>
                    </a:cubicBezTo>
                    <a:cubicBezTo>
                      <a:pt x="5041678" y="649414"/>
                      <a:pt x="5051965" y="640271"/>
                      <a:pt x="5062538" y="630079"/>
                    </a:cubicBezTo>
                    <a:cubicBezTo>
                      <a:pt x="5068443" y="624364"/>
                      <a:pt x="5076730" y="619411"/>
                      <a:pt x="5084731" y="617982"/>
                    </a:cubicBezTo>
                    <a:cubicBezTo>
                      <a:pt x="5115116" y="612458"/>
                      <a:pt x="5143786" y="619220"/>
                      <a:pt x="5172647" y="630174"/>
                    </a:cubicBezTo>
                    <a:cubicBezTo>
                      <a:pt x="5191506" y="637318"/>
                      <a:pt x="5212461" y="639223"/>
                      <a:pt x="5232654" y="642080"/>
                    </a:cubicBezTo>
                    <a:cubicBezTo>
                      <a:pt x="5238941" y="642937"/>
                      <a:pt x="5246942" y="641033"/>
                      <a:pt x="5252371" y="637508"/>
                    </a:cubicBezTo>
                    <a:cubicBezTo>
                      <a:pt x="5271421" y="625316"/>
                      <a:pt x="5290376" y="612743"/>
                      <a:pt x="5308092" y="598646"/>
                    </a:cubicBezTo>
                    <a:cubicBezTo>
                      <a:pt x="5324571" y="585407"/>
                      <a:pt x="5343144" y="579882"/>
                      <a:pt x="5363147" y="581311"/>
                    </a:cubicBezTo>
                    <a:cubicBezTo>
                      <a:pt x="5377720" y="582359"/>
                      <a:pt x="5390864" y="579977"/>
                      <a:pt x="5404580" y="576358"/>
                    </a:cubicBezTo>
                    <a:cubicBezTo>
                      <a:pt x="5416010" y="573310"/>
                      <a:pt x="5428583" y="571214"/>
                      <a:pt x="5440203" y="572548"/>
                    </a:cubicBezTo>
                    <a:cubicBezTo>
                      <a:pt x="5456491" y="574453"/>
                      <a:pt x="5469922" y="571691"/>
                      <a:pt x="5482971" y="561880"/>
                    </a:cubicBezTo>
                    <a:cubicBezTo>
                      <a:pt x="5489924" y="556641"/>
                      <a:pt x="5498878" y="553879"/>
                      <a:pt x="5507165" y="550259"/>
                    </a:cubicBezTo>
                    <a:cubicBezTo>
                      <a:pt x="5519928" y="544640"/>
                      <a:pt x="5533168" y="539877"/>
                      <a:pt x="5545645" y="533591"/>
                    </a:cubicBezTo>
                    <a:cubicBezTo>
                      <a:pt x="5559076" y="526923"/>
                      <a:pt x="5571363" y="517684"/>
                      <a:pt x="5585079" y="511969"/>
                    </a:cubicBezTo>
                    <a:cubicBezTo>
                      <a:pt x="5599843" y="505778"/>
                      <a:pt x="5609368" y="496348"/>
                      <a:pt x="5615368" y="481679"/>
                    </a:cubicBezTo>
                    <a:cubicBezTo>
                      <a:pt x="5619179" y="472440"/>
                      <a:pt x="5624417" y="462629"/>
                      <a:pt x="5631656" y="456152"/>
                    </a:cubicBezTo>
                    <a:cubicBezTo>
                      <a:pt x="5646611" y="442913"/>
                      <a:pt x="5664136" y="432625"/>
                      <a:pt x="5679377" y="419576"/>
                    </a:cubicBezTo>
                    <a:cubicBezTo>
                      <a:pt x="5700808" y="401288"/>
                      <a:pt x="5720620" y="381857"/>
                      <a:pt x="5722525" y="350615"/>
                    </a:cubicBezTo>
                    <a:cubicBezTo>
                      <a:pt x="5723572" y="333375"/>
                      <a:pt x="5732716" y="326041"/>
                      <a:pt x="5749576" y="321945"/>
                    </a:cubicBezTo>
                    <a:cubicBezTo>
                      <a:pt x="5755195" y="320612"/>
                      <a:pt x="5763197" y="318040"/>
                      <a:pt x="5764911" y="313849"/>
                    </a:cubicBezTo>
                    <a:cubicBezTo>
                      <a:pt x="5770054" y="301371"/>
                      <a:pt x="5780722" y="298895"/>
                      <a:pt x="5791009" y="293942"/>
                    </a:cubicBezTo>
                    <a:cubicBezTo>
                      <a:pt x="5797201" y="290989"/>
                      <a:pt x="5804821" y="285179"/>
                      <a:pt x="5806440" y="279178"/>
                    </a:cubicBezTo>
                    <a:cubicBezTo>
                      <a:pt x="5813107" y="254889"/>
                      <a:pt x="5831395" y="240602"/>
                      <a:pt x="5848636" y="224885"/>
                    </a:cubicBezTo>
                    <a:cubicBezTo>
                      <a:pt x="5853684" y="220218"/>
                      <a:pt x="5859113" y="214884"/>
                      <a:pt x="5861590" y="208788"/>
                    </a:cubicBezTo>
                    <a:cubicBezTo>
                      <a:pt x="5866829" y="195643"/>
                      <a:pt x="5874639" y="186118"/>
                      <a:pt x="5888355" y="181166"/>
                    </a:cubicBezTo>
                    <a:cubicBezTo>
                      <a:pt x="5892736" y="179642"/>
                      <a:pt x="5896737" y="176117"/>
                      <a:pt x="5900071" y="172784"/>
                    </a:cubicBezTo>
                    <a:cubicBezTo>
                      <a:pt x="5907215" y="165545"/>
                      <a:pt x="5913215" y="157067"/>
                      <a:pt x="5920740" y="150305"/>
                    </a:cubicBezTo>
                    <a:cubicBezTo>
                      <a:pt x="5939885" y="132874"/>
                      <a:pt x="5958840" y="115729"/>
                      <a:pt x="5969985" y="91345"/>
                    </a:cubicBezTo>
                    <a:cubicBezTo>
                      <a:pt x="5975413" y="79439"/>
                      <a:pt x="5981605" y="66485"/>
                      <a:pt x="5991130" y="58293"/>
                    </a:cubicBezTo>
                    <a:cubicBezTo>
                      <a:pt x="6003227" y="47911"/>
                      <a:pt x="6019133" y="42005"/>
                      <a:pt x="6033325" y="33909"/>
                    </a:cubicBezTo>
                    <a:cubicBezTo>
                      <a:pt x="6040469" y="29813"/>
                      <a:pt x="6047137" y="24860"/>
                      <a:pt x="6054376" y="20955"/>
                    </a:cubicBezTo>
                    <a:cubicBezTo>
                      <a:pt x="6067234" y="14097"/>
                      <a:pt x="6080379" y="7715"/>
                      <a:pt x="6095524" y="0"/>
                    </a:cubicBezTo>
                    <a:close/>
                  </a:path>
                </a:pathLst>
              </a:custGeom>
              <a:solidFill>
                <a:srgbClr val="FFFFF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6" name="Freeform: Shape 15">
                <a:extLst>
                  <a:ext uri="{FF2B5EF4-FFF2-40B4-BE49-F238E27FC236}">
                    <a16:creationId xmlns:a16="http://schemas.microsoft.com/office/drawing/2014/main" id="{B911230A-EF3B-4760-9087-E4FBE05BDC5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4" y="3296011"/>
                <a:ext cx="12191456" cy="2849975"/>
              </a:xfrm>
              <a:custGeom>
                <a:avLst/>
                <a:gdLst>
                  <a:gd name="connsiteX0" fmla="*/ 6095524 w 6095524"/>
                  <a:gd name="connsiteY0" fmla="*/ 0 h 1424940"/>
                  <a:gd name="connsiteX1" fmla="*/ 6095524 w 6095524"/>
                  <a:gd name="connsiteY1" fmla="*/ 17431 h 1424940"/>
                  <a:gd name="connsiteX2" fmla="*/ 6095524 w 6095524"/>
                  <a:gd name="connsiteY2" fmla="*/ 216290 h 1424940"/>
                  <a:gd name="connsiteX3" fmla="*/ 6079998 w 6095524"/>
                  <a:gd name="connsiteY3" fmla="*/ 230600 h 1424940"/>
                  <a:gd name="connsiteX4" fmla="*/ 6012751 w 6095524"/>
                  <a:gd name="connsiteY4" fmla="*/ 260699 h 1424940"/>
                  <a:gd name="connsiteX5" fmla="*/ 5992749 w 6095524"/>
                  <a:gd name="connsiteY5" fmla="*/ 268700 h 1424940"/>
                  <a:gd name="connsiteX6" fmla="*/ 5910358 w 6095524"/>
                  <a:gd name="connsiteY6" fmla="*/ 320231 h 1424940"/>
                  <a:gd name="connsiteX7" fmla="*/ 5835777 w 6095524"/>
                  <a:gd name="connsiteY7" fmla="*/ 383953 h 1424940"/>
                  <a:gd name="connsiteX8" fmla="*/ 5781008 w 6095524"/>
                  <a:gd name="connsiteY8" fmla="*/ 459581 h 1424940"/>
                  <a:gd name="connsiteX9" fmla="*/ 5765673 w 6095524"/>
                  <a:gd name="connsiteY9" fmla="*/ 477584 h 1424940"/>
                  <a:gd name="connsiteX10" fmla="*/ 5723763 w 6095524"/>
                  <a:gd name="connsiteY10" fmla="*/ 500158 h 1424940"/>
                  <a:gd name="connsiteX11" fmla="*/ 5686711 w 6095524"/>
                  <a:gd name="connsiteY11" fmla="*/ 517112 h 1424940"/>
                  <a:gd name="connsiteX12" fmla="*/ 5659850 w 6095524"/>
                  <a:gd name="connsiteY12" fmla="*/ 535877 h 1424940"/>
                  <a:gd name="connsiteX13" fmla="*/ 5637181 w 6095524"/>
                  <a:gd name="connsiteY13" fmla="*/ 553117 h 1424940"/>
                  <a:gd name="connsiteX14" fmla="*/ 5585841 w 6095524"/>
                  <a:gd name="connsiteY14" fmla="*/ 597694 h 1424940"/>
                  <a:gd name="connsiteX15" fmla="*/ 5528977 w 6095524"/>
                  <a:gd name="connsiteY15" fmla="*/ 635318 h 1424940"/>
                  <a:gd name="connsiteX16" fmla="*/ 5483256 w 6095524"/>
                  <a:gd name="connsiteY16" fmla="*/ 681419 h 1424940"/>
                  <a:gd name="connsiteX17" fmla="*/ 5464397 w 6095524"/>
                  <a:gd name="connsiteY17" fmla="*/ 706374 h 1424940"/>
                  <a:gd name="connsiteX18" fmla="*/ 5424773 w 6095524"/>
                  <a:gd name="connsiteY18" fmla="*/ 723424 h 1424940"/>
                  <a:gd name="connsiteX19" fmla="*/ 5381815 w 6095524"/>
                  <a:gd name="connsiteY19" fmla="*/ 750094 h 1424940"/>
                  <a:gd name="connsiteX20" fmla="*/ 5351335 w 6095524"/>
                  <a:gd name="connsiteY20" fmla="*/ 776573 h 1424940"/>
                  <a:gd name="connsiteX21" fmla="*/ 5327809 w 6095524"/>
                  <a:gd name="connsiteY21" fmla="*/ 794290 h 1424940"/>
                  <a:gd name="connsiteX22" fmla="*/ 5294566 w 6095524"/>
                  <a:gd name="connsiteY22" fmla="*/ 812102 h 1424940"/>
                  <a:gd name="connsiteX23" fmla="*/ 5261229 w 6095524"/>
                  <a:gd name="connsiteY23" fmla="*/ 835438 h 1424940"/>
                  <a:gd name="connsiteX24" fmla="*/ 5245037 w 6095524"/>
                  <a:gd name="connsiteY24" fmla="*/ 849821 h 1424940"/>
                  <a:gd name="connsiteX25" fmla="*/ 5213699 w 6095524"/>
                  <a:gd name="connsiteY25" fmla="*/ 873728 h 1424940"/>
                  <a:gd name="connsiteX26" fmla="*/ 5181409 w 6095524"/>
                  <a:gd name="connsiteY26" fmla="*/ 896017 h 1424940"/>
                  <a:gd name="connsiteX27" fmla="*/ 5120735 w 6095524"/>
                  <a:gd name="connsiteY27" fmla="*/ 921544 h 1424940"/>
                  <a:gd name="connsiteX28" fmla="*/ 5065490 w 6095524"/>
                  <a:gd name="connsiteY28" fmla="*/ 959072 h 1424940"/>
                  <a:gd name="connsiteX29" fmla="*/ 5021675 w 6095524"/>
                  <a:gd name="connsiteY29" fmla="*/ 986504 h 1424940"/>
                  <a:gd name="connsiteX30" fmla="*/ 4996148 w 6095524"/>
                  <a:gd name="connsiteY30" fmla="*/ 1004507 h 1424940"/>
                  <a:gd name="connsiteX31" fmla="*/ 4949285 w 6095524"/>
                  <a:gd name="connsiteY31" fmla="*/ 1044702 h 1424940"/>
                  <a:gd name="connsiteX32" fmla="*/ 4876609 w 6095524"/>
                  <a:gd name="connsiteY32" fmla="*/ 1086993 h 1424940"/>
                  <a:gd name="connsiteX33" fmla="*/ 4832699 w 6095524"/>
                  <a:gd name="connsiteY33" fmla="*/ 1109853 h 1424940"/>
                  <a:gd name="connsiteX34" fmla="*/ 4738211 w 6095524"/>
                  <a:gd name="connsiteY34" fmla="*/ 1144334 h 1424940"/>
                  <a:gd name="connsiteX35" fmla="*/ 4707731 w 6095524"/>
                  <a:gd name="connsiteY35" fmla="*/ 1156621 h 1424940"/>
                  <a:gd name="connsiteX36" fmla="*/ 4672870 w 6095524"/>
                  <a:gd name="connsiteY36" fmla="*/ 1164717 h 1424940"/>
                  <a:gd name="connsiteX37" fmla="*/ 4616863 w 6095524"/>
                  <a:gd name="connsiteY37" fmla="*/ 1183862 h 1424940"/>
                  <a:gd name="connsiteX38" fmla="*/ 4507516 w 6095524"/>
                  <a:gd name="connsiteY38" fmla="*/ 1216819 h 1424940"/>
                  <a:gd name="connsiteX39" fmla="*/ 4483513 w 6095524"/>
                  <a:gd name="connsiteY39" fmla="*/ 1221867 h 1424940"/>
                  <a:gd name="connsiteX40" fmla="*/ 4422362 w 6095524"/>
                  <a:gd name="connsiteY40" fmla="*/ 1243108 h 1424940"/>
                  <a:gd name="connsiteX41" fmla="*/ 4385691 w 6095524"/>
                  <a:gd name="connsiteY41" fmla="*/ 1257395 h 1424940"/>
                  <a:gd name="connsiteX42" fmla="*/ 4355306 w 6095524"/>
                  <a:gd name="connsiteY42" fmla="*/ 1265587 h 1424940"/>
                  <a:gd name="connsiteX43" fmla="*/ 4328446 w 6095524"/>
                  <a:gd name="connsiteY43" fmla="*/ 1269397 h 1424940"/>
                  <a:gd name="connsiteX44" fmla="*/ 4257770 w 6095524"/>
                  <a:gd name="connsiteY44" fmla="*/ 1288256 h 1424940"/>
                  <a:gd name="connsiteX45" fmla="*/ 4229576 w 6095524"/>
                  <a:gd name="connsiteY45" fmla="*/ 1295686 h 1424940"/>
                  <a:gd name="connsiteX46" fmla="*/ 4156424 w 6095524"/>
                  <a:gd name="connsiteY46" fmla="*/ 1321213 h 1424940"/>
                  <a:gd name="connsiteX47" fmla="*/ 4094416 w 6095524"/>
                  <a:gd name="connsiteY47" fmla="*/ 1338072 h 1424940"/>
                  <a:gd name="connsiteX48" fmla="*/ 4068509 w 6095524"/>
                  <a:gd name="connsiteY48" fmla="*/ 1346168 h 1424940"/>
                  <a:gd name="connsiteX49" fmla="*/ 4009263 w 6095524"/>
                  <a:gd name="connsiteY49" fmla="*/ 1359694 h 1424940"/>
                  <a:gd name="connsiteX50" fmla="*/ 3975735 w 6095524"/>
                  <a:gd name="connsiteY50" fmla="*/ 1369219 h 1424940"/>
                  <a:gd name="connsiteX51" fmla="*/ 3893915 w 6095524"/>
                  <a:gd name="connsiteY51" fmla="*/ 1379982 h 1424940"/>
                  <a:gd name="connsiteX52" fmla="*/ 3809428 w 6095524"/>
                  <a:gd name="connsiteY52" fmla="*/ 1390364 h 1424940"/>
                  <a:gd name="connsiteX53" fmla="*/ 3763042 w 6095524"/>
                  <a:gd name="connsiteY53" fmla="*/ 1393793 h 1424940"/>
                  <a:gd name="connsiteX54" fmla="*/ 3722561 w 6095524"/>
                  <a:gd name="connsiteY54" fmla="*/ 1399223 h 1424940"/>
                  <a:gd name="connsiteX55" fmla="*/ 3687318 w 6095524"/>
                  <a:gd name="connsiteY55" fmla="*/ 1402652 h 1424940"/>
                  <a:gd name="connsiteX56" fmla="*/ 3631216 w 6095524"/>
                  <a:gd name="connsiteY56" fmla="*/ 1409605 h 1424940"/>
                  <a:gd name="connsiteX57" fmla="*/ 3607880 w 6095524"/>
                  <a:gd name="connsiteY57" fmla="*/ 1411415 h 1424940"/>
                  <a:gd name="connsiteX58" fmla="*/ 3552825 w 6095524"/>
                  <a:gd name="connsiteY58" fmla="*/ 1411319 h 1424940"/>
                  <a:gd name="connsiteX59" fmla="*/ 3533680 w 6095524"/>
                  <a:gd name="connsiteY59" fmla="*/ 1410367 h 1424940"/>
                  <a:gd name="connsiteX60" fmla="*/ 3496818 w 6095524"/>
                  <a:gd name="connsiteY60" fmla="*/ 1398556 h 1424940"/>
                  <a:gd name="connsiteX61" fmla="*/ 3492437 w 6095524"/>
                  <a:gd name="connsiteY61" fmla="*/ 1397699 h 1424940"/>
                  <a:gd name="connsiteX62" fmla="*/ 3468243 w 6095524"/>
                  <a:gd name="connsiteY62" fmla="*/ 1393031 h 1424940"/>
                  <a:gd name="connsiteX63" fmla="*/ 3455003 w 6095524"/>
                  <a:gd name="connsiteY63" fmla="*/ 1391507 h 1424940"/>
                  <a:gd name="connsiteX64" fmla="*/ 3404711 w 6095524"/>
                  <a:gd name="connsiteY64" fmla="*/ 1381792 h 1424940"/>
                  <a:gd name="connsiteX65" fmla="*/ 3375756 w 6095524"/>
                  <a:gd name="connsiteY65" fmla="*/ 1377220 h 1424940"/>
                  <a:gd name="connsiteX66" fmla="*/ 3352324 w 6095524"/>
                  <a:gd name="connsiteY66" fmla="*/ 1377887 h 1424940"/>
                  <a:gd name="connsiteX67" fmla="*/ 3311176 w 6095524"/>
                  <a:gd name="connsiteY67" fmla="*/ 1378744 h 1424940"/>
                  <a:gd name="connsiteX68" fmla="*/ 3298031 w 6095524"/>
                  <a:gd name="connsiteY68" fmla="*/ 1380935 h 1424940"/>
                  <a:gd name="connsiteX69" fmla="*/ 3238595 w 6095524"/>
                  <a:gd name="connsiteY69" fmla="*/ 1374648 h 1424940"/>
                  <a:gd name="connsiteX70" fmla="*/ 3204686 w 6095524"/>
                  <a:gd name="connsiteY70" fmla="*/ 1374172 h 1424940"/>
                  <a:gd name="connsiteX71" fmla="*/ 3166491 w 6095524"/>
                  <a:gd name="connsiteY71" fmla="*/ 1366361 h 1424940"/>
                  <a:gd name="connsiteX72" fmla="*/ 3155347 w 6095524"/>
                  <a:gd name="connsiteY72" fmla="*/ 1366742 h 1424940"/>
                  <a:gd name="connsiteX73" fmla="*/ 3142869 w 6095524"/>
                  <a:gd name="connsiteY73" fmla="*/ 1367409 h 1424940"/>
                  <a:gd name="connsiteX74" fmla="*/ 3104578 w 6095524"/>
                  <a:gd name="connsiteY74" fmla="*/ 1367981 h 1424940"/>
                  <a:gd name="connsiteX75" fmla="*/ 3081337 w 6095524"/>
                  <a:gd name="connsiteY75" fmla="*/ 1370838 h 1424940"/>
                  <a:gd name="connsiteX76" fmla="*/ 3037047 w 6095524"/>
                  <a:gd name="connsiteY76" fmla="*/ 1369124 h 1424940"/>
                  <a:gd name="connsiteX77" fmla="*/ 3020663 w 6095524"/>
                  <a:gd name="connsiteY77" fmla="*/ 1371600 h 1424940"/>
                  <a:gd name="connsiteX78" fmla="*/ 2979230 w 6095524"/>
                  <a:gd name="connsiteY78" fmla="*/ 1371886 h 1424940"/>
                  <a:gd name="connsiteX79" fmla="*/ 2942082 w 6095524"/>
                  <a:gd name="connsiteY79" fmla="*/ 1370457 h 1424940"/>
                  <a:gd name="connsiteX80" fmla="*/ 2906268 w 6095524"/>
                  <a:gd name="connsiteY80" fmla="*/ 1371219 h 1424940"/>
                  <a:gd name="connsiteX81" fmla="*/ 2880646 w 6095524"/>
                  <a:gd name="connsiteY81" fmla="*/ 1374362 h 1424940"/>
                  <a:gd name="connsiteX82" fmla="*/ 2852833 w 6095524"/>
                  <a:gd name="connsiteY82" fmla="*/ 1376267 h 1424940"/>
                  <a:gd name="connsiteX83" fmla="*/ 2776157 w 6095524"/>
                  <a:gd name="connsiteY83" fmla="*/ 1387602 h 1424940"/>
                  <a:gd name="connsiteX84" fmla="*/ 2761965 w 6095524"/>
                  <a:gd name="connsiteY84" fmla="*/ 1384840 h 1424940"/>
                  <a:gd name="connsiteX85" fmla="*/ 2681383 w 6095524"/>
                  <a:gd name="connsiteY85" fmla="*/ 1382268 h 1424940"/>
                  <a:gd name="connsiteX86" fmla="*/ 2663857 w 6095524"/>
                  <a:gd name="connsiteY86" fmla="*/ 1382459 h 1424940"/>
                  <a:gd name="connsiteX87" fmla="*/ 2616803 w 6095524"/>
                  <a:gd name="connsiteY87" fmla="*/ 1371219 h 1424940"/>
                  <a:gd name="connsiteX88" fmla="*/ 2544223 w 6095524"/>
                  <a:gd name="connsiteY88" fmla="*/ 1389031 h 1424940"/>
                  <a:gd name="connsiteX89" fmla="*/ 2476309 w 6095524"/>
                  <a:gd name="connsiteY89" fmla="*/ 1411319 h 1424940"/>
                  <a:gd name="connsiteX90" fmla="*/ 2467737 w 6095524"/>
                  <a:gd name="connsiteY90" fmla="*/ 1414177 h 1424940"/>
                  <a:gd name="connsiteX91" fmla="*/ 2443353 w 6095524"/>
                  <a:gd name="connsiteY91" fmla="*/ 1419035 h 1424940"/>
                  <a:gd name="connsiteX92" fmla="*/ 2413159 w 6095524"/>
                  <a:gd name="connsiteY92" fmla="*/ 1420749 h 1424940"/>
                  <a:gd name="connsiteX93" fmla="*/ 2374868 w 6095524"/>
                  <a:gd name="connsiteY93" fmla="*/ 1424940 h 1424940"/>
                  <a:gd name="connsiteX94" fmla="*/ 2344198 w 6095524"/>
                  <a:gd name="connsiteY94" fmla="*/ 1419701 h 1424940"/>
                  <a:gd name="connsiteX95" fmla="*/ 2301335 w 6095524"/>
                  <a:gd name="connsiteY95" fmla="*/ 1411891 h 1424940"/>
                  <a:gd name="connsiteX96" fmla="*/ 2260949 w 6095524"/>
                  <a:gd name="connsiteY96" fmla="*/ 1404461 h 1424940"/>
                  <a:gd name="connsiteX97" fmla="*/ 2248186 w 6095524"/>
                  <a:gd name="connsiteY97" fmla="*/ 1413224 h 1424940"/>
                  <a:gd name="connsiteX98" fmla="*/ 2228469 w 6095524"/>
                  <a:gd name="connsiteY98" fmla="*/ 1420844 h 1424940"/>
                  <a:gd name="connsiteX99" fmla="*/ 2206562 w 6095524"/>
                  <a:gd name="connsiteY99" fmla="*/ 1411700 h 1424940"/>
                  <a:gd name="connsiteX100" fmla="*/ 2155317 w 6095524"/>
                  <a:gd name="connsiteY100" fmla="*/ 1392746 h 1424940"/>
                  <a:gd name="connsiteX101" fmla="*/ 2122932 w 6095524"/>
                  <a:gd name="connsiteY101" fmla="*/ 1391888 h 1424940"/>
                  <a:gd name="connsiteX102" fmla="*/ 2052542 w 6095524"/>
                  <a:gd name="connsiteY102" fmla="*/ 1383792 h 1424940"/>
                  <a:gd name="connsiteX103" fmla="*/ 2006537 w 6095524"/>
                  <a:gd name="connsiteY103" fmla="*/ 1372267 h 1424940"/>
                  <a:gd name="connsiteX104" fmla="*/ 1973486 w 6095524"/>
                  <a:gd name="connsiteY104" fmla="*/ 1359218 h 1424940"/>
                  <a:gd name="connsiteX105" fmla="*/ 1926146 w 6095524"/>
                  <a:gd name="connsiteY105" fmla="*/ 1342168 h 1424940"/>
                  <a:gd name="connsiteX106" fmla="*/ 1878616 w 6095524"/>
                  <a:gd name="connsiteY106" fmla="*/ 1333310 h 1424940"/>
                  <a:gd name="connsiteX107" fmla="*/ 1844231 w 6095524"/>
                  <a:gd name="connsiteY107" fmla="*/ 1322165 h 1424940"/>
                  <a:gd name="connsiteX108" fmla="*/ 1802225 w 6095524"/>
                  <a:gd name="connsiteY108" fmla="*/ 1314545 h 1424940"/>
                  <a:gd name="connsiteX109" fmla="*/ 1766983 w 6095524"/>
                  <a:gd name="connsiteY109" fmla="*/ 1314260 h 1424940"/>
                  <a:gd name="connsiteX110" fmla="*/ 1711738 w 6095524"/>
                  <a:gd name="connsiteY110" fmla="*/ 1315593 h 1424940"/>
                  <a:gd name="connsiteX111" fmla="*/ 1644111 w 6095524"/>
                  <a:gd name="connsiteY111" fmla="*/ 1292543 h 1424940"/>
                  <a:gd name="connsiteX112" fmla="*/ 1616774 w 6095524"/>
                  <a:gd name="connsiteY112" fmla="*/ 1287399 h 1424940"/>
                  <a:gd name="connsiteX113" fmla="*/ 1591056 w 6095524"/>
                  <a:gd name="connsiteY113" fmla="*/ 1285018 h 1424940"/>
                  <a:gd name="connsiteX114" fmla="*/ 1536478 w 6095524"/>
                  <a:gd name="connsiteY114" fmla="*/ 1269683 h 1424940"/>
                  <a:gd name="connsiteX115" fmla="*/ 1514285 w 6095524"/>
                  <a:gd name="connsiteY115" fmla="*/ 1264634 h 1424940"/>
                  <a:gd name="connsiteX116" fmla="*/ 1483233 w 6095524"/>
                  <a:gd name="connsiteY116" fmla="*/ 1264730 h 1424940"/>
                  <a:gd name="connsiteX117" fmla="*/ 1426750 w 6095524"/>
                  <a:gd name="connsiteY117" fmla="*/ 1257681 h 1424940"/>
                  <a:gd name="connsiteX118" fmla="*/ 1370362 w 6095524"/>
                  <a:gd name="connsiteY118" fmla="*/ 1237107 h 1424940"/>
                  <a:gd name="connsiteX119" fmla="*/ 1346454 w 6095524"/>
                  <a:gd name="connsiteY119" fmla="*/ 1239107 h 1424940"/>
                  <a:gd name="connsiteX120" fmla="*/ 1337882 w 6095524"/>
                  <a:gd name="connsiteY120" fmla="*/ 1238631 h 1424940"/>
                  <a:gd name="connsiteX121" fmla="*/ 1260825 w 6095524"/>
                  <a:gd name="connsiteY121" fmla="*/ 1227296 h 1424940"/>
                  <a:gd name="connsiteX122" fmla="*/ 1253109 w 6095524"/>
                  <a:gd name="connsiteY122" fmla="*/ 1226058 h 1424940"/>
                  <a:gd name="connsiteX123" fmla="*/ 1216915 w 6095524"/>
                  <a:gd name="connsiteY123" fmla="*/ 1215962 h 1424940"/>
                  <a:gd name="connsiteX124" fmla="*/ 1125664 w 6095524"/>
                  <a:gd name="connsiteY124" fmla="*/ 1209675 h 1424940"/>
                  <a:gd name="connsiteX125" fmla="*/ 1120045 w 6095524"/>
                  <a:gd name="connsiteY125" fmla="*/ 1208913 h 1424940"/>
                  <a:gd name="connsiteX126" fmla="*/ 1089469 w 6095524"/>
                  <a:gd name="connsiteY126" fmla="*/ 1213961 h 1424940"/>
                  <a:gd name="connsiteX127" fmla="*/ 1074325 w 6095524"/>
                  <a:gd name="connsiteY127" fmla="*/ 1221105 h 1424940"/>
                  <a:gd name="connsiteX128" fmla="*/ 1050703 w 6095524"/>
                  <a:gd name="connsiteY128" fmla="*/ 1228535 h 1424940"/>
                  <a:gd name="connsiteX129" fmla="*/ 1026700 w 6095524"/>
                  <a:gd name="connsiteY129" fmla="*/ 1231297 h 1424940"/>
                  <a:gd name="connsiteX130" fmla="*/ 986409 w 6095524"/>
                  <a:gd name="connsiteY130" fmla="*/ 1220057 h 1424940"/>
                  <a:gd name="connsiteX131" fmla="*/ 971741 w 6095524"/>
                  <a:gd name="connsiteY131" fmla="*/ 1218914 h 1424940"/>
                  <a:gd name="connsiteX132" fmla="*/ 939070 w 6095524"/>
                  <a:gd name="connsiteY132" fmla="*/ 1213485 h 1424940"/>
                  <a:gd name="connsiteX133" fmla="*/ 910495 w 6095524"/>
                  <a:gd name="connsiteY133" fmla="*/ 1213866 h 1424940"/>
                  <a:gd name="connsiteX134" fmla="*/ 887540 w 6095524"/>
                  <a:gd name="connsiteY134" fmla="*/ 1222534 h 1424940"/>
                  <a:gd name="connsiteX135" fmla="*/ 854202 w 6095524"/>
                  <a:gd name="connsiteY135" fmla="*/ 1224248 h 1424940"/>
                  <a:gd name="connsiteX136" fmla="*/ 832675 w 6095524"/>
                  <a:gd name="connsiteY136" fmla="*/ 1217962 h 1424940"/>
                  <a:gd name="connsiteX137" fmla="*/ 828294 w 6095524"/>
                  <a:gd name="connsiteY137" fmla="*/ 1217105 h 1424940"/>
                  <a:gd name="connsiteX138" fmla="*/ 772001 w 6095524"/>
                  <a:gd name="connsiteY138" fmla="*/ 1216723 h 1424940"/>
                  <a:gd name="connsiteX139" fmla="*/ 701707 w 6095524"/>
                  <a:gd name="connsiteY139" fmla="*/ 1235678 h 1424940"/>
                  <a:gd name="connsiteX140" fmla="*/ 690086 w 6095524"/>
                  <a:gd name="connsiteY140" fmla="*/ 1239679 h 1424940"/>
                  <a:gd name="connsiteX141" fmla="*/ 633412 w 6095524"/>
                  <a:gd name="connsiteY141" fmla="*/ 1246632 h 1424940"/>
                  <a:gd name="connsiteX142" fmla="*/ 603028 w 6095524"/>
                  <a:gd name="connsiteY142" fmla="*/ 1253681 h 1424940"/>
                  <a:gd name="connsiteX143" fmla="*/ 581120 w 6095524"/>
                  <a:gd name="connsiteY143" fmla="*/ 1254062 h 1424940"/>
                  <a:gd name="connsiteX144" fmla="*/ 554642 w 6095524"/>
                  <a:gd name="connsiteY144" fmla="*/ 1266539 h 1424940"/>
                  <a:gd name="connsiteX145" fmla="*/ 545973 w 6095524"/>
                  <a:gd name="connsiteY145" fmla="*/ 1271969 h 1424940"/>
                  <a:gd name="connsiteX146" fmla="*/ 535591 w 6095524"/>
                  <a:gd name="connsiteY146" fmla="*/ 1275207 h 1424940"/>
                  <a:gd name="connsiteX147" fmla="*/ 488538 w 6095524"/>
                  <a:gd name="connsiteY147" fmla="*/ 1285494 h 1424940"/>
                  <a:gd name="connsiteX148" fmla="*/ 480155 w 6095524"/>
                  <a:gd name="connsiteY148" fmla="*/ 1291304 h 1424940"/>
                  <a:gd name="connsiteX149" fmla="*/ 474535 w 6095524"/>
                  <a:gd name="connsiteY149" fmla="*/ 1294924 h 1424940"/>
                  <a:gd name="connsiteX150" fmla="*/ 428816 w 6095524"/>
                  <a:gd name="connsiteY150" fmla="*/ 1301020 h 1424940"/>
                  <a:gd name="connsiteX151" fmla="*/ 400241 w 6095524"/>
                  <a:gd name="connsiteY151" fmla="*/ 1318260 h 1424940"/>
                  <a:gd name="connsiteX152" fmla="*/ 392431 w 6095524"/>
                  <a:gd name="connsiteY152" fmla="*/ 1325594 h 1424940"/>
                  <a:gd name="connsiteX153" fmla="*/ 365093 w 6095524"/>
                  <a:gd name="connsiteY153" fmla="*/ 1336643 h 1424940"/>
                  <a:gd name="connsiteX154" fmla="*/ 273177 w 6095524"/>
                  <a:gd name="connsiteY154" fmla="*/ 1357884 h 1424940"/>
                  <a:gd name="connsiteX155" fmla="*/ 246888 w 6095524"/>
                  <a:gd name="connsiteY155" fmla="*/ 1350359 h 1424940"/>
                  <a:gd name="connsiteX156" fmla="*/ 196977 w 6095524"/>
                  <a:gd name="connsiteY156" fmla="*/ 1370552 h 1424940"/>
                  <a:gd name="connsiteX157" fmla="*/ 153352 w 6095524"/>
                  <a:gd name="connsiteY157" fmla="*/ 1381982 h 1424940"/>
                  <a:gd name="connsiteX158" fmla="*/ 137160 w 6095524"/>
                  <a:gd name="connsiteY158" fmla="*/ 1384745 h 1424940"/>
                  <a:gd name="connsiteX159" fmla="*/ 85917 w 6095524"/>
                  <a:gd name="connsiteY159" fmla="*/ 1389793 h 1424940"/>
                  <a:gd name="connsiteX160" fmla="*/ 59532 w 6095524"/>
                  <a:gd name="connsiteY160" fmla="*/ 1401223 h 1424940"/>
                  <a:gd name="connsiteX161" fmla="*/ 30325 w 6095524"/>
                  <a:gd name="connsiteY161" fmla="*/ 1409974 h 1424940"/>
                  <a:gd name="connsiteX162" fmla="*/ 0 w 6095524"/>
                  <a:gd name="connsiteY162" fmla="*/ 1412360 h 1424940"/>
                  <a:gd name="connsiteX163" fmla="*/ 0 w 6095524"/>
                  <a:gd name="connsiteY163" fmla="*/ 1058622 h 1424940"/>
                  <a:gd name="connsiteX164" fmla="*/ 17145 w 6095524"/>
                  <a:gd name="connsiteY164" fmla="*/ 1060228 h 1424940"/>
                  <a:gd name="connsiteX165" fmla="*/ 44672 w 6095524"/>
                  <a:gd name="connsiteY165" fmla="*/ 1066324 h 1424940"/>
                  <a:gd name="connsiteX166" fmla="*/ 84677 w 6095524"/>
                  <a:gd name="connsiteY166" fmla="*/ 1076230 h 1424940"/>
                  <a:gd name="connsiteX167" fmla="*/ 132017 w 6095524"/>
                  <a:gd name="connsiteY167" fmla="*/ 1064990 h 1424940"/>
                  <a:gd name="connsiteX168" fmla="*/ 136779 w 6095524"/>
                  <a:gd name="connsiteY168" fmla="*/ 1060323 h 1424940"/>
                  <a:gd name="connsiteX169" fmla="*/ 187547 w 6095524"/>
                  <a:gd name="connsiteY169" fmla="*/ 1049179 h 1424940"/>
                  <a:gd name="connsiteX170" fmla="*/ 270891 w 6095524"/>
                  <a:gd name="connsiteY170" fmla="*/ 1036415 h 1424940"/>
                  <a:gd name="connsiteX171" fmla="*/ 276320 w 6095524"/>
                  <a:gd name="connsiteY171" fmla="*/ 1035558 h 1424940"/>
                  <a:gd name="connsiteX172" fmla="*/ 323755 w 6095524"/>
                  <a:gd name="connsiteY172" fmla="*/ 1061561 h 1424940"/>
                  <a:gd name="connsiteX173" fmla="*/ 361855 w 6095524"/>
                  <a:gd name="connsiteY173" fmla="*/ 1057942 h 1424940"/>
                  <a:gd name="connsiteX174" fmla="*/ 379571 w 6095524"/>
                  <a:gd name="connsiteY174" fmla="*/ 1039939 h 1424940"/>
                  <a:gd name="connsiteX175" fmla="*/ 430530 w 6095524"/>
                  <a:gd name="connsiteY175" fmla="*/ 1025747 h 1424940"/>
                  <a:gd name="connsiteX176" fmla="*/ 493300 w 6095524"/>
                  <a:gd name="connsiteY176" fmla="*/ 1027176 h 1424940"/>
                  <a:gd name="connsiteX177" fmla="*/ 537782 w 6095524"/>
                  <a:gd name="connsiteY177" fmla="*/ 1025366 h 1424940"/>
                  <a:gd name="connsiteX178" fmla="*/ 562166 w 6095524"/>
                  <a:gd name="connsiteY178" fmla="*/ 1015746 h 1424940"/>
                  <a:gd name="connsiteX179" fmla="*/ 579596 w 6095524"/>
                  <a:gd name="connsiteY179" fmla="*/ 1016699 h 1424940"/>
                  <a:gd name="connsiteX180" fmla="*/ 612362 w 6095524"/>
                  <a:gd name="connsiteY180" fmla="*/ 1023557 h 1424940"/>
                  <a:gd name="connsiteX181" fmla="*/ 716090 w 6095524"/>
                  <a:gd name="connsiteY181" fmla="*/ 1031653 h 1424940"/>
                  <a:gd name="connsiteX182" fmla="*/ 758381 w 6095524"/>
                  <a:gd name="connsiteY182" fmla="*/ 1018985 h 1424940"/>
                  <a:gd name="connsiteX183" fmla="*/ 771049 w 6095524"/>
                  <a:gd name="connsiteY183" fmla="*/ 1018699 h 1424940"/>
                  <a:gd name="connsiteX184" fmla="*/ 799433 w 6095524"/>
                  <a:gd name="connsiteY184" fmla="*/ 1023652 h 1424940"/>
                  <a:gd name="connsiteX185" fmla="*/ 858012 w 6095524"/>
                  <a:gd name="connsiteY185" fmla="*/ 1020318 h 1424940"/>
                  <a:gd name="connsiteX186" fmla="*/ 879634 w 6095524"/>
                  <a:gd name="connsiteY186" fmla="*/ 1015270 h 1424940"/>
                  <a:gd name="connsiteX187" fmla="*/ 891635 w 6095524"/>
                  <a:gd name="connsiteY187" fmla="*/ 1012031 h 1424940"/>
                  <a:gd name="connsiteX188" fmla="*/ 953262 w 6095524"/>
                  <a:gd name="connsiteY188" fmla="*/ 1003078 h 1424940"/>
                  <a:gd name="connsiteX189" fmla="*/ 980694 w 6095524"/>
                  <a:gd name="connsiteY189" fmla="*/ 993458 h 1424940"/>
                  <a:gd name="connsiteX190" fmla="*/ 988124 w 6095524"/>
                  <a:gd name="connsiteY190" fmla="*/ 992029 h 1424940"/>
                  <a:gd name="connsiteX191" fmla="*/ 1028795 w 6095524"/>
                  <a:gd name="connsiteY191" fmla="*/ 996029 h 1424940"/>
                  <a:gd name="connsiteX192" fmla="*/ 1059275 w 6095524"/>
                  <a:gd name="connsiteY192" fmla="*/ 1011555 h 1424940"/>
                  <a:gd name="connsiteX193" fmla="*/ 1065181 w 6095524"/>
                  <a:gd name="connsiteY193" fmla="*/ 1016794 h 1424940"/>
                  <a:gd name="connsiteX194" fmla="*/ 1150144 w 6095524"/>
                  <a:gd name="connsiteY194" fmla="*/ 1014984 h 1424940"/>
                  <a:gd name="connsiteX195" fmla="*/ 1163193 w 6095524"/>
                  <a:gd name="connsiteY195" fmla="*/ 1012793 h 1424940"/>
                  <a:gd name="connsiteX196" fmla="*/ 1226249 w 6095524"/>
                  <a:gd name="connsiteY196" fmla="*/ 1021937 h 1424940"/>
                  <a:gd name="connsiteX197" fmla="*/ 1244632 w 6095524"/>
                  <a:gd name="connsiteY197" fmla="*/ 1023747 h 1424940"/>
                  <a:gd name="connsiteX198" fmla="*/ 1310545 w 6095524"/>
                  <a:gd name="connsiteY198" fmla="*/ 1031939 h 1424940"/>
                  <a:gd name="connsiteX199" fmla="*/ 1319879 w 6095524"/>
                  <a:gd name="connsiteY199" fmla="*/ 1024319 h 1424940"/>
                  <a:gd name="connsiteX200" fmla="*/ 1346740 w 6095524"/>
                  <a:gd name="connsiteY200" fmla="*/ 1005173 h 1424940"/>
                  <a:gd name="connsiteX201" fmla="*/ 1399699 w 6095524"/>
                  <a:gd name="connsiteY201" fmla="*/ 988219 h 1424940"/>
                  <a:gd name="connsiteX202" fmla="*/ 1414082 w 6095524"/>
                  <a:gd name="connsiteY202" fmla="*/ 989171 h 1424940"/>
                  <a:gd name="connsiteX203" fmla="*/ 1450467 w 6095524"/>
                  <a:gd name="connsiteY203" fmla="*/ 1017461 h 1424940"/>
                  <a:gd name="connsiteX204" fmla="*/ 1468184 w 6095524"/>
                  <a:gd name="connsiteY204" fmla="*/ 1028795 h 1424940"/>
                  <a:gd name="connsiteX205" fmla="*/ 1518476 w 6095524"/>
                  <a:gd name="connsiteY205" fmla="*/ 1049655 h 1424940"/>
                  <a:gd name="connsiteX206" fmla="*/ 1522667 w 6095524"/>
                  <a:gd name="connsiteY206" fmla="*/ 1053465 h 1424940"/>
                  <a:gd name="connsiteX207" fmla="*/ 1559814 w 6095524"/>
                  <a:gd name="connsiteY207" fmla="*/ 1098709 h 1424940"/>
                  <a:gd name="connsiteX208" fmla="*/ 1568196 w 6095524"/>
                  <a:gd name="connsiteY208" fmla="*/ 1106424 h 1424940"/>
                  <a:gd name="connsiteX209" fmla="*/ 1578293 w 6095524"/>
                  <a:gd name="connsiteY209" fmla="*/ 1118426 h 1424940"/>
                  <a:gd name="connsiteX210" fmla="*/ 1609820 w 6095524"/>
                  <a:gd name="connsiteY210" fmla="*/ 1141667 h 1424940"/>
                  <a:gd name="connsiteX211" fmla="*/ 1648873 w 6095524"/>
                  <a:gd name="connsiteY211" fmla="*/ 1149096 h 1424940"/>
                  <a:gd name="connsiteX212" fmla="*/ 1696022 w 6095524"/>
                  <a:gd name="connsiteY212" fmla="*/ 1160431 h 1424940"/>
                  <a:gd name="connsiteX213" fmla="*/ 1715739 w 6095524"/>
                  <a:gd name="connsiteY213" fmla="*/ 1168051 h 1424940"/>
                  <a:gd name="connsiteX214" fmla="*/ 1768602 w 6095524"/>
                  <a:gd name="connsiteY214" fmla="*/ 1182529 h 1424940"/>
                  <a:gd name="connsiteX215" fmla="*/ 1806321 w 6095524"/>
                  <a:gd name="connsiteY215" fmla="*/ 1194721 h 1424940"/>
                  <a:gd name="connsiteX216" fmla="*/ 1860709 w 6095524"/>
                  <a:gd name="connsiteY216" fmla="*/ 1201865 h 1424940"/>
                  <a:gd name="connsiteX217" fmla="*/ 1887093 w 6095524"/>
                  <a:gd name="connsiteY217" fmla="*/ 1202150 h 1424940"/>
                  <a:gd name="connsiteX218" fmla="*/ 1935575 w 6095524"/>
                  <a:gd name="connsiteY218" fmla="*/ 1238726 h 1424940"/>
                  <a:gd name="connsiteX219" fmla="*/ 1974247 w 6095524"/>
                  <a:gd name="connsiteY219" fmla="*/ 1262920 h 1424940"/>
                  <a:gd name="connsiteX220" fmla="*/ 2014919 w 6095524"/>
                  <a:gd name="connsiteY220" fmla="*/ 1251204 h 1424940"/>
                  <a:gd name="connsiteX221" fmla="*/ 2025968 w 6095524"/>
                  <a:gd name="connsiteY221" fmla="*/ 1240155 h 1424940"/>
                  <a:gd name="connsiteX222" fmla="*/ 2092643 w 6095524"/>
                  <a:gd name="connsiteY222" fmla="*/ 1229678 h 1424940"/>
                  <a:gd name="connsiteX223" fmla="*/ 2187893 w 6095524"/>
                  <a:gd name="connsiteY223" fmla="*/ 1229297 h 1424940"/>
                  <a:gd name="connsiteX224" fmla="*/ 2346294 w 6095524"/>
                  <a:gd name="connsiteY224" fmla="*/ 1205484 h 1424940"/>
                  <a:gd name="connsiteX225" fmla="*/ 2373916 w 6095524"/>
                  <a:gd name="connsiteY225" fmla="*/ 1194435 h 1424940"/>
                  <a:gd name="connsiteX226" fmla="*/ 2404967 w 6095524"/>
                  <a:gd name="connsiteY226" fmla="*/ 1191673 h 1424940"/>
                  <a:gd name="connsiteX227" fmla="*/ 2416874 w 6095524"/>
                  <a:gd name="connsiteY227" fmla="*/ 1198436 h 1424940"/>
                  <a:gd name="connsiteX228" fmla="*/ 2468975 w 6095524"/>
                  <a:gd name="connsiteY228" fmla="*/ 1208532 h 1424940"/>
                  <a:gd name="connsiteX229" fmla="*/ 2478882 w 6095524"/>
                  <a:gd name="connsiteY229" fmla="*/ 1208723 h 1424940"/>
                  <a:gd name="connsiteX230" fmla="*/ 2512791 w 6095524"/>
                  <a:gd name="connsiteY230" fmla="*/ 1204436 h 1424940"/>
                  <a:gd name="connsiteX231" fmla="*/ 2544223 w 6095524"/>
                  <a:gd name="connsiteY231" fmla="*/ 1201960 h 1424940"/>
                  <a:gd name="connsiteX232" fmla="*/ 2623471 w 6095524"/>
                  <a:gd name="connsiteY232" fmla="*/ 1210056 h 1424940"/>
                  <a:gd name="connsiteX233" fmla="*/ 2684241 w 6095524"/>
                  <a:gd name="connsiteY233" fmla="*/ 1208151 h 1424940"/>
                  <a:gd name="connsiteX234" fmla="*/ 2712244 w 6095524"/>
                  <a:gd name="connsiteY234" fmla="*/ 1210056 h 1424940"/>
                  <a:gd name="connsiteX235" fmla="*/ 2728055 w 6095524"/>
                  <a:gd name="connsiteY235" fmla="*/ 1212914 h 1424940"/>
                  <a:gd name="connsiteX236" fmla="*/ 2763869 w 6095524"/>
                  <a:gd name="connsiteY236" fmla="*/ 1232821 h 1424940"/>
                  <a:gd name="connsiteX237" fmla="*/ 2783491 w 6095524"/>
                  <a:gd name="connsiteY237" fmla="*/ 1237298 h 1424940"/>
                  <a:gd name="connsiteX238" fmla="*/ 2842546 w 6095524"/>
                  <a:gd name="connsiteY238" fmla="*/ 1236917 h 1424940"/>
                  <a:gd name="connsiteX239" fmla="*/ 2931128 w 6095524"/>
                  <a:gd name="connsiteY239" fmla="*/ 1206913 h 1424940"/>
                  <a:gd name="connsiteX240" fmla="*/ 2940368 w 6095524"/>
                  <a:gd name="connsiteY240" fmla="*/ 1202912 h 1424940"/>
                  <a:gd name="connsiteX241" fmla="*/ 2985421 w 6095524"/>
                  <a:gd name="connsiteY241" fmla="*/ 1197959 h 1424940"/>
                  <a:gd name="connsiteX242" fmla="*/ 3015996 w 6095524"/>
                  <a:gd name="connsiteY242" fmla="*/ 1204722 h 1424940"/>
                  <a:gd name="connsiteX243" fmla="*/ 3057621 w 6095524"/>
                  <a:gd name="connsiteY243" fmla="*/ 1218724 h 1424940"/>
                  <a:gd name="connsiteX244" fmla="*/ 3095054 w 6095524"/>
                  <a:gd name="connsiteY244" fmla="*/ 1230440 h 1424940"/>
                  <a:gd name="connsiteX245" fmla="*/ 3122295 w 6095524"/>
                  <a:gd name="connsiteY245" fmla="*/ 1243679 h 1424940"/>
                  <a:gd name="connsiteX246" fmla="*/ 3184589 w 6095524"/>
                  <a:gd name="connsiteY246" fmla="*/ 1253395 h 1424940"/>
                  <a:gd name="connsiteX247" fmla="*/ 3191066 w 6095524"/>
                  <a:gd name="connsiteY247" fmla="*/ 1255014 h 1424940"/>
                  <a:gd name="connsiteX248" fmla="*/ 3237929 w 6095524"/>
                  <a:gd name="connsiteY248" fmla="*/ 1243203 h 1424940"/>
                  <a:gd name="connsiteX249" fmla="*/ 3294221 w 6095524"/>
                  <a:gd name="connsiteY249" fmla="*/ 1231202 h 1424940"/>
                  <a:gd name="connsiteX250" fmla="*/ 3314319 w 6095524"/>
                  <a:gd name="connsiteY250" fmla="*/ 1235297 h 1424940"/>
                  <a:gd name="connsiteX251" fmla="*/ 3341846 w 6095524"/>
                  <a:gd name="connsiteY251" fmla="*/ 1241108 h 1424940"/>
                  <a:gd name="connsiteX252" fmla="*/ 3367373 w 6095524"/>
                  <a:gd name="connsiteY252" fmla="*/ 1238060 h 1424940"/>
                  <a:gd name="connsiteX253" fmla="*/ 3382899 w 6095524"/>
                  <a:gd name="connsiteY253" fmla="*/ 1237774 h 1424940"/>
                  <a:gd name="connsiteX254" fmla="*/ 3453765 w 6095524"/>
                  <a:gd name="connsiteY254" fmla="*/ 1273397 h 1424940"/>
                  <a:gd name="connsiteX255" fmla="*/ 3471767 w 6095524"/>
                  <a:gd name="connsiteY255" fmla="*/ 1276350 h 1424940"/>
                  <a:gd name="connsiteX256" fmla="*/ 3481959 w 6095524"/>
                  <a:gd name="connsiteY256" fmla="*/ 1280732 h 1424940"/>
                  <a:gd name="connsiteX257" fmla="*/ 3543396 w 6095524"/>
                  <a:gd name="connsiteY257" fmla="*/ 1324928 h 1424940"/>
                  <a:gd name="connsiteX258" fmla="*/ 3569494 w 6095524"/>
                  <a:gd name="connsiteY258" fmla="*/ 1333881 h 1424940"/>
                  <a:gd name="connsiteX259" fmla="*/ 3598164 w 6095524"/>
                  <a:gd name="connsiteY259" fmla="*/ 1332071 h 1424940"/>
                  <a:gd name="connsiteX260" fmla="*/ 3614738 w 6095524"/>
                  <a:gd name="connsiteY260" fmla="*/ 1328833 h 1424940"/>
                  <a:gd name="connsiteX261" fmla="*/ 3655886 w 6095524"/>
                  <a:gd name="connsiteY261" fmla="*/ 1300734 h 1424940"/>
                  <a:gd name="connsiteX262" fmla="*/ 3679317 w 6095524"/>
                  <a:gd name="connsiteY262" fmla="*/ 1301687 h 1424940"/>
                  <a:gd name="connsiteX263" fmla="*/ 3715893 w 6095524"/>
                  <a:gd name="connsiteY263" fmla="*/ 1321022 h 1424940"/>
                  <a:gd name="connsiteX264" fmla="*/ 3782282 w 6095524"/>
                  <a:gd name="connsiteY264" fmla="*/ 1329690 h 1424940"/>
                  <a:gd name="connsiteX265" fmla="*/ 3816001 w 6095524"/>
                  <a:gd name="connsiteY265" fmla="*/ 1302639 h 1424940"/>
                  <a:gd name="connsiteX266" fmla="*/ 3833431 w 6095524"/>
                  <a:gd name="connsiteY266" fmla="*/ 1276636 h 1424940"/>
                  <a:gd name="connsiteX267" fmla="*/ 3883819 w 6095524"/>
                  <a:gd name="connsiteY267" fmla="*/ 1246442 h 1424940"/>
                  <a:gd name="connsiteX268" fmla="*/ 3895821 w 6095524"/>
                  <a:gd name="connsiteY268" fmla="*/ 1257681 h 1424940"/>
                  <a:gd name="connsiteX269" fmla="*/ 3932778 w 6095524"/>
                  <a:gd name="connsiteY269" fmla="*/ 1262444 h 1424940"/>
                  <a:gd name="connsiteX270" fmla="*/ 3972782 w 6095524"/>
                  <a:gd name="connsiteY270" fmla="*/ 1262063 h 1424940"/>
                  <a:gd name="connsiteX271" fmla="*/ 4042505 w 6095524"/>
                  <a:gd name="connsiteY271" fmla="*/ 1267111 h 1424940"/>
                  <a:gd name="connsiteX272" fmla="*/ 4088892 w 6095524"/>
                  <a:gd name="connsiteY272" fmla="*/ 1238250 h 1424940"/>
                  <a:gd name="connsiteX273" fmla="*/ 4106609 w 6095524"/>
                  <a:gd name="connsiteY273" fmla="*/ 1226344 h 1424940"/>
                  <a:gd name="connsiteX274" fmla="*/ 4123182 w 6095524"/>
                  <a:gd name="connsiteY274" fmla="*/ 1218724 h 1424940"/>
                  <a:gd name="connsiteX275" fmla="*/ 4142328 w 6095524"/>
                  <a:gd name="connsiteY275" fmla="*/ 1214438 h 1424940"/>
                  <a:gd name="connsiteX276" fmla="*/ 4188524 w 6095524"/>
                  <a:gd name="connsiteY276" fmla="*/ 1198245 h 1424940"/>
                  <a:gd name="connsiteX277" fmla="*/ 4213860 w 6095524"/>
                  <a:gd name="connsiteY277" fmla="*/ 1182338 h 1424940"/>
                  <a:gd name="connsiteX278" fmla="*/ 4270820 w 6095524"/>
                  <a:gd name="connsiteY278" fmla="*/ 1167003 h 1424940"/>
                  <a:gd name="connsiteX279" fmla="*/ 4309587 w 6095524"/>
                  <a:gd name="connsiteY279" fmla="*/ 1153287 h 1424940"/>
                  <a:gd name="connsiteX280" fmla="*/ 4350449 w 6095524"/>
                  <a:gd name="connsiteY280" fmla="*/ 1129665 h 1424940"/>
                  <a:gd name="connsiteX281" fmla="*/ 4356164 w 6095524"/>
                  <a:gd name="connsiteY281" fmla="*/ 1126046 h 1424940"/>
                  <a:gd name="connsiteX282" fmla="*/ 4369880 w 6095524"/>
                  <a:gd name="connsiteY282" fmla="*/ 1110520 h 1424940"/>
                  <a:gd name="connsiteX283" fmla="*/ 4389787 w 6095524"/>
                  <a:gd name="connsiteY283" fmla="*/ 1057085 h 1424940"/>
                  <a:gd name="connsiteX284" fmla="*/ 4395502 w 6095524"/>
                  <a:gd name="connsiteY284" fmla="*/ 1046226 h 1424940"/>
                  <a:gd name="connsiteX285" fmla="*/ 4447413 w 6095524"/>
                  <a:gd name="connsiteY285" fmla="*/ 1009650 h 1424940"/>
                  <a:gd name="connsiteX286" fmla="*/ 4466654 w 6095524"/>
                  <a:gd name="connsiteY286" fmla="*/ 1013079 h 1424940"/>
                  <a:gd name="connsiteX287" fmla="*/ 4487894 w 6095524"/>
                  <a:gd name="connsiteY287" fmla="*/ 1025081 h 1424940"/>
                  <a:gd name="connsiteX288" fmla="*/ 4534472 w 6095524"/>
                  <a:gd name="connsiteY288" fmla="*/ 1028224 h 1424940"/>
                  <a:gd name="connsiteX289" fmla="*/ 4551903 w 6095524"/>
                  <a:gd name="connsiteY289" fmla="*/ 1022033 h 1424940"/>
                  <a:gd name="connsiteX290" fmla="*/ 4582382 w 6095524"/>
                  <a:gd name="connsiteY290" fmla="*/ 1005364 h 1424940"/>
                  <a:gd name="connsiteX291" fmla="*/ 4605909 w 6095524"/>
                  <a:gd name="connsiteY291" fmla="*/ 979551 h 1424940"/>
                  <a:gd name="connsiteX292" fmla="*/ 4640104 w 6095524"/>
                  <a:gd name="connsiteY292" fmla="*/ 936879 h 1424940"/>
                  <a:gd name="connsiteX293" fmla="*/ 4705731 w 6095524"/>
                  <a:gd name="connsiteY293" fmla="*/ 920591 h 1424940"/>
                  <a:gd name="connsiteX294" fmla="*/ 4730973 w 6095524"/>
                  <a:gd name="connsiteY294" fmla="*/ 915162 h 1424940"/>
                  <a:gd name="connsiteX295" fmla="*/ 4822794 w 6095524"/>
                  <a:gd name="connsiteY295" fmla="*/ 892397 h 1424940"/>
                  <a:gd name="connsiteX296" fmla="*/ 4830794 w 6095524"/>
                  <a:gd name="connsiteY296" fmla="*/ 891635 h 1424940"/>
                  <a:gd name="connsiteX297" fmla="*/ 4894421 w 6095524"/>
                  <a:gd name="connsiteY297" fmla="*/ 865442 h 1424940"/>
                  <a:gd name="connsiteX298" fmla="*/ 4909756 w 6095524"/>
                  <a:gd name="connsiteY298" fmla="*/ 858964 h 1424940"/>
                  <a:gd name="connsiteX299" fmla="*/ 4928521 w 6095524"/>
                  <a:gd name="connsiteY299" fmla="*/ 842391 h 1424940"/>
                  <a:gd name="connsiteX300" fmla="*/ 4945857 w 6095524"/>
                  <a:gd name="connsiteY300" fmla="*/ 795623 h 1424940"/>
                  <a:gd name="connsiteX301" fmla="*/ 4966145 w 6095524"/>
                  <a:gd name="connsiteY301" fmla="*/ 774287 h 1424940"/>
                  <a:gd name="connsiteX302" fmla="*/ 4980909 w 6095524"/>
                  <a:gd name="connsiteY302" fmla="*/ 761333 h 1424940"/>
                  <a:gd name="connsiteX303" fmla="*/ 4993862 w 6095524"/>
                  <a:gd name="connsiteY303" fmla="*/ 741712 h 1424940"/>
                  <a:gd name="connsiteX304" fmla="*/ 5006816 w 6095524"/>
                  <a:gd name="connsiteY304" fmla="*/ 694754 h 1424940"/>
                  <a:gd name="connsiteX305" fmla="*/ 5026724 w 6095524"/>
                  <a:gd name="connsiteY305" fmla="*/ 653129 h 1424940"/>
                  <a:gd name="connsiteX306" fmla="*/ 5062538 w 6095524"/>
                  <a:gd name="connsiteY306" fmla="*/ 630079 h 1424940"/>
                  <a:gd name="connsiteX307" fmla="*/ 5084731 w 6095524"/>
                  <a:gd name="connsiteY307" fmla="*/ 617982 h 1424940"/>
                  <a:gd name="connsiteX308" fmla="*/ 5172647 w 6095524"/>
                  <a:gd name="connsiteY308" fmla="*/ 630174 h 1424940"/>
                  <a:gd name="connsiteX309" fmla="*/ 5232654 w 6095524"/>
                  <a:gd name="connsiteY309" fmla="*/ 642080 h 1424940"/>
                  <a:gd name="connsiteX310" fmla="*/ 5252371 w 6095524"/>
                  <a:gd name="connsiteY310" fmla="*/ 637508 h 1424940"/>
                  <a:gd name="connsiteX311" fmla="*/ 5308092 w 6095524"/>
                  <a:gd name="connsiteY311" fmla="*/ 598646 h 1424940"/>
                  <a:gd name="connsiteX312" fmla="*/ 5363147 w 6095524"/>
                  <a:gd name="connsiteY312" fmla="*/ 581311 h 1424940"/>
                  <a:gd name="connsiteX313" fmla="*/ 5404580 w 6095524"/>
                  <a:gd name="connsiteY313" fmla="*/ 576358 h 1424940"/>
                  <a:gd name="connsiteX314" fmla="*/ 5440203 w 6095524"/>
                  <a:gd name="connsiteY314" fmla="*/ 572548 h 1424940"/>
                  <a:gd name="connsiteX315" fmla="*/ 5482971 w 6095524"/>
                  <a:gd name="connsiteY315" fmla="*/ 561880 h 1424940"/>
                  <a:gd name="connsiteX316" fmla="*/ 5507165 w 6095524"/>
                  <a:gd name="connsiteY316" fmla="*/ 550259 h 1424940"/>
                  <a:gd name="connsiteX317" fmla="*/ 5545645 w 6095524"/>
                  <a:gd name="connsiteY317" fmla="*/ 533591 h 1424940"/>
                  <a:gd name="connsiteX318" fmla="*/ 5585079 w 6095524"/>
                  <a:gd name="connsiteY318" fmla="*/ 511969 h 1424940"/>
                  <a:gd name="connsiteX319" fmla="*/ 5615368 w 6095524"/>
                  <a:gd name="connsiteY319" fmla="*/ 481679 h 1424940"/>
                  <a:gd name="connsiteX320" fmla="*/ 5631656 w 6095524"/>
                  <a:gd name="connsiteY320" fmla="*/ 456152 h 1424940"/>
                  <a:gd name="connsiteX321" fmla="*/ 5679377 w 6095524"/>
                  <a:gd name="connsiteY321" fmla="*/ 419576 h 1424940"/>
                  <a:gd name="connsiteX322" fmla="*/ 5722525 w 6095524"/>
                  <a:gd name="connsiteY322" fmla="*/ 350615 h 1424940"/>
                  <a:gd name="connsiteX323" fmla="*/ 5749576 w 6095524"/>
                  <a:gd name="connsiteY323" fmla="*/ 321945 h 1424940"/>
                  <a:gd name="connsiteX324" fmla="*/ 5764911 w 6095524"/>
                  <a:gd name="connsiteY324" fmla="*/ 313849 h 1424940"/>
                  <a:gd name="connsiteX325" fmla="*/ 5791009 w 6095524"/>
                  <a:gd name="connsiteY325" fmla="*/ 293942 h 1424940"/>
                  <a:gd name="connsiteX326" fmla="*/ 5806440 w 6095524"/>
                  <a:gd name="connsiteY326" fmla="*/ 279178 h 1424940"/>
                  <a:gd name="connsiteX327" fmla="*/ 5848636 w 6095524"/>
                  <a:gd name="connsiteY327" fmla="*/ 224885 h 1424940"/>
                  <a:gd name="connsiteX328" fmla="*/ 5861590 w 6095524"/>
                  <a:gd name="connsiteY328" fmla="*/ 208788 h 1424940"/>
                  <a:gd name="connsiteX329" fmla="*/ 5888355 w 6095524"/>
                  <a:gd name="connsiteY329" fmla="*/ 181166 h 1424940"/>
                  <a:gd name="connsiteX330" fmla="*/ 5900071 w 6095524"/>
                  <a:gd name="connsiteY330" fmla="*/ 172784 h 1424940"/>
                  <a:gd name="connsiteX331" fmla="*/ 5920740 w 6095524"/>
                  <a:gd name="connsiteY331" fmla="*/ 150305 h 1424940"/>
                  <a:gd name="connsiteX332" fmla="*/ 5969985 w 6095524"/>
                  <a:gd name="connsiteY332" fmla="*/ 91345 h 1424940"/>
                  <a:gd name="connsiteX333" fmla="*/ 5991130 w 6095524"/>
                  <a:gd name="connsiteY333" fmla="*/ 58293 h 1424940"/>
                  <a:gd name="connsiteX334" fmla="*/ 6033325 w 6095524"/>
                  <a:gd name="connsiteY334" fmla="*/ 33909 h 1424940"/>
                  <a:gd name="connsiteX335" fmla="*/ 6054376 w 6095524"/>
                  <a:gd name="connsiteY335" fmla="*/ 20955 h 1424940"/>
                  <a:gd name="connsiteX336" fmla="*/ 6095524 w 6095524"/>
                  <a:gd name="connsiteY336" fmla="*/ 0 h 1424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Lst>
                <a:rect l="l" t="t" r="r" b="b"/>
                <a:pathLst>
                  <a:path w="6095524" h="1424940">
                    <a:moveTo>
                      <a:pt x="6095524" y="0"/>
                    </a:moveTo>
                    <a:cubicBezTo>
                      <a:pt x="6095524" y="7811"/>
                      <a:pt x="6095524" y="12573"/>
                      <a:pt x="6095524" y="17431"/>
                    </a:cubicBezTo>
                    <a:lnTo>
                      <a:pt x="6095524" y="216290"/>
                    </a:lnTo>
                    <a:lnTo>
                      <a:pt x="6079998" y="230600"/>
                    </a:lnTo>
                    <a:cubicBezTo>
                      <a:pt x="6058567" y="241363"/>
                      <a:pt x="6035706" y="251079"/>
                      <a:pt x="6012751" y="260699"/>
                    </a:cubicBezTo>
                    <a:cubicBezTo>
                      <a:pt x="6006084" y="263462"/>
                      <a:pt x="5998749" y="264986"/>
                      <a:pt x="5992749" y="268700"/>
                    </a:cubicBezTo>
                    <a:cubicBezTo>
                      <a:pt x="5965126" y="285655"/>
                      <a:pt x="5938361" y="303943"/>
                      <a:pt x="5910358" y="320231"/>
                    </a:cubicBezTo>
                    <a:cubicBezTo>
                      <a:pt x="5881497" y="337090"/>
                      <a:pt x="5855684" y="356997"/>
                      <a:pt x="5835777" y="383953"/>
                    </a:cubicBezTo>
                    <a:cubicBezTo>
                      <a:pt x="5817298" y="409004"/>
                      <a:pt x="5799391" y="434435"/>
                      <a:pt x="5781008" y="459581"/>
                    </a:cubicBezTo>
                    <a:cubicBezTo>
                      <a:pt x="5776341" y="465963"/>
                      <a:pt x="5772054" y="473488"/>
                      <a:pt x="5765673" y="477584"/>
                    </a:cubicBezTo>
                    <a:cubicBezTo>
                      <a:pt x="5752433" y="486156"/>
                      <a:pt x="5737955" y="493109"/>
                      <a:pt x="5723763" y="500158"/>
                    </a:cubicBezTo>
                    <a:cubicBezTo>
                      <a:pt x="5711571" y="506159"/>
                      <a:pt x="5698617" y="510635"/>
                      <a:pt x="5686711" y="517112"/>
                    </a:cubicBezTo>
                    <a:cubicBezTo>
                      <a:pt x="5677186" y="522256"/>
                      <a:pt x="5668708" y="529400"/>
                      <a:pt x="5659850" y="535877"/>
                    </a:cubicBezTo>
                    <a:cubicBezTo>
                      <a:pt x="5652135" y="541496"/>
                      <a:pt x="5643658" y="546354"/>
                      <a:pt x="5637181" y="553117"/>
                    </a:cubicBezTo>
                    <a:cubicBezTo>
                      <a:pt x="5621369" y="569500"/>
                      <a:pt x="5605462" y="585597"/>
                      <a:pt x="5585841" y="597694"/>
                    </a:cubicBezTo>
                    <a:cubicBezTo>
                      <a:pt x="5566505" y="609695"/>
                      <a:pt x="5548217" y="623126"/>
                      <a:pt x="5528977" y="635318"/>
                    </a:cubicBezTo>
                    <a:cubicBezTo>
                      <a:pt x="5510117" y="647224"/>
                      <a:pt x="5493067" y="660273"/>
                      <a:pt x="5483256" y="681419"/>
                    </a:cubicBezTo>
                    <a:cubicBezTo>
                      <a:pt x="5478875" y="690753"/>
                      <a:pt x="5472684" y="700945"/>
                      <a:pt x="5464397" y="706374"/>
                    </a:cubicBezTo>
                    <a:cubicBezTo>
                      <a:pt x="5452586" y="714089"/>
                      <a:pt x="5437632" y="716852"/>
                      <a:pt x="5424773" y="723424"/>
                    </a:cubicBezTo>
                    <a:cubicBezTo>
                      <a:pt x="5409628" y="731139"/>
                      <a:pt x="5392103" y="737807"/>
                      <a:pt x="5381815" y="750094"/>
                    </a:cubicBezTo>
                    <a:cubicBezTo>
                      <a:pt x="5372671" y="761048"/>
                      <a:pt x="5363432" y="769620"/>
                      <a:pt x="5351335" y="776573"/>
                    </a:cubicBezTo>
                    <a:cubicBezTo>
                      <a:pt x="5342858" y="781431"/>
                      <a:pt x="5336572" y="790289"/>
                      <a:pt x="5327809" y="794290"/>
                    </a:cubicBezTo>
                    <a:cubicBezTo>
                      <a:pt x="5316284" y="799624"/>
                      <a:pt x="5304663" y="803815"/>
                      <a:pt x="5294566" y="812102"/>
                    </a:cubicBezTo>
                    <a:cubicBezTo>
                      <a:pt x="5284089" y="820674"/>
                      <a:pt x="5272183" y="827437"/>
                      <a:pt x="5261229" y="835438"/>
                    </a:cubicBezTo>
                    <a:cubicBezTo>
                      <a:pt x="5255419" y="839724"/>
                      <a:pt x="5250656" y="845344"/>
                      <a:pt x="5245037" y="849821"/>
                    </a:cubicBezTo>
                    <a:cubicBezTo>
                      <a:pt x="5234750" y="858012"/>
                      <a:pt x="5224272" y="866013"/>
                      <a:pt x="5213699" y="873728"/>
                    </a:cubicBezTo>
                    <a:cubicBezTo>
                      <a:pt x="5203127" y="881444"/>
                      <a:pt x="5193030" y="890397"/>
                      <a:pt x="5181409" y="896017"/>
                    </a:cubicBezTo>
                    <a:cubicBezTo>
                      <a:pt x="5161598" y="905542"/>
                      <a:pt x="5139976" y="911257"/>
                      <a:pt x="5120735" y="921544"/>
                    </a:cubicBezTo>
                    <a:cubicBezTo>
                      <a:pt x="5101209" y="932021"/>
                      <a:pt x="5082826" y="945166"/>
                      <a:pt x="5065490" y="959072"/>
                    </a:cubicBezTo>
                    <a:cubicBezTo>
                      <a:pt x="5051774" y="970026"/>
                      <a:pt x="5038916" y="980885"/>
                      <a:pt x="5021675" y="986504"/>
                    </a:cubicBezTo>
                    <a:cubicBezTo>
                      <a:pt x="5012055" y="989648"/>
                      <a:pt x="5001959" y="996506"/>
                      <a:pt x="4996148" y="1004507"/>
                    </a:cubicBezTo>
                    <a:cubicBezTo>
                      <a:pt x="4983575" y="1021937"/>
                      <a:pt x="4967478" y="1034225"/>
                      <a:pt x="4949285" y="1044702"/>
                    </a:cubicBezTo>
                    <a:cubicBezTo>
                      <a:pt x="4924996" y="1058799"/>
                      <a:pt x="4900993" y="1073182"/>
                      <a:pt x="4876609" y="1086993"/>
                    </a:cubicBezTo>
                    <a:cubicBezTo>
                      <a:pt x="4862227" y="1095185"/>
                      <a:pt x="4847940" y="1103852"/>
                      <a:pt x="4832699" y="1109853"/>
                    </a:cubicBezTo>
                    <a:cubicBezTo>
                      <a:pt x="4801553" y="1122236"/>
                      <a:pt x="4769644" y="1132808"/>
                      <a:pt x="4738211" y="1144334"/>
                    </a:cubicBezTo>
                    <a:cubicBezTo>
                      <a:pt x="4727924" y="1148048"/>
                      <a:pt x="4718209" y="1153382"/>
                      <a:pt x="4707731" y="1156621"/>
                    </a:cubicBezTo>
                    <a:cubicBezTo>
                      <a:pt x="4696396" y="1160145"/>
                      <a:pt x="4684205" y="1161193"/>
                      <a:pt x="4672870" y="1164717"/>
                    </a:cubicBezTo>
                    <a:cubicBezTo>
                      <a:pt x="4654010" y="1170527"/>
                      <a:pt x="4635722" y="1177957"/>
                      <a:pt x="4616863" y="1183862"/>
                    </a:cubicBezTo>
                    <a:cubicBezTo>
                      <a:pt x="4580477" y="1195197"/>
                      <a:pt x="4543996" y="1206056"/>
                      <a:pt x="4507516" y="1216819"/>
                    </a:cubicBezTo>
                    <a:cubicBezTo>
                      <a:pt x="4499706" y="1219105"/>
                      <a:pt x="4491228" y="1219391"/>
                      <a:pt x="4483513" y="1221867"/>
                    </a:cubicBezTo>
                    <a:cubicBezTo>
                      <a:pt x="4463034" y="1228535"/>
                      <a:pt x="4442650" y="1235773"/>
                      <a:pt x="4422362" y="1243108"/>
                    </a:cubicBezTo>
                    <a:cubicBezTo>
                      <a:pt x="4410075" y="1247585"/>
                      <a:pt x="4398073" y="1253109"/>
                      <a:pt x="4385691" y="1257395"/>
                    </a:cubicBezTo>
                    <a:cubicBezTo>
                      <a:pt x="4375785" y="1260824"/>
                      <a:pt x="4365593" y="1263491"/>
                      <a:pt x="4355306" y="1265587"/>
                    </a:cubicBezTo>
                    <a:cubicBezTo>
                      <a:pt x="4346448" y="1267397"/>
                      <a:pt x="4337209" y="1267206"/>
                      <a:pt x="4328446" y="1269397"/>
                    </a:cubicBezTo>
                    <a:cubicBezTo>
                      <a:pt x="4304728" y="1275302"/>
                      <a:pt x="4281297" y="1281970"/>
                      <a:pt x="4257770" y="1288256"/>
                    </a:cubicBezTo>
                    <a:cubicBezTo>
                      <a:pt x="4248341" y="1290733"/>
                      <a:pt x="4238720" y="1292543"/>
                      <a:pt x="4229576" y="1295686"/>
                    </a:cubicBezTo>
                    <a:cubicBezTo>
                      <a:pt x="4205097" y="1303973"/>
                      <a:pt x="4180999" y="1313402"/>
                      <a:pt x="4156424" y="1321213"/>
                    </a:cubicBezTo>
                    <a:cubicBezTo>
                      <a:pt x="4136041" y="1327690"/>
                      <a:pt x="4115086" y="1332357"/>
                      <a:pt x="4094416" y="1338072"/>
                    </a:cubicBezTo>
                    <a:cubicBezTo>
                      <a:pt x="4085653" y="1340549"/>
                      <a:pt x="4077271" y="1344073"/>
                      <a:pt x="4068509" y="1346168"/>
                    </a:cubicBezTo>
                    <a:cubicBezTo>
                      <a:pt x="4048887" y="1350931"/>
                      <a:pt x="4028980" y="1354931"/>
                      <a:pt x="4009263" y="1359694"/>
                    </a:cubicBezTo>
                    <a:cubicBezTo>
                      <a:pt x="3998023" y="1362456"/>
                      <a:pt x="3987165" y="1367409"/>
                      <a:pt x="3975735" y="1369219"/>
                    </a:cubicBezTo>
                    <a:cubicBezTo>
                      <a:pt x="3948589" y="1373505"/>
                      <a:pt x="3921252" y="1376553"/>
                      <a:pt x="3893915" y="1379982"/>
                    </a:cubicBezTo>
                    <a:cubicBezTo>
                      <a:pt x="3865722" y="1383506"/>
                      <a:pt x="3837623" y="1387221"/>
                      <a:pt x="3809428" y="1390364"/>
                    </a:cubicBezTo>
                    <a:cubicBezTo>
                      <a:pt x="3793998" y="1391984"/>
                      <a:pt x="3778472" y="1392269"/>
                      <a:pt x="3763042" y="1393793"/>
                    </a:cubicBezTo>
                    <a:cubicBezTo>
                      <a:pt x="3749516" y="1395127"/>
                      <a:pt x="3736086" y="1397603"/>
                      <a:pt x="3722561" y="1399223"/>
                    </a:cubicBezTo>
                    <a:cubicBezTo>
                      <a:pt x="3710845" y="1400556"/>
                      <a:pt x="3699034" y="1401318"/>
                      <a:pt x="3687318" y="1402652"/>
                    </a:cubicBezTo>
                    <a:cubicBezTo>
                      <a:pt x="3668554" y="1404842"/>
                      <a:pt x="3649885" y="1407319"/>
                      <a:pt x="3631216" y="1409605"/>
                    </a:cubicBezTo>
                    <a:cubicBezTo>
                      <a:pt x="3623406" y="1410462"/>
                      <a:pt x="3615214" y="1412843"/>
                      <a:pt x="3607880" y="1411415"/>
                    </a:cubicBezTo>
                    <a:cubicBezTo>
                      <a:pt x="3589401" y="1407795"/>
                      <a:pt x="3571208" y="1408843"/>
                      <a:pt x="3552825" y="1411319"/>
                    </a:cubicBezTo>
                    <a:cubicBezTo>
                      <a:pt x="3546539" y="1412177"/>
                      <a:pt x="3539776" y="1411986"/>
                      <a:pt x="3533680" y="1410367"/>
                    </a:cubicBezTo>
                    <a:cubicBezTo>
                      <a:pt x="3521202" y="1407128"/>
                      <a:pt x="3509106" y="1402556"/>
                      <a:pt x="3496818" y="1398556"/>
                    </a:cubicBezTo>
                    <a:cubicBezTo>
                      <a:pt x="3495484" y="1398080"/>
                      <a:pt x="3493865" y="1397984"/>
                      <a:pt x="3492437" y="1397699"/>
                    </a:cubicBezTo>
                    <a:cubicBezTo>
                      <a:pt x="3484340" y="1396079"/>
                      <a:pt x="3476340" y="1394460"/>
                      <a:pt x="3468243" y="1393031"/>
                    </a:cubicBezTo>
                    <a:cubicBezTo>
                      <a:pt x="3463862" y="1392269"/>
                      <a:pt x="3459385" y="1392174"/>
                      <a:pt x="3455003" y="1391507"/>
                    </a:cubicBezTo>
                    <a:cubicBezTo>
                      <a:pt x="3438049" y="1388840"/>
                      <a:pt x="3419380" y="1393317"/>
                      <a:pt x="3404711" y="1381792"/>
                    </a:cubicBezTo>
                    <a:cubicBezTo>
                      <a:pt x="3395186" y="1374362"/>
                      <a:pt x="3385947" y="1376077"/>
                      <a:pt x="3375756" y="1377220"/>
                    </a:cubicBezTo>
                    <a:cubicBezTo>
                      <a:pt x="3368040" y="1378077"/>
                      <a:pt x="3360134" y="1377791"/>
                      <a:pt x="3352324" y="1377887"/>
                    </a:cubicBezTo>
                    <a:cubicBezTo>
                      <a:pt x="3338608" y="1378172"/>
                      <a:pt x="3324892" y="1378268"/>
                      <a:pt x="3311176" y="1378744"/>
                    </a:cubicBezTo>
                    <a:cubicBezTo>
                      <a:pt x="3306794" y="1378934"/>
                      <a:pt x="3302318" y="1381316"/>
                      <a:pt x="3298031" y="1380935"/>
                    </a:cubicBezTo>
                    <a:cubicBezTo>
                      <a:pt x="3278219" y="1379125"/>
                      <a:pt x="3258407" y="1376267"/>
                      <a:pt x="3238595" y="1374648"/>
                    </a:cubicBezTo>
                    <a:cubicBezTo>
                      <a:pt x="3227356" y="1373696"/>
                      <a:pt x="3215830" y="1375505"/>
                      <a:pt x="3204686" y="1374172"/>
                    </a:cubicBezTo>
                    <a:cubicBezTo>
                      <a:pt x="3191828" y="1372648"/>
                      <a:pt x="3179255" y="1368743"/>
                      <a:pt x="3166491" y="1366361"/>
                    </a:cubicBezTo>
                    <a:cubicBezTo>
                      <a:pt x="3162967" y="1365695"/>
                      <a:pt x="3159062" y="1366552"/>
                      <a:pt x="3155347" y="1366742"/>
                    </a:cubicBezTo>
                    <a:cubicBezTo>
                      <a:pt x="3151156" y="1366933"/>
                      <a:pt x="3147060" y="1367314"/>
                      <a:pt x="3142869" y="1367409"/>
                    </a:cubicBezTo>
                    <a:cubicBezTo>
                      <a:pt x="3130105" y="1367600"/>
                      <a:pt x="3117342" y="1367314"/>
                      <a:pt x="3104578" y="1367981"/>
                    </a:cubicBezTo>
                    <a:cubicBezTo>
                      <a:pt x="3096768" y="1368362"/>
                      <a:pt x="3088577" y="1372267"/>
                      <a:pt x="3081337" y="1370838"/>
                    </a:cubicBezTo>
                    <a:cubicBezTo>
                      <a:pt x="3066574" y="1368076"/>
                      <a:pt x="3051810" y="1374267"/>
                      <a:pt x="3037047" y="1369124"/>
                    </a:cubicBezTo>
                    <a:cubicBezTo>
                      <a:pt x="3032474" y="1367600"/>
                      <a:pt x="3026188" y="1371410"/>
                      <a:pt x="3020663" y="1371600"/>
                    </a:cubicBezTo>
                    <a:cubicBezTo>
                      <a:pt x="3006852" y="1372076"/>
                      <a:pt x="2993041" y="1371981"/>
                      <a:pt x="2979230" y="1371886"/>
                    </a:cubicBezTo>
                    <a:cubicBezTo>
                      <a:pt x="2966847" y="1371791"/>
                      <a:pt x="2953988" y="1373124"/>
                      <a:pt x="2942082" y="1370457"/>
                    </a:cubicBezTo>
                    <a:cubicBezTo>
                      <a:pt x="2929604" y="1367600"/>
                      <a:pt x="2918365" y="1367981"/>
                      <a:pt x="2906268" y="1371219"/>
                    </a:cubicBezTo>
                    <a:cubicBezTo>
                      <a:pt x="2897981" y="1373410"/>
                      <a:pt x="2889218" y="1373696"/>
                      <a:pt x="2880646" y="1374362"/>
                    </a:cubicBezTo>
                    <a:cubicBezTo>
                      <a:pt x="2871407" y="1375124"/>
                      <a:pt x="2861215" y="1373124"/>
                      <a:pt x="2852833" y="1376267"/>
                    </a:cubicBezTo>
                    <a:cubicBezTo>
                      <a:pt x="2827877" y="1385602"/>
                      <a:pt x="2802255" y="1387602"/>
                      <a:pt x="2776157" y="1387602"/>
                    </a:cubicBezTo>
                    <a:cubicBezTo>
                      <a:pt x="2771394" y="1387602"/>
                      <a:pt x="2766536" y="1386269"/>
                      <a:pt x="2761965" y="1384840"/>
                    </a:cubicBezTo>
                    <a:cubicBezTo>
                      <a:pt x="2735294" y="1376267"/>
                      <a:pt x="2708529" y="1377029"/>
                      <a:pt x="2681383" y="1382268"/>
                    </a:cubicBezTo>
                    <a:cubicBezTo>
                      <a:pt x="2675763" y="1383411"/>
                      <a:pt x="2669477" y="1383602"/>
                      <a:pt x="2663857" y="1382459"/>
                    </a:cubicBezTo>
                    <a:cubicBezTo>
                      <a:pt x="2648045" y="1379125"/>
                      <a:pt x="2632710" y="1373600"/>
                      <a:pt x="2616803" y="1371219"/>
                    </a:cubicBezTo>
                    <a:cubicBezTo>
                      <a:pt x="2590515" y="1367314"/>
                      <a:pt x="2567750" y="1380458"/>
                      <a:pt x="2544223" y="1389031"/>
                    </a:cubicBezTo>
                    <a:cubicBezTo>
                      <a:pt x="2521839" y="1397127"/>
                      <a:pt x="2502789" y="1415415"/>
                      <a:pt x="2476309" y="1411319"/>
                    </a:cubicBezTo>
                    <a:cubicBezTo>
                      <a:pt x="2473643" y="1410938"/>
                      <a:pt x="2470690" y="1413510"/>
                      <a:pt x="2467737" y="1414177"/>
                    </a:cubicBezTo>
                    <a:cubicBezTo>
                      <a:pt x="2459641" y="1415987"/>
                      <a:pt x="2451545" y="1418177"/>
                      <a:pt x="2443353" y="1419035"/>
                    </a:cubicBezTo>
                    <a:cubicBezTo>
                      <a:pt x="2433352" y="1420178"/>
                      <a:pt x="2423160" y="1419797"/>
                      <a:pt x="2413159" y="1420749"/>
                    </a:cubicBezTo>
                    <a:cubicBezTo>
                      <a:pt x="2400300" y="1421892"/>
                      <a:pt x="2387632" y="1424940"/>
                      <a:pt x="2374868" y="1424940"/>
                    </a:cubicBezTo>
                    <a:cubicBezTo>
                      <a:pt x="2364581" y="1424940"/>
                      <a:pt x="2354389" y="1421416"/>
                      <a:pt x="2344198" y="1419701"/>
                    </a:cubicBezTo>
                    <a:cubicBezTo>
                      <a:pt x="2329815" y="1417320"/>
                      <a:pt x="2314003" y="1417987"/>
                      <a:pt x="2301335" y="1411891"/>
                    </a:cubicBezTo>
                    <a:cubicBezTo>
                      <a:pt x="2287810" y="1405414"/>
                      <a:pt x="2274951" y="1402461"/>
                      <a:pt x="2260949" y="1404461"/>
                    </a:cubicBezTo>
                    <a:cubicBezTo>
                      <a:pt x="2256282" y="1405128"/>
                      <a:pt x="2250281" y="1409129"/>
                      <a:pt x="2248186" y="1413224"/>
                    </a:cubicBezTo>
                    <a:cubicBezTo>
                      <a:pt x="2243518" y="1422368"/>
                      <a:pt x="2237137" y="1423988"/>
                      <a:pt x="2228469" y="1420844"/>
                    </a:cubicBezTo>
                    <a:cubicBezTo>
                      <a:pt x="2220944" y="1418177"/>
                      <a:pt x="2211705" y="1416844"/>
                      <a:pt x="2206562" y="1411700"/>
                    </a:cubicBezTo>
                    <a:cubicBezTo>
                      <a:pt x="2191988" y="1397127"/>
                      <a:pt x="2173414" y="1396651"/>
                      <a:pt x="2155317" y="1392746"/>
                    </a:cubicBezTo>
                    <a:cubicBezTo>
                      <a:pt x="2144269" y="1390364"/>
                      <a:pt x="2133981" y="1390269"/>
                      <a:pt x="2122932" y="1391888"/>
                    </a:cubicBezTo>
                    <a:cubicBezTo>
                      <a:pt x="2098930" y="1395508"/>
                      <a:pt x="2075593" y="1390364"/>
                      <a:pt x="2052542" y="1383792"/>
                    </a:cubicBezTo>
                    <a:cubicBezTo>
                      <a:pt x="2037302" y="1379411"/>
                      <a:pt x="2021681" y="1376744"/>
                      <a:pt x="2006537" y="1372267"/>
                    </a:cubicBezTo>
                    <a:cubicBezTo>
                      <a:pt x="1995202" y="1368838"/>
                      <a:pt x="1983868" y="1364742"/>
                      <a:pt x="1973486" y="1359218"/>
                    </a:cubicBezTo>
                    <a:cubicBezTo>
                      <a:pt x="1958435" y="1351121"/>
                      <a:pt x="1945292" y="1338929"/>
                      <a:pt x="1926146" y="1342168"/>
                    </a:cubicBezTo>
                    <a:cubicBezTo>
                      <a:pt x="1909286" y="1345025"/>
                      <a:pt x="1894047" y="1339025"/>
                      <a:pt x="1878616" y="1333310"/>
                    </a:cubicBezTo>
                    <a:cubicBezTo>
                      <a:pt x="1867281" y="1329119"/>
                      <a:pt x="1855948" y="1324832"/>
                      <a:pt x="1844231" y="1322165"/>
                    </a:cubicBezTo>
                    <a:cubicBezTo>
                      <a:pt x="1830324" y="1319022"/>
                      <a:pt x="1814608" y="1320356"/>
                      <a:pt x="1802225" y="1314545"/>
                    </a:cubicBezTo>
                    <a:cubicBezTo>
                      <a:pt x="1789271" y="1308449"/>
                      <a:pt x="1778509" y="1312545"/>
                      <a:pt x="1766983" y="1314260"/>
                    </a:cubicBezTo>
                    <a:cubicBezTo>
                      <a:pt x="1748600" y="1316927"/>
                      <a:pt x="1730311" y="1321880"/>
                      <a:pt x="1711738" y="1315593"/>
                    </a:cubicBezTo>
                    <a:cubicBezTo>
                      <a:pt x="1689164" y="1307973"/>
                      <a:pt x="1666780" y="1299782"/>
                      <a:pt x="1644111" y="1292543"/>
                    </a:cubicBezTo>
                    <a:cubicBezTo>
                      <a:pt x="1635347" y="1289780"/>
                      <a:pt x="1625919" y="1288637"/>
                      <a:pt x="1616774" y="1287399"/>
                    </a:cubicBezTo>
                    <a:cubicBezTo>
                      <a:pt x="1608107" y="1286351"/>
                      <a:pt x="1597725" y="1289018"/>
                      <a:pt x="1591056" y="1285018"/>
                    </a:cubicBezTo>
                    <a:cubicBezTo>
                      <a:pt x="1573911" y="1274731"/>
                      <a:pt x="1556291" y="1269683"/>
                      <a:pt x="1536478" y="1269683"/>
                    </a:cubicBezTo>
                    <a:cubicBezTo>
                      <a:pt x="1529048" y="1269683"/>
                      <a:pt x="1521809" y="1265396"/>
                      <a:pt x="1514285" y="1264634"/>
                    </a:cubicBezTo>
                    <a:cubicBezTo>
                      <a:pt x="1503997" y="1263682"/>
                      <a:pt x="1492186" y="1261110"/>
                      <a:pt x="1483233" y="1264730"/>
                    </a:cubicBezTo>
                    <a:cubicBezTo>
                      <a:pt x="1462183" y="1273302"/>
                      <a:pt x="1445134" y="1266158"/>
                      <a:pt x="1426750" y="1257681"/>
                    </a:cubicBezTo>
                    <a:cubicBezTo>
                      <a:pt x="1408652" y="1249299"/>
                      <a:pt x="1389602" y="1242632"/>
                      <a:pt x="1370362" y="1237107"/>
                    </a:cubicBezTo>
                    <a:cubicBezTo>
                      <a:pt x="1363123" y="1235107"/>
                      <a:pt x="1354456" y="1238441"/>
                      <a:pt x="1346454" y="1239107"/>
                    </a:cubicBezTo>
                    <a:cubicBezTo>
                      <a:pt x="1343596" y="1239298"/>
                      <a:pt x="1340453" y="1239584"/>
                      <a:pt x="1337882" y="1238631"/>
                    </a:cubicBezTo>
                    <a:cubicBezTo>
                      <a:pt x="1313022" y="1229487"/>
                      <a:pt x="1287780" y="1222534"/>
                      <a:pt x="1260825" y="1227296"/>
                    </a:cubicBezTo>
                    <a:cubicBezTo>
                      <a:pt x="1258349" y="1227773"/>
                      <a:pt x="1255586" y="1226725"/>
                      <a:pt x="1253109" y="1226058"/>
                    </a:cubicBezTo>
                    <a:cubicBezTo>
                      <a:pt x="1241012" y="1222629"/>
                      <a:pt x="1229201" y="1217200"/>
                      <a:pt x="1216915" y="1215962"/>
                    </a:cubicBezTo>
                    <a:cubicBezTo>
                      <a:pt x="1186625" y="1212914"/>
                      <a:pt x="1156146" y="1211675"/>
                      <a:pt x="1125664" y="1209675"/>
                    </a:cubicBezTo>
                    <a:cubicBezTo>
                      <a:pt x="1123759" y="1209580"/>
                      <a:pt x="1121759" y="1209580"/>
                      <a:pt x="1120045" y="1208913"/>
                    </a:cubicBezTo>
                    <a:cubicBezTo>
                      <a:pt x="1108805" y="1204817"/>
                      <a:pt x="1098995" y="1206151"/>
                      <a:pt x="1089469" y="1213961"/>
                    </a:cubicBezTo>
                    <a:cubicBezTo>
                      <a:pt x="1085278" y="1217390"/>
                      <a:pt x="1079563" y="1219200"/>
                      <a:pt x="1074325" y="1221105"/>
                    </a:cubicBezTo>
                    <a:cubicBezTo>
                      <a:pt x="1066609" y="1223963"/>
                      <a:pt x="1058704" y="1226725"/>
                      <a:pt x="1050703" y="1228535"/>
                    </a:cubicBezTo>
                    <a:cubicBezTo>
                      <a:pt x="1042797" y="1230249"/>
                      <a:pt x="1034320" y="1232630"/>
                      <a:pt x="1026700" y="1231297"/>
                    </a:cubicBezTo>
                    <a:cubicBezTo>
                      <a:pt x="1012984" y="1228916"/>
                      <a:pt x="999934" y="1223582"/>
                      <a:pt x="986409" y="1220057"/>
                    </a:cubicBezTo>
                    <a:cubicBezTo>
                      <a:pt x="981742" y="1218819"/>
                      <a:pt x="976598" y="1219010"/>
                      <a:pt x="971741" y="1218914"/>
                    </a:cubicBezTo>
                    <a:cubicBezTo>
                      <a:pt x="960596" y="1218629"/>
                      <a:pt x="949166" y="1221391"/>
                      <a:pt x="939070" y="1213485"/>
                    </a:cubicBezTo>
                    <a:cubicBezTo>
                      <a:pt x="929736" y="1206056"/>
                      <a:pt x="920305" y="1208246"/>
                      <a:pt x="910495" y="1213866"/>
                    </a:cubicBezTo>
                    <a:cubicBezTo>
                      <a:pt x="903446" y="1217867"/>
                      <a:pt x="895446" y="1221010"/>
                      <a:pt x="887540" y="1222534"/>
                    </a:cubicBezTo>
                    <a:cubicBezTo>
                      <a:pt x="876681" y="1224629"/>
                      <a:pt x="865918" y="1225487"/>
                      <a:pt x="854202" y="1224248"/>
                    </a:cubicBezTo>
                    <a:cubicBezTo>
                      <a:pt x="845915" y="1223391"/>
                      <a:pt x="839152" y="1223010"/>
                      <a:pt x="832675" y="1217962"/>
                    </a:cubicBezTo>
                    <a:cubicBezTo>
                      <a:pt x="831628" y="1217200"/>
                      <a:pt x="829723" y="1217009"/>
                      <a:pt x="828294" y="1217105"/>
                    </a:cubicBezTo>
                    <a:cubicBezTo>
                      <a:pt x="809530" y="1218724"/>
                      <a:pt x="790956" y="1217867"/>
                      <a:pt x="772001" y="1216723"/>
                    </a:cubicBezTo>
                    <a:cubicBezTo>
                      <a:pt x="747904" y="1215200"/>
                      <a:pt x="722566" y="1219676"/>
                      <a:pt x="701707" y="1235678"/>
                    </a:cubicBezTo>
                    <a:cubicBezTo>
                      <a:pt x="698659" y="1238060"/>
                      <a:pt x="694087" y="1239107"/>
                      <a:pt x="690086" y="1239679"/>
                    </a:cubicBezTo>
                    <a:cubicBezTo>
                      <a:pt x="671227" y="1242155"/>
                      <a:pt x="652272" y="1243870"/>
                      <a:pt x="633412" y="1246632"/>
                    </a:cubicBezTo>
                    <a:cubicBezTo>
                      <a:pt x="623125" y="1248156"/>
                      <a:pt x="612362" y="1249490"/>
                      <a:pt x="603028" y="1253681"/>
                    </a:cubicBezTo>
                    <a:cubicBezTo>
                      <a:pt x="593885" y="1257776"/>
                      <a:pt x="586549" y="1262634"/>
                      <a:pt x="581120" y="1254062"/>
                    </a:cubicBezTo>
                    <a:cubicBezTo>
                      <a:pt x="571406" y="1258634"/>
                      <a:pt x="562927" y="1262444"/>
                      <a:pt x="554642" y="1266539"/>
                    </a:cubicBezTo>
                    <a:cubicBezTo>
                      <a:pt x="551593" y="1268063"/>
                      <a:pt x="549021" y="1270540"/>
                      <a:pt x="545973" y="1271969"/>
                    </a:cubicBezTo>
                    <a:cubicBezTo>
                      <a:pt x="542734" y="1273493"/>
                      <a:pt x="539115" y="1274445"/>
                      <a:pt x="535591" y="1275207"/>
                    </a:cubicBezTo>
                    <a:cubicBezTo>
                      <a:pt x="519874" y="1278636"/>
                      <a:pt x="504158" y="1281779"/>
                      <a:pt x="488538" y="1285494"/>
                    </a:cubicBezTo>
                    <a:cubicBezTo>
                      <a:pt x="485489" y="1286256"/>
                      <a:pt x="482917" y="1289304"/>
                      <a:pt x="480155" y="1291304"/>
                    </a:cubicBezTo>
                    <a:cubicBezTo>
                      <a:pt x="478345" y="1292638"/>
                      <a:pt x="476536" y="1294638"/>
                      <a:pt x="474535" y="1294924"/>
                    </a:cubicBezTo>
                    <a:cubicBezTo>
                      <a:pt x="459295" y="1297210"/>
                      <a:pt x="444151" y="1299877"/>
                      <a:pt x="428816" y="1301020"/>
                    </a:cubicBezTo>
                    <a:cubicBezTo>
                      <a:pt x="415957" y="1301972"/>
                      <a:pt x="403574" y="1301687"/>
                      <a:pt x="400241" y="1318260"/>
                    </a:cubicBezTo>
                    <a:cubicBezTo>
                      <a:pt x="399669" y="1321118"/>
                      <a:pt x="395573" y="1324166"/>
                      <a:pt x="392431" y="1325594"/>
                    </a:cubicBezTo>
                    <a:cubicBezTo>
                      <a:pt x="383477" y="1329690"/>
                      <a:pt x="373951" y="1332452"/>
                      <a:pt x="365093" y="1336643"/>
                    </a:cubicBezTo>
                    <a:cubicBezTo>
                      <a:pt x="336042" y="1350645"/>
                      <a:pt x="305658" y="1359503"/>
                      <a:pt x="273177" y="1357884"/>
                    </a:cubicBezTo>
                    <a:cubicBezTo>
                      <a:pt x="263081" y="1357408"/>
                      <a:pt x="253270" y="1352264"/>
                      <a:pt x="246888" y="1350359"/>
                    </a:cubicBezTo>
                    <a:cubicBezTo>
                      <a:pt x="228506" y="1357884"/>
                      <a:pt x="213075" y="1365123"/>
                      <a:pt x="196977" y="1370552"/>
                    </a:cubicBezTo>
                    <a:cubicBezTo>
                      <a:pt x="182785" y="1375410"/>
                      <a:pt x="167926" y="1378458"/>
                      <a:pt x="153352" y="1381982"/>
                    </a:cubicBezTo>
                    <a:cubicBezTo>
                      <a:pt x="148018" y="1383316"/>
                      <a:pt x="142589" y="1384078"/>
                      <a:pt x="137160" y="1384745"/>
                    </a:cubicBezTo>
                    <a:cubicBezTo>
                      <a:pt x="120206" y="1386840"/>
                      <a:pt x="102489" y="1381792"/>
                      <a:pt x="85917" y="1389793"/>
                    </a:cubicBezTo>
                    <a:cubicBezTo>
                      <a:pt x="77248" y="1393984"/>
                      <a:pt x="68675" y="1399032"/>
                      <a:pt x="59532" y="1401223"/>
                    </a:cubicBezTo>
                    <a:cubicBezTo>
                      <a:pt x="49721" y="1403604"/>
                      <a:pt x="40124" y="1407319"/>
                      <a:pt x="30325" y="1409974"/>
                    </a:cubicBezTo>
                    <a:lnTo>
                      <a:pt x="0" y="1412360"/>
                    </a:lnTo>
                    <a:lnTo>
                      <a:pt x="0" y="1058622"/>
                    </a:lnTo>
                    <a:lnTo>
                      <a:pt x="17145" y="1060228"/>
                    </a:lnTo>
                    <a:cubicBezTo>
                      <a:pt x="26480" y="1061561"/>
                      <a:pt x="35528" y="1066133"/>
                      <a:pt x="44672" y="1066324"/>
                    </a:cubicBezTo>
                    <a:cubicBezTo>
                      <a:pt x="59055" y="1066610"/>
                      <a:pt x="71819" y="1068419"/>
                      <a:pt x="84677" y="1076230"/>
                    </a:cubicBezTo>
                    <a:cubicBezTo>
                      <a:pt x="104108" y="1087946"/>
                      <a:pt x="120110" y="1082993"/>
                      <a:pt x="132017" y="1064990"/>
                    </a:cubicBezTo>
                    <a:cubicBezTo>
                      <a:pt x="133255" y="1063181"/>
                      <a:pt x="134874" y="1060799"/>
                      <a:pt x="136779" y="1060323"/>
                    </a:cubicBezTo>
                    <a:cubicBezTo>
                      <a:pt x="153639" y="1056132"/>
                      <a:pt x="170974" y="1048131"/>
                      <a:pt x="187547" y="1049179"/>
                    </a:cubicBezTo>
                    <a:cubicBezTo>
                      <a:pt x="216789" y="1051084"/>
                      <a:pt x="244316" y="1048798"/>
                      <a:pt x="270891" y="1036415"/>
                    </a:cubicBezTo>
                    <a:cubicBezTo>
                      <a:pt x="272510" y="1035653"/>
                      <a:pt x="274987" y="1034891"/>
                      <a:pt x="276320" y="1035558"/>
                    </a:cubicBezTo>
                    <a:cubicBezTo>
                      <a:pt x="292322" y="1043845"/>
                      <a:pt x="309848" y="1050417"/>
                      <a:pt x="323755" y="1061561"/>
                    </a:cubicBezTo>
                    <a:cubicBezTo>
                      <a:pt x="336995" y="1072134"/>
                      <a:pt x="352997" y="1072229"/>
                      <a:pt x="361855" y="1057942"/>
                    </a:cubicBezTo>
                    <a:cubicBezTo>
                      <a:pt x="366236" y="1050893"/>
                      <a:pt x="372332" y="1042702"/>
                      <a:pt x="379571" y="1039939"/>
                    </a:cubicBezTo>
                    <a:cubicBezTo>
                      <a:pt x="395954" y="1033653"/>
                      <a:pt x="413481" y="1030414"/>
                      <a:pt x="430530" y="1025747"/>
                    </a:cubicBezTo>
                    <a:cubicBezTo>
                      <a:pt x="451581" y="1020032"/>
                      <a:pt x="472345" y="1020032"/>
                      <a:pt x="493300" y="1027176"/>
                    </a:cubicBezTo>
                    <a:cubicBezTo>
                      <a:pt x="508064" y="1032224"/>
                      <a:pt x="523113" y="1032224"/>
                      <a:pt x="537782" y="1025366"/>
                    </a:cubicBezTo>
                    <a:cubicBezTo>
                      <a:pt x="545687" y="1021652"/>
                      <a:pt x="553784" y="1017842"/>
                      <a:pt x="562166" y="1015746"/>
                    </a:cubicBezTo>
                    <a:cubicBezTo>
                      <a:pt x="567595" y="1014412"/>
                      <a:pt x="573881" y="1015651"/>
                      <a:pt x="579596" y="1016699"/>
                    </a:cubicBezTo>
                    <a:cubicBezTo>
                      <a:pt x="590645" y="1018794"/>
                      <a:pt x="602075" y="1025176"/>
                      <a:pt x="612362" y="1023557"/>
                    </a:cubicBezTo>
                    <a:cubicBezTo>
                      <a:pt x="647891" y="1017842"/>
                      <a:pt x="681419" y="1031272"/>
                      <a:pt x="716090" y="1031653"/>
                    </a:cubicBezTo>
                    <a:cubicBezTo>
                      <a:pt x="731806" y="1031843"/>
                      <a:pt x="747332" y="1034891"/>
                      <a:pt x="758381" y="1018985"/>
                    </a:cubicBezTo>
                    <a:cubicBezTo>
                      <a:pt x="759809" y="1016889"/>
                      <a:pt x="766763" y="1018032"/>
                      <a:pt x="771049" y="1018699"/>
                    </a:cubicBezTo>
                    <a:cubicBezTo>
                      <a:pt x="780574" y="1020128"/>
                      <a:pt x="790004" y="1023747"/>
                      <a:pt x="799433" y="1023652"/>
                    </a:cubicBezTo>
                    <a:cubicBezTo>
                      <a:pt x="818960" y="1023557"/>
                      <a:pt x="838581" y="1022033"/>
                      <a:pt x="858012" y="1020318"/>
                    </a:cubicBezTo>
                    <a:cubicBezTo>
                      <a:pt x="865346" y="1019651"/>
                      <a:pt x="872395" y="1017080"/>
                      <a:pt x="879634" y="1015270"/>
                    </a:cubicBezTo>
                    <a:cubicBezTo>
                      <a:pt x="883634" y="1014222"/>
                      <a:pt x="887921" y="1011460"/>
                      <a:pt x="891635" y="1012031"/>
                    </a:cubicBezTo>
                    <a:cubicBezTo>
                      <a:pt x="913162" y="1015365"/>
                      <a:pt x="932879" y="1007174"/>
                      <a:pt x="953262" y="1003078"/>
                    </a:cubicBezTo>
                    <a:cubicBezTo>
                      <a:pt x="962692" y="1001173"/>
                      <a:pt x="971550" y="996601"/>
                      <a:pt x="980694" y="993458"/>
                    </a:cubicBezTo>
                    <a:cubicBezTo>
                      <a:pt x="983075" y="992600"/>
                      <a:pt x="985742" y="991838"/>
                      <a:pt x="988124" y="992029"/>
                    </a:cubicBezTo>
                    <a:cubicBezTo>
                      <a:pt x="1001744" y="993172"/>
                      <a:pt x="1015270" y="994791"/>
                      <a:pt x="1028795" y="996029"/>
                    </a:cubicBezTo>
                    <a:cubicBezTo>
                      <a:pt x="1041083" y="997172"/>
                      <a:pt x="1053465" y="997553"/>
                      <a:pt x="1059275" y="1011555"/>
                    </a:cubicBezTo>
                    <a:cubicBezTo>
                      <a:pt x="1060133" y="1013746"/>
                      <a:pt x="1062990" y="1015365"/>
                      <a:pt x="1065181" y="1016794"/>
                    </a:cubicBezTo>
                    <a:cubicBezTo>
                      <a:pt x="1098995" y="1038797"/>
                      <a:pt x="1117092" y="1038225"/>
                      <a:pt x="1150144" y="1014984"/>
                    </a:cubicBezTo>
                    <a:cubicBezTo>
                      <a:pt x="1153573" y="1012603"/>
                      <a:pt x="1160907" y="1010888"/>
                      <a:pt x="1163193" y="1012793"/>
                    </a:cubicBezTo>
                    <a:cubicBezTo>
                      <a:pt x="1182624" y="1028605"/>
                      <a:pt x="1203865" y="1026890"/>
                      <a:pt x="1226249" y="1021937"/>
                    </a:cubicBezTo>
                    <a:cubicBezTo>
                      <a:pt x="1232059" y="1020604"/>
                      <a:pt x="1240251" y="1020604"/>
                      <a:pt x="1244632" y="1023747"/>
                    </a:cubicBezTo>
                    <a:cubicBezTo>
                      <a:pt x="1265492" y="1038320"/>
                      <a:pt x="1287876" y="1036225"/>
                      <a:pt x="1310545" y="1031939"/>
                    </a:cubicBezTo>
                    <a:cubicBezTo>
                      <a:pt x="1314069" y="1031272"/>
                      <a:pt x="1318356" y="1027652"/>
                      <a:pt x="1319879" y="1024319"/>
                    </a:cubicBezTo>
                    <a:cubicBezTo>
                      <a:pt x="1325309" y="1012508"/>
                      <a:pt x="1335501" y="1008507"/>
                      <a:pt x="1346740" y="1005173"/>
                    </a:cubicBezTo>
                    <a:cubicBezTo>
                      <a:pt x="1364457" y="999744"/>
                      <a:pt x="1381887" y="993362"/>
                      <a:pt x="1399699" y="988219"/>
                    </a:cubicBezTo>
                    <a:cubicBezTo>
                      <a:pt x="1404081" y="986981"/>
                      <a:pt x="1409510" y="987743"/>
                      <a:pt x="1414082" y="989171"/>
                    </a:cubicBezTo>
                    <a:cubicBezTo>
                      <a:pt x="1429703" y="994029"/>
                      <a:pt x="1439609" y="1006221"/>
                      <a:pt x="1450467" y="1017461"/>
                    </a:cubicBezTo>
                    <a:cubicBezTo>
                      <a:pt x="1455230" y="1022414"/>
                      <a:pt x="1461802" y="1025938"/>
                      <a:pt x="1468184" y="1028795"/>
                    </a:cubicBezTo>
                    <a:cubicBezTo>
                      <a:pt x="1484757" y="1036130"/>
                      <a:pt x="1501712" y="1042702"/>
                      <a:pt x="1518476" y="1049655"/>
                    </a:cubicBezTo>
                    <a:cubicBezTo>
                      <a:pt x="1520095" y="1050322"/>
                      <a:pt x="1521428" y="1052036"/>
                      <a:pt x="1522667" y="1053465"/>
                    </a:cubicBezTo>
                    <a:cubicBezTo>
                      <a:pt x="1535049" y="1068515"/>
                      <a:pt x="1547336" y="1083659"/>
                      <a:pt x="1559814" y="1098709"/>
                    </a:cubicBezTo>
                    <a:cubicBezTo>
                      <a:pt x="1562195" y="1101566"/>
                      <a:pt x="1565625" y="1103662"/>
                      <a:pt x="1568196" y="1106424"/>
                    </a:cubicBezTo>
                    <a:cubicBezTo>
                      <a:pt x="1571816" y="1110234"/>
                      <a:pt x="1576388" y="1113854"/>
                      <a:pt x="1578293" y="1118426"/>
                    </a:cubicBezTo>
                    <a:cubicBezTo>
                      <a:pt x="1584198" y="1132808"/>
                      <a:pt x="1595533" y="1139000"/>
                      <a:pt x="1609820" y="1141667"/>
                    </a:cubicBezTo>
                    <a:cubicBezTo>
                      <a:pt x="1622870" y="1144143"/>
                      <a:pt x="1635919" y="1146239"/>
                      <a:pt x="1648873" y="1149096"/>
                    </a:cubicBezTo>
                    <a:cubicBezTo>
                      <a:pt x="1664684" y="1152525"/>
                      <a:pt x="1680401" y="1156240"/>
                      <a:pt x="1696022" y="1160431"/>
                    </a:cubicBezTo>
                    <a:cubicBezTo>
                      <a:pt x="1702784" y="1162241"/>
                      <a:pt x="1709928" y="1164336"/>
                      <a:pt x="1715739" y="1168051"/>
                    </a:cubicBezTo>
                    <a:cubicBezTo>
                      <a:pt x="1732026" y="1178338"/>
                      <a:pt x="1749457" y="1185291"/>
                      <a:pt x="1768602" y="1182529"/>
                    </a:cubicBezTo>
                    <a:cubicBezTo>
                      <a:pt x="1783937" y="1180338"/>
                      <a:pt x="1796796" y="1185958"/>
                      <a:pt x="1806321" y="1194721"/>
                    </a:cubicBezTo>
                    <a:cubicBezTo>
                      <a:pt x="1823657" y="1210628"/>
                      <a:pt x="1842230" y="1207008"/>
                      <a:pt x="1860709" y="1201865"/>
                    </a:cubicBezTo>
                    <a:cubicBezTo>
                      <a:pt x="1870234" y="1199198"/>
                      <a:pt x="1878044" y="1199579"/>
                      <a:pt x="1887093" y="1202150"/>
                    </a:cubicBezTo>
                    <a:cubicBezTo>
                      <a:pt x="1908048" y="1208151"/>
                      <a:pt x="1922050" y="1224439"/>
                      <a:pt x="1935575" y="1238726"/>
                    </a:cubicBezTo>
                    <a:cubicBezTo>
                      <a:pt x="1947101" y="1250918"/>
                      <a:pt x="1960055" y="1257776"/>
                      <a:pt x="1974247" y="1262920"/>
                    </a:cubicBezTo>
                    <a:cubicBezTo>
                      <a:pt x="1992154" y="1269492"/>
                      <a:pt x="2006346" y="1267016"/>
                      <a:pt x="2014919" y="1251204"/>
                    </a:cubicBezTo>
                    <a:cubicBezTo>
                      <a:pt x="2017300" y="1246727"/>
                      <a:pt x="2021491" y="1241488"/>
                      <a:pt x="2025968" y="1240155"/>
                    </a:cubicBezTo>
                    <a:cubicBezTo>
                      <a:pt x="2047589" y="1233488"/>
                      <a:pt x="2069497" y="1223772"/>
                      <a:pt x="2092643" y="1229678"/>
                    </a:cubicBezTo>
                    <a:cubicBezTo>
                      <a:pt x="2124647" y="1237774"/>
                      <a:pt x="2155889" y="1237298"/>
                      <a:pt x="2187893" y="1229297"/>
                    </a:cubicBezTo>
                    <a:cubicBezTo>
                      <a:pt x="2239804" y="1216343"/>
                      <a:pt x="2291715" y="1202627"/>
                      <a:pt x="2346294" y="1205484"/>
                    </a:cubicBezTo>
                    <a:cubicBezTo>
                      <a:pt x="2355342" y="1205960"/>
                      <a:pt x="2366105" y="1200150"/>
                      <a:pt x="2373916" y="1194435"/>
                    </a:cubicBezTo>
                    <a:cubicBezTo>
                      <a:pt x="2388870" y="1183577"/>
                      <a:pt x="2388203" y="1182719"/>
                      <a:pt x="2404967" y="1191673"/>
                    </a:cubicBezTo>
                    <a:cubicBezTo>
                      <a:pt x="2408968" y="1193864"/>
                      <a:pt x="2413921" y="1195197"/>
                      <a:pt x="2416874" y="1198436"/>
                    </a:cubicBezTo>
                    <a:cubicBezTo>
                      <a:pt x="2431923" y="1214914"/>
                      <a:pt x="2450497" y="1210913"/>
                      <a:pt x="2468975" y="1208532"/>
                    </a:cubicBezTo>
                    <a:cubicBezTo>
                      <a:pt x="2472214" y="1208056"/>
                      <a:pt x="2476119" y="1207389"/>
                      <a:pt x="2478882" y="1208723"/>
                    </a:cubicBezTo>
                    <a:cubicBezTo>
                      <a:pt x="2491359" y="1214723"/>
                      <a:pt x="2501932" y="1212628"/>
                      <a:pt x="2512791" y="1204436"/>
                    </a:cubicBezTo>
                    <a:cubicBezTo>
                      <a:pt x="2522220" y="1197388"/>
                      <a:pt x="2533079" y="1193197"/>
                      <a:pt x="2544223" y="1201960"/>
                    </a:cubicBezTo>
                    <a:cubicBezTo>
                      <a:pt x="2568988" y="1221391"/>
                      <a:pt x="2595467" y="1222343"/>
                      <a:pt x="2623471" y="1210056"/>
                    </a:cubicBezTo>
                    <a:cubicBezTo>
                      <a:pt x="2643473" y="1201293"/>
                      <a:pt x="2663190" y="1199293"/>
                      <a:pt x="2684241" y="1208151"/>
                    </a:cubicBezTo>
                    <a:cubicBezTo>
                      <a:pt x="2692337" y="1211580"/>
                      <a:pt x="2702814" y="1209294"/>
                      <a:pt x="2712244" y="1210056"/>
                    </a:cubicBezTo>
                    <a:cubicBezTo>
                      <a:pt x="2717578" y="1210437"/>
                      <a:pt x="2723484" y="1210532"/>
                      <a:pt x="2728055" y="1212914"/>
                    </a:cubicBezTo>
                    <a:cubicBezTo>
                      <a:pt x="2740248" y="1219010"/>
                      <a:pt x="2751582" y="1226820"/>
                      <a:pt x="2763869" y="1232821"/>
                    </a:cubicBezTo>
                    <a:cubicBezTo>
                      <a:pt x="2769775" y="1235678"/>
                      <a:pt x="2776823" y="1237202"/>
                      <a:pt x="2783491" y="1237298"/>
                    </a:cubicBezTo>
                    <a:cubicBezTo>
                      <a:pt x="2803208" y="1237774"/>
                      <a:pt x="2822925" y="1237774"/>
                      <a:pt x="2842546" y="1236917"/>
                    </a:cubicBezTo>
                    <a:cubicBezTo>
                      <a:pt x="2874931" y="1235583"/>
                      <a:pt x="2907792" y="1235297"/>
                      <a:pt x="2931128" y="1206913"/>
                    </a:cubicBezTo>
                    <a:cubicBezTo>
                      <a:pt x="2933034" y="1204627"/>
                      <a:pt x="2937129" y="1203293"/>
                      <a:pt x="2940368" y="1202912"/>
                    </a:cubicBezTo>
                    <a:cubicBezTo>
                      <a:pt x="2955322" y="1201103"/>
                      <a:pt x="2970657" y="1200912"/>
                      <a:pt x="2985421" y="1197959"/>
                    </a:cubicBezTo>
                    <a:cubicBezTo>
                      <a:pt x="2997232" y="1195578"/>
                      <a:pt x="3007043" y="1196340"/>
                      <a:pt x="3015996" y="1204722"/>
                    </a:cubicBezTo>
                    <a:cubicBezTo>
                      <a:pt x="3027712" y="1215771"/>
                      <a:pt x="3042000" y="1222248"/>
                      <a:pt x="3057621" y="1218724"/>
                    </a:cubicBezTo>
                    <a:cubicBezTo>
                      <a:pt x="3073241" y="1215295"/>
                      <a:pt x="3083528" y="1222724"/>
                      <a:pt x="3095054" y="1230440"/>
                    </a:cubicBezTo>
                    <a:cubicBezTo>
                      <a:pt x="3103436" y="1236059"/>
                      <a:pt x="3112961" y="1243108"/>
                      <a:pt x="3122295" y="1243679"/>
                    </a:cubicBezTo>
                    <a:cubicBezTo>
                      <a:pt x="3143441" y="1244917"/>
                      <a:pt x="3161634" y="1264539"/>
                      <a:pt x="3184589" y="1253395"/>
                    </a:cubicBezTo>
                    <a:cubicBezTo>
                      <a:pt x="3186113" y="1252633"/>
                      <a:pt x="3188875" y="1254538"/>
                      <a:pt x="3191066" y="1255014"/>
                    </a:cubicBezTo>
                    <a:cubicBezTo>
                      <a:pt x="3208592" y="1258634"/>
                      <a:pt x="3225070" y="1255109"/>
                      <a:pt x="3237929" y="1243203"/>
                    </a:cubicBezTo>
                    <a:cubicBezTo>
                      <a:pt x="3254788" y="1227677"/>
                      <a:pt x="3273457" y="1226153"/>
                      <a:pt x="3294221" y="1231202"/>
                    </a:cubicBezTo>
                    <a:cubicBezTo>
                      <a:pt x="3300889" y="1232821"/>
                      <a:pt x="3307557" y="1233964"/>
                      <a:pt x="3314319" y="1235297"/>
                    </a:cubicBezTo>
                    <a:cubicBezTo>
                      <a:pt x="3323463" y="1237202"/>
                      <a:pt x="3332703" y="1239203"/>
                      <a:pt x="3341846" y="1241108"/>
                    </a:cubicBezTo>
                    <a:cubicBezTo>
                      <a:pt x="3350705" y="1243013"/>
                      <a:pt x="3360516" y="1246251"/>
                      <a:pt x="3367373" y="1238060"/>
                    </a:cubicBezTo>
                    <a:cubicBezTo>
                      <a:pt x="3373279" y="1231011"/>
                      <a:pt x="3377470" y="1231678"/>
                      <a:pt x="3382899" y="1237774"/>
                    </a:cubicBezTo>
                    <a:cubicBezTo>
                      <a:pt x="3401759" y="1259110"/>
                      <a:pt x="3424619" y="1272445"/>
                      <a:pt x="3453765" y="1273397"/>
                    </a:cubicBezTo>
                    <a:cubicBezTo>
                      <a:pt x="3459766" y="1273588"/>
                      <a:pt x="3465862" y="1274921"/>
                      <a:pt x="3471767" y="1276350"/>
                    </a:cubicBezTo>
                    <a:cubicBezTo>
                      <a:pt x="3475387" y="1277207"/>
                      <a:pt x="3479769" y="1278160"/>
                      <a:pt x="3481959" y="1280732"/>
                    </a:cubicBezTo>
                    <a:cubicBezTo>
                      <a:pt x="3499009" y="1300353"/>
                      <a:pt x="3520250" y="1313974"/>
                      <a:pt x="3543396" y="1324928"/>
                    </a:cubicBezTo>
                    <a:cubicBezTo>
                      <a:pt x="3551682" y="1328833"/>
                      <a:pt x="3560541" y="1332738"/>
                      <a:pt x="3569494" y="1333881"/>
                    </a:cubicBezTo>
                    <a:cubicBezTo>
                      <a:pt x="3578828" y="1335024"/>
                      <a:pt x="3588639" y="1333119"/>
                      <a:pt x="3598164" y="1332071"/>
                    </a:cubicBezTo>
                    <a:cubicBezTo>
                      <a:pt x="3603784" y="1331500"/>
                      <a:pt x="3610261" y="1331595"/>
                      <a:pt x="3614738" y="1328833"/>
                    </a:cubicBezTo>
                    <a:cubicBezTo>
                      <a:pt x="3628930" y="1320165"/>
                      <a:pt x="3642646" y="1310831"/>
                      <a:pt x="3655886" y="1300734"/>
                    </a:cubicBezTo>
                    <a:cubicBezTo>
                      <a:pt x="3667221" y="1292066"/>
                      <a:pt x="3669507" y="1290828"/>
                      <a:pt x="3679317" y="1301687"/>
                    </a:cubicBezTo>
                    <a:cubicBezTo>
                      <a:pt x="3689414" y="1312831"/>
                      <a:pt x="3701987" y="1318641"/>
                      <a:pt x="3715893" y="1321022"/>
                    </a:cubicBezTo>
                    <a:cubicBezTo>
                      <a:pt x="3737896" y="1324737"/>
                      <a:pt x="3760089" y="1327880"/>
                      <a:pt x="3782282" y="1329690"/>
                    </a:cubicBezTo>
                    <a:cubicBezTo>
                      <a:pt x="3802380" y="1331309"/>
                      <a:pt x="3812000" y="1322546"/>
                      <a:pt x="3816001" y="1302639"/>
                    </a:cubicBezTo>
                    <a:cubicBezTo>
                      <a:pt x="3818287" y="1291590"/>
                      <a:pt x="3821240" y="1279588"/>
                      <a:pt x="3833431" y="1276636"/>
                    </a:cubicBezTo>
                    <a:cubicBezTo>
                      <a:pt x="3853339" y="1271873"/>
                      <a:pt x="3874008" y="1269778"/>
                      <a:pt x="3883819" y="1246442"/>
                    </a:cubicBezTo>
                    <a:cubicBezTo>
                      <a:pt x="3889248" y="1251585"/>
                      <a:pt x="3892582" y="1254633"/>
                      <a:pt x="3895821" y="1257681"/>
                    </a:cubicBezTo>
                    <a:cubicBezTo>
                      <a:pt x="3904774" y="1266158"/>
                      <a:pt x="3923347" y="1269778"/>
                      <a:pt x="3932778" y="1262444"/>
                    </a:cubicBezTo>
                    <a:cubicBezTo>
                      <a:pt x="3946684" y="1251776"/>
                      <a:pt x="3959448" y="1253776"/>
                      <a:pt x="3972782" y="1262063"/>
                    </a:cubicBezTo>
                    <a:cubicBezTo>
                      <a:pt x="3995071" y="1275779"/>
                      <a:pt x="4019931" y="1272635"/>
                      <a:pt x="4042505" y="1267111"/>
                    </a:cubicBezTo>
                    <a:cubicBezTo>
                      <a:pt x="4059555" y="1263015"/>
                      <a:pt x="4077748" y="1255490"/>
                      <a:pt x="4088892" y="1238250"/>
                    </a:cubicBezTo>
                    <a:cubicBezTo>
                      <a:pt x="4092416" y="1232726"/>
                      <a:pt x="4100322" y="1229963"/>
                      <a:pt x="4106609" y="1226344"/>
                    </a:cubicBezTo>
                    <a:cubicBezTo>
                      <a:pt x="4111848" y="1223391"/>
                      <a:pt x="4117372" y="1220629"/>
                      <a:pt x="4123182" y="1218724"/>
                    </a:cubicBezTo>
                    <a:cubicBezTo>
                      <a:pt x="4129373" y="1216628"/>
                      <a:pt x="4136232" y="1213580"/>
                      <a:pt x="4142328" y="1214438"/>
                    </a:cubicBezTo>
                    <a:cubicBezTo>
                      <a:pt x="4160806" y="1216914"/>
                      <a:pt x="4175475" y="1212056"/>
                      <a:pt x="4188524" y="1198245"/>
                    </a:cubicBezTo>
                    <a:cubicBezTo>
                      <a:pt x="4195287" y="1191101"/>
                      <a:pt x="4205288" y="1182434"/>
                      <a:pt x="4213860" y="1182338"/>
                    </a:cubicBezTo>
                    <a:cubicBezTo>
                      <a:pt x="4234720" y="1182053"/>
                      <a:pt x="4252055" y="1175195"/>
                      <a:pt x="4270820" y="1167003"/>
                    </a:cubicBezTo>
                    <a:cubicBezTo>
                      <a:pt x="4282916" y="1161764"/>
                      <a:pt x="4296632" y="1158145"/>
                      <a:pt x="4309587" y="1153287"/>
                    </a:cubicBezTo>
                    <a:cubicBezTo>
                      <a:pt x="4324731" y="1147572"/>
                      <a:pt x="4341210" y="1145477"/>
                      <a:pt x="4350449" y="1129665"/>
                    </a:cubicBezTo>
                    <a:cubicBezTo>
                      <a:pt x="4351496" y="1127951"/>
                      <a:pt x="4354640" y="1127665"/>
                      <a:pt x="4356164" y="1126046"/>
                    </a:cubicBezTo>
                    <a:cubicBezTo>
                      <a:pt x="4361021" y="1121093"/>
                      <a:pt x="4367308" y="1116521"/>
                      <a:pt x="4369880" y="1110520"/>
                    </a:cubicBezTo>
                    <a:cubicBezTo>
                      <a:pt x="4377309" y="1092994"/>
                      <a:pt x="4383119" y="1074896"/>
                      <a:pt x="4389787" y="1057085"/>
                    </a:cubicBezTo>
                    <a:cubicBezTo>
                      <a:pt x="4391216" y="1053275"/>
                      <a:pt x="4392549" y="1048417"/>
                      <a:pt x="4395502" y="1046226"/>
                    </a:cubicBezTo>
                    <a:cubicBezTo>
                      <a:pt x="4412552" y="1033653"/>
                      <a:pt x="4429888" y="1021556"/>
                      <a:pt x="4447413" y="1009650"/>
                    </a:cubicBezTo>
                    <a:cubicBezTo>
                      <a:pt x="4454462" y="1004887"/>
                      <a:pt x="4460367" y="1007555"/>
                      <a:pt x="4466654" y="1013079"/>
                    </a:cubicBezTo>
                    <a:cubicBezTo>
                      <a:pt x="4472750" y="1018318"/>
                      <a:pt x="4480275" y="1023747"/>
                      <a:pt x="4487894" y="1025081"/>
                    </a:cubicBezTo>
                    <a:cubicBezTo>
                      <a:pt x="4503135" y="1027652"/>
                      <a:pt x="4518946" y="1028224"/>
                      <a:pt x="4534472" y="1028224"/>
                    </a:cubicBezTo>
                    <a:cubicBezTo>
                      <a:pt x="4540282" y="1028224"/>
                      <a:pt x="4546473" y="1024795"/>
                      <a:pt x="4551903" y="1022033"/>
                    </a:cubicBezTo>
                    <a:cubicBezTo>
                      <a:pt x="4562189" y="1016794"/>
                      <a:pt x="4571714" y="1009745"/>
                      <a:pt x="4582382" y="1005364"/>
                    </a:cubicBezTo>
                    <a:cubicBezTo>
                      <a:pt x="4594765" y="1000316"/>
                      <a:pt x="4602194" y="992219"/>
                      <a:pt x="4605909" y="979551"/>
                    </a:cubicBezTo>
                    <a:cubicBezTo>
                      <a:pt x="4611434" y="960692"/>
                      <a:pt x="4624579" y="947547"/>
                      <a:pt x="4640104" y="936879"/>
                    </a:cubicBezTo>
                    <a:cubicBezTo>
                      <a:pt x="4659821" y="923258"/>
                      <a:pt x="4683348" y="923925"/>
                      <a:pt x="4705731" y="920591"/>
                    </a:cubicBezTo>
                    <a:cubicBezTo>
                      <a:pt x="4714304" y="919353"/>
                      <a:pt x="4723162" y="918305"/>
                      <a:pt x="4730973" y="915162"/>
                    </a:cubicBezTo>
                    <a:cubicBezTo>
                      <a:pt x="4760595" y="903351"/>
                      <a:pt x="4790218" y="892112"/>
                      <a:pt x="4822794" y="892397"/>
                    </a:cubicBezTo>
                    <a:cubicBezTo>
                      <a:pt x="4825460" y="892397"/>
                      <a:pt x="4828128" y="892112"/>
                      <a:pt x="4830794" y="891635"/>
                    </a:cubicBezTo>
                    <a:cubicBezTo>
                      <a:pt x="4853940" y="887730"/>
                      <a:pt x="4877848" y="886206"/>
                      <a:pt x="4894421" y="865442"/>
                    </a:cubicBezTo>
                    <a:cubicBezTo>
                      <a:pt x="4897469" y="861632"/>
                      <a:pt x="4904422" y="860489"/>
                      <a:pt x="4909756" y="858964"/>
                    </a:cubicBezTo>
                    <a:cubicBezTo>
                      <a:pt x="4918996" y="856488"/>
                      <a:pt x="4925188" y="851440"/>
                      <a:pt x="4928521" y="842391"/>
                    </a:cubicBezTo>
                    <a:cubicBezTo>
                      <a:pt x="4934141" y="826770"/>
                      <a:pt x="4940808" y="811435"/>
                      <a:pt x="4945857" y="795623"/>
                    </a:cubicBezTo>
                    <a:cubicBezTo>
                      <a:pt x="4949381" y="784765"/>
                      <a:pt x="4955953" y="778764"/>
                      <a:pt x="4966145" y="774287"/>
                    </a:cubicBezTo>
                    <a:cubicBezTo>
                      <a:pt x="4971860" y="771811"/>
                      <a:pt x="4976813" y="766382"/>
                      <a:pt x="4980909" y="761333"/>
                    </a:cubicBezTo>
                    <a:cubicBezTo>
                      <a:pt x="4985862" y="755237"/>
                      <a:pt x="4988433" y="747141"/>
                      <a:pt x="4993862" y="741712"/>
                    </a:cubicBezTo>
                    <a:cubicBezTo>
                      <a:pt x="5007102" y="728186"/>
                      <a:pt x="5011198" y="713232"/>
                      <a:pt x="5006816" y="694754"/>
                    </a:cubicBezTo>
                    <a:cubicBezTo>
                      <a:pt x="5002911" y="678371"/>
                      <a:pt x="5013198" y="656463"/>
                      <a:pt x="5026724" y="653129"/>
                    </a:cubicBezTo>
                    <a:cubicBezTo>
                      <a:pt x="5041678" y="649414"/>
                      <a:pt x="5051965" y="640271"/>
                      <a:pt x="5062538" y="630079"/>
                    </a:cubicBezTo>
                    <a:cubicBezTo>
                      <a:pt x="5068443" y="624364"/>
                      <a:pt x="5076730" y="619411"/>
                      <a:pt x="5084731" y="617982"/>
                    </a:cubicBezTo>
                    <a:cubicBezTo>
                      <a:pt x="5115116" y="612458"/>
                      <a:pt x="5143786" y="619220"/>
                      <a:pt x="5172647" y="630174"/>
                    </a:cubicBezTo>
                    <a:cubicBezTo>
                      <a:pt x="5191506" y="637318"/>
                      <a:pt x="5212461" y="639223"/>
                      <a:pt x="5232654" y="642080"/>
                    </a:cubicBezTo>
                    <a:cubicBezTo>
                      <a:pt x="5238941" y="642937"/>
                      <a:pt x="5246942" y="641033"/>
                      <a:pt x="5252371" y="637508"/>
                    </a:cubicBezTo>
                    <a:cubicBezTo>
                      <a:pt x="5271421" y="625316"/>
                      <a:pt x="5290376" y="612743"/>
                      <a:pt x="5308092" y="598646"/>
                    </a:cubicBezTo>
                    <a:cubicBezTo>
                      <a:pt x="5324571" y="585407"/>
                      <a:pt x="5343144" y="579882"/>
                      <a:pt x="5363147" y="581311"/>
                    </a:cubicBezTo>
                    <a:cubicBezTo>
                      <a:pt x="5377720" y="582359"/>
                      <a:pt x="5390864" y="579977"/>
                      <a:pt x="5404580" y="576358"/>
                    </a:cubicBezTo>
                    <a:cubicBezTo>
                      <a:pt x="5416010" y="573310"/>
                      <a:pt x="5428583" y="571214"/>
                      <a:pt x="5440203" y="572548"/>
                    </a:cubicBezTo>
                    <a:cubicBezTo>
                      <a:pt x="5456491" y="574453"/>
                      <a:pt x="5469922" y="571691"/>
                      <a:pt x="5482971" y="561880"/>
                    </a:cubicBezTo>
                    <a:cubicBezTo>
                      <a:pt x="5489924" y="556641"/>
                      <a:pt x="5498878" y="553879"/>
                      <a:pt x="5507165" y="550259"/>
                    </a:cubicBezTo>
                    <a:cubicBezTo>
                      <a:pt x="5519928" y="544640"/>
                      <a:pt x="5533168" y="539877"/>
                      <a:pt x="5545645" y="533591"/>
                    </a:cubicBezTo>
                    <a:cubicBezTo>
                      <a:pt x="5559076" y="526923"/>
                      <a:pt x="5571363" y="517684"/>
                      <a:pt x="5585079" y="511969"/>
                    </a:cubicBezTo>
                    <a:cubicBezTo>
                      <a:pt x="5599843" y="505778"/>
                      <a:pt x="5609368" y="496348"/>
                      <a:pt x="5615368" y="481679"/>
                    </a:cubicBezTo>
                    <a:cubicBezTo>
                      <a:pt x="5619179" y="472440"/>
                      <a:pt x="5624417" y="462629"/>
                      <a:pt x="5631656" y="456152"/>
                    </a:cubicBezTo>
                    <a:cubicBezTo>
                      <a:pt x="5646611" y="442913"/>
                      <a:pt x="5664136" y="432625"/>
                      <a:pt x="5679377" y="419576"/>
                    </a:cubicBezTo>
                    <a:cubicBezTo>
                      <a:pt x="5700808" y="401288"/>
                      <a:pt x="5720620" y="381857"/>
                      <a:pt x="5722525" y="350615"/>
                    </a:cubicBezTo>
                    <a:cubicBezTo>
                      <a:pt x="5723572" y="333375"/>
                      <a:pt x="5732716" y="326041"/>
                      <a:pt x="5749576" y="321945"/>
                    </a:cubicBezTo>
                    <a:cubicBezTo>
                      <a:pt x="5755195" y="320612"/>
                      <a:pt x="5763197" y="318040"/>
                      <a:pt x="5764911" y="313849"/>
                    </a:cubicBezTo>
                    <a:cubicBezTo>
                      <a:pt x="5770054" y="301371"/>
                      <a:pt x="5780722" y="298895"/>
                      <a:pt x="5791009" y="293942"/>
                    </a:cubicBezTo>
                    <a:cubicBezTo>
                      <a:pt x="5797201" y="290989"/>
                      <a:pt x="5804821" y="285179"/>
                      <a:pt x="5806440" y="279178"/>
                    </a:cubicBezTo>
                    <a:cubicBezTo>
                      <a:pt x="5813107" y="254889"/>
                      <a:pt x="5831395" y="240602"/>
                      <a:pt x="5848636" y="224885"/>
                    </a:cubicBezTo>
                    <a:cubicBezTo>
                      <a:pt x="5853684" y="220218"/>
                      <a:pt x="5859113" y="214884"/>
                      <a:pt x="5861590" y="208788"/>
                    </a:cubicBezTo>
                    <a:cubicBezTo>
                      <a:pt x="5866829" y="195643"/>
                      <a:pt x="5874639" y="186118"/>
                      <a:pt x="5888355" y="181166"/>
                    </a:cubicBezTo>
                    <a:cubicBezTo>
                      <a:pt x="5892736" y="179642"/>
                      <a:pt x="5896737" y="176117"/>
                      <a:pt x="5900071" y="172784"/>
                    </a:cubicBezTo>
                    <a:cubicBezTo>
                      <a:pt x="5907215" y="165545"/>
                      <a:pt x="5913215" y="157067"/>
                      <a:pt x="5920740" y="150305"/>
                    </a:cubicBezTo>
                    <a:cubicBezTo>
                      <a:pt x="5939885" y="132874"/>
                      <a:pt x="5958840" y="115729"/>
                      <a:pt x="5969985" y="91345"/>
                    </a:cubicBezTo>
                    <a:cubicBezTo>
                      <a:pt x="5975413" y="79439"/>
                      <a:pt x="5981605" y="66485"/>
                      <a:pt x="5991130" y="58293"/>
                    </a:cubicBezTo>
                    <a:cubicBezTo>
                      <a:pt x="6003227" y="47911"/>
                      <a:pt x="6019133" y="42005"/>
                      <a:pt x="6033325" y="33909"/>
                    </a:cubicBezTo>
                    <a:cubicBezTo>
                      <a:pt x="6040469" y="29813"/>
                      <a:pt x="6047137" y="24860"/>
                      <a:pt x="6054376" y="20955"/>
                    </a:cubicBezTo>
                    <a:cubicBezTo>
                      <a:pt x="6067234" y="14097"/>
                      <a:pt x="6080379" y="7715"/>
                      <a:pt x="6095524" y="0"/>
                    </a:cubicBezTo>
                    <a:close/>
                  </a:path>
                </a:pathLst>
              </a:custGeom>
              <a:blipFill>
                <a:blip r:embed="rId2">
                  <a:alphaModFix amt="57000"/>
                </a:blip>
                <a:tile tx="0" ty="0" sx="100000" sy="100000" flip="none" algn="tl"/>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grpSp>
      <p:sp>
        <p:nvSpPr>
          <p:cNvPr id="5" name="مربع نص 4">
            <a:extLst>
              <a:ext uri="{FF2B5EF4-FFF2-40B4-BE49-F238E27FC236}">
                <a16:creationId xmlns:a16="http://schemas.microsoft.com/office/drawing/2014/main" id="{F211BD48-D059-5CA3-C708-B8E26955AD0E}"/>
              </a:ext>
            </a:extLst>
          </p:cNvPr>
          <p:cNvSpPr txBox="1"/>
          <p:nvPr/>
        </p:nvSpPr>
        <p:spPr>
          <a:xfrm>
            <a:off x="838199" y="1120676"/>
            <a:ext cx="10209552" cy="2308324"/>
          </a:xfrm>
          <a:prstGeom prst="rect">
            <a:avLst/>
          </a:prstGeom>
        </p:spPr>
        <p:txBody>
          <a:bodyPr vert="horz" lIns="91440" tIns="45720" rIns="91440" bIns="45720" rtlCol="0" anchor="b">
            <a:normAutofit/>
          </a:bodyPr>
          <a:lstStyle/>
          <a:p>
            <a:pPr algn="ctr">
              <a:lnSpc>
                <a:spcPct val="90000"/>
              </a:lnSpc>
              <a:spcBef>
                <a:spcPct val="0"/>
              </a:spcBef>
              <a:spcAft>
                <a:spcPts val="600"/>
              </a:spcAft>
            </a:pPr>
            <a:r>
              <a:rPr lang="en-US" sz="6000" kern="1200" dirty="0">
                <a:solidFill>
                  <a:schemeClr val="bg1"/>
                </a:solidFill>
                <a:latin typeface="Sakkal Majalla" panose="02000000000000000000" pitchFamily="2" charset="-78"/>
                <a:ea typeface="+mj-ea"/>
                <a:cs typeface="Sakkal Majalla" panose="02000000000000000000" pitchFamily="2" charset="-78"/>
              </a:rPr>
              <a:t>أخلاقيات </a:t>
            </a:r>
            <a:r>
              <a:rPr lang="ar-EG" sz="6000" dirty="0">
                <a:solidFill>
                  <a:schemeClr val="bg1"/>
                </a:solidFill>
                <a:latin typeface="Sakkal Majalla" panose="02000000000000000000" pitchFamily="2" charset="-78"/>
                <a:ea typeface="+mj-ea"/>
                <a:cs typeface="Sakkal Majalla" panose="02000000000000000000" pitchFamily="2" charset="-78"/>
              </a:rPr>
              <a:t>النشر </a:t>
            </a:r>
            <a:r>
              <a:rPr lang="en-US" sz="6000" kern="1200" dirty="0">
                <a:solidFill>
                  <a:schemeClr val="bg1"/>
                </a:solidFill>
                <a:latin typeface="Sakkal Majalla" panose="02000000000000000000" pitchFamily="2" charset="-78"/>
                <a:ea typeface="+mj-ea"/>
                <a:cs typeface="Sakkal Majalla" panose="02000000000000000000" pitchFamily="2" charset="-78"/>
              </a:rPr>
              <a:t>العلمي</a:t>
            </a:r>
          </a:p>
        </p:txBody>
      </p:sp>
    </p:spTree>
    <p:extLst>
      <p:ext uri="{BB962C8B-B14F-4D97-AF65-F5344CB8AC3E}">
        <p14:creationId xmlns:p14="http://schemas.microsoft.com/office/powerpoint/2010/main" val="353448427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6BFFFD31-72C2-B04E-9739-BFE3980D7361}"/>
              </a:ext>
            </a:extLst>
          </p:cNvPr>
          <p:cNvSpPr>
            <a:spLocks noGrp="1"/>
          </p:cNvSpPr>
          <p:nvPr>
            <p:ph type="title"/>
          </p:nvPr>
        </p:nvSpPr>
        <p:spPr/>
        <p:txBody>
          <a:bodyPr/>
          <a:lstStyle/>
          <a:p>
            <a:pPr algn="r" rtl="1"/>
            <a:r>
              <a:rPr lang="ar-EG" b="1" dirty="0">
                <a:solidFill>
                  <a:schemeClr val="bg1"/>
                </a:solidFill>
                <a:latin typeface="Sakkal Majalla" panose="02000000000000000000" pitchFamily="2" charset="-78"/>
                <a:cs typeface="Sakkal Majalla" panose="02000000000000000000" pitchFamily="2" charset="-78"/>
              </a:rPr>
              <a:t>تعريف أخلاقيات النشر العلمي </a:t>
            </a:r>
            <a:r>
              <a:rPr lang="en-US" b="1" dirty="0">
                <a:solidFill>
                  <a:schemeClr val="bg1"/>
                </a:solidFill>
                <a:latin typeface="Sakkal Majalla" panose="02000000000000000000" pitchFamily="2" charset="-78"/>
                <a:cs typeface="Sakkal Majalla" panose="02000000000000000000" pitchFamily="2" charset="-78"/>
              </a:rPr>
              <a:t>Publication Ethics</a:t>
            </a:r>
            <a:endParaRPr lang="ar-EG" b="1" dirty="0">
              <a:solidFill>
                <a:schemeClr val="bg1"/>
              </a:solidFill>
              <a:latin typeface="Sakkal Majalla" panose="02000000000000000000" pitchFamily="2" charset="-78"/>
              <a:cs typeface="Sakkal Majalla" panose="02000000000000000000" pitchFamily="2" charset="-78"/>
            </a:endParaRPr>
          </a:p>
        </p:txBody>
      </p:sp>
      <p:graphicFrame>
        <p:nvGraphicFramePr>
          <p:cNvPr id="4" name="عنصر نائب للمحتوى 3">
            <a:extLst>
              <a:ext uri="{FF2B5EF4-FFF2-40B4-BE49-F238E27FC236}">
                <a16:creationId xmlns:a16="http://schemas.microsoft.com/office/drawing/2014/main" id="{004FCE6B-E126-A90A-68D8-899A300CE39B}"/>
              </a:ext>
            </a:extLst>
          </p:cNvPr>
          <p:cNvGraphicFramePr>
            <a:graphicFrameLocks noGrp="1"/>
          </p:cNvGraphicFramePr>
          <p:nvPr>
            <p:ph idx="1"/>
            <p:extLst>
              <p:ext uri="{D42A27DB-BD31-4B8C-83A1-F6EECF244321}">
                <p14:modId xmlns:p14="http://schemas.microsoft.com/office/powerpoint/2010/main" val="3591986481"/>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59864668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787F4F1C-8D3D-4EC1-B72D-A0470A5A08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2" name="Group 11">
            <a:extLst>
              <a:ext uri="{FF2B5EF4-FFF2-40B4-BE49-F238E27FC236}">
                <a16:creationId xmlns:a16="http://schemas.microsoft.com/office/drawing/2014/main" id="{D1E3DD61-64DB-46AD-B249-E273CD86B05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3296011"/>
            <a:ext cx="12192000" cy="3561989"/>
            <a:chOff x="0" y="3296011"/>
            <a:chExt cx="12192000" cy="3561989"/>
          </a:xfrm>
          <a:effectLst>
            <a:outerShdw blurRad="254000" dist="152400" dir="16200000" rotWithShape="0">
              <a:prstClr val="black">
                <a:alpha val="10000"/>
              </a:prstClr>
            </a:outerShdw>
          </a:effectLst>
        </p:grpSpPr>
        <p:grpSp>
          <p:nvGrpSpPr>
            <p:cNvPr id="13" name="Group 12">
              <a:extLst>
                <a:ext uri="{FF2B5EF4-FFF2-40B4-BE49-F238E27FC236}">
                  <a16:creationId xmlns:a16="http://schemas.microsoft.com/office/drawing/2014/main" id="{0D7053D3-590A-4E94-B092-C96EAF744C33}"/>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0" y="3681702"/>
              <a:ext cx="12192000" cy="3176298"/>
              <a:chOff x="0" y="3681702"/>
              <a:chExt cx="12192000" cy="3176298"/>
            </a:xfrm>
          </p:grpSpPr>
          <p:sp>
            <p:nvSpPr>
              <p:cNvPr id="17" name="Freeform: Shape 16">
                <a:extLst>
                  <a:ext uri="{FF2B5EF4-FFF2-40B4-BE49-F238E27FC236}">
                    <a16:creationId xmlns:a16="http://schemas.microsoft.com/office/drawing/2014/main" id="{2EB67199-6FF0-4DED-89D1-BAEA95F9F59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3681702"/>
                <a:ext cx="12192000" cy="3176298"/>
              </a:xfrm>
              <a:custGeom>
                <a:avLst/>
                <a:gdLst>
                  <a:gd name="connsiteX0" fmla="*/ 12192000 w 12192000"/>
                  <a:gd name="connsiteY0" fmla="*/ 0 h 3176298"/>
                  <a:gd name="connsiteX1" fmla="*/ 12192000 w 12192000"/>
                  <a:gd name="connsiteY1" fmla="*/ 3176298 h 3176298"/>
                  <a:gd name="connsiteX2" fmla="*/ 0 w 12192000"/>
                  <a:gd name="connsiteY2" fmla="*/ 3176298 h 3176298"/>
                  <a:gd name="connsiteX3" fmla="*/ 0 w 12192000"/>
                  <a:gd name="connsiteY3" fmla="*/ 2264980 h 3176298"/>
                  <a:gd name="connsiteX4" fmla="*/ 544 w 12192000"/>
                  <a:gd name="connsiteY4" fmla="*/ 2264980 h 3176298"/>
                  <a:gd name="connsiteX5" fmla="*/ 544 w 12192000"/>
                  <a:gd name="connsiteY5" fmla="*/ 2392219 h 3176298"/>
                  <a:gd name="connsiteX6" fmla="*/ 61197 w 12192000"/>
                  <a:gd name="connsiteY6" fmla="*/ 2387448 h 3176298"/>
                  <a:gd name="connsiteX7" fmla="*/ 119613 w 12192000"/>
                  <a:gd name="connsiteY7" fmla="*/ 2369945 h 3176298"/>
                  <a:gd name="connsiteX8" fmla="*/ 172384 w 12192000"/>
                  <a:gd name="connsiteY8" fmla="*/ 2347084 h 3176298"/>
                  <a:gd name="connsiteX9" fmla="*/ 274873 w 12192000"/>
                  <a:gd name="connsiteY9" fmla="*/ 2336988 h 3176298"/>
                  <a:gd name="connsiteX10" fmla="*/ 307259 w 12192000"/>
                  <a:gd name="connsiteY10" fmla="*/ 2331461 h 3176298"/>
                  <a:gd name="connsiteX11" fmla="*/ 394511 w 12192000"/>
                  <a:gd name="connsiteY11" fmla="*/ 2308601 h 3176298"/>
                  <a:gd name="connsiteX12" fmla="*/ 494337 w 12192000"/>
                  <a:gd name="connsiteY12" fmla="*/ 2268213 h 3176298"/>
                  <a:gd name="connsiteX13" fmla="*/ 546917 w 12192000"/>
                  <a:gd name="connsiteY13" fmla="*/ 2283264 h 3176298"/>
                  <a:gd name="connsiteX14" fmla="*/ 730754 w 12192000"/>
                  <a:gd name="connsiteY14" fmla="*/ 2240780 h 3176298"/>
                  <a:gd name="connsiteX15" fmla="*/ 785432 w 12192000"/>
                  <a:gd name="connsiteY15" fmla="*/ 2218682 h 3176298"/>
                  <a:gd name="connsiteX16" fmla="*/ 801053 w 12192000"/>
                  <a:gd name="connsiteY16" fmla="*/ 2204013 h 3176298"/>
                  <a:gd name="connsiteX17" fmla="*/ 858205 w 12192000"/>
                  <a:gd name="connsiteY17" fmla="*/ 2169532 h 3176298"/>
                  <a:gd name="connsiteX18" fmla="*/ 949646 w 12192000"/>
                  <a:gd name="connsiteY18" fmla="*/ 2157340 h 3176298"/>
                  <a:gd name="connsiteX19" fmla="*/ 960887 w 12192000"/>
                  <a:gd name="connsiteY19" fmla="*/ 2150099 h 3176298"/>
                  <a:gd name="connsiteX20" fmla="*/ 977653 w 12192000"/>
                  <a:gd name="connsiteY20" fmla="*/ 2138480 h 3176298"/>
                  <a:gd name="connsiteX21" fmla="*/ 1071762 w 12192000"/>
                  <a:gd name="connsiteY21" fmla="*/ 2117905 h 3176298"/>
                  <a:gd name="connsiteX22" fmla="*/ 1092527 w 12192000"/>
                  <a:gd name="connsiteY22" fmla="*/ 2111428 h 3176298"/>
                  <a:gd name="connsiteX23" fmla="*/ 1109865 w 12192000"/>
                  <a:gd name="connsiteY23" fmla="*/ 2100568 h 3176298"/>
                  <a:gd name="connsiteX24" fmla="*/ 1162823 w 12192000"/>
                  <a:gd name="connsiteY24" fmla="*/ 2075613 h 3176298"/>
                  <a:gd name="connsiteX25" fmla="*/ 1206641 w 12192000"/>
                  <a:gd name="connsiteY25" fmla="*/ 2074851 h 3176298"/>
                  <a:gd name="connsiteX26" fmla="*/ 1267411 w 12192000"/>
                  <a:gd name="connsiteY26" fmla="*/ 2060753 h 3176298"/>
                  <a:gd name="connsiteX27" fmla="*/ 1380762 w 12192000"/>
                  <a:gd name="connsiteY27" fmla="*/ 2046847 h 3176298"/>
                  <a:gd name="connsiteX28" fmla="*/ 1404006 w 12192000"/>
                  <a:gd name="connsiteY28" fmla="*/ 2038844 h 3176298"/>
                  <a:gd name="connsiteX29" fmla="*/ 1544598 w 12192000"/>
                  <a:gd name="connsiteY29" fmla="*/ 2000932 h 3176298"/>
                  <a:gd name="connsiteX30" fmla="*/ 1657188 w 12192000"/>
                  <a:gd name="connsiteY30" fmla="*/ 2001697 h 3176298"/>
                  <a:gd name="connsiteX31" fmla="*/ 1665950 w 12192000"/>
                  <a:gd name="connsiteY31" fmla="*/ 2003411 h 3176298"/>
                  <a:gd name="connsiteX32" fmla="*/ 1709006 w 12192000"/>
                  <a:gd name="connsiteY32" fmla="*/ 2015983 h 3176298"/>
                  <a:gd name="connsiteX33" fmla="*/ 1775684 w 12192000"/>
                  <a:gd name="connsiteY33" fmla="*/ 2012555 h 3176298"/>
                  <a:gd name="connsiteX34" fmla="*/ 1821596 w 12192000"/>
                  <a:gd name="connsiteY34" fmla="*/ 1995218 h 3176298"/>
                  <a:gd name="connsiteX35" fmla="*/ 1878748 w 12192000"/>
                  <a:gd name="connsiteY35" fmla="*/ 1994457 h 3176298"/>
                  <a:gd name="connsiteX36" fmla="*/ 1944092 w 12192000"/>
                  <a:gd name="connsiteY36" fmla="*/ 2005315 h 3176298"/>
                  <a:gd name="connsiteX37" fmla="*/ 1973429 w 12192000"/>
                  <a:gd name="connsiteY37" fmla="*/ 2007601 h 3176298"/>
                  <a:gd name="connsiteX38" fmla="*/ 2054013 w 12192000"/>
                  <a:gd name="connsiteY38" fmla="*/ 2030082 h 3176298"/>
                  <a:gd name="connsiteX39" fmla="*/ 2102021 w 12192000"/>
                  <a:gd name="connsiteY39" fmla="*/ 2024557 h 3176298"/>
                  <a:gd name="connsiteX40" fmla="*/ 2149267 w 12192000"/>
                  <a:gd name="connsiteY40" fmla="*/ 2009697 h 3176298"/>
                  <a:gd name="connsiteX41" fmla="*/ 2179556 w 12192000"/>
                  <a:gd name="connsiteY41" fmla="*/ 1995409 h 3176298"/>
                  <a:gd name="connsiteX42" fmla="*/ 2240710 w 12192000"/>
                  <a:gd name="connsiteY42" fmla="*/ 1985312 h 3176298"/>
                  <a:gd name="connsiteX43" fmla="*/ 2251948 w 12192000"/>
                  <a:gd name="connsiteY43" fmla="*/ 1986836 h 3176298"/>
                  <a:gd name="connsiteX44" fmla="*/ 2434456 w 12192000"/>
                  <a:gd name="connsiteY44" fmla="*/ 1999410 h 3176298"/>
                  <a:gd name="connsiteX45" fmla="*/ 2506847 w 12192000"/>
                  <a:gd name="connsiteY45" fmla="*/ 2019603 h 3176298"/>
                  <a:gd name="connsiteX46" fmla="*/ 2522279 w 12192000"/>
                  <a:gd name="connsiteY46" fmla="*/ 2022080 h 3176298"/>
                  <a:gd name="connsiteX47" fmla="*/ 2676398 w 12192000"/>
                  <a:gd name="connsiteY47" fmla="*/ 2044751 h 3176298"/>
                  <a:gd name="connsiteX48" fmla="*/ 2693543 w 12192000"/>
                  <a:gd name="connsiteY48" fmla="*/ 2045703 h 3176298"/>
                  <a:gd name="connsiteX49" fmla="*/ 2741360 w 12192000"/>
                  <a:gd name="connsiteY49" fmla="*/ 2041701 h 3176298"/>
                  <a:gd name="connsiteX50" fmla="*/ 2854140 w 12192000"/>
                  <a:gd name="connsiteY50" fmla="*/ 2082851 h 3176298"/>
                  <a:gd name="connsiteX51" fmla="*/ 2967110 w 12192000"/>
                  <a:gd name="connsiteY51" fmla="*/ 2096949 h 3176298"/>
                  <a:gd name="connsiteX52" fmla="*/ 3029216 w 12192000"/>
                  <a:gd name="connsiteY52" fmla="*/ 2096757 h 3176298"/>
                  <a:gd name="connsiteX53" fmla="*/ 3073604 w 12192000"/>
                  <a:gd name="connsiteY53" fmla="*/ 2106856 h 3176298"/>
                  <a:gd name="connsiteX54" fmla="*/ 3182763 w 12192000"/>
                  <a:gd name="connsiteY54" fmla="*/ 2137527 h 3176298"/>
                  <a:gd name="connsiteX55" fmla="*/ 3234202 w 12192000"/>
                  <a:gd name="connsiteY55" fmla="*/ 2142289 h 3176298"/>
                  <a:gd name="connsiteX56" fmla="*/ 3288877 w 12192000"/>
                  <a:gd name="connsiteY56" fmla="*/ 2152578 h 3176298"/>
                  <a:gd name="connsiteX57" fmla="*/ 3424135 w 12192000"/>
                  <a:gd name="connsiteY57" fmla="*/ 2198680 h 3176298"/>
                  <a:gd name="connsiteX58" fmla="*/ 3534629 w 12192000"/>
                  <a:gd name="connsiteY58" fmla="*/ 2196013 h 3176298"/>
                  <a:gd name="connsiteX59" fmla="*/ 3605116 w 12192000"/>
                  <a:gd name="connsiteY59" fmla="*/ 2196583 h 3176298"/>
                  <a:gd name="connsiteX60" fmla="*/ 3689131 w 12192000"/>
                  <a:gd name="connsiteY60" fmla="*/ 2211824 h 3176298"/>
                  <a:gd name="connsiteX61" fmla="*/ 3757902 w 12192000"/>
                  <a:gd name="connsiteY61" fmla="*/ 2234114 h 3176298"/>
                  <a:gd name="connsiteX62" fmla="*/ 3852966 w 12192000"/>
                  <a:gd name="connsiteY62" fmla="*/ 2251831 h 3176298"/>
                  <a:gd name="connsiteX63" fmla="*/ 3947648 w 12192000"/>
                  <a:gd name="connsiteY63" fmla="*/ 2285932 h 3176298"/>
                  <a:gd name="connsiteX64" fmla="*/ 4013753 w 12192000"/>
                  <a:gd name="connsiteY64" fmla="*/ 2312031 h 3176298"/>
                  <a:gd name="connsiteX65" fmla="*/ 4105766 w 12192000"/>
                  <a:gd name="connsiteY65" fmla="*/ 2335082 h 3176298"/>
                  <a:gd name="connsiteX66" fmla="*/ 4246551 w 12192000"/>
                  <a:gd name="connsiteY66" fmla="*/ 2351274 h 3176298"/>
                  <a:gd name="connsiteX67" fmla="*/ 4311323 w 12192000"/>
                  <a:gd name="connsiteY67" fmla="*/ 2352991 h 3176298"/>
                  <a:gd name="connsiteX68" fmla="*/ 4413817 w 12192000"/>
                  <a:gd name="connsiteY68" fmla="*/ 2390899 h 3176298"/>
                  <a:gd name="connsiteX69" fmla="*/ 4457632 w 12192000"/>
                  <a:gd name="connsiteY69" fmla="*/ 2409188 h 3176298"/>
                  <a:gd name="connsiteX70" fmla="*/ 4497068 w 12192000"/>
                  <a:gd name="connsiteY70" fmla="*/ 2393947 h 3176298"/>
                  <a:gd name="connsiteX71" fmla="*/ 4522596 w 12192000"/>
                  <a:gd name="connsiteY71" fmla="*/ 2376421 h 3176298"/>
                  <a:gd name="connsiteX72" fmla="*/ 4603368 w 12192000"/>
                  <a:gd name="connsiteY72" fmla="*/ 2391282 h 3176298"/>
                  <a:gd name="connsiteX73" fmla="*/ 4689098 w 12192000"/>
                  <a:gd name="connsiteY73" fmla="*/ 2406903 h 3176298"/>
                  <a:gd name="connsiteX74" fmla="*/ 4719697 w 12192000"/>
                  <a:gd name="connsiteY74" fmla="*/ 2413428 h 3176298"/>
                  <a:gd name="connsiteX75" fmla="*/ 4726469 w 12192000"/>
                  <a:gd name="connsiteY75" fmla="*/ 2414298 h 3176298"/>
                  <a:gd name="connsiteX76" fmla="*/ 4785776 w 12192000"/>
                  <a:gd name="connsiteY76" fmla="*/ 2414298 h 3176298"/>
                  <a:gd name="connsiteX77" fmla="*/ 4788661 w 12192000"/>
                  <a:gd name="connsiteY77" fmla="*/ 2414047 h 3176298"/>
                  <a:gd name="connsiteX78" fmla="*/ 4827024 w 12192000"/>
                  <a:gd name="connsiteY78" fmla="*/ 2408999 h 3176298"/>
                  <a:gd name="connsiteX79" fmla="*/ 4887415 w 12192000"/>
                  <a:gd name="connsiteY79" fmla="*/ 2405570 h 3176298"/>
                  <a:gd name="connsiteX80" fmla="*/ 4936184 w 12192000"/>
                  <a:gd name="connsiteY80" fmla="*/ 2395853 h 3176298"/>
                  <a:gd name="connsiteX81" fmla="*/ 4953328 w 12192000"/>
                  <a:gd name="connsiteY81" fmla="*/ 2390138 h 3176298"/>
                  <a:gd name="connsiteX82" fmla="*/ 5089162 w 12192000"/>
                  <a:gd name="connsiteY82" fmla="*/ 2345560 h 3176298"/>
                  <a:gd name="connsiteX83" fmla="*/ 5234326 w 12192000"/>
                  <a:gd name="connsiteY83" fmla="*/ 2309935 h 3176298"/>
                  <a:gd name="connsiteX84" fmla="*/ 5328438 w 12192000"/>
                  <a:gd name="connsiteY84" fmla="*/ 2332416 h 3176298"/>
                  <a:gd name="connsiteX85" fmla="*/ 5363491 w 12192000"/>
                  <a:gd name="connsiteY85" fmla="*/ 2332034 h 3176298"/>
                  <a:gd name="connsiteX86" fmla="*/ 5524660 w 12192000"/>
                  <a:gd name="connsiteY86" fmla="*/ 2337178 h 3176298"/>
                  <a:gd name="connsiteX87" fmla="*/ 5553045 w 12192000"/>
                  <a:gd name="connsiteY87" fmla="*/ 2342701 h 3176298"/>
                  <a:gd name="connsiteX88" fmla="*/ 5706401 w 12192000"/>
                  <a:gd name="connsiteY88" fmla="*/ 2320032 h 3176298"/>
                  <a:gd name="connsiteX89" fmla="*/ 5762029 w 12192000"/>
                  <a:gd name="connsiteY89" fmla="*/ 2316221 h 3176298"/>
                  <a:gd name="connsiteX90" fmla="*/ 5813276 w 12192000"/>
                  <a:gd name="connsiteY90" fmla="*/ 2309935 h 3176298"/>
                  <a:gd name="connsiteX91" fmla="*/ 5884906 w 12192000"/>
                  <a:gd name="connsiteY91" fmla="*/ 2308411 h 3176298"/>
                  <a:gd name="connsiteX92" fmla="*/ 5959204 w 12192000"/>
                  <a:gd name="connsiteY92" fmla="*/ 2311269 h 3176298"/>
                  <a:gd name="connsiteX93" fmla="*/ 6042072 w 12192000"/>
                  <a:gd name="connsiteY93" fmla="*/ 2310697 h 3176298"/>
                  <a:gd name="connsiteX94" fmla="*/ 6074842 w 12192000"/>
                  <a:gd name="connsiteY94" fmla="*/ 2305745 h 3176298"/>
                  <a:gd name="connsiteX95" fmla="*/ 6163425 w 12192000"/>
                  <a:gd name="connsiteY95" fmla="*/ 2309172 h 3176298"/>
                  <a:gd name="connsiteX96" fmla="*/ 6209909 w 12192000"/>
                  <a:gd name="connsiteY96" fmla="*/ 2303459 h 3176298"/>
                  <a:gd name="connsiteX97" fmla="*/ 6286493 w 12192000"/>
                  <a:gd name="connsiteY97" fmla="*/ 2302315 h 3176298"/>
                  <a:gd name="connsiteX98" fmla="*/ 6311449 w 12192000"/>
                  <a:gd name="connsiteY98" fmla="*/ 2300980 h 3176298"/>
                  <a:gd name="connsiteX99" fmla="*/ 6333739 w 12192000"/>
                  <a:gd name="connsiteY99" fmla="*/ 2300218 h 3176298"/>
                  <a:gd name="connsiteX100" fmla="*/ 6410131 w 12192000"/>
                  <a:gd name="connsiteY100" fmla="*/ 2315841 h 3176298"/>
                  <a:gd name="connsiteX101" fmla="*/ 6477951 w 12192000"/>
                  <a:gd name="connsiteY101" fmla="*/ 2316793 h 3176298"/>
                  <a:gd name="connsiteX102" fmla="*/ 6596828 w 12192000"/>
                  <a:gd name="connsiteY102" fmla="*/ 2329368 h 3176298"/>
                  <a:gd name="connsiteX103" fmla="*/ 6623118 w 12192000"/>
                  <a:gd name="connsiteY103" fmla="*/ 2324985 h 3176298"/>
                  <a:gd name="connsiteX104" fmla="*/ 6705417 w 12192000"/>
                  <a:gd name="connsiteY104" fmla="*/ 2323272 h 3176298"/>
                  <a:gd name="connsiteX105" fmla="*/ 6752283 w 12192000"/>
                  <a:gd name="connsiteY105" fmla="*/ 2321937 h 3176298"/>
                  <a:gd name="connsiteX106" fmla="*/ 6810195 w 12192000"/>
                  <a:gd name="connsiteY106" fmla="*/ 2331082 h 3176298"/>
                  <a:gd name="connsiteX107" fmla="*/ 6910782 w 12192000"/>
                  <a:gd name="connsiteY107" fmla="*/ 2350512 h 3176298"/>
                  <a:gd name="connsiteX108" fmla="*/ 6937263 w 12192000"/>
                  <a:gd name="connsiteY108" fmla="*/ 2353561 h 3176298"/>
                  <a:gd name="connsiteX109" fmla="*/ 6985653 w 12192000"/>
                  <a:gd name="connsiteY109" fmla="*/ 2362897 h 3176298"/>
                  <a:gd name="connsiteX110" fmla="*/ 6994415 w 12192000"/>
                  <a:gd name="connsiteY110" fmla="*/ 2364611 h 3176298"/>
                  <a:gd name="connsiteX111" fmla="*/ 7068141 w 12192000"/>
                  <a:gd name="connsiteY111" fmla="*/ 2388234 h 3176298"/>
                  <a:gd name="connsiteX112" fmla="*/ 7106432 w 12192000"/>
                  <a:gd name="connsiteY112" fmla="*/ 2390138 h 3176298"/>
                  <a:gd name="connsiteX113" fmla="*/ 7216547 w 12192000"/>
                  <a:gd name="connsiteY113" fmla="*/ 2390330 h 3176298"/>
                  <a:gd name="connsiteX114" fmla="*/ 7263220 w 12192000"/>
                  <a:gd name="connsiteY114" fmla="*/ 2386709 h 3176298"/>
                  <a:gd name="connsiteX115" fmla="*/ 7375428 w 12192000"/>
                  <a:gd name="connsiteY115" fmla="*/ 2372803 h 3176298"/>
                  <a:gd name="connsiteX116" fmla="*/ 7445916 w 12192000"/>
                  <a:gd name="connsiteY116" fmla="*/ 2365945 h 3176298"/>
                  <a:gd name="connsiteX117" fmla="*/ 7526880 w 12192000"/>
                  <a:gd name="connsiteY117" fmla="*/ 2355084 h 3176298"/>
                  <a:gd name="connsiteX118" fmla="*/ 7619655 w 12192000"/>
                  <a:gd name="connsiteY118" fmla="*/ 2348226 h 3176298"/>
                  <a:gd name="connsiteX119" fmla="*/ 7788636 w 12192000"/>
                  <a:gd name="connsiteY119" fmla="*/ 2327461 h 3176298"/>
                  <a:gd name="connsiteX120" fmla="*/ 7952280 w 12192000"/>
                  <a:gd name="connsiteY120" fmla="*/ 2305935 h 3176298"/>
                  <a:gd name="connsiteX121" fmla="*/ 8019339 w 12192000"/>
                  <a:gd name="connsiteY121" fmla="*/ 2286884 h 3176298"/>
                  <a:gd name="connsiteX122" fmla="*/ 8137835 w 12192000"/>
                  <a:gd name="connsiteY122" fmla="*/ 2259832 h 3176298"/>
                  <a:gd name="connsiteX123" fmla="*/ 8189651 w 12192000"/>
                  <a:gd name="connsiteY123" fmla="*/ 2243639 h 3176298"/>
                  <a:gd name="connsiteX124" fmla="*/ 8313671 w 12192000"/>
                  <a:gd name="connsiteY124" fmla="*/ 2209920 h 3176298"/>
                  <a:gd name="connsiteX125" fmla="*/ 8459979 w 12192000"/>
                  <a:gd name="connsiteY125" fmla="*/ 2158864 h 3176298"/>
                  <a:gd name="connsiteX126" fmla="*/ 8516369 w 12192000"/>
                  <a:gd name="connsiteY126" fmla="*/ 2144003 h 3176298"/>
                  <a:gd name="connsiteX127" fmla="*/ 8657726 w 12192000"/>
                  <a:gd name="connsiteY127" fmla="*/ 2106284 h 3176298"/>
                  <a:gd name="connsiteX128" fmla="*/ 8711448 w 12192000"/>
                  <a:gd name="connsiteY128" fmla="*/ 2098664 h 3176298"/>
                  <a:gd name="connsiteX129" fmla="*/ 8772219 w 12192000"/>
                  <a:gd name="connsiteY129" fmla="*/ 2082280 h 3176298"/>
                  <a:gd name="connsiteX130" fmla="*/ 8845565 w 12192000"/>
                  <a:gd name="connsiteY130" fmla="*/ 2053705 h 3176298"/>
                  <a:gd name="connsiteX131" fmla="*/ 8967871 w 12192000"/>
                  <a:gd name="connsiteY131" fmla="*/ 2011221 h 3176298"/>
                  <a:gd name="connsiteX132" fmla="*/ 9015878 w 12192000"/>
                  <a:gd name="connsiteY132" fmla="*/ 2001124 h 3176298"/>
                  <a:gd name="connsiteX133" fmla="*/ 9234579 w 12192000"/>
                  <a:gd name="connsiteY133" fmla="*/ 1935209 h 3176298"/>
                  <a:gd name="connsiteX134" fmla="*/ 9346597 w 12192000"/>
                  <a:gd name="connsiteY134" fmla="*/ 1896917 h 3176298"/>
                  <a:gd name="connsiteX135" fmla="*/ 9416321 w 12192000"/>
                  <a:gd name="connsiteY135" fmla="*/ 1880724 h 3176298"/>
                  <a:gd name="connsiteX136" fmla="*/ 9477283 w 12192000"/>
                  <a:gd name="connsiteY136" fmla="*/ 1856149 h 3176298"/>
                  <a:gd name="connsiteX137" fmla="*/ 9666265 w 12192000"/>
                  <a:gd name="connsiteY137" fmla="*/ 1787186 h 3176298"/>
                  <a:gd name="connsiteX138" fmla="*/ 9754088 w 12192000"/>
                  <a:gd name="connsiteY138" fmla="*/ 1741464 h 3176298"/>
                  <a:gd name="connsiteX139" fmla="*/ 9899446 w 12192000"/>
                  <a:gd name="connsiteY139" fmla="*/ 1656880 h 3176298"/>
                  <a:gd name="connsiteX140" fmla="*/ 9993175 w 12192000"/>
                  <a:gd name="connsiteY140" fmla="*/ 1576487 h 3176298"/>
                  <a:gd name="connsiteX141" fmla="*/ 10044230 w 12192000"/>
                  <a:gd name="connsiteY141" fmla="*/ 1540480 h 3176298"/>
                  <a:gd name="connsiteX142" fmla="*/ 10131863 w 12192000"/>
                  <a:gd name="connsiteY142" fmla="*/ 1485613 h 3176298"/>
                  <a:gd name="connsiteX143" fmla="*/ 10242357 w 12192000"/>
                  <a:gd name="connsiteY143" fmla="*/ 1410555 h 3176298"/>
                  <a:gd name="connsiteX144" fmla="*/ 10363709 w 12192000"/>
                  <a:gd name="connsiteY144" fmla="*/ 1359499 h 3176298"/>
                  <a:gd name="connsiteX145" fmla="*/ 10428291 w 12192000"/>
                  <a:gd name="connsiteY145" fmla="*/ 1314920 h 3176298"/>
                  <a:gd name="connsiteX146" fmla="*/ 10490969 w 12192000"/>
                  <a:gd name="connsiteY146" fmla="*/ 1267104 h 3176298"/>
                  <a:gd name="connsiteX147" fmla="*/ 10523354 w 12192000"/>
                  <a:gd name="connsiteY147" fmla="*/ 1238337 h 3176298"/>
                  <a:gd name="connsiteX148" fmla="*/ 10590031 w 12192000"/>
                  <a:gd name="connsiteY148" fmla="*/ 1191664 h 3176298"/>
                  <a:gd name="connsiteX149" fmla="*/ 10656519 w 12192000"/>
                  <a:gd name="connsiteY149" fmla="*/ 1156038 h 3176298"/>
                  <a:gd name="connsiteX150" fmla="*/ 10703573 w 12192000"/>
                  <a:gd name="connsiteY150" fmla="*/ 1120603 h 3176298"/>
                  <a:gd name="connsiteX151" fmla="*/ 10764534 w 12192000"/>
                  <a:gd name="connsiteY151" fmla="*/ 1067643 h 3176298"/>
                  <a:gd name="connsiteX152" fmla="*/ 10850453 w 12192000"/>
                  <a:gd name="connsiteY152" fmla="*/ 1014301 h 3176298"/>
                  <a:gd name="connsiteX153" fmla="*/ 10929704 w 12192000"/>
                  <a:gd name="connsiteY153" fmla="*/ 980201 h 3176298"/>
                  <a:gd name="connsiteX154" fmla="*/ 10967423 w 12192000"/>
                  <a:gd name="connsiteY154" fmla="*/ 930289 h 3176298"/>
                  <a:gd name="connsiteX155" fmla="*/ 11058869 w 12192000"/>
                  <a:gd name="connsiteY155" fmla="*/ 838084 h 3176298"/>
                  <a:gd name="connsiteX156" fmla="*/ 11172600 w 12192000"/>
                  <a:gd name="connsiteY156" fmla="*/ 762834 h 3176298"/>
                  <a:gd name="connsiteX157" fmla="*/ 11275283 w 12192000"/>
                  <a:gd name="connsiteY157" fmla="*/ 673676 h 3176298"/>
                  <a:gd name="connsiteX158" fmla="*/ 11320623 w 12192000"/>
                  <a:gd name="connsiteY158" fmla="*/ 639195 h 3176298"/>
                  <a:gd name="connsiteX159" fmla="*/ 11374346 w 12192000"/>
                  <a:gd name="connsiteY159" fmla="*/ 601664 h 3176298"/>
                  <a:gd name="connsiteX160" fmla="*/ 11448453 w 12192000"/>
                  <a:gd name="connsiteY160" fmla="*/ 567755 h 3176298"/>
                  <a:gd name="connsiteX161" fmla="*/ 11532275 w 12192000"/>
                  <a:gd name="connsiteY161" fmla="*/ 522605 h 3176298"/>
                  <a:gd name="connsiteX162" fmla="*/ 11562947 w 12192000"/>
                  <a:gd name="connsiteY162" fmla="*/ 486598 h 3176298"/>
                  <a:gd name="connsiteX163" fmla="*/ 11672489 w 12192000"/>
                  <a:gd name="connsiteY163" fmla="*/ 335337 h 3176298"/>
                  <a:gd name="connsiteX164" fmla="*/ 11821656 w 12192000"/>
                  <a:gd name="connsiteY164" fmla="*/ 207889 h 3176298"/>
                  <a:gd name="connsiteX165" fmla="*/ 11986443 w 12192000"/>
                  <a:gd name="connsiteY165" fmla="*/ 104824 h 3176298"/>
                  <a:gd name="connsiteX166" fmla="*/ 12026448 w 12192000"/>
                  <a:gd name="connsiteY166" fmla="*/ 88821 h 3176298"/>
                  <a:gd name="connsiteX167" fmla="*/ 12160947 w 12192000"/>
                  <a:gd name="connsiteY167" fmla="*/ 28621 h 3176298"/>
                  <a:gd name="connsiteX168" fmla="*/ 12192000 w 12192000"/>
                  <a:gd name="connsiteY168" fmla="*/ 0 h 31762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Lst>
                <a:rect l="l" t="t" r="r" b="b"/>
                <a:pathLst>
                  <a:path w="12192000" h="3176298">
                    <a:moveTo>
                      <a:pt x="12192000" y="0"/>
                    </a:moveTo>
                    <a:lnTo>
                      <a:pt x="12192000" y="3176298"/>
                    </a:lnTo>
                    <a:lnTo>
                      <a:pt x="0" y="3176298"/>
                    </a:lnTo>
                    <a:lnTo>
                      <a:pt x="0" y="2264980"/>
                    </a:lnTo>
                    <a:lnTo>
                      <a:pt x="544" y="2264980"/>
                    </a:lnTo>
                    <a:lnTo>
                      <a:pt x="544" y="2392219"/>
                    </a:lnTo>
                    <a:lnTo>
                      <a:pt x="61197" y="2387448"/>
                    </a:lnTo>
                    <a:cubicBezTo>
                      <a:pt x="80794" y="2382137"/>
                      <a:pt x="99990" y="2374707"/>
                      <a:pt x="119613" y="2369945"/>
                    </a:cubicBezTo>
                    <a:cubicBezTo>
                      <a:pt x="137898" y="2365563"/>
                      <a:pt x="155046" y="2355466"/>
                      <a:pt x="172384" y="2347084"/>
                    </a:cubicBezTo>
                    <a:cubicBezTo>
                      <a:pt x="205529" y="2331082"/>
                      <a:pt x="240965" y="2341178"/>
                      <a:pt x="274873" y="2336988"/>
                    </a:cubicBezTo>
                    <a:cubicBezTo>
                      <a:pt x="285732" y="2335653"/>
                      <a:pt x="296590" y="2334130"/>
                      <a:pt x="307259" y="2331461"/>
                    </a:cubicBezTo>
                    <a:cubicBezTo>
                      <a:pt x="336408" y="2324413"/>
                      <a:pt x="366127" y="2318317"/>
                      <a:pt x="394511" y="2308601"/>
                    </a:cubicBezTo>
                    <a:cubicBezTo>
                      <a:pt x="426709" y="2297743"/>
                      <a:pt x="457572" y="2283264"/>
                      <a:pt x="494337" y="2268213"/>
                    </a:cubicBezTo>
                    <a:cubicBezTo>
                      <a:pt x="507102" y="2272024"/>
                      <a:pt x="526724" y="2282312"/>
                      <a:pt x="546917" y="2283264"/>
                    </a:cubicBezTo>
                    <a:cubicBezTo>
                      <a:pt x="611880" y="2286503"/>
                      <a:pt x="672650" y="2268786"/>
                      <a:pt x="730754" y="2240780"/>
                    </a:cubicBezTo>
                    <a:cubicBezTo>
                      <a:pt x="748471" y="2232399"/>
                      <a:pt x="767524" y="2226874"/>
                      <a:pt x="785432" y="2218682"/>
                    </a:cubicBezTo>
                    <a:cubicBezTo>
                      <a:pt x="791717" y="2215826"/>
                      <a:pt x="799909" y="2209730"/>
                      <a:pt x="801053" y="2204013"/>
                    </a:cubicBezTo>
                    <a:cubicBezTo>
                      <a:pt x="807719" y="2170866"/>
                      <a:pt x="832486" y="2171436"/>
                      <a:pt x="858205" y="2169532"/>
                    </a:cubicBezTo>
                    <a:cubicBezTo>
                      <a:pt x="888877" y="2167247"/>
                      <a:pt x="919165" y="2161912"/>
                      <a:pt x="949646" y="2157340"/>
                    </a:cubicBezTo>
                    <a:cubicBezTo>
                      <a:pt x="953648" y="2156768"/>
                      <a:pt x="957266" y="2152768"/>
                      <a:pt x="960887" y="2150099"/>
                    </a:cubicBezTo>
                    <a:cubicBezTo>
                      <a:pt x="966411" y="2146099"/>
                      <a:pt x="971554" y="2140003"/>
                      <a:pt x="977653" y="2138480"/>
                    </a:cubicBezTo>
                    <a:cubicBezTo>
                      <a:pt x="1008894" y="2131049"/>
                      <a:pt x="1040327" y="2124763"/>
                      <a:pt x="1071762" y="2117905"/>
                    </a:cubicBezTo>
                    <a:cubicBezTo>
                      <a:pt x="1078810" y="2116380"/>
                      <a:pt x="1086048" y="2114476"/>
                      <a:pt x="1092527" y="2111428"/>
                    </a:cubicBezTo>
                    <a:cubicBezTo>
                      <a:pt x="1098623" y="2108570"/>
                      <a:pt x="1103767" y="2103616"/>
                      <a:pt x="1109865" y="2100568"/>
                    </a:cubicBezTo>
                    <a:cubicBezTo>
                      <a:pt x="1126437" y="2092378"/>
                      <a:pt x="1143394" y="2084757"/>
                      <a:pt x="1162823" y="2075613"/>
                    </a:cubicBezTo>
                    <a:cubicBezTo>
                      <a:pt x="1173681" y="2092757"/>
                      <a:pt x="1188354" y="2083041"/>
                      <a:pt x="1206641" y="2074851"/>
                    </a:cubicBezTo>
                    <a:cubicBezTo>
                      <a:pt x="1225310" y="2066468"/>
                      <a:pt x="1246837" y="2063801"/>
                      <a:pt x="1267411" y="2060753"/>
                    </a:cubicBezTo>
                    <a:cubicBezTo>
                      <a:pt x="1305132" y="2055228"/>
                      <a:pt x="1343044" y="2051799"/>
                      <a:pt x="1380762" y="2046847"/>
                    </a:cubicBezTo>
                    <a:cubicBezTo>
                      <a:pt x="1388765" y="2045703"/>
                      <a:pt x="1397909" y="2043608"/>
                      <a:pt x="1404006" y="2038844"/>
                    </a:cubicBezTo>
                    <a:cubicBezTo>
                      <a:pt x="1445725" y="2006839"/>
                      <a:pt x="1496403" y="1997887"/>
                      <a:pt x="1544598" y="2000932"/>
                    </a:cubicBezTo>
                    <a:cubicBezTo>
                      <a:pt x="1582510" y="2003220"/>
                      <a:pt x="1619658" y="2004935"/>
                      <a:pt x="1657188" y="2001697"/>
                    </a:cubicBezTo>
                    <a:cubicBezTo>
                      <a:pt x="1660046" y="2001505"/>
                      <a:pt x="1663856" y="2001887"/>
                      <a:pt x="1665950" y="2003411"/>
                    </a:cubicBezTo>
                    <a:cubicBezTo>
                      <a:pt x="1678904" y="2013507"/>
                      <a:pt x="1692431" y="2014269"/>
                      <a:pt x="1709006" y="2015983"/>
                    </a:cubicBezTo>
                    <a:cubicBezTo>
                      <a:pt x="1732439" y="2018461"/>
                      <a:pt x="1753965" y="2016745"/>
                      <a:pt x="1775684" y="2012555"/>
                    </a:cubicBezTo>
                    <a:cubicBezTo>
                      <a:pt x="1791496" y="2009507"/>
                      <a:pt x="1807497" y="2003220"/>
                      <a:pt x="1821596" y="1995218"/>
                    </a:cubicBezTo>
                    <a:cubicBezTo>
                      <a:pt x="1841216" y="1983978"/>
                      <a:pt x="1860079" y="1979597"/>
                      <a:pt x="1878748" y="1994457"/>
                    </a:cubicBezTo>
                    <a:cubicBezTo>
                      <a:pt x="1898940" y="2010269"/>
                      <a:pt x="1921800" y="2004745"/>
                      <a:pt x="1944092" y="2005315"/>
                    </a:cubicBezTo>
                    <a:cubicBezTo>
                      <a:pt x="1953806" y="2005507"/>
                      <a:pt x="1964094" y="2005124"/>
                      <a:pt x="1973429" y="2007601"/>
                    </a:cubicBezTo>
                    <a:cubicBezTo>
                      <a:pt x="2000479" y="2014651"/>
                      <a:pt x="2026581" y="2025320"/>
                      <a:pt x="2054013" y="2030082"/>
                    </a:cubicBezTo>
                    <a:cubicBezTo>
                      <a:pt x="2069254" y="2032747"/>
                      <a:pt x="2086208" y="2027986"/>
                      <a:pt x="2102021" y="2024557"/>
                    </a:cubicBezTo>
                    <a:cubicBezTo>
                      <a:pt x="2118023" y="2020937"/>
                      <a:pt x="2133834" y="2015413"/>
                      <a:pt x="2149267" y="2009697"/>
                    </a:cubicBezTo>
                    <a:cubicBezTo>
                      <a:pt x="2159743" y="2005887"/>
                      <a:pt x="2171173" y="2002267"/>
                      <a:pt x="2179556" y="1995409"/>
                    </a:cubicBezTo>
                    <a:cubicBezTo>
                      <a:pt x="2198608" y="1979788"/>
                      <a:pt x="2218229" y="1977120"/>
                      <a:pt x="2240710" y="1985312"/>
                    </a:cubicBezTo>
                    <a:cubicBezTo>
                      <a:pt x="2244137" y="1986647"/>
                      <a:pt x="2248138" y="1986647"/>
                      <a:pt x="2251948" y="1986836"/>
                    </a:cubicBezTo>
                    <a:cubicBezTo>
                      <a:pt x="2312915" y="1990836"/>
                      <a:pt x="2373874" y="1993314"/>
                      <a:pt x="2434456" y="1999410"/>
                    </a:cubicBezTo>
                    <a:cubicBezTo>
                      <a:pt x="2459029" y="2001887"/>
                      <a:pt x="2482652" y="2012745"/>
                      <a:pt x="2506847" y="2019603"/>
                    </a:cubicBezTo>
                    <a:cubicBezTo>
                      <a:pt x="2511800" y="2020937"/>
                      <a:pt x="2517327" y="2023033"/>
                      <a:pt x="2522279" y="2022080"/>
                    </a:cubicBezTo>
                    <a:cubicBezTo>
                      <a:pt x="2576191" y="2012555"/>
                      <a:pt x="2626677" y="2026461"/>
                      <a:pt x="2676398" y="2044751"/>
                    </a:cubicBezTo>
                    <a:cubicBezTo>
                      <a:pt x="2681540" y="2046656"/>
                      <a:pt x="2687827" y="2046084"/>
                      <a:pt x="2693543" y="2045703"/>
                    </a:cubicBezTo>
                    <a:cubicBezTo>
                      <a:pt x="2709548" y="2044370"/>
                      <a:pt x="2726882" y="2037701"/>
                      <a:pt x="2741360" y="2041701"/>
                    </a:cubicBezTo>
                    <a:cubicBezTo>
                      <a:pt x="2779842" y="2052753"/>
                      <a:pt x="2817943" y="2066087"/>
                      <a:pt x="2854140" y="2082851"/>
                    </a:cubicBezTo>
                    <a:cubicBezTo>
                      <a:pt x="2890910" y="2099805"/>
                      <a:pt x="2925008" y="2114095"/>
                      <a:pt x="2967110" y="2096949"/>
                    </a:cubicBezTo>
                    <a:cubicBezTo>
                      <a:pt x="2985016" y="2089709"/>
                      <a:pt x="3008639" y="2094853"/>
                      <a:pt x="3029216" y="2096757"/>
                    </a:cubicBezTo>
                    <a:cubicBezTo>
                      <a:pt x="3044264" y="2098282"/>
                      <a:pt x="3058743" y="2106856"/>
                      <a:pt x="3073604" y="2106856"/>
                    </a:cubicBezTo>
                    <a:cubicBezTo>
                      <a:pt x="3113231" y="2106856"/>
                      <a:pt x="3148472" y="2116953"/>
                      <a:pt x="3182763" y="2137527"/>
                    </a:cubicBezTo>
                    <a:cubicBezTo>
                      <a:pt x="3196102" y="2145528"/>
                      <a:pt x="3216867" y="2140193"/>
                      <a:pt x="3234202" y="2142289"/>
                    </a:cubicBezTo>
                    <a:cubicBezTo>
                      <a:pt x="3252492" y="2144765"/>
                      <a:pt x="3271348" y="2147051"/>
                      <a:pt x="3288877" y="2152578"/>
                    </a:cubicBezTo>
                    <a:cubicBezTo>
                      <a:pt x="3334216" y="2167056"/>
                      <a:pt x="3378986" y="2183439"/>
                      <a:pt x="3424135" y="2198680"/>
                    </a:cubicBezTo>
                    <a:cubicBezTo>
                      <a:pt x="3461282" y="2211253"/>
                      <a:pt x="3497862" y="2201347"/>
                      <a:pt x="3534629" y="2196013"/>
                    </a:cubicBezTo>
                    <a:cubicBezTo>
                      <a:pt x="3557682" y="2192583"/>
                      <a:pt x="3579206" y="2184391"/>
                      <a:pt x="3605116" y="2196583"/>
                    </a:cubicBezTo>
                    <a:cubicBezTo>
                      <a:pt x="3629882" y="2208205"/>
                      <a:pt x="3661315" y="2205537"/>
                      <a:pt x="3689131" y="2211824"/>
                    </a:cubicBezTo>
                    <a:cubicBezTo>
                      <a:pt x="3712565" y="2217157"/>
                      <a:pt x="3735231" y="2225732"/>
                      <a:pt x="3757902" y="2234114"/>
                    </a:cubicBezTo>
                    <a:cubicBezTo>
                      <a:pt x="3788766" y="2245545"/>
                      <a:pt x="3819245" y="2257545"/>
                      <a:pt x="3852966" y="2251831"/>
                    </a:cubicBezTo>
                    <a:cubicBezTo>
                      <a:pt x="3891259" y="2245353"/>
                      <a:pt x="3917546" y="2269738"/>
                      <a:pt x="3947648" y="2285932"/>
                    </a:cubicBezTo>
                    <a:cubicBezTo>
                      <a:pt x="3968414" y="2296980"/>
                      <a:pt x="3991083" y="2305172"/>
                      <a:pt x="4013753" y="2312031"/>
                    </a:cubicBezTo>
                    <a:cubicBezTo>
                      <a:pt x="4044043" y="2320985"/>
                      <a:pt x="4075285" y="2326320"/>
                      <a:pt x="4105766" y="2335082"/>
                    </a:cubicBezTo>
                    <a:cubicBezTo>
                      <a:pt x="4151870" y="2348226"/>
                      <a:pt x="4198546" y="2358514"/>
                      <a:pt x="4246551" y="2351274"/>
                    </a:cubicBezTo>
                    <a:cubicBezTo>
                      <a:pt x="4268649" y="2348036"/>
                      <a:pt x="4289227" y="2348226"/>
                      <a:pt x="4311323" y="2352991"/>
                    </a:cubicBezTo>
                    <a:cubicBezTo>
                      <a:pt x="4347518" y="2360801"/>
                      <a:pt x="4384668" y="2361753"/>
                      <a:pt x="4413817" y="2390899"/>
                    </a:cubicBezTo>
                    <a:cubicBezTo>
                      <a:pt x="4424104" y="2401188"/>
                      <a:pt x="4442581" y="2403853"/>
                      <a:pt x="4457632" y="2409188"/>
                    </a:cubicBezTo>
                    <a:cubicBezTo>
                      <a:pt x="4474969" y="2415476"/>
                      <a:pt x="4487731" y="2412236"/>
                      <a:pt x="4497068" y="2393947"/>
                    </a:cubicBezTo>
                    <a:cubicBezTo>
                      <a:pt x="4501257" y="2385757"/>
                      <a:pt x="4513260" y="2377755"/>
                      <a:pt x="4522596" y="2376421"/>
                    </a:cubicBezTo>
                    <a:cubicBezTo>
                      <a:pt x="4550599" y="2372421"/>
                      <a:pt x="4576318" y="2378327"/>
                      <a:pt x="4603368" y="2391282"/>
                    </a:cubicBezTo>
                    <a:cubicBezTo>
                      <a:pt x="4628705" y="2403474"/>
                      <a:pt x="4660331" y="2402140"/>
                      <a:pt x="4689098" y="2406903"/>
                    </a:cubicBezTo>
                    <a:cubicBezTo>
                      <a:pt x="4699289" y="2408618"/>
                      <a:pt x="4709482" y="2411237"/>
                      <a:pt x="4719697" y="2413428"/>
                    </a:cubicBezTo>
                    <a:lnTo>
                      <a:pt x="4726469" y="2414298"/>
                    </a:lnTo>
                    <a:lnTo>
                      <a:pt x="4785776" y="2414298"/>
                    </a:lnTo>
                    <a:lnTo>
                      <a:pt x="4788661" y="2414047"/>
                    </a:lnTo>
                    <a:cubicBezTo>
                      <a:pt x="4801401" y="2412237"/>
                      <a:pt x="4814166" y="2410142"/>
                      <a:pt x="4827024" y="2408999"/>
                    </a:cubicBezTo>
                    <a:cubicBezTo>
                      <a:pt x="4847027" y="2407095"/>
                      <a:pt x="4867412" y="2407856"/>
                      <a:pt x="4887415" y="2405570"/>
                    </a:cubicBezTo>
                    <a:cubicBezTo>
                      <a:pt x="4903799" y="2403853"/>
                      <a:pt x="4919991" y="2399474"/>
                      <a:pt x="4936184" y="2395853"/>
                    </a:cubicBezTo>
                    <a:cubicBezTo>
                      <a:pt x="4942089" y="2394520"/>
                      <a:pt x="4947996" y="2389376"/>
                      <a:pt x="4953328" y="2390138"/>
                    </a:cubicBezTo>
                    <a:cubicBezTo>
                      <a:pt x="5006292" y="2398330"/>
                      <a:pt x="5044391" y="2361753"/>
                      <a:pt x="5089162" y="2345560"/>
                    </a:cubicBezTo>
                    <a:cubicBezTo>
                      <a:pt x="5136216" y="2328413"/>
                      <a:pt x="5181748" y="2302124"/>
                      <a:pt x="5234326" y="2309935"/>
                    </a:cubicBezTo>
                    <a:cubicBezTo>
                      <a:pt x="5266141" y="2314697"/>
                      <a:pt x="5296812" y="2325747"/>
                      <a:pt x="5328438" y="2332416"/>
                    </a:cubicBezTo>
                    <a:cubicBezTo>
                      <a:pt x="5339677" y="2334701"/>
                      <a:pt x="5352250" y="2334320"/>
                      <a:pt x="5363491" y="2332034"/>
                    </a:cubicBezTo>
                    <a:cubicBezTo>
                      <a:pt x="5417784" y="2321555"/>
                      <a:pt x="5471316" y="2320032"/>
                      <a:pt x="5524660" y="2337178"/>
                    </a:cubicBezTo>
                    <a:cubicBezTo>
                      <a:pt x="5533802" y="2340036"/>
                      <a:pt x="5543518" y="2342701"/>
                      <a:pt x="5553045" y="2342701"/>
                    </a:cubicBezTo>
                    <a:cubicBezTo>
                      <a:pt x="5605244" y="2342701"/>
                      <a:pt x="5656488" y="2338701"/>
                      <a:pt x="5706401" y="2320032"/>
                    </a:cubicBezTo>
                    <a:cubicBezTo>
                      <a:pt x="5723166" y="2313745"/>
                      <a:pt x="5743551" y="2317745"/>
                      <a:pt x="5762029" y="2316221"/>
                    </a:cubicBezTo>
                    <a:cubicBezTo>
                      <a:pt x="5779174" y="2314889"/>
                      <a:pt x="5796702" y="2314317"/>
                      <a:pt x="5813276" y="2309935"/>
                    </a:cubicBezTo>
                    <a:cubicBezTo>
                      <a:pt x="5837472" y="2303459"/>
                      <a:pt x="5859949" y="2302697"/>
                      <a:pt x="5884906" y="2308411"/>
                    </a:cubicBezTo>
                    <a:cubicBezTo>
                      <a:pt x="5908719" y="2313745"/>
                      <a:pt x="5934438" y="2311079"/>
                      <a:pt x="5959204" y="2311269"/>
                    </a:cubicBezTo>
                    <a:cubicBezTo>
                      <a:pt x="5986828" y="2311459"/>
                      <a:pt x="6014449" y="2311649"/>
                      <a:pt x="6042072" y="2310697"/>
                    </a:cubicBezTo>
                    <a:cubicBezTo>
                      <a:pt x="6053124" y="2310317"/>
                      <a:pt x="6065695" y="2302697"/>
                      <a:pt x="6074842" y="2305745"/>
                    </a:cubicBezTo>
                    <a:cubicBezTo>
                      <a:pt x="6104368" y="2316031"/>
                      <a:pt x="6133897" y="2303649"/>
                      <a:pt x="6163425" y="2309172"/>
                    </a:cubicBezTo>
                    <a:cubicBezTo>
                      <a:pt x="6177905" y="2312031"/>
                      <a:pt x="6194288" y="2304220"/>
                      <a:pt x="6209909" y="2303459"/>
                    </a:cubicBezTo>
                    <a:cubicBezTo>
                      <a:pt x="6235437" y="2302124"/>
                      <a:pt x="6260964" y="2302697"/>
                      <a:pt x="6286493" y="2302315"/>
                    </a:cubicBezTo>
                    <a:cubicBezTo>
                      <a:pt x="6294876" y="2302124"/>
                      <a:pt x="6303068" y="2301362"/>
                      <a:pt x="6311449" y="2300980"/>
                    </a:cubicBezTo>
                    <a:cubicBezTo>
                      <a:pt x="6318880" y="2300601"/>
                      <a:pt x="6326691" y="2298887"/>
                      <a:pt x="6333739" y="2300218"/>
                    </a:cubicBezTo>
                    <a:cubicBezTo>
                      <a:pt x="6359268" y="2304983"/>
                      <a:pt x="6384414" y="2312793"/>
                      <a:pt x="6410131" y="2315841"/>
                    </a:cubicBezTo>
                    <a:cubicBezTo>
                      <a:pt x="6432420" y="2318507"/>
                      <a:pt x="6455472" y="2314889"/>
                      <a:pt x="6477951" y="2316793"/>
                    </a:cubicBezTo>
                    <a:cubicBezTo>
                      <a:pt x="6517576" y="2320032"/>
                      <a:pt x="6557201" y="2325747"/>
                      <a:pt x="6596828" y="2329368"/>
                    </a:cubicBezTo>
                    <a:cubicBezTo>
                      <a:pt x="6605401" y="2330130"/>
                      <a:pt x="6614353" y="2325365"/>
                      <a:pt x="6623118" y="2324985"/>
                    </a:cubicBezTo>
                    <a:cubicBezTo>
                      <a:pt x="6650551" y="2324033"/>
                      <a:pt x="6677984" y="2323841"/>
                      <a:pt x="6705417" y="2323272"/>
                    </a:cubicBezTo>
                    <a:cubicBezTo>
                      <a:pt x="6721038" y="2323080"/>
                      <a:pt x="6736851" y="2323651"/>
                      <a:pt x="6752283" y="2321937"/>
                    </a:cubicBezTo>
                    <a:cubicBezTo>
                      <a:pt x="6772665" y="2319651"/>
                      <a:pt x="6791144" y="2316221"/>
                      <a:pt x="6810195" y="2331082"/>
                    </a:cubicBezTo>
                    <a:cubicBezTo>
                      <a:pt x="6839534" y="2354132"/>
                      <a:pt x="6876872" y="2345178"/>
                      <a:pt x="6910782" y="2350512"/>
                    </a:cubicBezTo>
                    <a:cubicBezTo>
                      <a:pt x="6919547" y="2351847"/>
                      <a:pt x="6928501" y="2352036"/>
                      <a:pt x="6937263" y="2353561"/>
                    </a:cubicBezTo>
                    <a:cubicBezTo>
                      <a:pt x="6953457" y="2356418"/>
                      <a:pt x="6969457" y="2359657"/>
                      <a:pt x="6985653" y="2362897"/>
                    </a:cubicBezTo>
                    <a:cubicBezTo>
                      <a:pt x="6988509" y="2363467"/>
                      <a:pt x="6991747" y="2363659"/>
                      <a:pt x="6994415" y="2364611"/>
                    </a:cubicBezTo>
                    <a:cubicBezTo>
                      <a:pt x="7018991" y="2372611"/>
                      <a:pt x="7043184" y="2381755"/>
                      <a:pt x="7068141" y="2388234"/>
                    </a:cubicBezTo>
                    <a:cubicBezTo>
                      <a:pt x="7080334" y="2391472"/>
                      <a:pt x="7093860" y="2391853"/>
                      <a:pt x="7106432" y="2390138"/>
                    </a:cubicBezTo>
                    <a:cubicBezTo>
                      <a:pt x="7143199" y="2385185"/>
                      <a:pt x="7179587" y="2383089"/>
                      <a:pt x="7216547" y="2390330"/>
                    </a:cubicBezTo>
                    <a:cubicBezTo>
                      <a:pt x="7231214" y="2393186"/>
                      <a:pt x="7247599" y="2388424"/>
                      <a:pt x="7263220" y="2386709"/>
                    </a:cubicBezTo>
                    <a:cubicBezTo>
                      <a:pt x="7300559" y="2382137"/>
                      <a:pt x="7337899" y="2377183"/>
                      <a:pt x="7375428" y="2372803"/>
                    </a:cubicBezTo>
                    <a:cubicBezTo>
                      <a:pt x="7398860" y="2370135"/>
                      <a:pt x="7422483" y="2368611"/>
                      <a:pt x="7445916" y="2365945"/>
                    </a:cubicBezTo>
                    <a:cubicBezTo>
                      <a:pt x="7472967" y="2362705"/>
                      <a:pt x="7499828" y="2357753"/>
                      <a:pt x="7526880" y="2355084"/>
                    </a:cubicBezTo>
                    <a:cubicBezTo>
                      <a:pt x="7557742" y="2352036"/>
                      <a:pt x="7588795" y="2351466"/>
                      <a:pt x="7619655" y="2348226"/>
                    </a:cubicBezTo>
                    <a:cubicBezTo>
                      <a:pt x="7676047" y="2341940"/>
                      <a:pt x="7732247" y="2334509"/>
                      <a:pt x="7788636" y="2327461"/>
                    </a:cubicBezTo>
                    <a:cubicBezTo>
                      <a:pt x="7843311" y="2320603"/>
                      <a:pt x="7897987" y="2314507"/>
                      <a:pt x="7952280" y="2305935"/>
                    </a:cubicBezTo>
                    <a:cubicBezTo>
                      <a:pt x="7975142" y="2302315"/>
                      <a:pt x="7996859" y="2292408"/>
                      <a:pt x="8019339" y="2286884"/>
                    </a:cubicBezTo>
                    <a:cubicBezTo>
                      <a:pt x="8058774" y="2277357"/>
                      <a:pt x="8098590" y="2269357"/>
                      <a:pt x="8137835" y="2259832"/>
                    </a:cubicBezTo>
                    <a:cubicBezTo>
                      <a:pt x="8155359" y="2255641"/>
                      <a:pt x="8172124" y="2248593"/>
                      <a:pt x="8189651" y="2243639"/>
                    </a:cubicBezTo>
                    <a:cubicBezTo>
                      <a:pt x="8230992" y="2232208"/>
                      <a:pt x="8272903" y="2222874"/>
                      <a:pt x="8313671" y="2209920"/>
                    </a:cubicBezTo>
                    <a:cubicBezTo>
                      <a:pt x="8362822" y="2194297"/>
                      <a:pt x="8411019" y="2175439"/>
                      <a:pt x="8459979" y="2158864"/>
                    </a:cubicBezTo>
                    <a:cubicBezTo>
                      <a:pt x="8478269" y="2152578"/>
                      <a:pt x="8497511" y="2148957"/>
                      <a:pt x="8516369" y="2144003"/>
                    </a:cubicBezTo>
                    <a:cubicBezTo>
                      <a:pt x="8563425" y="2131431"/>
                      <a:pt x="8610288" y="2118095"/>
                      <a:pt x="8657726" y="2106284"/>
                    </a:cubicBezTo>
                    <a:cubicBezTo>
                      <a:pt x="8675253" y="2101901"/>
                      <a:pt x="8693731" y="2102284"/>
                      <a:pt x="8711448" y="2098664"/>
                    </a:cubicBezTo>
                    <a:cubicBezTo>
                      <a:pt x="8732023" y="2094472"/>
                      <a:pt x="8752407" y="2089138"/>
                      <a:pt x="8772219" y="2082280"/>
                    </a:cubicBezTo>
                    <a:cubicBezTo>
                      <a:pt x="8796985" y="2073707"/>
                      <a:pt x="8820990" y="2062659"/>
                      <a:pt x="8845565" y="2053705"/>
                    </a:cubicBezTo>
                    <a:cubicBezTo>
                      <a:pt x="8886142" y="2039034"/>
                      <a:pt x="8926911" y="2024557"/>
                      <a:pt x="8967871" y="2011221"/>
                    </a:cubicBezTo>
                    <a:cubicBezTo>
                      <a:pt x="8983301" y="2006268"/>
                      <a:pt x="9000257" y="2005697"/>
                      <a:pt x="9015878" y="2001124"/>
                    </a:cubicBezTo>
                    <a:cubicBezTo>
                      <a:pt x="9088840" y="1979597"/>
                      <a:pt x="9161805" y="1957880"/>
                      <a:pt x="9234579" y="1935209"/>
                    </a:cubicBezTo>
                    <a:cubicBezTo>
                      <a:pt x="9272298" y="1923399"/>
                      <a:pt x="9308875" y="1908538"/>
                      <a:pt x="9346597" y="1896917"/>
                    </a:cubicBezTo>
                    <a:cubicBezTo>
                      <a:pt x="9369267" y="1889869"/>
                      <a:pt x="9393650" y="1887773"/>
                      <a:pt x="9416321" y="1880724"/>
                    </a:cubicBezTo>
                    <a:cubicBezTo>
                      <a:pt x="9437278" y="1874247"/>
                      <a:pt x="9456709" y="1863578"/>
                      <a:pt x="9477283" y="1856149"/>
                    </a:cubicBezTo>
                    <a:cubicBezTo>
                      <a:pt x="9540152" y="1833097"/>
                      <a:pt x="9603971" y="1811953"/>
                      <a:pt x="9666265" y="1787186"/>
                    </a:cubicBezTo>
                    <a:cubicBezTo>
                      <a:pt x="9696749" y="1775183"/>
                      <a:pt x="9725323" y="1757849"/>
                      <a:pt x="9754088" y="1741464"/>
                    </a:cubicBezTo>
                    <a:cubicBezTo>
                      <a:pt x="9802858" y="1713841"/>
                      <a:pt x="9850865" y="1685074"/>
                      <a:pt x="9899446" y="1656880"/>
                    </a:cubicBezTo>
                    <a:cubicBezTo>
                      <a:pt x="9935832" y="1635924"/>
                      <a:pt x="9968027" y="1611347"/>
                      <a:pt x="9993175" y="1576487"/>
                    </a:cubicBezTo>
                    <a:cubicBezTo>
                      <a:pt x="10004797" y="1560484"/>
                      <a:pt x="10024990" y="1546768"/>
                      <a:pt x="10044230" y="1540480"/>
                    </a:cubicBezTo>
                    <a:cubicBezTo>
                      <a:pt x="10078713" y="1529241"/>
                      <a:pt x="10104430" y="1507522"/>
                      <a:pt x="10131863" y="1485613"/>
                    </a:cubicBezTo>
                    <a:cubicBezTo>
                      <a:pt x="10166536" y="1457801"/>
                      <a:pt x="10203304" y="1431509"/>
                      <a:pt x="10242357" y="1410555"/>
                    </a:cubicBezTo>
                    <a:cubicBezTo>
                      <a:pt x="10280840" y="1389980"/>
                      <a:pt x="10324086" y="1378549"/>
                      <a:pt x="10363709" y="1359499"/>
                    </a:cubicBezTo>
                    <a:cubicBezTo>
                      <a:pt x="10386952" y="1348259"/>
                      <a:pt x="10407146" y="1330353"/>
                      <a:pt x="10428291" y="1314920"/>
                    </a:cubicBezTo>
                    <a:cubicBezTo>
                      <a:pt x="10449438" y="1299489"/>
                      <a:pt x="10470394" y="1283486"/>
                      <a:pt x="10490969" y="1267104"/>
                    </a:cubicBezTo>
                    <a:cubicBezTo>
                      <a:pt x="10502208" y="1258149"/>
                      <a:pt x="10511734" y="1246909"/>
                      <a:pt x="10523354" y="1238337"/>
                    </a:cubicBezTo>
                    <a:cubicBezTo>
                      <a:pt x="10545263" y="1222334"/>
                      <a:pt x="10569075" y="1208808"/>
                      <a:pt x="10590031" y="1191664"/>
                    </a:cubicBezTo>
                    <a:cubicBezTo>
                      <a:pt x="10610225" y="1175089"/>
                      <a:pt x="10633467" y="1166707"/>
                      <a:pt x="10656519" y="1156038"/>
                    </a:cubicBezTo>
                    <a:cubicBezTo>
                      <a:pt x="10674046" y="1148036"/>
                      <a:pt x="10686617" y="1130320"/>
                      <a:pt x="10703573" y="1120603"/>
                    </a:cubicBezTo>
                    <a:cubicBezTo>
                      <a:pt x="10727767" y="1106697"/>
                      <a:pt x="10746246" y="1089553"/>
                      <a:pt x="10764534" y="1067643"/>
                    </a:cubicBezTo>
                    <a:cubicBezTo>
                      <a:pt x="10785111" y="1043068"/>
                      <a:pt x="10820162" y="1029732"/>
                      <a:pt x="10850453" y="1014301"/>
                    </a:cubicBezTo>
                    <a:cubicBezTo>
                      <a:pt x="10876171" y="1001157"/>
                      <a:pt x="10906081" y="995632"/>
                      <a:pt x="10929704" y="980201"/>
                    </a:cubicBezTo>
                    <a:cubicBezTo>
                      <a:pt x="10946279" y="969342"/>
                      <a:pt x="10958661" y="948957"/>
                      <a:pt x="10967423" y="930289"/>
                    </a:cubicBezTo>
                    <a:cubicBezTo>
                      <a:pt x="10987046" y="887995"/>
                      <a:pt x="11021146" y="861897"/>
                      <a:pt x="11058869" y="838084"/>
                    </a:cubicBezTo>
                    <a:cubicBezTo>
                      <a:pt x="11097350" y="813699"/>
                      <a:pt x="11133927" y="786836"/>
                      <a:pt x="11172600" y="762834"/>
                    </a:cubicBezTo>
                    <a:cubicBezTo>
                      <a:pt x="11211843" y="738638"/>
                      <a:pt x="11243658" y="706443"/>
                      <a:pt x="11275283" y="673676"/>
                    </a:cubicBezTo>
                    <a:cubicBezTo>
                      <a:pt x="11288238" y="660150"/>
                      <a:pt x="11305192" y="650434"/>
                      <a:pt x="11320623" y="639195"/>
                    </a:cubicBezTo>
                    <a:cubicBezTo>
                      <a:pt x="11338339" y="626241"/>
                      <a:pt x="11355296" y="611953"/>
                      <a:pt x="11374346" y="601664"/>
                    </a:cubicBezTo>
                    <a:cubicBezTo>
                      <a:pt x="11398160" y="588709"/>
                      <a:pt x="11424069" y="579757"/>
                      <a:pt x="11448453" y="567755"/>
                    </a:cubicBezTo>
                    <a:cubicBezTo>
                      <a:pt x="11476838" y="553657"/>
                      <a:pt x="11505795" y="539750"/>
                      <a:pt x="11532275" y="522605"/>
                    </a:cubicBezTo>
                    <a:cubicBezTo>
                      <a:pt x="11545039" y="514413"/>
                      <a:pt x="11553613" y="499363"/>
                      <a:pt x="11562947" y="486598"/>
                    </a:cubicBezTo>
                    <a:cubicBezTo>
                      <a:pt x="11599714" y="436305"/>
                      <a:pt x="11635529" y="385441"/>
                      <a:pt x="11672489" y="335337"/>
                    </a:cubicBezTo>
                    <a:cubicBezTo>
                      <a:pt x="11712304" y="281424"/>
                      <a:pt x="11763931" y="241608"/>
                      <a:pt x="11821656" y="207889"/>
                    </a:cubicBezTo>
                    <a:cubicBezTo>
                      <a:pt x="11877664" y="175312"/>
                      <a:pt x="11931195" y="138734"/>
                      <a:pt x="11986443" y="104824"/>
                    </a:cubicBezTo>
                    <a:cubicBezTo>
                      <a:pt x="11998443" y="97395"/>
                      <a:pt x="12013114" y="94347"/>
                      <a:pt x="12026448" y="88821"/>
                    </a:cubicBezTo>
                    <a:cubicBezTo>
                      <a:pt x="12072360" y="69580"/>
                      <a:pt x="12118083" y="50147"/>
                      <a:pt x="12160947" y="28621"/>
                    </a:cubicBezTo>
                    <a:lnTo>
                      <a:pt x="12192000" y="0"/>
                    </a:lnTo>
                    <a:close/>
                  </a:path>
                </a:pathLst>
              </a:custGeom>
              <a:solidFill>
                <a:schemeClr val="tx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8" name="Freeform: Shape 17">
                <a:extLst>
                  <a:ext uri="{FF2B5EF4-FFF2-40B4-BE49-F238E27FC236}">
                    <a16:creationId xmlns:a16="http://schemas.microsoft.com/office/drawing/2014/main" id="{D1A0BEEB-C008-4150-A935-C6AAF537DA1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3681702"/>
                <a:ext cx="12192000" cy="3176298"/>
              </a:xfrm>
              <a:custGeom>
                <a:avLst/>
                <a:gdLst>
                  <a:gd name="connsiteX0" fmla="*/ 12192000 w 12192000"/>
                  <a:gd name="connsiteY0" fmla="*/ 0 h 3176298"/>
                  <a:gd name="connsiteX1" fmla="*/ 12192000 w 12192000"/>
                  <a:gd name="connsiteY1" fmla="*/ 3176298 h 3176298"/>
                  <a:gd name="connsiteX2" fmla="*/ 0 w 12192000"/>
                  <a:gd name="connsiteY2" fmla="*/ 3176298 h 3176298"/>
                  <a:gd name="connsiteX3" fmla="*/ 0 w 12192000"/>
                  <a:gd name="connsiteY3" fmla="*/ 2264980 h 3176298"/>
                  <a:gd name="connsiteX4" fmla="*/ 544 w 12192000"/>
                  <a:gd name="connsiteY4" fmla="*/ 2264980 h 3176298"/>
                  <a:gd name="connsiteX5" fmla="*/ 544 w 12192000"/>
                  <a:gd name="connsiteY5" fmla="*/ 2392219 h 3176298"/>
                  <a:gd name="connsiteX6" fmla="*/ 61197 w 12192000"/>
                  <a:gd name="connsiteY6" fmla="*/ 2387448 h 3176298"/>
                  <a:gd name="connsiteX7" fmla="*/ 119613 w 12192000"/>
                  <a:gd name="connsiteY7" fmla="*/ 2369945 h 3176298"/>
                  <a:gd name="connsiteX8" fmla="*/ 172384 w 12192000"/>
                  <a:gd name="connsiteY8" fmla="*/ 2347084 h 3176298"/>
                  <a:gd name="connsiteX9" fmla="*/ 274873 w 12192000"/>
                  <a:gd name="connsiteY9" fmla="*/ 2336988 h 3176298"/>
                  <a:gd name="connsiteX10" fmla="*/ 307259 w 12192000"/>
                  <a:gd name="connsiteY10" fmla="*/ 2331461 h 3176298"/>
                  <a:gd name="connsiteX11" fmla="*/ 394511 w 12192000"/>
                  <a:gd name="connsiteY11" fmla="*/ 2308601 h 3176298"/>
                  <a:gd name="connsiteX12" fmla="*/ 494337 w 12192000"/>
                  <a:gd name="connsiteY12" fmla="*/ 2268213 h 3176298"/>
                  <a:gd name="connsiteX13" fmla="*/ 546917 w 12192000"/>
                  <a:gd name="connsiteY13" fmla="*/ 2283264 h 3176298"/>
                  <a:gd name="connsiteX14" fmla="*/ 730754 w 12192000"/>
                  <a:gd name="connsiteY14" fmla="*/ 2240780 h 3176298"/>
                  <a:gd name="connsiteX15" fmla="*/ 785432 w 12192000"/>
                  <a:gd name="connsiteY15" fmla="*/ 2218682 h 3176298"/>
                  <a:gd name="connsiteX16" fmla="*/ 801053 w 12192000"/>
                  <a:gd name="connsiteY16" fmla="*/ 2204013 h 3176298"/>
                  <a:gd name="connsiteX17" fmla="*/ 858205 w 12192000"/>
                  <a:gd name="connsiteY17" fmla="*/ 2169532 h 3176298"/>
                  <a:gd name="connsiteX18" fmla="*/ 949646 w 12192000"/>
                  <a:gd name="connsiteY18" fmla="*/ 2157340 h 3176298"/>
                  <a:gd name="connsiteX19" fmla="*/ 960887 w 12192000"/>
                  <a:gd name="connsiteY19" fmla="*/ 2150099 h 3176298"/>
                  <a:gd name="connsiteX20" fmla="*/ 977653 w 12192000"/>
                  <a:gd name="connsiteY20" fmla="*/ 2138480 h 3176298"/>
                  <a:gd name="connsiteX21" fmla="*/ 1071762 w 12192000"/>
                  <a:gd name="connsiteY21" fmla="*/ 2117905 h 3176298"/>
                  <a:gd name="connsiteX22" fmla="*/ 1092527 w 12192000"/>
                  <a:gd name="connsiteY22" fmla="*/ 2111428 h 3176298"/>
                  <a:gd name="connsiteX23" fmla="*/ 1109865 w 12192000"/>
                  <a:gd name="connsiteY23" fmla="*/ 2100568 h 3176298"/>
                  <a:gd name="connsiteX24" fmla="*/ 1162823 w 12192000"/>
                  <a:gd name="connsiteY24" fmla="*/ 2075613 h 3176298"/>
                  <a:gd name="connsiteX25" fmla="*/ 1206641 w 12192000"/>
                  <a:gd name="connsiteY25" fmla="*/ 2074851 h 3176298"/>
                  <a:gd name="connsiteX26" fmla="*/ 1267411 w 12192000"/>
                  <a:gd name="connsiteY26" fmla="*/ 2060753 h 3176298"/>
                  <a:gd name="connsiteX27" fmla="*/ 1380762 w 12192000"/>
                  <a:gd name="connsiteY27" fmla="*/ 2046847 h 3176298"/>
                  <a:gd name="connsiteX28" fmla="*/ 1404006 w 12192000"/>
                  <a:gd name="connsiteY28" fmla="*/ 2038844 h 3176298"/>
                  <a:gd name="connsiteX29" fmla="*/ 1544598 w 12192000"/>
                  <a:gd name="connsiteY29" fmla="*/ 2000932 h 3176298"/>
                  <a:gd name="connsiteX30" fmla="*/ 1657188 w 12192000"/>
                  <a:gd name="connsiteY30" fmla="*/ 2001697 h 3176298"/>
                  <a:gd name="connsiteX31" fmla="*/ 1665950 w 12192000"/>
                  <a:gd name="connsiteY31" fmla="*/ 2003411 h 3176298"/>
                  <a:gd name="connsiteX32" fmla="*/ 1709006 w 12192000"/>
                  <a:gd name="connsiteY32" fmla="*/ 2015983 h 3176298"/>
                  <a:gd name="connsiteX33" fmla="*/ 1775684 w 12192000"/>
                  <a:gd name="connsiteY33" fmla="*/ 2012555 h 3176298"/>
                  <a:gd name="connsiteX34" fmla="*/ 1821596 w 12192000"/>
                  <a:gd name="connsiteY34" fmla="*/ 1995218 h 3176298"/>
                  <a:gd name="connsiteX35" fmla="*/ 1878748 w 12192000"/>
                  <a:gd name="connsiteY35" fmla="*/ 1994457 h 3176298"/>
                  <a:gd name="connsiteX36" fmla="*/ 1944092 w 12192000"/>
                  <a:gd name="connsiteY36" fmla="*/ 2005315 h 3176298"/>
                  <a:gd name="connsiteX37" fmla="*/ 1973429 w 12192000"/>
                  <a:gd name="connsiteY37" fmla="*/ 2007601 h 3176298"/>
                  <a:gd name="connsiteX38" fmla="*/ 2054013 w 12192000"/>
                  <a:gd name="connsiteY38" fmla="*/ 2030082 h 3176298"/>
                  <a:gd name="connsiteX39" fmla="*/ 2102021 w 12192000"/>
                  <a:gd name="connsiteY39" fmla="*/ 2024557 h 3176298"/>
                  <a:gd name="connsiteX40" fmla="*/ 2149267 w 12192000"/>
                  <a:gd name="connsiteY40" fmla="*/ 2009697 h 3176298"/>
                  <a:gd name="connsiteX41" fmla="*/ 2179556 w 12192000"/>
                  <a:gd name="connsiteY41" fmla="*/ 1995409 h 3176298"/>
                  <a:gd name="connsiteX42" fmla="*/ 2240710 w 12192000"/>
                  <a:gd name="connsiteY42" fmla="*/ 1985312 h 3176298"/>
                  <a:gd name="connsiteX43" fmla="*/ 2251948 w 12192000"/>
                  <a:gd name="connsiteY43" fmla="*/ 1986836 h 3176298"/>
                  <a:gd name="connsiteX44" fmla="*/ 2434456 w 12192000"/>
                  <a:gd name="connsiteY44" fmla="*/ 1999410 h 3176298"/>
                  <a:gd name="connsiteX45" fmla="*/ 2506847 w 12192000"/>
                  <a:gd name="connsiteY45" fmla="*/ 2019603 h 3176298"/>
                  <a:gd name="connsiteX46" fmla="*/ 2522279 w 12192000"/>
                  <a:gd name="connsiteY46" fmla="*/ 2022080 h 3176298"/>
                  <a:gd name="connsiteX47" fmla="*/ 2676398 w 12192000"/>
                  <a:gd name="connsiteY47" fmla="*/ 2044751 h 3176298"/>
                  <a:gd name="connsiteX48" fmla="*/ 2693543 w 12192000"/>
                  <a:gd name="connsiteY48" fmla="*/ 2045703 h 3176298"/>
                  <a:gd name="connsiteX49" fmla="*/ 2741360 w 12192000"/>
                  <a:gd name="connsiteY49" fmla="*/ 2041701 h 3176298"/>
                  <a:gd name="connsiteX50" fmla="*/ 2854140 w 12192000"/>
                  <a:gd name="connsiteY50" fmla="*/ 2082851 h 3176298"/>
                  <a:gd name="connsiteX51" fmla="*/ 2967110 w 12192000"/>
                  <a:gd name="connsiteY51" fmla="*/ 2096949 h 3176298"/>
                  <a:gd name="connsiteX52" fmla="*/ 3029216 w 12192000"/>
                  <a:gd name="connsiteY52" fmla="*/ 2096757 h 3176298"/>
                  <a:gd name="connsiteX53" fmla="*/ 3073604 w 12192000"/>
                  <a:gd name="connsiteY53" fmla="*/ 2106856 h 3176298"/>
                  <a:gd name="connsiteX54" fmla="*/ 3182763 w 12192000"/>
                  <a:gd name="connsiteY54" fmla="*/ 2137527 h 3176298"/>
                  <a:gd name="connsiteX55" fmla="*/ 3234202 w 12192000"/>
                  <a:gd name="connsiteY55" fmla="*/ 2142289 h 3176298"/>
                  <a:gd name="connsiteX56" fmla="*/ 3288877 w 12192000"/>
                  <a:gd name="connsiteY56" fmla="*/ 2152578 h 3176298"/>
                  <a:gd name="connsiteX57" fmla="*/ 3424135 w 12192000"/>
                  <a:gd name="connsiteY57" fmla="*/ 2198680 h 3176298"/>
                  <a:gd name="connsiteX58" fmla="*/ 3534629 w 12192000"/>
                  <a:gd name="connsiteY58" fmla="*/ 2196013 h 3176298"/>
                  <a:gd name="connsiteX59" fmla="*/ 3605116 w 12192000"/>
                  <a:gd name="connsiteY59" fmla="*/ 2196583 h 3176298"/>
                  <a:gd name="connsiteX60" fmla="*/ 3689131 w 12192000"/>
                  <a:gd name="connsiteY60" fmla="*/ 2211824 h 3176298"/>
                  <a:gd name="connsiteX61" fmla="*/ 3757902 w 12192000"/>
                  <a:gd name="connsiteY61" fmla="*/ 2234114 h 3176298"/>
                  <a:gd name="connsiteX62" fmla="*/ 3852966 w 12192000"/>
                  <a:gd name="connsiteY62" fmla="*/ 2251831 h 3176298"/>
                  <a:gd name="connsiteX63" fmla="*/ 3947648 w 12192000"/>
                  <a:gd name="connsiteY63" fmla="*/ 2285932 h 3176298"/>
                  <a:gd name="connsiteX64" fmla="*/ 4013753 w 12192000"/>
                  <a:gd name="connsiteY64" fmla="*/ 2312031 h 3176298"/>
                  <a:gd name="connsiteX65" fmla="*/ 4105766 w 12192000"/>
                  <a:gd name="connsiteY65" fmla="*/ 2335082 h 3176298"/>
                  <a:gd name="connsiteX66" fmla="*/ 4246551 w 12192000"/>
                  <a:gd name="connsiteY66" fmla="*/ 2351274 h 3176298"/>
                  <a:gd name="connsiteX67" fmla="*/ 4311323 w 12192000"/>
                  <a:gd name="connsiteY67" fmla="*/ 2352991 h 3176298"/>
                  <a:gd name="connsiteX68" fmla="*/ 4413817 w 12192000"/>
                  <a:gd name="connsiteY68" fmla="*/ 2390899 h 3176298"/>
                  <a:gd name="connsiteX69" fmla="*/ 4457632 w 12192000"/>
                  <a:gd name="connsiteY69" fmla="*/ 2409188 h 3176298"/>
                  <a:gd name="connsiteX70" fmla="*/ 4497068 w 12192000"/>
                  <a:gd name="connsiteY70" fmla="*/ 2393947 h 3176298"/>
                  <a:gd name="connsiteX71" fmla="*/ 4522596 w 12192000"/>
                  <a:gd name="connsiteY71" fmla="*/ 2376421 h 3176298"/>
                  <a:gd name="connsiteX72" fmla="*/ 4603368 w 12192000"/>
                  <a:gd name="connsiteY72" fmla="*/ 2391282 h 3176298"/>
                  <a:gd name="connsiteX73" fmla="*/ 4689098 w 12192000"/>
                  <a:gd name="connsiteY73" fmla="*/ 2406903 h 3176298"/>
                  <a:gd name="connsiteX74" fmla="*/ 4719697 w 12192000"/>
                  <a:gd name="connsiteY74" fmla="*/ 2413428 h 3176298"/>
                  <a:gd name="connsiteX75" fmla="*/ 4726469 w 12192000"/>
                  <a:gd name="connsiteY75" fmla="*/ 2414298 h 3176298"/>
                  <a:gd name="connsiteX76" fmla="*/ 4785776 w 12192000"/>
                  <a:gd name="connsiteY76" fmla="*/ 2414298 h 3176298"/>
                  <a:gd name="connsiteX77" fmla="*/ 4788661 w 12192000"/>
                  <a:gd name="connsiteY77" fmla="*/ 2414047 h 3176298"/>
                  <a:gd name="connsiteX78" fmla="*/ 4827024 w 12192000"/>
                  <a:gd name="connsiteY78" fmla="*/ 2408999 h 3176298"/>
                  <a:gd name="connsiteX79" fmla="*/ 4887415 w 12192000"/>
                  <a:gd name="connsiteY79" fmla="*/ 2405570 h 3176298"/>
                  <a:gd name="connsiteX80" fmla="*/ 4936184 w 12192000"/>
                  <a:gd name="connsiteY80" fmla="*/ 2395853 h 3176298"/>
                  <a:gd name="connsiteX81" fmla="*/ 4953328 w 12192000"/>
                  <a:gd name="connsiteY81" fmla="*/ 2390138 h 3176298"/>
                  <a:gd name="connsiteX82" fmla="*/ 5089162 w 12192000"/>
                  <a:gd name="connsiteY82" fmla="*/ 2345560 h 3176298"/>
                  <a:gd name="connsiteX83" fmla="*/ 5234326 w 12192000"/>
                  <a:gd name="connsiteY83" fmla="*/ 2309935 h 3176298"/>
                  <a:gd name="connsiteX84" fmla="*/ 5328438 w 12192000"/>
                  <a:gd name="connsiteY84" fmla="*/ 2332416 h 3176298"/>
                  <a:gd name="connsiteX85" fmla="*/ 5363491 w 12192000"/>
                  <a:gd name="connsiteY85" fmla="*/ 2332034 h 3176298"/>
                  <a:gd name="connsiteX86" fmla="*/ 5524660 w 12192000"/>
                  <a:gd name="connsiteY86" fmla="*/ 2337178 h 3176298"/>
                  <a:gd name="connsiteX87" fmla="*/ 5553045 w 12192000"/>
                  <a:gd name="connsiteY87" fmla="*/ 2342701 h 3176298"/>
                  <a:gd name="connsiteX88" fmla="*/ 5706401 w 12192000"/>
                  <a:gd name="connsiteY88" fmla="*/ 2320032 h 3176298"/>
                  <a:gd name="connsiteX89" fmla="*/ 5762029 w 12192000"/>
                  <a:gd name="connsiteY89" fmla="*/ 2316221 h 3176298"/>
                  <a:gd name="connsiteX90" fmla="*/ 5813276 w 12192000"/>
                  <a:gd name="connsiteY90" fmla="*/ 2309935 h 3176298"/>
                  <a:gd name="connsiteX91" fmla="*/ 5884906 w 12192000"/>
                  <a:gd name="connsiteY91" fmla="*/ 2308411 h 3176298"/>
                  <a:gd name="connsiteX92" fmla="*/ 5959204 w 12192000"/>
                  <a:gd name="connsiteY92" fmla="*/ 2311269 h 3176298"/>
                  <a:gd name="connsiteX93" fmla="*/ 6042072 w 12192000"/>
                  <a:gd name="connsiteY93" fmla="*/ 2310697 h 3176298"/>
                  <a:gd name="connsiteX94" fmla="*/ 6074842 w 12192000"/>
                  <a:gd name="connsiteY94" fmla="*/ 2305745 h 3176298"/>
                  <a:gd name="connsiteX95" fmla="*/ 6163425 w 12192000"/>
                  <a:gd name="connsiteY95" fmla="*/ 2309172 h 3176298"/>
                  <a:gd name="connsiteX96" fmla="*/ 6209909 w 12192000"/>
                  <a:gd name="connsiteY96" fmla="*/ 2303459 h 3176298"/>
                  <a:gd name="connsiteX97" fmla="*/ 6286493 w 12192000"/>
                  <a:gd name="connsiteY97" fmla="*/ 2302315 h 3176298"/>
                  <a:gd name="connsiteX98" fmla="*/ 6311449 w 12192000"/>
                  <a:gd name="connsiteY98" fmla="*/ 2300980 h 3176298"/>
                  <a:gd name="connsiteX99" fmla="*/ 6333739 w 12192000"/>
                  <a:gd name="connsiteY99" fmla="*/ 2300218 h 3176298"/>
                  <a:gd name="connsiteX100" fmla="*/ 6410131 w 12192000"/>
                  <a:gd name="connsiteY100" fmla="*/ 2315841 h 3176298"/>
                  <a:gd name="connsiteX101" fmla="*/ 6477951 w 12192000"/>
                  <a:gd name="connsiteY101" fmla="*/ 2316793 h 3176298"/>
                  <a:gd name="connsiteX102" fmla="*/ 6596828 w 12192000"/>
                  <a:gd name="connsiteY102" fmla="*/ 2329368 h 3176298"/>
                  <a:gd name="connsiteX103" fmla="*/ 6623118 w 12192000"/>
                  <a:gd name="connsiteY103" fmla="*/ 2324985 h 3176298"/>
                  <a:gd name="connsiteX104" fmla="*/ 6705417 w 12192000"/>
                  <a:gd name="connsiteY104" fmla="*/ 2323272 h 3176298"/>
                  <a:gd name="connsiteX105" fmla="*/ 6752283 w 12192000"/>
                  <a:gd name="connsiteY105" fmla="*/ 2321937 h 3176298"/>
                  <a:gd name="connsiteX106" fmla="*/ 6810195 w 12192000"/>
                  <a:gd name="connsiteY106" fmla="*/ 2331082 h 3176298"/>
                  <a:gd name="connsiteX107" fmla="*/ 6910782 w 12192000"/>
                  <a:gd name="connsiteY107" fmla="*/ 2350512 h 3176298"/>
                  <a:gd name="connsiteX108" fmla="*/ 6937263 w 12192000"/>
                  <a:gd name="connsiteY108" fmla="*/ 2353561 h 3176298"/>
                  <a:gd name="connsiteX109" fmla="*/ 6985653 w 12192000"/>
                  <a:gd name="connsiteY109" fmla="*/ 2362897 h 3176298"/>
                  <a:gd name="connsiteX110" fmla="*/ 6994415 w 12192000"/>
                  <a:gd name="connsiteY110" fmla="*/ 2364611 h 3176298"/>
                  <a:gd name="connsiteX111" fmla="*/ 7068141 w 12192000"/>
                  <a:gd name="connsiteY111" fmla="*/ 2388234 h 3176298"/>
                  <a:gd name="connsiteX112" fmla="*/ 7106432 w 12192000"/>
                  <a:gd name="connsiteY112" fmla="*/ 2390138 h 3176298"/>
                  <a:gd name="connsiteX113" fmla="*/ 7216547 w 12192000"/>
                  <a:gd name="connsiteY113" fmla="*/ 2390330 h 3176298"/>
                  <a:gd name="connsiteX114" fmla="*/ 7263220 w 12192000"/>
                  <a:gd name="connsiteY114" fmla="*/ 2386709 h 3176298"/>
                  <a:gd name="connsiteX115" fmla="*/ 7375428 w 12192000"/>
                  <a:gd name="connsiteY115" fmla="*/ 2372803 h 3176298"/>
                  <a:gd name="connsiteX116" fmla="*/ 7445916 w 12192000"/>
                  <a:gd name="connsiteY116" fmla="*/ 2365945 h 3176298"/>
                  <a:gd name="connsiteX117" fmla="*/ 7526880 w 12192000"/>
                  <a:gd name="connsiteY117" fmla="*/ 2355084 h 3176298"/>
                  <a:gd name="connsiteX118" fmla="*/ 7619655 w 12192000"/>
                  <a:gd name="connsiteY118" fmla="*/ 2348226 h 3176298"/>
                  <a:gd name="connsiteX119" fmla="*/ 7788636 w 12192000"/>
                  <a:gd name="connsiteY119" fmla="*/ 2327461 h 3176298"/>
                  <a:gd name="connsiteX120" fmla="*/ 7952280 w 12192000"/>
                  <a:gd name="connsiteY120" fmla="*/ 2305935 h 3176298"/>
                  <a:gd name="connsiteX121" fmla="*/ 8019339 w 12192000"/>
                  <a:gd name="connsiteY121" fmla="*/ 2286884 h 3176298"/>
                  <a:gd name="connsiteX122" fmla="*/ 8137835 w 12192000"/>
                  <a:gd name="connsiteY122" fmla="*/ 2259832 h 3176298"/>
                  <a:gd name="connsiteX123" fmla="*/ 8189651 w 12192000"/>
                  <a:gd name="connsiteY123" fmla="*/ 2243639 h 3176298"/>
                  <a:gd name="connsiteX124" fmla="*/ 8313671 w 12192000"/>
                  <a:gd name="connsiteY124" fmla="*/ 2209920 h 3176298"/>
                  <a:gd name="connsiteX125" fmla="*/ 8459979 w 12192000"/>
                  <a:gd name="connsiteY125" fmla="*/ 2158864 h 3176298"/>
                  <a:gd name="connsiteX126" fmla="*/ 8516369 w 12192000"/>
                  <a:gd name="connsiteY126" fmla="*/ 2144003 h 3176298"/>
                  <a:gd name="connsiteX127" fmla="*/ 8657726 w 12192000"/>
                  <a:gd name="connsiteY127" fmla="*/ 2106284 h 3176298"/>
                  <a:gd name="connsiteX128" fmla="*/ 8711448 w 12192000"/>
                  <a:gd name="connsiteY128" fmla="*/ 2098664 h 3176298"/>
                  <a:gd name="connsiteX129" fmla="*/ 8772219 w 12192000"/>
                  <a:gd name="connsiteY129" fmla="*/ 2082280 h 3176298"/>
                  <a:gd name="connsiteX130" fmla="*/ 8845565 w 12192000"/>
                  <a:gd name="connsiteY130" fmla="*/ 2053705 h 3176298"/>
                  <a:gd name="connsiteX131" fmla="*/ 8967871 w 12192000"/>
                  <a:gd name="connsiteY131" fmla="*/ 2011221 h 3176298"/>
                  <a:gd name="connsiteX132" fmla="*/ 9015878 w 12192000"/>
                  <a:gd name="connsiteY132" fmla="*/ 2001124 h 3176298"/>
                  <a:gd name="connsiteX133" fmla="*/ 9234579 w 12192000"/>
                  <a:gd name="connsiteY133" fmla="*/ 1935209 h 3176298"/>
                  <a:gd name="connsiteX134" fmla="*/ 9346597 w 12192000"/>
                  <a:gd name="connsiteY134" fmla="*/ 1896917 h 3176298"/>
                  <a:gd name="connsiteX135" fmla="*/ 9416321 w 12192000"/>
                  <a:gd name="connsiteY135" fmla="*/ 1880724 h 3176298"/>
                  <a:gd name="connsiteX136" fmla="*/ 9477283 w 12192000"/>
                  <a:gd name="connsiteY136" fmla="*/ 1856149 h 3176298"/>
                  <a:gd name="connsiteX137" fmla="*/ 9666265 w 12192000"/>
                  <a:gd name="connsiteY137" fmla="*/ 1787186 h 3176298"/>
                  <a:gd name="connsiteX138" fmla="*/ 9754088 w 12192000"/>
                  <a:gd name="connsiteY138" fmla="*/ 1741464 h 3176298"/>
                  <a:gd name="connsiteX139" fmla="*/ 9899446 w 12192000"/>
                  <a:gd name="connsiteY139" fmla="*/ 1656880 h 3176298"/>
                  <a:gd name="connsiteX140" fmla="*/ 9993175 w 12192000"/>
                  <a:gd name="connsiteY140" fmla="*/ 1576487 h 3176298"/>
                  <a:gd name="connsiteX141" fmla="*/ 10044230 w 12192000"/>
                  <a:gd name="connsiteY141" fmla="*/ 1540480 h 3176298"/>
                  <a:gd name="connsiteX142" fmla="*/ 10131863 w 12192000"/>
                  <a:gd name="connsiteY142" fmla="*/ 1485613 h 3176298"/>
                  <a:gd name="connsiteX143" fmla="*/ 10242357 w 12192000"/>
                  <a:gd name="connsiteY143" fmla="*/ 1410555 h 3176298"/>
                  <a:gd name="connsiteX144" fmla="*/ 10363709 w 12192000"/>
                  <a:gd name="connsiteY144" fmla="*/ 1359499 h 3176298"/>
                  <a:gd name="connsiteX145" fmla="*/ 10428291 w 12192000"/>
                  <a:gd name="connsiteY145" fmla="*/ 1314920 h 3176298"/>
                  <a:gd name="connsiteX146" fmla="*/ 10490969 w 12192000"/>
                  <a:gd name="connsiteY146" fmla="*/ 1267104 h 3176298"/>
                  <a:gd name="connsiteX147" fmla="*/ 10523354 w 12192000"/>
                  <a:gd name="connsiteY147" fmla="*/ 1238337 h 3176298"/>
                  <a:gd name="connsiteX148" fmla="*/ 10590031 w 12192000"/>
                  <a:gd name="connsiteY148" fmla="*/ 1191664 h 3176298"/>
                  <a:gd name="connsiteX149" fmla="*/ 10656519 w 12192000"/>
                  <a:gd name="connsiteY149" fmla="*/ 1156038 h 3176298"/>
                  <a:gd name="connsiteX150" fmla="*/ 10703573 w 12192000"/>
                  <a:gd name="connsiteY150" fmla="*/ 1120603 h 3176298"/>
                  <a:gd name="connsiteX151" fmla="*/ 10764534 w 12192000"/>
                  <a:gd name="connsiteY151" fmla="*/ 1067643 h 3176298"/>
                  <a:gd name="connsiteX152" fmla="*/ 10850453 w 12192000"/>
                  <a:gd name="connsiteY152" fmla="*/ 1014301 h 3176298"/>
                  <a:gd name="connsiteX153" fmla="*/ 10929704 w 12192000"/>
                  <a:gd name="connsiteY153" fmla="*/ 980201 h 3176298"/>
                  <a:gd name="connsiteX154" fmla="*/ 10967423 w 12192000"/>
                  <a:gd name="connsiteY154" fmla="*/ 930289 h 3176298"/>
                  <a:gd name="connsiteX155" fmla="*/ 11058869 w 12192000"/>
                  <a:gd name="connsiteY155" fmla="*/ 838084 h 3176298"/>
                  <a:gd name="connsiteX156" fmla="*/ 11172600 w 12192000"/>
                  <a:gd name="connsiteY156" fmla="*/ 762834 h 3176298"/>
                  <a:gd name="connsiteX157" fmla="*/ 11275283 w 12192000"/>
                  <a:gd name="connsiteY157" fmla="*/ 673676 h 3176298"/>
                  <a:gd name="connsiteX158" fmla="*/ 11320623 w 12192000"/>
                  <a:gd name="connsiteY158" fmla="*/ 639195 h 3176298"/>
                  <a:gd name="connsiteX159" fmla="*/ 11374346 w 12192000"/>
                  <a:gd name="connsiteY159" fmla="*/ 601664 h 3176298"/>
                  <a:gd name="connsiteX160" fmla="*/ 11448453 w 12192000"/>
                  <a:gd name="connsiteY160" fmla="*/ 567755 h 3176298"/>
                  <a:gd name="connsiteX161" fmla="*/ 11532275 w 12192000"/>
                  <a:gd name="connsiteY161" fmla="*/ 522605 h 3176298"/>
                  <a:gd name="connsiteX162" fmla="*/ 11562947 w 12192000"/>
                  <a:gd name="connsiteY162" fmla="*/ 486598 h 3176298"/>
                  <a:gd name="connsiteX163" fmla="*/ 11672489 w 12192000"/>
                  <a:gd name="connsiteY163" fmla="*/ 335337 h 3176298"/>
                  <a:gd name="connsiteX164" fmla="*/ 11821656 w 12192000"/>
                  <a:gd name="connsiteY164" fmla="*/ 207889 h 3176298"/>
                  <a:gd name="connsiteX165" fmla="*/ 11986443 w 12192000"/>
                  <a:gd name="connsiteY165" fmla="*/ 104824 h 3176298"/>
                  <a:gd name="connsiteX166" fmla="*/ 12026448 w 12192000"/>
                  <a:gd name="connsiteY166" fmla="*/ 88821 h 3176298"/>
                  <a:gd name="connsiteX167" fmla="*/ 12160947 w 12192000"/>
                  <a:gd name="connsiteY167" fmla="*/ 28621 h 3176298"/>
                  <a:gd name="connsiteX168" fmla="*/ 12192000 w 12192000"/>
                  <a:gd name="connsiteY168" fmla="*/ 0 h 31762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Lst>
                <a:rect l="l" t="t" r="r" b="b"/>
                <a:pathLst>
                  <a:path w="12192000" h="3176298">
                    <a:moveTo>
                      <a:pt x="12192000" y="0"/>
                    </a:moveTo>
                    <a:lnTo>
                      <a:pt x="12192000" y="3176298"/>
                    </a:lnTo>
                    <a:lnTo>
                      <a:pt x="0" y="3176298"/>
                    </a:lnTo>
                    <a:lnTo>
                      <a:pt x="0" y="2264980"/>
                    </a:lnTo>
                    <a:lnTo>
                      <a:pt x="544" y="2264980"/>
                    </a:lnTo>
                    <a:lnTo>
                      <a:pt x="544" y="2392219"/>
                    </a:lnTo>
                    <a:lnTo>
                      <a:pt x="61197" y="2387448"/>
                    </a:lnTo>
                    <a:cubicBezTo>
                      <a:pt x="80794" y="2382137"/>
                      <a:pt x="99990" y="2374707"/>
                      <a:pt x="119613" y="2369945"/>
                    </a:cubicBezTo>
                    <a:cubicBezTo>
                      <a:pt x="137898" y="2365563"/>
                      <a:pt x="155046" y="2355466"/>
                      <a:pt x="172384" y="2347084"/>
                    </a:cubicBezTo>
                    <a:cubicBezTo>
                      <a:pt x="205529" y="2331082"/>
                      <a:pt x="240965" y="2341178"/>
                      <a:pt x="274873" y="2336988"/>
                    </a:cubicBezTo>
                    <a:cubicBezTo>
                      <a:pt x="285732" y="2335653"/>
                      <a:pt x="296590" y="2334130"/>
                      <a:pt x="307259" y="2331461"/>
                    </a:cubicBezTo>
                    <a:cubicBezTo>
                      <a:pt x="336408" y="2324413"/>
                      <a:pt x="366127" y="2318317"/>
                      <a:pt x="394511" y="2308601"/>
                    </a:cubicBezTo>
                    <a:cubicBezTo>
                      <a:pt x="426709" y="2297743"/>
                      <a:pt x="457572" y="2283264"/>
                      <a:pt x="494337" y="2268213"/>
                    </a:cubicBezTo>
                    <a:cubicBezTo>
                      <a:pt x="507102" y="2272024"/>
                      <a:pt x="526724" y="2282312"/>
                      <a:pt x="546917" y="2283264"/>
                    </a:cubicBezTo>
                    <a:cubicBezTo>
                      <a:pt x="611880" y="2286503"/>
                      <a:pt x="672650" y="2268786"/>
                      <a:pt x="730754" y="2240780"/>
                    </a:cubicBezTo>
                    <a:cubicBezTo>
                      <a:pt x="748471" y="2232399"/>
                      <a:pt x="767524" y="2226874"/>
                      <a:pt x="785432" y="2218682"/>
                    </a:cubicBezTo>
                    <a:cubicBezTo>
                      <a:pt x="791717" y="2215826"/>
                      <a:pt x="799909" y="2209730"/>
                      <a:pt x="801053" y="2204013"/>
                    </a:cubicBezTo>
                    <a:cubicBezTo>
                      <a:pt x="807719" y="2170866"/>
                      <a:pt x="832486" y="2171436"/>
                      <a:pt x="858205" y="2169532"/>
                    </a:cubicBezTo>
                    <a:cubicBezTo>
                      <a:pt x="888877" y="2167247"/>
                      <a:pt x="919165" y="2161912"/>
                      <a:pt x="949646" y="2157340"/>
                    </a:cubicBezTo>
                    <a:cubicBezTo>
                      <a:pt x="953648" y="2156768"/>
                      <a:pt x="957266" y="2152768"/>
                      <a:pt x="960887" y="2150099"/>
                    </a:cubicBezTo>
                    <a:cubicBezTo>
                      <a:pt x="966411" y="2146099"/>
                      <a:pt x="971554" y="2140003"/>
                      <a:pt x="977653" y="2138480"/>
                    </a:cubicBezTo>
                    <a:cubicBezTo>
                      <a:pt x="1008894" y="2131049"/>
                      <a:pt x="1040327" y="2124763"/>
                      <a:pt x="1071762" y="2117905"/>
                    </a:cubicBezTo>
                    <a:cubicBezTo>
                      <a:pt x="1078810" y="2116380"/>
                      <a:pt x="1086048" y="2114476"/>
                      <a:pt x="1092527" y="2111428"/>
                    </a:cubicBezTo>
                    <a:cubicBezTo>
                      <a:pt x="1098623" y="2108570"/>
                      <a:pt x="1103767" y="2103616"/>
                      <a:pt x="1109865" y="2100568"/>
                    </a:cubicBezTo>
                    <a:cubicBezTo>
                      <a:pt x="1126437" y="2092378"/>
                      <a:pt x="1143394" y="2084757"/>
                      <a:pt x="1162823" y="2075613"/>
                    </a:cubicBezTo>
                    <a:cubicBezTo>
                      <a:pt x="1173681" y="2092757"/>
                      <a:pt x="1188354" y="2083041"/>
                      <a:pt x="1206641" y="2074851"/>
                    </a:cubicBezTo>
                    <a:cubicBezTo>
                      <a:pt x="1225310" y="2066468"/>
                      <a:pt x="1246837" y="2063801"/>
                      <a:pt x="1267411" y="2060753"/>
                    </a:cubicBezTo>
                    <a:cubicBezTo>
                      <a:pt x="1305132" y="2055228"/>
                      <a:pt x="1343044" y="2051799"/>
                      <a:pt x="1380762" y="2046847"/>
                    </a:cubicBezTo>
                    <a:cubicBezTo>
                      <a:pt x="1388765" y="2045703"/>
                      <a:pt x="1397909" y="2043608"/>
                      <a:pt x="1404006" y="2038844"/>
                    </a:cubicBezTo>
                    <a:cubicBezTo>
                      <a:pt x="1445725" y="2006839"/>
                      <a:pt x="1496403" y="1997887"/>
                      <a:pt x="1544598" y="2000932"/>
                    </a:cubicBezTo>
                    <a:cubicBezTo>
                      <a:pt x="1582510" y="2003220"/>
                      <a:pt x="1619658" y="2004935"/>
                      <a:pt x="1657188" y="2001697"/>
                    </a:cubicBezTo>
                    <a:cubicBezTo>
                      <a:pt x="1660046" y="2001505"/>
                      <a:pt x="1663856" y="2001887"/>
                      <a:pt x="1665950" y="2003411"/>
                    </a:cubicBezTo>
                    <a:cubicBezTo>
                      <a:pt x="1678904" y="2013507"/>
                      <a:pt x="1692431" y="2014269"/>
                      <a:pt x="1709006" y="2015983"/>
                    </a:cubicBezTo>
                    <a:cubicBezTo>
                      <a:pt x="1732439" y="2018461"/>
                      <a:pt x="1753965" y="2016745"/>
                      <a:pt x="1775684" y="2012555"/>
                    </a:cubicBezTo>
                    <a:cubicBezTo>
                      <a:pt x="1791496" y="2009507"/>
                      <a:pt x="1807497" y="2003220"/>
                      <a:pt x="1821596" y="1995218"/>
                    </a:cubicBezTo>
                    <a:cubicBezTo>
                      <a:pt x="1841216" y="1983978"/>
                      <a:pt x="1860079" y="1979597"/>
                      <a:pt x="1878748" y="1994457"/>
                    </a:cubicBezTo>
                    <a:cubicBezTo>
                      <a:pt x="1898940" y="2010269"/>
                      <a:pt x="1921800" y="2004745"/>
                      <a:pt x="1944092" y="2005315"/>
                    </a:cubicBezTo>
                    <a:cubicBezTo>
                      <a:pt x="1953806" y="2005507"/>
                      <a:pt x="1964094" y="2005124"/>
                      <a:pt x="1973429" y="2007601"/>
                    </a:cubicBezTo>
                    <a:cubicBezTo>
                      <a:pt x="2000479" y="2014651"/>
                      <a:pt x="2026581" y="2025320"/>
                      <a:pt x="2054013" y="2030082"/>
                    </a:cubicBezTo>
                    <a:cubicBezTo>
                      <a:pt x="2069254" y="2032747"/>
                      <a:pt x="2086208" y="2027986"/>
                      <a:pt x="2102021" y="2024557"/>
                    </a:cubicBezTo>
                    <a:cubicBezTo>
                      <a:pt x="2118023" y="2020937"/>
                      <a:pt x="2133834" y="2015413"/>
                      <a:pt x="2149267" y="2009697"/>
                    </a:cubicBezTo>
                    <a:cubicBezTo>
                      <a:pt x="2159743" y="2005887"/>
                      <a:pt x="2171173" y="2002267"/>
                      <a:pt x="2179556" y="1995409"/>
                    </a:cubicBezTo>
                    <a:cubicBezTo>
                      <a:pt x="2198608" y="1979788"/>
                      <a:pt x="2218229" y="1977120"/>
                      <a:pt x="2240710" y="1985312"/>
                    </a:cubicBezTo>
                    <a:cubicBezTo>
                      <a:pt x="2244137" y="1986647"/>
                      <a:pt x="2248138" y="1986647"/>
                      <a:pt x="2251948" y="1986836"/>
                    </a:cubicBezTo>
                    <a:cubicBezTo>
                      <a:pt x="2312915" y="1990836"/>
                      <a:pt x="2373874" y="1993314"/>
                      <a:pt x="2434456" y="1999410"/>
                    </a:cubicBezTo>
                    <a:cubicBezTo>
                      <a:pt x="2459029" y="2001887"/>
                      <a:pt x="2482652" y="2012745"/>
                      <a:pt x="2506847" y="2019603"/>
                    </a:cubicBezTo>
                    <a:cubicBezTo>
                      <a:pt x="2511800" y="2020937"/>
                      <a:pt x="2517327" y="2023033"/>
                      <a:pt x="2522279" y="2022080"/>
                    </a:cubicBezTo>
                    <a:cubicBezTo>
                      <a:pt x="2576191" y="2012555"/>
                      <a:pt x="2626677" y="2026461"/>
                      <a:pt x="2676398" y="2044751"/>
                    </a:cubicBezTo>
                    <a:cubicBezTo>
                      <a:pt x="2681540" y="2046656"/>
                      <a:pt x="2687827" y="2046084"/>
                      <a:pt x="2693543" y="2045703"/>
                    </a:cubicBezTo>
                    <a:cubicBezTo>
                      <a:pt x="2709548" y="2044370"/>
                      <a:pt x="2726882" y="2037701"/>
                      <a:pt x="2741360" y="2041701"/>
                    </a:cubicBezTo>
                    <a:cubicBezTo>
                      <a:pt x="2779842" y="2052753"/>
                      <a:pt x="2817943" y="2066087"/>
                      <a:pt x="2854140" y="2082851"/>
                    </a:cubicBezTo>
                    <a:cubicBezTo>
                      <a:pt x="2890910" y="2099805"/>
                      <a:pt x="2925008" y="2114095"/>
                      <a:pt x="2967110" y="2096949"/>
                    </a:cubicBezTo>
                    <a:cubicBezTo>
                      <a:pt x="2985016" y="2089709"/>
                      <a:pt x="3008639" y="2094853"/>
                      <a:pt x="3029216" y="2096757"/>
                    </a:cubicBezTo>
                    <a:cubicBezTo>
                      <a:pt x="3044264" y="2098282"/>
                      <a:pt x="3058743" y="2106856"/>
                      <a:pt x="3073604" y="2106856"/>
                    </a:cubicBezTo>
                    <a:cubicBezTo>
                      <a:pt x="3113231" y="2106856"/>
                      <a:pt x="3148472" y="2116953"/>
                      <a:pt x="3182763" y="2137527"/>
                    </a:cubicBezTo>
                    <a:cubicBezTo>
                      <a:pt x="3196102" y="2145528"/>
                      <a:pt x="3216867" y="2140193"/>
                      <a:pt x="3234202" y="2142289"/>
                    </a:cubicBezTo>
                    <a:cubicBezTo>
                      <a:pt x="3252492" y="2144765"/>
                      <a:pt x="3271348" y="2147051"/>
                      <a:pt x="3288877" y="2152578"/>
                    </a:cubicBezTo>
                    <a:cubicBezTo>
                      <a:pt x="3334216" y="2167056"/>
                      <a:pt x="3378986" y="2183439"/>
                      <a:pt x="3424135" y="2198680"/>
                    </a:cubicBezTo>
                    <a:cubicBezTo>
                      <a:pt x="3461282" y="2211253"/>
                      <a:pt x="3497862" y="2201347"/>
                      <a:pt x="3534629" y="2196013"/>
                    </a:cubicBezTo>
                    <a:cubicBezTo>
                      <a:pt x="3557682" y="2192583"/>
                      <a:pt x="3579206" y="2184391"/>
                      <a:pt x="3605116" y="2196583"/>
                    </a:cubicBezTo>
                    <a:cubicBezTo>
                      <a:pt x="3629882" y="2208205"/>
                      <a:pt x="3661315" y="2205537"/>
                      <a:pt x="3689131" y="2211824"/>
                    </a:cubicBezTo>
                    <a:cubicBezTo>
                      <a:pt x="3712565" y="2217157"/>
                      <a:pt x="3735231" y="2225732"/>
                      <a:pt x="3757902" y="2234114"/>
                    </a:cubicBezTo>
                    <a:cubicBezTo>
                      <a:pt x="3788766" y="2245545"/>
                      <a:pt x="3819245" y="2257545"/>
                      <a:pt x="3852966" y="2251831"/>
                    </a:cubicBezTo>
                    <a:cubicBezTo>
                      <a:pt x="3891259" y="2245353"/>
                      <a:pt x="3917546" y="2269738"/>
                      <a:pt x="3947648" y="2285932"/>
                    </a:cubicBezTo>
                    <a:cubicBezTo>
                      <a:pt x="3968414" y="2296980"/>
                      <a:pt x="3991083" y="2305172"/>
                      <a:pt x="4013753" y="2312031"/>
                    </a:cubicBezTo>
                    <a:cubicBezTo>
                      <a:pt x="4044043" y="2320985"/>
                      <a:pt x="4075285" y="2326320"/>
                      <a:pt x="4105766" y="2335082"/>
                    </a:cubicBezTo>
                    <a:cubicBezTo>
                      <a:pt x="4151870" y="2348226"/>
                      <a:pt x="4198546" y="2358514"/>
                      <a:pt x="4246551" y="2351274"/>
                    </a:cubicBezTo>
                    <a:cubicBezTo>
                      <a:pt x="4268649" y="2348036"/>
                      <a:pt x="4289227" y="2348226"/>
                      <a:pt x="4311323" y="2352991"/>
                    </a:cubicBezTo>
                    <a:cubicBezTo>
                      <a:pt x="4347518" y="2360801"/>
                      <a:pt x="4384668" y="2361753"/>
                      <a:pt x="4413817" y="2390899"/>
                    </a:cubicBezTo>
                    <a:cubicBezTo>
                      <a:pt x="4424104" y="2401188"/>
                      <a:pt x="4442581" y="2403853"/>
                      <a:pt x="4457632" y="2409188"/>
                    </a:cubicBezTo>
                    <a:cubicBezTo>
                      <a:pt x="4474969" y="2415476"/>
                      <a:pt x="4487731" y="2412236"/>
                      <a:pt x="4497068" y="2393947"/>
                    </a:cubicBezTo>
                    <a:cubicBezTo>
                      <a:pt x="4501257" y="2385757"/>
                      <a:pt x="4513260" y="2377755"/>
                      <a:pt x="4522596" y="2376421"/>
                    </a:cubicBezTo>
                    <a:cubicBezTo>
                      <a:pt x="4550599" y="2372421"/>
                      <a:pt x="4576318" y="2378327"/>
                      <a:pt x="4603368" y="2391282"/>
                    </a:cubicBezTo>
                    <a:cubicBezTo>
                      <a:pt x="4628705" y="2403474"/>
                      <a:pt x="4660331" y="2402140"/>
                      <a:pt x="4689098" y="2406903"/>
                    </a:cubicBezTo>
                    <a:cubicBezTo>
                      <a:pt x="4699289" y="2408618"/>
                      <a:pt x="4709482" y="2411237"/>
                      <a:pt x="4719697" y="2413428"/>
                    </a:cubicBezTo>
                    <a:lnTo>
                      <a:pt x="4726469" y="2414298"/>
                    </a:lnTo>
                    <a:lnTo>
                      <a:pt x="4785776" y="2414298"/>
                    </a:lnTo>
                    <a:lnTo>
                      <a:pt x="4788661" y="2414047"/>
                    </a:lnTo>
                    <a:cubicBezTo>
                      <a:pt x="4801401" y="2412237"/>
                      <a:pt x="4814166" y="2410142"/>
                      <a:pt x="4827024" y="2408999"/>
                    </a:cubicBezTo>
                    <a:cubicBezTo>
                      <a:pt x="4847027" y="2407095"/>
                      <a:pt x="4867412" y="2407856"/>
                      <a:pt x="4887415" y="2405570"/>
                    </a:cubicBezTo>
                    <a:cubicBezTo>
                      <a:pt x="4903799" y="2403853"/>
                      <a:pt x="4919991" y="2399474"/>
                      <a:pt x="4936184" y="2395853"/>
                    </a:cubicBezTo>
                    <a:cubicBezTo>
                      <a:pt x="4942089" y="2394520"/>
                      <a:pt x="4947996" y="2389376"/>
                      <a:pt x="4953328" y="2390138"/>
                    </a:cubicBezTo>
                    <a:cubicBezTo>
                      <a:pt x="5006292" y="2398330"/>
                      <a:pt x="5044391" y="2361753"/>
                      <a:pt x="5089162" y="2345560"/>
                    </a:cubicBezTo>
                    <a:cubicBezTo>
                      <a:pt x="5136216" y="2328413"/>
                      <a:pt x="5181748" y="2302124"/>
                      <a:pt x="5234326" y="2309935"/>
                    </a:cubicBezTo>
                    <a:cubicBezTo>
                      <a:pt x="5266141" y="2314697"/>
                      <a:pt x="5296812" y="2325747"/>
                      <a:pt x="5328438" y="2332416"/>
                    </a:cubicBezTo>
                    <a:cubicBezTo>
                      <a:pt x="5339677" y="2334701"/>
                      <a:pt x="5352250" y="2334320"/>
                      <a:pt x="5363491" y="2332034"/>
                    </a:cubicBezTo>
                    <a:cubicBezTo>
                      <a:pt x="5417784" y="2321555"/>
                      <a:pt x="5471316" y="2320032"/>
                      <a:pt x="5524660" y="2337178"/>
                    </a:cubicBezTo>
                    <a:cubicBezTo>
                      <a:pt x="5533802" y="2340036"/>
                      <a:pt x="5543518" y="2342701"/>
                      <a:pt x="5553045" y="2342701"/>
                    </a:cubicBezTo>
                    <a:cubicBezTo>
                      <a:pt x="5605244" y="2342701"/>
                      <a:pt x="5656488" y="2338701"/>
                      <a:pt x="5706401" y="2320032"/>
                    </a:cubicBezTo>
                    <a:cubicBezTo>
                      <a:pt x="5723166" y="2313745"/>
                      <a:pt x="5743551" y="2317745"/>
                      <a:pt x="5762029" y="2316221"/>
                    </a:cubicBezTo>
                    <a:cubicBezTo>
                      <a:pt x="5779174" y="2314889"/>
                      <a:pt x="5796702" y="2314317"/>
                      <a:pt x="5813276" y="2309935"/>
                    </a:cubicBezTo>
                    <a:cubicBezTo>
                      <a:pt x="5837472" y="2303459"/>
                      <a:pt x="5859949" y="2302697"/>
                      <a:pt x="5884906" y="2308411"/>
                    </a:cubicBezTo>
                    <a:cubicBezTo>
                      <a:pt x="5908719" y="2313745"/>
                      <a:pt x="5934438" y="2311079"/>
                      <a:pt x="5959204" y="2311269"/>
                    </a:cubicBezTo>
                    <a:cubicBezTo>
                      <a:pt x="5986828" y="2311459"/>
                      <a:pt x="6014449" y="2311649"/>
                      <a:pt x="6042072" y="2310697"/>
                    </a:cubicBezTo>
                    <a:cubicBezTo>
                      <a:pt x="6053124" y="2310317"/>
                      <a:pt x="6065695" y="2302697"/>
                      <a:pt x="6074842" y="2305745"/>
                    </a:cubicBezTo>
                    <a:cubicBezTo>
                      <a:pt x="6104368" y="2316031"/>
                      <a:pt x="6133897" y="2303649"/>
                      <a:pt x="6163425" y="2309172"/>
                    </a:cubicBezTo>
                    <a:cubicBezTo>
                      <a:pt x="6177905" y="2312031"/>
                      <a:pt x="6194288" y="2304220"/>
                      <a:pt x="6209909" y="2303459"/>
                    </a:cubicBezTo>
                    <a:cubicBezTo>
                      <a:pt x="6235437" y="2302124"/>
                      <a:pt x="6260964" y="2302697"/>
                      <a:pt x="6286493" y="2302315"/>
                    </a:cubicBezTo>
                    <a:cubicBezTo>
                      <a:pt x="6294876" y="2302124"/>
                      <a:pt x="6303068" y="2301362"/>
                      <a:pt x="6311449" y="2300980"/>
                    </a:cubicBezTo>
                    <a:cubicBezTo>
                      <a:pt x="6318880" y="2300601"/>
                      <a:pt x="6326691" y="2298887"/>
                      <a:pt x="6333739" y="2300218"/>
                    </a:cubicBezTo>
                    <a:cubicBezTo>
                      <a:pt x="6359268" y="2304983"/>
                      <a:pt x="6384414" y="2312793"/>
                      <a:pt x="6410131" y="2315841"/>
                    </a:cubicBezTo>
                    <a:cubicBezTo>
                      <a:pt x="6432420" y="2318507"/>
                      <a:pt x="6455472" y="2314889"/>
                      <a:pt x="6477951" y="2316793"/>
                    </a:cubicBezTo>
                    <a:cubicBezTo>
                      <a:pt x="6517576" y="2320032"/>
                      <a:pt x="6557201" y="2325747"/>
                      <a:pt x="6596828" y="2329368"/>
                    </a:cubicBezTo>
                    <a:cubicBezTo>
                      <a:pt x="6605401" y="2330130"/>
                      <a:pt x="6614353" y="2325365"/>
                      <a:pt x="6623118" y="2324985"/>
                    </a:cubicBezTo>
                    <a:cubicBezTo>
                      <a:pt x="6650551" y="2324033"/>
                      <a:pt x="6677984" y="2323841"/>
                      <a:pt x="6705417" y="2323272"/>
                    </a:cubicBezTo>
                    <a:cubicBezTo>
                      <a:pt x="6721038" y="2323080"/>
                      <a:pt x="6736851" y="2323651"/>
                      <a:pt x="6752283" y="2321937"/>
                    </a:cubicBezTo>
                    <a:cubicBezTo>
                      <a:pt x="6772665" y="2319651"/>
                      <a:pt x="6791144" y="2316221"/>
                      <a:pt x="6810195" y="2331082"/>
                    </a:cubicBezTo>
                    <a:cubicBezTo>
                      <a:pt x="6839534" y="2354132"/>
                      <a:pt x="6876872" y="2345178"/>
                      <a:pt x="6910782" y="2350512"/>
                    </a:cubicBezTo>
                    <a:cubicBezTo>
                      <a:pt x="6919547" y="2351847"/>
                      <a:pt x="6928501" y="2352036"/>
                      <a:pt x="6937263" y="2353561"/>
                    </a:cubicBezTo>
                    <a:cubicBezTo>
                      <a:pt x="6953457" y="2356418"/>
                      <a:pt x="6969457" y="2359657"/>
                      <a:pt x="6985653" y="2362897"/>
                    </a:cubicBezTo>
                    <a:cubicBezTo>
                      <a:pt x="6988509" y="2363467"/>
                      <a:pt x="6991747" y="2363659"/>
                      <a:pt x="6994415" y="2364611"/>
                    </a:cubicBezTo>
                    <a:cubicBezTo>
                      <a:pt x="7018991" y="2372611"/>
                      <a:pt x="7043184" y="2381755"/>
                      <a:pt x="7068141" y="2388234"/>
                    </a:cubicBezTo>
                    <a:cubicBezTo>
                      <a:pt x="7080334" y="2391472"/>
                      <a:pt x="7093860" y="2391853"/>
                      <a:pt x="7106432" y="2390138"/>
                    </a:cubicBezTo>
                    <a:cubicBezTo>
                      <a:pt x="7143199" y="2385185"/>
                      <a:pt x="7179587" y="2383089"/>
                      <a:pt x="7216547" y="2390330"/>
                    </a:cubicBezTo>
                    <a:cubicBezTo>
                      <a:pt x="7231214" y="2393186"/>
                      <a:pt x="7247599" y="2388424"/>
                      <a:pt x="7263220" y="2386709"/>
                    </a:cubicBezTo>
                    <a:cubicBezTo>
                      <a:pt x="7300559" y="2382137"/>
                      <a:pt x="7337899" y="2377183"/>
                      <a:pt x="7375428" y="2372803"/>
                    </a:cubicBezTo>
                    <a:cubicBezTo>
                      <a:pt x="7398860" y="2370135"/>
                      <a:pt x="7422483" y="2368611"/>
                      <a:pt x="7445916" y="2365945"/>
                    </a:cubicBezTo>
                    <a:cubicBezTo>
                      <a:pt x="7472967" y="2362705"/>
                      <a:pt x="7499828" y="2357753"/>
                      <a:pt x="7526880" y="2355084"/>
                    </a:cubicBezTo>
                    <a:cubicBezTo>
                      <a:pt x="7557742" y="2352036"/>
                      <a:pt x="7588795" y="2351466"/>
                      <a:pt x="7619655" y="2348226"/>
                    </a:cubicBezTo>
                    <a:cubicBezTo>
                      <a:pt x="7676047" y="2341940"/>
                      <a:pt x="7732247" y="2334509"/>
                      <a:pt x="7788636" y="2327461"/>
                    </a:cubicBezTo>
                    <a:cubicBezTo>
                      <a:pt x="7843311" y="2320603"/>
                      <a:pt x="7897987" y="2314507"/>
                      <a:pt x="7952280" y="2305935"/>
                    </a:cubicBezTo>
                    <a:cubicBezTo>
                      <a:pt x="7975142" y="2302315"/>
                      <a:pt x="7996859" y="2292408"/>
                      <a:pt x="8019339" y="2286884"/>
                    </a:cubicBezTo>
                    <a:cubicBezTo>
                      <a:pt x="8058774" y="2277357"/>
                      <a:pt x="8098590" y="2269357"/>
                      <a:pt x="8137835" y="2259832"/>
                    </a:cubicBezTo>
                    <a:cubicBezTo>
                      <a:pt x="8155359" y="2255641"/>
                      <a:pt x="8172124" y="2248593"/>
                      <a:pt x="8189651" y="2243639"/>
                    </a:cubicBezTo>
                    <a:cubicBezTo>
                      <a:pt x="8230992" y="2232208"/>
                      <a:pt x="8272903" y="2222874"/>
                      <a:pt x="8313671" y="2209920"/>
                    </a:cubicBezTo>
                    <a:cubicBezTo>
                      <a:pt x="8362822" y="2194297"/>
                      <a:pt x="8411019" y="2175439"/>
                      <a:pt x="8459979" y="2158864"/>
                    </a:cubicBezTo>
                    <a:cubicBezTo>
                      <a:pt x="8478269" y="2152578"/>
                      <a:pt x="8497511" y="2148957"/>
                      <a:pt x="8516369" y="2144003"/>
                    </a:cubicBezTo>
                    <a:cubicBezTo>
                      <a:pt x="8563425" y="2131431"/>
                      <a:pt x="8610288" y="2118095"/>
                      <a:pt x="8657726" y="2106284"/>
                    </a:cubicBezTo>
                    <a:cubicBezTo>
                      <a:pt x="8675253" y="2101901"/>
                      <a:pt x="8693731" y="2102284"/>
                      <a:pt x="8711448" y="2098664"/>
                    </a:cubicBezTo>
                    <a:cubicBezTo>
                      <a:pt x="8732023" y="2094472"/>
                      <a:pt x="8752407" y="2089138"/>
                      <a:pt x="8772219" y="2082280"/>
                    </a:cubicBezTo>
                    <a:cubicBezTo>
                      <a:pt x="8796985" y="2073707"/>
                      <a:pt x="8820990" y="2062659"/>
                      <a:pt x="8845565" y="2053705"/>
                    </a:cubicBezTo>
                    <a:cubicBezTo>
                      <a:pt x="8886142" y="2039034"/>
                      <a:pt x="8926911" y="2024557"/>
                      <a:pt x="8967871" y="2011221"/>
                    </a:cubicBezTo>
                    <a:cubicBezTo>
                      <a:pt x="8983301" y="2006268"/>
                      <a:pt x="9000257" y="2005697"/>
                      <a:pt x="9015878" y="2001124"/>
                    </a:cubicBezTo>
                    <a:cubicBezTo>
                      <a:pt x="9088840" y="1979597"/>
                      <a:pt x="9161805" y="1957880"/>
                      <a:pt x="9234579" y="1935209"/>
                    </a:cubicBezTo>
                    <a:cubicBezTo>
                      <a:pt x="9272298" y="1923399"/>
                      <a:pt x="9308875" y="1908538"/>
                      <a:pt x="9346597" y="1896917"/>
                    </a:cubicBezTo>
                    <a:cubicBezTo>
                      <a:pt x="9369267" y="1889869"/>
                      <a:pt x="9393650" y="1887773"/>
                      <a:pt x="9416321" y="1880724"/>
                    </a:cubicBezTo>
                    <a:cubicBezTo>
                      <a:pt x="9437278" y="1874247"/>
                      <a:pt x="9456709" y="1863578"/>
                      <a:pt x="9477283" y="1856149"/>
                    </a:cubicBezTo>
                    <a:cubicBezTo>
                      <a:pt x="9540152" y="1833097"/>
                      <a:pt x="9603971" y="1811953"/>
                      <a:pt x="9666265" y="1787186"/>
                    </a:cubicBezTo>
                    <a:cubicBezTo>
                      <a:pt x="9696749" y="1775183"/>
                      <a:pt x="9725323" y="1757849"/>
                      <a:pt x="9754088" y="1741464"/>
                    </a:cubicBezTo>
                    <a:cubicBezTo>
                      <a:pt x="9802858" y="1713841"/>
                      <a:pt x="9850865" y="1685074"/>
                      <a:pt x="9899446" y="1656880"/>
                    </a:cubicBezTo>
                    <a:cubicBezTo>
                      <a:pt x="9935832" y="1635924"/>
                      <a:pt x="9968027" y="1611347"/>
                      <a:pt x="9993175" y="1576487"/>
                    </a:cubicBezTo>
                    <a:cubicBezTo>
                      <a:pt x="10004797" y="1560484"/>
                      <a:pt x="10024990" y="1546768"/>
                      <a:pt x="10044230" y="1540480"/>
                    </a:cubicBezTo>
                    <a:cubicBezTo>
                      <a:pt x="10078713" y="1529241"/>
                      <a:pt x="10104430" y="1507522"/>
                      <a:pt x="10131863" y="1485613"/>
                    </a:cubicBezTo>
                    <a:cubicBezTo>
                      <a:pt x="10166536" y="1457801"/>
                      <a:pt x="10203304" y="1431509"/>
                      <a:pt x="10242357" y="1410555"/>
                    </a:cubicBezTo>
                    <a:cubicBezTo>
                      <a:pt x="10280840" y="1389980"/>
                      <a:pt x="10324086" y="1378549"/>
                      <a:pt x="10363709" y="1359499"/>
                    </a:cubicBezTo>
                    <a:cubicBezTo>
                      <a:pt x="10386952" y="1348259"/>
                      <a:pt x="10407146" y="1330353"/>
                      <a:pt x="10428291" y="1314920"/>
                    </a:cubicBezTo>
                    <a:cubicBezTo>
                      <a:pt x="10449438" y="1299489"/>
                      <a:pt x="10470394" y="1283486"/>
                      <a:pt x="10490969" y="1267104"/>
                    </a:cubicBezTo>
                    <a:cubicBezTo>
                      <a:pt x="10502208" y="1258149"/>
                      <a:pt x="10511734" y="1246909"/>
                      <a:pt x="10523354" y="1238337"/>
                    </a:cubicBezTo>
                    <a:cubicBezTo>
                      <a:pt x="10545263" y="1222334"/>
                      <a:pt x="10569075" y="1208808"/>
                      <a:pt x="10590031" y="1191664"/>
                    </a:cubicBezTo>
                    <a:cubicBezTo>
                      <a:pt x="10610225" y="1175089"/>
                      <a:pt x="10633467" y="1166707"/>
                      <a:pt x="10656519" y="1156038"/>
                    </a:cubicBezTo>
                    <a:cubicBezTo>
                      <a:pt x="10674046" y="1148036"/>
                      <a:pt x="10686617" y="1130320"/>
                      <a:pt x="10703573" y="1120603"/>
                    </a:cubicBezTo>
                    <a:cubicBezTo>
                      <a:pt x="10727767" y="1106697"/>
                      <a:pt x="10746246" y="1089553"/>
                      <a:pt x="10764534" y="1067643"/>
                    </a:cubicBezTo>
                    <a:cubicBezTo>
                      <a:pt x="10785111" y="1043068"/>
                      <a:pt x="10820162" y="1029732"/>
                      <a:pt x="10850453" y="1014301"/>
                    </a:cubicBezTo>
                    <a:cubicBezTo>
                      <a:pt x="10876171" y="1001157"/>
                      <a:pt x="10906081" y="995632"/>
                      <a:pt x="10929704" y="980201"/>
                    </a:cubicBezTo>
                    <a:cubicBezTo>
                      <a:pt x="10946279" y="969342"/>
                      <a:pt x="10958661" y="948957"/>
                      <a:pt x="10967423" y="930289"/>
                    </a:cubicBezTo>
                    <a:cubicBezTo>
                      <a:pt x="10987046" y="887995"/>
                      <a:pt x="11021146" y="861897"/>
                      <a:pt x="11058869" y="838084"/>
                    </a:cubicBezTo>
                    <a:cubicBezTo>
                      <a:pt x="11097350" y="813699"/>
                      <a:pt x="11133927" y="786836"/>
                      <a:pt x="11172600" y="762834"/>
                    </a:cubicBezTo>
                    <a:cubicBezTo>
                      <a:pt x="11211843" y="738638"/>
                      <a:pt x="11243658" y="706443"/>
                      <a:pt x="11275283" y="673676"/>
                    </a:cubicBezTo>
                    <a:cubicBezTo>
                      <a:pt x="11288238" y="660150"/>
                      <a:pt x="11305192" y="650434"/>
                      <a:pt x="11320623" y="639195"/>
                    </a:cubicBezTo>
                    <a:cubicBezTo>
                      <a:pt x="11338339" y="626241"/>
                      <a:pt x="11355296" y="611953"/>
                      <a:pt x="11374346" y="601664"/>
                    </a:cubicBezTo>
                    <a:cubicBezTo>
                      <a:pt x="11398160" y="588709"/>
                      <a:pt x="11424069" y="579757"/>
                      <a:pt x="11448453" y="567755"/>
                    </a:cubicBezTo>
                    <a:cubicBezTo>
                      <a:pt x="11476838" y="553657"/>
                      <a:pt x="11505795" y="539750"/>
                      <a:pt x="11532275" y="522605"/>
                    </a:cubicBezTo>
                    <a:cubicBezTo>
                      <a:pt x="11545039" y="514413"/>
                      <a:pt x="11553613" y="499363"/>
                      <a:pt x="11562947" y="486598"/>
                    </a:cubicBezTo>
                    <a:cubicBezTo>
                      <a:pt x="11599714" y="436305"/>
                      <a:pt x="11635529" y="385441"/>
                      <a:pt x="11672489" y="335337"/>
                    </a:cubicBezTo>
                    <a:cubicBezTo>
                      <a:pt x="11712304" y="281424"/>
                      <a:pt x="11763931" y="241608"/>
                      <a:pt x="11821656" y="207889"/>
                    </a:cubicBezTo>
                    <a:cubicBezTo>
                      <a:pt x="11877664" y="175312"/>
                      <a:pt x="11931195" y="138734"/>
                      <a:pt x="11986443" y="104824"/>
                    </a:cubicBezTo>
                    <a:cubicBezTo>
                      <a:pt x="11998443" y="97395"/>
                      <a:pt x="12013114" y="94347"/>
                      <a:pt x="12026448" y="88821"/>
                    </a:cubicBezTo>
                    <a:cubicBezTo>
                      <a:pt x="12072360" y="69580"/>
                      <a:pt x="12118083" y="50147"/>
                      <a:pt x="12160947" y="28621"/>
                    </a:cubicBezTo>
                    <a:lnTo>
                      <a:pt x="12192000" y="0"/>
                    </a:lnTo>
                    <a:close/>
                  </a:path>
                </a:pathLst>
              </a:custGeom>
              <a:solidFill>
                <a:schemeClr val="bg1">
                  <a:alpha val="14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grpSp>
          <p:nvGrpSpPr>
            <p:cNvPr id="14" name="Group 13">
              <a:extLst>
                <a:ext uri="{FF2B5EF4-FFF2-40B4-BE49-F238E27FC236}">
                  <a16:creationId xmlns:a16="http://schemas.microsoft.com/office/drawing/2014/main" id="{05148B0F-801C-45A1-80C1-EEC25A22A7C6}"/>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544" y="3296011"/>
              <a:ext cx="12191456" cy="2849975"/>
              <a:chOff x="544" y="3296011"/>
              <a:chExt cx="12191456" cy="2849975"/>
            </a:xfrm>
          </p:grpSpPr>
          <p:sp>
            <p:nvSpPr>
              <p:cNvPr id="15" name="Freeform: Shape 14">
                <a:extLst>
                  <a:ext uri="{FF2B5EF4-FFF2-40B4-BE49-F238E27FC236}">
                    <a16:creationId xmlns:a16="http://schemas.microsoft.com/office/drawing/2014/main" id="{E7715ED9-C8CE-4651-82AA-1C4B5F14A03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4" y="3296011"/>
                <a:ext cx="12191456" cy="2849975"/>
              </a:xfrm>
              <a:custGeom>
                <a:avLst/>
                <a:gdLst>
                  <a:gd name="connsiteX0" fmla="*/ 6095524 w 6095524"/>
                  <a:gd name="connsiteY0" fmla="*/ 0 h 1424940"/>
                  <a:gd name="connsiteX1" fmla="*/ 6095524 w 6095524"/>
                  <a:gd name="connsiteY1" fmla="*/ 17431 h 1424940"/>
                  <a:gd name="connsiteX2" fmla="*/ 6095524 w 6095524"/>
                  <a:gd name="connsiteY2" fmla="*/ 216290 h 1424940"/>
                  <a:gd name="connsiteX3" fmla="*/ 6079998 w 6095524"/>
                  <a:gd name="connsiteY3" fmla="*/ 230600 h 1424940"/>
                  <a:gd name="connsiteX4" fmla="*/ 6012751 w 6095524"/>
                  <a:gd name="connsiteY4" fmla="*/ 260699 h 1424940"/>
                  <a:gd name="connsiteX5" fmla="*/ 5992749 w 6095524"/>
                  <a:gd name="connsiteY5" fmla="*/ 268700 h 1424940"/>
                  <a:gd name="connsiteX6" fmla="*/ 5910358 w 6095524"/>
                  <a:gd name="connsiteY6" fmla="*/ 320231 h 1424940"/>
                  <a:gd name="connsiteX7" fmla="*/ 5835777 w 6095524"/>
                  <a:gd name="connsiteY7" fmla="*/ 383953 h 1424940"/>
                  <a:gd name="connsiteX8" fmla="*/ 5781008 w 6095524"/>
                  <a:gd name="connsiteY8" fmla="*/ 459581 h 1424940"/>
                  <a:gd name="connsiteX9" fmla="*/ 5765673 w 6095524"/>
                  <a:gd name="connsiteY9" fmla="*/ 477584 h 1424940"/>
                  <a:gd name="connsiteX10" fmla="*/ 5723763 w 6095524"/>
                  <a:gd name="connsiteY10" fmla="*/ 500158 h 1424940"/>
                  <a:gd name="connsiteX11" fmla="*/ 5686711 w 6095524"/>
                  <a:gd name="connsiteY11" fmla="*/ 517112 h 1424940"/>
                  <a:gd name="connsiteX12" fmla="*/ 5659850 w 6095524"/>
                  <a:gd name="connsiteY12" fmla="*/ 535877 h 1424940"/>
                  <a:gd name="connsiteX13" fmla="*/ 5637181 w 6095524"/>
                  <a:gd name="connsiteY13" fmla="*/ 553117 h 1424940"/>
                  <a:gd name="connsiteX14" fmla="*/ 5585841 w 6095524"/>
                  <a:gd name="connsiteY14" fmla="*/ 597694 h 1424940"/>
                  <a:gd name="connsiteX15" fmla="*/ 5528977 w 6095524"/>
                  <a:gd name="connsiteY15" fmla="*/ 635318 h 1424940"/>
                  <a:gd name="connsiteX16" fmla="*/ 5483256 w 6095524"/>
                  <a:gd name="connsiteY16" fmla="*/ 681419 h 1424940"/>
                  <a:gd name="connsiteX17" fmla="*/ 5464397 w 6095524"/>
                  <a:gd name="connsiteY17" fmla="*/ 706374 h 1424940"/>
                  <a:gd name="connsiteX18" fmla="*/ 5424773 w 6095524"/>
                  <a:gd name="connsiteY18" fmla="*/ 723424 h 1424940"/>
                  <a:gd name="connsiteX19" fmla="*/ 5381815 w 6095524"/>
                  <a:gd name="connsiteY19" fmla="*/ 750094 h 1424940"/>
                  <a:gd name="connsiteX20" fmla="*/ 5351335 w 6095524"/>
                  <a:gd name="connsiteY20" fmla="*/ 776573 h 1424940"/>
                  <a:gd name="connsiteX21" fmla="*/ 5327809 w 6095524"/>
                  <a:gd name="connsiteY21" fmla="*/ 794290 h 1424940"/>
                  <a:gd name="connsiteX22" fmla="*/ 5294566 w 6095524"/>
                  <a:gd name="connsiteY22" fmla="*/ 812102 h 1424940"/>
                  <a:gd name="connsiteX23" fmla="*/ 5261229 w 6095524"/>
                  <a:gd name="connsiteY23" fmla="*/ 835438 h 1424940"/>
                  <a:gd name="connsiteX24" fmla="*/ 5245037 w 6095524"/>
                  <a:gd name="connsiteY24" fmla="*/ 849821 h 1424940"/>
                  <a:gd name="connsiteX25" fmla="*/ 5213699 w 6095524"/>
                  <a:gd name="connsiteY25" fmla="*/ 873728 h 1424940"/>
                  <a:gd name="connsiteX26" fmla="*/ 5181409 w 6095524"/>
                  <a:gd name="connsiteY26" fmla="*/ 896017 h 1424940"/>
                  <a:gd name="connsiteX27" fmla="*/ 5120735 w 6095524"/>
                  <a:gd name="connsiteY27" fmla="*/ 921544 h 1424940"/>
                  <a:gd name="connsiteX28" fmla="*/ 5065490 w 6095524"/>
                  <a:gd name="connsiteY28" fmla="*/ 959072 h 1424940"/>
                  <a:gd name="connsiteX29" fmla="*/ 5021675 w 6095524"/>
                  <a:gd name="connsiteY29" fmla="*/ 986504 h 1424940"/>
                  <a:gd name="connsiteX30" fmla="*/ 4996148 w 6095524"/>
                  <a:gd name="connsiteY30" fmla="*/ 1004507 h 1424940"/>
                  <a:gd name="connsiteX31" fmla="*/ 4949285 w 6095524"/>
                  <a:gd name="connsiteY31" fmla="*/ 1044702 h 1424940"/>
                  <a:gd name="connsiteX32" fmla="*/ 4876609 w 6095524"/>
                  <a:gd name="connsiteY32" fmla="*/ 1086993 h 1424940"/>
                  <a:gd name="connsiteX33" fmla="*/ 4832699 w 6095524"/>
                  <a:gd name="connsiteY33" fmla="*/ 1109853 h 1424940"/>
                  <a:gd name="connsiteX34" fmla="*/ 4738211 w 6095524"/>
                  <a:gd name="connsiteY34" fmla="*/ 1144334 h 1424940"/>
                  <a:gd name="connsiteX35" fmla="*/ 4707731 w 6095524"/>
                  <a:gd name="connsiteY35" fmla="*/ 1156621 h 1424940"/>
                  <a:gd name="connsiteX36" fmla="*/ 4672870 w 6095524"/>
                  <a:gd name="connsiteY36" fmla="*/ 1164717 h 1424940"/>
                  <a:gd name="connsiteX37" fmla="*/ 4616863 w 6095524"/>
                  <a:gd name="connsiteY37" fmla="*/ 1183862 h 1424940"/>
                  <a:gd name="connsiteX38" fmla="*/ 4507516 w 6095524"/>
                  <a:gd name="connsiteY38" fmla="*/ 1216819 h 1424940"/>
                  <a:gd name="connsiteX39" fmla="*/ 4483513 w 6095524"/>
                  <a:gd name="connsiteY39" fmla="*/ 1221867 h 1424940"/>
                  <a:gd name="connsiteX40" fmla="*/ 4422362 w 6095524"/>
                  <a:gd name="connsiteY40" fmla="*/ 1243108 h 1424940"/>
                  <a:gd name="connsiteX41" fmla="*/ 4385691 w 6095524"/>
                  <a:gd name="connsiteY41" fmla="*/ 1257395 h 1424940"/>
                  <a:gd name="connsiteX42" fmla="*/ 4355306 w 6095524"/>
                  <a:gd name="connsiteY42" fmla="*/ 1265587 h 1424940"/>
                  <a:gd name="connsiteX43" fmla="*/ 4328446 w 6095524"/>
                  <a:gd name="connsiteY43" fmla="*/ 1269397 h 1424940"/>
                  <a:gd name="connsiteX44" fmla="*/ 4257770 w 6095524"/>
                  <a:gd name="connsiteY44" fmla="*/ 1288256 h 1424940"/>
                  <a:gd name="connsiteX45" fmla="*/ 4229576 w 6095524"/>
                  <a:gd name="connsiteY45" fmla="*/ 1295686 h 1424940"/>
                  <a:gd name="connsiteX46" fmla="*/ 4156424 w 6095524"/>
                  <a:gd name="connsiteY46" fmla="*/ 1321213 h 1424940"/>
                  <a:gd name="connsiteX47" fmla="*/ 4094416 w 6095524"/>
                  <a:gd name="connsiteY47" fmla="*/ 1338072 h 1424940"/>
                  <a:gd name="connsiteX48" fmla="*/ 4068509 w 6095524"/>
                  <a:gd name="connsiteY48" fmla="*/ 1346168 h 1424940"/>
                  <a:gd name="connsiteX49" fmla="*/ 4009263 w 6095524"/>
                  <a:gd name="connsiteY49" fmla="*/ 1359694 h 1424940"/>
                  <a:gd name="connsiteX50" fmla="*/ 3975735 w 6095524"/>
                  <a:gd name="connsiteY50" fmla="*/ 1369219 h 1424940"/>
                  <a:gd name="connsiteX51" fmla="*/ 3893915 w 6095524"/>
                  <a:gd name="connsiteY51" fmla="*/ 1379982 h 1424940"/>
                  <a:gd name="connsiteX52" fmla="*/ 3809428 w 6095524"/>
                  <a:gd name="connsiteY52" fmla="*/ 1390364 h 1424940"/>
                  <a:gd name="connsiteX53" fmla="*/ 3763042 w 6095524"/>
                  <a:gd name="connsiteY53" fmla="*/ 1393793 h 1424940"/>
                  <a:gd name="connsiteX54" fmla="*/ 3722561 w 6095524"/>
                  <a:gd name="connsiteY54" fmla="*/ 1399223 h 1424940"/>
                  <a:gd name="connsiteX55" fmla="*/ 3687318 w 6095524"/>
                  <a:gd name="connsiteY55" fmla="*/ 1402652 h 1424940"/>
                  <a:gd name="connsiteX56" fmla="*/ 3631216 w 6095524"/>
                  <a:gd name="connsiteY56" fmla="*/ 1409605 h 1424940"/>
                  <a:gd name="connsiteX57" fmla="*/ 3607880 w 6095524"/>
                  <a:gd name="connsiteY57" fmla="*/ 1411415 h 1424940"/>
                  <a:gd name="connsiteX58" fmla="*/ 3552825 w 6095524"/>
                  <a:gd name="connsiteY58" fmla="*/ 1411319 h 1424940"/>
                  <a:gd name="connsiteX59" fmla="*/ 3533680 w 6095524"/>
                  <a:gd name="connsiteY59" fmla="*/ 1410367 h 1424940"/>
                  <a:gd name="connsiteX60" fmla="*/ 3496818 w 6095524"/>
                  <a:gd name="connsiteY60" fmla="*/ 1398556 h 1424940"/>
                  <a:gd name="connsiteX61" fmla="*/ 3492437 w 6095524"/>
                  <a:gd name="connsiteY61" fmla="*/ 1397699 h 1424940"/>
                  <a:gd name="connsiteX62" fmla="*/ 3468243 w 6095524"/>
                  <a:gd name="connsiteY62" fmla="*/ 1393031 h 1424940"/>
                  <a:gd name="connsiteX63" fmla="*/ 3455003 w 6095524"/>
                  <a:gd name="connsiteY63" fmla="*/ 1391507 h 1424940"/>
                  <a:gd name="connsiteX64" fmla="*/ 3404711 w 6095524"/>
                  <a:gd name="connsiteY64" fmla="*/ 1381792 h 1424940"/>
                  <a:gd name="connsiteX65" fmla="*/ 3375756 w 6095524"/>
                  <a:gd name="connsiteY65" fmla="*/ 1377220 h 1424940"/>
                  <a:gd name="connsiteX66" fmla="*/ 3352324 w 6095524"/>
                  <a:gd name="connsiteY66" fmla="*/ 1377887 h 1424940"/>
                  <a:gd name="connsiteX67" fmla="*/ 3311176 w 6095524"/>
                  <a:gd name="connsiteY67" fmla="*/ 1378744 h 1424940"/>
                  <a:gd name="connsiteX68" fmla="*/ 3298031 w 6095524"/>
                  <a:gd name="connsiteY68" fmla="*/ 1380935 h 1424940"/>
                  <a:gd name="connsiteX69" fmla="*/ 3238595 w 6095524"/>
                  <a:gd name="connsiteY69" fmla="*/ 1374648 h 1424940"/>
                  <a:gd name="connsiteX70" fmla="*/ 3204686 w 6095524"/>
                  <a:gd name="connsiteY70" fmla="*/ 1374172 h 1424940"/>
                  <a:gd name="connsiteX71" fmla="*/ 3166491 w 6095524"/>
                  <a:gd name="connsiteY71" fmla="*/ 1366361 h 1424940"/>
                  <a:gd name="connsiteX72" fmla="*/ 3155347 w 6095524"/>
                  <a:gd name="connsiteY72" fmla="*/ 1366742 h 1424940"/>
                  <a:gd name="connsiteX73" fmla="*/ 3142869 w 6095524"/>
                  <a:gd name="connsiteY73" fmla="*/ 1367409 h 1424940"/>
                  <a:gd name="connsiteX74" fmla="*/ 3104578 w 6095524"/>
                  <a:gd name="connsiteY74" fmla="*/ 1367981 h 1424940"/>
                  <a:gd name="connsiteX75" fmla="*/ 3081337 w 6095524"/>
                  <a:gd name="connsiteY75" fmla="*/ 1370838 h 1424940"/>
                  <a:gd name="connsiteX76" fmla="*/ 3037047 w 6095524"/>
                  <a:gd name="connsiteY76" fmla="*/ 1369124 h 1424940"/>
                  <a:gd name="connsiteX77" fmla="*/ 3020663 w 6095524"/>
                  <a:gd name="connsiteY77" fmla="*/ 1371600 h 1424940"/>
                  <a:gd name="connsiteX78" fmla="*/ 2979230 w 6095524"/>
                  <a:gd name="connsiteY78" fmla="*/ 1371886 h 1424940"/>
                  <a:gd name="connsiteX79" fmla="*/ 2942082 w 6095524"/>
                  <a:gd name="connsiteY79" fmla="*/ 1370457 h 1424940"/>
                  <a:gd name="connsiteX80" fmla="*/ 2906268 w 6095524"/>
                  <a:gd name="connsiteY80" fmla="*/ 1371219 h 1424940"/>
                  <a:gd name="connsiteX81" fmla="*/ 2880646 w 6095524"/>
                  <a:gd name="connsiteY81" fmla="*/ 1374362 h 1424940"/>
                  <a:gd name="connsiteX82" fmla="*/ 2852833 w 6095524"/>
                  <a:gd name="connsiteY82" fmla="*/ 1376267 h 1424940"/>
                  <a:gd name="connsiteX83" fmla="*/ 2776157 w 6095524"/>
                  <a:gd name="connsiteY83" fmla="*/ 1387602 h 1424940"/>
                  <a:gd name="connsiteX84" fmla="*/ 2761965 w 6095524"/>
                  <a:gd name="connsiteY84" fmla="*/ 1384840 h 1424940"/>
                  <a:gd name="connsiteX85" fmla="*/ 2681383 w 6095524"/>
                  <a:gd name="connsiteY85" fmla="*/ 1382268 h 1424940"/>
                  <a:gd name="connsiteX86" fmla="*/ 2663857 w 6095524"/>
                  <a:gd name="connsiteY86" fmla="*/ 1382459 h 1424940"/>
                  <a:gd name="connsiteX87" fmla="*/ 2616803 w 6095524"/>
                  <a:gd name="connsiteY87" fmla="*/ 1371219 h 1424940"/>
                  <a:gd name="connsiteX88" fmla="*/ 2544223 w 6095524"/>
                  <a:gd name="connsiteY88" fmla="*/ 1389031 h 1424940"/>
                  <a:gd name="connsiteX89" fmla="*/ 2476309 w 6095524"/>
                  <a:gd name="connsiteY89" fmla="*/ 1411319 h 1424940"/>
                  <a:gd name="connsiteX90" fmla="*/ 2467737 w 6095524"/>
                  <a:gd name="connsiteY90" fmla="*/ 1414177 h 1424940"/>
                  <a:gd name="connsiteX91" fmla="*/ 2443353 w 6095524"/>
                  <a:gd name="connsiteY91" fmla="*/ 1419035 h 1424940"/>
                  <a:gd name="connsiteX92" fmla="*/ 2413159 w 6095524"/>
                  <a:gd name="connsiteY92" fmla="*/ 1420749 h 1424940"/>
                  <a:gd name="connsiteX93" fmla="*/ 2374868 w 6095524"/>
                  <a:gd name="connsiteY93" fmla="*/ 1424940 h 1424940"/>
                  <a:gd name="connsiteX94" fmla="*/ 2344198 w 6095524"/>
                  <a:gd name="connsiteY94" fmla="*/ 1419701 h 1424940"/>
                  <a:gd name="connsiteX95" fmla="*/ 2301335 w 6095524"/>
                  <a:gd name="connsiteY95" fmla="*/ 1411891 h 1424940"/>
                  <a:gd name="connsiteX96" fmla="*/ 2260949 w 6095524"/>
                  <a:gd name="connsiteY96" fmla="*/ 1404461 h 1424940"/>
                  <a:gd name="connsiteX97" fmla="*/ 2248186 w 6095524"/>
                  <a:gd name="connsiteY97" fmla="*/ 1413224 h 1424940"/>
                  <a:gd name="connsiteX98" fmla="*/ 2228469 w 6095524"/>
                  <a:gd name="connsiteY98" fmla="*/ 1420844 h 1424940"/>
                  <a:gd name="connsiteX99" fmla="*/ 2206562 w 6095524"/>
                  <a:gd name="connsiteY99" fmla="*/ 1411700 h 1424940"/>
                  <a:gd name="connsiteX100" fmla="*/ 2155317 w 6095524"/>
                  <a:gd name="connsiteY100" fmla="*/ 1392746 h 1424940"/>
                  <a:gd name="connsiteX101" fmla="*/ 2122932 w 6095524"/>
                  <a:gd name="connsiteY101" fmla="*/ 1391888 h 1424940"/>
                  <a:gd name="connsiteX102" fmla="*/ 2052542 w 6095524"/>
                  <a:gd name="connsiteY102" fmla="*/ 1383792 h 1424940"/>
                  <a:gd name="connsiteX103" fmla="*/ 2006537 w 6095524"/>
                  <a:gd name="connsiteY103" fmla="*/ 1372267 h 1424940"/>
                  <a:gd name="connsiteX104" fmla="*/ 1973486 w 6095524"/>
                  <a:gd name="connsiteY104" fmla="*/ 1359218 h 1424940"/>
                  <a:gd name="connsiteX105" fmla="*/ 1926146 w 6095524"/>
                  <a:gd name="connsiteY105" fmla="*/ 1342168 h 1424940"/>
                  <a:gd name="connsiteX106" fmla="*/ 1878616 w 6095524"/>
                  <a:gd name="connsiteY106" fmla="*/ 1333310 h 1424940"/>
                  <a:gd name="connsiteX107" fmla="*/ 1844231 w 6095524"/>
                  <a:gd name="connsiteY107" fmla="*/ 1322165 h 1424940"/>
                  <a:gd name="connsiteX108" fmla="*/ 1802225 w 6095524"/>
                  <a:gd name="connsiteY108" fmla="*/ 1314545 h 1424940"/>
                  <a:gd name="connsiteX109" fmla="*/ 1766983 w 6095524"/>
                  <a:gd name="connsiteY109" fmla="*/ 1314260 h 1424940"/>
                  <a:gd name="connsiteX110" fmla="*/ 1711738 w 6095524"/>
                  <a:gd name="connsiteY110" fmla="*/ 1315593 h 1424940"/>
                  <a:gd name="connsiteX111" fmla="*/ 1644111 w 6095524"/>
                  <a:gd name="connsiteY111" fmla="*/ 1292543 h 1424940"/>
                  <a:gd name="connsiteX112" fmla="*/ 1616774 w 6095524"/>
                  <a:gd name="connsiteY112" fmla="*/ 1287399 h 1424940"/>
                  <a:gd name="connsiteX113" fmla="*/ 1591056 w 6095524"/>
                  <a:gd name="connsiteY113" fmla="*/ 1285018 h 1424940"/>
                  <a:gd name="connsiteX114" fmla="*/ 1536478 w 6095524"/>
                  <a:gd name="connsiteY114" fmla="*/ 1269683 h 1424940"/>
                  <a:gd name="connsiteX115" fmla="*/ 1514285 w 6095524"/>
                  <a:gd name="connsiteY115" fmla="*/ 1264634 h 1424940"/>
                  <a:gd name="connsiteX116" fmla="*/ 1483233 w 6095524"/>
                  <a:gd name="connsiteY116" fmla="*/ 1264730 h 1424940"/>
                  <a:gd name="connsiteX117" fmla="*/ 1426750 w 6095524"/>
                  <a:gd name="connsiteY117" fmla="*/ 1257681 h 1424940"/>
                  <a:gd name="connsiteX118" fmla="*/ 1370362 w 6095524"/>
                  <a:gd name="connsiteY118" fmla="*/ 1237107 h 1424940"/>
                  <a:gd name="connsiteX119" fmla="*/ 1346454 w 6095524"/>
                  <a:gd name="connsiteY119" fmla="*/ 1239107 h 1424940"/>
                  <a:gd name="connsiteX120" fmla="*/ 1337882 w 6095524"/>
                  <a:gd name="connsiteY120" fmla="*/ 1238631 h 1424940"/>
                  <a:gd name="connsiteX121" fmla="*/ 1260825 w 6095524"/>
                  <a:gd name="connsiteY121" fmla="*/ 1227296 h 1424940"/>
                  <a:gd name="connsiteX122" fmla="*/ 1253109 w 6095524"/>
                  <a:gd name="connsiteY122" fmla="*/ 1226058 h 1424940"/>
                  <a:gd name="connsiteX123" fmla="*/ 1216915 w 6095524"/>
                  <a:gd name="connsiteY123" fmla="*/ 1215962 h 1424940"/>
                  <a:gd name="connsiteX124" fmla="*/ 1125664 w 6095524"/>
                  <a:gd name="connsiteY124" fmla="*/ 1209675 h 1424940"/>
                  <a:gd name="connsiteX125" fmla="*/ 1120045 w 6095524"/>
                  <a:gd name="connsiteY125" fmla="*/ 1208913 h 1424940"/>
                  <a:gd name="connsiteX126" fmla="*/ 1089469 w 6095524"/>
                  <a:gd name="connsiteY126" fmla="*/ 1213961 h 1424940"/>
                  <a:gd name="connsiteX127" fmla="*/ 1074325 w 6095524"/>
                  <a:gd name="connsiteY127" fmla="*/ 1221105 h 1424940"/>
                  <a:gd name="connsiteX128" fmla="*/ 1050703 w 6095524"/>
                  <a:gd name="connsiteY128" fmla="*/ 1228535 h 1424940"/>
                  <a:gd name="connsiteX129" fmla="*/ 1026700 w 6095524"/>
                  <a:gd name="connsiteY129" fmla="*/ 1231297 h 1424940"/>
                  <a:gd name="connsiteX130" fmla="*/ 986409 w 6095524"/>
                  <a:gd name="connsiteY130" fmla="*/ 1220057 h 1424940"/>
                  <a:gd name="connsiteX131" fmla="*/ 971741 w 6095524"/>
                  <a:gd name="connsiteY131" fmla="*/ 1218914 h 1424940"/>
                  <a:gd name="connsiteX132" fmla="*/ 939070 w 6095524"/>
                  <a:gd name="connsiteY132" fmla="*/ 1213485 h 1424940"/>
                  <a:gd name="connsiteX133" fmla="*/ 910495 w 6095524"/>
                  <a:gd name="connsiteY133" fmla="*/ 1213866 h 1424940"/>
                  <a:gd name="connsiteX134" fmla="*/ 887540 w 6095524"/>
                  <a:gd name="connsiteY134" fmla="*/ 1222534 h 1424940"/>
                  <a:gd name="connsiteX135" fmla="*/ 854202 w 6095524"/>
                  <a:gd name="connsiteY135" fmla="*/ 1224248 h 1424940"/>
                  <a:gd name="connsiteX136" fmla="*/ 832675 w 6095524"/>
                  <a:gd name="connsiteY136" fmla="*/ 1217962 h 1424940"/>
                  <a:gd name="connsiteX137" fmla="*/ 828294 w 6095524"/>
                  <a:gd name="connsiteY137" fmla="*/ 1217105 h 1424940"/>
                  <a:gd name="connsiteX138" fmla="*/ 772001 w 6095524"/>
                  <a:gd name="connsiteY138" fmla="*/ 1216723 h 1424940"/>
                  <a:gd name="connsiteX139" fmla="*/ 701707 w 6095524"/>
                  <a:gd name="connsiteY139" fmla="*/ 1235678 h 1424940"/>
                  <a:gd name="connsiteX140" fmla="*/ 690086 w 6095524"/>
                  <a:gd name="connsiteY140" fmla="*/ 1239679 h 1424940"/>
                  <a:gd name="connsiteX141" fmla="*/ 633412 w 6095524"/>
                  <a:gd name="connsiteY141" fmla="*/ 1246632 h 1424940"/>
                  <a:gd name="connsiteX142" fmla="*/ 603028 w 6095524"/>
                  <a:gd name="connsiteY142" fmla="*/ 1253681 h 1424940"/>
                  <a:gd name="connsiteX143" fmla="*/ 581120 w 6095524"/>
                  <a:gd name="connsiteY143" fmla="*/ 1254062 h 1424940"/>
                  <a:gd name="connsiteX144" fmla="*/ 554642 w 6095524"/>
                  <a:gd name="connsiteY144" fmla="*/ 1266539 h 1424940"/>
                  <a:gd name="connsiteX145" fmla="*/ 545973 w 6095524"/>
                  <a:gd name="connsiteY145" fmla="*/ 1271969 h 1424940"/>
                  <a:gd name="connsiteX146" fmla="*/ 535591 w 6095524"/>
                  <a:gd name="connsiteY146" fmla="*/ 1275207 h 1424940"/>
                  <a:gd name="connsiteX147" fmla="*/ 488538 w 6095524"/>
                  <a:gd name="connsiteY147" fmla="*/ 1285494 h 1424940"/>
                  <a:gd name="connsiteX148" fmla="*/ 480155 w 6095524"/>
                  <a:gd name="connsiteY148" fmla="*/ 1291304 h 1424940"/>
                  <a:gd name="connsiteX149" fmla="*/ 474535 w 6095524"/>
                  <a:gd name="connsiteY149" fmla="*/ 1294924 h 1424940"/>
                  <a:gd name="connsiteX150" fmla="*/ 428816 w 6095524"/>
                  <a:gd name="connsiteY150" fmla="*/ 1301020 h 1424940"/>
                  <a:gd name="connsiteX151" fmla="*/ 400241 w 6095524"/>
                  <a:gd name="connsiteY151" fmla="*/ 1318260 h 1424940"/>
                  <a:gd name="connsiteX152" fmla="*/ 392431 w 6095524"/>
                  <a:gd name="connsiteY152" fmla="*/ 1325594 h 1424940"/>
                  <a:gd name="connsiteX153" fmla="*/ 365093 w 6095524"/>
                  <a:gd name="connsiteY153" fmla="*/ 1336643 h 1424940"/>
                  <a:gd name="connsiteX154" fmla="*/ 273177 w 6095524"/>
                  <a:gd name="connsiteY154" fmla="*/ 1357884 h 1424940"/>
                  <a:gd name="connsiteX155" fmla="*/ 246888 w 6095524"/>
                  <a:gd name="connsiteY155" fmla="*/ 1350359 h 1424940"/>
                  <a:gd name="connsiteX156" fmla="*/ 196977 w 6095524"/>
                  <a:gd name="connsiteY156" fmla="*/ 1370552 h 1424940"/>
                  <a:gd name="connsiteX157" fmla="*/ 153352 w 6095524"/>
                  <a:gd name="connsiteY157" fmla="*/ 1381982 h 1424940"/>
                  <a:gd name="connsiteX158" fmla="*/ 137160 w 6095524"/>
                  <a:gd name="connsiteY158" fmla="*/ 1384745 h 1424940"/>
                  <a:gd name="connsiteX159" fmla="*/ 85917 w 6095524"/>
                  <a:gd name="connsiteY159" fmla="*/ 1389793 h 1424940"/>
                  <a:gd name="connsiteX160" fmla="*/ 59532 w 6095524"/>
                  <a:gd name="connsiteY160" fmla="*/ 1401223 h 1424940"/>
                  <a:gd name="connsiteX161" fmla="*/ 30325 w 6095524"/>
                  <a:gd name="connsiteY161" fmla="*/ 1409974 h 1424940"/>
                  <a:gd name="connsiteX162" fmla="*/ 0 w 6095524"/>
                  <a:gd name="connsiteY162" fmla="*/ 1412360 h 1424940"/>
                  <a:gd name="connsiteX163" fmla="*/ 0 w 6095524"/>
                  <a:gd name="connsiteY163" fmla="*/ 1058622 h 1424940"/>
                  <a:gd name="connsiteX164" fmla="*/ 17145 w 6095524"/>
                  <a:gd name="connsiteY164" fmla="*/ 1060228 h 1424940"/>
                  <a:gd name="connsiteX165" fmla="*/ 44672 w 6095524"/>
                  <a:gd name="connsiteY165" fmla="*/ 1066324 h 1424940"/>
                  <a:gd name="connsiteX166" fmla="*/ 84677 w 6095524"/>
                  <a:gd name="connsiteY166" fmla="*/ 1076230 h 1424940"/>
                  <a:gd name="connsiteX167" fmla="*/ 132017 w 6095524"/>
                  <a:gd name="connsiteY167" fmla="*/ 1064990 h 1424940"/>
                  <a:gd name="connsiteX168" fmla="*/ 136779 w 6095524"/>
                  <a:gd name="connsiteY168" fmla="*/ 1060323 h 1424940"/>
                  <a:gd name="connsiteX169" fmla="*/ 187547 w 6095524"/>
                  <a:gd name="connsiteY169" fmla="*/ 1049179 h 1424940"/>
                  <a:gd name="connsiteX170" fmla="*/ 270891 w 6095524"/>
                  <a:gd name="connsiteY170" fmla="*/ 1036415 h 1424940"/>
                  <a:gd name="connsiteX171" fmla="*/ 276320 w 6095524"/>
                  <a:gd name="connsiteY171" fmla="*/ 1035558 h 1424940"/>
                  <a:gd name="connsiteX172" fmla="*/ 323755 w 6095524"/>
                  <a:gd name="connsiteY172" fmla="*/ 1061561 h 1424940"/>
                  <a:gd name="connsiteX173" fmla="*/ 361855 w 6095524"/>
                  <a:gd name="connsiteY173" fmla="*/ 1057942 h 1424940"/>
                  <a:gd name="connsiteX174" fmla="*/ 379571 w 6095524"/>
                  <a:gd name="connsiteY174" fmla="*/ 1039939 h 1424940"/>
                  <a:gd name="connsiteX175" fmla="*/ 430530 w 6095524"/>
                  <a:gd name="connsiteY175" fmla="*/ 1025747 h 1424940"/>
                  <a:gd name="connsiteX176" fmla="*/ 493300 w 6095524"/>
                  <a:gd name="connsiteY176" fmla="*/ 1027176 h 1424940"/>
                  <a:gd name="connsiteX177" fmla="*/ 537782 w 6095524"/>
                  <a:gd name="connsiteY177" fmla="*/ 1025366 h 1424940"/>
                  <a:gd name="connsiteX178" fmla="*/ 562166 w 6095524"/>
                  <a:gd name="connsiteY178" fmla="*/ 1015746 h 1424940"/>
                  <a:gd name="connsiteX179" fmla="*/ 579596 w 6095524"/>
                  <a:gd name="connsiteY179" fmla="*/ 1016699 h 1424940"/>
                  <a:gd name="connsiteX180" fmla="*/ 612362 w 6095524"/>
                  <a:gd name="connsiteY180" fmla="*/ 1023557 h 1424940"/>
                  <a:gd name="connsiteX181" fmla="*/ 716090 w 6095524"/>
                  <a:gd name="connsiteY181" fmla="*/ 1031653 h 1424940"/>
                  <a:gd name="connsiteX182" fmla="*/ 758381 w 6095524"/>
                  <a:gd name="connsiteY182" fmla="*/ 1018985 h 1424940"/>
                  <a:gd name="connsiteX183" fmla="*/ 771049 w 6095524"/>
                  <a:gd name="connsiteY183" fmla="*/ 1018699 h 1424940"/>
                  <a:gd name="connsiteX184" fmla="*/ 799433 w 6095524"/>
                  <a:gd name="connsiteY184" fmla="*/ 1023652 h 1424940"/>
                  <a:gd name="connsiteX185" fmla="*/ 858012 w 6095524"/>
                  <a:gd name="connsiteY185" fmla="*/ 1020318 h 1424940"/>
                  <a:gd name="connsiteX186" fmla="*/ 879634 w 6095524"/>
                  <a:gd name="connsiteY186" fmla="*/ 1015270 h 1424940"/>
                  <a:gd name="connsiteX187" fmla="*/ 891635 w 6095524"/>
                  <a:gd name="connsiteY187" fmla="*/ 1012031 h 1424940"/>
                  <a:gd name="connsiteX188" fmla="*/ 953262 w 6095524"/>
                  <a:gd name="connsiteY188" fmla="*/ 1003078 h 1424940"/>
                  <a:gd name="connsiteX189" fmla="*/ 980694 w 6095524"/>
                  <a:gd name="connsiteY189" fmla="*/ 993458 h 1424940"/>
                  <a:gd name="connsiteX190" fmla="*/ 988124 w 6095524"/>
                  <a:gd name="connsiteY190" fmla="*/ 992029 h 1424940"/>
                  <a:gd name="connsiteX191" fmla="*/ 1028795 w 6095524"/>
                  <a:gd name="connsiteY191" fmla="*/ 996029 h 1424940"/>
                  <a:gd name="connsiteX192" fmla="*/ 1059275 w 6095524"/>
                  <a:gd name="connsiteY192" fmla="*/ 1011555 h 1424940"/>
                  <a:gd name="connsiteX193" fmla="*/ 1065181 w 6095524"/>
                  <a:gd name="connsiteY193" fmla="*/ 1016794 h 1424940"/>
                  <a:gd name="connsiteX194" fmla="*/ 1150144 w 6095524"/>
                  <a:gd name="connsiteY194" fmla="*/ 1014984 h 1424940"/>
                  <a:gd name="connsiteX195" fmla="*/ 1163193 w 6095524"/>
                  <a:gd name="connsiteY195" fmla="*/ 1012793 h 1424940"/>
                  <a:gd name="connsiteX196" fmla="*/ 1226249 w 6095524"/>
                  <a:gd name="connsiteY196" fmla="*/ 1021937 h 1424940"/>
                  <a:gd name="connsiteX197" fmla="*/ 1244632 w 6095524"/>
                  <a:gd name="connsiteY197" fmla="*/ 1023747 h 1424940"/>
                  <a:gd name="connsiteX198" fmla="*/ 1310545 w 6095524"/>
                  <a:gd name="connsiteY198" fmla="*/ 1031939 h 1424940"/>
                  <a:gd name="connsiteX199" fmla="*/ 1319879 w 6095524"/>
                  <a:gd name="connsiteY199" fmla="*/ 1024319 h 1424940"/>
                  <a:gd name="connsiteX200" fmla="*/ 1346740 w 6095524"/>
                  <a:gd name="connsiteY200" fmla="*/ 1005173 h 1424940"/>
                  <a:gd name="connsiteX201" fmla="*/ 1399699 w 6095524"/>
                  <a:gd name="connsiteY201" fmla="*/ 988219 h 1424940"/>
                  <a:gd name="connsiteX202" fmla="*/ 1414082 w 6095524"/>
                  <a:gd name="connsiteY202" fmla="*/ 989171 h 1424940"/>
                  <a:gd name="connsiteX203" fmla="*/ 1450467 w 6095524"/>
                  <a:gd name="connsiteY203" fmla="*/ 1017461 h 1424940"/>
                  <a:gd name="connsiteX204" fmla="*/ 1468184 w 6095524"/>
                  <a:gd name="connsiteY204" fmla="*/ 1028795 h 1424940"/>
                  <a:gd name="connsiteX205" fmla="*/ 1518476 w 6095524"/>
                  <a:gd name="connsiteY205" fmla="*/ 1049655 h 1424940"/>
                  <a:gd name="connsiteX206" fmla="*/ 1522667 w 6095524"/>
                  <a:gd name="connsiteY206" fmla="*/ 1053465 h 1424940"/>
                  <a:gd name="connsiteX207" fmla="*/ 1559814 w 6095524"/>
                  <a:gd name="connsiteY207" fmla="*/ 1098709 h 1424940"/>
                  <a:gd name="connsiteX208" fmla="*/ 1568196 w 6095524"/>
                  <a:gd name="connsiteY208" fmla="*/ 1106424 h 1424940"/>
                  <a:gd name="connsiteX209" fmla="*/ 1578293 w 6095524"/>
                  <a:gd name="connsiteY209" fmla="*/ 1118426 h 1424940"/>
                  <a:gd name="connsiteX210" fmla="*/ 1609820 w 6095524"/>
                  <a:gd name="connsiteY210" fmla="*/ 1141667 h 1424940"/>
                  <a:gd name="connsiteX211" fmla="*/ 1648873 w 6095524"/>
                  <a:gd name="connsiteY211" fmla="*/ 1149096 h 1424940"/>
                  <a:gd name="connsiteX212" fmla="*/ 1696022 w 6095524"/>
                  <a:gd name="connsiteY212" fmla="*/ 1160431 h 1424940"/>
                  <a:gd name="connsiteX213" fmla="*/ 1715739 w 6095524"/>
                  <a:gd name="connsiteY213" fmla="*/ 1168051 h 1424940"/>
                  <a:gd name="connsiteX214" fmla="*/ 1768602 w 6095524"/>
                  <a:gd name="connsiteY214" fmla="*/ 1182529 h 1424940"/>
                  <a:gd name="connsiteX215" fmla="*/ 1806321 w 6095524"/>
                  <a:gd name="connsiteY215" fmla="*/ 1194721 h 1424940"/>
                  <a:gd name="connsiteX216" fmla="*/ 1860709 w 6095524"/>
                  <a:gd name="connsiteY216" fmla="*/ 1201865 h 1424940"/>
                  <a:gd name="connsiteX217" fmla="*/ 1887093 w 6095524"/>
                  <a:gd name="connsiteY217" fmla="*/ 1202150 h 1424940"/>
                  <a:gd name="connsiteX218" fmla="*/ 1935575 w 6095524"/>
                  <a:gd name="connsiteY218" fmla="*/ 1238726 h 1424940"/>
                  <a:gd name="connsiteX219" fmla="*/ 1974247 w 6095524"/>
                  <a:gd name="connsiteY219" fmla="*/ 1262920 h 1424940"/>
                  <a:gd name="connsiteX220" fmla="*/ 2014919 w 6095524"/>
                  <a:gd name="connsiteY220" fmla="*/ 1251204 h 1424940"/>
                  <a:gd name="connsiteX221" fmla="*/ 2025968 w 6095524"/>
                  <a:gd name="connsiteY221" fmla="*/ 1240155 h 1424940"/>
                  <a:gd name="connsiteX222" fmla="*/ 2092643 w 6095524"/>
                  <a:gd name="connsiteY222" fmla="*/ 1229678 h 1424940"/>
                  <a:gd name="connsiteX223" fmla="*/ 2187893 w 6095524"/>
                  <a:gd name="connsiteY223" fmla="*/ 1229297 h 1424940"/>
                  <a:gd name="connsiteX224" fmla="*/ 2346294 w 6095524"/>
                  <a:gd name="connsiteY224" fmla="*/ 1205484 h 1424940"/>
                  <a:gd name="connsiteX225" fmla="*/ 2373916 w 6095524"/>
                  <a:gd name="connsiteY225" fmla="*/ 1194435 h 1424940"/>
                  <a:gd name="connsiteX226" fmla="*/ 2404967 w 6095524"/>
                  <a:gd name="connsiteY226" fmla="*/ 1191673 h 1424940"/>
                  <a:gd name="connsiteX227" fmla="*/ 2416874 w 6095524"/>
                  <a:gd name="connsiteY227" fmla="*/ 1198436 h 1424940"/>
                  <a:gd name="connsiteX228" fmla="*/ 2468975 w 6095524"/>
                  <a:gd name="connsiteY228" fmla="*/ 1208532 h 1424940"/>
                  <a:gd name="connsiteX229" fmla="*/ 2478882 w 6095524"/>
                  <a:gd name="connsiteY229" fmla="*/ 1208723 h 1424940"/>
                  <a:gd name="connsiteX230" fmla="*/ 2512791 w 6095524"/>
                  <a:gd name="connsiteY230" fmla="*/ 1204436 h 1424940"/>
                  <a:gd name="connsiteX231" fmla="*/ 2544223 w 6095524"/>
                  <a:gd name="connsiteY231" fmla="*/ 1201960 h 1424940"/>
                  <a:gd name="connsiteX232" fmla="*/ 2623471 w 6095524"/>
                  <a:gd name="connsiteY232" fmla="*/ 1210056 h 1424940"/>
                  <a:gd name="connsiteX233" fmla="*/ 2684241 w 6095524"/>
                  <a:gd name="connsiteY233" fmla="*/ 1208151 h 1424940"/>
                  <a:gd name="connsiteX234" fmla="*/ 2712244 w 6095524"/>
                  <a:gd name="connsiteY234" fmla="*/ 1210056 h 1424940"/>
                  <a:gd name="connsiteX235" fmla="*/ 2728055 w 6095524"/>
                  <a:gd name="connsiteY235" fmla="*/ 1212914 h 1424940"/>
                  <a:gd name="connsiteX236" fmla="*/ 2763869 w 6095524"/>
                  <a:gd name="connsiteY236" fmla="*/ 1232821 h 1424940"/>
                  <a:gd name="connsiteX237" fmla="*/ 2783491 w 6095524"/>
                  <a:gd name="connsiteY237" fmla="*/ 1237298 h 1424940"/>
                  <a:gd name="connsiteX238" fmla="*/ 2842546 w 6095524"/>
                  <a:gd name="connsiteY238" fmla="*/ 1236917 h 1424940"/>
                  <a:gd name="connsiteX239" fmla="*/ 2931128 w 6095524"/>
                  <a:gd name="connsiteY239" fmla="*/ 1206913 h 1424940"/>
                  <a:gd name="connsiteX240" fmla="*/ 2940368 w 6095524"/>
                  <a:gd name="connsiteY240" fmla="*/ 1202912 h 1424940"/>
                  <a:gd name="connsiteX241" fmla="*/ 2985421 w 6095524"/>
                  <a:gd name="connsiteY241" fmla="*/ 1197959 h 1424940"/>
                  <a:gd name="connsiteX242" fmla="*/ 3015996 w 6095524"/>
                  <a:gd name="connsiteY242" fmla="*/ 1204722 h 1424940"/>
                  <a:gd name="connsiteX243" fmla="*/ 3057621 w 6095524"/>
                  <a:gd name="connsiteY243" fmla="*/ 1218724 h 1424940"/>
                  <a:gd name="connsiteX244" fmla="*/ 3095054 w 6095524"/>
                  <a:gd name="connsiteY244" fmla="*/ 1230440 h 1424940"/>
                  <a:gd name="connsiteX245" fmla="*/ 3122295 w 6095524"/>
                  <a:gd name="connsiteY245" fmla="*/ 1243679 h 1424940"/>
                  <a:gd name="connsiteX246" fmla="*/ 3184589 w 6095524"/>
                  <a:gd name="connsiteY246" fmla="*/ 1253395 h 1424940"/>
                  <a:gd name="connsiteX247" fmla="*/ 3191066 w 6095524"/>
                  <a:gd name="connsiteY247" fmla="*/ 1255014 h 1424940"/>
                  <a:gd name="connsiteX248" fmla="*/ 3237929 w 6095524"/>
                  <a:gd name="connsiteY248" fmla="*/ 1243203 h 1424940"/>
                  <a:gd name="connsiteX249" fmla="*/ 3294221 w 6095524"/>
                  <a:gd name="connsiteY249" fmla="*/ 1231202 h 1424940"/>
                  <a:gd name="connsiteX250" fmla="*/ 3314319 w 6095524"/>
                  <a:gd name="connsiteY250" fmla="*/ 1235297 h 1424940"/>
                  <a:gd name="connsiteX251" fmla="*/ 3341846 w 6095524"/>
                  <a:gd name="connsiteY251" fmla="*/ 1241108 h 1424940"/>
                  <a:gd name="connsiteX252" fmla="*/ 3367373 w 6095524"/>
                  <a:gd name="connsiteY252" fmla="*/ 1238060 h 1424940"/>
                  <a:gd name="connsiteX253" fmla="*/ 3382899 w 6095524"/>
                  <a:gd name="connsiteY253" fmla="*/ 1237774 h 1424940"/>
                  <a:gd name="connsiteX254" fmla="*/ 3453765 w 6095524"/>
                  <a:gd name="connsiteY254" fmla="*/ 1273397 h 1424940"/>
                  <a:gd name="connsiteX255" fmla="*/ 3471767 w 6095524"/>
                  <a:gd name="connsiteY255" fmla="*/ 1276350 h 1424940"/>
                  <a:gd name="connsiteX256" fmla="*/ 3481959 w 6095524"/>
                  <a:gd name="connsiteY256" fmla="*/ 1280732 h 1424940"/>
                  <a:gd name="connsiteX257" fmla="*/ 3543396 w 6095524"/>
                  <a:gd name="connsiteY257" fmla="*/ 1324928 h 1424940"/>
                  <a:gd name="connsiteX258" fmla="*/ 3569494 w 6095524"/>
                  <a:gd name="connsiteY258" fmla="*/ 1333881 h 1424940"/>
                  <a:gd name="connsiteX259" fmla="*/ 3598164 w 6095524"/>
                  <a:gd name="connsiteY259" fmla="*/ 1332071 h 1424940"/>
                  <a:gd name="connsiteX260" fmla="*/ 3614738 w 6095524"/>
                  <a:gd name="connsiteY260" fmla="*/ 1328833 h 1424940"/>
                  <a:gd name="connsiteX261" fmla="*/ 3655886 w 6095524"/>
                  <a:gd name="connsiteY261" fmla="*/ 1300734 h 1424940"/>
                  <a:gd name="connsiteX262" fmla="*/ 3679317 w 6095524"/>
                  <a:gd name="connsiteY262" fmla="*/ 1301687 h 1424940"/>
                  <a:gd name="connsiteX263" fmla="*/ 3715893 w 6095524"/>
                  <a:gd name="connsiteY263" fmla="*/ 1321022 h 1424940"/>
                  <a:gd name="connsiteX264" fmla="*/ 3782282 w 6095524"/>
                  <a:gd name="connsiteY264" fmla="*/ 1329690 h 1424940"/>
                  <a:gd name="connsiteX265" fmla="*/ 3816001 w 6095524"/>
                  <a:gd name="connsiteY265" fmla="*/ 1302639 h 1424940"/>
                  <a:gd name="connsiteX266" fmla="*/ 3833431 w 6095524"/>
                  <a:gd name="connsiteY266" fmla="*/ 1276636 h 1424940"/>
                  <a:gd name="connsiteX267" fmla="*/ 3883819 w 6095524"/>
                  <a:gd name="connsiteY267" fmla="*/ 1246442 h 1424940"/>
                  <a:gd name="connsiteX268" fmla="*/ 3895821 w 6095524"/>
                  <a:gd name="connsiteY268" fmla="*/ 1257681 h 1424940"/>
                  <a:gd name="connsiteX269" fmla="*/ 3932778 w 6095524"/>
                  <a:gd name="connsiteY269" fmla="*/ 1262444 h 1424940"/>
                  <a:gd name="connsiteX270" fmla="*/ 3972782 w 6095524"/>
                  <a:gd name="connsiteY270" fmla="*/ 1262063 h 1424940"/>
                  <a:gd name="connsiteX271" fmla="*/ 4042505 w 6095524"/>
                  <a:gd name="connsiteY271" fmla="*/ 1267111 h 1424940"/>
                  <a:gd name="connsiteX272" fmla="*/ 4088892 w 6095524"/>
                  <a:gd name="connsiteY272" fmla="*/ 1238250 h 1424940"/>
                  <a:gd name="connsiteX273" fmla="*/ 4106609 w 6095524"/>
                  <a:gd name="connsiteY273" fmla="*/ 1226344 h 1424940"/>
                  <a:gd name="connsiteX274" fmla="*/ 4123182 w 6095524"/>
                  <a:gd name="connsiteY274" fmla="*/ 1218724 h 1424940"/>
                  <a:gd name="connsiteX275" fmla="*/ 4142328 w 6095524"/>
                  <a:gd name="connsiteY275" fmla="*/ 1214438 h 1424940"/>
                  <a:gd name="connsiteX276" fmla="*/ 4188524 w 6095524"/>
                  <a:gd name="connsiteY276" fmla="*/ 1198245 h 1424940"/>
                  <a:gd name="connsiteX277" fmla="*/ 4213860 w 6095524"/>
                  <a:gd name="connsiteY277" fmla="*/ 1182338 h 1424940"/>
                  <a:gd name="connsiteX278" fmla="*/ 4270820 w 6095524"/>
                  <a:gd name="connsiteY278" fmla="*/ 1167003 h 1424940"/>
                  <a:gd name="connsiteX279" fmla="*/ 4309587 w 6095524"/>
                  <a:gd name="connsiteY279" fmla="*/ 1153287 h 1424940"/>
                  <a:gd name="connsiteX280" fmla="*/ 4350449 w 6095524"/>
                  <a:gd name="connsiteY280" fmla="*/ 1129665 h 1424940"/>
                  <a:gd name="connsiteX281" fmla="*/ 4356164 w 6095524"/>
                  <a:gd name="connsiteY281" fmla="*/ 1126046 h 1424940"/>
                  <a:gd name="connsiteX282" fmla="*/ 4369880 w 6095524"/>
                  <a:gd name="connsiteY282" fmla="*/ 1110520 h 1424940"/>
                  <a:gd name="connsiteX283" fmla="*/ 4389787 w 6095524"/>
                  <a:gd name="connsiteY283" fmla="*/ 1057085 h 1424940"/>
                  <a:gd name="connsiteX284" fmla="*/ 4395502 w 6095524"/>
                  <a:gd name="connsiteY284" fmla="*/ 1046226 h 1424940"/>
                  <a:gd name="connsiteX285" fmla="*/ 4447413 w 6095524"/>
                  <a:gd name="connsiteY285" fmla="*/ 1009650 h 1424940"/>
                  <a:gd name="connsiteX286" fmla="*/ 4466654 w 6095524"/>
                  <a:gd name="connsiteY286" fmla="*/ 1013079 h 1424940"/>
                  <a:gd name="connsiteX287" fmla="*/ 4487894 w 6095524"/>
                  <a:gd name="connsiteY287" fmla="*/ 1025081 h 1424940"/>
                  <a:gd name="connsiteX288" fmla="*/ 4534472 w 6095524"/>
                  <a:gd name="connsiteY288" fmla="*/ 1028224 h 1424940"/>
                  <a:gd name="connsiteX289" fmla="*/ 4551903 w 6095524"/>
                  <a:gd name="connsiteY289" fmla="*/ 1022033 h 1424940"/>
                  <a:gd name="connsiteX290" fmla="*/ 4582382 w 6095524"/>
                  <a:gd name="connsiteY290" fmla="*/ 1005364 h 1424940"/>
                  <a:gd name="connsiteX291" fmla="*/ 4605909 w 6095524"/>
                  <a:gd name="connsiteY291" fmla="*/ 979551 h 1424940"/>
                  <a:gd name="connsiteX292" fmla="*/ 4640104 w 6095524"/>
                  <a:gd name="connsiteY292" fmla="*/ 936879 h 1424940"/>
                  <a:gd name="connsiteX293" fmla="*/ 4705731 w 6095524"/>
                  <a:gd name="connsiteY293" fmla="*/ 920591 h 1424940"/>
                  <a:gd name="connsiteX294" fmla="*/ 4730973 w 6095524"/>
                  <a:gd name="connsiteY294" fmla="*/ 915162 h 1424940"/>
                  <a:gd name="connsiteX295" fmla="*/ 4822794 w 6095524"/>
                  <a:gd name="connsiteY295" fmla="*/ 892397 h 1424940"/>
                  <a:gd name="connsiteX296" fmla="*/ 4830794 w 6095524"/>
                  <a:gd name="connsiteY296" fmla="*/ 891635 h 1424940"/>
                  <a:gd name="connsiteX297" fmla="*/ 4894421 w 6095524"/>
                  <a:gd name="connsiteY297" fmla="*/ 865442 h 1424940"/>
                  <a:gd name="connsiteX298" fmla="*/ 4909756 w 6095524"/>
                  <a:gd name="connsiteY298" fmla="*/ 858964 h 1424940"/>
                  <a:gd name="connsiteX299" fmla="*/ 4928521 w 6095524"/>
                  <a:gd name="connsiteY299" fmla="*/ 842391 h 1424940"/>
                  <a:gd name="connsiteX300" fmla="*/ 4945857 w 6095524"/>
                  <a:gd name="connsiteY300" fmla="*/ 795623 h 1424940"/>
                  <a:gd name="connsiteX301" fmla="*/ 4966145 w 6095524"/>
                  <a:gd name="connsiteY301" fmla="*/ 774287 h 1424940"/>
                  <a:gd name="connsiteX302" fmla="*/ 4980909 w 6095524"/>
                  <a:gd name="connsiteY302" fmla="*/ 761333 h 1424940"/>
                  <a:gd name="connsiteX303" fmla="*/ 4993862 w 6095524"/>
                  <a:gd name="connsiteY303" fmla="*/ 741712 h 1424940"/>
                  <a:gd name="connsiteX304" fmla="*/ 5006816 w 6095524"/>
                  <a:gd name="connsiteY304" fmla="*/ 694754 h 1424940"/>
                  <a:gd name="connsiteX305" fmla="*/ 5026724 w 6095524"/>
                  <a:gd name="connsiteY305" fmla="*/ 653129 h 1424940"/>
                  <a:gd name="connsiteX306" fmla="*/ 5062538 w 6095524"/>
                  <a:gd name="connsiteY306" fmla="*/ 630079 h 1424940"/>
                  <a:gd name="connsiteX307" fmla="*/ 5084731 w 6095524"/>
                  <a:gd name="connsiteY307" fmla="*/ 617982 h 1424940"/>
                  <a:gd name="connsiteX308" fmla="*/ 5172647 w 6095524"/>
                  <a:gd name="connsiteY308" fmla="*/ 630174 h 1424940"/>
                  <a:gd name="connsiteX309" fmla="*/ 5232654 w 6095524"/>
                  <a:gd name="connsiteY309" fmla="*/ 642080 h 1424940"/>
                  <a:gd name="connsiteX310" fmla="*/ 5252371 w 6095524"/>
                  <a:gd name="connsiteY310" fmla="*/ 637508 h 1424940"/>
                  <a:gd name="connsiteX311" fmla="*/ 5308092 w 6095524"/>
                  <a:gd name="connsiteY311" fmla="*/ 598646 h 1424940"/>
                  <a:gd name="connsiteX312" fmla="*/ 5363147 w 6095524"/>
                  <a:gd name="connsiteY312" fmla="*/ 581311 h 1424940"/>
                  <a:gd name="connsiteX313" fmla="*/ 5404580 w 6095524"/>
                  <a:gd name="connsiteY313" fmla="*/ 576358 h 1424940"/>
                  <a:gd name="connsiteX314" fmla="*/ 5440203 w 6095524"/>
                  <a:gd name="connsiteY314" fmla="*/ 572548 h 1424940"/>
                  <a:gd name="connsiteX315" fmla="*/ 5482971 w 6095524"/>
                  <a:gd name="connsiteY315" fmla="*/ 561880 h 1424940"/>
                  <a:gd name="connsiteX316" fmla="*/ 5507165 w 6095524"/>
                  <a:gd name="connsiteY316" fmla="*/ 550259 h 1424940"/>
                  <a:gd name="connsiteX317" fmla="*/ 5545645 w 6095524"/>
                  <a:gd name="connsiteY317" fmla="*/ 533591 h 1424940"/>
                  <a:gd name="connsiteX318" fmla="*/ 5585079 w 6095524"/>
                  <a:gd name="connsiteY318" fmla="*/ 511969 h 1424940"/>
                  <a:gd name="connsiteX319" fmla="*/ 5615368 w 6095524"/>
                  <a:gd name="connsiteY319" fmla="*/ 481679 h 1424940"/>
                  <a:gd name="connsiteX320" fmla="*/ 5631656 w 6095524"/>
                  <a:gd name="connsiteY320" fmla="*/ 456152 h 1424940"/>
                  <a:gd name="connsiteX321" fmla="*/ 5679377 w 6095524"/>
                  <a:gd name="connsiteY321" fmla="*/ 419576 h 1424940"/>
                  <a:gd name="connsiteX322" fmla="*/ 5722525 w 6095524"/>
                  <a:gd name="connsiteY322" fmla="*/ 350615 h 1424940"/>
                  <a:gd name="connsiteX323" fmla="*/ 5749576 w 6095524"/>
                  <a:gd name="connsiteY323" fmla="*/ 321945 h 1424940"/>
                  <a:gd name="connsiteX324" fmla="*/ 5764911 w 6095524"/>
                  <a:gd name="connsiteY324" fmla="*/ 313849 h 1424940"/>
                  <a:gd name="connsiteX325" fmla="*/ 5791009 w 6095524"/>
                  <a:gd name="connsiteY325" fmla="*/ 293942 h 1424940"/>
                  <a:gd name="connsiteX326" fmla="*/ 5806440 w 6095524"/>
                  <a:gd name="connsiteY326" fmla="*/ 279178 h 1424940"/>
                  <a:gd name="connsiteX327" fmla="*/ 5848636 w 6095524"/>
                  <a:gd name="connsiteY327" fmla="*/ 224885 h 1424940"/>
                  <a:gd name="connsiteX328" fmla="*/ 5861590 w 6095524"/>
                  <a:gd name="connsiteY328" fmla="*/ 208788 h 1424940"/>
                  <a:gd name="connsiteX329" fmla="*/ 5888355 w 6095524"/>
                  <a:gd name="connsiteY329" fmla="*/ 181166 h 1424940"/>
                  <a:gd name="connsiteX330" fmla="*/ 5900071 w 6095524"/>
                  <a:gd name="connsiteY330" fmla="*/ 172784 h 1424940"/>
                  <a:gd name="connsiteX331" fmla="*/ 5920740 w 6095524"/>
                  <a:gd name="connsiteY331" fmla="*/ 150305 h 1424940"/>
                  <a:gd name="connsiteX332" fmla="*/ 5969985 w 6095524"/>
                  <a:gd name="connsiteY332" fmla="*/ 91345 h 1424940"/>
                  <a:gd name="connsiteX333" fmla="*/ 5991130 w 6095524"/>
                  <a:gd name="connsiteY333" fmla="*/ 58293 h 1424940"/>
                  <a:gd name="connsiteX334" fmla="*/ 6033325 w 6095524"/>
                  <a:gd name="connsiteY334" fmla="*/ 33909 h 1424940"/>
                  <a:gd name="connsiteX335" fmla="*/ 6054376 w 6095524"/>
                  <a:gd name="connsiteY335" fmla="*/ 20955 h 1424940"/>
                  <a:gd name="connsiteX336" fmla="*/ 6095524 w 6095524"/>
                  <a:gd name="connsiteY336" fmla="*/ 0 h 1424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Lst>
                <a:rect l="l" t="t" r="r" b="b"/>
                <a:pathLst>
                  <a:path w="6095524" h="1424940">
                    <a:moveTo>
                      <a:pt x="6095524" y="0"/>
                    </a:moveTo>
                    <a:cubicBezTo>
                      <a:pt x="6095524" y="7811"/>
                      <a:pt x="6095524" y="12573"/>
                      <a:pt x="6095524" y="17431"/>
                    </a:cubicBezTo>
                    <a:lnTo>
                      <a:pt x="6095524" y="216290"/>
                    </a:lnTo>
                    <a:lnTo>
                      <a:pt x="6079998" y="230600"/>
                    </a:lnTo>
                    <a:cubicBezTo>
                      <a:pt x="6058567" y="241363"/>
                      <a:pt x="6035706" y="251079"/>
                      <a:pt x="6012751" y="260699"/>
                    </a:cubicBezTo>
                    <a:cubicBezTo>
                      <a:pt x="6006084" y="263462"/>
                      <a:pt x="5998749" y="264986"/>
                      <a:pt x="5992749" y="268700"/>
                    </a:cubicBezTo>
                    <a:cubicBezTo>
                      <a:pt x="5965126" y="285655"/>
                      <a:pt x="5938361" y="303943"/>
                      <a:pt x="5910358" y="320231"/>
                    </a:cubicBezTo>
                    <a:cubicBezTo>
                      <a:pt x="5881497" y="337090"/>
                      <a:pt x="5855684" y="356997"/>
                      <a:pt x="5835777" y="383953"/>
                    </a:cubicBezTo>
                    <a:cubicBezTo>
                      <a:pt x="5817298" y="409004"/>
                      <a:pt x="5799391" y="434435"/>
                      <a:pt x="5781008" y="459581"/>
                    </a:cubicBezTo>
                    <a:cubicBezTo>
                      <a:pt x="5776341" y="465963"/>
                      <a:pt x="5772054" y="473488"/>
                      <a:pt x="5765673" y="477584"/>
                    </a:cubicBezTo>
                    <a:cubicBezTo>
                      <a:pt x="5752433" y="486156"/>
                      <a:pt x="5737955" y="493109"/>
                      <a:pt x="5723763" y="500158"/>
                    </a:cubicBezTo>
                    <a:cubicBezTo>
                      <a:pt x="5711571" y="506159"/>
                      <a:pt x="5698617" y="510635"/>
                      <a:pt x="5686711" y="517112"/>
                    </a:cubicBezTo>
                    <a:cubicBezTo>
                      <a:pt x="5677186" y="522256"/>
                      <a:pt x="5668708" y="529400"/>
                      <a:pt x="5659850" y="535877"/>
                    </a:cubicBezTo>
                    <a:cubicBezTo>
                      <a:pt x="5652135" y="541496"/>
                      <a:pt x="5643658" y="546354"/>
                      <a:pt x="5637181" y="553117"/>
                    </a:cubicBezTo>
                    <a:cubicBezTo>
                      <a:pt x="5621369" y="569500"/>
                      <a:pt x="5605462" y="585597"/>
                      <a:pt x="5585841" y="597694"/>
                    </a:cubicBezTo>
                    <a:cubicBezTo>
                      <a:pt x="5566505" y="609695"/>
                      <a:pt x="5548217" y="623126"/>
                      <a:pt x="5528977" y="635318"/>
                    </a:cubicBezTo>
                    <a:cubicBezTo>
                      <a:pt x="5510117" y="647224"/>
                      <a:pt x="5493067" y="660273"/>
                      <a:pt x="5483256" y="681419"/>
                    </a:cubicBezTo>
                    <a:cubicBezTo>
                      <a:pt x="5478875" y="690753"/>
                      <a:pt x="5472684" y="700945"/>
                      <a:pt x="5464397" y="706374"/>
                    </a:cubicBezTo>
                    <a:cubicBezTo>
                      <a:pt x="5452586" y="714089"/>
                      <a:pt x="5437632" y="716852"/>
                      <a:pt x="5424773" y="723424"/>
                    </a:cubicBezTo>
                    <a:cubicBezTo>
                      <a:pt x="5409628" y="731139"/>
                      <a:pt x="5392103" y="737807"/>
                      <a:pt x="5381815" y="750094"/>
                    </a:cubicBezTo>
                    <a:cubicBezTo>
                      <a:pt x="5372671" y="761048"/>
                      <a:pt x="5363432" y="769620"/>
                      <a:pt x="5351335" y="776573"/>
                    </a:cubicBezTo>
                    <a:cubicBezTo>
                      <a:pt x="5342858" y="781431"/>
                      <a:pt x="5336572" y="790289"/>
                      <a:pt x="5327809" y="794290"/>
                    </a:cubicBezTo>
                    <a:cubicBezTo>
                      <a:pt x="5316284" y="799624"/>
                      <a:pt x="5304663" y="803815"/>
                      <a:pt x="5294566" y="812102"/>
                    </a:cubicBezTo>
                    <a:cubicBezTo>
                      <a:pt x="5284089" y="820674"/>
                      <a:pt x="5272183" y="827437"/>
                      <a:pt x="5261229" y="835438"/>
                    </a:cubicBezTo>
                    <a:cubicBezTo>
                      <a:pt x="5255419" y="839724"/>
                      <a:pt x="5250656" y="845344"/>
                      <a:pt x="5245037" y="849821"/>
                    </a:cubicBezTo>
                    <a:cubicBezTo>
                      <a:pt x="5234750" y="858012"/>
                      <a:pt x="5224272" y="866013"/>
                      <a:pt x="5213699" y="873728"/>
                    </a:cubicBezTo>
                    <a:cubicBezTo>
                      <a:pt x="5203127" y="881444"/>
                      <a:pt x="5193030" y="890397"/>
                      <a:pt x="5181409" y="896017"/>
                    </a:cubicBezTo>
                    <a:cubicBezTo>
                      <a:pt x="5161598" y="905542"/>
                      <a:pt x="5139976" y="911257"/>
                      <a:pt x="5120735" y="921544"/>
                    </a:cubicBezTo>
                    <a:cubicBezTo>
                      <a:pt x="5101209" y="932021"/>
                      <a:pt x="5082826" y="945166"/>
                      <a:pt x="5065490" y="959072"/>
                    </a:cubicBezTo>
                    <a:cubicBezTo>
                      <a:pt x="5051774" y="970026"/>
                      <a:pt x="5038916" y="980885"/>
                      <a:pt x="5021675" y="986504"/>
                    </a:cubicBezTo>
                    <a:cubicBezTo>
                      <a:pt x="5012055" y="989648"/>
                      <a:pt x="5001959" y="996506"/>
                      <a:pt x="4996148" y="1004507"/>
                    </a:cubicBezTo>
                    <a:cubicBezTo>
                      <a:pt x="4983575" y="1021937"/>
                      <a:pt x="4967478" y="1034225"/>
                      <a:pt x="4949285" y="1044702"/>
                    </a:cubicBezTo>
                    <a:cubicBezTo>
                      <a:pt x="4924996" y="1058799"/>
                      <a:pt x="4900993" y="1073182"/>
                      <a:pt x="4876609" y="1086993"/>
                    </a:cubicBezTo>
                    <a:cubicBezTo>
                      <a:pt x="4862227" y="1095185"/>
                      <a:pt x="4847940" y="1103852"/>
                      <a:pt x="4832699" y="1109853"/>
                    </a:cubicBezTo>
                    <a:cubicBezTo>
                      <a:pt x="4801553" y="1122236"/>
                      <a:pt x="4769644" y="1132808"/>
                      <a:pt x="4738211" y="1144334"/>
                    </a:cubicBezTo>
                    <a:cubicBezTo>
                      <a:pt x="4727924" y="1148048"/>
                      <a:pt x="4718209" y="1153382"/>
                      <a:pt x="4707731" y="1156621"/>
                    </a:cubicBezTo>
                    <a:cubicBezTo>
                      <a:pt x="4696396" y="1160145"/>
                      <a:pt x="4684205" y="1161193"/>
                      <a:pt x="4672870" y="1164717"/>
                    </a:cubicBezTo>
                    <a:cubicBezTo>
                      <a:pt x="4654010" y="1170527"/>
                      <a:pt x="4635722" y="1177957"/>
                      <a:pt x="4616863" y="1183862"/>
                    </a:cubicBezTo>
                    <a:cubicBezTo>
                      <a:pt x="4580477" y="1195197"/>
                      <a:pt x="4543996" y="1206056"/>
                      <a:pt x="4507516" y="1216819"/>
                    </a:cubicBezTo>
                    <a:cubicBezTo>
                      <a:pt x="4499706" y="1219105"/>
                      <a:pt x="4491228" y="1219391"/>
                      <a:pt x="4483513" y="1221867"/>
                    </a:cubicBezTo>
                    <a:cubicBezTo>
                      <a:pt x="4463034" y="1228535"/>
                      <a:pt x="4442650" y="1235773"/>
                      <a:pt x="4422362" y="1243108"/>
                    </a:cubicBezTo>
                    <a:cubicBezTo>
                      <a:pt x="4410075" y="1247585"/>
                      <a:pt x="4398073" y="1253109"/>
                      <a:pt x="4385691" y="1257395"/>
                    </a:cubicBezTo>
                    <a:cubicBezTo>
                      <a:pt x="4375785" y="1260824"/>
                      <a:pt x="4365593" y="1263491"/>
                      <a:pt x="4355306" y="1265587"/>
                    </a:cubicBezTo>
                    <a:cubicBezTo>
                      <a:pt x="4346448" y="1267397"/>
                      <a:pt x="4337209" y="1267206"/>
                      <a:pt x="4328446" y="1269397"/>
                    </a:cubicBezTo>
                    <a:cubicBezTo>
                      <a:pt x="4304728" y="1275302"/>
                      <a:pt x="4281297" y="1281970"/>
                      <a:pt x="4257770" y="1288256"/>
                    </a:cubicBezTo>
                    <a:cubicBezTo>
                      <a:pt x="4248341" y="1290733"/>
                      <a:pt x="4238720" y="1292543"/>
                      <a:pt x="4229576" y="1295686"/>
                    </a:cubicBezTo>
                    <a:cubicBezTo>
                      <a:pt x="4205097" y="1303973"/>
                      <a:pt x="4180999" y="1313402"/>
                      <a:pt x="4156424" y="1321213"/>
                    </a:cubicBezTo>
                    <a:cubicBezTo>
                      <a:pt x="4136041" y="1327690"/>
                      <a:pt x="4115086" y="1332357"/>
                      <a:pt x="4094416" y="1338072"/>
                    </a:cubicBezTo>
                    <a:cubicBezTo>
                      <a:pt x="4085653" y="1340549"/>
                      <a:pt x="4077271" y="1344073"/>
                      <a:pt x="4068509" y="1346168"/>
                    </a:cubicBezTo>
                    <a:cubicBezTo>
                      <a:pt x="4048887" y="1350931"/>
                      <a:pt x="4028980" y="1354931"/>
                      <a:pt x="4009263" y="1359694"/>
                    </a:cubicBezTo>
                    <a:cubicBezTo>
                      <a:pt x="3998023" y="1362456"/>
                      <a:pt x="3987165" y="1367409"/>
                      <a:pt x="3975735" y="1369219"/>
                    </a:cubicBezTo>
                    <a:cubicBezTo>
                      <a:pt x="3948589" y="1373505"/>
                      <a:pt x="3921252" y="1376553"/>
                      <a:pt x="3893915" y="1379982"/>
                    </a:cubicBezTo>
                    <a:cubicBezTo>
                      <a:pt x="3865722" y="1383506"/>
                      <a:pt x="3837623" y="1387221"/>
                      <a:pt x="3809428" y="1390364"/>
                    </a:cubicBezTo>
                    <a:cubicBezTo>
                      <a:pt x="3793998" y="1391984"/>
                      <a:pt x="3778472" y="1392269"/>
                      <a:pt x="3763042" y="1393793"/>
                    </a:cubicBezTo>
                    <a:cubicBezTo>
                      <a:pt x="3749516" y="1395127"/>
                      <a:pt x="3736086" y="1397603"/>
                      <a:pt x="3722561" y="1399223"/>
                    </a:cubicBezTo>
                    <a:cubicBezTo>
                      <a:pt x="3710845" y="1400556"/>
                      <a:pt x="3699034" y="1401318"/>
                      <a:pt x="3687318" y="1402652"/>
                    </a:cubicBezTo>
                    <a:cubicBezTo>
                      <a:pt x="3668554" y="1404842"/>
                      <a:pt x="3649885" y="1407319"/>
                      <a:pt x="3631216" y="1409605"/>
                    </a:cubicBezTo>
                    <a:cubicBezTo>
                      <a:pt x="3623406" y="1410462"/>
                      <a:pt x="3615214" y="1412843"/>
                      <a:pt x="3607880" y="1411415"/>
                    </a:cubicBezTo>
                    <a:cubicBezTo>
                      <a:pt x="3589401" y="1407795"/>
                      <a:pt x="3571208" y="1408843"/>
                      <a:pt x="3552825" y="1411319"/>
                    </a:cubicBezTo>
                    <a:cubicBezTo>
                      <a:pt x="3546539" y="1412177"/>
                      <a:pt x="3539776" y="1411986"/>
                      <a:pt x="3533680" y="1410367"/>
                    </a:cubicBezTo>
                    <a:cubicBezTo>
                      <a:pt x="3521202" y="1407128"/>
                      <a:pt x="3509106" y="1402556"/>
                      <a:pt x="3496818" y="1398556"/>
                    </a:cubicBezTo>
                    <a:cubicBezTo>
                      <a:pt x="3495484" y="1398080"/>
                      <a:pt x="3493865" y="1397984"/>
                      <a:pt x="3492437" y="1397699"/>
                    </a:cubicBezTo>
                    <a:cubicBezTo>
                      <a:pt x="3484340" y="1396079"/>
                      <a:pt x="3476340" y="1394460"/>
                      <a:pt x="3468243" y="1393031"/>
                    </a:cubicBezTo>
                    <a:cubicBezTo>
                      <a:pt x="3463862" y="1392269"/>
                      <a:pt x="3459385" y="1392174"/>
                      <a:pt x="3455003" y="1391507"/>
                    </a:cubicBezTo>
                    <a:cubicBezTo>
                      <a:pt x="3438049" y="1388840"/>
                      <a:pt x="3419380" y="1393317"/>
                      <a:pt x="3404711" y="1381792"/>
                    </a:cubicBezTo>
                    <a:cubicBezTo>
                      <a:pt x="3395186" y="1374362"/>
                      <a:pt x="3385947" y="1376077"/>
                      <a:pt x="3375756" y="1377220"/>
                    </a:cubicBezTo>
                    <a:cubicBezTo>
                      <a:pt x="3368040" y="1378077"/>
                      <a:pt x="3360134" y="1377791"/>
                      <a:pt x="3352324" y="1377887"/>
                    </a:cubicBezTo>
                    <a:cubicBezTo>
                      <a:pt x="3338608" y="1378172"/>
                      <a:pt x="3324892" y="1378268"/>
                      <a:pt x="3311176" y="1378744"/>
                    </a:cubicBezTo>
                    <a:cubicBezTo>
                      <a:pt x="3306794" y="1378934"/>
                      <a:pt x="3302318" y="1381316"/>
                      <a:pt x="3298031" y="1380935"/>
                    </a:cubicBezTo>
                    <a:cubicBezTo>
                      <a:pt x="3278219" y="1379125"/>
                      <a:pt x="3258407" y="1376267"/>
                      <a:pt x="3238595" y="1374648"/>
                    </a:cubicBezTo>
                    <a:cubicBezTo>
                      <a:pt x="3227356" y="1373696"/>
                      <a:pt x="3215830" y="1375505"/>
                      <a:pt x="3204686" y="1374172"/>
                    </a:cubicBezTo>
                    <a:cubicBezTo>
                      <a:pt x="3191828" y="1372648"/>
                      <a:pt x="3179255" y="1368743"/>
                      <a:pt x="3166491" y="1366361"/>
                    </a:cubicBezTo>
                    <a:cubicBezTo>
                      <a:pt x="3162967" y="1365695"/>
                      <a:pt x="3159062" y="1366552"/>
                      <a:pt x="3155347" y="1366742"/>
                    </a:cubicBezTo>
                    <a:cubicBezTo>
                      <a:pt x="3151156" y="1366933"/>
                      <a:pt x="3147060" y="1367314"/>
                      <a:pt x="3142869" y="1367409"/>
                    </a:cubicBezTo>
                    <a:cubicBezTo>
                      <a:pt x="3130105" y="1367600"/>
                      <a:pt x="3117342" y="1367314"/>
                      <a:pt x="3104578" y="1367981"/>
                    </a:cubicBezTo>
                    <a:cubicBezTo>
                      <a:pt x="3096768" y="1368362"/>
                      <a:pt x="3088577" y="1372267"/>
                      <a:pt x="3081337" y="1370838"/>
                    </a:cubicBezTo>
                    <a:cubicBezTo>
                      <a:pt x="3066574" y="1368076"/>
                      <a:pt x="3051810" y="1374267"/>
                      <a:pt x="3037047" y="1369124"/>
                    </a:cubicBezTo>
                    <a:cubicBezTo>
                      <a:pt x="3032474" y="1367600"/>
                      <a:pt x="3026188" y="1371410"/>
                      <a:pt x="3020663" y="1371600"/>
                    </a:cubicBezTo>
                    <a:cubicBezTo>
                      <a:pt x="3006852" y="1372076"/>
                      <a:pt x="2993041" y="1371981"/>
                      <a:pt x="2979230" y="1371886"/>
                    </a:cubicBezTo>
                    <a:cubicBezTo>
                      <a:pt x="2966847" y="1371791"/>
                      <a:pt x="2953988" y="1373124"/>
                      <a:pt x="2942082" y="1370457"/>
                    </a:cubicBezTo>
                    <a:cubicBezTo>
                      <a:pt x="2929604" y="1367600"/>
                      <a:pt x="2918365" y="1367981"/>
                      <a:pt x="2906268" y="1371219"/>
                    </a:cubicBezTo>
                    <a:cubicBezTo>
                      <a:pt x="2897981" y="1373410"/>
                      <a:pt x="2889218" y="1373696"/>
                      <a:pt x="2880646" y="1374362"/>
                    </a:cubicBezTo>
                    <a:cubicBezTo>
                      <a:pt x="2871407" y="1375124"/>
                      <a:pt x="2861215" y="1373124"/>
                      <a:pt x="2852833" y="1376267"/>
                    </a:cubicBezTo>
                    <a:cubicBezTo>
                      <a:pt x="2827877" y="1385602"/>
                      <a:pt x="2802255" y="1387602"/>
                      <a:pt x="2776157" y="1387602"/>
                    </a:cubicBezTo>
                    <a:cubicBezTo>
                      <a:pt x="2771394" y="1387602"/>
                      <a:pt x="2766536" y="1386269"/>
                      <a:pt x="2761965" y="1384840"/>
                    </a:cubicBezTo>
                    <a:cubicBezTo>
                      <a:pt x="2735294" y="1376267"/>
                      <a:pt x="2708529" y="1377029"/>
                      <a:pt x="2681383" y="1382268"/>
                    </a:cubicBezTo>
                    <a:cubicBezTo>
                      <a:pt x="2675763" y="1383411"/>
                      <a:pt x="2669477" y="1383602"/>
                      <a:pt x="2663857" y="1382459"/>
                    </a:cubicBezTo>
                    <a:cubicBezTo>
                      <a:pt x="2648045" y="1379125"/>
                      <a:pt x="2632710" y="1373600"/>
                      <a:pt x="2616803" y="1371219"/>
                    </a:cubicBezTo>
                    <a:cubicBezTo>
                      <a:pt x="2590515" y="1367314"/>
                      <a:pt x="2567750" y="1380458"/>
                      <a:pt x="2544223" y="1389031"/>
                    </a:cubicBezTo>
                    <a:cubicBezTo>
                      <a:pt x="2521839" y="1397127"/>
                      <a:pt x="2502789" y="1415415"/>
                      <a:pt x="2476309" y="1411319"/>
                    </a:cubicBezTo>
                    <a:cubicBezTo>
                      <a:pt x="2473643" y="1410938"/>
                      <a:pt x="2470690" y="1413510"/>
                      <a:pt x="2467737" y="1414177"/>
                    </a:cubicBezTo>
                    <a:cubicBezTo>
                      <a:pt x="2459641" y="1415987"/>
                      <a:pt x="2451545" y="1418177"/>
                      <a:pt x="2443353" y="1419035"/>
                    </a:cubicBezTo>
                    <a:cubicBezTo>
                      <a:pt x="2433352" y="1420178"/>
                      <a:pt x="2423160" y="1419797"/>
                      <a:pt x="2413159" y="1420749"/>
                    </a:cubicBezTo>
                    <a:cubicBezTo>
                      <a:pt x="2400300" y="1421892"/>
                      <a:pt x="2387632" y="1424940"/>
                      <a:pt x="2374868" y="1424940"/>
                    </a:cubicBezTo>
                    <a:cubicBezTo>
                      <a:pt x="2364581" y="1424940"/>
                      <a:pt x="2354389" y="1421416"/>
                      <a:pt x="2344198" y="1419701"/>
                    </a:cubicBezTo>
                    <a:cubicBezTo>
                      <a:pt x="2329815" y="1417320"/>
                      <a:pt x="2314003" y="1417987"/>
                      <a:pt x="2301335" y="1411891"/>
                    </a:cubicBezTo>
                    <a:cubicBezTo>
                      <a:pt x="2287810" y="1405414"/>
                      <a:pt x="2274951" y="1402461"/>
                      <a:pt x="2260949" y="1404461"/>
                    </a:cubicBezTo>
                    <a:cubicBezTo>
                      <a:pt x="2256282" y="1405128"/>
                      <a:pt x="2250281" y="1409129"/>
                      <a:pt x="2248186" y="1413224"/>
                    </a:cubicBezTo>
                    <a:cubicBezTo>
                      <a:pt x="2243518" y="1422368"/>
                      <a:pt x="2237137" y="1423988"/>
                      <a:pt x="2228469" y="1420844"/>
                    </a:cubicBezTo>
                    <a:cubicBezTo>
                      <a:pt x="2220944" y="1418177"/>
                      <a:pt x="2211705" y="1416844"/>
                      <a:pt x="2206562" y="1411700"/>
                    </a:cubicBezTo>
                    <a:cubicBezTo>
                      <a:pt x="2191988" y="1397127"/>
                      <a:pt x="2173414" y="1396651"/>
                      <a:pt x="2155317" y="1392746"/>
                    </a:cubicBezTo>
                    <a:cubicBezTo>
                      <a:pt x="2144269" y="1390364"/>
                      <a:pt x="2133981" y="1390269"/>
                      <a:pt x="2122932" y="1391888"/>
                    </a:cubicBezTo>
                    <a:cubicBezTo>
                      <a:pt x="2098930" y="1395508"/>
                      <a:pt x="2075593" y="1390364"/>
                      <a:pt x="2052542" y="1383792"/>
                    </a:cubicBezTo>
                    <a:cubicBezTo>
                      <a:pt x="2037302" y="1379411"/>
                      <a:pt x="2021681" y="1376744"/>
                      <a:pt x="2006537" y="1372267"/>
                    </a:cubicBezTo>
                    <a:cubicBezTo>
                      <a:pt x="1995202" y="1368838"/>
                      <a:pt x="1983868" y="1364742"/>
                      <a:pt x="1973486" y="1359218"/>
                    </a:cubicBezTo>
                    <a:cubicBezTo>
                      <a:pt x="1958435" y="1351121"/>
                      <a:pt x="1945292" y="1338929"/>
                      <a:pt x="1926146" y="1342168"/>
                    </a:cubicBezTo>
                    <a:cubicBezTo>
                      <a:pt x="1909286" y="1345025"/>
                      <a:pt x="1894047" y="1339025"/>
                      <a:pt x="1878616" y="1333310"/>
                    </a:cubicBezTo>
                    <a:cubicBezTo>
                      <a:pt x="1867281" y="1329119"/>
                      <a:pt x="1855948" y="1324832"/>
                      <a:pt x="1844231" y="1322165"/>
                    </a:cubicBezTo>
                    <a:cubicBezTo>
                      <a:pt x="1830324" y="1319022"/>
                      <a:pt x="1814608" y="1320356"/>
                      <a:pt x="1802225" y="1314545"/>
                    </a:cubicBezTo>
                    <a:cubicBezTo>
                      <a:pt x="1789271" y="1308449"/>
                      <a:pt x="1778509" y="1312545"/>
                      <a:pt x="1766983" y="1314260"/>
                    </a:cubicBezTo>
                    <a:cubicBezTo>
                      <a:pt x="1748600" y="1316927"/>
                      <a:pt x="1730311" y="1321880"/>
                      <a:pt x="1711738" y="1315593"/>
                    </a:cubicBezTo>
                    <a:cubicBezTo>
                      <a:pt x="1689164" y="1307973"/>
                      <a:pt x="1666780" y="1299782"/>
                      <a:pt x="1644111" y="1292543"/>
                    </a:cubicBezTo>
                    <a:cubicBezTo>
                      <a:pt x="1635347" y="1289780"/>
                      <a:pt x="1625919" y="1288637"/>
                      <a:pt x="1616774" y="1287399"/>
                    </a:cubicBezTo>
                    <a:cubicBezTo>
                      <a:pt x="1608107" y="1286351"/>
                      <a:pt x="1597725" y="1289018"/>
                      <a:pt x="1591056" y="1285018"/>
                    </a:cubicBezTo>
                    <a:cubicBezTo>
                      <a:pt x="1573911" y="1274731"/>
                      <a:pt x="1556291" y="1269683"/>
                      <a:pt x="1536478" y="1269683"/>
                    </a:cubicBezTo>
                    <a:cubicBezTo>
                      <a:pt x="1529048" y="1269683"/>
                      <a:pt x="1521809" y="1265396"/>
                      <a:pt x="1514285" y="1264634"/>
                    </a:cubicBezTo>
                    <a:cubicBezTo>
                      <a:pt x="1503997" y="1263682"/>
                      <a:pt x="1492186" y="1261110"/>
                      <a:pt x="1483233" y="1264730"/>
                    </a:cubicBezTo>
                    <a:cubicBezTo>
                      <a:pt x="1462183" y="1273302"/>
                      <a:pt x="1445134" y="1266158"/>
                      <a:pt x="1426750" y="1257681"/>
                    </a:cubicBezTo>
                    <a:cubicBezTo>
                      <a:pt x="1408652" y="1249299"/>
                      <a:pt x="1389602" y="1242632"/>
                      <a:pt x="1370362" y="1237107"/>
                    </a:cubicBezTo>
                    <a:cubicBezTo>
                      <a:pt x="1363123" y="1235107"/>
                      <a:pt x="1354456" y="1238441"/>
                      <a:pt x="1346454" y="1239107"/>
                    </a:cubicBezTo>
                    <a:cubicBezTo>
                      <a:pt x="1343596" y="1239298"/>
                      <a:pt x="1340453" y="1239584"/>
                      <a:pt x="1337882" y="1238631"/>
                    </a:cubicBezTo>
                    <a:cubicBezTo>
                      <a:pt x="1313022" y="1229487"/>
                      <a:pt x="1287780" y="1222534"/>
                      <a:pt x="1260825" y="1227296"/>
                    </a:cubicBezTo>
                    <a:cubicBezTo>
                      <a:pt x="1258349" y="1227773"/>
                      <a:pt x="1255586" y="1226725"/>
                      <a:pt x="1253109" y="1226058"/>
                    </a:cubicBezTo>
                    <a:cubicBezTo>
                      <a:pt x="1241012" y="1222629"/>
                      <a:pt x="1229201" y="1217200"/>
                      <a:pt x="1216915" y="1215962"/>
                    </a:cubicBezTo>
                    <a:cubicBezTo>
                      <a:pt x="1186625" y="1212914"/>
                      <a:pt x="1156146" y="1211675"/>
                      <a:pt x="1125664" y="1209675"/>
                    </a:cubicBezTo>
                    <a:cubicBezTo>
                      <a:pt x="1123759" y="1209580"/>
                      <a:pt x="1121759" y="1209580"/>
                      <a:pt x="1120045" y="1208913"/>
                    </a:cubicBezTo>
                    <a:cubicBezTo>
                      <a:pt x="1108805" y="1204817"/>
                      <a:pt x="1098995" y="1206151"/>
                      <a:pt x="1089469" y="1213961"/>
                    </a:cubicBezTo>
                    <a:cubicBezTo>
                      <a:pt x="1085278" y="1217390"/>
                      <a:pt x="1079563" y="1219200"/>
                      <a:pt x="1074325" y="1221105"/>
                    </a:cubicBezTo>
                    <a:cubicBezTo>
                      <a:pt x="1066609" y="1223963"/>
                      <a:pt x="1058704" y="1226725"/>
                      <a:pt x="1050703" y="1228535"/>
                    </a:cubicBezTo>
                    <a:cubicBezTo>
                      <a:pt x="1042797" y="1230249"/>
                      <a:pt x="1034320" y="1232630"/>
                      <a:pt x="1026700" y="1231297"/>
                    </a:cubicBezTo>
                    <a:cubicBezTo>
                      <a:pt x="1012984" y="1228916"/>
                      <a:pt x="999934" y="1223582"/>
                      <a:pt x="986409" y="1220057"/>
                    </a:cubicBezTo>
                    <a:cubicBezTo>
                      <a:pt x="981742" y="1218819"/>
                      <a:pt x="976598" y="1219010"/>
                      <a:pt x="971741" y="1218914"/>
                    </a:cubicBezTo>
                    <a:cubicBezTo>
                      <a:pt x="960596" y="1218629"/>
                      <a:pt x="949166" y="1221391"/>
                      <a:pt x="939070" y="1213485"/>
                    </a:cubicBezTo>
                    <a:cubicBezTo>
                      <a:pt x="929736" y="1206056"/>
                      <a:pt x="920305" y="1208246"/>
                      <a:pt x="910495" y="1213866"/>
                    </a:cubicBezTo>
                    <a:cubicBezTo>
                      <a:pt x="903446" y="1217867"/>
                      <a:pt x="895446" y="1221010"/>
                      <a:pt x="887540" y="1222534"/>
                    </a:cubicBezTo>
                    <a:cubicBezTo>
                      <a:pt x="876681" y="1224629"/>
                      <a:pt x="865918" y="1225487"/>
                      <a:pt x="854202" y="1224248"/>
                    </a:cubicBezTo>
                    <a:cubicBezTo>
                      <a:pt x="845915" y="1223391"/>
                      <a:pt x="839152" y="1223010"/>
                      <a:pt x="832675" y="1217962"/>
                    </a:cubicBezTo>
                    <a:cubicBezTo>
                      <a:pt x="831628" y="1217200"/>
                      <a:pt x="829723" y="1217009"/>
                      <a:pt x="828294" y="1217105"/>
                    </a:cubicBezTo>
                    <a:cubicBezTo>
                      <a:pt x="809530" y="1218724"/>
                      <a:pt x="790956" y="1217867"/>
                      <a:pt x="772001" y="1216723"/>
                    </a:cubicBezTo>
                    <a:cubicBezTo>
                      <a:pt x="747904" y="1215200"/>
                      <a:pt x="722566" y="1219676"/>
                      <a:pt x="701707" y="1235678"/>
                    </a:cubicBezTo>
                    <a:cubicBezTo>
                      <a:pt x="698659" y="1238060"/>
                      <a:pt x="694087" y="1239107"/>
                      <a:pt x="690086" y="1239679"/>
                    </a:cubicBezTo>
                    <a:cubicBezTo>
                      <a:pt x="671227" y="1242155"/>
                      <a:pt x="652272" y="1243870"/>
                      <a:pt x="633412" y="1246632"/>
                    </a:cubicBezTo>
                    <a:cubicBezTo>
                      <a:pt x="623125" y="1248156"/>
                      <a:pt x="612362" y="1249490"/>
                      <a:pt x="603028" y="1253681"/>
                    </a:cubicBezTo>
                    <a:cubicBezTo>
                      <a:pt x="593885" y="1257776"/>
                      <a:pt x="586549" y="1262634"/>
                      <a:pt x="581120" y="1254062"/>
                    </a:cubicBezTo>
                    <a:cubicBezTo>
                      <a:pt x="571406" y="1258634"/>
                      <a:pt x="562927" y="1262444"/>
                      <a:pt x="554642" y="1266539"/>
                    </a:cubicBezTo>
                    <a:cubicBezTo>
                      <a:pt x="551593" y="1268063"/>
                      <a:pt x="549021" y="1270540"/>
                      <a:pt x="545973" y="1271969"/>
                    </a:cubicBezTo>
                    <a:cubicBezTo>
                      <a:pt x="542734" y="1273493"/>
                      <a:pt x="539115" y="1274445"/>
                      <a:pt x="535591" y="1275207"/>
                    </a:cubicBezTo>
                    <a:cubicBezTo>
                      <a:pt x="519874" y="1278636"/>
                      <a:pt x="504158" y="1281779"/>
                      <a:pt x="488538" y="1285494"/>
                    </a:cubicBezTo>
                    <a:cubicBezTo>
                      <a:pt x="485489" y="1286256"/>
                      <a:pt x="482917" y="1289304"/>
                      <a:pt x="480155" y="1291304"/>
                    </a:cubicBezTo>
                    <a:cubicBezTo>
                      <a:pt x="478345" y="1292638"/>
                      <a:pt x="476536" y="1294638"/>
                      <a:pt x="474535" y="1294924"/>
                    </a:cubicBezTo>
                    <a:cubicBezTo>
                      <a:pt x="459295" y="1297210"/>
                      <a:pt x="444151" y="1299877"/>
                      <a:pt x="428816" y="1301020"/>
                    </a:cubicBezTo>
                    <a:cubicBezTo>
                      <a:pt x="415957" y="1301972"/>
                      <a:pt x="403574" y="1301687"/>
                      <a:pt x="400241" y="1318260"/>
                    </a:cubicBezTo>
                    <a:cubicBezTo>
                      <a:pt x="399669" y="1321118"/>
                      <a:pt x="395573" y="1324166"/>
                      <a:pt x="392431" y="1325594"/>
                    </a:cubicBezTo>
                    <a:cubicBezTo>
                      <a:pt x="383477" y="1329690"/>
                      <a:pt x="373951" y="1332452"/>
                      <a:pt x="365093" y="1336643"/>
                    </a:cubicBezTo>
                    <a:cubicBezTo>
                      <a:pt x="336042" y="1350645"/>
                      <a:pt x="305658" y="1359503"/>
                      <a:pt x="273177" y="1357884"/>
                    </a:cubicBezTo>
                    <a:cubicBezTo>
                      <a:pt x="263081" y="1357408"/>
                      <a:pt x="253270" y="1352264"/>
                      <a:pt x="246888" y="1350359"/>
                    </a:cubicBezTo>
                    <a:cubicBezTo>
                      <a:pt x="228506" y="1357884"/>
                      <a:pt x="213075" y="1365123"/>
                      <a:pt x="196977" y="1370552"/>
                    </a:cubicBezTo>
                    <a:cubicBezTo>
                      <a:pt x="182785" y="1375410"/>
                      <a:pt x="167926" y="1378458"/>
                      <a:pt x="153352" y="1381982"/>
                    </a:cubicBezTo>
                    <a:cubicBezTo>
                      <a:pt x="148018" y="1383316"/>
                      <a:pt x="142589" y="1384078"/>
                      <a:pt x="137160" y="1384745"/>
                    </a:cubicBezTo>
                    <a:cubicBezTo>
                      <a:pt x="120206" y="1386840"/>
                      <a:pt x="102489" y="1381792"/>
                      <a:pt x="85917" y="1389793"/>
                    </a:cubicBezTo>
                    <a:cubicBezTo>
                      <a:pt x="77248" y="1393984"/>
                      <a:pt x="68675" y="1399032"/>
                      <a:pt x="59532" y="1401223"/>
                    </a:cubicBezTo>
                    <a:cubicBezTo>
                      <a:pt x="49721" y="1403604"/>
                      <a:pt x="40124" y="1407319"/>
                      <a:pt x="30325" y="1409974"/>
                    </a:cubicBezTo>
                    <a:lnTo>
                      <a:pt x="0" y="1412360"/>
                    </a:lnTo>
                    <a:lnTo>
                      <a:pt x="0" y="1058622"/>
                    </a:lnTo>
                    <a:lnTo>
                      <a:pt x="17145" y="1060228"/>
                    </a:lnTo>
                    <a:cubicBezTo>
                      <a:pt x="26480" y="1061561"/>
                      <a:pt x="35528" y="1066133"/>
                      <a:pt x="44672" y="1066324"/>
                    </a:cubicBezTo>
                    <a:cubicBezTo>
                      <a:pt x="59055" y="1066610"/>
                      <a:pt x="71819" y="1068419"/>
                      <a:pt x="84677" y="1076230"/>
                    </a:cubicBezTo>
                    <a:cubicBezTo>
                      <a:pt x="104108" y="1087946"/>
                      <a:pt x="120110" y="1082993"/>
                      <a:pt x="132017" y="1064990"/>
                    </a:cubicBezTo>
                    <a:cubicBezTo>
                      <a:pt x="133255" y="1063181"/>
                      <a:pt x="134874" y="1060799"/>
                      <a:pt x="136779" y="1060323"/>
                    </a:cubicBezTo>
                    <a:cubicBezTo>
                      <a:pt x="153639" y="1056132"/>
                      <a:pt x="170974" y="1048131"/>
                      <a:pt x="187547" y="1049179"/>
                    </a:cubicBezTo>
                    <a:cubicBezTo>
                      <a:pt x="216789" y="1051084"/>
                      <a:pt x="244316" y="1048798"/>
                      <a:pt x="270891" y="1036415"/>
                    </a:cubicBezTo>
                    <a:cubicBezTo>
                      <a:pt x="272510" y="1035653"/>
                      <a:pt x="274987" y="1034891"/>
                      <a:pt x="276320" y="1035558"/>
                    </a:cubicBezTo>
                    <a:cubicBezTo>
                      <a:pt x="292322" y="1043845"/>
                      <a:pt x="309848" y="1050417"/>
                      <a:pt x="323755" y="1061561"/>
                    </a:cubicBezTo>
                    <a:cubicBezTo>
                      <a:pt x="336995" y="1072134"/>
                      <a:pt x="352997" y="1072229"/>
                      <a:pt x="361855" y="1057942"/>
                    </a:cubicBezTo>
                    <a:cubicBezTo>
                      <a:pt x="366236" y="1050893"/>
                      <a:pt x="372332" y="1042702"/>
                      <a:pt x="379571" y="1039939"/>
                    </a:cubicBezTo>
                    <a:cubicBezTo>
                      <a:pt x="395954" y="1033653"/>
                      <a:pt x="413481" y="1030414"/>
                      <a:pt x="430530" y="1025747"/>
                    </a:cubicBezTo>
                    <a:cubicBezTo>
                      <a:pt x="451581" y="1020032"/>
                      <a:pt x="472345" y="1020032"/>
                      <a:pt x="493300" y="1027176"/>
                    </a:cubicBezTo>
                    <a:cubicBezTo>
                      <a:pt x="508064" y="1032224"/>
                      <a:pt x="523113" y="1032224"/>
                      <a:pt x="537782" y="1025366"/>
                    </a:cubicBezTo>
                    <a:cubicBezTo>
                      <a:pt x="545687" y="1021652"/>
                      <a:pt x="553784" y="1017842"/>
                      <a:pt x="562166" y="1015746"/>
                    </a:cubicBezTo>
                    <a:cubicBezTo>
                      <a:pt x="567595" y="1014412"/>
                      <a:pt x="573881" y="1015651"/>
                      <a:pt x="579596" y="1016699"/>
                    </a:cubicBezTo>
                    <a:cubicBezTo>
                      <a:pt x="590645" y="1018794"/>
                      <a:pt x="602075" y="1025176"/>
                      <a:pt x="612362" y="1023557"/>
                    </a:cubicBezTo>
                    <a:cubicBezTo>
                      <a:pt x="647891" y="1017842"/>
                      <a:pt x="681419" y="1031272"/>
                      <a:pt x="716090" y="1031653"/>
                    </a:cubicBezTo>
                    <a:cubicBezTo>
                      <a:pt x="731806" y="1031843"/>
                      <a:pt x="747332" y="1034891"/>
                      <a:pt x="758381" y="1018985"/>
                    </a:cubicBezTo>
                    <a:cubicBezTo>
                      <a:pt x="759809" y="1016889"/>
                      <a:pt x="766763" y="1018032"/>
                      <a:pt x="771049" y="1018699"/>
                    </a:cubicBezTo>
                    <a:cubicBezTo>
                      <a:pt x="780574" y="1020128"/>
                      <a:pt x="790004" y="1023747"/>
                      <a:pt x="799433" y="1023652"/>
                    </a:cubicBezTo>
                    <a:cubicBezTo>
                      <a:pt x="818960" y="1023557"/>
                      <a:pt x="838581" y="1022033"/>
                      <a:pt x="858012" y="1020318"/>
                    </a:cubicBezTo>
                    <a:cubicBezTo>
                      <a:pt x="865346" y="1019651"/>
                      <a:pt x="872395" y="1017080"/>
                      <a:pt x="879634" y="1015270"/>
                    </a:cubicBezTo>
                    <a:cubicBezTo>
                      <a:pt x="883634" y="1014222"/>
                      <a:pt x="887921" y="1011460"/>
                      <a:pt x="891635" y="1012031"/>
                    </a:cubicBezTo>
                    <a:cubicBezTo>
                      <a:pt x="913162" y="1015365"/>
                      <a:pt x="932879" y="1007174"/>
                      <a:pt x="953262" y="1003078"/>
                    </a:cubicBezTo>
                    <a:cubicBezTo>
                      <a:pt x="962692" y="1001173"/>
                      <a:pt x="971550" y="996601"/>
                      <a:pt x="980694" y="993458"/>
                    </a:cubicBezTo>
                    <a:cubicBezTo>
                      <a:pt x="983075" y="992600"/>
                      <a:pt x="985742" y="991838"/>
                      <a:pt x="988124" y="992029"/>
                    </a:cubicBezTo>
                    <a:cubicBezTo>
                      <a:pt x="1001744" y="993172"/>
                      <a:pt x="1015270" y="994791"/>
                      <a:pt x="1028795" y="996029"/>
                    </a:cubicBezTo>
                    <a:cubicBezTo>
                      <a:pt x="1041083" y="997172"/>
                      <a:pt x="1053465" y="997553"/>
                      <a:pt x="1059275" y="1011555"/>
                    </a:cubicBezTo>
                    <a:cubicBezTo>
                      <a:pt x="1060133" y="1013746"/>
                      <a:pt x="1062990" y="1015365"/>
                      <a:pt x="1065181" y="1016794"/>
                    </a:cubicBezTo>
                    <a:cubicBezTo>
                      <a:pt x="1098995" y="1038797"/>
                      <a:pt x="1117092" y="1038225"/>
                      <a:pt x="1150144" y="1014984"/>
                    </a:cubicBezTo>
                    <a:cubicBezTo>
                      <a:pt x="1153573" y="1012603"/>
                      <a:pt x="1160907" y="1010888"/>
                      <a:pt x="1163193" y="1012793"/>
                    </a:cubicBezTo>
                    <a:cubicBezTo>
                      <a:pt x="1182624" y="1028605"/>
                      <a:pt x="1203865" y="1026890"/>
                      <a:pt x="1226249" y="1021937"/>
                    </a:cubicBezTo>
                    <a:cubicBezTo>
                      <a:pt x="1232059" y="1020604"/>
                      <a:pt x="1240251" y="1020604"/>
                      <a:pt x="1244632" y="1023747"/>
                    </a:cubicBezTo>
                    <a:cubicBezTo>
                      <a:pt x="1265492" y="1038320"/>
                      <a:pt x="1287876" y="1036225"/>
                      <a:pt x="1310545" y="1031939"/>
                    </a:cubicBezTo>
                    <a:cubicBezTo>
                      <a:pt x="1314069" y="1031272"/>
                      <a:pt x="1318356" y="1027652"/>
                      <a:pt x="1319879" y="1024319"/>
                    </a:cubicBezTo>
                    <a:cubicBezTo>
                      <a:pt x="1325309" y="1012508"/>
                      <a:pt x="1335501" y="1008507"/>
                      <a:pt x="1346740" y="1005173"/>
                    </a:cubicBezTo>
                    <a:cubicBezTo>
                      <a:pt x="1364457" y="999744"/>
                      <a:pt x="1381887" y="993362"/>
                      <a:pt x="1399699" y="988219"/>
                    </a:cubicBezTo>
                    <a:cubicBezTo>
                      <a:pt x="1404081" y="986981"/>
                      <a:pt x="1409510" y="987743"/>
                      <a:pt x="1414082" y="989171"/>
                    </a:cubicBezTo>
                    <a:cubicBezTo>
                      <a:pt x="1429703" y="994029"/>
                      <a:pt x="1439609" y="1006221"/>
                      <a:pt x="1450467" y="1017461"/>
                    </a:cubicBezTo>
                    <a:cubicBezTo>
                      <a:pt x="1455230" y="1022414"/>
                      <a:pt x="1461802" y="1025938"/>
                      <a:pt x="1468184" y="1028795"/>
                    </a:cubicBezTo>
                    <a:cubicBezTo>
                      <a:pt x="1484757" y="1036130"/>
                      <a:pt x="1501712" y="1042702"/>
                      <a:pt x="1518476" y="1049655"/>
                    </a:cubicBezTo>
                    <a:cubicBezTo>
                      <a:pt x="1520095" y="1050322"/>
                      <a:pt x="1521428" y="1052036"/>
                      <a:pt x="1522667" y="1053465"/>
                    </a:cubicBezTo>
                    <a:cubicBezTo>
                      <a:pt x="1535049" y="1068515"/>
                      <a:pt x="1547336" y="1083659"/>
                      <a:pt x="1559814" y="1098709"/>
                    </a:cubicBezTo>
                    <a:cubicBezTo>
                      <a:pt x="1562195" y="1101566"/>
                      <a:pt x="1565625" y="1103662"/>
                      <a:pt x="1568196" y="1106424"/>
                    </a:cubicBezTo>
                    <a:cubicBezTo>
                      <a:pt x="1571816" y="1110234"/>
                      <a:pt x="1576388" y="1113854"/>
                      <a:pt x="1578293" y="1118426"/>
                    </a:cubicBezTo>
                    <a:cubicBezTo>
                      <a:pt x="1584198" y="1132808"/>
                      <a:pt x="1595533" y="1139000"/>
                      <a:pt x="1609820" y="1141667"/>
                    </a:cubicBezTo>
                    <a:cubicBezTo>
                      <a:pt x="1622870" y="1144143"/>
                      <a:pt x="1635919" y="1146239"/>
                      <a:pt x="1648873" y="1149096"/>
                    </a:cubicBezTo>
                    <a:cubicBezTo>
                      <a:pt x="1664684" y="1152525"/>
                      <a:pt x="1680401" y="1156240"/>
                      <a:pt x="1696022" y="1160431"/>
                    </a:cubicBezTo>
                    <a:cubicBezTo>
                      <a:pt x="1702784" y="1162241"/>
                      <a:pt x="1709928" y="1164336"/>
                      <a:pt x="1715739" y="1168051"/>
                    </a:cubicBezTo>
                    <a:cubicBezTo>
                      <a:pt x="1732026" y="1178338"/>
                      <a:pt x="1749457" y="1185291"/>
                      <a:pt x="1768602" y="1182529"/>
                    </a:cubicBezTo>
                    <a:cubicBezTo>
                      <a:pt x="1783937" y="1180338"/>
                      <a:pt x="1796796" y="1185958"/>
                      <a:pt x="1806321" y="1194721"/>
                    </a:cubicBezTo>
                    <a:cubicBezTo>
                      <a:pt x="1823657" y="1210628"/>
                      <a:pt x="1842230" y="1207008"/>
                      <a:pt x="1860709" y="1201865"/>
                    </a:cubicBezTo>
                    <a:cubicBezTo>
                      <a:pt x="1870234" y="1199198"/>
                      <a:pt x="1878044" y="1199579"/>
                      <a:pt x="1887093" y="1202150"/>
                    </a:cubicBezTo>
                    <a:cubicBezTo>
                      <a:pt x="1908048" y="1208151"/>
                      <a:pt x="1922050" y="1224439"/>
                      <a:pt x="1935575" y="1238726"/>
                    </a:cubicBezTo>
                    <a:cubicBezTo>
                      <a:pt x="1947101" y="1250918"/>
                      <a:pt x="1960055" y="1257776"/>
                      <a:pt x="1974247" y="1262920"/>
                    </a:cubicBezTo>
                    <a:cubicBezTo>
                      <a:pt x="1992154" y="1269492"/>
                      <a:pt x="2006346" y="1267016"/>
                      <a:pt x="2014919" y="1251204"/>
                    </a:cubicBezTo>
                    <a:cubicBezTo>
                      <a:pt x="2017300" y="1246727"/>
                      <a:pt x="2021491" y="1241488"/>
                      <a:pt x="2025968" y="1240155"/>
                    </a:cubicBezTo>
                    <a:cubicBezTo>
                      <a:pt x="2047589" y="1233488"/>
                      <a:pt x="2069497" y="1223772"/>
                      <a:pt x="2092643" y="1229678"/>
                    </a:cubicBezTo>
                    <a:cubicBezTo>
                      <a:pt x="2124647" y="1237774"/>
                      <a:pt x="2155889" y="1237298"/>
                      <a:pt x="2187893" y="1229297"/>
                    </a:cubicBezTo>
                    <a:cubicBezTo>
                      <a:pt x="2239804" y="1216343"/>
                      <a:pt x="2291715" y="1202627"/>
                      <a:pt x="2346294" y="1205484"/>
                    </a:cubicBezTo>
                    <a:cubicBezTo>
                      <a:pt x="2355342" y="1205960"/>
                      <a:pt x="2366105" y="1200150"/>
                      <a:pt x="2373916" y="1194435"/>
                    </a:cubicBezTo>
                    <a:cubicBezTo>
                      <a:pt x="2388870" y="1183577"/>
                      <a:pt x="2388203" y="1182719"/>
                      <a:pt x="2404967" y="1191673"/>
                    </a:cubicBezTo>
                    <a:cubicBezTo>
                      <a:pt x="2408968" y="1193864"/>
                      <a:pt x="2413921" y="1195197"/>
                      <a:pt x="2416874" y="1198436"/>
                    </a:cubicBezTo>
                    <a:cubicBezTo>
                      <a:pt x="2431923" y="1214914"/>
                      <a:pt x="2450497" y="1210913"/>
                      <a:pt x="2468975" y="1208532"/>
                    </a:cubicBezTo>
                    <a:cubicBezTo>
                      <a:pt x="2472214" y="1208056"/>
                      <a:pt x="2476119" y="1207389"/>
                      <a:pt x="2478882" y="1208723"/>
                    </a:cubicBezTo>
                    <a:cubicBezTo>
                      <a:pt x="2491359" y="1214723"/>
                      <a:pt x="2501932" y="1212628"/>
                      <a:pt x="2512791" y="1204436"/>
                    </a:cubicBezTo>
                    <a:cubicBezTo>
                      <a:pt x="2522220" y="1197388"/>
                      <a:pt x="2533079" y="1193197"/>
                      <a:pt x="2544223" y="1201960"/>
                    </a:cubicBezTo>
                    <a:cubicBezTo>
                      <a:pt x="2568988" y="1221391"/>
                      <a:pt x="2595467" y="1222343"/>
                      <a:pt x="2623471" y="1210056"/>
                    </a:cubicBezTo>
                    <a:cubicBezTo>
                      <a:pt x="2643473" y="1201293"/>
                      <a:pt x="2663190" y="1199293"/>
                      <a:pt x="2684241" y="1208151"/>
                    </a:cubicBezTo>
                    <a:cubicBezTo>
                      <a:pt x="2692337" y="1211580"/>
                      <a:pt x="2702814" y="1209294"/>
                      <a:pt x="2712244" y="1210056"/>
                    </a:cubicBezTo>
                    <a:cubicBezTo>
                      <a:pt x="2717578" y="1210437"/>
                      <a:pt x="2723484" y="1210532"/>
                      <a:pt x="2728055" y="1212914"/>
                    </a:cubicBezTo>
                    <a:cubicBezTo>
                      <a:pt x="2740248" y="1219010"/>
                      <a:pt x="2751582" y="1226820"/>
                      <a:pt x="2763869" y="1232821"/>
                    </a:cubicBezTo>
                    <a:cubicBezTo>
                      <a:pt x="2769775" y="1235678"/>
                      <a:pt x="2776823" y="1237202"/>
                      <a:pt x="2783491" y="1237298"/>
                    </a:cubicBezTo>
                    <a:cubicBezTo>
                      <a:pt x="2803208" y="1237774"/>
                      <a:pt x="2822925" y="1237774"/>
                      <a:pt x="2842546" y="1236917"/>
                    </a:cubicBezTo>
                    <a:cubicBezTo>
                      <a:pt x="2874931" y="1235583"/>
                      <a:pt x="2907792" y="1235297"/>
                      <a:pt x="2931128" y="1206913"/>
                    </a:cubicBezTo>
                    <a:cubicBezTo>
                      <a:pt x="2933034" y="1204627"/>
                      <a:pt x="2937129" y="1203293"/>
                      <a:pt x="2940368" y="1202912"/>
                    </a:cubicBezTo>
                    <a:cubicBezTo>
                      <a:pt x="2955322" y="1201103"/>
                      <a:pt x="2970657" y="1200912"/>
                      <a:pt x="2985421" y="1197959"/>
                    </a:cubicBezTo>
                    <a:cubicBezTo>
                      <a:pt x="2997232" y="1195578"/>
                      <a:pt x="3007043" y="1196340"/>
                      <a:pt x="3015996" y="1204722"/>
                    </a:cubicBezTo>
                    <a:cubicBezTo>
                      <a:pt x="3027712" y="1215771"/>
                      <a:pt x="3042000" y="1222248"/>
                      <a:pt x="3057621" y="1218724"/>
                    </a:cubicBezTo>
                    <a:cubicBezTo>
                      <a:pt x="3073241" y="1215295"/>
                      <a:pt x="3083528" y="1222724"/>
                      <a:pt x="3095054" y="1230440"/>
                    </a:cubicBezTo>
                    <a:cubicBezTo>
                      <a:pt x="3103436" y="1236059"/>
                      <a:pt x="3112961" y="1243108"/>
                      <a:pt x="3122295" y="1243679"/>
                    </a:cubicBezTo>
                    <a:cubicBezTo>
                      <a:pt x="3143441" y="1244917"/>
                      <a:pt x="3161634" y="1264539"/>
                      <a:pt x="3184589" y="1253395"/>
                    </a:cubicBezTo>
                    <a:cubicBezTo>
                      <a:pt x="3186113" y="1252633"/>
                      <a:pt x="3188875" y="1254538"/>
                      <a:pt x="3191066" y="1255014"/>
                    </a:cubicBezTo>
                    <a:cubicBezTo>
                      <a:pt x="3208592" y="1258634"/>
                      <a:pt x="3225070" y="1255109"/>
                      <a:pt x="3237929" y="1243203"/>
                    </a:cubicBezTo>
                    <a:cubicBezTo>
                      <a:pt x="3254788" y="1227677"/>
                      <a:pt x="3273457" y="1226153"/>
                      <a:pt x="3294221" y="1231202"/>
                    </a:cubicBezTo>
                    <a:cubicBezTo>
                      <a:pt x="3300889" y="1232821"/>
                      <a:pt x="3307557" y="1233964"/>
                      <a:pt x="3314319" y="1235297"/>
                    </a:cubicBezTo>
                    <a:cubicBezTo>
                      <a:pt x="3323463" y="1237202"/>
                      <a:pt x="3332703" y="1239203"/>
                      <a:pt x="3341846" y="1241108"/>
                    </a:cubicBezTo>
                    <a:cubicBezTo>
                      <a:pt x="3350705" y="1243013"/>
                      <a:pt x="3360516" y="1246251"/>
                      <a:pt x="3367373" y="1238060"/>
                    </a:cubicBezTo>
                    <a:cubicBezTo>
                      <a:pt x="3373279" y="1231011"/>
                      <a:pt x="3377470" y="1231678"/>
                      <a:pt x="3382899" y="1237774"/>
                    </a:cubicBezTo>
                    <a:cubicBezTo>
                      <a:pt x="3401759" y="1259110"/>
                      <a:pt x="3424619" y="1272445"/>
                      <a:pt x="3453765" y="1273397"/>
                    </a:cubicBezTo>
                    <a:cubicBezTo>
                      <a:pt x="3459766" y="1273588"/>
                      <a:pt x="3465862" y="1274921"/>
                      <a:pt x="3471767" y="1276350"/>
                    </a:cubicBezTo>
                    <a:cubicBezTo>
                      <a:pt x="3475387" y="1277207"/>
                      <a:pt x="3479769" y="1278160"/>
                      <a:pt x="3481959" y="1280732"/>
                    </a:cubicBezTo>
                    <a:cubicBezTo>
                      <a:pt x="3499009" y="1300353"/>
                      <a:pt x="3520250" y="1313974"/>
                      <a:pt x="3543396" y="1324928"/>
                    </a:cubicBezTo>
                    <a:cubicBezTo>
                      <a:pt x="3551682" y="1328833"/>
                      <a:pt x="3560541" y="1332738"/>
                      <a:pt x="3569494" y="1333881"/>
                    </a:cubicBezTo>
                    <a:cubicBezTo>
                      <a:pt x="3578828" y="1335024"/>
                      <a:pt x="3588639" y="1333119"/>
                      <a:pt x="3598164" y="1332071"/>
                    </a:cubicBezTo>
                    <a:cubicBezTo>
                      <a:pt x="3603784" y="1331500"/>
                      <a:pt x="3610261" y="1331595"/>
                      <a:pt x="3614738" y="1328833"/>
                    </a:cubicBezTo>
                    <a:cubicBezTo>
                      <a:pt x="3628930" y="1320165"/>
                      <a:pt x="3642646" y="1310831"/>
                      <a:pt x="3655886" y="1300734"/>
                    </a:cubicBezTo>
                    <a:cubicBezTo>
                      <a:pt x="3667221" y="1292066"/>
                      <a:pt x="3669507" y="1290828"/>
                      <a:pt x="3679317" y="1301687"/>
                    </a:cubicBezTo>
                    <a:cubicBezTo>
                      <a:pt x="3689414" y="1312831"/>
                      <a:pt x="3701987" y="1318641"/>
                      <a:pt x="3715893" y="1321022"/>
                    </a:cubicBezTo>
                    <a:cubicBezTo>
                      <a:pt x="3737896" y="1324737"/>
                      <a:pt x="3760089" y="1327880"/>
                      <a:pt x="3782282" y="1329690"/>
                    </a:cubicBezTo>
                    <a:cubicBezTo>
                      <a:pt x="3802380" y="1331309"/>
                      <a:pt x="3812000" y="1322546"/>
                      <a:pt x="3816001" y="1302639"/>
                    </a:cubicBezTo>
                    <a:cubicBezTo>
                      <a:pt x="3818287" y="1291590"/>
                      <a:pt x="3821240" y="1279588"/>
                      <a:pt x="3833431" y="1276636"/>
                    </a:cubicBezTo>
                    <a:cubicBezTo>
                      <a:pt x="3853339" y="1271873"/>
                      <a:pt x="3874008" y="1269778"/>
                      <a:pt x="3883819" y="1246442"/>
                    </a:cubicBezTo>
                    <a:cubicBezTo>
                      <a:pt x="3889248" y="1251585"/>
                      <a:pt x="3892582" y="1254633"/>
                      <a:pt x="3895821" y="1257681"/>
                    </a:cubicBezTo>
                    <a:cubicBezTo>
                      <a:pt x="3904774" y="1266158"/>
                      <a:pt x="3923347" y="1269778"/>
                      <a:pt x="3932778" y="1262444"/>
                    </a:cubicBezTo>
                    <a:cubicBezTo>
                      <a:pt x="3946684" y="1251776"/>
                      <a:pt x="3959448" y="1253776"/>
                      <a:pt x="3972782" y="1262063"/>
                    </a:cubicBezTo>
                    <a:cubicBezTo>
                      <a:pt x="3995071" y="1275779"/>
                      <a:pt x="4019931" y="1272635"/>
                      <a:pt x="4042505" y="1267111"/>
                    </a:cubicBezTo>
                    <a:cubicBezTo>
                      <a:pt x="4059555" y="1263015"/>
                      <a:pt x="4077748" y="1255490"/>
                      <a:pt x="4088892" y="1238250"/>
                    </a:cubicBezTo>
                    <a:cubicBezTo>
                      <a:pt x="4092416" y="1232726"/>
                      <a:pt x="4100322" y="1229963"/>
                      <a:pt x="4106609" y="1226344"/>
                    </a:cubicBezTo>
                    <a:cubicBezTo>
                      <a:pt x="4111848" y="1223391"/>
                      <a:pt x="4117372" y="1220629"/>
                      <a:pt x="4123182" y="1218724"/>
                    </a:cubicBezTo>
                    <a:cubicBezTo>
                      <a:pt x="4129373" y="1216628"/>
                      <a:pt x="4136232" y="1213580"/>
                      <a:pt x="4142328" y="1214438"/>
                    </a:cubicBezTo>
                    <a:cubicBezTo>
                      <a:pt x="4160806" y="1216914"/>
                      <a:pt x="4175475" y="1212056"/>
                      <a:pt x="4188524" y="1198245"/>
                    </a:cubicBezTo>
                    <a:cubicBezTo>
                      <a:pt x="4195287" y="1191101"/>
                      <a:pt x="4205288" y="1182434"/>
                      <a:pt x="4213860" y="1182338"/>
                    </a:cubicBezTo>
                    <a:cubicBezTo>
                      <a:pt x="4234720" y="1182053"/>
                      <a:pt x="4252055" y="1175195"/>
                      <a:pt x="4270820" y="1167003"/>
                    </a:cubicBezTo>
                    <a:cubicBezTo>
                      <a:pt x="4282916" y="1161764"/>
                      <a:pt x="4296632" y="1158145"/>
                      <a:pt x="4309587" y="1153287"/>
                    </a:cubicBezTo>
                    <a:cubicBezTo>
                      <a:pt x="4324731" y="1147572"/>
                      <a:pt x="4341210" y="1145477"/>
                      <a:pt x="4350449" y="1129665"/>
                    </a:cubicBezTo>
                    <a:cubicBezTo>
                      <a:pt x="4351496" y="1127951"/>
                      <a:pt x="4354640" y="1127665"/>
                      <a:pt x="4356164" y="1126046"/>
                    </a:cubicBezTo>
                    <a:cubicBezTo>
                      <a:pt x="4361021" y="1121093"/>
                      <a:pt x="4367308" y="1116521"/>
                      <a:pt x="4369880" y="1110520"/>
                    </a:cubicBezTo>
                    <a:cubicBezTo>
                      <a:pt x="4377309" y="1092994"/>
                      <a:pt x="4383119" y="1074896"/>
                      <a:pt x="4389787" y="1057085"/>
                    </a:cubicBezTo>
                    <a:cubicBezTo>
                      <a:pt x="4391216" y="1053275"/>
                      <a:pt x="4392549" y="1048417"/>
                      <a:pt x="4395502" y="1046226"/>
                    </a:cubicBezTo>
                    <a:cubicBezTo>
                      <a:pt x="4412552" y="1033653"/>
                      <a:pt x="4429888" y="1021556"/>
                      <a:pt x="4447413" y="1009650"/>
                    </a:cubicBezTo>
                    <a:cubicBezTo>
                      <a:pt x="4454462" y="1004887"/>
                      <a:pt x="4460367" y="1007555"/>
                      <a:pt x="4466654" y="1013079"/>
                    </a:cubicBezTo>
                    <a:cubicBezTo>
                      <a:pt x="4472750" y="1018318"/>
                      <a:pt x="4480275" y="1023747"/>
                      <a:pt x="4487894" y="1025081"/>
                    </a:cubicBezTo>
                    <a:cubicBezTo>
                      <a:pt x="4503135" y="1027652"/>
                      <a:pt x="4518946" y="1028224"/>
                      <a:pt x="4534472" y="1028224"/>
                    </a:cubicBezTo>
                    <a:cubicBezTo>
                      <a:pt x="4540282" y="1028224"/>
                      <a:pt x="4546473" y="1024795"/>
                      <a:pt x="4551903" y="1022033"/>
                    </a:cubicBezTo>
                    <a:cubicBezTo>
                      <a:pt x="4562189" y="1016794"/>
                      <a:pt x="4571714" y="1009745"/>
                      <a:pt x="4582382" y="1005364"/>
                    </a:cubicBezTo>
                    <a:cubicBezTo>
                      <a:pt x="4594765" y="1000316"/>
                      <a:pt x="4602194" y="992219"/>
                      <a:pt x="4605909" y="979551"/>
                    </a:cubicBezTo>
                    <a:cubicBezTo>
                      <a:pt x="4611434" y="960692"/>
                      <a:pt x="4624579" y="947547"/>
                      <a:pt x="4640104" y="936879"/>
                    </a:cubicBezTo>
                    <a:cubicBezTo>
                      <a:pt x="4659821" y="923258"/>
                      <a:pt x="4683348" y="923925"/>
                      <a:pt x="4705731" y="920591"/>
                    </a:cubicBezTo>
                    <a:cubicBezTo>
                      <a:pt x="4714304" y="919353"/>
                      <a:pt x="4723162" y="918305"/>
                      <a:pt x="4730973" y="915162"/>
                    </a:cubicBezTo>
                    <a:cubicBezTo>
                      <a:pt x="4760595" y="903351"/>
                      <a:pt x="4790218" y="892112"/>
                      <a:pt x="4822794" y="892397"/>
                    </a:cubicBezTo>
                    <a:cubicBezTo>
                      <a:pt x="4825460" y="892397"/>
                      <a:pt x="4828128" y="892112"/>
                      <a:pt x="4830794" y="891635"/>
                    </a:cubicBezTo>
                    <a:cubicBezTo>
                      <a:pt x="4853940" y="887730"/>
                      <a:pt x="4877848" y="886206"/>
                      <a:pt x="4894421" y="865442"/>
                    </a:cubicBezTo>
                    <a:cubicBezTo>
                      <a:pt x="4897469" y="861632"/>
                      <a:pt x="4904422" y="860489"/>
                      <a:pt x="4909756" y="858964"/>
                    </a:cubicBezTo>
                    <a:cubicBezTo>
                      <a:pt x="4918996" y="856488"/>
                      <a:pt x="4925188" y="851440"/>
                      <a:pt x="4928521" y="842391"/>
                    </a:cubicBezTo>
                    <a:cubicBezTo>
                      <a:pt x="4934141" y="826770"/>
                      <a:pt x="4940808" y="811435"/>
                      <a:pt x="4945857" y="795623"/>
                    </a:cubicBezTo>
                    <a:cubicBezTo>
                      <a:pt x="4949381" y="784765"/>
                      <a:pt x="4955953" y="778764"/>
                      <a:pt x="4966145" y="774287"/>
                    </a:cubicBezTo>
                    <a:cubicBezTo>
                      <a:pt x="4971860" y="771811"/>
                      <a:pt x="4976813" y="766382"/>
                      <a:pt x="4980909" y="761333"/>
                    </a:cubicBezTo>
                    <a:cubicBezTo>
                      <a:pt x="4985862" y="755237"/>
                      <a:pt x="4988433" y="747141"/>
                      <a:pt x="4993862" y="741712"/>
                    </a:cubicBezTo>
                    <a:cubicBezTo>
                      <a:pt x="5007102" y="728186"/>
                      <a:pt x="5011198" y="713232"/>
                      <a:pt x="5006816" y="694754"/>
                    </a:cubicBezTo>
                    <a:cubicBezTo>
                      <a:pt x="5002911" y="678371"/>
                      <a:pt x="5013198" y="656463"/>
                      <a:pt x="5026724" y="653129"/>
                    </a:cubicBezTo>
                    <a:cubicBezTo>
                      <a:pt x="5041678" y="649414"/>
                      <a:pt x="5051965" y="640271"/>
                      <a:pt x="5062538" y="630079"/>
                    </a:cubicBezTo>
                    <a:cubicBezTo>
                      <a:pt x="5068443" y="624364"/>
                      <a:pt x="5076730" y="619411"/>
                      <a:pt x="5084731" y="617982"/>
                    </a:cubicBezTo>
                    <a:cubicBezTo>
                      <a:pt x="5115116" y="612458"/>
                      <a:pt x="5143786" y="619220"/>
                      <a:pt x="5172647" y="630174"/>
                    </a:cubicBezTo>
                    <a:cubicBezTo>
                      <a:pt x="5191506" y="637318"/>
                      <a:pt x="5212461" y="639223"/>
                      <a:pt x="5232654" y="642080"/>
                    </a:cubicBezTo>
                    <a:cubicBezTo>
                      <a:pt x="5238941" y="642937"/>
                      <a:pt x="5246942" y="641033"/>
                      <a:pt x="5252371" y="637508"/>
                    </a:cubicBezTo>
                    <a:cubicBezTo>
                      <a:pt x="5271421" y="625316"/>
                      <a:pt x="5290376" y="612743"/>
                      <a:pt x="5308092" y="598646"/>
                    </a:cubicBezTo>
                    <a:cubicBezTo>
                      <a:pt x="5324571" y="585407"/>
                      <a:pt x="5343144" y="579882"/>
                      <a:pt x="5363147" y="581311"/>
                    </a:cubicBezTo>
                    <a:cubicBezTo>
                      <a:pt x="5377720" y="582359"/>
                      <a:pt x="5390864" y="579977"/>
                      <a:pt x="5404580" y="576358"/>
                    </a:cubicBezTo>
                    <a:cubicBezTo>
                      <a:pt x="5416010" y="573310"/>
                      <a:pt x="5428583" y="571214"/>
                      <a:pt x="5440203" y="572548"/>
                    </a:cubicBezTo>
                    <a:cubicBezTo>
                      <a:pt x="5456491" y="574453"/>
                      <a:pt x="5469922" y="571691"/>
                      <a:pt x="5482971" y="561880"/>
                    </a:cubicBezTo>
                    <a:cubicBezTo>
                      <a:pt x="5489924" y="556641"/>
                      <a:pt x="5498878" y="553879"/>
                      <a:pt x="5507165" y="550259"/>
                    </a:cubicBezTo>
                    <a:cubicBezTo>
                      <a:pt x="5519928" y="544640"/>
                      <a:pt x="5533168" y="539877"/>
                      <a:pt x="5545645" y="533591"/>
                    </a:cubicBezTo>
                    <a:cubicBezTo>
                      <a:pt x="5559076" y="526923"/>
                      <a:pt x="5571363" y="517684"/>
                      <a:pt x="5585079" y="511969"/>
                    </a:cubicBezTo>
                    <a:cubicBezTo>
                      <a:pt x="5599843" y="505778"/>
                      <a:pt x="5609368" y="496348"/>
                      <a:pt x="5615368" y="481679"/>
                    </a:cubicBezTo>
                    <a:cubicBezTo>
                      <a:pt x="5619179" y="472440"/>
                      <a:pt x="5624417" y="462629"/>
                      <a:pt x="5631656" y="456152"/>
                    </a:cubicBezTo>
                    <a:cubicBezTo>
                      <a:pt x="5646611" y="442913"/>
                      <a:pt x="5664136" y="432625"/>
                      <a:pt x="5679377" y="419576"/>
                    </a:cubicBezTo>
                    <a:cubicBezTo>
                      <a:pt x="5700808" y="401288"/>
                      <a:pt x="5720620" y="381857"/>
                      <a:pt x="5722525" y="350615"/>
                    </a:cubicBezTo>
                    <a:cubicBezTo>
                      <a:pt x="5723572" y="333375"/>
                      <a:pt x="5732716" y="326041"/>
                      <a:pt x="5749576" y="321945"/>
                    </a:cubicBezTo>
                    <a:cubicBezTo>
                      <a:pt x="5755195" y="320612"/>
                      <a:pt x="5763197" y="318040"/>
                      <a:pt x="5764911" y="313849"/>
                    </a:cubicBezTo>
                    <a:cubicBezTo>
                      <a:pt x="5770054" y="301371"/>
                      <a:pt x="5780722" y="298895"/>
                      <a:pt x="5791009" y="293942"/>
                    </a:cubicBezTo>
                    <a:cubicBezTo>
                      <a:pt x="5797201" y="290989"/>
                      <a:pt x="5804821" y="285179"/>
                      <a:pt x="5806440" y="279178"/>
                    </a:cubicBezTo>
                    <a:cubicBezTo>
                      <a:pt x="5813107" y="254889"/>
                      <a:pt x="5831395" y="240602"/>
                      <a:pt x="5848636" y="224885"/>
                    </a:cubicBezTo>
                    <a:cubicBezTo>
                      <a:pt x="5853684" y="220218"/>
                      <a:pt x="5859113" y="214884"/>
                      <a:pt x="5861590" y="208788"/>
                    </a:cubicBezTo>
                    <a:cubicBezTo>
                      <a:pt x="5866829" y="195643"/>
                      <a:pt x="5874639" y="186118"/>
                      <a:pt x="5888355" y="181166"/>
                    </a:cubicBezTo>
                    <a:cubicBezTo>
                      <a:pt x="5892736" y="179642"/>
                      <a:pt x="5896737" y="176117"/>
                      <a:pt x="5900071" y="172784"/>
                    </a:cubicBezTo>
                    <a:cubicBezTo>
                      <a:pt x="5907215" y="165545"/>
                      <a:pt x="5913215" y="157067"/>
                      <a:pt x="5920740" y="150305"/>
                    </a:cubicBezTo>
                    <a:cubicBezTo>
                      <a:pt x="5939885" y="132874"/>
                      <a:pt x="5958840" y="115729"/>
                      <a:pt x="5969985" y="91345"/>
                    </a:cubicBezTo>
                    <a:cubicBezTo>
                      <a:pt x="5975413" y="79439"/>
                      <a:pt x="5981605" y="66485"/>
                      <a:pt x="5991130" y="58293"/>
                    </a:cubicBezTo>
                    <a:cubicBezTo>
                      <a:pt x="6003227" y="47911"/>
                      <a:pt x="6019133" y="42005"/>
                      <a:pt x="6033325" y="33909"/>
                    </a:cubicBezTo>
                    <a:cubicBezTo>
                      <a:pt x="6040469" y="29813"/>
                      <a:pt x="6047137" y="24860"/>
                      <a:pt x="6054376" y="20955"/>
                    </a:cubicBezTo>
                    <a:cubicBezTo>
                      <a:pt x="6067234" y="14097"/>
                      <a:pt x="6080379" y="7715"/>
                      <a:pt x="6095524" y="0"/>
                    </a:cubicBezTo>
                    <a:close/>
                  </a:path>
                </a:pathLst>
              </a:custGeom>
              <a:solidFill>
                <a:srgbClr val="FFFFF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6" name="Freeform: Shape 15">
                <a:extLst>
                  <a:ext uri="{FF2B5EF4-FFF2-40B4-BE49-F238E27FC236}">
                    <a16:creationId xmlns:a16="http://schemas.microsoft.com/office/drawing/2014/main" id="{B911230A-EF3B-4760-9087-E4FBE05BDC5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4" y="3296011"/>
                <a:ext cx="12191456" cy="2849975"/>
              </a:xfrm>
              <a:custGeom>
                <a:avLst/>
                <a:gdLst>
                  <a:gd name="connsiteX0" fmla="*/ 6095524 w 6095524"/>
                  <a:gd name="connsiteY0" fmla="*/ 0 h 1424940"/>
                  <a:gd name="connsiteX1" fmla="*/ 6095524 w 6095524"/>
                  <a:gd name="connsiteY1" fmla="*/ 17431 h 1424940"/>
                  <a:gd name="connsiteX2" fmla="*/ 6095524 w 6095524"/>
                  <a:gd name="connsiteY2" fmla="*/ 216290 h 1424940"/>
                  <a:gd name="connsiteX3" fmla="*/ 6079998 w 6095524"/>
                  <a:gd name="connsiteY3" fmla="*/ 230600 h 1424940"/>
                  <a:gd name="connsiteX4" fmla="*/ 6012751 w 6095524"/>
                  <a:gd name="connsiteY4" fmla="*/ 260699 h 1424940"/>
                  <a:gd name="connsiteX5" fmla="*/ 5992749 w 6095524"/>
                  <a:gd name="connsiteY5" fmla="*/ 268700 h 1424940"/>
                  <a:gd name="connsiteX6" fmla="*/ 5910358 w 6095524"/>
                  <a:gd name="connsiteY6" fmla="*/ 320231 h 1424940"/>
                  <a:gd name="connsiteX7" fmla="*/ 5835777 w 6095524"/>
                  <a:gd name="connsiteY7" fmla="*/ 383953 h 1424940"/>
                  <a:gd name="connsiteX8" fmla="*/ 5781008 w 6095524"/>
                  <a:gd name="connsiteY8" fmla="*/ 459581 h 1424940"/>
                  <a:gd name="connsiteX9" fmla="*/ 5765673 w 6095524"/>
                  <a:gd name="connsiteY9" fmla="*/ 477584 h 1424940"/>
                  <a:gd name="connsiteX10" fmla="*/ 5723763 w 6095524"/>
                  <a:gd name="connsiteY10" fmla="*/ 500158 h 1424940"/>
                  <a:gd name="connsiteX11" fmla="*/ 5686711 w 6095524"/>
                  <a:gd name="connsiteY11" fmla="*/ 517112 h 1424940"/>
                  <a:gd name="connsiteX12" fmla="*/ 5659850 w 6095524"/>
                  <a:gd name="connsiteY12" fmla="*/ 535877 h 1424940"/>
                  <a:gd name="connsiteX13" fmla="*/ 5637181 w 6095524"/>
                  <a:gd name="connsiteY13" fmla="*/ 553117 h 1424940"/>
                  <a:gd name="connsiteX14" fmla="*/ 5585841 w 6095524"/>
                  <a:gd name="connsiteY14" fmla="*/ 597694 h 1424940"/>
                  <a:gd name="connsiteX15" fmla="*/ 5528977 w 6095524"/>
                  <a:gd name="connsiteY15" fmla="*/ 635318 h 1424940"/>
                  <a:gd name="connsiteX16" fmla="*/ 5483256 w 6095524"/>
                  <a:gd name="connsiteY16" fmla="*/ 681419 h 1424940"/>
                  <a:gd name="connsiteX17" fmla="*/ 5464397 w 6095524"/>
                  <a:gd name="connsiteY17" fmla="*/ 706374 h 1424940"/>
                  <a:gd name="connsiteX18" fmla="*/ 5424773 w 6095524"/>
                  <a:gd name="connsiteY18" fmla="*/ 723424 h 1424940"/>
                  <a:gd name="connsiteX19" fmla="*/ 5381815 w 6095524"/>
                  <a:gd name="connsiteY19" fmla="*/ 750094 h 1424940"/>
                  <a:gd name="connsiteX20" fmla="*/ 5351335 w 6095524"/>
                  <a:gd name="connsiteY20" fmla="*/ 776573 h 1424940"/>
                  <a:gd name="connsiteX21" fmla="*/ 5327809 w 6095524"/>
                  <a:gd name="connsiteY21" fmla="*/ 794290 h 1424940"/>
                  <a:gd name="connsiteX22" fmla="*/ 5294566 w 6095524"/>
                  <a:gd name="connsiteY22" fmla="*/ 812102 h 1424940"/>
                  <a:gd name="connsiteX23" fmla="*/ 5261229 w 6095524"/>
                  <a:gd name="connsiteY23" fmla="*/ 835438 h 1424940"/>
                  <a:gd name="connsiteX24" fmla="*/ 5245037 w 6095524"/>
                  <a:gd name="connsiteY24" fmla="*/ 849821 h 1424940"/>
                  <a:gd name="connsiteX25" fmla="*/ 5213699 w 6095524"/>
                  <a:gd name="connsiteY25" fmla="*/ 873728 h 1424940"/>
                  <a:gd name="connsiteX26" fmla="*/ 5181409 w 6095524"/>
                  <a:gd name="connsiteY26" fmla="*/ 896017 h 1424940"/>
                  <a:gd name="connsiteX27" fmla="*/ 5120735 w 6095524"/>
                  <a:gd name="connsiteY27" fmla="*/ 921544 h 1424940"/>
                  <a:gd name="connsiteX28" fmla="*/ 5065490 w 6095524"/>
                  <a:gd name="connsiteY28" fmla="*/ 959072 h 1424940"/>
                  <a:gd name="connsiteX29" fmla="*/ 5021675 w 6095524"/>
                  <a:gd name="connsiteY29" fmla="*/ 986504 h 1424940"/>
                  <a:gd name="connsiteX30" fmla="*/ 4996148 w 6095524"/>
                  <a:gd name="connsiteY30" fmla="*/ 1004507 h 1424940"/>
                  <a:gd name="connsiteX31" fmla="*/ 4949285 w 6095524"/>
                  <a:gd name="connsiteY31" fmla="*/ 1044702 h 1424940"/>
                  <a:gd name="connsiteX32" fmla="*/ 4876609 w 6095524"/>
                  <a:gd name="connsiteY32" fmla="*/ 1086993 h 1424940"/>
                  <a:gd name="connsiteX33" fmla="*/ 4832699 w 6095524"/>
                  <a:gd name="connsiteY33" fmla="*/ 1109853 h 1424940"/>
                  <a:gd name="connsiteX34" fmla="*/ 4738211 w 6095524"/>
                  <a:gd name="connsiteY34" fmla="*/ 1144334 h 1424940"/>
                  <a:gd name="connsiteX35" fmla="*/ 4707731 w 6095524"/>
                  <a:gd name="connsiteY35" fmla="*/ 1156621 h 1424940"/>
                  <a:gd name="connsiteX36" fmla="*/ 4672870 w 6095524"/>
                  <a:gd name="connsiteY36" fmla="*/ 1164717 h 1424940"/>
                  <a:gd name="connsiteX37" fmla="*/ 4616863 w 6095524"/>
                  <a:gd name="connsiteY37" fmla="*/ 1183862 h 1424940"/>
                  <a:gd name="connsiteX38" fmla="*/ 4507516 w 6095524"/>
                  <a:gd name="connsiteY38" fmla="*/ 1216819 h 1424940"/>
                  <a:gd name="connsiteX39" fmla="*/ 4483513 w 6095524"/>
                  <a:gd name="connsiteY39" fmla="*/ 1221867 h 1424940"/>
                  <a:gd name="connsiteX40" fmla="*/ 4422362 w 6095524"/>
                  <a:gd name="connsiteY40" fmla="*/ 1243108 h 1424940"/>
                  <a:gd name="connsiteX41" fmla="*/ 4385691 w 6095524"/>
                  <a:gd name="connsiteY41" fmla="*/ 1257395 h 1424940"/>
                  <a:gd name="connsiteX42" fmla="*/ 4355306 w 6095524"/>
                  <a:gd name="connsiteY42" fmla="*/ 1265587 h 1424940"/>
                  <a:gd name="connsiteX43" fmla="*/ 4328446 w 6095524"/>
                  <a:gd name="connsiteY43" fmla="*/ 1269397 h 1424940"/>
                  <a:gd name="connsiteX44" fmla="*/ 4257770 w 6095524"/>
                  <a:gd name="connsiteY44" fmla="*/ 1288256 h 1424940"/>
                  <a:gd name="connsiteX45" fmla="*/ 4229576 w 6095524"/>
                  <a:gd name="connsiteY45" fmla="*/ 1295686 h 1424940"/>
                  <a:gd name="connsiteX46" fmla="*/ 4156424 w 6095524"/>
                  <a:gd name="connsiteY46" fmla="*/ 1321213 h 1424940"/>
                  <a:gd name="connsiteX47" fmla="*/ 4094416 w 6095524"/>
                  <a:gd name="connsiteY47" fmla="*/ 1338072 h 1424940"/>
                  <a:gd name="connsiteX48" fmla="*/ 4068509 w 6095524"/>
                  <a:gd name="connsiteY48" fmla="*/ 1346168 h 1424940"/>
                  <a:gd name="connsiteX49" fmla="*/ 4009263 w 6095524"/>
                  <a:gd name="connsiteY49" fmla="*/ 1359694 h 1424940"/>
                  <a:gd name="connsiteX50" fmla="*/ 3975735 w 6095524"/>
                  <a:gd name="connsiteY50" fmla="*/ 1369219 h 1424940"/>
                  <a:gd name="connsiteX51" fmla="*/ 3893915 w 6095524"/>
                  <a:gd name="connsiteY51" fmla="*/ 1379982 h 1424940"/>
                  <a:gd name="connsiteX52" fmla="*/ 3809428 w 6095524"/>
                  <a:gd name="connsiteY52" fmla="*/ 1390364 h 1424940"/>
                  <a:gd name="connsiteX53" fmla="*/ 3763042 w 6095524"/>
                  <a:gd name="connsiteY53" fmla="*/ 1393793 h 1424940"/>
                  <a:gd name="connsiteX54" fmla="*/ 3722561 w 6095524"/>
                  <a:gd name="connsiteY54" fmla="*/ 1399223 h 1424940"/>
                  <a:gd name="connsiteX55" fmla="*/ 3687318 w 6095524"/>
                  <a:gd name="connsiteY55" fmla="*/ 1402652 h 1424940"/>
                  <a:gd name="connsiteX56" fmla="*/ 3631216 w 6095524"/>
                  <a:gd name="connsiteY56" fmla="*/ 1409605 h 1424940"/>
                  <a:gd name="connsiteX57" fmla="*/ 3607880 w 6095524"/>
                  <a:gd name="connsiteY57" fmla="*/ 1411415 h 1424940"/>
                  <a:gd name="connsiteX58" fmla="*/ 3552825 w 6095524"/>
                  <a:gd name="connsiteY58" fmla="*/ 1411319 h 1424940"/>
                  <a:gd name="connsiteX59" fmla="*/ 3533680 w 6095524"/>
                  <a:gd name="connsiteY59" fmla="*/ 1410367 h 1424940"/>
                  <a:gd name="connsiteX60" fmla="*/ 3496818 w 6095524"/>
                  <a:gd name="connsiteY60" fmla="*/ 1398556 h 1424940"/>
                  <a:gd name="connsiteX61" fmla="*/ 3492437 w 6095524"/>
                  <a:gd name="connsiteY61" fmla="*/ 1397699 h 1424940"/>
                  <a:gd name="connsiteX62" fmla="*/ 3468243 w 6095524"/>
                  <a:gd name="connsiteY62" fmla="*/ 1393031 h 1424940"/>
                  <a:gd name="connsiteX63" fmla="*/ 3455003 w 6095524"/>
                  <a:gd name="connsiteY63" fmla="*/ 1391507 h 1424940"/>
                  <a:gd name="connsiteX64" fmla="*/ 3404711 w 6095524"/>
                  <a:gd name="connsiteY64" fmla="*/ 1381792 h 1424940"/>
                  <a:gd name="connsiteX65" fmla="*/ 3375756 w 6095524"/>
                  <a:gd name="connsiteY65" fmla="*/ 1377220 h 1424940"/>
                  <a:gd name="connsiteX66" fmla="*/ 3352324 w 6095524"/>
                  <a:gd name="connsiteY66" fmla="*/ 1377887 h 1424940"/>
                  <a:gd name="connsiteX67" fmla="*/ 3311176 w 6095524"/>
                  <a:gd name="connsiteY67" fmla="*/ 1378744 h 1424940"/>
                  <a:gd name="connsiteX68" fmla="*/ 3298031 w 6095524"/>
                  <a:gd name="connsiteY68" fmla="*/ 1380935 h 1424940"/>
                  <a:gd name="connsiteX69" fmla="*/ 3238595 w 6095524"/>
                  <a:gd name="connsiteY69" fmla="*/ 1374648 h 1424940"/>
                  <a:gd name="connsiteX70" fmla="*/ 3204686 w 6095524"/>
                  <a:gd name="connsiteY70" fmla="*/ 1374172 h 1424940"/>
                  <a:gd name="connsiteX71" fmla="*/ 3166491 w 6095524"/>
                  <a:gd name="connsiteY71" fmla="*/ 1366361 h 1424940"/>
                  <a:gd name="connsiteX72" fmla="*/ 3155347 w 6095524"/>
                  <a:gd name="connsiteY72" fmla="*/ 1366742 h 1424940"/>
                  <a:gd name="connsiteX73" fmla="*/ 3142869 w 6095524"/>
                  <a:gd name="connsiteY73" fmla="*/ 1367409 h 1424940"/>
                  <a:gd name="connsiteX74" fmla="*/ 3104578 w 6095524"/>
                  <a:gd name="connsiteY74" fmla="*/ 1367981 h 1424940"/>
                  <a:gd name="connsiteX75" fmla="*/ 3081337 w 6095524"/>
                  <a:gd name="connsiteY75" fmla="*/ 1370838 h 1424940"/>
                  <a:gd name="connsiteX76" fmla="*/ 3037047 w 6095524"/>
                  <a:gd name="connsiteY76" fmla="*/ 1369124 h 1424940"/>
                  <a:gd name="connsiteX77" fmla="*/ 3020663 w 6095524"/>
                  <a:gd name="connsiteY77" fmla="*/ 1371600 h 1424940"/>
                  <a:gd name="connsiteX78" fmla="*/ 2979230 w 6095524"/>
                  <a:gd name="connsiteY78" fmla="*/ 1371886 h 1424940"/>
                  <a:gd name="connsiteX79" fmla="*/ 2942082 w 6095524"/>
                  <a:gd name="connsiteY79" fmla="*/ 1370457 h 1424940"/>
                  <a:gd name="connsiteX80" fmla="*/ 2906268 w 6095524"/>
                  <a:gd name="connsiteY80" fmla="*/ 1371219 h 1424940"/>
                  <a:gd name="connsiteX81" fmla="*/ 2880646 w 6095524"/>
                  <a:gd name="connsiteY81" fmla="*/ 1374362 h 1424940"/>
                  <a:gd name="connsiteX82" fmla="*/ 2852833 w 6095524"/>
                  <a:gd name="connsiteY82" fmla="*/ 1376267 h 1424940"/>
                  <a:gd name="connsiteX83" fmla="*/ 2776157 w 6095524"/>
                  <a:gd name="connsiteY83" fmla="*/ 1387602 h 1424940"/>
                  <a:gd name="connsiteX84" fmla="*/ 2761965 w 6095524"/>
                  <a:gd name="connsiteY84" fmla="*/ 1384840 h 1424940"/>
                  <a:gd name="connsiteX85" fmla="*/ 2681383 w 6095524"/>
                  <a:gd name="connsiteY85" fmla="*/ 1382268 h 1424940"/>
                  <a:gd name="connsiteX86" fmla="*/ 2663857 w 6095524"/>
                  <a:gd name="connsiteY86" fmla="*/ 1382459 h 1424940"/>
                  <a:gd name="connsiteX87" fmla="*/ 2616803 w 6095524"/>
                  <a:gd name="connsiteY87" fmla="*/ 1371219 h 1424940"/>
                  <a:gd name="connsiteX88" fmla="*/ 2544223 w 6095524"/>
                  <a:gd name="connsiteY88" fmla="*/ 1389031 h 1424940"/>
                  <a:gd name="connsiteX89" fmla="*/ 2476309 w 6095524"/>
                  <a:gd name="connsiteY89" fmla="*/ 1411319 h 1424940"/>
                  <a:gd name="connsiteX90" fmla="*/ 2467737 w 6095524"/>
                  <a:gd name="connsiteY90" fmla="*/ 1414177 h 1424940"/>
                  <a:gd name="connsiteX91" fmla="*/ 2443353 w 6095524"/>
                  <a:gd name="connsiteY91" fmla="*/ 1419035 h 1424940"/>
                  <a:gd name="connsiteX92" fmla="*/ 2413159 w 6095524"/>
                  <a:gd name="connsiteY92" fmla="*/ 1420749 h 1424940"/>
                  <a:gd name="connsiteX93" fmla="*/ 2374868 w 6095524"/>
                  <a:gd name="connsiteY93" fmla="*/ 1424940 h 1424940"/>
                  <a:gd name="connsiteX94" fmla="*/ 2344198 w 6095524"/>
                  <a:gd name="connsiteY94" fmla="*/ 1419701 h 1424940"/>
                  <a:gd name="connsiteX95" fmla="*/ 2301335 w 6095524"/>
                  <a:gd name="connsiteY95" fmla="*/ 1411891 h 1424940"/>
                  <a:gd name="connsiteX96" fmla="*/ 2260949 w 6095524"/>
                  <a:gd name="connsiteY96" fmla="*/ 1404461 h 1424940"/>
                  <a:gd name="connsiteX97" fmla="*/ 2248186 w 6095524"/>
                  <a:gd name="connsiteY97" fmla="*/ 1413224 h 1424940"/>
                  <a:gd name="connsiteX98" fmla="*/ 2228469 w 6095524"/>
                  <a:gd name="connsiteY98" fmla="*/ 1420844 h 1424940"/>
                  <a:gd name="connsiteX99" fmla="*/ 2206562 w 6095524"/>
                  <a:gd name="connsiteY99" fmla="*/ 1411700 h 1424940"/>
                  <a:gd name="connsiteX100" fmla="*/ 2155317 w 6095524"/>
                  <a:gd name="connsiteY100" fmla="*/ 1392746 h 1424940"/>
                  <a:gd name="connsiteX101" fmla="*/ 2122932 w 6095524"/>
                  <a:gd name="connsiteY101" fmla="*/ 1391888 h 1424940"/>
                  <a:gd name="connsiteX102" fmla="*/ 2052542 w 6095524"/>
                  <a:gd name="connsiteY102" fmla="*/ 1383792 h 1424940"/>
                  <a:gd name="connsiteX103" fmla="*/ 2006537 w 6095524"/>
                  <a:gd name="connsiteY103" fmla="*/ 1372267 h 1424940"/>
                  <a:gd name="connsiteX104" fmla="*/ 1973486 w 6095524"/>
                  <a:gd name="connsiteY104" fmla="*/ 1359218 h 1424940"/>
                  <a:gd name="connsiteX105" fmla="*/ 1926146 w 6095524"/>
                  <a:gd name="connsiteY105" fmla="*/ 1342168 h 1424940"/>
                  <a:gd name="connsiteX106" fmla="*/ 1878616 w 6095524"/>
                  <a:gd name="connsiteY106" fmla="*/ 1333310 h 1424940"/>
                  <a:gd name="connsiteX107" fmla="*/ 1844231 w 6095524"/>
                  <a:gd name="connsiteY107" fmla="*/ 1322165 h 1424940"/>
                  <a:gd name="connsiteX108" fmla="*/ 1802225 w 6095524"/>
                  <a:gd name="connsiteY108" fmla="*/ 1314545 h 1424940"/>
                  <a:gd name="connsiteX109" fmla="*/ 1766983 w 6095524"/>
                  <a:gd name="connsiteY109" fmla="*/ 1314260 h 1424940"/>
                  <a:gd name="connsiteX110" fmla="*/ 1711738 w 6095524"/>
                  <a:gd name="connsiteY110" fmla="*/ 1315593 h 1424940"/>
                  <a:gd name="connsiteX111" fmla="*/ 1644111 w 6095524"/>
                  <a:gd name="connsiteY111" fmla="*/ 1292543 h 1424940"/>
                  <a:gd name="connsiteX112" fmla="*/ 1616774 w 6095524"/>
                  <a:gd name="connsiteY112" fmla="*/ 1287399 h 1424940"/>
                  <a:gd name="connsiteX113" fmla="*/ 1591056 w 6095524"/>
                  <a:gd name="connsiteY113" fmla="*/ 1285018 h 1424940"/>
                  <a:gd name="connsiteX114" fmla="*/ 1536478 w 6095524"/>
                  <a:gd name="connsiteY114" fmla="*/ 1269683 h 1424940"/>
                  <a:gd name="connsiteX115" fmla="*/ 1514285 w 6095524"/>
                  <a:gd name="connsiteY115" fmla="*/ 1264634 h 1424940"/>
                  <a:gd name="connsiteX116" fmla="*/ 1483233 w 6095524"/>
                  <a:gd name="connsiteY116" fmla="*/ 1264730 h 1424940"/>
                  <a:gd name="connsiteX117" fmla="*/ 1426750 w 6095524"/>
                  <a:gd name="connsiteY117" fmla="*/ 1257681 h 1424940"/>
                  <a:gd name="connsiteX118" fmla="*/ 1370362 w 6095524"/>
                  <a:gd name="connsiteY118" fmla="*/ 1237107 h 1424940"/>
                  <a:gd name="connsiteX119" fmla="*/ 1346454 w 6095524"/>
                  <a:gd name="connsiteY119" fmla="*/ 1239107 h 1424940"/>
                  <a:gd name="connsiteX120" fmla="*/ 1337882 w 6095524"/>
                  <a:gd name="connsiteY120" fmla="*/ 1238631 h 1424940"/>
                  <a:gd name="connsiteX121" fmla="*/ 1260825 w 6095524"/>
                  <a:gd name="connsiteY121" fmla="*/ 1227296 h 1424940"/>
                  <a:gd name="connsiteX122" fmla="*/ 1253109 w 6095524"/>
                  <a:gd name="connsiteY122" fmla="*/ 1226058 h 1424940"/>
                  <a:gd name="connsiteX123" fmla="*/ 1216915 w 6095524"/>
                  <a:gd name="connsiteY123" fmla="*/ 1215962 h 1424940"/>
                  <a:gd name="connsiteX124" fmla="*/ 1125664 w 6095524"/>
                  <a:gd name="connsiteY124" fmla="*/ 1209675 h 1424940"/>
                  <a:gd name="connsiteX125" fmla="*/ 1120045 w 6095524"/>
                  <a:gd name="connsiteY125" fmla="*/ 1208913 h 1424940"/>
                  <a:gd name="connsiteX126" fmla="*/ 1089469 w 6095524"/>
                  <a:gd name="connsiteY126" fmla="*/ 1213961 h 1424940"/>
                  <a:gd name="connsiteX127" fmla="*/ 1074325 w 6095524"/>
                  <a:gd name="connsiteY127" fmla="*/ 1221105 h 1424940"/>
                  <a:gd name="connsiteX128" fmla="*/ 1050703 w 6095524"/>
                  <a:gd name="connsiteY128" fmla="*/ 1228535 h 1424940"/>
                  <a:gd name="connsiteX129" fmla="*/ 1026700 w 6095524"/>
                  <a:gd name="connsiteY129" fmla="*/ 1231297 h 1424940"/>
                  <a:gd name="connsiteX130" fmla="*/ 986409 w 6095524"/>
                  <a:gd name="connsiteY130" fmla="*/ 1220057 h 1424940"/>
                  <a:gd name="connsiteX131" fmla="*/ 971741 w 6095524"/>
                  <a:gd name="connsiteY131" fmla="*/ 1218914 h 1424940"/>
                  <a:gd name="connsiteX132" fmla="*/ 939070 w 6095524"/>
                  <a:gd name="connsiteY132" fmla="*/ 1213485 h 1424940"/>
                  <a:gd name="connsiteX133" fmla="*/ 910495 w 6095524"/>
                  <a:gd name="connsiteY133" fmla="*/ 1213866 h 1424940"/>
                  <a:gd name="connsiteX134" fmla="*/ 887540 w 6095524"/>
                  <a:gd name="connsiteY134" fmla="*/ 1222534 h 1424940"/>
                  <a:gd name="connsiteX135" fmla="*/ 854202 w 6095524"/>
                  <a:gd name="connsiteY135" fmla="*/ 1224248 h 1424940"/>
                  <a:gd name="connsiteX136" fmla="*/ 832675 w 6095524"/>
                  <a:gd name="connsiteY136" fmla="*/ 1217962 h 1424940"/>
                  <a:gd name="connsiteX137" fmla="*/ 828294 w 6095524"/>
                  <a:gd name="connsiteY137" fmla="*/ 1217105 h 1424940"/>
                  <a:gd name="connsiteX138" fmla="*/ 772001 w 6095524"/>
                  <a:gd name="connsiteY138" fmla="*/ 1216723 h 1424940"/>
                  <a:gd name="connsiteX139" fmla="*/ 701707 w 6095524"/>
                  <a:gd name="connsiteY139" fmla="*/ 1235678 h 1424940"/>
                  <a:gd name="connsiteX140" fmla="*/ 690086 w 6095524"/>
                  <a:gd name="connsiteY140" fmla="*/ 1239679 h 1424940"/>
                  <a:gd name="connsiteX141" fmla="*/ 633412 w 6095524"/>
                  <a:gd name="connsiteY141" fmla="*/ 1246632 h 1424940"/>
                  <a:gd name="connsiteX142" fmla="*/ 603028 w 6095524"/>
                  <a:gd name="connsiteY142" fmla="*/ 1253681 h 1424940"/>
                  <a:gd name="connsiteX143" fmla="*/ 581120 w 6095524"/>
                  <a:gd name="connsiteY143" fmla="*/ 1254062 h 1424940"/>
                  <a:gd name="connsiteX144" fmla="*/ 554642 w 6095524"/>
                  <a:gd name="connsiteY144" fmla="*/ 1266539 h 1424940"/>
                  <a:gd name="connsiteX145" fmla="*/ 545973 w 6095524"/>
                  <a:gd name="connsiteY145" fmla="*/ 1271969 h 1424940"/>
                  <a:gd name="connsiteX146" fmla="*/ 535591 w 6095524"/>
                  <a:gd name="connsiteY146" fmla="*/ 1275207 h 1424940"/>
                  <a:gd name="connsiteX147" fmla="*/ 488538 w 6095524"/>
                  <a:gd name="connsiteY147" fmla="*/ 1285494 h 1424940"/>
                  <a:gd name="connsiteX148" fmla="*/ 480155 w 6095524"/>
                  <a:gd name="connsiteY148" fmla="*/ 1291304 h 1424940"/>
                  <a:gd name="connsiteX149" fmla="*/ 474535 w 6095524"/>
                  <a:gd name="connsiteY149" fmla="*/ 1294924 h 1424940"/>
                  <a:gd name="connsiteX150" fmla="*/ 428816 w 6095524"/>
                  <a:gd name="connsiteY150" fmla="*/ 1301020 h 1424940"/>
                  <a:gd name="connsiteX151" fmla="*/ 400241 w 6095524"/>
                  <a:gd name="connsiteY151" fmla="*/ 1318260 h 1424940"/>
                  <a:gd name="connsiteX152" fmla="*/ 392431 w 6095524"/>
                  <a:gd name="connsiteY152" fmla="*/ 1325594 h 1424940"/>
                  <a:gd name="connsiteX153" fmla="*/ 365093 w 6095524"/>
                  <a:gd name="connsiteY153" fmla="*/ 1336643 h 1424940"/>
                  <a:gd name="connsiteX154" fmla="*/ 273177 w 6095524"/>
                  <a:gd name="connsiteY154" fmla="*/ 1357884 h 1424940"/>
                  <a:gd name="connsiteX155" fmla="*/ 246888 w 6095524"/>
                  <a:gd name="connsiteY155" fmla="*/ 1350359 h 1424940"/>
                  <a:gd name="connsiteX156" fmla="*/ 196977 w 6095524"/>
                  <a:gd name="connsiteY156" fmla="*/ 1370552 h 1424940"/>
                  <a:gd name="connsiteX157" fmla="*/ 153352 w 6095524"/>
                  <a:gd name="connsiteY157" fmla="*/ 1381982 h 1424940"/>
                  <a:gd name="connsiteX158" fmla="*/ 137160 w 6095524"/>
                  <a:gd name="connsiteY158" fmla="*/ 1384745 h 1424940"/>
                  <a:gd name="connsiteX159" fmla="*/ 85917 w 6095524"/>
                  <a:gd name="connsiteY159" fmla="*/ 1389793 h 1424940"/>
                  <a:gd name="connsiteX160" fmla="*/ 59532 w 6095524"/>
                  <a:gd name="connsiteY160" fmla="*/ 1401223 h 1424940"/>
                  <a:gd name="connsiteX161" fmla="*/ 30325 w 6095524"/>
                  <a:gd name="connsiteY161" fmla="*/ 1409974 h 1424940"/>
                  <a:gd name="connsiteX162" fmla="*/ 0 w 6095524"/>
                  <a:gd name="connsiteY162" fmla="*/ 1412360 h 1424940"/>
                  <a:gd name="connsiteX163" fmla="*/ 0 w 6095524"/>
                  <a:gd name="connsiteY163" fmla="*/ 1058622 h 1424940"/>
                  <a:gd name="connsiteX164" fmla="*/ 17145 w 6095524"/>
                  <a:gd name="connsiteY164" fmla="*/ 1060228 h 1424940"/>
                  <a:gd name="connsiteX165" fmla="*/ 44672 w 6095524"/>
                  <a:gd name="connsiteY165" fmla="*/ 1066324 h 1424940"/>
                  <a:gd name="connsiteX166" fmla="*/ 84677 w 6095524"/>
                  <a:gd name="connsiteY166" fmla="*/ 1076230 h 1424940"/>
                  <a:gd name="connsiteX167" fmla="*/ 132017 w 6095524"/>
                  <a:gd name="connsiteY167" fmla="*/ 1064990 h 1424940"/>
                  <a:gd name="connsiteX168" fmla="*/ 136779 w 6095524"/>
                  <a:gd name="connsiteY168" fmla="*/ 1060323 h 1424940"/>
                  <a:gd name="connsiteX169" fmla="*/ 187547 w 6095524"/>
                  <a:gd name="connsiteY169" fmla="*/ 1049179 h 1424940"/>
                  <a:gd name="connsiteX170" fmla="*/ 270891 w 6095524"/>
                  <a:gd name="connsiteY170" fmla="*/ 1036415 h 1424940"/>
                  <a:gd name="connsiteX171" fmla="*/ 276320 w 6095524"/>
                  <a:gd name="connsiteY171" fmla="*/ 1035558 h 1424940"/>
                  <a:gd name="connsiteX172" fmla="*/ 323755 w 6095524"/>
                  <a:gd name="connsiteY172" fmla="*/ 1061561 h 1424940"/>
                  <a:gd name="connsiteX173" fmla="*/ 361855 w 6095524"/>
                  <a:gd name="connsiteY173" fmla="*/ 1057942 h 1424940"/>
                  <a:gd name="connsiteX174" fmla="*/ 379571 w 6095524"/>
                  <a:gd name="connsiteY174" fmla="*/ 1039939 h 1424940"/>
                  <a:gd name="connsiteX175" fmla="*/ 430530 w 6095524"/>
                  <a:gd name="connsiteY175" fmla="*/ 1025747 h 1424940"/>
                  <a:gd name="connsiteX176" fmla="*/ 493300 w 6095524"/>
                  <a:gd name="connsiteY176" fmla="*/ 1027176 h 1424940"/>
                  <a:gd name="connsiteX177" fmla="*/ 537782 w 6095524"/>
                  <a:gd name="connsiteY177" fmla="*/ 1025366 h 1424940"/>
                  <a:gd name="connsiteX178" fmla="*/ 562166 w 6095524"/>
                  <a:gd name="connsiteY178" fmla="*/ 1015746 h 1424940"/>
                  <a:gd name="connsiteX179" fmla="*/ 579596 w 6095524"/>
                  <a:gd name="connsiteY179" fmla="*/ 1016699 h 1424940"/>
                  <a:gd name="connsiteX180" fmla="*/ 612362 w 6095524"/>
                  <a:gd name="connsiteY180" fmla="*/ 1023557 h 1424940"/>
                  <a:gd name="connsiteX181" fmla="*/ 716090 w 6095524"/>
                  <a:gd name="connsiteY181" fmla="*/ 1031653 h 1424940"/>
                  <a:gd name="connsiteX182" fmla="*/ 758381 w 6095524"/>
                  <a:gd name="connsiteY182" fmla="*/ 1018985 h 1424940"/>
                  <a:gd name="connsiteX183" fmla="*/ 771049 w 6095524"/>
                  <a:gd name="connsiteY183" fmla="*/ 1018699 h 1424940"/>
                  <a:gd name="connsiteX184" fmla="*/ 799433 w 6095524"/>
                  <a:gd name="connsiteY184" fmla="*/ 1023652 h 1424940"/>
                  <a:gd name="connsiteX185" fmla="*/ 858012 w 6095524"/>
                  <a:gd name="connsiteY185" fmla="*/ 1020318 h 1424940"/>
                  <a:gd name="connsiteX186" fmla="*/ 879634 w 6095524"/>
                  <a:gd name="connsiteY186" fmla="*/ 1015270 h 1424940"/>
                  <a:gd name="connsiteX187" fmla="*/ 891635 w 6095524"/>
                  <a:gd name="connsiteY187" fmla="*/ 1012031 h 1424940"/>
                  <a:gd name="connsiteX188" fmla="*/ 953262 w 6095524"/>
                  <a:gd name="connsiteY188" fmla="*/ 1003078 h 1424940"/>
                  <a:gd name="connsiteX189" fmla="*/ 980694 w 6095524"/>
                  <a:gd name="connsiteY189" fmla="*/ 993458 h 1424940"/>
                  <a:gd name="connsiteX190" fmla="*/ 988124 w 6095524"/>
                  <a:gd name="connsiteY190" fmla="*/ 992029 h 1424940"/>
                  <a:gd name="connsiteX191" fmla="*/ 1028795 w 6095524"/>
                  <a:gd name="connsiteY191" fmla="*/ 996029 h 1424940"/>
                  <a:gd name="connsiteX192" fmla="*/ 1059275 w 6095524"/>
                  <a:gd name="connsiteY192" fmla="*/ 1011555 h 1424940"/>
                  <a:gd name="connsiteX193" fmla="*/ 1065181 w 6095524"/>
                  <a:gd name="connsiteY193" fmla="*/ 1016794 h 1424940"/>
                  <a:gd name="connsiteX194" fmla="*/ 1150144 w 6095524"/>
                  <a:gd name="connsiteY194" fmla="*/ 1014984 h 1424940"/>
                  <a:gd name="connsiteX195" fmla="*/ 1163193 w 6095524"/>
                  <a:gd name="connsiteY195" fmla="*/ 1012793 h 1424940"/>
                  <a:gd name="connsiteX196" fmla="*/ 1226249 w 6095524"/>
                  <a:gd name="connsiteY196" fmla="*/ 1021937 h 1424940"/>
                  <a:gd name="connsiteX197" fmla="*/ 1244632 w 6095524"/>
                  <a:gd name="connsiteY197" fmla="*/ 1023747 h 1424940"/>
                  <a:gd name="connsiteX198" fmla="*/ 1310545 w 6095524"/>
                  <a:gd name="connsiteY198" fmla="*/ 1031939 h 1424940"/>
                  <a:gd name="connsiteX199" fmla="*/ 1319879 w 6095524"/>
                  <a:gd name="connsiteY199" fmla="*/ 1024319 h 1424940"/>
                  <a:gd name="connsiteX200" fmla="*/ 1346740 w 6095524"/>
                  <a:gd name="connsiteY200" fmla="*/ 1005173 h 1424940"/>
                  <a:gd name="connsiteX201" fmla="*/ 1399699 w 6095524"/>
                  <a:gd name="connsiteY201" fmla="*/ 988219 h 1424940"/>
                  <a:gd name="connsiteX202" fmla="*/ 1414082 w 6095524"/>
                  <a:gd name="connsiteY202" fmla="*/ 989171 h 1424940"/>
                  <a:gd name="connsiteX203" fmla="*/ 1450467 w 6095524"/>
                  <a:gd name="connsiteY203" fmla="*/ 1017461 h 1424940"/>
                  <a:gd name="connsiteX204" fmla="*/ 1468184 w 6095524"/>
                  <a:gd name="connsiteY204" fmla="*/ 1028795 h 1424940"/>
                  <a:gd name="connsiteX205" fmla="*/ 1518476 w 6095524"/>
                  <a:gd name="connsiteY205" fmla="*/ 1049655 h 1424940"/>
                  <a:gd name="connsiteX206" fmla="*/ 1522667 w 6095524"/>
                  <a:gd name="connsiteY206" fmla="*/ 1053465 h 1424940"/>
                  <a:gd name="connsiteX207" fmla="*/ 1559814 w 6095524"/>
                  <a:gd name="connsiteY207" fmla="*/ 1098709 h 1424940"/>
                  <a:gd name="connsiteX208" fmla="*/ 1568196 w 6095524"/>
                  <a:gd name="connsiteY208" fmla="*/ 1106424 h 1424940"/>
                  <a:gd name="connsiteX209" fmla="*/ 1578293 w 6095524"/>
                  <a:gd name="connsiteY209" fmla="*/ 1118426 h 1424940"/>
                  <a:gd name="connsiteX210" fmla="*/ 1609820 w 6095524"/>
                  <a:gd name="connsiteY210" fmla="*/ 1141667 h 1424940"/>
                  <a:gd name="connsiteX211" fmla="*/ 1648873 w 6095524"/>
                  <a:gd name="connsiteY211" fmla="*/ 1149096 h 1424940"/>
                  <a:gd name="connsiteX212" fmla="*/ 1696022 w 6095524"/>
                  <a:gd name="connsiteY212" fmla="*/ 1160431 h 1424940"/>
                  <a:gd name="connsiteX213" fmla="*/ 1715739 w 6095524"/>
                  <a:gd name="connsiteY213" fmla="*/ 1168051 h 1424940"/>
                  <a:gd name="connsiteX214" fmla="*/ 1768602 w 6095524"/>
                  <a:gd name="connsiteY214" fmla="*/ 1182529 h 1424940"/>
                  <a:gd name="connsiteX215" fmla="*/ 1806321 w 6095524"/>
                  <a:gd name="connsiteY215" fmla="*/ 1194721 h 1424940"/>
                  <a:gd name="connsiteX216" fmla="*/ 1860709 w 6095524"/>
                  <a:gd name="connsiteY216" fmla="*/ 1201865 h 1424940"/>
                  <a:gd name="connsiteX217" fmla="*/ 1887093 w 6095524"/>
                  <a:gd name="connsiteY217" fmla="*/ 1202150 h 1424940"/>
                  <a:gd name="connsiteX218" fmla="*/ 1935575 w 6095524"/>
                  <a:gd name="connsiteY218" fmla="*/ 1238726 h 1424940"/>
                  <a:gd name="connsiteX219" fmla="*/ 1974247 w 6095524"/>
                  <a:gd name="connsiteY219" fmla="*/ 1262920 h 1424940"/>
                  <a:gd name="connsiteX220" fmla="*/ 2014919 w 6095524"/>
                  <a:gd name="connsiteY220" fmla="*/ 1251204 h 1424940"/>
                  <a:gd name="connsiteX221" fmla="*/ 2025968 w 6095524"/>
                  <a:gd name="connsiteY221" fmla="*/ 1240155 h 1424940"/>
                  <a:gd name="connsiteX222" fmla="*/ 2092643 w 6095524"/>
                  <a:gd name="connsiteY222" fmla="*/ 1229678 h 1424940"/>
                  <a:gd name="connsiteX223" fmla="*/ 2187893 w 6095524"/>
                  <a:gd name="connsiteY223" fmla="*/ 1229297 h 1424940"/>
                  <a:gd name="connsiteX224" fmla="*/ 2346294 w 6095524"/>
                  <a:gd name="connsiteY224" fmla="*/ 1205484 h 1424940"/>
                  <a:gd name="connsiteX225" fmla="*/ 2373916 w 6095524"/>
                  <a:gd name="connsiteY225" fmla="*/ 1194435 h 1424940"/>
                  <a:gd name="connsiteX226" fmla="*/ 2404967 w 6095524"/>
                  <a:gd name="connsiteY226" fmla="*/ 1191673 h 1424940"/>
                  <a:gd name="connsiteX227" fmla="*/ 2416874 w 6095524"/>
                  <a:gd name="connsiteY227" fmla="*/ 1198436 h 1424940"/>
                  <a:gd name="connsiteX228" fmla="*/ 2468975 w 6095524"/>
                  <a:gd name="connsiteY228" fmla="*/ 1208532 h 1424940"/>
                  <a:gd name="connsiteX229" fmla="*/ 2478882 w 6095524"/>
                  <a:gd name="connsiteY229" fmla="*/ 1208723 h 1424940"/>
                  <a:gd name="connsiteX230" fmla="*/ 2512791 w 6095524"/>
                  <a:gd name="connsiteY230" fmla="*/ 1204436 h 1424940"/>
                  <a:gd name="connsiteX231" fmla="*/ 2544223 w 6095524"/>
                  <a:gd name="connsiteY231" fmla="*/ 1201960 h 1424940"/>
                  <a:gd name="connsiteX232" fmla="*/ 2623471 w 6095524"/>
                  <a:gd name="connsiteY232" fmla="*/ 1210056 h 1424940"/>
                  <a:gd name="connsiteX233" fmla="*/ 2684241 w 6095524"/>
                  <a:gd name="connsiteY233" fmla="*/ 1208151 h 1424940"/>
                  <a:gd name="connsiteX234" fmla="*/ 2712244 w 6095524"/>
                  <a:gd name="connsiteY234" fmla="*/ 1210056 h 1424940"/>
                  <a:gd name="connsiteX235" fmla="*/ 2728055 w 6095524"/>
                  <a:gd name="connsiteY235" fmla="*/ 1212914 h 1424940"/>
                  <a:gd name="connsiteX236" fmla="*/ 2763869 w 6095524"/>
                  <a:gd name="connsiteY236" fmla="*/ 1232821 h 1424940"/>
                  <a:gd name="connsiteX237" fmla="*/ 2783491 w 6095524"/>
                  <a:gd name="connsiteY237" fmla="*/ 1237298 h 1424940"/>
                  <a:gd name="connsiteX238" fmla="*/ 2842546 w 6095524"/>
                  <a:gd name="connsiteY238" fmla="*/ 1236917 h 1424940"/>
                  <a:gd name="connsiteX239" fmla="*/ 2931128 w 6095524"/>
                  <a:gd name="connsiteY239" fmla="*/ 1206913 h 1424940"/>
                  <a:gd name="connsiteX240" fmla="*/ 2940368 w 6095524"/>
                  <a:gd name="connsiteY240" fmla="*/ 1202912 h 1424940"/>
                  <a:gd name="connsiteX241" fmla="*/ 2985421 w 6095524"/>
                  <a:gd name="connsiteY241" fmla="*/ 1197959 h 1424940"/>
                  <a:gd name="connsiteX242" fmla="*/ 3015996 w 6095524"/>
                  <a:gd name="connsiteY242" fmla="*/ 1204722 h 1424940"/>
                  <a:gd name="connsiteX243" fmla="*/ 3057621 w 6095524"/>
                  <a:gd name="connsiteY243" fmla="*/ 1218724 h 1424940"/>
                  <a:gd name="connsiteX244" fmla="*/ 3095054 w 6095524"/>
                  <a:gd name="connsiteY244" fmla="*/ 1230440 h 1424940"/>
                  <a:gd name="connsiteX245" fmla="*/ 3122295 w 6095524"/>
                  <a:gd name="connsiteY245" fmla="*/ 1243679 h 1424940"/>
                  <a:gd name="connsiteX246" fmla="*/ 3184589 w 6095524"/>
                  <a:gd name="connsiteY246" fmla="*/ 1253395 h 1424940"/>
                  <a:gd name="connsiteX247" fmla="*/ 3191066 w 6095524"/>
                  <a:gd name="connsiteY247" fmla="*/ 1255014 h 1424940"/>
                  <a:gd name="connsiteX248" fmla="*/ 3237929 w 6095524"/>
                  <a:gd name="connsiteY248" fmla="*/ 1243203 h 1424940"/>
                  <a:gd name="connsiteX249" fmla="*/ 3294221 w 6095524"/>
                  <a:gd name="connsiteY249" fmla="*/ 1231202 h 1424940"/>
                  <a:gd name="connsiteX250" fmla="*/ 3314319 w 6095524"/>
                  <a:gd name="connsiteY250" fmla="*/ 1235297 h 1424940"/>
                  <a:gd name="connsiteX251" fmla="*/ 3341846 w 6095524"/>
                  <a:gd name="connsiteY251" fmla="*/ 1241108 h 1424940"/>
                  <a:gd name="connsiteX252" fmla="*/ 3367373 w 6095524"/>
                  <a:gd name="connsiteY252" fmla="*/ 1238060 h 1424940"/>
                  <a:gd name="connsiteX253" fmla="*/ 3382899 w 6095524"/>
                  <a:gd name="connsiteY253" fmla="*/ 1237774 h 1424940"/>
                  <a:gd name="connsiteX254" fmla="*/ 3453765 w 6095524"/>
                  <a:gd name="connsiteY254" fmla="*/ 1273397 h 1424940"/>
                  <a:gd name="connsiteX255" fmla="*/ 3471767 w 6095524"/>
                  <a:gd name="connsiteY255" fmla="*/ 1276350 h 1424940"/>
                  <a:gd name="connsiteX256" fmla="*/ 3481959 w 6095524"/>
                  <a:gd name="connsiteY256" fmla="*/ 1280732 h 1424940"/>
                  <a:gd name="connsiteX257" fmla="*/ 3543396 w 6095524"/>
                  <a:gd name="connsiteY257" fmla="*/ 1324928 h 1424940"/>
                  <a:gd name="connsiteX258" fmla="*/ 3569494 w 6095524"/>
                  <a:gd name="connsiteY258" fmla="*/ 1333881 h 1424940"/>
                  <a:gd name="connsiteX259" fmla="*/ 3598164 w 6095524"/>
                  <a:gd name="connsiteY259" fmla="*/ 1332071 h 1424940"/>
                  <a:gd name="connsiteX260" fmla="*/ 3614738 w 6095524"/>
                  <a:gd name="connsiteY260" fmla="*/ 1328833 h 1424940"/>
                  <a:gd name="connsiteX261" fmla="*/ 3655886 w 6095524"/>
                  <a:gd name="connsiteY261" fmla="*/ 1300734 h 1424940"/>
                  <a:gd name="connsiteX262" fmla="*/ 3679317 w 6095524"/>
                  <a:gd name="connsiteY262" fmla="*/ 1301687 h 1424940"/>
                  <a:gd name="connsiteX263" fmla="*/ 3715893 w 6095524"/>
                  <a:gd name="connsiteY263" fmla="*/ 1321022 h 1424940"/>
                  <a:gd name="connsiteX264" fmla="*/ 3782282 w 6095524"/>
                  <a:gd name="connsiteY264" fmla="*/ 1329690 h 1424940"/>
                  <a:gd name="connsiteX265" fmla="*/ 3816001 w 6095524"/>
                  <a:gd name="connsiteY265" fmla="*/ 1302639 h 1424940"/>
                  <a:gd name="connsiteX266" fmla="*/ 3833431 w 6095524"/>
                  <a:gd name="connsiteY266" fmla="*/ 1276636 h 1424940"/>
                  <a:gd name="connsiteX267" fmla="*/ 3883819 w 6095524"/>
                  <a:gd name="connsiteY267" fmla="*/ 1246442 h 1424940"/>
                  <a:gd name="connsiteX268" fmla="*/ 3895821 w 6095524"/>
                  <a:gd name="connsiteY268" fmla="*/ 1257681 h 1424940"/>
                  <a:gd name="connsiteX269" fmla="*/ 3932778 w 6095524"/>
                  <a:gd name="connsiteY269" fmla="*/ 1262444 h 1424940"/>
                  <a:gd name="connsiteX270" fmla="*/ 3972782 w 6095524"/>
                  <a:gd name="connsiteY270" fmla="*/ 1262063 h 1424940"/>
                  <a:gd name="connsiteX271" fmla="*/ 4042505 w 6095524"/>
                  <a:gd name="connsiteY271" fmla="*/ 1267111 h 1424940"/>
                  <a:gd name="connsiteX272" fmla="*/ 4088892 w 6095524"/>
                  <a:gd name="connsiteY272" fmla="*/ 1238250 h 1424940"/>
                  <a:gd name="connsiteX273" fmla="*/ 4106609 w 6095524"/>
                  <a:gd name="connsiteY273" fmla="*/ 1226344 h 1424940"/>
                  <a:gd name="connsiteX274" fmla="*/ 4123182 w 6095524"/>
                  <a:gd name="connsiteY274" fmla="*/ 1218724 h 1424940"/>
                  <a:gd name="connsiteX275" fmla="*/ 4142328 w 6095524"/>
                  <a:gd name="connsiteY275" fmla="*/ 1214438 h 1424940"/>
                  <a:gd name="connsiteX276" fmla="*/ 4188524 w 6095524"/>
                  <a:gd name="connsiteY276" fmla="*/ 1198245 h 1424940"/>
                  <a:gd name="connsiteX277" fmla="*/ 4213860 w 6095524"/>
                  <a:gd name="connsiteY277" fmla="*/ 1182338 h 1424940"/>
                  <a:gd name="connsiteX278" fmla="*/ 4270820 w 6095524"/>
                  <a:gd name="connsiteY278" fmla="*/ 1167003 h 1424940"/>
                  <a:gd name="connsiteX279" fmla="*/ 4309587 w 6095524"/>
                  <a:gd name="connsiteY279" fmla="*/ 1153287 h 1424940"/>
                  <a:gd name="connsiteX280" fmla="*/ 4350449 w 6095524"/>
                  <a:gd name="connsiteY280" fmla="*/ 1129665 h 1424940"/>
                  <a:gd name="connsiteX281" fmla="*/ 4356164 w 6095524"/>
                  <a:gd name="connsiteY281" fmla="*/ 1126046 h 1424940"/>
                  <a:gd name="connsiteX282" fmla="*/ 4369880 w 6095524"/>
                  <a:gd name="connsiteY282" fmla="*/ 1110520 h 1424940"/>
                  <a:gd name="connsiteX283" fmla="*/ 4389787 w 6095524"/>
                  <a:gd name="connsiteY283" fmla="*/ 1057085 h 1424940"/>
                  <a:gd name="connsiteX284" fmla="*/ 4395502 w 6095524"/>
                  <a:gd name="connsiteY284" fmla="*/ 1046226 h 1424940"/>
                  <a:gd name="connsiteX285" fmla="*/ 4447413 w 6095524"/>
                  <a:gd name="connsiteY285" fmla="*/ 1009650 h 1424940"/>
                  <a:gd name="connsiteX286" fmla="*/ 4466654 w 6095524"/>
                  <a:gd name="connsiteY286" fmla="*/ 1013079 h 1424940"/>
                  <a:gd name="connsiteX287" fmla="*/ 4487894 w 6095524"/>
                  <a:gd name="connsiteY287" fmla="*/ 1025081 h 1424940"/>
                  <a:gd name="connsiteX288" fmla="*/ 4534472 w 6095524"/>
                  <a:gd name="connsiteY288" fmla="*/ 1028224 h 1424940"/>
                  <a:gd name="connsiteX289" fmla="*/ 4551903 w 6095524"/>
                  <a:gd name="connsiteY289" fmla="*/ 1022033 h 1424940"/>
                  <a:gd name="connsiteX290" fmla="*/ 4582382 w 6095524"/>
                  <a:gd name="connsiteY290" fmla="*/ 1005364 h 1424940"/>
                  <a:gd name="connsiteX291" fmla="*/ 4605909 w 6095524"/>
                  <a:gd name="connsiteY291" fmla="*/ 979551 h 1424940"/>
                  <a:gd name="connsiteX292" fmla="*/ 4640104 w 6095524"/>
                  <a:gd name="connsiteY292" fmla="*/ 936879 h 1424940"/>
                  <a:gd name="connsiteX293" fmla="*/ 4705731 w 6095524"/>
                  <a:gd name="connsiteY293" fmla="*/ 920591 h 1424940"/>
                  <a:gd name="connsiteX294" fmla="*/ 4730973 w 6095524"/>
                  <a:gd name="connsiteY294" fmla="*/ 915162 h 1424940"/>
                  <a:gd name="connsiteX295" fmla="*/ 4822794 w 6095524"/>
                  <a:gd name="connsiteY295" fmla="*/ 892397 h 1424940"/>
                  <a:gd name="connsiteX296" fmla="*/ 4830794 w 6095524"/>
                  <a:gd name="connsiteY296" fmla="*/ 891635 h 1424940"/>
                  <a:gd name="connsiteX297" fmla="*/ 4894421 w 6095524"/>
                  <a:gd name="connsiteY297" fmla="*/ 865442 h 1424940"/>
                  <a:gd name="connsiteX298" fmla="*/ 4909756 w 6095524"/>
                  <a:gd name="connsiteY298" fmla="*/ 858964 h 1424940"/>
                  <a:gd name="connsiteX299" fmla="*/ 4928521 w 6095524"/>
                  <a:gd name="connsiteY299" fmla="*/ 842391 h 1424940"/>
                  <a:gd name="connsiteX300" fmla="*/ 4945857 w 6095524"/>
                  <a:gd name="connsiteY300" fmla="*/ 795623 h 1424940"/>
                  <a:gd name="connsiteX301" fmla="*/ 4966145 w 6095524"/>
                  <a:gd name="connsiteY301" fmla="*/ 774287 h 1424940"/>
                  <a:gd name="connsiteX302" fmla="*/ 4980909 w 6095524"/>
                  <a:gd name="connsiteY302" fmla="*/ 761333 h 1424940"/>
                  <a:gd name="connsiteX303" fmla="*/ 4993862 w 6095524"/>
                  <a:gd name="connsiteY303" fmla="*/ 741712 h 1424940"/>
                  <a:gd name="connsiteX304" fmla="*/ 5006816 w 6095524"/>
                  <a:gd name="connsiteY304" fmla="*/ 694754 h 1424940"/>
                  <a:gd name="connsiteX305" fmla="*/ 5026724 w 6095524"/>
                  <a:gd name="connsiteY305" fmla="*/ 653129 h 1424940"/>
                  <a:gd name="connsiteX306" fmla="*/ 5062538 w 6095524"/>
                  <a:gd name="connsiteY306" fmla="*/ 630079 h 1424940"/>
                  <a:gd name="connsiteX307" fmla="*/ 5084731 w 6095524"/>
                  <a:gd name="connsiteY307" fmla="*/ 617982 h 1424940"/>
                  <a:gd name="connsiteX308" fmla="*/ 5172647 w 6095524"/>
                  <a:gd name="connsiteY308" fmla="*/ 630174 h 1424940"/>
                  <a:gd name="connsiteX309" fmla="*/ 5232654 w 6095524"/>
                  <a:gd name="connsiteY309" fmla="*/ 642080 h 1424940"/>
                  <a:gd name="connsiteX310" fmla="*/ 5252371 w 6095524"/>
                  <a:gd name="connsiteY310" fmla="*/ 637508 h 1424940"/>
                  <a:gd name="connsiteX311" fmla="*/ 5308092 w 6095524"/>
                  <a:gd name="connsiteY311" fmla="*/ 598646 h 1424940"/>
                  <a:gd name="connsiteX312" fmla="*/ 5363147 w 6095524"/>
                  <a:gd name="connsiteY312" fmla="*/ 581311 h 1424940"/>
                  <a:gd name="connsiteX313" fmla="*/ 5404580 w 6095524"/>
                  <a:gd name="connsiteY313" fmla="*/ 576358 h 1424940"/>
                  <a:gd name="connsiteX314" fmla="*/ 5440203 w 6095524"/>
                  <a:gd name="connsiteY314" fmla="*/ 572548 h 1424940"/>
                  <a:gd name="connsiteX315" fmla="*/ 5482971 w 6095524"/>
                  <a:gd name="connsiteY315" fmla="*/ 561880 h 1424940"/>
                  <a:gd name="connsiteX316" fmla="*/ 5507165 w 6095524"/>
                  <a:gd name="connsiteY316" fmla="*/ 550259 h 1424940"/>
                  <a:gd name="connsiteX317" fmla="*/ 5545645 w 6095524"/>
                  <a:gd name="connsiteY317" fmla="*/ 533591 h 1424940"/>
                  <a:gd name="connsiteX318" fmla="*/ 5585079 w 6095524"/>
                  <a:gd name="connsiteY318" fmla="*/ 511969 h 1424940"/>
                  <a:gd name="connsiteX319" fmla="*/ 5615368 w 6095524"/>
                  <a:gd name="connsiteY319" fmla="*/ 481679 h 1424940"/>
                  <a:gd name="connsiteX320" fmla="*/ 5631656 w 6095524"/>
                  <a:gd name="connsiteY320" fmla="*/ 456152 h 1424940"/>
                  <a:gd name="connsiteX321" fmla="*/ 5679377 w 6095524"/>
                  <a:gd name="connsiteY321" fmla="*/ 419576 h 1424940"/>
                  <a:gd name="connsiteX322" fmla="*/ 5722525 w 6095524"/>
                  <a:gd name="connsiteY322" fmla="*/ 350615 h 1424940"/>
                  <a:gd name="connsiteX323" fmla="*/ 5749576 w 6095524"/>
                  <a:gd name="connsiteY323" fmla="*/ 321945 h 1424940"/>
                  <a:gd name="connsiteX324" fmla="*/ 5764911 w 6095524"/>
                  <a:gd name="connsiteY324" fmla="*/ 313849 h 1424940"/>
                  <a:gd name="connsiteX325" fmla="*/ 5791009 w 6095524"/>
                  <a:gd name="connsiteY325" fmla="*/ 293942 h 1424940"/>
                  <a:gd name="connsiteX326" fmla="*/ 5806440 w 6095524"/>
                  <a:gd name="connsiteY326" fmla="*/ 279178 h 1424940"/>
                  <a:gd name="connsiteX327" fmla="*/ 5848636 w 6095524"/>
                  <a:gd name="connsiteY327" fmla="*/ 224885 h 1424940"/>
                  <a:gd name="connsiteX328" fmla="*/ 5861590 w 6095524"/>
                  <a:gd name="connsiteY328" fmla="*/ 208788 h 1424940"/>
                  <a:gd name="connsiteX329" fmla="*/ 5888355 w 6095524"/>
                  <a:gd name="connsiteY329" fmla="*/ 181166 h 1424940"/>
                  <a:gd name="connsiteX330" fmla="*/ 5900071 w 6095524"/>
                  <a:gd name="connsiteY330" fmla="*/ 172784 h 1424940"/>
                  <a:gd name="connsiteX331" fmla="*/ 5920740 w 6095524"/>
                  <a:gd name="connsiteY331" fmla="*/ 150305 h 1424940"/>
                  <a:gd name="connsiteX332" fmla="*/ 5969985 w 6095524"/>
                  <a:gd name="connsiteY332" fmla="*/ 91345 h 1424940"/>
                  <a:gd name="connsiteX333" fmla="*/ 5991130 w 6095524"/>
                  <a:gd name="connsiteY333" fmla="*/ 58293 h 1424940"/>
                  <a:gd name="connsiteX334" fmla="*/ 6033325 w 6095524"/>
                  <a:gd name="connsiteY334" fmla="*/ 33909 h 1424940"/>
                  <a:gd name="connsiteX335" fmla="*/ 6054376 w 6095524"/>
                  <a:gd name="connsiteY335" fmla="*/ 20955 h 1424940"/>
                  <a:gd name="connsiteX336" fmla="*/ 6095524 w 6095524"/>
                  <a:gd name="connsiteY336" fmla="*/ 0 h 1424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Lst>
                <a:rect l="l" t="t" r="r" b="b"/>
                <a:pathLst>
                  <a:path w="6095524" h="1424940">
                    <a:moveTo>
                      <a:pt x="6095524" y="0"/>
                    </a:moveTo>
                    <a:cubicBezTo>
                      <a:pt x="6095524" y="7811"/>
                      <a:pt x="6095524" y="12573"/>
                      <a:pt x="6095524" y="17431"/>
                    </a:cubicBezTo>
                    <a:lnTo>
                      <a:pt x="6095524" y="216290"/>
                    </a:lnTo>
                    <a:lnTo>
                      <a:pt x="6079998" y="230600"/>
                    </a:lnTo>
                    <a:cubicBezTo>
                      <a:pt x="6058567" y="241363"/>
                      <a:pt x="6035706" y="251079"/>
                      <a:pt x="6012751" y="260699"/>
                    </a:cubicBezTo>
                    <a:cubicBezTo>
                      <a:pt x="6006084" y="263462"/>
                      <a:pt x="5998749" y="264986"/>
                      <a:pt x="5992749" y="268700"/>
                    </a:cubicBezTo>
                    <a:cubicBezTo>
                      <a:pt x="5965126" y="285655"/>
                      <a:pt x="5938361" y="303943"/>
                      <a:pt x="5910358" y="320231"/>
                    </a:cubicBezTo>
                    <a:cubicBezTo>
                      <a:pt x="5881497" y="337090"/>
                      <a:pt x="5855684" y="356997"/>
                      <a:pt x="5835777" y="383953"/>
                    </a:cubicBezTo>
                    <a:cubicBezTo>
                      <a:pt x="5817298" y="409004"/>
                      <a:pt x="5799391" y="434435"/>
                      <a:pt x="5781008" y="459581"/>
                    </a:cubicBezTo>
                    <a:cubicBezTo>
                      <a:pt x="5776341" y="465963"/>
                      <a:pt x="5772054" y="473488"/>
                      <a:pt x="5765673" y="477584"/>
                    </a:cubicBezTo>
                    <a:cubicBezTo>
                      <a:pt x="5752433" y="486156"/>
                      <a:pt x="5737955" y="493109"/>
                      <a:pt x="5723763" y="500158"/>
                    </a:cubicBezTo>
                    <a:cubicBezTo>
                      <a:pt x="5711571" y="506159"/>
                      <a:pt x="5698617" y="510635"/>
                      <a:pt x="5686711" y="517112"/>
                    </a:cubicBezTo>
                    <a:cubicBezTo>
                      <a:pt x="5677186" y="522256"/>
                      <a:pt x="5668708" y="529400"/>
                      <a:pt x="5659850" y="535877"/>
                    </a:cubicBezTo>
                    <a:cubicBezTo>
                      <a:pt x="5652135" y="541496"/>
                      <a:pt x="5643658" y="546354"/>
                      <a:pt x="5637181" y="553117"/>
                    </a:cubicBezTo>
                    <a:cubicBezTo>
                      <a:pt x="5621369" y="569500"/>
                      <a:pt x="5605462" y="585597"/>
                      <a:pt x="5585841" y="597694"/>
                    </a:cubicBezTo>
                    <a:cubicBezTo>
                      <a:pt x="5566505" y="609695"/>
                      <a:pt x="5548217" y="623126"/>
                      <a:pt x="5528977" y="635318"/>
                    </a:cubicBezTo>
                    <a:cubicBezTo>
                      <a:pt x="5510117" y="647224"/>
                      <a:pt x="5493067" y="660273"/>
                      <a:pt x="5483256" y="681419"/>
                    </a:cubicBezTo>
                    <a:cubicBezTo>
                      <a:pt x="5478875" y="690753"/>
                      <a:pt x="5472684" y="700945"/>
                      <a:pt x="5464397" y="706374"/>
                    </a:cubicBezTo>
                    <a:cubicBezTo>
                      <a:pt x="5452586" y="714089"/>
                      <a:pt x="5437632" y="716852"/>
                      <a:pt x="5424773" y="723424"/>
                    </a:cubicBezTo>
                    <a:cubicBezTo>
                      <a:pt x="5409628" y="731139"/>
                      <a:pt x="5392103" y="737807"/>
                      <a:pt x="5381815" y="750094"/>
                    </a:cubicBezTo>
                    <a:cubicBezTo>
                      <a:pt x="5372671" y="761048"/>
                      <a:pt x="5363432" y="769620"/>
                      <a:pt x="5351335" y="776573"/>
                    </a:cubicBezTo>
                    <a:cubicBezTo>
                      <a:pt x="5342858" y="781431"/>
                      <a:pt x="5336572" y="790289"/>
                      <a:pt x="5327809" y="794290"/>
                    </a:cubicBezTo>
                    <a:cubicBezTo>
                      <a:pt x="5316284" y="799624"/>
                      <a:pt x="5304663" y="803815"/>
                      <a:pt x="5294566" y="812102"/>
                    </a:cubicBezTo>
                    <a:cubicBezTo>
                      <a:pt x="5284089" y="820674"/>
                      <a:pt x="5272183" y="827437"/>
                      <a:pt x="5261229" y="835438"/>
                    </a:cubicBezTo>
                    <a:cubicBezTo>
                      <a:pt x="5255419" y="839724"/>
                      <a:pt x="5250656" y="845344"/>
                      <a:pt x="5245037" y="849821"/>
                    </a:cubicBezTo>
                    <a:cubicBezTo>
                      <a:pt x="5234750" y="858012"/>
                      <a:pt x="5224272" y="866013"/>
                      <a:pt x="5213699" y="873728"/>
                    </a:cubicBezTo>
                    <a:cubicBezTo>
                      <a:pt x="5203127" y="881444"/>
                      <a:pt x="5193030" y="890397"/>
                      <a:pt x="5181409" y="896017"/>
                    </a:cubicBezTo>
                    <a:cubicBezTo>
                      <a:pt x="5161598" y="905542"/>
                      <a:pt x="5139976" y="911257"/>
                      <a:pt x="5120735" y="921544"/>
                    </a:cubicBezTo>
                    <a:cubicBezTo>
                      <a:pt x="5101209" y="932021"/>
                      <a:pt x="5082826" y="945166"/>
                      <a:pt x="5065490" y="959072"/>
                    </a:cubicBezTo>
                    <a:cubicBezTo>
                      <a:pt x="5051774" y="970026"/>
                      <a:pt x="5038916" y="980885"/>
                      <a:pt x="5021675" y="986504"/>
                    </a:cubicBezTo>
                    <a:cubicBezTo>
                      <a:pt x="5012055" y="989648"/>
                      <a:pt x="5001959" y="996506"/>
                      <a:pt x="4996148" y="1004507"/>
                    </a:cubicBezTo>
                    <a:cubicBezTo>
                      <a:pt x="4983575" y="1021937"/>
                      <a:pt x="4967478" y="1034225"/>
                      <a:pt x="4949285" y="1044702"/>
                    </a:cubicBezTo>
                    <a:cubicBezTo>
                      <a:pt x="4924996" y="1058799"/>
                      <a:pt x="4900993" y="1073182"/>
                      <a:pt x="4876609" y="1086993"/>
                    </a:cubicBezTo>
                    <a:cubicBezTo>
                      <a:pt x="4862227" y="1095185"/>
                      <a:pt x="4847940" y="1103852"/>
                      <a:pt x="4832699" y="1109853"/>
                    </a:cubicBezTo>
                    <a:cubicBezTo>
                      <a:pt x="4801553" y="1122236"/>
                      <a:pt x="4769644" y="1132808"/>
                      <a:pt x="4738211" y="1144334"/>
                    </a:cubicBezTo>
                    <a:cubicBezTo>
                      <a:pt x="4727924" y="1148048"/>
                      <a:pt x="4718209" y="1153382"/>
                      <a:pt x="4707731" y="1156621"/>
                    </a:cubicBezTo>
                    <a:cubicBezTo>
                      <a:pt x="4696396" y="1160145"/>
                      <a:pt x="4684205" y="1161193"/>
                      <a:pt x="4672870" y="1164717"/>
                    </a:cubicBezTo>
                    <a:cubicBezTo>
                      <a:pt x="4654010" y="1170527"/>
                      <a:pt x="4635722" y="1177957"/>
                      <a:pt x="4616863" y="1183862"/>
                    </a:cubicBezTo>
                    <a:cubicBezTo>
                      <a:pt x="4580477" y="1195197"/>
                      <a:pt x="4543996" y="1206056"/>
                      <a:pt x="4507516" y="1216819"/>
                    </a:cubicBezTo>
                    <a:cubicBezTo>
                      <a:pt x="4499706" y="1219105"/>
                      <a:pt x="4491228" y="1219391"/>
                      <a:pt x="4483513" y="1221867"/>
                    </a:cubicBezTo>
                    <a:cubicBezTo>
                      <a:pt x="4463034" y="1228535"/>
                      <a:pt x="4442650" y="1235773"/>
                      <a:pt x="4422362" y="1243108"/>
                    </a:cubicBezTo>
                    <a:cubicBezTo>
                      <a:pt x="4410075" y="1247585"/>
                      <a:pt x="4398073" y="1253109"/>
                      <a:pt x="4385691" y="1257395"/>
                    </a:cubicBezTo>
                    <a:cubicBezTo>
                      <a:pt x="4375785" y="1260824"/>
                      <a:pt x="4365593" y="1263491"/>
                      <a:pt x="4355306" y="1265587"/>
                    </a:cubicBezTo>
                    <a:cubicBezTo>
                      <a:pt x="4346448" y="1267397"/>
                      <a:pt x="4337209" y="1267206"/>
                      <a:pt x="4328446" y="1269397"/>
                    </a:cubicBezTo>
                    <a:cubicBezTo>
                      <a:pt x="4304728" y="1275302"/>
                      <a:pt x="4281297" y="1281970"/>
                      <a:pt x="4257770" y="1288256"/>
                    </a:cubicBezTo>
                    <a:cubicBezTo>
                      <a:pt x="4248341" y="1290733"/>
                      <a:pt x="4238720" y="1292543"/>
                      <a:pt x="4229576" y="1295686"/>
                    </a:cubicBezTo>
                    <a:cubicBezTo>
                      <a:pt x="4205097" y="1303973"/>
                      <a:pt x="4180999" y="1313402"/>
                      <a:pt x="4156424" y="1321213"/>
                    </a:cubicBezTo>
                    <a:cubicBezTo>
                      <a:pt x="4136041" y="1327690"/>
                      <a:pt x="4115086" y="1332357"/>
                      <a:pt x="4094416" y="1338072"/>
                    </a:cubicBezTo>
                    <a:cubicBezTo>
                      <a:pt x="4085653" y="1340549"/>
                      <a:pt x="4077271" y="1344073"/>
                      <a:pt x="4068509" y="1346168"/>
                    </a:cubicBezTo>
                    <a:cubicBezTo>
                      <a:pt x="4048887" y="1350931"/>
                      <a:pt x="4028980" y="1354931"/>
                      <a:pt x="4009263" y="1359694"/>
                    </a:cubicBezTo>
                    <a:cubicBezTo>
                      <a:pt x="3998023" y="1362456"/>
                      <a:pt x="3987165" y="1367409"/>
                      <a:pt x="3975735" y="1369219"/>
                    </a:cubicBezTo>
                    <a:cubicBezTo>
                      <a:pt x="3948589" y="1373505"/>
                      <a:pt x="3921252" y="1376553"/>
                      <a:pt x="3893915" y="1379982"/>
                    </a:cubicBezTo>
                    <a:cubicBezTo>
                      <a:pt x="3865722" y="1383506"/>
                      <a:pt x="3837623" y="1387221"/>
                      <a:pt x="3809428" y="1390364"/>
                    </a:cubicBezTo>
                    <a:cubicBezTo>
                      <a:pt x="3793998" y="1391984"/>
                      <a:pt x="3778472" y="1392269"/>
                      <a:pt x="3763042" y="1393793"/>
                    </a:cubicBezTo>
                    <a:cubicBezTo>
                      <a:pt x="3749516" y="1395127"/>
                      <a:pt x="3736086" y="1397603"/>
                      <a:pt x="3722561" y="1399223"/>
                    </a:cubicBezTo>
                    <a:cubicBezTo>
                      <a:pt x="3710845" y="1400556"/>
                      <a:pt x="3699034" y="1401318"/>
                      <a:pt x="3687318" y="1402652"/>
                    </a:cubicBezTo>
                    <a:cubicBezTo>
                      <a:pt x="3668554" y="1404842"/>
                      <a:pt x="3649885" y="1407319"/>
                      <a:pt x="3631216" y="1409605"/>
                    </a:cubicBezTo>
                    <a:cubicBezTo>
                      <a:pt x="3623406" y="1410462"/>
                      <a:pt x="3615214" y="1412843"/>
                      <a:pt x="3607880" y="1411415"/>
                    </a:cubicBezTo>
                    <a:cubicBezTo>
                      <a:pt x="3589401" y="1407795"/>
                      <a:pt x="3571208" y="1408843"/>
                      <a:pt x="3552825" y="1411319"/>
                    </a:cubicBezTo>
                    <a:cubicBezTo>
                      <a:pt x="3546539" y="1412177"/>
                      <a:pt x="3539776" y="1411986"/>
                      <a:pt x="3533680" y="1410367"/>
                    </a:cubicBezTo>
                    <a:cubicBezTo>
                      <a:pt x="3521202" y="1407128"/>
                      <a:pt x="3509106" y="1402556"/>
                      <a:pt x="3496818" y="1398556"/>
                    </a:cubicBezTo>
                    <a:cubicBezTo>
                      <a:pt x="3495484" y="1398080"/>
                      <a:pt x="3493865" y="1397984"/>
                      <a:pt x="3492437" y="1397699"/>
                    </a:cubicBezTo>
                    <a:cubicBezTo>
                      <a:pt x="3484340" y="1396079"/>
                      <a:pt x="3476340" y="1394460"/>
                      <a:pt x="3468243" y="1393031"/>
                    </a:cubicBezTo>
                    <a:cubicBezTo>
                      <a:pt x="3463862" y="1392269"/>
                      <a:pt x="3459385" y="1392174"/>
                      <a:pt x="3455003" y="1391507"/>
                    </a:cubicBezTo>
                    <a:cubicBezTo>
                      <a:pt x="3438049" y="1388840"/>
                      <a:pt x="3419380" y="1393317"/>
                      <a:pt x="3404711" y="1381792"/>
                    </a:cubicBezTo>
                    <a:cubicBezTo>
                      <a:pt x="3395186" y="1374362"/>
                      <a:pt x="3385947" y="1376077"/>
                      <a:pt x="3375756" y="1377220"/>
                    </a:cubicBezTo>
                    <a:cubicBezTo>
                      <a:pt x="3368040" y="1378077"/>
                      <a:pt x="3360134" y="1377791"/>
                      <a:pt x="3352324" y="1377887"/>
                    </a:cubicBezTo>
                    <a:cubicBezTo>
                      <a:pt x="3338608" y="1378172"/>
                      <a:pt x="3324892" y="1378268"/>
                      <a:pt x="3311176" y="1378744"/>
                    </a:cubicBezTo>
                    <a:cubicBezTo>
                      <a:pt x="3306794" y="1378934"/>
                      <a:pt x="3302318" y="1381316"/>
                      <a:pt x="3298031" y="1380935"/>
                    </a:cubicBezTo>
                    <a:cubicBezTo>
                      <a:pt x="3278219" y="1379125"/>
                      <a:pt x="3258407" y="1376267"/>
                      <a:pt x="3238595" y="1374648"/>
                    </a:cubicBezTo>
                    <a:cubicBezTo>
                      <a:pt x="3227356" y="1373696"/>
                      <a:pt x="3215830" y="1375505"/>
                      <a:pt x="3204686" y="1374172"/>
                    </a:cubicBezTo>
                    <a:cubicBezTo>
                      <a:pt x="3191828" y="1372648"/>
                      <a:pt x="3179255" y="1368743"/>
                      <a:pt x="3166491" y="1366361"/>
                    </a:cubicBezTo>
                    <a:cubicBezTo>
                      <a:pt x="3162967" y="1365695"/>
                      <a:pt x="3159062" y="1366552"/>
                      <a:pt x="3155347" y="1366742"/>
                    </a:cubicBezTo>
                    <a:cubicBezTo>
                      <a:pt x="3151156" y="1366933"/>
                      <a:pt x="3147060" y="1367314"/>
                      <a:pt x="3142869" y="1367409"/>
                    </a:cubicBezTo>
                    <a:cubicBezTo>
                      <a:pt x="3130105" y="1367600"/>
                      <a:pt x="3117342" y="1367314"/>
                      <a:pt x="3104578" y="1367981"/>
                    </a:cubicBezTo>
                    <a:cubicBezTo>
                      <a:pt x="3096768" y="1368362"/>
                      <a:pt x="3088577" y="1372267"/>
                      <a:pt x="3081337" y="1370838"/>
                    </a:cubicBezTo>
                    <a:cubicBezTo>
                      <a:pt x="3066574" y="1368076"/>
                      <a:pt x="3051810" y="1374267"/>
                      <a:pt x="3037047" y="1369124"/>
                    </a:cubicBezTo>
                    <a:cubicBezTo>
                      <a:pt x="3032474" y="1367600"/>
                      <a:pt x="3026188" y="1371410"/>
                      <a:pt x="3020663" y="1371600"/>
                    </a:cubicBezTo>
                    <a:cubicBezTo>
                      <a:pt x="3006852" y="1372076"/>
                      <a:pt x="2993041" y="1371981"/>
                      <a:pt x="2979230" y="1371886"/>
                    </a:cubicBezTo>
                    <a:cubicBezTo>
                      <a:pt x="2966847" y="1371791"/>
                      <a:pt x="2953988" y="1373124"/>
                      <a:pt x="2942082" y="1370457"/>
                    </a:cubicBezTo>
                    <a:cubicBezTo>
                      <a:pt x="2929604" y="1367600"/>
                      <a:pt x="2918365" y="1367981"/>
                      <a:pt x="2906268" y="1371219"/>
                    </a:cubicBezTo>
                    <a:cubicBezTo>
                      <a:pt x="2897981" y="1373410"/>
                      <a:pt x="2889218" y="1373696"/>
                      <a:pt x="2880646" y="1374362"/>
                    </a:cubicBezTo>
                    <a:cubicBezTo>
                      <a:pt x="2871407" y="1375124"/>
                      <a:pt x="2861215" y="1373124"/>
                      <a:pt x="2852833" y="1376267"/>
                    </a:cubicBezTo>
                    <a:cubicBezTo>
                      <a:pt x="2827877" y="1385602"/>
                      <a:pt x="2802255" y="1387602"/>
                      <a:pt x="2776157" y="1387602"/>
                    </a:cubicBezTo>
                    <a:cubicBezTo>
                      <a:pt x="2771394" y="1387602"/>
                      <a:pt x="2766536" y="1386269"/>
                      <a:pt x="2761965" y="1384840"/>
                    </a:cubicBezTo>
                    <a:cubicBezTo>
                      <a:pt x="2735294" y="1376267"/>
                      <a:pt x="2708529" y="1377029"/>
                      <a:pt x="2681383" y="1382268"/>
                    </a:cubicBezTo>
                    <a:cubicBezTo>
                      <a:pt x="2675763" y="1383411"/>
                      <a:pt x="2669477" y="1383602"/>
                      <a:pt x="2663857" y="1382459"/>
                    </a:cubicBezTo>
                    <a:cubicBezTo>
                      <a:pt x="2648045" y="1379125"/>
                      <a:pt x="2632710" y="1373600"/>
                      <a:pt x="2616803" y="1371219"/>
                    </a:cubicBezTo>
                    <a:cubicBezTo>
                      <a:pt x="2590515" y="1367314"/>
                      <a:pt x="2567750" y="1380458"/>
                      <a:pt x="2544223" y="1389031"/>
                    </a:cubicBezTo>
                    <a:cubicBezTo>
                      <a:pt x="2521839" y="1397127"/>
                      <a:pt x="2502789" y="1415415"/>
                      <a:pt x="2476309" y="1411319"/>
                    </a:cubicBezTo>
                    <a:cubicBezTo>
                      <a:pt x="2473643" y="1410938"/>
                      <a:pt x="2470690" y="1413510"/>
                      <a:pt x="2467737" y="1414177"/>
                    </a:cubicBezTo>
                    <a:cubicBezTo>
                      <a:pt x="2459641" y="1415987"/>
                      <a:pt x="2451545" y="1418177"/>
                      <a:pt x="2443353" y="1419035"/>
                    </a:cubicBezTo>
                    <a:cubicBezTo>
                      <a:pt x="2433352" y="1420178"/>
                      <a:pt x="2423160" y="1419797"/>
                      <a:pt x="2413159" y="1420749"/>
                    </a:cubicBezTo>
                    <a:cubicBezTo>
                      <a:pt x="2400300" y="1421892"/>
                      <a:pt x="2387632" y="1424940"/>
                      <a:pt x="2374868" y="1424940"/>
                    </a:cubicBezTo>
                    <a:cubicBezTo>
                      <a:pt x="2364581" y="1424940"/>
                      <a:pt x="2354389" y="1421416"/>
                      <a:pt x="2344198" y="1419701"/>
                    </a:cubicBezTo>
                    <a:cubicBezTo>
                      <a:pt x="2329815" y="1417320"/>
                      <a:pt x="2314003" y="1417987"/>
                      <a:pt x="2301335" y="1411891"/>
                    </a:cubicBezTo>
                    <a:cubicBezTo>
                      <a:pt x="2287810" y="1405414"/>
                      <a:pt x="2274951" y="1402461"/>
                      <a:pt x="2260949" y="1404461"/>
                    </a:cubicBezTo>
                    <a:cubicBezTo>
                      <a:pt x="2256282" y="1405128"/>
                      <a:pt x="2250281" y="1409129"/>
                      <a:pt x="2248186" y="1413224"/>
                    </a:cubicBezTo>
                    <a:cubicBezTo>
                      <a:pt x="2243518" y="1422368"/>
                      <a:pt x="2237137" y="1423988"/>
                      <a:pt x="2228469" y="1420844"/>
                    </a:cubicBezTo>
                    <a:cubicBezTo>
                      <a:pt x="2220944" y="1418177"/>
                      <a:pt x="2211705" y="1416844"/>
                      <a:pt x="2206562" y="1411700"/>
                    </a:cubicBezTo>
                    <a:cubicBezTo>
                      <a:pt x="2191988" y="1397127"/>
                      <a:pt x="2173414" y="1396651"/>
                      <a:pt x="2155317" y="1392746"/>
                    </a:cubicBezTo>
                    <a:cubicBezTo>
                      <a:pt x="2144269" y="1390364"/>
                      <a:pt x="2133981" y="1390269"/>
                      <a:pt x="2122932" y="1391888"/>
                    </a:cubicBezTo>
                    <a:cubicBezTo>
                      <a:pt x="2098930" y="1395508"/>
                      <a:pt x="2075593" y="1390364"/>
                      <a:pt x="2052542" y="1383792"/>
                    </a:cubicBezTo>
                    <a:cubicBezTo>
                      <a:pt x="2037302" y="1379411"/>
                      <a:pt x="2021681" y="1376744"/>
                      <a:pt x="2006537" y="1372267"/>
                    </a:cubicBezTo>
                    <a:cubicBezTo>
                      <a:pt x="1995202" y="1368838"/>
                      <a:pt x="1983868" y="1364742"/>
                      <a:pt x="1973486" y="1359218"/>
                    </a:cubicBezTo>
                    <a:cubicBezTo>
                      <a:pt x="1958435" y="1351121"/>
                      <a:pt x="1945292" y="1338929"/>
                      <a:pt x="1926146" y="1342168"/>
                    </a:cubicBezTo>
                    <a:cubicBezTo>
                      <a:pt x="1909286" y="1345025"/>
                      <a:pt x="1894047" y="1339025"/>
                      <a:pt x="1878616" y="1333310"/>
                    </a:cubicBezTo>
                    <a:cubicBezTo>
                      <a:pt x="1867281" y="1329119"/>
                      <a:pt x="1855948" y="1324832"/>
                      <a:pt x="1844231" y="1322165"/>
                    </a:cubicBezTo>
                    <a:cubicBezTo>
                      <a:pt x="1830324" y="1319022"/>
                      <a:pt x="1814608" y="1320356"/>
                      <a:pt x="1802225" y="1314545"/>
                    </a:cubicBezTo>
                    <a:cubicBezTo>
                      <a:pt x="1789271" y="1308449"/>
                      <a:pt x="1778509" y="1312545"/>
                      <a:pt x="1766983" y="1314260"/>
                    </a:cubicBezTo>
                    <a:cubicBezTo>
                      <a:pt x="1748600" y="1316927"/>
                      <a:pt x="1730311" y="1321880"/>
                      <a:pt x="1711738" y="1315593"/>
                    </a:cubicBezTo>
                    <a:cubicBezTo>
                      <a:pt x="1689164" y="1307973"/>
                      <a:pt x="1666780" y="1299782"/>
                      <a:pt x="1644111" y="1292543"/>
                    </a:cubicBezTo>
                    <a:cubicBezTo>
                      <a:pt x="1635347" y="1289780"/>
                      <a:pt x="1625919" y="1288637"/>
                      <a:pt x="1616774" y="1287399"/>
                    </a:cubicBezTo>
                    <a:cubicBezTo>
                      <a:pt x="1608107" y="1286351"/>
                      <a:pt x="1597725" y="1289018"/>
                      <a:pt x="1591056" y="1285018"/>
                    </a:cubicBezTo>
                    <a:cubicBezTo>
                      <a:pt x="1573911" y="1274731"/>
                      <a:pt x="1556291" y="1269683"/>
                      <a:pt x="1536478" y="1269683"/>
                    </a:cubicBezTo>
                    <a:cubicBezTo>
                      <a:pt x="1529048" y="1269683"/>
                      <a:pt x="1521809" y="1265396"/>
                      <a:pt x="1514285" y="1264634"/>
                    </a:cubicBezTo>
                    <a:cubicBezTo>
                      <a:pt x="1503997" y="1263682"/>
                      <a:pt x="1492186" y="1261110"/>
                      <a:pt x="1483233" y="1264730"/>
                    </a:cubicBezTo>
                    <a:cubicBezTo>
                      <a:pt x="1462183" y="1273302"/>
                      <a:pt x="1445134" y="1266158"/>
                      <a:pt x="1426750" y="1257681"/>
                    </a:cubicBezTo>
                    <a:cubicBezTo>
                      <a:pt x="1408652" y="1249299"/>
                      <a:pt x="1389602" y="1242632"/>
                      <a:pt x="1370362" y="1237107"/>
                    </a:cubicBezTo>
                    <a:cubicBezTo>
                      <a:pt x="1363123" y="1235107"/>
                      <a:pt x="1354456" y="1238441"/>
                      <a:pt x="1346454" y="1239107"/>
                    </a:cubicBezTo>
                    <a:cubicBezTo>
                      <a:pt x="1343596" y="1239298"/>
                      <a:pt x="1340453" y="1239584"/>
                      <a:pt x="1337882" y="1238631"/>
                    </a:cubicBezTo>
                    <a:cubicBezTo>
                      <a:pt x="1313022" y="1229487"/>
                      <a:pt x="1287780" y="1222534"/>
                      <a:pt x="1260825" y="1227296"/>
                    </a:cubicBezTo>
                    <a:cubicBezTo>
                      <a:pt x="1258349" y="1227773"/>
                      <a:pt x="1255586" y="1226725"/>
                      <a:pt x="1253109" y="1226058"/>
                    </a:cubicBezTo>
                    <a:cubicBezTo>
                      <a:pt x="1241012" y="1222629"/>
                      <a:pt x="1229201" y="1217200"/>
                      <a:pt x="1216915" y="1215962"/>
                    </a:cubicBezTo>
                    <a:cubicBezTo>
                      <a:pt x="1186625" y="1212914"/>
                      <a:pt x="1156146" y="1211675"/>
                      <a:pt x="1125664" y="1209675"/>
                    </a:cubicBezTo>
                    <a:cubicBezTo>
                      <a:pt x="1123759" y="1209580"/>
                      <a:pt x="1121759" y="1209580"/>
                      <a:pt x="1120045" y="1208913"/>
                    </a:cubicBezTo>
                    <a:cubicBezTo>
                      <a:pt x="1108805" y="1204817"/>
                      <a:pt x="1098995" y="1206151"/>
                      <a:pt x="1089469" y="1213961"/>
                    </a:cubicBezTo>
                    <a:cubicBezTo>
                      <a:pt x="1085278" y="1217390"/>
                      <a:pt x="1079563" y="1219200"/>
                      <a:pt x="1074325" y="1221105"/>
                    </a:cubicBezTo>
                    <a:cubicBezTo>
                      <a:pt x="1066609" y="1223963"/>
                      <a:pt x="1058704" y="1226725"/>
                      <a:pt x="1050703" y="1228535"/>
                    </a:cubicBezTo>
                    <a:cubicBezTo>
                      <a:pt x="1042797" y="1230249"/>
                      <a:pt x="1034320" y="1232630"/>
                      <a:pt x="1026700" y="1231297"/>
                    </a:cubicBezTo>
                    <a:cubicBezTo>
                      <a:pt x="1012984" y="1228916"/>
                      <a:pt x="999934" y="1223582"/>
                      <a:pt x="986409" y="1220057"/>
                    </a:cubicBezTo>
                    <a:cubicBezTo>
                      <a:pt x="981742" y="1218819"/>
                      <a:pt x="976598" y="1219010"/>
                      <a:pt x="971741" y="1218914"/>
                    </a:cubicBezTo>
                    <a:cubicBezTo>
                      <a:pt x="960596" y="1218629"/>
                      <a:pt x="949166" y="1221391"/>
                      <a:pt x="939070" y="1213485"/>
                    </a:cubicBezTo>
                    <a:cubicBezTo>
                      <a:pt x="929736" y="1206056"/>
                      <a:pt x="920305" y="1208246"/>
                      <a:pt x="910495" y="1213866"/>
                    </a:cubicBezTo>
                    <a:cubicBezTo>
                      <a:pt x="903446" y="1217867"/>
                      <a:pt x="895446" y="1221010"/>
                      <a:pt x="887540" y="1222534"/>
                    </a:cubicBezTo>
                    <a:cubicBezTo>
                      <a:pt x="876681" y="1224629"/>
                      <a:pt x="865918" y="1225487"/>
                      <a:pt x="854202" y="1224248"/>
                    </a:cubicBezTo>
                    <a:cubicBezTo>
                      <a:pt x="845915" y="1223391"/>
                      <a:pt x="839152" y="1223010"/>
                      <a:pt x="832675" y="1217962"/>
                    </a:cubicBezTo>
                    <a:cubicBezTo>
                      <a:pt x="831628" y="1217200"/>
                      <a:pt x="829723" y="1217009"/>
                      <a:pt x="828294" y="1217105"/>
                    </a:cubicBezTo>
                    <a:cubicBezTo>
                      <a:pt x="809530" y="1218724"/>
                      <a:pt x="790956" y="1217867"/>
                      <a:pt x="772001" y="1216723"/>
                    </a:cubicBezTo>
                    <a:cubicBezTo>
                      <a:pt x="747904" y="1215200"/>
                      <a:pt x="722566" y="1219676"/>
                      <a:pt x="701707" y="1235678"/>
                    </a:cubicBezTo>
                    <a:cubicBezTo>
                      <a:pt x="698659" y="1238060"/>
                      <a:pt x="694087" y="1239107"/>
                      <a:pt x="690086" y="1239679"/>
                    </a:cubicBezTo>
                    <a:cubicBezTo>
                      <a:pt x="671227" y="1242155"/>
                      <a:pt x="652272" y="1243870"/>
                      <a:pt x="633412" y="1246632"/>
                    </a:cubicBezTo>
                    <a:cubicBezTo>
                      <a:pt x="623125" y="1248156"/>
                      <a:pt x="612362" y="1249490"/>
                      <a:pt x="603028" y="1253681"/>
                    </a:cubicBezTo>
                    <a:cubicBezTo>
                      <a:pt x="593885" y="1257776"/>
                      <a:pt x="586549" y="1262634"/>
                      <a:pt x="581120" y="1254062"/>
                    </a:cubicBezTo>
                    <a:cubicBezTo>
                      <a:pt x="571406" y="1258634"/>
                      <a:pt x="562927" y="1262444"/>
                      <a:pt x="554642" y="1266539"/>
                    </a:cubicBezTo>
                    <a:cubicBezTo>
                      <a:pt x="551593" y="1268063"/>
                      <a:pt x="549021" y="1270540"/>
                      <a:pt x="545973" y="1271969"/>
                    </a:cubicBezTo>
                    <a:cubicBezTo>
                      <a:pt x="542734" y="1273493"/>
                      <a:pt x="539115" y="1274445"/>
                      <a:pt x="535591" y="1275207"/>
                    </a:cubicBezTo>
                    <a:cubicBezTo>
                      <a:pt x="519874" y="1278636"/>
                      <a:pt x="504158" y="1281779"/>
                      <a:pt x="488538" y="1285494"/>
                    </a:cubicBezTo>
                    <a:cubicBezTo>
                      <a:pt x="485489" y="1286256"/>
                      <a:pt x="482917" y="1289304"/>
                      <a:pt x="480155" y="1291304"/>
                    </a:cubicBezTo>
                    <a:cubicBezTo>
                      <a:pt x="478345" y="1292638"/>
                      <a:pt x="476536" y="1294638"/>
                      <a:pt x="474535" y="1294924"/>
                    </a:cubicBezTo>
                    <a:cubicBezTo>
                      <a:pt x="459295" y="1297210"/>
                      <a:pt x="444151" y="1299877"/>
                      <a:pt x="428816" y="1301020"/>
                    </a:cubicBezTo>
                    <a:cubicBezTo>
                      <a:pt x="415957" y="1301972"/>
                      <a:pt x="403574" y="1301687"/>
                      <a:pt x="400241" y="1318260"/>
                    </a:cubicBezTo>
                    <a:cubicBezTo>
                      <a:pt x="399669" y="1321118"/>
                      <a:pt x="395573" y="1324166"/>
                      <a:pt x="392431" y="1325594"/>
                    </a:cubicBezTo>
                    <a:cubicBezTo>
                      <a:pt x="383477" y="1329690"/>
                      <a:pt x="373951" y="1332452"/>
                      <a:pt x="365093" y="1336643"/>
                    </a:cubicBezTo>
                    <a:cubicBezTo>
                      <a:pt x="336042" y="1350645"/>
                      <a:pt x="305658" y="1359503"/>
                      <a:pt x="273177" y="1357884"/>
                    </a:cubicBezTo>
                    <a:cubicBezTo>
                      <a:pt x="263081" y="1357408"/>
                      <a:pt x="253270" y="1352264"/>
                      <a:pt x="246888" y="1350359"/>
                    </a:cubicBezTo>
                    <a:cubicBezTo>
                      <a:pt x="228506" y="1357884"/>
                      <a:pt x="213075" y="1365123"/>
                      <a:pt x="196977" y="1370552"/>
                    </a:cubicBezTo>
                    <a:cubicBezTo>
                      <a:pt x="182785" y="1375410"/>
                      <a:pt x="167926" y="1378458"/>
                      <a:pt x="153352" y="1381982"/>
                    </a:cubicBezTo>
                    <a:cubicBezTo>
                      <a:pt x="148018" y="1383316"/>
                      <a:pt x="142589" y="1384078"/>
                      <a:pt x="137160" y="1384745"/>
                    </a:cubicBezTo>
                    <a:cubicBezTo>
                      <a:pt x="120206" y="1386840"/>
                      <a:pt x="102489" y="1381792"/>
                      <a:pt x="85917" y="1389793"/>
                    </a:cubicBezTo>
                    <a:cubicBezTo>
                      <a:pt x="77248" y="1393984"/>
                      <a:pt x="68675" y="1399032"/>
                      <a:pt x="59532" y="1401223"/>
                    </a:cubicBezTo>
                    <a:cubicBezTo>
                      <a:pt x="49721" y="1403604"/>
                      <a:pt x="40124" y="1407319"/>
                      <a:pt x="30325" y="1409974"/>
                    </a:cubicBezTo>
                    <a:lnTo>
                      <a:pt x="0" y="1412360"/>
                    </a:lnTo>
                    <a:lnTo>
                      <a:pt x="0" y="1058622"/>
                    </a:lnTo>
                    <a:lnTo>
                      <a:pt x="17145" y="1060228"/>
                    </a:lnTo>
                    <a:cubicBezTo>
                      <a:pt x="26480" y="1061561"/>
                      <a:pt x="35528" y="1066133"/>
                      <a:pt x="44672" y="1066324"/>
                    </a:cubicBezTo>
                    <a:cubicBezTo>
                      <a:pt x="59055" y="1066610"/>
                      <a:pt x="71819" y="1068419"/>
                      <a:pt x="84677" y="1076230"/>
                    </a:cubicBezTo>
                    <a:cubicBezTo>
                      <a:pt x="104108" y="1087946"/>
                      <a:pt x="120110" y="1082993"/>
                      <a:pt x="132017" y="1064990"/>
                    </a:cubicBezTo>
                    <a:cubicBezTo>
                      <a:pt x="133255" y="1063181"/>
                      <a:pt x="134874" y="1060799"/>
                      <a:pt x="136779" y="1060323"/>
                    </a:cubicBezTo>
                    <a:cubicBezTo>
                      <a:pt x="153639" y="1056132"/>
                      <a:pt x="170974" y="1048131"/>
                      <a:pt x="187547" y="1049179"/>
                    </a:cubicBezTo>
                    <a:cubicBezTo>
                      <a:pt x="216789" y="1051084"/>
                      <a:pt x="244316" y="1048798"/>
                      <a:pt x="270891" y="1036415"/>
                    </a:cubicBezTo>
                    <a:cubicBezTo>
                      <a:pt x="272510" y="1035653"/>
                      <a:pt x="274987" y="1034891"/>
                      <a:pt x="276320" y="1035558"/>
                    </a:cubicBezTo>
                    <a:cubicBezTo>
                      <a:pt x="292322" y="1043845"/>
                      <a:pt x="309848" y="1050417"/>
                      <a:pt x="323755" y="1061561"/>
                    </a:cubicBezTo>
                    <a:cubicBezTo>
                      <a:pt x="336995" y="1072134"/>
                      <a:pt x="352997" y="1072229"/>
                      <a:pt x="361855" y="1057942"/>
                    </a:cubicBezTo>
                    <a:cubicBezTo>
                      <a:pt x="366236" y="1050893"/>
                      <a:pt x="372332" y="1042702"/>
                      <a:pt x="379571" y="1039939"/>
                    </a:cubicBezTo>
                    <a:cubicBezTo>
                      <a:pt x="395954" y="1033653"/>
                      <a:pt x="413481" y="1030414"/>
                      <a:pt x="430530" y="1025747"/>
                    </a:cubicBezTo>
                    <a:cubicBezTo>
                      <a:pt x="451581" y="1020032"/>
                      <a:pt x="472345" y="1020032"/>
                      <a:pt x="493300" y="1027176"/>
                    </a:cubicBezTo>
                    <a:cubicBezTo>
                      <a:pt x="508064" y="1032224"/>
                      <a:pt x="523113" y="1032224"/>
                      <a:pt x="537782" y="1025366"/>
                    </a:cubicBezTo>
                    <a:cubicBezTo>
                      <a:pt x="545687" y="1021652"/>
                      <a:pt x="553784" y="1017842"/>
                      <a:pt x="562166" y="1015746"/>
                    </a:cubicBezTo>
                    <a:cubicBezTo>
                      <a:pt x="567595" y="1014412"/>
                      <a:pt x="573881" y="1015651"/>
                      <a:pt x="579596" y="1016699"/>
                    </a:cubicBezTo>
                    <a:cubicBezTo>
                      <a:pt x="590645" y="1018794"/>
                      <a:pt x="602075" y="1025176"/>
                      <a:pt x="612362" y="1023557"/>
                    </a:cubicBezTo>
                    <a:cubicBezTo>
                      <a:pt x="647891" y="1017842"/>
                      <a:pt x="681419" y="1031272"/>
                      <a:pt x="716090" y="1031653"/>
                    </a:cubicBezTo>
                    <a:cubicBezTo>
                      <a:pt x="731806" y="1031843"/>
                      <a:pt x="747332" y="1034891"/>
                      <a:pt x="758381" y="1018985"/>
                    </a:cubicBezTo>
                    <a:cubicBezTo>
                      <a:pt x="759809" y="1016889"/>
                      <a:pt x="766763" y="1018032"/>
                      <a:pt x="771049" y="1018699"/>
                    </a:cubicBezTo>
                    <a:cubicBezTo>
                      <a:pt x="780574" y="1020128"/>
                      <a:pt x="790004" y="1023747"/>
                      <a:pt x="799433" y="1023652"/>
                    </a:cubicBezTo>
                    <a:cubicBezTo>
                      <a:pt x="818960" y="1023557"/>
                      <a:pt x="838581" y="1022033"/>
                      <a:pt x="858012" y="1020318"/>
                    </a:cubicBezTo>
                    <a:cubicBezTo>
                      <a:pt x="865346" y="1019651"/>
                      <a:pt x="872395" y="1017080"/>
                      <a:pt x="879634" y="1015270"/>
                    </a:cubicBezTo>
                    <a:cubicBezTo>
                      <a:pt x="883634" y="1014222"/>
                      <a:pt x="887921" y="1011460"/>
                      <a:pt x="891635" y="1012031"/>
                    </a:cubicBezTo>
                    <a:cubicBezTo>
                      <a:pt x="913162" y="1015365"/>
                      <a:pt x="932879" y="1007174"/>
                      <a:pt x="953262" y="1003078"/>
                    </a:cubicBezTo>
                    <a:cubicBezTo>
                      <a:pt x="962692" y="1001173"/>
                      <a:pt x="971550" y="996601"/>
                      <a:pt x="980694" y="993458"/>
                    </a:cubicBezTo>
                    <a:cubicBezTo>
                      <a:pt x="983075" y="992600"/>
                      <a:pt x="985742" y="991838"/>
                      <a:pt x="988124" y="992029"/>
                    </a:cubicBezTo>
                    <a:cubicBezTo>
                      <a:pt x="1001744" y="993172"/>
                      <a:pt x="1015270" y="994791"/>
                      <a:pt x="1028795" y="996029"/>
                    </a:cubicBezTo>
                    <a:cubicBezTo>
                      <a:pt x="1041083" y="997172"/>
                      <a:pt x="1053465" y="997553"/>
                      <a:pt x="1059275" y="1011555"/>
                    </a:cubicBezTo>
                    <a:cubicBezTo>
                      <a:pt x="1060133" y="1013746"/>
                      <a:pt x="1062990" y="1015365"/>
                      <a:pt x="1065181" y="1016794"/>
                    </a:cubicBezTo>
                    <a:cubicBezTo>
                      <a:pt x="1098995" y="1038797"/>
                      <a:pt x="1117092" y="1038225"/>
                      <a:pt x="1150144" y="1014984"/>
                    </a:cubicBezTo>
                    <a:cubicBezTo>
                      <a:pt x="1153573" y="1012603"/>
                      <a:pt x="1160907" y="1010888"/>
                      <a:pt x="1163193" y="1012793"/>
                    </a:cubicBezTo>
                    <a:cubicBezTo>
                      <a:pt x="1182624" y="1028605"/>
                      <a:pt x="1203865" y="1026890"/>
                      <a:pt x="1226249" y="1021937"/>
                    </a:cubicBezTo>
                    <a:cubicBezTo>
                      <a:pt x="1232059" y="1020604"/>
                      <a:pt x="1240251" y="1020604"/>
                      <a:pt x="1244632" y="1023747"/>
                    </a:cubicBezTo>
                    <a:cubicBezTo>
                      <a:pt x="1265492" y="1038320"/>
                      <a:pt x="1287876" y="1036225"/>
                      <a:pt x="1310545" y="1031939"/>
                    </a:cubicBezTo>
                    <a:cubicBezTo>
                      <a:pt x="1314069" y="1031272"/>
                      <a:pt x="1318356" y="1027652"/>
                      <a:pt x="1319879" y="1024319"/>
                    </a:cubicBezTo>
                    <a:cubicBezTo>
                      <a:pt x="1325309" y="1012508"/>
                      <a:pt x="1335501" y="1008507"/>
                      <a:pt x="1346740" y="1005173"/>
                    </a:cubicBezTo>
                    <a:cubicBezTo>
                      <a:pt x="1364457" y="999744"/>
                      <a:pt x="1381887" y="993362"/>
                      <a:pt x="1399699" y="988219"/>
                    </a:cubicBezTo>
                    <a:cubicBezTo>
                      <a:pt x="1404081" y="986981"/>
                      <a:pt x="1409510" y="987743"/>
                      <a:pt x="1414082" y="989171"/>
                    </a:cubicBezTo>
                    <a:cubicBezTo>
                      <a:pt x="1429703" y="994029"/>
                      <a:pt x="1439609" y="1006221"/>
                      <a:pt x="1450467" y="1017461"/>
                    </a:cubicBezTo>
                    <a:cubicBezTo>
                      <a:pt x="1455230" y="1022414"/>
                      <a:pt x="1461802" y="1025938"/>
                      <a:pt x="1468184" y="1028795"/>
                    </a:cubicBezTo>
                    <a:cubicBezTo>
                      <a:pt x="1484757" y="1036130"/>
                      <a:pt x="1501712" y="1042702"/>
                      <a:pt x="1518476" y="1049655"/>
                    </a:cubicBezTo>
                    <a:cubicBezTo>
                      <a:pt x="1520095" y="1050322"/>
                      <a:pt x="1521428" y="1052036"/>
                      <a:pt x="1522667" y="1053465"/>
                    </a:cubicBezTo>
                    <a:cubicBezTo>
                      <a:pt x="1535049" y="1068515"/>
                      <a:pt x="1547336" y="1083659"/>
                      <a:pt x="1559814" y="1098709"/>
                    </a:cubicBezTo>
                    <a:cubicBezTo>
                      <a:pt x="1562195" y="1101566"/>
                      <a:pt x="1565625" y="1103662"/>
                      <a:pt x="1568196" y="1106424"/>
                    </a:cubicBezTo>
                    <a:cubicBezTo>
                      <a:pt x="1571816" y="1110234"/>
                      <a:pt x="1576388" y="1113854"/>
                      <a:pt x="1578293" y="1118426"/>
                    </a:cubicBezTo>
                    <a:cubicBezTo>
                      <a:pt x="1584198" y="1132808"/>
                      <a:pt x="1595533" y="1139000"/>
                      <a:pt x="1609820" y="1141667"/>
                    </a:cubicBezTo>
                    <a:cubicBezTo>
                      <a:pt x="1622870" y="1144143"/>
                      <a:pt x="1635919" y="1146239"/>
                      <a:pt x="1648873" y="1149096"/>
                    </a:cubicBezTo>
                    <a:cubicBezTo>
                      <a:pt x="1664684" y="1152525"/>
                      <a:pt x="1680401" y="1156240"/>
                      <a:pt x="1696022" y="1160431"/>
                    </a:cubicBezTo>
                    <a:cubicBezTo>
                      <a:pt x="1702784" y="1162241"/>
                      <a:pt x="1709928" y="1164336"/>
                      <a:pt x="1715739" y="1168051"/>
                    </a:cubicBezTo>
                    <a:cubicBezTo>
                      <a:pt x="1732026" y="1178338"/>
                      <a:pt x="1749457" y="1185291"/>
                      <a:pt x="1768602" y="1182529"/>
                    </a:cubicBezTo>
                    <a:cubicBezTo>
                      <a:pt x="1783937" y="1180338"/>
                      <a:pt x="1796796" y="1185958"/>
                      <a:pt x="1806321" y="1194721"/>
                    </a:cubicBezTo>
                    <a:cubicBezTo>
                      <a:pt x="1823657" y="1210628"/>
                      <a:pt x="1842230" y="1207008"/>
                      <a:pt x="1860709" y="1201865"/>
                    </a:cubicBezTo>
                    <a:cubicBezTo>
                      <a:pt x="1870234" y="1199198"/>
                      <a:pt x="1878044" y="1199579"/>
                      <a:pt x="1887093" y="1202150"/>
                    </a:cubicBezTo>
                    <a:cubicBezTo>
                      <a:pt x="1908048" y="1208151"/>
                      <a:pt x="1922050" y="1224439"/>
                      <a:pt x="1935575" y="1238726"/>
                    </a:cubicBezTo>
                    <a:cubicBezTo>
                      <a:pt x="1947101" y="1250918"/>
                      <a:pt x="1960055" y="1257776"/>
                      <a:pt x="1974247" y="1262920"/>
                    </a:cubicBezTo>
                    <a:cubicBezTo>
                      <a:pt x="1992154" y="1269492"/>
                      <a:pt x="2006346" y="1267016"/>
                      <a:pt x="2014919" y="1251204"/>
                    </a:cubicBezTo>
                    <a:cubicBezTo>
                      <a:pt x="2017300" y="1246727"/>
                      <a:pt x="2021491" y="1241488"/>
                      <a:pt x="2025968" y="1240155"/>
                    </a:cubicBezTo>
                    <a:cubicBezTo>
                      <a:pt x="2047589" y="1233488"/>
                      <a:pt x="2069497" y="1223772"/>
                      <a:pt x="2092643" y="1229678"/>
                    </a:cubicBezTo>
                    <a:cubicBezTo>
                      <a:pt x="2124647" y="1237774"/>
                      <a:pt x="2155889" y="1237298"/>
                      <a:pt x="2187893" y="1229297"/>
                    </a:cubicBezTo>
                    <a:cubicBezTo>
                      <a:pt x="2239804" y="1216343"/>
                      <a:pt x="2291715" y="1202627"/>
                      <a:pt x="2346294" y="1205484"/>
                    </a:cubicBezTo>
                    <a:cubicBezTo>
                      <a:pt x="2355342" y="1205960"/>
                      <a:pt x="2366105" y="1200150"/>
                      <a:pt x="2373916" y="1194435"/>
                    </a:cubicBezTo>
                    <a:cubicBezTo>
                      <a:pt x="2388870" y="1183577"/>
                      <a:pt x="2388203" y="1182719"/>
                      <a:pt x="2404967" y="1191673"/>
                    </a:cubicBezTo>
                    <a:cubicBezTo>
                      <a:pt x="2408968" y="1193864"/>
                      <a:pt x="2413921" y="1195197"/>
                      <a:pt x="2416874" y="1198436"/>
                    </a:cubicBezTo>
                    <a:cubicBezTo>
                      <a:pt x="2431923" y="1214914"/>
                      <a:pt x="2450497" y="1210913"/>
                      <a:pt x="2468975" y="1208532"/>
                    </a:cubicBezTo>
                    <a:cubicBezTo>
                      <a:pt x="2472214" y="1208056"/>
                      <a:pt x="2476119" y="1207389"/>
                      <a:pt x="2478882" y="1208723"/>
                    </a:cubicBezTo>
                    <a:cubicBezTo>
                      <a:pt x="2491359" y="1214723"/>
                      <a:pt x="2501932" y="1212628"/>
                      <a:pt x="2512791" y="1204436"/>
                    </a:cubicBezTo>
                    <a:cubicBezTo>
                      <a:pt x="2522220" y="1197388"/>
                      <a:pt x="2533079" y="1193197"/>
                      <a:pt x="2544223" y="1201960"/>
                    </a:cubicBezTo>
                    <a:cubicBezTo>
                      <a:pt x="2568988" y="1221391"/>
                      <a:pt x="2595467" y="1222343"/>
                      <a:pt x="2623471" y="1210056"/>
                    </a:cubicBezTo>
                    <a:cubicBezTo>
                      <a:pt x="2643473" y="1201293"/>
                      <a:pt x="2663190" y="1199293"/>
                      <a:pt x="2684241" y="1208151"/>
                    </a:cubicBezTo>
                    <a:cubicBezTo>
                      <a:pt x="2692337" y="1211580"/>
                      <a:pt x="2702814" y="1209294"/>
                      <a:pt x="2712244" y="1210056"/>
                    </a:cubicBezTo>
                    <a:cubicBezTo>
                      <a:pt x="2717578" y="1210437"/>
                      <a:pt x="2723484" y="1210532"/>
                      <a:pt x="2728055" y="1212914"/>
                    </a:cubicBezTo>
                    <a:cubicBezTo>
                      <a:pt x="2740248" y="1219010"/>
                      <a:pt x="2751582" y="1226820"/>
                      <a:pt x="2763869" y="1232821"/>
                    </a:cubicBezTo>
                    <a:cubicBezTo>
                      <a:pt x="2769775" y="1235678"/>
                      <a:pt x="2776823" y="1237202"/>
                      <a:pt x="2783491" y="1237298"/>
                    </a:cubicBezTo>
                    <a:cubicBezTo>
                      <a:pt x="2803208" y="1237774"/>
                      <a:pt x="2822925" y="1237774"/>
                      <a:pt x="2842546" y="1236917"/>
                    </a:cubicBezTo>
                    <a:cubicBezTo>
                      <a:pt x="2874931" y="1235583"/>
                      <a:pt x="2907792" y="1235297"/>
                      <a:pt x="2931128" y="1206913"/>
                    </a:cubicBezTo>
                    <a:cubicBezTo>
                      <a:pt x="2933034" y="1204627"/>
                      <a:pt x="2937129" y="1203293"/>
                      <a:pt x="2940368" y="1202912"/>
                    </a:cubicBezTo>
                    <a:cubicBezTo>
                      <a:pt x="2955322" y="1201103"/>
                      <a:pt x="2970657" y="1200912"/>
                      <a:pt x="2985421" y="1197959"/>
                    </a:cubicBezTo>
                    <a:cubicBezTo>
                      <a:pt x="2997232" y="1195578"/>
                      <a:pt x="3007043" y="1196340"/>
                      <a:pt x="3015996" y="1204722"/>
                    </a:cubicBezTo>
                    <a:cubicBezTo>
                      <a:pt x="3027712" y="1215771"/>
                      <a:pt x="3042000" y="1222248"/>
                      <a:pt x="3057621" y="1218724"/>
                    </a:cubicBezTo>
                    <a:cubicBezTo>
                      <a:pt x="3073241" y="1215295"/>
                      <a:pt x="3083528" y="1222724"/>
                      <a:pt x="3095054" y="1230440"/>
                    </a:cubicBezTo>
                    <a:cubicBezTo>
                      <a:pt x="3103436" y="1236059"/>
                      <a:pt x="3112961" y="1243108"/>
                      <a:pt x="3122295" y="1243679"/>
                    </a:cubicBezTo>
                    <a:cubicBezTo>
                      <a:pt x="3143441" y="1244917"/>
                      <a:pt x="3161634" y="1264539"/>
                      <a:pt x="3184589" y="1253395"/>
                    </a:cubicBezTo>
                    <a:cubicBezTo>
                      <a:pt x="3186113" y="1252633"/>
                      <a:pt x="3188875" y="1254538"/>
                      <a:pt x="3191066" y="1255014"/>
                    </a:cubicBezTo>
                    <a:cubicBezTo>
                      <a:pt x="3208592" y="1258634"/>
                      <a:pt x="3225070" y="1255109"/>
                      <a:pt x="3237929" y="1243203"/>
                    </a:cubicBezTo>
                    <a:cubicBezTo>
                      <a:pt x="3254788" y="1227677"/>
                      <a:pt x="3273457" y="1226153"/>
                      <a:pt x="3294221" y="1231202"/>
                    </a:cubicBezTo>
                    <a:cubicBezTo>
                      <a:pt x="3300889" y="1232821"/>
                      <a:pt x="3307557" y="1233964"/>
                      <a:pt x="3314319" y="1235297"/>
                    </a:cubicBezTo>
                    <a:cubicBezTo>
                      <a:pt x="3323463" y="1237202"/>
                      <a:pt x="3332703" y="1239203"/>
                      <a:pt x="3341846" y="1241108"/>
                    </a:cubicBezTo>
                    <a:cubicBezTo>
                      <a:pt x="3350705" y="1243013"/>
                      <a:pt x="3360516" y="1246251"/>
                      <a:pt x="3367373" y="1238060"/>
                    </a:cubicBezTo>
                    <a:cubicBezTo>
                      <a:pt x="3373279" y="1231011"/>
                      <a:pt x="3377470" y="1231678"/>
                      <a:pt x="3382899" y="1237774"/>
                    </a:cubicBezTo>
                    <a:cubicBezTo>
                      <a:pt x="3401759" y="1259110"/>
                      <a:pt x="3424619" y="1272445"/>
                      <a:pt x="3453765" y="1273397"/>
                    </a:cubicBezTo>
                    <a:cubicBezTo>
                      <a:pt x="3459766" y="1273588"/>
                      <a:pt x="3465862" y="1274921"/>
                      <a:pt x="3471767" y="1276350"/>
                    </a:cubicBezTo>
                    <a:cubicBezTo>
                      <a:pt x="3475387" y="1277207"/>
                      <a:pt x="3479769" y="1278160"/>
                      <a:pt x="3481959" y="1280732"/>
                    </a:cubicBezTo>
                    <a:cubicBezTo>
                      <a:pt x="3499009" y="1300353"/>
                      <a:pt x="3520250" y="1313974"/>
                      <a:pt x="3543396" y="1324928"/>
                    </a:cubicBezTo>
                    <a:cubicBezTo>
                      <a:pt x="3551682" y="1328833"/>
                      <a:pt x="3560541" y="1332738"/>
                      <a:pt x="3569494" y="1333881"/>
                    </a:cubicBezTo>
                    <a:cubicBezTo>
                      <a:pt x="3578828" y="1335024"/>
                      <a:pt x="3588639" y="1333119"/>
                      <a:pt x="3598164" y="1332071"/>
                    </a:cubicBezTo>
                    <a:cubicBezTo>
                      <a:pt x="3603784" y="1331500"/>
                      <a:pt x="3610261" y="1331595"/>
                      <a:pt x="3614738" y="1328833"/>
                    </a:cubicBezTo>
                    <a:cubicBezTo>
                      <a:pt x="3628930" y="1320165"/>
                      <a:pt x="3642646" y="1310831"/>
                      <a:pt x="3655886" y="1300734"/>
                    </a:cubicBezTo>
                    <a:cubicBezTo>
                      <a:pt x="3667221" y="1292066"/>
                      <a:pt x="3669507" y="1290828"/>
                      <a:pt x="3679317" y="1301687"/>
                    </a:cubicBezTo>
                    <a:cubicBezTo>
                      <a:pt x="3689414" y="1312831"/>
                      <a:pt x="3701987" y="1318641"/>
                      <a:pt x="3715893" y="1321022"/>
                    </a:cubicBezTo>
                    <a:cubicBezTo>
                      <a:pt x="3737896" y="1324737"/>
                      <a:pt x="3760089" y="1327880"/>
                      <a:pt x="3782282" y="1329690"/>
                    </a:cubicBezTo>
                    <a:cubicBezTo>
                      <a:pt x="3802380" y="1331309"/>
                      <a:pt x="3812000" y="1322546"/>
                      <a:pt x="3816001" y="1302639"/>
                    </a:cubicBezTo>
                    <a:cubicBezTo>
                      <a:pt x="3818287" y="1291590"/>
                      <a:pt x="3821240" y="1279588"/>
                      <a:pt x="3833431" y="1276636"/>
                    </a:cubicBezTo>
                    <a:cubicBezTo>
                      <a:pt x="3853339" y="1271873"/>
                      <a:pt x="3874008" y="1269778"/>
                      <a:pt x="3883819" y="1246442"/>
                    </a:cubicBezTo>
                    <a:cubicBezTo>
                      <a:pt x="3889248" y="1251585"/>
                      <a:pt x="3892582" y="1254633"/>
                      <a:pt x="3895821" y="1257681"/>
                    </a:cubicBezTo>
                    <a:cubicBezTo>
                      <a:pt x="3904774" y="1266158"/>
                      <a:pt x="3923347" y="1269778"/>
                      <a:pt x="3932778" y="1262444"/>
                    </a:cubicBezTo>
                    <a:cubicBezTo>
                      <a:pt x="3946684" y="1251776"/>
                      <a:pt x="3959448" y="1253776"/>
                      <a:pt x="3972782" y="1262063"/>
                    </a:cubicBezTo>
                    <a:cubicBezTo>
                      <a:pt x="3995071" y="1275779"/>
                      <a:pt x="4019931" y="1272635"/>
                      <a:pt x="4042505" y="1267111"/>
                    </a:cubicBezTo>
                    <a:cubicBezTo>
                      <a:pt x="4059555" y="1263015"/>
                      <a:pt x="4077748" y="1255490"/>
                      <a:pt x="4088892" y="1238250"/>
                    </a:cubicBezTo>
                    <a:cubicBezTo>
                      <a:pt x="4092416" y="1232726"/>
                      <a:pt x="4100322" y="1229963"/>
                      <a:pt x="4106609" y="1226344"/>
                    </a:cubicBezTo>
                    <a:cubicBezTo>
                      <a:pt x="4111848" y="1223391"/>
                      <a:pt x="4117372" y="1220629"/>
                      <a:pt x="4123182" y="1218724"/>
                    </a:cubicBezTo>
                    <a:cubicBezTo>
                      <a:pt x="4129373" y="1216628"/>
                      <a:pt x="4136232" y="1213580"/>
                      <a:pt x="4142328" y="1214438"/>
                    </a:cubicBezTo>
                    <a:cubicBezTo>
                      <a:pt x="4160806" y="1216914"/>
                      <a:pt x="4175475" y="1212056"/>
                      <a:pt x="4188524" y="1198245"/>
                    </a:cubicBezTo>
                    <a:cubicBezTo>
                      <a:pt x="4195287" y="1191101"/>
                      <a:pt x="4205288" y="1182434"/>
                      <a:pt x="4213860" y="1182338"/>
                    </a:cubicBezTo>
                    <a:cubicBezTo>
                      <a:pt x="4234720" y="1182053"/>
                      <a:pt x="4252055" y="1175195"/>
                      <a:pt x="4270820" y="1167003"/>
                    </a:cubicBezTo>
                    <a:cubicBezTo>
                      <a:pt x="4282916" y="1161764"/>
                      <a:pt x="4296632" y="1158145"/>
                      <a:pt x="4309587" y="1153287"/>
                    </a:cubicBezTo>
                    <a:cubicBezTo>
                      <a:pt x="4324731" y="1147572"/>
                      <a:pt x="4341210" y="1145477"/>
                      <a:pt x="4350449" y="1129665"/>
                    </a:cubicBezTo>
                    <a:cubicBezTo>
                      <a:pt x="4351496" y="1127951"/>
                      <a:pt x="4354640" y="1127665"/>
                      <a:pt x="4356164" y="1126046"/>
                    </a:cubicBezTo>
                    <a:cubicBezTo>
                      <a:pt x="4361021" y="1121093"/>
                      <a:pt x="4367308" y="1116521"/>
                      <a:pt x="4369880" y="1110520"/>
                    </a:cubicBezTo>
                    <a:cubicBezTo>
                      <a:pt x="4377309" y="1092994"/>
                      <a:pt x="4383119" y="1074896"/>
                      <a:pt x="4389787" y="1057085"/>
                    </a:cubicBezTo>
                    <a:cubicBezTo>
                      <a:pt x="4391216" y="1053275"/>
                      <a:pt x="4392549" y="1048417"/>
                      <a:pt x="4395502" y="1046226"/>
                    </a:cubicBezTo>
                    <a:cubicBezTo>
                      <a:pt x="4412552" y="1033653"/>
                      <a:pt x="4429888" y="1021556"/>
                      <a:pt x="4447413" y="1009650"/>
                    </a:cubicBezTo>
                    <a:cubicBezTo>
                      <a:pt x="4454462" y="1004887"/>
                      <a:pt x="4460367" y="1007555"/>
                      <a:pt x="4466654" y="1013079"/>
                    </a:cubicBezTo>
                    <a:cubicBezTo>
                      <a:pt x="4472750" y="1018318"/>
                      <a:pt x="4480275" y="1023747"/>
                      <a:pt x="4487894" y="1025081"/>
                    </a:cubicBezTo>
                    <a:cubicBezTo>
                      <a:pt x="4503135" y="1027652"/>
                      <a:pt x="4518946" y="1028224"/>
                      <a:pt x="4534472" y="1028224"/>
                    </a:cubicBezTo>
                    <a:cubicBezTo>
                      <a:pt x="4540282" y="1028224"/>
                      <a:pt x="4546473" y="1024795"/>
                      <a:pt x="4551903" y="1022033"/>
                    </a:cubicBezTo>
                    <a:cubicBezTo>
                      <a:pt x="4562189" y="1016794"/>
                      <a:pt x="4571714" y="1009745"/>
                      <a:pt x="4582382" y="1005364"/>
                    </a:cubicBezTo>
                    <a:cubicBezTo>
                      <a:pt x="4594765" y="1000316"/>
                      <a:pt x="4602194" y="992219"/>
                      <a:pt x="4605909" y="979551"/>
                    </a:cubicBezTo>
                    <a:cubicBezTo>
                      <a:pt x="4611434" y="960692"/>
                      <a:pt x="4624579" y="947547"/>
                      <a:pt x="4640104" y="936879"/>
                    </a:cubicBezTo>
                    <a:cubicBezTo>
                      <a:pt x="4659821" y="923258"/>
                      <a:pt x="4683348" y="923925"/>
                      <a:pt x="4705731" y="920591"/>
                    </a:cubicBezTo>
                    <a:cubicBezTo>
                      <a:pt x="4714304" y="919353"/>
                      <a:pt x="4723162" y="918305"/>
                      <a:pt x="4730973" y="915162"/>
                    </a:cubicBezTo>
                    <a:cubicBezTo>
                      <a:pt x="4760595" y="903351"/>
                      <a:pt x="4790218" y="892112"/>
                      <a:pt x="4822794" y="892397"/>
                    </a:cubicBezTo>
                    <a:cubicBezTo>
                      <a:pt x="4825460" y="892397"/>
                      <a:pt x="4828128" y="892112"/>
                      <a:pt x="4830794" y="891635"/>
                    </a:cubicBezTo>
                    <a:cubicBezTo>
                      <a:pt x="4853940" y="887730"/>
                      <a:pt x="4877848" y="886206"/>
                      <a:pt x="4894421" y="865442"/>
                    </a:cubicBezTo>
                    <a:cubicBezTo>
                      <a:pt x="4897469" y="861632"/>
                      <a:pt x="4904422" y="860489"/>
                      <a:pt x="4909756" y="858964"/>
                    </a:cubicBezTo>
                    <a:cubicBezTo>
                      <a:pt x="4918996" y="856488"/>
                      <a:pt x="4925188" y="851440"/>
                      <a:pt x="4928521" y="842391"/>
                    </a:cubicBezTo>
                    <a:cubicBezTo>
                      <a:pt x="4934141" y="826770"/>
                      <a:pt x="4940808" y="811435"/>
                      <a:pt x="4945857" y="795623"/>
                    </a:cubicBezTo>
                    <a:cubicBezTo>
                      <a:pt x="4949381" y="784765"/>
                      <a:pt x="4955953" y="778764"/>
                      <a:pt x="4966145" y="774287"/>
                    </a:cubicBezTo>
                    <a:cubicBezTo>
                      <a:pt x="4971860" y="771811"/>
                      <a:pt x="4976813" y="766382"/>
                      <a:pt x="4980909" y="761333"/>
                    </a:cubicBezTo>
                    <a:cubicBezTo>
                      <a:pt x="4985862" y="755237"/>
                      <a:pt x="4988433" y="747141"/>
                      <a:pt x="4993862" y="741712"/>
                    </a:cubicBezTo>
                    <a:cubicBezTo>
                      <a:pt x="5007102" y="728186"/>
                      <a:pt x="5011198" y="713232"/>
                      <a:pt x="5006816" y="694754"/>
                    </a:cubicBezTo>
                    <a:cubicBezTo>
                      <a:pt x="5002911" y="678371"/>
                      <a:pt x="5013198" y="656463"/>
                      <a:pt x="5026724" y="653129"/>
                    </a:cubicBezTo>
                    <a:cubicBezTo>
                      <a:pt x="5041678" y="649414"/>
                      <a:pt x="5051965" y="640271"/>
                      <a:pt x="5062538" y="630079"/>
                    </a:cubicBezTo>
                    <a:cubicBezTo>
                      <a:pt x="5068443" y="624364"/>
                      <a:pt x="5076730" y="619411"/>
                      <a:pt x="5084731" y="617982"/>
                    </a:cubicBezTo>
                    <a:cubicBezTo>
                      <a:pt x="5115116" y="612458"/>
                      <a:pt x="5143786" y="619220"/>
                      <a:pt x="5172647" y="630174"/>
                    </a:cubicBezTo>
                    <a:cubicBezTo>
                      <a:pt x="5191506" y="637318"/>
                      <a:pt x="5212461" y="639223"/>
                      <a:pt x="5232654" y="642080"/>
                    </a:cubicBezTo>
                    <a:cubicBezTo>
                      <a:pt x="5238941" y="642937"/>
                      <a:pt x="5246942" y="641033"/>
                      <a:pt x="5252371" y="637508"/>
                    </a:cubicBezTo>
                    <a:cubicBezTo>
                      <a:pt x="5271421" y="625316"/>
                      <a:pt x="5290376" y="612743"/>
                      <a:pt x="5308092" y="598646"/>
                    </a:cubicBezTo>
                    <a:cubicBezTo>
                      <a:pt x="5324571" y="585407"/>
                      <a:pt x="5343144" y="579882"/>
                      <a:pt x="5363147" y="581311"/>
                    </a:cubicBezTo>
                    <a:cubicBezTo>
                      <a:pt x="5377720" y="582359"/>
                      <a:pt x="5390864" y="579977"/>
                      <a:pt x="5404580" y="576358"/>
                    </a:cubicBezTo>
                    <a:cubicBezTo>
                      <a:pt x="5416010" y="573310"/>
                      <a:pt x="5428583" y="571214"/>
                      <a:pt x="5440203" y="572548"/>
                    </a:cubicBezTo>
                    <a:cubicBezTo>
                      <a:pt x="5456491" y="574453"/>
                      <a:pt x="5469922" y="571691"/>
                      <a:pt x="5482971" y="561880"/>
                    </a:cubicBezTo>
                    <a:cubicBezTo>
                      <a:pt x="5489924" y="556641"/>
                      <a:pt x="5498878" y="553879"/>
                      <a:pt x="5507165" y="550259"/>
                    </a:cubicBezTo>
                    <a:cubicBezTo>
                      <a:pt x="5519928" y="544640"/>
                      <a:pt x="5533168" y="539877"/>
                      <a:pt x="5545645" y="533591"/>
                    </a:cubicBezTo>
                    <a:cubicBezTo>
                      <a:pt x="5559076" y="526923"/>
                      <a:pt x="5571363" y="517684"/>
                      <a:pt x="5585079" y="511969"/>
                    </a:cubicBezTo>
                    <a:cubicBezTo>
                      <a:pt x="5599843" y="505778"/>
                      <a:pt x="5609368" y="496348"/>
                      <a:pt x="5615368" y="481679"/>
                    </a:cubicBezTo>
                    <a:cubicBezTo>
                      <a:pt x="5619179" y="472440"/>
                      <a:pt x="5624417" y="462629"/>
                      <a:pt x="5631656" y="456152"/>
                    </a:cubicBezTo>
                    <a:cubicBezTo>
                      <a:pt x="5646611" y="442913"/>
                      <a:pt x="5664136" y="432625"/>
                      <a:pt x="5679377" y="419576"/>
                    </a:cubicBezTo>
                    <a:cubicBezTo>
                      <a:pt x="5700808" y="401288"/>
                      <a:pt x="5720620" y="381857"/>
                      <a:pt x="5722525" y="350615"/>
                    </a:cubicBezTo>
                    <a:cubicBezTo>
                      <a:pt x="5723572" y="333375"/>
                      <a:pt x="5732716" y="326041"/>
                      <a:pt x="5749576" y="321945"/>
                    </a:cubicBezTo>
                    <a:cubicBezTo>
                      <a:pt x="5755195" y="320612"/>
                      <a:pt x="5763197" y="318040"/>
                      <a:pt x="5764911" y="313849"/>
                    </a:cubicBezTo>
                    <a:cubicBezTo>
                      <a:pt x="5770054" y="301371"/>
                      <a:pt x="5780722" y="298895"/>
                      <a:pt x="5791009" y="293942"/>
                    </a:cubicBezTo>
                    <a:cubicBezTo>
                      <a:pt x="5797201" y="290989"/>
                      <a:pt x="5804821" y="285179"/>
                      <a:pt x="5806440" y="279178"/>
                    </a:cubicBezTo>
                    <a:cubicBezTo>
                      <a:pt x="5813107" y="254889"/>
                      <a:pt x="5831395" y="240602"/>
                      <a:pt x="5848636" y="224885"/>
                    </a:cubicBezTo>
                    <a:cubicBezTo>
                      <a:pt x="5853684" y="220218"/>
                      <a:pt x="5859113" y="214884"/>
                      <a:pt x="5861590" y="208788"/>
                    </a:cubicBezTo>
                    <a:cubicBezTo>
                      <a:pt x="5866829" y="195643"/>
                      <a:pt x="5874639" y="186118"/>
                      <a:pt x="5888355" y="181166"/>
                    </a:cubicBezTo>
                    <a:cubicBezTo>
                      <a:pt x="5892736" y="179642"/>
                      <a:pt x="5896737" y="176117"/>
                      <a:pt x="5900071" y="172784"/>
                    </a:cubicBezTo>
                    <a:cubicBezTo>
                      <a:pt x="5907215" y="165545"/>
                      <a:pt x="5913215" y="157067"/>
                      <a:pt x="5920740" y="150305"/>
                    </a:cubicBezTo>
                    <a:cubicBezTo>
                      <a:pt x="5939885" y="132874"/>
                      <a:pt x="5958840" y="115729"/>
                      <a:pt x="5969985" y="91345"/>
                    </a:cubicBezTo>
                    <a:cubicBezTo>
                      <a:pt x="5975413" y="79439"/>
                      <a:pt x="5981605" y="66485"/>
                      <a:pt x="5991130" y="58293"/>
                    </a:cubicBezTo>
                    <a:cubicBezTo>
                      <a:pt x="6003227" y="47911"/>
                      <a:pt x="6019133" y="42005"/>
                      <a:pt x="6033325" y="33909"/>
                    </a:cubicBezTo>
                    <a:cubicBezTo>
                      <a:pt x="6040469" y="29813"/>
                      <a:pt x="6047137" y="24860"/>
                      <a:pt x="6054376" y="20955"/>
                    </a:cubicBezTo>
                    <a:cubicBezTo>
                      <a:pt x="6067234" y="14097"/>
                      <a:pt x="6080379" y="7715"/>
                      <a:pt x="6095524" y="0"/>
                    </a:cubicBezTo>
                    <a:close/>
                  </a:path>
                </a:pathLst>
              </a:custGeom>
              <a:blipFill>
                <a:blip r:embed="rId2">
                  <a:alphaModFix amt="57000"/>
                </a:blip>
                <a:tile tx="0" ty="0" sx="100000" sy="100000" flip="none" algn="tl"/>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grpSp>
      <p:sp>
        <p:nvSpPr>
          <p:cNvPr id="5" name="مربع نص 4">
            <a:extLst>
              <a:ext uri="{FF2B5EF4-FFF2-40B4-BE49-F238E27FC236}">
                <a16:creationId xmlns:a16="http://schemas.microsoft.com/office/drawing/2014/main" id="{F211BD48-D059-5CA3-C708-B8E26955AD0E}"/>
              </a:ext>
            </a:extLst>
          </p:cNvPr>
          <p:cNvSpPr txBox="1"/>
          <p:nvPr/>
        </p:nvSpPr>
        <p:spPr>
          <a:xfrm>
            <a:off x="838199" y="1120676"/>
            <a:ext cx="10209552" cy="2308324"/>
          </a:xfrm>
          <a:prstGeom prst="rect">
            <a:avLst/>
          </a:prstGeom>
        </p:spPr>
        <p:txBody>
          <a:bodyPr vert="horz" lIns="91440" tIns="45720" rIns="91440" bIns="45720" rtlCol="0" anchor="b">
            <a:normAutofit/>
          </a:bodyPr>
          <a:lstStyle/>
          <a:p>
            <a:pPr algn="ctr">
              <a:lnSpc>
                <a:spcPct val="90000"/>
              </a:lnSpc>
              <a:spcBef>
                <a:spcPct val="0"/>
              </a:spcBef>
              <a:spcAft>
                <a:spcPts val="600"/>
              </a:spcAft>
            </a:pPr>
            <a:r>
              <a:rPr lang="ar-EG" sz="6000" kern="1200" dirty="0">
                <a:solidFill>
                  <a:schemeClr val="bg1"/>
                </a:solidFill>
                <a:latin typeface="Sakkal Majalla" panose="02000000000000000000" pitchFamily="2" charset="-78"/>
                <a:ea typeface="+mj-ea"/>
                <a:cs typeface="Sakkal Majalla" panose="02000000000000000000" pitchFamily="2" charset="-78"/>
              </a:rPr>
              <a:t>مبررات وأسباب الاهتمام بأخلاقيات النشر العلمي</a:t>
            </a:r>
            <a:endParaRPr lang="en-US" sz="6000" kern="1200" dirty="0">
              <a:solidFill>
                <a:schemeClr val="bg1"/>
              </a:solidFill>
              <a:latin typeface="Sakkal Majalla" panose="02000000000000000000" pitchFamily="2" charset="-78"/>
              <a:ea typeface="+mj-ea"/>
              <a:cs typeface="Sakkal Majalla" panose="02000000000000000000" pitchFamily="2" charset="-78"/>
            </a:endParaRPr>
          </a:p>
        </p:txBody>
      </p:sp>
    </p:spTree>
    <p:extLst>
      <p:ext uri="{BB962C8B-B14F-4D97-AF65-F5344CB8AC3E}">
        <p14:creationId xmlns:p14="http://schemas.microsoft.com/office/powerpoint/2010/main" val="246081100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3BB177AD-65BC-B199-8A45-D80F2C201A32}"/>
              </a:ext>
            </a:extLst>
          </p:cNvPr>
          <p:cNvSpPr>
            <a:spLocks noGrp="1"/>
          </p:cNvSpPr>
          <p:nvPr>
            <p:ph type="title"/>
          </p:nvPr>
        </p:nvSpPr>
        <p:spPr/>
        <p:txBody>
          <a:bodyPr/>
          <a:lstStyle/>
          <a:p>
            <a:pPr algn="r" rtl="1"/>
            <a:r>
              <a:rPr lang="ar-EG" dirty="0">
                <a:solidFill>
                  <a:schemeClr val="bg1"/>
                </a:solidFill>
              </a:rPr>
              <a:t>مبررات وأسباب الاهتمام بأخلاقيات النشر العلمي</a:t>
            </a:r>
          </a:p>
        </p:txBody>
      </p:sp>
      <p:graphicFrame>
        <p:nvGraphicFramePr>
          <p:cNvPr id="4" name="عنصر نائب للمحتوى 3">
            <a:extLst>
              <a:ext uri="{FF2B5EF4-FFF2-40B4-BE49-F238E27FC236}">
                <a16:creationId xmlns:a16="http://schemas.microsoft.com/office/drawing/2014/main" id="{5A35CB8B-B8F4-1ABC-81FB-EB228172DDF1}"/>
              </a:ext>
            </a:extLst>
          </p:cNvPr>
          <p:cNvGraphicFramePr>
            <a:graphicFrameLocks noGrp="1"/>
          </p:cNvGraphicFramePr>
          <p:nvPr>
            <p:ph idx="1"/>
            <p:extLst>
              <p:ext uri="{D42A27DB-BD31-4B8C-83A1-F6EECF244321}">
                <p14:modId xmlns:p14="http://schemas.microsoft.com/office/powerpoint/2010/main" val="1735698619"/>
              </p:ext>
            </p:extLst>
          </p:nvPr>
        </p:nvGraphicFramePr>
        <p:xfrm>
          <a:off x="838200" y="1555802"/>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6265263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عنصر نائب للمحتوى 3">
            <a:extLst>
              <a:ext uri="{FF2B5EF4-FFF2-40B4-BE49-F238E27FC236}">
                <a16:creationId xmlns:a16="http://schemas.microsoft.com/office/drawing/2014/main" id="{47A89225-B606-E423-1254-A00E2356E862}"/>
              </a:ext>
            </a:extLst>
          </p:cNvPr>
          <p:cNvGraphicFramePr>
            <a:graphicFrameLocks noGrp="1"/>
          </p:cNvGraphicFramePr>
          <p:nvPr>
            <p:ph idx="1"/>
            <p:extLst>
              <p:ext uri="{D42A27DB-BD31-4B8C-83A1-F6EECF244321}">
                <p14:modId xmlns:p14="http://schemas.microsoft.com/office/powerpoint/2010/main" val="1698541073"/>
              </p:ext>
            </p:extLst>
          </p:nvPr>
        </p:nvGraphicFramePr>
        <p:xfrm>
          <a:off x="838200" y="1214203"/>
          <a:ext cx="10515600" cy="496276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86698495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عنصر نائب للمحتوى 4">
            <a:extLst>
              <a:ext uri="{FF2B5EF4-FFF2-40B4-BE49-F238E27FC236}">
                <a16:creationId xmlns:a16="http://schemas.microsoft.com/office/drawing/2014/main" id="{87C3D07D-DAAC-69C1-923D-D169D5FE7AE0}"/>
              </a:ext>
            </a:extLst>
          </p:cNvPr>
          <p:cNvSpPr>
            <a:spLocks noGrp="1"/>
          </p:cNvSpPr>
          <p:nvPr>
            <p:ph idx="1"/>
          </p:nvPr>
        </p:nvSpPr>
        <p:spPr>
          <a:xfrm>
            <a:off x="838200" y="1229193"/>
            <a:ext cx="10515600" cy="4812833"/>
          </a:xfrm>
        </p:spPr>
        <p:txBody>
          <a:bodyPr/>
          <a:lstStyle/>
          <a:p>
            <a:pPr marL="0" indent="0" algn="just" rtl="1">
              <a:buNone/>
            </a:pPr>
            <a:r>
              <a:rPr lang="ar-EG" sz="4000" dirty="0">
                <a:solidFill>
                  <a:schemeClr val="bg1"/>
                </a:solidFill>
                <a:latin typeface="Sakkal Majalla" panose="02000000000000000000" pitchFamily="2" charset="-78"/>
                <a:cs typeface="Sakkal Majalla" panose="02000000000000000000" pitchFamily="2" charset="-78"/>
              </a:rPr>
              <a:t>للعديد من الكليات والمنظمات دوريات علمية مشهرة ، إلا أن عامل التأثير </a:t>
            </a:r>
            <a:r>
              <a:rPr lang="en-US" sz="4000" dirty="0">
                <a:solidFill>
                  <a:schemeClr val="bg1"/>
                </a:solidFill>
                <a:latin typeface="Sakkal Majalla" panose="02000000000000000000" pitchFamily="2" charset="-78"/>
                <a:cs typeface="Sakkal Majalla" panose="02000000000000000000" pitchFamily="2" charset="-78"/>
              </a:rPr>
              <a:t>Impact Factor</a:t>
            </a:r>
            <a:r>
              <a:rPr lang="ar-EG" sz="4000" dirty="0">
                <a:solidFill>
                  <a:schemeClr val="bg1"/>
                </a:solidFill>
                <a:latin typeface="Sakkal Majalla" panose="02000000000000000000" pitchFamily="2" charset="-78"/>
                <a:cs typeface="Sakkal Majalla" panose="02000000000000000000" pitchFamily="2" charset="-78"/>
              </a:rPr>
              <a:t> لها منخفض مقارنة بالمجلات العلمية المحكمة والتي لها معدل إطلاع عال </a:t>
            </a:r>
            <a:r>
              <a:rPr lang="en-US" sz="4000" dirty="0">
                <a:solidFill>
                  <a:schemeClr val="bg1"/>
                </a:solidFill>
                <a:latin typeface="Sakkal Majalla" panose="02000000000000000000" pitchFamily="2" charset="-78"/>
                <a:cs typeface="Sakkal Majalla" panose="02000000000000000000" pitchFamily="2" charset="-78"/>
              </a:rPr>
              <a:t>Citation</a:t>
            </a:r>
            <a:r>
              <a:rPr lang="ar-EG" sz="4000" dirty="0">
                <a:solidFill>
                  <a:schemeClr val="bg1"/>
                </a:solidFill>
                <a:latin typeface="Sakkal Majalla" panose="02000000000000000000" pitchFamily="2" charset="-78"/>
                <a:cs typeface="Sakkal Majalla" panose="02000000000000000000" pitchFamily="2" charset="-78"/>
              </a:rPr>
              <a:t>. </a:t>
            </a:r>
          </a:p>
          <a:p>
            <a:pPr marL="0" indent="0" algn="r" rtl="1">
              <a:buNone/>
            </a:pPr>
            <a:r>
              <a:rPr lang="ar-EG" sz="4000" u="sng" dirty="0">
                <a:solidFill>
                  <a:schemeClr val="bg1"/>
                </a:solidFill>
                <a:latin typeface="Sakkal Majalla" panose="02000000000000000000" pitchFamily="2" charset="-78"/>
                <a:cs typeface="Sakkal Majalla" panose="02000000000000000000" pitchFamily="2" charset="-78"/>
              </a:rPr>
              <a:t>ما السبب وراء  ضعف معامل التأثير لهذه المجلات؟ </a:t>
            </a:r>
          </a:p>
          <a:p>
            <a:pPr marL="0" indent="0" algn="r" rtl="1">
              <a:buNone/>
            </a:pPr>
            <a:r>
              <a:rPr lang="ar-EG" sz="4000" dirty="0">
                <a:solidFill>
                  <a:schemeClr val="bg1"/>
                </a:solidFill>
                <a:latin typeface="Sakkal Majalla" panose="02000000000000000000" pitchFamily="2" charset="-78"/>
                <a:cs typeface="Sakkal Majalla" panose="02000000000000000000" pitchFamily="2" charset="-78"/>
              </a:rPr>
              <a:t>- درجة جودة البحوث المنشورة بها منخفضة. </a:t>
            </a:r>
          </a:p>
          <a:p>
            <a:pPr marL="0" indent="0" algn="r" rtl="1">
              <a:buNone/>
            </a:pPr>
            <a:r>
              <a:rPr lang="ar-EG" sz="4000" dirty="0">
                <a:solidFill>
                  <a:schemeClr val="bg1"/>
                </a:solidFill>
                <a:latin typeface="Sakkal Majalla" panose="02000000000000000000" pitchFamily="2" charset="-78"/>
                <a:cs typeface="Sakkal Majalla" panose="02000000000000000000" pitchFamily="2" charset="-78"/>
              </a:rPr>
              <a:t>- عدم الاستعانة بنظام تحكيم النظراء </a:t>
            </a:r>
            <a:r>
              <a:rPr lang="en-US" sz="4000" dirty="0">
                <a:solidFill>
                  <a:schemeClr val="bg1"/>
                </a:solidFill>
                <a:latin typeface="Sakkal Majalla" panose="02000000000000000000" pitchFamily="2" charset="-78"/>
                <a:cs typeface="Sakkal Majalla" panose="02000000000000000000" pitchFamily="2" charset="-78"/>
              </a:rPr>
              <a:t>Peer Reviewers</a:t>
            </a:r>
            <a:r>
              <a:rPr lang="ar-EG" sz="4000" dirty="0">
                <a:solidFill>
                  <a:schemeClr val="bg1"/>
                </a:solidFill>
                <a:latin typeface="Sakkal Majalla" panose="02000000000000000000" pitchFamily="2" charset="-78"/>
                <a:cs typeface="Sakkal Majalla" panose="02000000000000000000" pitchFamily="2" charset="-78"/>
              </a:rPr>
              <a:t> كفء وحديث. حيث يعمل هذا النظام على التحكم في التمييز بين الأبحاث الغث والثمين. </a:t>
            </a:r>
          </a:p>
          <a:p>
            <a:pPr marL="0" indent="0" algn="r" rtl="1">
              <a:buNone/>
            </a:pPr>
            <a:endParaRPr lang="ar-EG" dirty="0">
              <a:solidFill>
                <a:schemeClr val="bg1"/>
              </a:solidFill>
            </a:endParaRPr>
          </a:p>
        </p:txBody>
      </p:sp>
    </p:spTree>
    <p:extLst>
      <p:ext uri="{BB962C8B-B14F-4D97-AF65-F5344CB8AC3E}">
        <p14:creationId xmlns:p14="http://schemas.microsoft.com/office/powerpoint/2010/main" val="171795453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97627332-C7AD-988E-EE5C-8CCA59C37BFA}"/>
              </a:ext>
            </a:extLst>
          </p:cNvPr>
          <p:cNvSpPr>
            <a:spLocks noGrp="1"/>
          </p:cNvSpPr>
          <p:nvPr>
            <p:ph idx="1"/>
          </p:nvPr>
        </p:nvSpPr>
        <p:spPr>
          <a:xfrm>
            <a:off x="838200" y="1229193"/>
            <a:ext cx="10515600" cy="4947770"/>
          </a:xfrm>
        </p:spPr>
        <p:txBody>
          <a:bodyPr>
            <a:normAutofit lnSpcReduction="10000"/>
          </a:bodyPr>
          <a:lstStyle/>
          <a:p>
            <a:pPr algn="just" rtl="1"/>
            <a:r>
              <a:rPr lang="ar-EG" sz="4000" dirty="0">
                <a:solidFill>
                  <a:schemeClr val="bg1"/>
                </a:solidFill>
                <a:latin typeface="Sakkal Majalla" panose="02000000000000000000" pitchFamily="2" charset="-78"/>
                <a:cs typeface="Sakkal Majalla" panose="02000000000000000000" pitchFamily="2" charset="-78"/>
              </a:rPr>
              <a:t> تجنبا لتضارب المصالح وللعدالة ، تستخدم معظم المجلات</a:t>
            </a:r>
          </a:p>
          <a:p>
            <a:pPr marL="0" indent="0" algn="just" rtl="1">
              <a:buNone/>
            </a:pPr>
            <a:r>
              <a:rPr lang="ar-EG" sz="4000" dirty="0">
                <a:solidFill>
                  <a:schemeClr val="bg1"/>
                </a:solidFill>
                <a:latin typeface="Sakkal Majalla" panose="02000000000000000000" pitchFamily="2" charset="-78"/>
                <a:cs typeface="Sakkal Majalla" panose="02000000000000000000" pitchFamily="2" charset="-78"/>
              </a:rPr>
              <a:t> أو الدوريات نظام المراجعة العمياء. </a:t>
            </a:r>
          </a:p>
          <a:p>
            <a:pPr marL="0" indent="0" algn="just" rtl="1">
              <a:buNone/>
            </a:pPr>
            <a:r>
              <a:rPr lang="ar-EG" sz="4000" u="sng" dirty="0">
                <a:solidFill>
                  <a:schemeClr val="bg1"/>
                </a:solidFill>
                <a:latin typeface="Sakkal Majalla" panose="02000000000000000000" pitchFamily="2" charset="-78"/>
                <a:cs typeface="Sakkal Majalla" panose="02000000000000000000" pitchFamily="2" charset="-78"/>
              </a:rPr>
              <a:t>ماذا يقصد بالمراجعة العمياء؟ </a:t>
            </a:r>
          </a:p>
          <a:p>
            <a:pPr marL="0" indent="0" algn="just" rtl="1">
              <a:buNone/>
            </a:pPr>
            <a:r>
              <a:rPr lang="ar-EG" sz="4000" dirty="0">
                <a:solidFill>
                  <a:schemeClr val="bg1"/>
                </a:solidFill>
                <a:latin typeface="Sakkal Majalla" panose="02000000000000000000" pitchFamily="2" charset="-78"/>
                <a:cs typeface="Sakkal Majalla" panose="02000000000000000000" pitchFamily="2" charset="-78"/>
              </a:rPr>
              <a:t>أي المؤلفون لا يعرفون أسماء  المحكمين أو الهيئات التي ينتسبون إليه، والعكس صحيح. </a:t>
            </a:r>
          </a:p>
          <a:p>
            <a:pPr algn="just" rtl="1"/>
            <a:r>
              <a:rPr lang="ar-EG" sz="4000" dirty="0">
                <a:solidFill>
                  <a:schemeClr val="bg1"/>
                </a:solidFill>
                <a:latin typeface="Sakkal Majalla" panose="02000000000000000000" pitchFamily="2" charset="-78"/>
                <a:cs typeface="Sakkal Majalla" panose="02000000000000000000" pitchFamily="2" charset="-78"/>
              </a:rPr>
              <a:t>هذه العملية تعزز الموضوعية والعدل في تقييم النظراء  ( تحكيم المادة العلمية دون لردود الأفعال من قبل المؤلفين  ، أو اتخاذ النظراء موقف ضد المؤلفين). </a:t>
            </a:r>
          </a:p>
        </p:txBody>
      </p:sp>
    </p:spTree>
    <p:extLst>
      <p:ext uri="{BB962C8B-B14F-4D97-AF65-F5344CB8AC3E}">
        <p14:creationId xmlns:p14="http://schemas.microsoft.com/office/powerpoint/2010/main" val="182609823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787F4F1C-8D3D-4EC1-B72D-A0470A5A08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2" name="Group 11">
            <a:extLst>
              <a:ext uri="{FF2B5EF4-FFF2-40B4-BE49-F238E27FC236}">
                <a16:creationId xmlns:a16="http://schemas.microsoft.com/office/drawing/2014/main" id="{D1E3DD61-64DB-46AD-B249-E273CD86B05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3296011"/>
            <a:ext cx="12192000" cy="3561989"/>
            <a:chOff x="0" y="3296011"/>
            <a:chExt cx="12192000" cy="3561989"/>
          </a:xfrm>
          <a:effectLst>
            <a:outerShdw blurRad="254000" dist="152400" dir="16200000" rotWithShape="0">
              <a:prstClr val="black">
                <a:alpha val="10000"/>
              </a:prstClr>
            </a:outerShdw>
          </a:effectLst>
        </p:grpSpPr>
        <p:grpSp>
          <p:nvGrpSpPr>
            <p:cNvPr id="13" name="Group 12">
              <a:extLst>
                <a:ext uri="{FF2B5EF4-FFF2-40B4-BE49-F238E27FC236}">
                  <a16:creationId xmlns:a16="http://schemas.microsoft.com/office/drawing/2014/main" id="{0D7053D3-590A-4E94-B092-C96EAF744C33}"/>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0" y="3681702"/>
              <a:ext cx="12192000" cy="3176298"/>
              <a:chOff x="0" y="3681702"/>
              <a:chExt cx="12192000" cy="3176298"/>
            </a:xfrm>
          </p:grpSpPr>
          <p:sp>
            <p:nvSpPr>
              <p:cNvPr id="17" name="Freeform: Shape 16">
                <a:extLst>
                  <a:ext uri="{FF2B5EF4-FFF2-40B4-BE49-F238E27FC236}">
                    <a16:creationId xmlns:a16="http://schemas.microsoft.com/office/drawing/2014/main" id="{2EB67199-6FF0-4DED-89D1-BAEA95F9F59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3681702"/>
                <a:ext cx="12192000" cy="3176298"/>
              </a:xfrm>
              <a:custGeom>
                <a:avLst/>
                <a:gdLst>
                  <a:gd name="connsiteX0" fmla="*/ 12192000 w 12192000"/>
                  <a:gd name="connsiteY0" fmla="*/ 0 h 3176298"/>
                  <a:gd name="connsiteX1" fmla="*/ 12192000 w 12192000"/>
                  <a:gd name="connsiteY1" fmla="*/ 3176298 h 3176298"/>
                  <a:gd name="connsiteX2" fmla="*/ 0 w 12192000"/>
                  <a:gd name="connsiteY2" fmla="*/ 3176298 h 3176298"/>
                  <a:gd name="connsiteX3" fmla="*/ 0 w 12192000"/>
                  <a:gd name="connsiteY3" fmla="*/ 2264980 h 3176298"/>
                  <a:gd name="connsiteX4" fmla="*/ 544 w 12192000"/>
                  <a:gd name="connsiteY4" fmla="*/ 2264980 h 3176298"/>
                  <a:gd name="connsiteX5" fmla="*/ 544 w 12192000"/>
                  <a:gd name="connsiteY5" fmla="*/ 2392219 h 3176298"/>
                  <a:gd name="connsiteX6" fmla="*/ 61197 w 12192000"/>
                  <a:gd name="connsiteY6" fmla="*/ 2387448 h 3176298"/>
                  <a:gd name="connsiteX7" fmla="*/ 119613 w 12192000"/>
                  <a:gd name="connsiteY7" fmla="*/ 2369945 h 3176298"/>
                  <a:gd name="connsiteX8" fmla="*/ 172384 w 12192000"/>
                  <a:gd name="connsiteY8" fmla="*/ 2347084 h 3176298"/>
                  <a:gd name="connsiteX9" fmla="*/ 274873 w 12192000"/>
                  <a:gd name="connsiteY9" fmla="*/ 2336988 h 3176298"/>
                  <a:gd name="connsiteX10" fmla="*/ 307259 w 12192000"/>
                  <a:gd name="connsiteY10" fmla="*/ 2331461 h 3176298"/>
                  <a:gd name="connsiteX11" fmla="*/ 394511 w 12192000"/>
                  <a:gd name="connsiteY11" fmla="*/ 2308601 h 3176298"/>
                  <a:gd name="connsiteX12" fmla="*/ 494337 w 12192000"/>
                  <a:gd name="connsiteY12" fmla="*/ 2268213 h 3176298"/>
                  <a:gd name="connsiteX13" fmla="*/ 546917 w 12192000"/>
                  <a:gd name="connsiteY13" fmla="*/ 2283264 h 3176298"/>
                  <a:gd name="connsiteX14" fmla="*/ 730754 w 12192000"/>
                  <a:gd name="connsiteY14" fmla="*/ 2240780 h 3176298"/>
                  <a:gd name="connsiteX15" fmla="*/ 785432 w 12192000"/>
                  <a:gd name="connsiteY15" fmla="*/ 2218682 h 3176298"/>
                  <a:gd name="connsiteX16" fmla="*/ 801053 w 12192000"/>
                  <a:gd name="connsiteY16" fmla="*/ 2204013 h 3176298"/>
                  <a:gd name="connsiteX17" fmla="*/ 858205 w 12192000"/>
                  <a:gd name="connsiteY17" fmla="*/ 2169532 h 3176298"/>
                  <a:gd name="connsiteX18" fmla="*/ 949646 w 12192000"/>
                  <a:gd name="connsiteY18" fmla="*/ 2157340 h 3176298"/>
                  <a:gd name="connsiteX19" fmla="*/ 960887 w 12192000"/>
                  <a:gd name="connsiteY19" fmla="*/ 2150099 h 3176298"/>
                  <a:gd name="connsiteX20" fmla="*/ 977653 w 12192000"/>
                  <a:gd name="connsiteY20" fmla="*/ 2138480 h 3176298"/>
                  <a:gd name="connsiteX21" fmla="*/ 1071762 w 12192000"/>
                  <a:gd name="connsiteY21" fmla="*/ 2117905 h 3176298"/>
                  <a:gd name="connsiteX22" fmla="*/ 1092527 w 12192000"/>
                  <a:gd name="connsiteY22" fmla="*/ 2111428 h 3176298"/>
                  <a:gd name="connsiteX23" fmla="*/ 1109865 w 12192000"/>
                  <a:gd name="connsiteY23" fmla="*/ 2100568 h 3176298"/>
                  <a:gd name="connsiteX24" fmla="*/ 1162823 w 12192000"/>
                  <a:gd name="connsiteY24" fmla="*/ 2075613 h 3176298"/>
                  <a:gd name="connsiteX25" fmla="*/ 1206641 w 12192000"/>
                  <a:gd name="connsiteY25" fmla="*/ 2074851 h 3176298"/>
                  <a:gd name="connsiteX26" fmla="*/ 1267411 w 12192000"/>
                  <a:gd name="connsiteY26" fmla="*/ 2060753 h 3176298"/>
                  <a:gd name="connsiteX27" fmla="*/ 1380762 w 12192000"/>
                  <a:gd name="connsiteY27" fmla="*/ 2046847 h 3176298"/>
                  <a:gd name="connsiteX28" fmla="*/ 1404006 w 12192000"/>
                  <a:gd name="connsiteY28" fmla="*/ 2038844 h 3176298"/>
                  <a:gd name="connsiteX29" fmla="*/ 1544598 w 12192000"/>
                  <a:gd name="connsiteY29" fmla="*/ 2000932 h 3176298"/>
                  <a:gd name="connsiteX30" fmla="*/ 1657188 w 12192000"/>
                  <a:gd name="connsiteY30" fmla="*/ 2001697 h 3176298"/>
                  <a:gd name="connsiteX31" fmla="*/ 1665950 w 12192000"/>
                  <a:gd name="connsiteY31" fmla="*/ 2003411 h 3176298"/>
                  <a:gd name="connsiteX32" fmla="*/ 1709006 w 12192000"/>
                  <a:gd name="connsiteY32" fmla="*/ 2015983 h 3176298"/>
                  <a:gd name="connsiteX33" fmla="*/ 1775684 w 12192000"/>
                  <a:gd name="connsiteY33" fmla="*/ 2012555 h 3176298"/>
                  <a:gd name="connsiteX34" fmla="*/ 1821596 w 12192000"/>
                  <a:gd name="connsiteY34" fmla="*/ 1995218 h 3176298"/>
                  <a:gd name="connsiteX35" fmla="*/ 1878748 w 12192000"/>
                  <a:gd name="connsiteY35" fmla="*/ 1994457 h 3176298"/>
                  <a:gd name="connsiteX36" fmla="*/ 1944092 w 12192000"/>
                  <a:gd name="connsiteY36" fmla="*/ 2005315 h 3176298"/>
                  <a:gd name="connsiteX37" fmla="*/ 1973429 w 12192000"/>
                  <a:gd name="connsiteY37" fmla="*/ 2007601 h 3176298"/>
                  <a:gd name="connsiteX38" fmla="*/ 2054013 w 12192000"/>
                  <a:gd name="connsiteY38" fmla="*/ 2030082 h 3176298"/>
                  <a:gd name="connsiteX39" fmla="*/ 2102021 w 12192000"/>
                  <a:gd name="connsiteY39" fmla="*/ 2024557 h 3176298"/>
                  <a:gd name="connsiteX40" fmla="*/ 2149267 w 12192000"/>
                  <a:gd name="connsiteY40" fmla="*/ 2009697 h 3176298"/>
                  <a:gd name="connsiteX41" fmla="*/ 2179556 w 12192000"/>
                  <a:gd name="connsiteY41" fmla="*/ 1995409 h 3176298"/>
                  <a:gd name="connsiteX42" fmla="*/ 2240710 w 12192000"/>
                  <a:gd name="connsiteY42" fmla="*/ 1985312 h 3176298"/>
                  <a:gd name="connsiteX43" fmla="*/ 2251948 w 12192000"/>
                  <a:gd name="connsiteY43" fmla="*/ 1986836 h 3176298"/>
                  <a:gd name="connsiteX44" fmla="*/ 2434456 w 12192000"/>
                  <a:gd name="connsiteY44" fmla="*/ 1999410 h 3176298"/>
                  <a:gd name="connsiteX45" fmla="*/ 2506847 w 12192000"/>
                  <a:gd name="connsiteY45" fmla="*/ 2019603 h 3176298"/>
                  <a:gd name="connsiteX46" fmla="*/ 2522279 w 12192000"/>
                  <a:gd name="connsiteY46" fmla="*/ 2022080 h 3176298"/>
                  <a:gd name="connsiteX47" fmla="*/ 2676398 w 12192000"/>
                  <a:gd name="connsiteY47" fmla="*/ 2044751 h 3176298"/>
                  <a:gd name="connsiteX48" fmla="*/ 2693543 w 12192000"/>
                  <a:gd name="connsiteY48" fmla="*/ 2045703 h 3176298"/>
                  <a:gd name="connsiteX49" fmla="*/ 2741360 w 12192000"/>
                  <a:gd name="connsiteY49" fmla="*/ 2041701 h 3176298"/>
                  <a:gd name="connsiteX50" fmla="*/ 2854140 w 12192000"/>
                  <a:gd name="connsiteY50" fmla="*/ 2082851 h 3176298"/>
                  <a:gd name="connsiteX51" fmla="*/ 2967110 w 12192000"/>
                  <a:gd name="connsiteY51" fmla="*/ 2096949 h 3176298"/>
                  <a:gd name="connsiteX52" fmla="*/ 3029216 w 12192000"/>
                  <a:gd name="connsiteY52" fmla="*/ 2096757 h 3176298"/>
                  <a:gd name="connsiteX53" fmla="*/ 3073604 w 12192000"/>
                  <a:gd name="connsiteY53" fmla="*/ 2106856 h 3176298"/>
                  <a:gd name="connsiteX54" fmla="*/ 3182763 w 12192000"/>
                  <a:gd name="connsiteY54" fmla="*/ 2137527 h 3176298"/>
                  <a:gd name="connsiteX55" fmla="*/ 3234202 w 12192000"/>
                  <a:gd name="connsiteY55" fmla="*/ 2142289 h 3176298"/>
                  <a:gd name="connsiteX56" fmla="*/ 3288877 w 12192000"/>
                  <a:gd name="connsiteY56" fmla="*/ 2152578 h 3176298"/>
                  <a:gd name="connsiteX57" fmla="*/ 3424135 w 12192000"/>
                  <a:gd name="connsiteY57" fmla="*/ 2198680 h 3176298"/>
                  <a:gd name="connsiteX58" fmla="*/ 3534629 w 12192000"/>
                  <a:gd name="connsiteY58" fmla="*/ 2196013 h 3176298"/>
                  <a:gd name="connsiteX59" fmla="*/ 3605116 w 12192000"/>
                  <a:gd name="connsiteY59" fmla="*/ 2196583 h 3176298"/>
                  <a:gd name="connsiteX60" fmla="*/ 3689131 w 12192000"/>
                  <a:gd name="connsiteY60" fmla="*/ 2211824 h 3176298"/>
                  <a:gd name="connsiteX61" fmla="*/ 3757902 w 12192000"/>
                  <a:gd name="connsiteY61" fmla="*/ 2234114 h 3176298"/>
                  <a:gd name="connsiteX62" fmla="*/ 3852966 w 12192000"/>
                  <a:gd name="connsiteY62" fmla="*/ 2251831 h 3176298"/>
                  <a:gd name="connsiteX63" fmla="*/ 3947648 w 12192000"/>
                  <a:gd name="connsiteY63" fmla="*/ 2285932 h 3176298"/>
                  <a:gd name="connsiteX64" fmla="*/ 4013753 w 12192000"/>
                  <a:gd name="connsiteY64" fmla="*/ 2312031 h 3176298"/>
                  <a:gd name="connsiteX65" fmla="*/ 4105766 w 12192000"/>
                  <a:gd name="connsiteY65" fmla="*/ 2335082 h 3176298"/>
                  <a:gd name="connsiteX66" fmla="*/ 4246551 w 12192000"/>
                  <a:gd name="connsiteY66" fmla="*/ 2351274 h 3176298"/>
                  <a:gd name="connsiteX67" fmla="*/ 4311323 w 12192000"/>
                  <a:gd name="connsiteY67" fmla="*/ 2352991 h 3176298"/>
                  <a:gd name="connsiteX68" fmla="*/ 4413817 w 12192000"/>
                  <a:gd name="connsiteY68" fmla="*/ 2390899 h 3176298"/>
                  <a:gd name="connsiteX69" fmla="*/ 4457632 w 12192000"/>
                  <a:gd name="connsiteY69" fmla="*/ 2409188 h 3176298"/>
                  <a:gd name="connsiteX70" fmla="*/ 4497068 w 12192000"/>
                  <a:gd name="connsiteY70" fmla="*/ 2393947 h 3176298"/>
                  <a:gd name="connsiteX71" fmla="*/ 4522596 w 12192000"/>
                  <a:gd name="connsiteY71" fmla="*/ 2376421 h 3176298"/>
                  <a:gd name="connsiteX72" fmla="*/ 4603368 w 12192000"/>
                  <a:gd name="connsiteY72" fmla="*/ 2391282 h 3176298"/>
                  <a:gd name="connsiteX73" fmla="*/ 4689098 w 12192000"/>
                  <a:gd name="connsiteY73" fmla="*/ 2406903 h 3176298"/>
                  <a:gd name="connsiteX74" fmla="*/ 4719697 w 12192000"/>
                  <a:gd name="connsiteY74" fmla="*/ 2413428 h 3176298"/>
                  <a:gd name="connsiteX75" fmla="*/ 4726469 w 12192000"/>
                  <a:gd name="connsiteY75" fmla="*/ 2414298 h 3176298"/>
                  <a:gd name="connsiteX76" fmla="*/ 4785776 w 12192000"/>
                  <a:gd name="connsiteY76" fmla="*/ 2414298 h 3176298"/>
                  <a:gd name="connsiteX77" fmla="*/ 4788661 w 12192000"/>
                  <a:gd name="connsiteY77" fmla="*/ 2414047 h 3176298"/>
                  <a:gd name="connsiteX78" fmla="*/ 4827024 w 12192000"/>
                  <a:gd name="connsiteY78" fmla="*/ 2408999 h 3176298"/>
                  <a:gd name="connsiteX79" fmla="*/ 4887415 w 12192000"/>
                  <a:gd name="connsiteY79" fmla="*/ 2405570 h 3176298"/>
                  <a:gd name="connsiteX80" fmla="*/ 4936184 w 12192000"/>
                  <a:gd name="connsiteY80" fmla="*/ 2395853 h 3176298"/>
                  <a:gd name="connsiteX81" fmla="*/ 4953328 w 12192000"/>
                  <a:gd name="connsiteY81" fmla="*/ 2390138 h 3176298"/>
                  <a:gd name="connsiteX82" fmla="*/ 5089162 w 12192000"/>
                  <a:gd name="connsiteY82" fmla="*/ 2345560 h 3176298"/>
                  <a:gd name="connsiteX83" fmla="*/ 5234326 w 12192000"/>
                  <a:gd name="connsiteY83" fmla="*/ 2309935 h 3176298"/>
                  <a:gd name="connsiteX84" fmla="*/ 5328438 w 12192000"/>
                  <a:gd name="connsiteY84" fmla="*/ 2332416 h 3176298"/>
                  <a:gd name="connsiteX85" fmla="*/ 5363491 w 12192000"/>
                  <a:gd name="connsiteY85" fmla="*/ 2332034 h 3176298"/>
                  <a:gd name="connsiteX86" fmla="*/ 5524660 w 12192000"/>
                  <a:gd name="connsiteY86" fmla="*/ 2337178 h 3176298"/>
                  <a:gd name="connsiteX87" fmla="*/ 5553045 w 12192000"/>
                  <a:gd name="connsiteY87" fmla="*/ 2342701 h 3176298"/>
                  <a:gd name="connsiteX88" fmla="*/ 5706401 w 12192000"/>
                  <a:gd name="connsiteY88" fmla="*/ 2320032 h 3176298"/>
                  <a:gd name="connsiteX89" fmla="*/ 5762029 w 12192000"/>
                  <a:gd name="connsiteY89" fmla="*/ 2316221 h 3176298"/>
                  <a:gd name="connsiteX90" fmla="*/ 5813276 w 12192000"/>
                  <a:gd name="connsiteY90" fmla="*/ 2309935 h 3176298"/>
                  <a:gd name="connsiteX91" fmla="*/ 5884906 w 12192000"/>
                  <a:gd name="connsiteY91" fmla="*/ 2308411 h 3176298"/>
                  <a:gd name="connsiteX92" fmla="*/ 5959204 w 12192000"/>
                  <a:gd name="connsiteY92" fmla="*/ 2311269 h 3176298"/>
                  <a:gd name="connsiteX93" fmla="*/ 6042072 w 12192000"/>
                  <a:gd name="connsiteY93" fmla="*/ 2310697 h 3176298"/>
                  <a:gd name="connsiteX94" fmla="*/ 6074842 w 12192000"/>
                  <a:gd name="connsiteY94" fmla="*/ 2305745 h 3176298"/>
                  <a:gd name="connsiteX95" fmla="*/ 6163425 w 12192000"/>
                  <a:gd name="connsiteY95" fmla="*/ 2309172 h 3176298"/>
                  <a:gd name="connsiteX96" fmla="*/ 6209909 w 12192000"/>
                  <a:gd name="connsiteY96" fmla="*/ 2303459 h 3176298"/>
                  <a:gd name="connsiteX97" fmla="*/ 6286493 w 12192000"/>
                  <a:gd name="connsiteY97" fmla="*/ 2302315 h 3176298"/>
                  <a:gd name="connsiteX98" fmla="*/ 6311449 w 12192000"/>
                  <a:gd name="connsiteY98" fmla="*/ 2300980 h 3176298"/>
                  <a:gd name="connsiteX99" fmla="*/ 6333739 w 12192000"/>
                  <a:gd name="connsiteY99" fmla="*/ 2300218 h 3176298"/>
                  <a:gd name="connsiteX100" fmla="*/ 6410131 w 12192000"/>
                  <a:gd name="connsiteY100" fmla="*/ 2315841 h 3176298"/>
                  <a:gd name="connsiteX101" fmla="*/ 6477951 w 12192000"/>
                  <a:gd name="connsiteY101" fmla="*/ 2316793 h 3176298"/>
                  <a:gd name="connsiteX102" fmla="*/ 6596828 w 12192000"/>
                  <a:gd name="connsiteY102" fmla="*/ 2329368 h 3176298"/>
                  <a:gd name="connsiteX103" fmla="*/ 6623118 w 12192000"/>
                  <a:gd name="connsiteY103" fmla="*/ 2324985 h 3176298"/>
                  <a:gd name="connsiteX104" fmla="*/ 6705417 w 12192000"/>
                  <a:gd name="connsiteY104" fmla="*/ 2323272 h 3176298"/>
                  <a:gd name="connsiteX105" fmla="*/ 6752283 w 12192000"/>
                  <a:gd name="connsiteY105" fmla="*/ 2321937 h 3176298"/>
                  <a:gd name="connsiteX106" fmla="*/ 6810195 w 12192000"/>
                  <a:gd name="connsiteY106" fmla="*/ 2331082 h 3176298"/>
                  <a:gd name="connsiteX107" fmla="*/ 6910782 w 12192000"/>
                  <a:gd name="connsiteY107" fmla="*/ 2350512 h 3176298"/>
                  <a:gd name="connsiteX108" fmla="*/ 6937263 w 12192000"/>
                  <a:gd name="connsiteY108" fmla="*/ 2353561 h 3176298"/>
                  <a:gd name="connsiteX109" fmla="*/ 6985653 w 12192000"/>
                  <a:gd name="connsiteY109" fmla="*/ 2362897 h 3176298"/>
                  <a:gd name="connsiteX110" fmla="*/ 6994415 w 12192000"/>
                  <a:gd name="connsiteY110" fmla="*/ 2364611 h 3176298"/>
                  <a:gd name="connsiteX111" fmla="*/ 7068141 w 12192000"/>
                  <a:gd name="connsiteY111" fmla="*/ 2388234 h 3176298"/>
                  <a:gd name="connsiteX112" fmla="*/ 7106432 w 12192000"/>
                  <a:gd name="connsiteY112" fmla="*/ 2390138 h 3176298"/>
                  <a:gd name="connsiteX113" fmla="*/ 7216547 w 12192000"/>
                  <a:gd name="connsiteY113" fmla="*/ 2390330 h 3176298"/>
                  <a:gd name="connsiteX114" fmla="*/ 7263220 w 12192000"/>
                  <a:gd name="connsiteY114" fmla="*/ 2386709 h 3176298"/>
                  <a:gd name="connsiteX115" fmla="*/ 7375428 w 12192000"/>
                  <a:gd name="connsiteY115" fmla="*/ 2372803 h 3176298"/>
                  <a:gd name="connsiteX116" fmla="*/ 7445916 w 12192000"/>
                  <a:gd name="connsiteY116" fmla="*/ 2365945 h 3176298"/>
                  <a:gd name="connsiteX117" fmla="*/ 7526880 w 12192000"/>
                  <a:gd name="connsiteY117" fmla="*/ 2355084 h 3176298"/>
                  <a:gd name="connsiteX118" fmla="*/ 7619655 w 12192000"/>
                  <a:gd name="connsiteY118" fmla="*/ 2348226 h 3176298"/>
                  <a:gd name="connsiteX119" fmla="*/ 7788636 w 12192000"/>
                  <a:gd name="connsiteY119" fmla="*/ 2327461 h 3176298"/>
                  <a:gd name="connsiteX120" fmla="*/ 7952280 w 12192000"/>
                  <a:gd name="connsiteY120" fmla="*/ 2305935 h 3176298"/>
                  <a:gd name="connsiteX121" fmla="*/ 8019339 w 12192000"/>
                  <a:gd name="connsiteY121" fmla="*/ 2286884 h 3176298"/>
                  <a:gd name="connsiteX122" fmla="*/ 8137835 w 12192000"/>
                  <a:gd name="connsiteY122" fmla="*/ 2259832 h 3176298"/>
                  <a:gd name="connsiteX123" fmla="*/ 8189651 w 12192000"/>
                  <a:gd name="connsiteY123" fmla="*/ 2243639 h 3176298"/>
                  <a:gd name="connsiteX124" fmla="*/ 8313671 w 12192000"/>
                  <a:gd name="connsiteY124" fmla="*/ 2209920 h 3176298"/>
                  <a:gd name="connsiteX125" fmla="*/ 8459979 w 12192000"/>
                  <a:gd name="connsiteY125" fmla="*/ 2158864 h 3176298"/>
                  <a:gd name="connsiteX126" fmla="*/ 8516369 w 12192000"/>
                  <a:gd name="connsiteY126" fmla="*/ 2144003 h 3176298"/>
                  <a:gd name="connsiteX127" fmla="*/ 8657726 w 12192000"/>
                  <a:gd name="connsiteY127" fmla="*/ 2106284 h 3176298"/>
                  <a:gd name="connsiteX128" fmla="*/ 8711448 w 12192000"/>
                  <a:gd name="connsiteY128" fmla="*/ 2098664 h 3176298"/>
                  <a:gd name="connsiteX129" fmla="*/ 8772219 w 12192000"/>
                  <a:gd name="connsiteY129" fmla="*/ 2082280 h 3176298"/>
                  <a:gd name="connsiteX130" fmla="*/ 8845565 w 12192000"/>
                  <a:gd name="connsiteY130" fmla="*/ 2053705 h 3176298"/>
                  <a:gd name="connsiteX131" fmla="*/ 8967871 w 12192000"/>
                  <a:gd name="connsiteY131" fmla="*/ 2011221 h 3176298"/>
                  <a:gd name="connsiteX132" fmla="*/ 9015878 w 12192000"/>
                  <a:gd name="connsiteY132" fmla="*/ 2001124 h 3176298"/>
                  <a:gd name="connsiteX133" fmla="*/ 9234579 w 12192000"/>
                  <a:gd name="connsiteY133" fmla="*/ 1935209 h 3176298"/>
                  <a:gd name="connsiteX134" fmla="*/ 9346597 w 12192000"/>
                  <a:gd name="connsiteY134" fmla="*/ 1896917 h 3176298"/>
                  <a:gd name="connsiteX135" fmla="*/ 9416321 w 12192000"/>
                  <a:gd name="connsiteY135" fmla="*/ 1880724 h 3176298"/>
                  <a:gd name="connsiteX136" fmla="*/ 9477283 w 12192000"/>
                  <a:gd name="connsiteY136" fmla="*/ 1856149 h 3176298"/>
                  <a:gd name="connsiteX137" fmla="*/ 9666265 w 12192000"/>
                  <a:gd name="connsiteY137" fmla="*/ 1787186 h 3176298"/>
                  <a:gd name="connsiteX138" fmla="*/ 9754088 w 12192000"/>
                  <a:gd name="connsiteY138" fmla="*/ 1741464 h 3176298"/>
                  <a:gd name="connsiteX139" fmla="*/ 9899446 w 12192000"/>
                  <a:gd name="connsiteY139" fmla="*/ 1656880 h 3176298"/>
                  <a:gd name="connsiteX140" fmla="*/ 9993175 w 12192000"/>
                  <a:gd name="connsiteY140" fmla="*/ 1576487 h 3176298"/>
                  <a:gd name="connsiteX141" fmla="*/ 10044230 w 12192000"/>
                  <a:gd name="connsiteY141" fmla="*/ 1540480 h 3176298"/>
                  <a:gd name="connsiteX142" fmla="*/ 10131863 w 12192000"/>
                  <a:gd name="connsiteY142" fmla="*/ 1485613 h 3176298"/>
                  <a:gd name="connsiteX143" fmla="*/ 10242357 w 12192000"/>
                  <a:gd name="connsiteY143" fmla="*/ 1410555 h 3176298"/>
                  <a:gd name="connsiteX144" fmla="*/ 10363709 w 12192000"/>
                  <a:gd name="connsiteY144" fmla="*/ 1359499 h 3176298"/>
                  <a:gd name="connsiteX145" fmla="*/ 10428291 w 12192000"/>
                  <a:gd name="connsiteY145" fmla="*/ 1314920 h 3176298"/>
                  <a:gd name="connsiteX146" fmla="*/ 10490969 w 12192000"/>
                  <a:gd name="connsiteY146" fmla="*/ 1267104 h 3176298"/>
                  <a:gd name="connsiteX147" fmla="*/ 10523354 w 12192000"/>
                  <a:gd name="connsiteY147" fmla="*/ 1238337 h 3176298"/>
                  <a:gd name="connsiteX148" fmla="*/ 10590031 w 12192000"/>
                  <a:gd name="connsiteY148" fmla="*/ 1191664 h 3176298"/>
                  <a:gd name="connsiteX149" fmla="*/ 10656519 w 12192000"/>
                  <a:gd name="connsiteY149" fmla="*/ 1156038 h 3176298"/>
                  <a:gd name="connsiteX150" fmla="*/ 10703573 w 12192000"/>
                  <a:gd name="connsiteY150" fmla="*/ 1120603 h 3176298"/>
                  <a:gd name="connsiteX151" fmla="*/ 10764534 w 12192000"/>
                  <a:gd name="connsiteY151" fmla="*/ 1067643 h 3176298"/>
                  <a:gd name="connsiteX152" fmla="*/ 10850453 w 12192000"/>
                  <a:gd name="connsiteY152" fmla="*/ 1014301 h 3176298"/>
                  <a:gd name="connsiteX153" fmla="*/ 10929704 w 12192000"/>
                  <a:gd name="connsiteY153" fmla="*/ 980201 h 3176298"/>
                  <a:gd name="connsiteX154" fmla="*/ 10967423 w 12192000"/>
                  <a:gd name="connsiteY154" fmla="*/ 930289 h 3176298"/>
                  <a:gd name="connsiteX155" fmla="*/ 11058869 w 12192000"/>
                  <a:gd name="connsiteY155" fmla="*/ 838084 h 3176298"/>
                  <a:gd name="connsiteX156" fmla="*/ 11172600 w 12192000"/>
                  <a:gd name="connsiteY156" fmla="*/ 762834 h 3176298"/>
                  <a:gd name="connsiteX157" fmla="*/ 11275283 w 12192000"/>
                  <a:gd name="connsiteY157" fmla="*/ 673676 h 3176298"/>
                  <a:gd name="connsiteX158" fmla="*/ 11320623 w 12192000"/>
                  <a:gd name="connsiteY158" fmla="*/ 639195 h 3176298"/>
                  <a:gd name="connsiteX159" fmla="*/ 11374346 w 12192000"/>
                  <a:gd name="connsiteY159" fmla="*/ 601664 h 3176298"/>
                  <a:gd name="connsiteX160" fmla="*/ 11448453 w 12192000"/>
                  <a:gd name="connsiteY160" fmla="*/ 567755 h 3176298"/>
                  <a:gd name="connsiteX161" fmla="*/ 11532275 w 12192000"/>
                  <a:gd name="connsiteY161" fmla="*/ 522605 h 3176298"/>
                  <a:gd name="connsiteX162" fmla="*/ 11562947 w 12192000"/>
                  <a:gd name="connsiteY162" fmla="*/ 486598 h 3176298"/>
                  <a:gd name="connsiteX163" fmla="*/ 11672489 w 12192000"/>
                  <a:gd name="connsiteY163" fmla="*/ 335337 h 3176298"/>
                  <a:gd name="connsiteX164" fmla="*/ 11821656 w 12192000"/>
                  <a:gd name="connsiteY164" fmla="*/ 207889 h 3176298"/>
                  <a:gd name="connsiteX165" fmla="*/ 11986443 w 12192000"/>
                  <a:gd name="connsiteY165" fmla="*/ 104824 h 3176298"/>
                  <a:gd name="connsiteX166" fmla="*/ 12026448 w 12192000"/>
                  <a:gd name="connsiteY166" fmla="*/ 88821 h 3176298"/>
                  <a:gd name="connsiteX167" fmla="*/ 12160947 w 12192000"/>
                  <a:gd name="connsiteY167" fmla="*/ 28621 h 3176298"/>
                  <a:gd name="connsiteX168" fmla="*/ 12192000 w 12192000"/>
                  <a:gd name="connsiteY168" fmla="*/ 0 h 31762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Lst>
                <a:rect l="l" t="t" r="r" b="b"/>
                <a:pathLst>
                  <a:path w="12192000" h="3176298">
                    <a:moveTo>
                      <a:pt x="12192000" y="0"/>
                    </a:moveTo>
                    <a:lnTo>
                      <a:pt x="12192000" y="3176298"/>
                    </a:lnTo>
                    <a:lnTo>
                      <a:pt x="0" y="3176298"/>
                    </a:lnTo>
                    <a:lnTo>
                      <a:pt x="0" y="2264980"/>
                    </a:lnTo>
                    <a:lnTo>
                      <a:pt x="544" y="2264980"/>
                    </a:lnTo>
                    <a:lnTo>
                      <a:pt x="544" y="2392219"/>
                    </a:lnTo>
                    <a:lnTo>
                      <a:pt x="61197" y="2387448"/>
                    </a:lnTo>
                    <a:cubicBezTo>
                      <a:pt x="80794" y="2382137"/>
                      <a:pt x="99990" y="2374707"/>
                      <a:pt x="119613" y="2369945"/>
                    </a:cubicBezTo>
                    <a:cubicBezTo>
                      <a:pt x="137898" y="2365563"/>
                      <a:pt x="155046" y="2355466"/>
                      <a:pt x="172384" y="2347084"/>
                    </a:cubicBezTo>
                    <a:cubicBezTo>
                      <a:pt x="205529" y="2331082"/>
                      <a:pt x="240965" y="2341178"/>
                      <a:pt x="274873" y="2336988"/>
                    </a:cubicBezTo>
                    <a:cubicBezTo>
                      <a:pt x="285732" y="2335653"/>
                      <a:pt x="296590" y="2334130"/>
                      <a:pt x="307259" y="2331461"/>
                    </a:cubicBezTo>
                    <a:cubicBezTo>
                      <a:pt x="336408" y="2324413"/>
                      <a:pt x="366127" y="2318317"/>
                      <a:pt x="394511" y="2308601"/>
                    </a:cubicBezTo>
                    <a:cubicBezTo>
                      <a:pt x="426709" y="2297743"/>
                      <a:pt x="457572" y="2283264"/>
                      <a:pt x="494337" y="2268213"/>
                    </a:cubicBezTo>
                    <a:cubicBezTo>
                      <a:pt x="507102" y="2272024"/>
                      <a:pt x="526724" y="2282312"/>
                      <a:pt x="546917" y="2283264"/>
                    </a:cubicBezTo>
                    <a:cubicBezTo>
                      <a:pt x="611880" y="2286503"/>
                      <a:pt x="672650" y="2268786"/>
                      <a:pt x="730754" y="2240780"/>
                    </a:cubicBezTo>
                    <a:cubicBezTo>
                      <a:pt x="748471" y="2232399"/>
                      <a:pt x="767524" y="2226874"/>
                      <a:pt x="785432" y="2218682"/>
                    </a:cubicBezTo>
                    <a:cubicBezTo>
                      <a:pt x="791717" y="2215826"/>
                      <a:pt x="799909" y="2209730"/>
                      <a:pt x="801053" y="2204013"/>
                    </a:cubicBezTo>
                    <a:cubicBezTo>
                      <a:pt x="807719" y="2170866"/>
                      <a:pt x="832486" y="2171436"/>
                      <a:pt x="858205" y="2169532"/>
                    </a:cubicBezTo>
                    <a:cubicBezTo>
                      <a:pt x="888877" y="2167247"/>
                      <a:pt x="919165" y="2161912"/>
                      <a:pt x="949646" y="2157340"/>
                    </a:cubicBezTo>
                    <a:cubicBezTo>
                      <a:pt x="953648" y="2156768"/>
                      <a:pt x="957266" y="2152768"/>
                      <a:pt x="960887" y="2150099"/>
                    </a:cubicBezTo>
                    <a:cubicBezTo>
                      <a:pt x="966411" y="2146099"/>
                      <a:pt x="971554" y="2140003"/>
                      <a:pt x="977653" y="2138480"/>
                    </a:cubicBezTo>
                    <a:cubicBezTo>
                      <a:pt x="1008894" y="2131049"/>
                      <a:pt x="1040327" y="2124763"/>
                      <a:pt x="1071762" y="2117905"/>
                    </a:cubicBezTo>
                    <a:cubicBezTo>
                      <a:pt x="1078810" y="2116380"/>
                      <a:pt x="1086048" y="2114476"/>
                      <a:pt x="1092527" y="2111428"/>
                    </a:cubicBezTo>
                    <a:cubicBezTo>
                      <a:pt x="1098623" y="2108570"/>
                      <a:pt x="1103767" y="2103616"/>
                      <a:pt x="1109865" y="2100568"/>
                    </a:cubicBezTo>
                    <a:cubicBezTo>
                      <a:pt x="1126437" y="2092378"/>
                      <a:pt x="1143394" y="2084757"/>
                      <a:pt x="1162823" y="2075613"/>
                    </a:cubicBezTo>
                    <a:cubicBezTo>
                      <a:pt x="1173681" y="2092757"/>
                      <a:pt x="1188354" y="2083041"/>
                      <a:pt x="1206641" y="2074851"/>
                    </a:cubicBezTo>
                    <a:cubicBezTo>
                      <a:pt x="1225310" y="2066468"/>
                      <a:pt x="1246837" y="2063801"/>
                      <a:pt x="1267411" y="2060753"/>
                    </a:cubicBezTo>
                    <a:cubicBezTo>
                      <a:pt x="1305132" y="2055228"/>
                      <a:pt x="1343044" y="2051799"/>
                      <a:pt x="1380762" y="2046847"/>
                    </a:cubicBezTo>
                    <a:cubicBezTo>
                      <a:pt x="1388765" y="2045703"/>
                      <a:pt x="1397909" y="2043608"/>
                      <a:pt x="1404006" y="2038844"/>
                    </a:cubicBezTo>
                    <a:cubicBezTo>
                      <a:pt x="1445725" y="2006839"/>
                      <a:pt x="1496403" y="1997887"/>
                      <a:pt x="1544598" y="2000932"/>
                    </a:cubicBezTo>
                    <a:cubicBezTo>
                      <a:pt x="1582510" y="2003220"/>
                      <a:pt x="1619658" y="2004935"/>
                      <a:pt x="1657188" y="2001697"/>
                    </a:cubicBezTo>
                    <a:cubicBezTo>
                      <a:pt x="1660046" y="2001505"/>
                      <a:pt x="1663856" y="2001887"/>
                      <a:pt x="1665950" y="2003411"/>
                    </a:cubicBezTo>
                    <a:cubicBezTo>
                      <a:pt x="1678904" y="2013507"/>
                      <a:pt x="1692431" y="2014269"/>
                      <a:pt x="1709006" y="2015983"/>
                    </a:cubicBezTo>
                    <a:cubicBezTo>
                      <a:pt x="1732439" y="2018461"/>
                      <a:pt x="1753965" y="2016745"/>
                      <a:pt x="1775684" y="2012555"/>
                    </a:cubicBezTo>
                    <a:cubicBezTo>
                      <a:pt x="1791496" y="2009507"/>
                      <a:pt x="1807497" y="2003220"/>
                      <a:pt x="1821596" y="1995218"/>
                    </a:cubicBezTo>
                    <a:cubicBezTo>
                      <a:pt x="1841216" y="1983978"/>
                      <a:pt x="1860079" y="1979597"/>
                      <a:pt x="1878748" y="1994457"/>
                    </a:cubicBezTo>
                    <a:cubicBezTo>
                      <a:pt x="1898940" y="2010269"/>
                      <a:pt x="1921800" y="2004745"/>
                      <a:pt x="1944092" y="2005315"/>
                    </a:cubicBezTo>
                    <a:cubicBezTo>
                      <a:pt x="1953806" y="2005507"/>
                      <a:pt x="1964094" y="2005124"/>
                      <a:pt x="1973429" y="2007601"/>
                    </a:cubicBezTo>
                    <a:cubicBezTo>
                      <a:pt x="2000479" y="2014651"/>
                      <a:pt x="2026581" y="2025320"/>
                      <a:pt x="2054013" y="2030082"/>
                    </a:cubicBezTo>
                    <a:cubicBezTo>
                      <a:pt x="2069254" y="2032747"/>
                      <a:pt x="2086208" y="2027986"/>
                      <a:pt x="2102021" y="2024557"/>
                    </a:cubicBezTo>
                    <a:cubicBezTo>
                      <a:pt x="2118023" y="2020937"/>
                      <a:pt x="2133834" y="2015413"/>
                      <a:pt x="2149267" y="2009697"/>
                    </a:cubicBezTo>
                    <a:cubicBezTo>
                      <a:pt x="2159743" y="2005887"/>
                      <a:pt x="2171173" y="2002267"/>
                      <a:pt x="2179556" y="1995409"/>
                    </a:cubicBezTo>
                    <a:cubicBezTo>
                      <a:pt x="2198608" y="1979788"/>
                      <a:pt x="2218229" y="1977120"/>
                      <a:pt x="2240710" y="1985312"/>
                    </a:cubicBezTo>
                    <a:cubicBezTo>
                      <a:pt x="2244137" y="1986647"/>
                      <a:pt x="2248138" y="1986647"/>
                      <a:pt x="2251948" y="1986836"/>
                    </a:cubicBezTo>
                    <a:cubicBezTo>
                      <a:pt x="2312915" y="1990836"/>
                      <a:pt x="2373874" y="1993314"/>
                      <a:pt x="2434456" y="1999410"/>
                    </a:cubicBezTo>
                    <a:cubicBezTo>
                      <a:pt x="2459029" y="2001887"/>
                      <a:pt x="2482652" y="2012745"/>
                      <a:pt x="2506847" y="2019603"/>
                    </a:cubicBezTo>
                    <a:cubicBezTo>
                      <a:pt x="2511800" y="2020937"/>
                      <a:pt x="2517327" y="2023033"/>
                      <a:pt x="2522279" y="2022080"/>
                    </a:cubicBezTo>
                    <a:cubicBezTo>
                      <a:pt x="2576191" y="2012555"/>
                      <a:pt x="2626677" y="2026461"/>
                      <a:pt x="2676398" y="2044751"/>
                    </a:cubicBezTo>
                    <a:cubicBezTo>
                      <a:pt x="2681540" y="2046656"/>
                      <a:pt x="2687827" y="2046084"/>
                      <a:pt x="2693543" y="2045703"/>
                    </a:cubicBezTo>
                    <a:cubicBezTo>
                      <a:pt x="2709548" y="2044370"/>
                      <a:pt x="2726882" y="2037701"/>
                      <a:pt x="2741360" y="2041701"/>
                    </a:cubicBezTo>
                    <a:cubicBezTo>
                      <a:pt x="2779842" y="2052753"/>
                      <a:pt x="2817943" y="2066087"/>
                      <a:pt x="2854140" y="2082851"/>
                    </a:cubicBezTo>
                    <a:cubicBezTo>
                      <a:pt x="2890910" y="2099805"/>
                      <a:pt x="2925008" y="2114095"/>
                      <a:pt x="2967110" y="2096949"/>
                    </a:cubicBezTo>
                    <a:cubicBezTo>
                      <a:pt x="2985016" y="2089709"/>
                      <a:pt x="3008639" y="2094853"/>
                      <a:pt x="3029216" y="2096757"/>
                    </a:cubicBezTo>
                    <a:cubicBezTo>
                      <a:pt x="3044264" y="2098282"/>
                      <a:pt x="3058743" y="2106856"/>
                      <a:pt x="3073604" y="2106856"/>
                    </a:cubicBezTo>
                    <a:cubicBezTo>
                      <a:pt x="3113231" y="2106856"/>
                      <a:pt x="3148472" y="2116953"/>
                      <a:pt x="3182763" y="2137527"/>
                    </a:cubicBezTo>
                    <a:cubicBezTo>
                      <a:pt x="3196102" y="2145528"/>
                      <a:pt x="3216867" y="2140193"/>
                      <a:pt x="3234202" y="2142289"/>
                    </a:cubicBezTo>
                    <a:cubicBezTo>
                      <a:pt x="3252492" y="2144765"/>
                      <a:pt x="3271348" y="2147051"/>
                      <a:pt x="3288877" y="2152578"/>
                    </a:cubicBezTo>
                    <a:cubicBezTo>
                      <a:pt x="3334216" y="2167056"/>
                      <a:pt x="3378986" y="2183439"/>
                      <a:pt x="3424135" y="2198680"/>
                    </a:cubicBezTo>
                    <a:cubicBezTo>
                      <a:pt x="3461282" y="2211253"/>
                      <a:pt x="3497862" y="2201347"/>
                      <a:pt x="3534629" y="2196013"/>
                    </a:cubicBezTo>
                    <a:cubicBezTo>
                      <a:pt x="3557682" y="2192583"/>
                      <a:pt x="3579206" y="2184391"/>
                      <a:pt x="3605116" y="2196583"/>
                    </a:cubicBezTo>
                    <a:cubicBezTo>
                      <a:pt x="3629882" y="2208205"/>
                      <a:pt x="3661315" y="2205537"/>
                      <a:pt x="3689131" y="2211824"/>
                    </a:cubicBezTo>
                    <a:cubicBezTo>
                      <a:pt x="3712565" y="2217157"/>
                      <a:pt x="3735231" y="2225732"/>
                      <a:pt x="3757902" y="2234114"/>
                    </a:cubicBezTo>
                    <a:cubicBezTo>
                      <a:pt x="3788766" y="2245545"/>
                      <a:pt x="3819245" y="2257545"/>
                      <a:pt x="3852966" y="2251831"/>
                    </a:cubicBezTo>
                    <a:cubicBezTo>
                      <a:pt x="3891259" y="2245353"/>
                      <a:pt x="3917546" y="2269738"/>
                      <a:pt x="3947648" y="2285932"/>
                    </a:cubicBezTo>
                    <a:cubicBezTo>
                      <a:pt x="3968414" y="2296980"/>
                      <a:pt x="3991083" y="2305172"/>
                      <a:pt x="4013753" y="2312031"/>
                    </a:cubicBezTo>
                    <a:cubicBezTo>
                      <a:pt x="4044043" y="2320985"/>
                      <a:pt x="4075285" y="2326320"/>
                      <a:pt x="4105766" y="2335082"/>
                    </a:cubicBezTo>
                    <a:cubicBezTo>
                      <a:pt x="4151870" y="2348226"/>
                      <a:pt x="4198546" y="2358514"/>
                      <a:pt x="4246551" y="2351274"/>
                    </a:cubicBezTo>
                    <a:cubicBezTo>
                      <a:pt x="4268649" y="2348036"/>
                      <a:pt x="4289227" y="2348226"/>
                      <a:pt x="4311323" y="2352991"/>
                    </a:cubicBezTo>
                    <a:cubicBezTo>
                      <a:pt x="4347518" y="2360801"/>
                      <a:pt x="4384668" y="2361753"/>
                      <a:pt x="4413817" y="2390899"/>
                    </a:cubicBezTo>
                    <a:cubicBezTo>
                      <a:pt x="4424104" y="2401188"/>
                      <a:pt x="4442581" y="2403853"/>
                      <a:pt x="4457632" y="2409188"/>
                    </a:cubicBezTo>
                    <a:cubicBezTo>
                      <a:pt x="4474969" y="2415476"/>
                      <a:pt x="4487731" y="2412236"/>
                      <a:pt x="4497068" y="2393947"/>
                    </a:cubicBezTo>
                    <a:cubicBezTo>
                      <a:pt x="4501257" y="2385757"/>
                      <a:pt x="4513260" y="2377755"/>
                      <a:pt x="4522596" y="2376421"/>
                    </a:cubicBezTo>
                    <a:cubicBezTo>
                      <a:pt x="4550599" y="2372421"/>
                      <a:pt x="4576318" y="2378327"/>
                      <a:pt x="4603368" y="2391282"/>
                    </a:cubicBezTo>
                    <a:cubicBezTo>
                      <a:pt x="4628705" y="2403474"/>
                      <a:pt x="4660331" y="2402140"/>
                      <a:pt x="4689098" y="2406903"/>
                    </a:cubicBezTo>
                    <a:cubicBezTo>
                      <a:pt x="4699289" y="2408618"/>
                      <a:pt x="4709482" y="2411237"/>
                      <a:pt x="4719697" y="2413428"/>
                    </a:cubicBezTo>
                    <a:lnTo>
                      <a:pt x="4726469" y="2414298"/>
                    </a:lnTo>
                    <a:lnTo>
                      <a:pt x="4785776" y="2414298"/>
                    </a:lnTo>
                    <a:lnTo>
                      <a:pt x="4788661" y="2414047"/>
                    </a:lnTo>
                    <a:cubicBezTo>
                      <a:pt x="4801401" y="2412237"/>
                      <a:pt x="4814166" y="2410142"/>
                      <a:pt x="4827024" y="2408999"/>
                    </a:cubicBezTo>
                    <a:cubicBezTo>
                      <a:pt x="4847027" y="2407095"/>
                      <a:pt x="4867412" y="2407856"/>
                      <a:pt x="4887415" y="2405570"/>
                    </a:cubicBezTo>
                    <a:cubicBezTo>
                      <a:pt x="4903799" y="2403853"/>
                      <a:pt x="4919991" y="2399474"/>
                      <a:pt x="4936184" y="2395853"/>
                    </a:cubicBezTo>
                    <a:cubicBezTo>
                      <a:pt x="4942089" y="2394520"/>
                      <a:pt x="4947996" y="2389376"/>
                      <a:pt x="4953328" y="2390138"/>
                    </a:cubicBezTo>
                    <a:cubicBezTo>
                      <a:pt x="5006292" y="2398330"/>
                      <a:pt x="5044391" y="2361753"/>
                      <a:pt x="5089162" y="2345560"/>
                    </a:cubicBezTo>
                    <a:cubicBezTo>
                      <a:pt x="5136216" y="2328413"/>
                      <a:pt x="5181748" y="2302124"/>
                      <a:pt x="5234326" y="2309935"/>
                    </a:cubicBezTo>
                    <a:cubicBezTo>
                      <a:pt x="5266141" y="2314697"/>
                      <a:pt x="5296812" y="2325747"/>
                      <a:pt x="5328438" y="2332416"/>
                    </a:cubicBezTo>
                    <a:cubicBezTo>
                      <a:pt x="5339677" y="2334701"/>
                      <a:pt x="5352250" y="2334320"/>
                      <a:pt x="5363491" y="2332034"/>
                    </a:cubicBezTo>
                    <a:cubicBezTo>
                      <a:pt x="5417784" y="2321555"/>
                      <a:pt x="5471316" y="2320032"/>
                      <a:pt x="5524660" y="2337178"/>
                    </a:cubicBezTo>
                    <a:cubicBezTo>
                      <a:pt x="5533802" y="2340036"/>
                      <a:pt x="5543518" y="2342701"/>
                      <a:pt x="5553045" y="2342701"/>
                    </a:cubicBezTo>
                    <a:cubicBezTo>
                      <a:pt x="5605244" y="2342701"/>
                      <a:pt x="5656488" y="2338701"/>
                      <a:pt x="5706401" y="2320032"/>
                    </a:cubicBezTo>
                    <a:cubicBezTo>
                      <a:pt x="5723166" y="2313745"/>
                      <a:pt x="5743551" y="2317745"/>
                      <a:pt x="5762029" y="2316221"/>
                    </a:cubicBezTo>
                    <a:cubicBezTo>
                      <a:pt x="5779174" y="2314889"/>
                      <a:pt x="5796702" y="2314317"/>
                      <a:pt x="5813276" y="2309935"/>
                    </a:cubicBezTo>
                    <a:cubicBezTo>
                      <a:pt x="5837472" y="2303459"/>
                      <a:pt x="5859949" y="2302697"/>
                      <a:pt x="5884906" y="2308411"/>
                    </a:cubicBezTo>
                    <a:cubicBezTo>
                      <a:pt x="5908719" y="2313745"/>
                      <a:pt x="5934438" y="2311079"/>
                      <a:pt x="5959204" y="2311269"/>
                    </a:cubicBezTo>
                    <a:cubicBezTo>
                      <a:pt x="5986828" y="2311459"/>
                      <a:pt x="6014449" y="2311649"/>
                      <a:pt x="6042072" y="2310697"/>
                    </a:cubicBezTo>
                    <a:cubicBezTo>
                      <a:pt x="6053124" y="2310317"/>
                      <a:pt x="6065695" y="2302697"/>
                      <a:pt x="6074842" y="2305745"/>
                    </a:cubicBezTo>
                    <a:cubicBezTo>
                      <a:pt x="6104368" y="2316031"/>
                      <a:pt x="6133897" y="2303649"/>
                      <a:pt x="6163425" y="2309172"/>
                    </a:cubicBezTo>
                    <a:cubicBezTo>
                      <a:pt x="6177905" y="2312031"/>
                      <a:pt x="6194288" y="2304220"/>
                      <a:pt x="6209909" y="2303459"/>
                    </a:cubicBezTo>
                    <a:cubicBezTo>
                      <a:pt x="6235437" y="2302124"/>
                      <a:pt x="6260964" y="2302697"/>
                      <a:pt x="6286493" y="2302315"/>
                    </a:cubicBezTo>
                    <a:cubicBezTo>
                      <a:pt x="6294876" y="2302124"/>
                      <a:pt x="6303068" y="2301362"/>
                      <a:pt x="6311449" y="2300980"/>
                    </a:cubicBezTo>
                    <a:cubicBezTo>
                      <a:pt x="6318880" y="2300601"/>
                      <a:pt x="6326691" y="2298887"/>
                      <a:pt x="6333739" y="2300218"/>
                    </a:cubicBezTo>
                    <a:cubicBezTo>
                      <a:pt x="6359268" y="2304983"/>
                      <a:pt x="6384414" y="2312793"/>
                      <a:pt x="6410131" y="2315841"/>
                    </a:cubicBezTo>
                    <a:cubicBezTo>
                      <a:pt x="6432420" y="2318507"/>
                      <a:pt x="6455472" y="2314889"/>
                      <a:pt x="6477951" y="2316793"/>
                    </a:cubicBezTo>
                    <a:cubicBezTo>
                      <a:pt x="6517576" y="2320032"/>
                      <a:pt x="6557201" y="2325747"/>
                      <a:pt x="6596828" y="2329368"/>
                    </a:cubicBezTo>
                    <a:cubicBezTo>
                      <a:pt x="6605401" y="2330130"/>
                      <a:pt x="6614353" y="2325365"/>
                      <a:pt x="6623118" y="2324985"/>
                    </a:cubicBezTo>
                    <a:cubicBezTo>
                      <a:pt x="6650551" y="2324033"/>
                      <a:pt x="6677984" y="2323841"/>
                      <a:pt x="6705417" y="2323272"/>
                    </a:cubicBezTo>
                    <a:cubicBezTo>
                      <a:pt x="6721038" y="2323080"/>
                      <a:pt x="6736851" y="2323651"/>
                      <a:pt x="6752283" y="2321937"/>
                    </a:cubicBezTo>
                    <a:cubicBezTo>
                      <a:pt x="6772665" y="2319651"/>
                      <a:pt x="6791144" y="2316221"/>
                      <a:pt x="6810195" y="2331082"/>
                    </a:cubicBezTo>
                    <a:cubicBezTo>
                      <a:pt x="6839534" y="2354132"/>
                      <a:pt x="6876872" y="2345178"/>
                      <a:pt x="6910782" y="2350512"/>
                    </a:cubicBezTo>
                    <a:cubicBezTo>
                      <a:pt x="6919547" y="2351847"/>
                      <a:pt x="6928501" y="2352036"/>
                      <a:pt x="6937263" y="2353561"/>
                    </a:cubicBezTo>
                    <a:cubicBezTo>
                      <a:pt x="6953457" y="2356418"/>
                      <a:pt x="6969457" y="2359657"/>
                      <a:pt x="6985653" y="2362897"/>
                    </a:cubicBezTo>
                    <a:cubicBezTo>
                      <a:pt x="6988509" y="2363467"/>
                      <a:pt x="6991747" y="2363659"/>
                      <a:pt x="6994415" y="2364611"/>
                    </a:cubicBezTo>
                    <a:cubicBezTo>
                      <a:pt x="7018991" y="2372611"/>
                      <a:pt x="7043184" y="2381755"/>
                      <a:pt x="7068141" y="2388234"/>
                    </a:cubicBezTo>
                    <a:cubicBezTo>
                      <a:pt x="7080334" y="2391472"/>
                      <a:pt x="7093860" y="2391853"/>
                      <a:pt x="7106432" y="2390138"/>
                    </a:cubicBezTo>
                    <a:cubicBezTo>
                      <a:pt x="7143199" y="2385185"/>
                      <a:pt x="7179587" y="2383089"/>
                      <a:pt x="7216547" y="2390330"/>
                    </a:cubicBezTo>
                    <a:cubicBezTo>
                      <a:pt x="7231214" y="2393186"/>
                      <a:pt x="7247599" y="2388424"/>
                      <a:pt x="7263220" y="2386709"/>
                    </a:cubicBezTo>
                    <a:cubicBezTo>
                      <a:pt x="7300559" y="2382137"/>
                      <a:pt x="7337899" y="2377183"/>
                      <a:pt x="7375428" y="2372803"/>
                    </a:cubicBezTo>
                    <a:cubicBezTo>
                      <a:pt x="7398860" y="2370135"/>
                      <a:pt x="7422483" y="2368611"/>
                      <a:pt x="7445916" y="2365945"/>
                    </a:cubicBezTo>
                    <a:cubicBezTo>
                      <a:pt x="7472967" y="2362705"/>
                      <a:pt x="7499828" y="2357753"/>
                      <a:pt x="7526880" y="2355084"/>
                    </a:cubicBezTo>
                    <a:cubicBezTo>
                      <a:pt x="7557742" y="2352036"/>
                      <a:pt x="7588795" y="2351466"/>
                      <a:pt x="7619655" y="2348226"/>
                    </a:cubicBezTo>
                    <a:cubicBezTo>
                      <a:pt x="7676047" y="2341940"/>
                      <a:pt x="7732247" y="2334509"/>
                      <a:pt x="7788636" y="2327461"/>
                    </a:cubicBezTo>
                    <a:cubicBezTo>
                      <a:pt x="7843311" y="2320603"/>
                      <a:pt x="7897987" y="2314507"/>
                      <a:pt x="7952280" y="2305935"/>
                    </a:cubicBezTo>
                    <a:cubicBezTo>
                      <a:pt x="7975142" y="2302315"/>
                      <a:pt x="7996859" y="2292408"/>
                      <a:pt x="8019339" y="2286884"/>
                    </a:cubicBezTo>
                    <a:cubicBezTo>
                      <a:pt x="8058774" y="2277357"/>
                      <a:pt x="8098590" y="2269357"/>
                      <a:pt x="8137835" y="2259832"/>
                    </a:cubicBezTo>
                    <a:cubicBezTo>
                      <a:pt x="8155359" y="2255641"/>
                      <a:pt x="8172124" y="2248593"/>
                      <a:pt x="8189651" y="2243639"/>
                    </a:cubicBezTo>
                    <a:cubicBezTo>
                      <a:pt x="8230992" y="2232208"/>
                      <a:pt x="8272903" y="2222874"/>
                      <a:pt x="8313671" y="2209920"/>
                    </a:cubicBezTo>
                    <a:cubicBezTo>
                      <a:pt x="8362822" y="2194297"/>
                      <a:pt x="8411019" y="2175439"/>
                      <a:pt x="8459979" y="2158864"/>
                    </a:cubicBezTo>
                    <a:cubicBezTo>
                      <a:pt x="8478269" y="2152578"/>
                      <a:pt x="8497511" y="2148957"/>
                      <a:pt x="8516369" y="2144003"/>
                    </a:cubicBezTo>
                    <a:cubicBezTo>
                      <a:pt x="8563425" y="2131431"/>
                      <a:pt x="8610288" y="2118095"/>
                      <a:pt x="8657726" y="2106284"/>
                    </a:cubicBezTo>
                    <a:cubicBezTo>
                      <a:pt x="8675253" y="2101901"/>
                      <a:pt x="8693731" y="2102284"/>
                      <a:pt x="8711448" y="2098664"/>
                    </a:cubicBezTo>
                    <a:cubicBezTo>
                      <a:pt x="8732023" y="2094472"/>
                      <a:pt x="8752407" y="2089138"/>
                      <a:pt x="8772219" y="2082280"/>
                    </a:cubicBezTo>
                    <a:cubicBezTo>
                      <a:pt x="8796985" y="2073707"/>
                      <a:pt x="8820990" y="2062659"/>
                      <a:pt x="8845565" y="2053705"/>
                    </a:cubicBezTo>
                    <a:cubicBezTo>
                      <a:pt x="8886142" y="2039034"/>
                      <a:pt x="8926911" y="2024557"/>
                      <a:pt x="8967871" y="2011221"/>
                    </a:cubicBezTo>
                    <a:cubicBezTo>
                      <a:pt x="8983301" y="2006268"/>
                      <a:pt x="9000257" y="2005697"/>
                      <a:pt x="9015878" y="2001124"/>
                    </a:cubicBezTo>
                    <a:cubicBezTo>
                      <a:pt x="9088840" y="1979597"/>
                      <a:pt x="9161805" y="1957880"/>
                      <a:pt x="9234579" y="1935209"/>
                    </a:cubicBezTo>
                    <a:cubicBezTo>
                      <a:pt x="9272298" y="1923399"/>
                      <a:pt x="9308875" y="1908538"/>
                      <a:pt x="9346597" y="1896917"/>
                    </a:cubicBezTo>
                    <a:cubicBezTo>
                      <a:pt x="9369267" y="1889869"/>
                      <a:pt x="9393650" y="1887773"/>
                      <a:pt x="9416321" y="1880724"/>
                    </a:cubicBezTo>
                    <a:cubicBezTo>
                      <a:pt x="9437278" y="1874247"/>
                      <a:pt x="9456709" y="1863578"/>
                      <a:pt x="9477283" y="1856149"/>
                    </a:cubicBezTo>
                    <a:cubicBezTo>
                      <a:pt x="9540152" y="1833097"/>
                      <a:pt x="9603971" y="1811953"/>
                      <a:pt x="9666265" y="1787186"/>
                    </a:cubicBezTo>
                    <a:cubicBezTo>
                      <a:pt x="9696749" y="1775183"/>
                      <a:pt x="9725323" y="1757849"/>
                      <a:pt x="9754088" y="1741464"/>
                    </a:cubicBezTo>
                    <a:cubicBezTo>
                      <a:pt x="9802858" y="1713841"/>
                      <a:pt x="9850865" y="1685074"/>
                      <a:pt x="9899446" y="1656880"/>
                    </a:cubicBezTo>
                    <a:cubicBezTo>
                      <a:pt x="9935832" y="1635924"/>
                      <a:pt x="9968027" y="1611347"/>
                      <a:pt x="9993175" y="1576487"/>
                    </a:cubicBezTo>
                    <a:cubicBezTo>
                      <a:pt x="10004797" y="1560484"/>
                      <a:pt x="10024990" y="1546768"/>
                      <a:pt x="10044230" y="1540480"/>
                    </a:cubicBezTo>
                    <a:cubicBezTo>
                      <a:pt x="10078713" y="1529241"/>
                      <a:pt x="10104430" y="1507522"/>
                      <a:pt x="10131863" y="1485613"/>
                    </a:cubicBezTo>
                    <a:cubicBezTo>
                      <a:pt x="10166536" y="1457801"/>
                      <a:pt x="10203304" y="1431509"/>
                      <a:pt x="10242357" y="1410555"/>
                    </a:cubicBezTo>
                    <a:cubicBezTo>
                      <a:pt x="10280840" y="1389980"/>
                      <a:pt x="10324086" y="1378549"/>
                      <a:pt x="10363709" y="1359499"/>
                    </a:cubicBezTo>
                    <a:cubicBezTo>
                      <a:pt x="10386952" y="1348259"/>
                      <a:pt x="10407146" y="1330353"/>
                      <a:pt x="10428291" y="1314920"/>
                    </a:cubicBezTo>
                    <a:cubicBezTo>
                      <a:pt x="10449438" y="1299489"/>
                      <a:pt x="10470394" y="1283486"/>
                      <a:pt x="10490969" y="1267104"/>
                    </a:cubicBezTo>
                    <a:cubicBezTo>
                      <a:pt x="10502208" y="1258149"/>
                      <a:pt x="10511734" y="1246909"/>
                      <a:pt x="10523354" y="1238337"/>
                    </a:cubicBezTo>
                    <a:cubicBezTo>
                      <a:pt x="10545263" y="1222334"/>
                      <a:pt x="10569075" y="1208808"/>
                      <a:pt x="10590031" y="1191664"/>
                    </a:cubicBezTo>
                    <a:cubicBezTo>
                      <a:pt x="10610225" y="1175089"/>
                      <a:pt x="10633467" y="1166707"/>
                      <a:pt x="10656519" y="1156038"/>
                    </a:cubicBezTo>
                    <a:cubicBezTo>
                      <a:pt x="10674046" y="1148036"/>
                      <a:pt x="10686617" y="1130320"/>
                      <a:pt x="10703573" y="1120603"/>
                    </a:cubicBezTo>
                    <a:cubicBezTo>
                      <a:pt x="10727767" y="1106697"/>
                      <a:pt x="10746246" y="1089553"/>
                      <a:pt x="10764534" y="1067643"/>
                    </a:cubicBezTo>
                    <a:cubicBezTo>
                      <a:pt x="10785111" y="1043068"/>
                      <a:pt x="10820162" y="1029732"/>
                      <a:pt x="10850453" y="1014301"/>
                    </a:cubicBezTo>
                    <a:cubicBezTo>
                      <a:pt x="10876171" y="1001157"/>
                      <a:pt x="10906081" y="995632"/>
                      <a:pt x="10929704" y="980201"/>
                    </a:cubicBezTo>
                    <a:cubicBezTo>
                      <a:pt x="10946279" y="969342"/>
                      <a:pt x="10958661" y="948957"/>
                      <a:pt x="10967423" y="930289"/>
                    </a:cubicBezTo>
                    <a:cubicBezTo>
                      <a:pt x="10987046" y="887995"/>
                      <a:pt x="11021146" y="861897"/>
                      <a:pt x="11058869" y="838084"/>
                    </a:cubicBezTo>
                    <a:cubicBezTo>
                      <a:pt x="11097350" y="813699"/>
                      <a:pt x="11133927" y="786836"/>
                      <a:pt x="11172600" y="762834"/>
                    </a:cubicBezTo>
                    <a:cubicBezTo>
                      <a:pt x="11211843" y="738638"/>
                      <a:pt x="11243658" y="706443"/>
                      <a:pt x="11275283" y="673676"/>
                    </a:cubicBezTo>
                    <a:cubicBezTo>
                      <a:pt x="11288238" y="660150"/>
                      <a:pt x="11305192" y="650434"/>
                      <a:pt x="11320623" y="639195"/>
                    </a:cubicBezTo>
                    <a:cubicBezTo>
                      <a:pt x="11338339" y="626241"/>
                      <a:pt x="11355296" y="611953"/>
                      <a:pt x="11374346" y="601664"/>
                    </a:cubicBezTo>
                    <a:cubicBezTo>
                      <a:pt x="11398160" y="588709"/>
                      <a:pt x="11424069" y="579757"/>
                      <a:pt x="11448453" y="567755"/>
                    </a:cubicBezTo>
                    <a:cubicBezTo>
                      <a:pt x="11476838" y="553657"/>
                      <a:pt x="11505795" y="539750"/>
                      <a:pt x="11532275" y="522605"/>
                    </a:cubicBezTo>
                    <a:cubicBezTo>
                      <a:pt x="11545039" y="514413"/>
                      <a:pt x="11553613" y="499363"/>
                      <a:pt x="11562947" y="486598"/>
                    </a:cubicBezTo>
                    <a:cubicBezTo>
                      <a:pt x="11599714" y="436305"/>
                      <a:pt x="11635529" y="385441"/>
                      <a:pt x="11672489" y="335337"/>
                    </a:cubicBezTo>
                    <a:cubicBezTo>
                      <a:pt x="11712304" y="281424"/>
                      <a:pt x="11763931" y="241608"/>
                      <a:pt x="11821656" y="207889"/>
                    </a:cubicBezTo>
                    <a:cubicBezTo>
                      <a:pt x="11877664" y="175312"/>
                      <a:pt x="11931195" y="138734"/>
                      <a:pt x="11986443" y="104824"/>
                    </a:cubicBezTo>
                    <a:cubicBezTo>
                      <a:pt x="11998443" y="97395"/>
                      <a:pt x="12013114" y="94347"/>
                      <a:pt x="12026448" y="88821"/>
                    </a:cubicBezTo>
                    <a:cubicBezTo>
                      <a:pt x="12072360" y="69580"/>
                      <a:pt x="12118083" y="50147"/>
                      <a:pt x="12160947" y="28621"/>
                    </a:cubicBezTo>
                    <a:lnTo>
                      <a:pt x="12192000" y="0"/>
                    </a:lnTo>
                    <a:close/>
                  </a:path>
                </a:pathLst>
              </a:custGeom>
              <a:solidFill>
                <a:schemeClr val="tx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8" name="Freeform: Shape 17">
                <a:extLst>
                  <a:ext uri="{FF2B5EF4-FFF2-40B4-BE49-F238E27FC236}">
                    <a16:creationId xmlns:a16="http://schemas.microsoft.com/office/drawing/2014/main" id="{D1A0BEEB-C008-4150-A935-C6AAF537DA1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3681702"/>
                <a:ext cx="12192000" cy="3176298"/>
              </a:xfrm>
              <a:custGeom>
                <a:avLst/>
                <a:gdLst>
                  <a:gd name="connsiteX0" fmla="*/ 12192000 w 12192000"/>
                  <a:gd name="connsiteY0" fmla="*/ 0 h 3176298"/>
                  <a:gd name="connsiteX1" fmla="*/ 12192000 w 12192000"/>
                  <a:gd name="connsiteY1" fmla="*/ 3176298 h 3176298"/>
                  <a:gd name="connsiteX2" fmla="*/ 0 w 12192000"/>
                  <a:gd name="connsiteY2" fmla="*/ 3176298 h 3176298"/>
                  <a:gd name="connsiteX3" fmla="*/ 0 w 12192000"/>
                  <a:gd name="connsiteY3" fmla="*/ 2264980 h 3176298"/>
                  <a:gd name="connsiteX4" fmla="*/ 544 w 12192000"/>
                  <a:gd name="connsiteY4" fmla="*/ 2264980 h 3176298"/>
                  <a:gd name="connsiteX5" fmla="*/ 544 w 12192000"/>
                  <a:gd name="connsiteY5" fmla="*/ 2392219 h 3176298"/>
                  <a:gd name="connsiteX6" fmla="*/ 61197 w 12192000"/>
                  <a:gd name="connsiteY6" fmla="*/ 2387448 h 3176298"/>
                  <a:gd name="connsiteX7" fmla="*/ 119613 w 12192000"/>
                  <a:gd name="connsiteY7" fmla="*/ 2369945 h 3176298"/>
                  <a:gd name="connsiteX8" fmla="*/ 172384 w 12192000"/>
                  <a:gd name="connsiteY8" fmla="*/ 2347084 h 3176298"/>
                  <a:gd name="connsiteX9" fmla="*/ 274873 w 12192000"/>
                  <a:gd name="connsiteY9" fmla="*/ 2336988 h 3176298"/>
                  <a:gd name="connsiteX10" fmla="*/ 307259 w 12192000"/>
                  <a:gd name="connsiteY10" fmla="*/ 2331461 h 3176298"/>
                  <a:gd name="connsiteX11" fmla="*/ 394511 w 12192000"/>
                  <a:gd name="connsiteY11" fmla="*/ 2308601 h 3176298"/>
                  <a:gd name="connsiteX12" fmla="*/ 494337 w 12192000"/>
                  <a:gd name="connsiteY12" fmla="*/ 2268213 h 3176298"/>
                  <a:gd name="connsiteX13" fmla="*/ 546917 w 12192000"/>
                  <a:gd name="connsiteY13" fmla="*/ 2283264 h 3176298"/>
                  <a:gd name="connsiteX14" fmla="*/ 730754 w 12192000"/>
                  <a:gd name="connsiteY14" fmla="*/ 2240780 h 3176298"/>
                  <a:gd name="connsiteX15" fmla="*/ 785432 w 12192000"/>
                  <a:gd name="connsiteY15" fmla="*/ 2218682 h 3176298"/>
                  <a:gd name="connsiteX16" fmla="*/ 801053 w 12192000"/>
                  <a:gd name="connsiteY16" fmla="*/ 2204013 h 3176298"/>
                  <a:gd name="connsiteX17" fmla="*/ 858205 w 12192000"/>
                  <a:gd name="connsiteY17" fmla="*/ 2169532 h 3176298"/>
                  <a:gd name="connsiteX18" fmla="*/ 949646 w 12192000"/>
                  <a:gd name="connsiteY18" fmla="*/ 2157340 h 3176298"/>
                  <a:gd name="connsiteX19" fmla="*/ 960887 w 12192000"/>
                  <a:gd name="connsiteY19" fmla="*/ 2150099 h 3176298"/>
                  <a:gd name="connsiteX20" fmla="*/ 977653 w 12192000"/>
                  <a:gd name="connsiteY20" fmla="*/ 2138480 h 3176298"/>
                  <a:gd name="connsiteX21" fmla="*/ 1071762 w 12192000"/>
                  <a:gd name="connsiteY21" fmla="*/ 2117905 h 3176298"/>
                  <a:gd name="connsiteX22" fmla="*/ 1092527 w 12192000"/>
                  <a:gd name="connsiteY22" fmla="*/ 2111428 h 3176298"/>
                  <a:gd name="connsiteX23" fmla="*/ 1109865 w 12192000"/>
                  <a:gd name="connsiteY23" fmla="*/ 2100568 h 3176298"/>
                  <a:gd name="connsiteX24" fmla="*/ 1162823 w 12192000"/>
                  <a:gd name="connsiteY24" fmla="*/ 2075613 h 3176298"/>
                  <a:gd name="connsiteX25" fmla="*/ 1206641 w 12192000"/>
                  <a:gd name="connsiteY25" fmla="*/ 2074851 h 3176298"/>
                  <a:gd name="connsiteX26" fmla="*/ 1267411 w 12192000"/>
                  <a:gd name="connsiteY26" fmla="*/ 2060753 h 3176298"/>
                  <a:gd name="connsiteX27" fmla="*/ 1380762 w 12192000"/>
                  <a:gd name="connsiteY27" fmla="*/ 2046847 h 3176298"/>
                  <a:gd name="connsiteX28" fmla="*/ 1404006 w 12192000"/>
                  <a:gd name="connsiteY28" fmla="*/ 2038844 h 3176298"/>
                  <a:gd name="connsiteX29" fmla="*/ 1544598 w 12192000"/>
                  <a:gd name="connsiteY29" fmla="*/ 2000932 h 3176298"/>
                  <a:gd name="connsiteX30" fmla="*/ 1657188 w 12192000"/>
                  <a:gd name="connsiteY30" fmla="*/ 2001697 h 3176298"/>
                  <a:gd name="connsiteX31" fmla="*/ 1665950 w 12192000"/>
                  <a:gd name="connsiteY31" fmla="*/ 2003411 h 3176298"/>
                  <a:gd name="connsiteX32" fmla="*/ 1709006 w 12192000"/>
                  <a:gd name="connsiteY32" fmla="*/ 2015983 h 3176298"/>
                  <a:gd name="connsiteX33" fmla="*/ 1775684 w 12192000"/>
                  <a:gd name="connsiteY33" fmla="*/ 2012555 h 3176298"/>
                  <a:gd name="connsiteX34" fmla="*/ 1821596 w 12192000"/>
                  <a:gd name="connsiteY34" fmla="*/ 1995218 h 3176298"/>
                  <a:gd name="connsiteX35" fmla="*/ 1878748 w 12192000"/>
                  <a:gd name="connsiteY35" fmla="*/ 1994457 h 3176298"/>
                  <a:gd name="connsiteX36" fmla="*/ 1944092 w 12192000"/>
                  <a:gd name="connsiteY36" fmla="*/ 2005315 h 3176298"/>
                  <a:gd name="connsiteX37" fmla="*/ 1973429 w 12192000"/>
                  <a:gd name="connsiteY37" fmla="*/ 2007601 h 3176298"/>
                  <a:gd name="connsiteX38" fmla="*/ 2054013 w 12192000"/>
                  <a:gd name="connsiteY38" fmla="*/ 2030082 h 3176298"/>
                  <a:gd name="connsiteX39" fmla="*/ 2102021 w 12192000"/>
                  <a:gd name="connsiteY39" fmla="*/ 2024557 h 3176298"/>
                  <a:gd name="connsiteX40" fmla="*/ 2149267 w 12192000"/>
                  <a:gd name="connsiteY40" fmla="*/ 2009697 h 3176298"/>
                  <a:gd name="connsiteX41" fmla="*/ 2179556 w 12192000"/>
                  <a:gd name="connsiteY41" fmla="*/ 1995409 h 3176298"/>
                  <a:gd name="connsiteX42" fmla="*/ 2240710 w 12192000"/>
                  <a:gd name="connsiteY42" fmla="*/ 1985312 h 3176298"/>
                  <a:gd name="connsiteX43" fmla="*/ 2251948 w 12192000"/>
                  <a:gd name="connsiteY43" fmla="*/ 1986836 h 3176298"/>
                  <a:gd name="connsiteX44" fmla="*/ 2434456 w 12192000"/>
                  <a:gd name="connsiteY44" fmla="*/ 1999410 h 3176298"/>
                  <a:gd name="connsiteX45" fmla="*/ 2506847 w 12192000"/>
                  <a:gd name="connsiteY45" fmla="*/ 2019603 h 3176298"/>
                  <a:gd name="connsiteX46" fmla="*/ 2522279 w 12192000"/>
                  <a:gd name="connsiteY46" fmla="*/ 2022080 h 3176298"/>
                  <a:gd name="connsiteX47" fmla="*/ 2676398 w 12192000"/>
                  <a:gd name="connsiteY47" fmla="*/ 2044751 h 3176298"/>
                  <a:gd name="connsiteX48" fmla="*/ 2693543 w 12192000"/>
                  <a:gd name="connsiteY48" fmla="*/ 2045703 h 3176298"/>
                  <a:gd name="connsiteX49" fmla="*/ 2741360 w 12192000"/>
                  <a:gd name="connsiteY49" fmla="*/ 2041701 h 3176298"/>
                  <a:gd name="connsiteX50" fmla="*/ 2854140 w 12192000"/>
                  <a:gd name="connsiteY50" fmla="*/ 2082851 h 3176298"/>
                  <a:gd name="connsiteX51" fmla="*/ 2967110 w 12192000"/>
                  <a:gd name="connsiteY51" fmla="*/ 2096949 h 3176298"/>
                  <a:gd name="connsiteX52" fmla="*/ 3029216 w 12192000"/>
                  <a:gd name="connsiteY52" fmla="*/ 2096757 h 3176298"/>
                  <a:gd name="connsiteX53" fmla="*/ 3073604 w 12192000"/>
                  <a:gd name="connsiteY53" fmla="*/ 2106856 h 3176298"/>
                  <a:gd name="connsiteX54" fmla="*/ 3182763 w 12192000"/>
                  <a:gd name="connsiteY54" fmla="*/ 2137527 h 3176298"/>
                  <a:gd name="connsiteX55" fmla="*/ 3234202 w 12192000"/>
                  <a:gd name="connsiteY55" fmla="*/ 2142289 h 3176298"/>
                  <a:gd name="connsiteX56" fmla="*/ 3288877 w 12192000"/>
                  <a:gd name="connsiteY56" fmla="*/ 2152578 h 3176298"/>
                  <a:gd name="connsiteX57" fmla="*/ 3424135 w 12192000"/>
                  <a:gd name="connsiteY57" fmla="*/ 2198680 h 3176298"/>
                  <a:gd name="connsiteX58" fmla="*/ 3534629 w 12192000"/>
                  <a:gd name="connsiteY58" fmla="*/ 2196013 h 3176298"/>
                  <a:gd name="connsiteX59" fmla="*/ 3605116 w 12192000"/>
                  <a:gd name="connsiteY59" fmla="*/ 2196583 h 3176298"/>
                  <a:gd name="connsiteX60" fmla="*/ 3689131 w 12192000"/>
                  <a:gd name="connsiteY60" fmla="*/ 2211824 h 3176298"/>
                  <a:gd name="connsiteX61" fmla="*/ 3757902 w 12192000"/>
                  <a:gd name="connsiteY61" fmla="*/ 2234114 h 3176298"/>
                  <a:gd name="connsiteX62" fmla="*/ 3852966 w 12192000"/>
                  <a:gd name="connsiteY62" fmla="*/ 2251831 h 3176298"/>
                  <a:gd name="connsiteX63" fmla="*/ 3947648 w 12192000"/>
                  <a:gd name="connsiteY63" fmla="*/ 2285932 h 3176298"/>
                  <a:gd name="connsiteX64" fmla="*/ 4013753 w 12192000"/>
                  <a:gd name="connsiteY64" fmla="*/ 2312031 h 3176298"/>
                  <a:gd name="connsiteX65" fmla="*/ 4105766 w 12192000"/>
                  <a:gd name="connsiteY65" fmla="*/ 2335082 h 3176298"/>
                  <a:gd name="connsiteX66" fmla="*/ 4246551 w 12192000"/>
                  <a:gd name="connsiteY66" fmla="*/ 2351274 h 3176298"/>
                  <a:gd name="connsiteX67" fmla="*/ 4311323 w 12192000"/>
                  <a:gd name="connsiteY67" fmla="*/ 2352991 h 3176298"/>
                  <a:gd name="connsiteX68" fmla="*/ 4413817 w 12192000"/>
                  <a:gd name="connsiteY68" fmla="*/ 2390899 h 3176298"/>
                  <a:gd name="connsiteX69" fmla="*/ 4457632 w 12192000"/>
                  <a:gd name="connsiteY69" fmla="*/ 2409188 h 3176298"/>
                  <a:gd name="connsiteX70" fmla="*/ 4497068 w 12192000"/>
                  <a:gd name="connsiteY70" fmla="*/ 2393947 h 3176298"/>
                  <a:gd name="connsiteX71" fmla="*/ 4522596 w 12192000"/>
                  <a:gd name="connsiteY71" fmla="*/ 2376421 h 3176298"/>
                  <a:gd name="connsiteX72" fmla="*/ 4603368 w 12192000"/>
                  <a:gd name="connsiteY72" fmla="*/ 2391282 h 3176298"/>
                  <a:gd name="connsiteX73" fmla="*/ 4689098 w 12192000"/>
                  <a:gd name="connsiteY73" fmla="*/ 2406903 h 3176298"/>
                  <a:gd name="connsiteX74" fmla="*/ 4719697 w 12192000"/>
                  <a:gd name="connsiteY74" fmla="*/ 2413428 h 3176298"/>
                  <a:gd name="connsiteX75" fmla="*/ 4726469 w 12192000"/>
                  <a:gd name="connsiteY75" fmla="*/ 2414298 h 3176298"/>
                  <a:gd name="connsiteX76" fmla="*/ 4785776 w 12192000"/>
                  <a:gd name="connsiteY76" fmla="*/ 2414298 h 3176298"/>
                  <a:gd name="connsiteX77" fmla="*/ 4788661 w 12192000"/>
                  <a:gd name="connsiteY77" fmla="*/ 2414047 h 3176298"/>
                  <a:gd name="connsiteX78" fmla="*/ 4827024 w 12192000"/>
                  <a:gd name="connsiteY78" fmla="*/ 2408999 h 3176298"/>
                  <a:gd name="connsiteX79" fmla="*/ 4887415 w 12192000"/>
                  <a:gd name="connsiteY79" fmla="*/ 2405570 h 3176298"/>
                  <a:gd name="connsiteX80" fmla="*/ 4936184 w 12192000"/>
                  <a:gd name="connsiteY80" fmla="*/ 2395853 h 3176298"/>
                  <a:gd name="connsiteX81" fmla="*/ 4953328 w 12192000"/>
                  <a:gd name="connsiteY81" fmla="*/ 2390138 h 3176298"/>
                  <a:gd name="connsiteX82" fmla="*/ 5089162 w 12192000"/>
                  <a:gd name="connsiteY82" fmla="*/ 2345560 h 3176298"/>
                  <a:gd name="connsiteX83" fmla="*/ 5234326 w 12192000"/>
                  <a:gd name="connsiteY83" fmla="*/ 2309935 h 3176298"/>
                  <a:gd name="connsiteX84" fmla="*/ 5328438 w 12192000"/>
                  <a:gd name="connsiteY84" fmla="*/ 2332416 h 3176298"/>
                  <a:gd name="connsiteX85" fmla="*/ 5363491 w 12192000"/>
                  <a:gd name="connsiteY85" fmla="*/ 2332034 h 3176298"/>
                  <a:gd name="connsiteX86" fmla="*/ 5524660 w 12192000"/>
                  <a:gd name="connsiteY86" fmla="*/ 2337178 h 3176298"/>
                  <a:gd name="connsiteX87" fmla="*/ 5553045 w 12192000"/>
                  <a:gd name="connsiteY87" fmla="*/ 2342701 h 3176298"/>
                  <a:gd name="connsiteX88" fmla="*/ 5706401 w 12192000"/>
                  <a:gd name="connsiteY88" fmla="*/ 2320032 h 3176298"/>
                  <a:gd name="connsiteX89" fmla="*/ 5762029 w 12192000"/>
                  <a:gd name="connsiteY89" fmla="*/ 2316221 h 3176298"/>
                  <a:gd name="connsiteX90" fmla="*/ 5813276 w 12192000"/>
                  <a:gd name="connsiteY90" fmla="*/ 2309935 h 3176298"/>
                  <a:gd name="connsiteX91" fmla="*/ 5884906 w 12192000"/>
                  <a:gd name="connsiteY91" fmla="*/ 2308411 h 3176298"/>
                  <a:gd name="connsiteX92" fmla="*/ 5959204 w 12192000"/>
                  <a:gd name="connsiteY92" fmla="*/ 2311269 h 3176298"/>
                  <a:gd name="connsiteX93" fmla="*/ 6042072 w 12192000"/>
                  <a:gd name="connsiteY93" fmla="*/ 2310697 h 3176298"/>
                  <a:gd name="connsiteX94" fmla="*/ 6074842 w 12192000"/>
                  <a:gd name="connsiteY94" fmla="*/ 2305745 h 3176298"/>
                  <a:gd name="connsiteX95" fmla="*/ 6163425 w 12192000"/>
                  <a:gd name="connsiteY95" fmla="*/ 2309172 h 3176298"/>
                  <a:gd name="connsiteX96" fmla="*/ 6209909 w 12192000"/>
                  <a:gd name="connsiteY96" fmla="*/ 2303459 h 3176298"/>
                  <a:gd name="connsiteX97" fmla="*/ 6286493 w 12192000"/>
                  <a:gd name="connsiteY97" fmla="*/ 2302315 h 3176298"/>
                  <a:gd name="connsiteX98" fmla="*/ 6311449 w 12192000"/>
                  <a:gd name="connsiteY98" fmla="*/ 2300980 h 3176298"/>
                  <a:gd name="connsiteX99" fmla="*/ 6333739 w 12192000"/>
                  <a:gd name="connsiteY99" fmla="*/ 2300218 h 3176298"/>
                  <a:gd name="connsiteX100" fmla="*/ 6410131 w 12192000"/>
                  <a:gd name="connsiteY100" fmla="*/ 2315841 h 3176298"/>
                  <a:gd name="connsiteX101" fmla="*/ 6477951 w 12192000"/>
                  <a:gd name="connsiteY101" fmla="*/ 2316793 h 3176298"/>
                  <a:gd name="connsiteX102" fmla="*/ 6596828 w 12192000"/>
                  <a:gd name="connsiteY102" fmla="*/ 2329368 h 3176298"/>
                  <a:gd name="connsiteX103" fmla="*/ 6623118 w 12192000"/>
                  <a:gd name="connsiteY103" fmla="*/ 2324985 h 3176298"/>
                  <a:gd name="connsiteX104" fmla="*/ 6705417 w 12192000"/>
                  <a:gd name="connsiteY104" fmla="*/ 2323272 h 3176298"/>
                  <a:gd name="connsiteX105" fmla="*/ 6752283 w 12192000"/>
                  <a:gd name="connsiteY105" fmla="*/ 2321937 h 3176298"/>
                  <a:gd name="connsiteX106" fmla="*/ 6810195 w 12192000"/>
                  <a:gd name="connsiteY106" fmla="*/ 2331082 h 3176298"/>
                  <a:gd name="connsiteX107" fmla="*/ 6910782 w 12192000"/>
                  <a:gd name="connsiteY107" fmla="*/ 2350512 h 3176298"/>
                  <a:gd name="connsiteX108" fmla="*/ 6937263 w 12192000"/>
                  <a:gd name="connsiteY108" fmla="*/ 2353561 h 3176298"/>
                  <a:gd name="connsiteX109" fmla="*/ 6985653 w 12192000"/>
                  <a:gd name="connsiteY109" fmla="*/ 2362897 h 3176298"/>
                  <a:gd name="connsiteX110" fmla="*/ 6994415 w 12192000"/>
                  <a:gd name="connsiteY110" fmla="*/ 2364611 h 3176298"/>
                  <a:gd name="connsiteX111" fmla="*/ 7068141 w 12192000"/>
                  <a:gd name="connsiteY111" fmla="*/ 2388234 h 3176298"/>
                  <a:gd name="connsiteX112" fmla="*/ 7106432 w 12192000"/>
                  <a:gd name="connsiteY112" fmla="*/ 2390138 h 3176298"/>
                  <a:gd name="connsiteX113" fmla="*/ 7216547 w 12192000"/>
                  <a:gd name="connsiteY113" fmla="*/ 2390330 h 3176298"/>
                  <a:gd name="connsiteX114" fmla="*/ 7263220 w 12192000"/>
                  <a:gd name="connsiteY114" fmla="*/ 2386709 h 3176298"/>
                  <a:gd name="connsiteX115" fmla="*/ 7375428 w 12192000"/>
                  <a:gd name="connsiteY115" fmla="*/ 2372803 h 3176298"/>
                  <a:gd name="connsiteX116" fmla="*/ 7445916 w 12192000"/>
                  <a:gd name="connsiteY116" fmla="*/ 2365945 h 3176298"/>
                  <a:gd name="connsiteX117" fmla="*/ 7526880 w 12192000"/>
                  <a:gd name="connsiteY117" fmla="*/ 2355084 h 3176298"/>
                  <a:gd name="connsiteX118" fmla="*/ 7619655 w 12192000"/>
                  <a:gd name="connsiteY118" fmla="*/ 2348226 h 3176298"/>
                  <a:gd name="connsiteX119" fmla="*/ 7788636 w 12192000"/>
                  <a:gd name="connsiteY119" fmla="*/ 2327461 h 3176298"/>
                  <a:gd name="connsiteX120" fmla="*/ 7952280 w 12192000"/>
                  <a:gd name="connsiteY120" fmla="*/ 2305935 h 3176298"/>
                  <a:gd name="connsiteX121" fmla="*/ 8019339 w 12192000"/>
                  <a:gd name="connsiteY121" fmla="*/ 2286884 h 3176298"/>
                  <a:gd name="connsiteX122" fmla="*/ 8137835 w 12192000"/>
                  <a:gd name="connsiteY122" fmla="*/ 2259832 h 3176298"/>
                  <a:gd name="connsiteX123" fmla="*/ 8189651 w 12192000"/>
                  <a:gd name="connsiteY123" fmla="*/ 2243639 h 3176298"/>
                  <a:gd name="connsiteX124" fmla="*/ 8313671 w 12192000"/>
                  <a:gd name="connsiteY124" fmla="*/ 2209920 h 3176298"/>
                  <a:gd name="connsiteX125" fmla="*/ 8459979 w 12192000"/>
                  <a:gd name="connsiteY125" fmla="*/ 2158864 h 3176298"/>
                  <a:gd name="connsiteX126" fmla="*/ 8516369 w 12192000"/>
                  <a:gd name="connsiteY126" fmla="*/ 2144003 h 3176298"/>
                  <a:gd name="connsiteX127" fmla="*/ 8657726 w 12192000"/>
                  <a:gd name="connsiteY127" fmla="*/ 2106284 h 3176298"/>
                  <a:gd name="connsiteX128" fmla="*/ 8711448 w 12192000"/>
                  <a:gd name="connsiteY128" fmla="*/ 2098664 h 3176298"/>
                  <a:gd name="connsiteX129" fmla="*/ 8772219 w 12192000"/>
                  <a:gd name="connsiteY129" fmla="*/ 2082280 h 3176298"/>
                  <a:gd name="connsiteX130" fmla="*/ 8845565 w 12192000"/>
                  <a:gd name="connsiteY130" fmla="*/ 2053705 h 3176298"/>
                  <a:gd name="connsiteX131" fmla="*/ 8967871 w 12192000"/>
                  <a:gd name="connsiteY131" fmla="*/ 2011221 h 3176298"/>
                  <a:gd name="connsiteX132" fmla="*/ 9015878 w 12192000"/>
                  <a:gd name="connsiteY132" fmla="*/ 2001124 h 3176298"/>
                  <a:gd name="connsiteX133" fmla="*/ 9234579 w 12192000"/>
                  <a:gd name="connsiteY133" fmla="*/ 1935209 h 3176298"/>
                  <a:gd name="connsiteX134" fmla="*/ 9346597 w 12192000"/>
                  <a:gd name="connsiteY134" fmla="*/ 1896917 h 3176298"/>
                  <a:gd name="connsiteX135" fmla="*/ 9416321 w 12192000"/>
                  <a:gd name="connsiteY135" fmla="*/ 1880724 h 3176298"/>
                  <a:gd name="connsiteX136" fmla="*/ 9477283 w 12192000"/>
                  <a:gd name="connsiteY136" fmla="*/ 1856149 h 3176298"/>
                  <a:gd name="connsiteX137" fmla="*/ 9666265 w 12192000"/>
                  <a:gd name="connsiteY137" fmla="*/ 1787186 h 3176298"/>
                  <a:gd name="connsiteX138" fmla="*/ 9754088 w 12192000"/>
                  <a:gd name="connsiteY138" fmla="*/ 1741464 h 3176298"/>
                  <a:gd name="connsiteX139" fmla="*/ 9899446 w 12192000"/>
                  <a:gd name="connsiteY139" fmla="*/ 1656880 h 3176298"/>
                  <a:gd name="connsiteX140" fmla="*/ 9993175 w 12192000"/>
                  <a:gd name="connsiteY140" fmla="*/ 1576487 h 3176298"/>
                  <a:gd name="connsiteX141" fmla="*/ 10044230 w 12192000"/>
                  <a:gd name="connsiteY141" fmla="*/ 1540480 h 3176298"/>
                  <a:gd name="connsiteX142" fmla="*/ 10131863 w 12192000"/>
                  <a:gd name="connsiteY142" fmla="*/ 1485613 h 3176298"/>
                  <a:gd name="connsiteX143" fmla="*/ 10242357 w 12192000"/>
                  <a:gd name="connsiteY143" fmla="*/ 1410555 h 3176298"/>
                  <a:gd name="connsiteX144" fmla="*/ 10363709 w 12192000"/>
                  <a:gd name="connsiteY144" fmla="*/ 1359499 h 3176298"/>
                  <a:gd name="connsiteX145" fmla="*/ 10428291 w 12192000"/>
                  <a:gd name="connsiteY145" fmla="*/ 1314920 h 3176298"/>
                  <a:gd name="connsiteX146" fmla="*/ 10490969 w 12192000"/>
                  <a:gd name="connsiteY146" fmla="*/ 1267104 h 3176298"/>
                  <a:gd name="connsiteX147" fmla="*/ 10523354 w 12192000"/>
                  <a:gd name="connsiteY147" fmla="*/ 1238337 h 3176298"/>
                  <a:gd name="connsiteX148" fmla="*/ 10590031 w 12192000"/>
                  <a:gd name="connsiteY148" fmla="*/ 1191664 h 3176298"/>
                  <a:gd name="connsiteX149" fmla="*/ 10656519 w 12192000"/>
                  <a:gd name="connsiteY149" fmla="*/ 1156038 h 3176298"/>
                  <a:gd name="connsiteX150" fmla="*/ 10703573 w 12192000"/>
                  <a:gd name="connsiteY150" fmla="*/ 1120603 h 3176298"/>
                  <a:gd name="connsiteX151" fmla="*/ 10764534 w 12192000"/>
                  <a:gd name="connsiteY151" fmla="*/ 1067643 h 3176298"/>
                  <a:gd name="connsiteX152" fmla="*/ 10850453 w 12192000"/>
                  <a:gd name="connsiteY152" fmla="*/ 1014301 h 3176298"/>
                  <a:gd name="connsiteX153" fmla="*/ 10929704 w 12192000"/>
                  <a:gd name="connsiteY153" fmla="*/ 980201 h 3176298"/>
                  <a:gd name="connsiteX154" fmla="*/ 10967423 w 12192000"/>
                  <a:gd name="connsiteY154" fmla="*/ 930289 h 3176298"/>
                  <a:gd name="connsiteX155" fmla="*/ 11058869 w 12192000"/>
                  <a:gd name="connsiteY155" fmla="*/ 838084 h 3176298"/>
                  <a:gd name="connsiteX156" fmla="*/ 11172600 w 12192000"/>
                  <a:gd name="connsiteY156" fmla="*/ 762834 h 3176298"/>
                  <a:gd name="connsiteX157" fmla="*/ 11275283 w 12192000"/>
                  <a:gd name="connsiteY157" fmla="*/ 673676 h 3176298"/>
                  <a:gd name="connsiteX158" fmla="*/ 11320623 w 12192000"/>
                  <a:gd name="connsiteY158" fmla="*/ 639195 h 3176298"/>
                  <a:gd name="connsiteX159" fmla="*/ 11374346 w 12192000"/>
                  <a:gd name="connsiteY159" fmla="*/ 601664 h 3176298"/>
                  <a:gd name="connsiteX160" fmla="*/ 11448453 w 12192000"/>
                  <a:gd name="connsiteY160" fmla="*/ 567755 h 3176298"/>
                  <a:gd name="connsiteX161" fmla="*/ 11532275 w 12192000"/>
                  <a:gd name="connsiteY161" fmla="*/ 522605 h 3176298"/>
                  <a:gd name="connsiteX162" fmla="*/ 11562947 w 12192000"/>
                  <a:gd name="connsiteY162" fmla="*/ 486598 h 3176298"/>
                  <a:gd name="connsiteX163" fmla="*/ 11672489 w 12192000"/>
                  <a:gd name="connsiteY163" fmla="*/ 335337 h 3176298"/>
                  <a:gd name="connsiteX164" fmla="*/ 11821656 w 12192000"/>
                  <a:gd name="connsiteY164" fmla="*/ 207889 h 3176298"/>
                  <a:gd name="connsiteX165" fmla="*/ 11986443 w 12192000"/>
                  <a:gd name="connsiteY165" fmla="*/ 104824 h 3176298"/>
                  <a:gd name="connsiteX166" fmla="*/ 12026448 w 12192000"/>
                  <a:gd name="connsiteY166" fmla="*/ 88821 h 3176298"/>
                  <a:gd name="connsiteX167" fmla="*/ 12160947 w 12192000"/>
                  <a:gd name="connsiteY167" fmla="*/ 28621 h 3176298"/>
                  <a:gd name="connsiteX168" fmla="*/ 12192000 w 12192000"/>
                  <a:gd name="connsiteY168" fmla="*/ 0 h 31762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Lst>
                <a:rect l="l" t="t" r="r" b="b"/>
                <a:pathLst>
                  <a:path w="12192000" h="3176298">
                    <a:moveTo>
                      <a:pt x="12192000" y="0"/>
                    </a:moveTo>
                    <a:lnTo>
                      <a:pt x="12192000" y="3176298"/>
                    </a:lnTo>
                    <a:lnTo>
                      <a:pt x="0" y="3176298"/>
                    </a:lnTo>
                    <a:lnTo>
                      <a:pt x="0" y="2264980"/>
                    </a:lnTo>
                    <a:lnTo>
                      <a:pt x="544" y="2264980"/>
                    </a:lnTo>
                    <a:lnTo>
                      <a:pt x="544" y="2392219"/>
                    </a:lnTo>
                    <a:lnTo>
                      <a:pt x="61197" y="2387448"/>
                    </a:lnTo>
                    <a:cubicBezTo>
                      <a:pt x="80794" y="2382137"/>
                      <a:pt x="99990" y="2374707"/>
                      <a:pt x="119613" y="2369945"/>
                    </a:cubicBezTo>
                    <a:cubicBezTo>
                      <a:pt x="137898" y="2365563"/>
                      <a:pt x="155046" y="2355466"/>
                      <a:pt x="172384" y="2347084"/>
                    </a:cubicBezTo>
                    <a:cubicBezTo>
                      <a:pt x="205529" y="2331082"/>
                      <a:pt x="240965" y="2341178"/>
                      <a:pt x="274873" y="2336988"/>
                    </a:cubicBezTo>
                    <a:cubicBezTo>
                      <a:pt x="285732" y="2335653"/>
                      <a:pt x="296590" y="2334130"/>
                      <a:pt x="307259" y="2331461"/>
                    </a:cubicBezTo>
                    <a:cubicBezTo>
                      <a:pt x="336408" y="2324413"/>
                      <a:pt x="366127" y="2318317"/>
                      <a:pt x="394511" y="2308601"/>
                    </a:cubicBezTo>
                    <a:cubicBezTo>
                      <a:pt x="426709" y="2297743"/>
                      <a:pt x="457572" y="2283264"/>
                      <a:pt x="494337" y="2268213"/>
                    </a:cubicBezTo>
                    <a:cubicBezTo>
                      <a:pt x="507102" y="2272024"/>
                      <a:pt x="526724" y="2282312"/>
                      <a:pt x="546917" y="2283264"/>
                    </a:cubicBezTo>
                    <a:cubicBezTo>
                      <a:pt x="611880" y="2286503"/>
                      <a:pt x="672650" y="2268786"/>
                      <a:pt x="730754" y="2240780"/>
                    </a:cubicBezTo>
                    <a:cubicBezTo>
                      <a:pt x="748471" y="2232399"/>
                      <a:pt x="767524" y="2226874"/>
                      <a:pt x="785432" y="2218682"/>
                    </a:cubicBezTo>
                    <a:cubicBezTo>
                      <a:pt x="791717" y="2215826"/>
                      <a:pt x="799909" y="2209730"/>
                      <a:pt x="801053" y="2204013"/>
                    </a:cubicBezTo>
                    <a:cubicBezTo>
                      <a:pt x="807719" y="2170866"/>
                      <a:pt x="832486" y="2171436"/>
                      <a:pt x="858205" y="2169532"/>
                    </a:cubicBezTo>
                    <a:cubicBezTo>
                      <a:pt x="888877" y="2167247"/>
                      <a:pt x="919165" y="2161912"/>
                      <a:pt x="949646" y="2157340"/>
                    </a:cubicBezTo>
                    <a:cubicBezTo>
                      <a:pt x="953648" y="2156768"/>
                      <a:pt x="957266" y="2152768"/>
                      <a:pt x="960887" y="2150099"/>
                    </a:cubicBezTo>
                    <a:cubicBezTo>
                      <a:pt x="966411" y="2146099"/>
                      <a:pt x="971554" y="2140003"/>
                      <a:pt x="977653" y="2138480"/>
                    </a:cubicBezTo>
                    <a:cubicBezTo>
                      <a:pt x="1008894" y="2131049"/>
                      <a:pt x="1040327" y="2124763"/>
                      <a:pt x="1071762" y="2117905"/>
                    </a:cubicBezTo>
                    <a:cubicBezTo>
                      <a:pt x="1078810" y="2116380"/>
                      <a:pt x="1086048" y="2114476"/>
                      <a:pt x="1092527" y="2111428"/>
                    </a:cubicBezTo>
                    <a:cubicBezTo>
                      <a:pt x="1098623" y="2108570"/>
                      <a:pt x="1103767" y="2103616"/>
                      <a:pt x="1109865" y="2100568"/>
                    </a:cubicBezTo>
                    <a:cubicBezTo>
                      <a:pt x="1126437" y="2092378"/>
                      <a:pt x="1143394" y="2084757"/>
                      <a:pt x="1162823" y="2075613"/>
                    </a:cubicBezTo>
                    <a:cubicBezTo>
                      <a:pt x="1173681" y="2092757"/>
                      <a:pt x="1188354" y="2083041"/>
                      <a:pt x="1206641" y="2074851"/>
                    </a:cubicBezTo>
                    <a:cubicBezTo>
                      <a:pt x="1225310" y="2066468"/>
                      <a:pt x="1246837" y="2063801"/>
                      <a:pt x="1267411" y="2060753"/>
                    </a:cubicBezTo>
                    <a:cubicBezTo>
                      <a:pt x="1305132" y="2055228"/>
                      <a:pt x="1343044" y="2051799"/>
                      <a:pt x="1380762" y="2046847"/>
                    </a:cubicBezTo>
                    <a:cubicBezTo>
                      <a:pt x="1388765" y="2045703"/>
                      <a:pt x="1397909" y="2043608"/>
                      <a:pt x="1404006" y="2038844"/>
                    </a:cubicBezTo>
                    <a:cubicBezTo>
                      <a:pt x="1445725" y="2006839"/>
                      <a:pt x="1496403" y="1997887"/>
                      <a:pt x="1544598" y="2000932"/>
                    </a:cubicBezTo>
                    <a:cubicBezTo>
                      <a:pt x="1582510" y="2003220"/>
                      <a:pt x="1619658" y="2004935"/>
                      <a:pt x="1657188" y="2001697"/>
                    </a:cubicBezTo>
                    <a:cubicBezTo>
                      <a:pt x="1660046" y="2001505"/>
                      <a:pt x="1663856" y="2001887"/>
                      <a:pt x="1665950" y="2003411"/>
                    </a:cubicBezTo>
                    <a:cubicBezTo>
                      <a:pt x="1678904" y="2013507"/>
                      <a:pt x="1692431" y="2014269"/>
                      <a:pt x="1709006" y="2015983"/>
                    </a:cubicBezTo>
                    <a:cubicBezTo>
                      <a:pt x="1732439" y="2018461"/>
                      <a:pt x="1753965" y="2016745"/>
                      <a:pt x="1775684" y="2012555"/>
                    </a:cubicBezTo>
                    <a:cubicBezTo>
                      <a:pt x="1791496" y="2009507"/>
                      <a:pt x="1807497" y="2003220"/>
                      <a:pt x="1821596" y="1995218"/>
                    </a:cubicBezTo>
                    <a:cubicBezTo>
                      <a:pt x="1841216" y="1983978"/>
                      <a:pt x="1860079" y="1979597"/>
                      <a:pt x="1878748" y="1994457"/>
                    </a:cubicBezTo>
                    <a:cubicBezTo>
                      <a:pt x="1898940" y="2010269"/>
                      <a:pt x="1921800" y="2004745"/>
                      <a:pt x="1944092" y="2005315"/>
                    </a:cubicBezTo>
                    <a:cubicBezTo>
                      <a:pt x="1953806" y="2005507"/>
                      <a:pt x="1964094" y="2005124"/>
                      <a:pt x="1973429" y="2007601"/>
                    </a:cubicBezTo>
                    <a:cubicBezTo>
                      <a:pt x="2000479" y="2014651"/>
                      <a:pt x="2026581" y="2025320"/>
                      <a:pt x="2054013" y="2030082"/>
                    </a:cubicBezTo>
                    <a:cubicBezTo>
                      <a:pt x="2069254" y="2032747"/>
                      <a:pt x="2086208" y="2027986"/>
                      <a:pt x="2102021" y="2024557"/>
                    </a:cubicBezTo>
                    <a:cubicBezTo>
                      <a:pt x="2118023" y="2020937"/>
                      <a:pt x="2133834" y="2015413"/>
                      <a:pt x="2149267" y="2009697"/>
                    </a:cubicBezTo>
                    <a:cubicBezTo>
                      <a:pt x="2159743" y="2005887"/>
                      <a:pt x="2171173" y="2002267"/>
                      <a:pt x="2179556" y="1995409"/>
                    </a:cubicBezTo>
                    <a:cubicBezTo>
                      <a:pt x="2198608" y="1979788"/>
                      <a:pt x="2218229" y="1977120"/>
                      <a:pt x="2240710" y="1985312"/>
                    </a:cubicBezTo>
                    <a:cubicBezTo>
                      <a:pt x="2244137" y="1986647"/>
                      <a:pt x="2248138" y="1986647"/>
                      <a:pt x="2251948" y="1986836"/>
                    </a:cubicBezTo>
                    <a:cubicBezTo>
                      <a:pt x="2312915" y="1990836"/>
                      <a:pt x="2373874" y="1993314"/>
                      <a:pt x="2434456" y="1999410"/>
                    </a:cubicBezTo>
                    <a:cubicBezTo>
                      <a:pt x="2459029" y="2001887"/>
                      <a:pt x="2482652" y="2012745"/>
                      <a:pt x="2506847" y="2019603"/>
                    </a:cubicBezTo>
                    <a:cubicBezTo>
                      <a:pt x="2511800" y="2020937"/>
                      <a:pt x="2517327" y="2023033"/>
                      <a:pt x="2522279" y="2022080"/>
                    </a:cubicBezTo>
                    <a:cubicBezTo>
                      <a:pt x="2576191" y="2012555"/>
                      <a:pt x="2626677" y="2026461"/>
                      <a:pt x="2676398" y="2044751"/>
                    </a:cubicBezTo>
                    <a:cubicBezTo>
                      <a:pt x="2681540" y="2046656"/>
                      <a:pt x="2687827" y="2046084"/>
                      <a:pt x="2693543" y="2045703"/>
                    </a:cubicBezTo>
                    <a:cubicBezTo>
                      <a:pt x="2709548" y="2044370"/>
                      <a:pt x="2726882" y="2037701"/>
                      <a:pt x="2741360" y="2041701"/>
                    </a:cubicBezTo>
                    <a:cubicBezTo>
                      <a:pt x="2779842" y="2052753"/>
                      <a:pt x="2817943" y="2066087"/>
                      <a:pt x="2854140" y="2082851"/>
                    </a:cubicBezTo>
                    <a:cubicBezTo>
                      <a:pt x="2890910" y="2099805"/>
                      <a:pt x="2925008" y="2114095"/>
                      <a:pt x="2967110" y="2096949"/>
                    </a:cubicBezTo>
                    <a:cubicBezTo>
                      <a:pt x="2985016" y="2089709"/>
                      <a:pt x="3008639" y="2094853"/>
                      <a:pt x="3029216" y="2096757"/>
                    </a:cubicBezTo>
                    <a:cubicBezTo>
                      <a:pt x="3044264" y="2098282"/>
                      <a:pt x="3058743" y="2106856"/>
                      <a:pt x="3073604" y="2106856"/>
                    </a:cubicBezTo>
                    <a:cubicBezTo>
                      <a:pt x="3113231" y="2106856"/>
                      <a:pt x="3148472" y="2116953"/>
                      <a:pt x="3182763" y="2137527"/>
                    </a:cubicBezTo>
                    <a:cubicBezTo>
                      <a:pt x="3196102" y="2145528"/>
                      <a:pt x="3216867" y="2140193"/>
                      <a:pt x="3234202" y="2142289"/>
                    </a:cubicBezTo>
                    <a:cubicBezTo>
                      <a:pt x="3252492" y="2144765"/>
                      <a:pt x="3271348" y="2147051"/>
                      <a:pt x="3288877" y="2152578"/>
                    </a:cubicBezTo>
                    <a:cubicBezTo>
                      <a:pt x="3334216" y="2167056"/>
                      <a:pt x="3378986" y="2183439"/>
                      <a:pt x="3424135" y="2198680"/>
                    </a:cubicBezTo>
                    <a:cubicBezTo>
                      <a:pt x="3461282" y="2211253"/>
                      <a:pt x="3497862" y="2201347"/>
                      <a:pt x="3534629" y="2196013"/>
                    </a:cubicBezTo>
                    <a:cubicBezTo>
                      <a:pt x="3557682" y="2192583"/>
                      <a:pt x="3579206" y="2184391"/>
                      <a:pt x="3605116" y="2196583"/>
                    </a:cubicBezTo>
                    <a:cubicBezTo>
                      <a:pt x="3629882" y="2208205"/>
                      <a:pt x="3661315" y="2205537"/>
                      <a:pt x="3689131" y="2211824"/>
                    </a:cubicBezTo>
                    <a:cubicBezTo>
                      <a:pt x="3712565" y="2217157"/>
                      <a:pt x="3735231" y="2225732"/>
                      <a:pt x="3757902" y="2234114"/>
                    </a:cubicBezTo>
                    <a:cubicBezTo>
                      <a:pt x="3788766" y="2245545"/>
                      <a:pt x="3819245" y="2257545"/>
                      <a:pt x="3852966" y="2251831"/>
                    </a:cubicBezTo>
                    <a:cubicBezTo>
                      <a:pt x="3891259" y="2245353"/>
                      <a:pt x="3917546" y="2269738"/>
                      <a:pt x="3947648" y="2285932"/>
                    </a:cubicBezTo>
                    <a:cubicBezTo>
                      <a:pt x="3968414" y="2296980"/>
                      <a:pt x="3991083" y="2305172"/>
                      <a:pt x="4013753" y="2312031"/>
                    </a:cubicBezTo>
                    <a:cubicBezTo>
                      <a:pt x="4044043" y="2320985"/>
                      <a:pt x="4075285" y="2326320"/>
                      <a:pt x="4105766" y="2335082"/>
                    </a:cubicBezTo>
                    <a:cubicBezTo>
                      <a:pt x="4151870" y="2348226"/>
                      <a:pt x="4198546" y="2358514"/>
                      <a:pt x="4246551" y="2351274"/>
                    </a:cubicBezTo>
                    <a:cubicBezTo>
                      <a:pt x="4268649" y="2348036"/>
                      <a:pt x="4289227" y="2348226"/>
                      <a:pt x="4311323" y="2352991"/>
                    </a:cubicBezTo>
                    <a:cubicBezTo>
                      <a:pt x="4347518" y="2360801"/>
                      <a:pt x="4384668" y="2361753"/>
                      <a:pt x="4413817" y="2390899"/>
                    </a:cubicBezTo>
                    <a:cubicBezTo>
                      <a:pt x="4424104" y="2401188"/>
                      <a:pt x="4442581" y="2403853"/>
                      <a:pt x="4457632" y="2409188"/>
                    </a:cubicBezTo>
                    <a:cubicBezTo>
                      <a:pt x="4474969" y="2415476"/>
                      <a:pt x="4487731" y="2412236"/>
                      <a:pt x="4497068" y="2393947"/>
                    </a:cubicBezTo>
                    <a:cubicBezTo>
                      <a:pt x="4501257" y="2385757"/>
                      <a:pt x="4513260" y="2377755"/>
                      <a:pt x="4522596" y="2376421"/>
                    </a:cubicBezTo>
                    <a:cubicBezTo>
                      <a:pt x="4550599" y="2372421"/>
                      <a:pt x="4576318" y="2378327"/>
                      <a:pt x="4603368" y="2391282"/>
                    </a:cubicBezTo>
                    <a:cubicBezTo>
                      <a:pt x="4628705" y="2403474"/>
                      <a:pt x="4660331" y="2402140"/>
                      <a:pt x="4689098" y="2406903"/>
                    </a:cubicBezTo>
                    <a:cubicBezTo>
                      <a:pt x="4699289" y="2408618"/>
                      <a:pt x="4709482" y="2411237"/>
                      <a:pt x="4719697" y="2413428"/>
                    </a:cubicBezTo>
                    <a:lnTo>
                      <a:pt x="4726469" y="2414298"/>
                    </a:lnTo>
                    <a:lnTo>
                      <a:pt x="4785776" y="2414298"/>
                    </a:lnTo>
                    <a:lnTo>
                      <a:pt x="4788661" y="2414047"/>
                    </a:lnTo>
                    <a:cubicBezTo>
                      <a:pt x="4801401" y="2412237"/>
                      <a:pt x="4814166" y="2410142"/>
                      <a:pt x="4827024" y="2408999"/>
                    </a:cubicBezTo>
                    <a:cubicBezTo>
                      <a:pt x="4847027" y="2407095"/>
                      <a:pt x="4867412" y="2407856"/>
                      <a:pt x="4887415" y="2405570"/>
                    </a:cubicBezTo>
                    <a:cubicBezTo>
                      <a:pt x="4903799" y="2403853"/>
                      <a:pt x="4919991" y="2399474"/>
                      <a:pt x="4936184" y="2395853"/>
                    </a:cubicBezTo>
                    <a:cubicBezTo>
                      <a:pt x="4942089" y="2394520"/>
                      <a:pt x="4947996" y="2389376"/>
                      <a:pt x="4953328" y="2390138"/>
                    </a:cubicBezTo>
                    <a:cubicBezTo>
                      <a:pt x="5006292" y="2398330"/>
                      <a:pt x="5044391" y="2361753"/>
                      <a:pt x="5089162" y="2345560"/>
                    </a:cubicBezTo>
                    <a:cubicBezTo>
                      <a:pt x="5136216" y="2328413"/>
                      <a:pt x="5181748" y="2302124"/>
                      <a:pt x="5234326" y="2309935"/>
                    </a:cubicBezTo>
                    <a:cubicBezTo>
                      <a:pt x="5266141" y="2314697"/>
                      <a:pt x="5296812" y="2325747"/>
                      <a:pt x="5328438" y="2332416"/>
                    </a:cubicBezTo>
                    <a:cubicBezTo>
                      <a:pt x="5339677" y="2334701"/>
                      <a:pt x="5352250" y="2334320"/>
                      <a:pt x="5363491" y="2332034"/>
                    </a:cubicBezTo>
                    <a:cubicBezTo>
                      <a:pt x="5417784" y="2321555"/>
                      <a:pt x="5471316" y="2320032"/>
                      <a:pt x="5524660" y="2337178"/>
                    </a:cubicBezTo>
                    <a:cubicBezTo>
                      <a:pt x="5533802" y="2340036"/>
                      <a:pt x="5543518" y="2342701"/>
                      <a:pt x="5553045" y="2342701"/>
                    </a:cubicBezTo>
                    <a:cubicBezTo>
                      <a:pt x="5605244" y="2342701"/>
                      <a:pt x="5656488" y="2338701"/>
                      <a:pt x="5706401" y="2320032"/>
                    </a:cubicBezTo>
                    <a:cubicBezTo>
                      <a:pt x="5723166" y="2313745"/>
                      <a:pt x="5743551" y="2317745"/>
                      <a:pt x="5762029" y="2316221"/>
                    </a:cubicBezTo>
                    <a:cubicBezTo>
                      <a:pt x="5779174" y="2314889"/>
                      <a:pt x="5796702" y="2314317"/>
                      <a:pt x="5813276" y="2309935"/>
                    </a:cubicBezTo>
                    <a:cubicBezTo>
                      <a:pt x="5837472" y="2303459"/>
                      <a:pt x="5859949" y="2302697"/>
                      <a:pt x="5884906" y="2308411"/>
                    </a:cubicBezTo>
                    <a:cubicBezTo>
                      <a:pt x="5908719" y="2313745"/>
                      <a:pt x="5934438" y="2311079"/>
                      <a:pt x="5959204" y="2311269"/>
                    </a:cubicBezTo>
                    <a:cubicBezTo>
                      <a:pt x="5986828" y="2311459"/>
                      <a:pt x="6014449" y="2311649"/>
                      <a:pt x="6042072" y="2310697"/>
                    </a:cubicBezTo>
                    <a:cubicBezTo>
                      <a:pt x="6053124" y="2310317"/>
                      <a:pt x="6065695" y="2302697"/>
                      <a:pt x="6074842" y="2305745"/>
                    </a:cubicBezTo>
                    <a:cubicBezTo>
                      <a:pt x="6104368" y="2316031"/>
                      <a:pt x="6133897" y="2303649"/>
                      <a:pt x="6163425" y="2309172"/>
                    </a:cubicBezTo>
                    <a:cubicBezTo>
                      <a:pt x="6177905" y="2312031"/>
                      <a:pt x="6194288" y="2304220"/>
                      <a:pt x="6209909" y="2303459"/>
                    </a:cubicBezTo>
                    <a:cubicBezTo>
                      <a:pt x="6235437" y="2302124"/>
                      <a:pt x="6260964" y="2302697"/>
                      <a:pt x="6286493" y="2302315"/>
                    </a:cubicBezTo>
                    <a:cubicBezTo>
                      <a:pt x="6294876" y="2302124"/>
                      <a:pt x="6303068" y="2301362"/>
                      <a:pt x="6311449" y="2300980"/>
                    </a:cubicBezTo>
                    <a:cubicBezTo>
                      <a:pt x="6318880" y="2300601"/>
                      <a:pt x="6326691" y="2298887"/>
                      <a:pt x="6333739" y="2300218"/>
                    </a:cubicBezTo>
                    <a:cubicBezTo>
                      <a:pt x="6359268" y="2304983"/>
                      <a:pt x="6384414" y="2312793"/>
                      <a:pt x="6410131" y="2315841"/>
                    </a:cubicBezTo>
                    <a:cubicBezTo>
                      <a:pt x="6432420" y="2318507"/>
                      <a:pt x="6455472" y="2314889"/>
                      <a:pt x="6477951" y="2316793"/>
                    </a:cubicBezTo>
                    <a:cubicBezTo>
                      <a:pt x="6517576" y="2320032"/>
                      <a:pt x="6557201" y="2325747"/>
                      <a:pt x="6596828" y="2329368"/>
                    </a:cubicBezTo>
                    <a:cubicBezTo>
                      <a:pt x="6605401" y="2330130"/>
                      <a:pt x="6614353" y="2325365"/>
                      <a:pt x="6623118" y="2324985"/>
                    </a:cubicBezTo>
                    <a:cubicBezTo>
                      <a:pt x="6650551" y="2324033"/>
                      <a:pt x="6677984" y="2323841"/>
                      <a:pt x="6705417" y="2323272"/>
                    </a:cubicBezTo>
                    <a:cubicBezTo>
                      <a:pt x="6721038" y="2323080"/>
                      <a:pt x="6736851" y="2323651"/>
                      <a:pt x="6752283" y="2321937"/>
                    </a:cubicBezTo>
                    <a:cubicBezTo>
                      <a:pt x="6772665" y="2319651"/>
                      <a:pt x="6791144" y="2316221"/>
                      <a:pt x="6810195" y="2331082"/>
                    </a:cubicBezTo>
                    <a:cubicBezTo>
                      <a:pt x="6839534" y="2354132"/>
                      <a:pt x="6876872" y="2345178"/>
                      <a:pt x="6910782" y="2350512"/>
                    </a:cubicBezTo>
                    <a:cubicBezTo>
                      <a:pt x="6919547" y="2351847"/>
                      <a:pt x="6928501" y="2352036"/>
                      <a:pt x="6937263" y="2353561"/>
                    </a:cubicBezTo>
                    <a:cubicBezTo>
                      <a:pt x="6953457" y="2356418"/>
                      <a:pt x="6969457" y="2359657"/>
                      <a:pt x="6985653" y="2362897"/>
                    </a:cubicBezTo>
                    <a:cubicBezTo>
                      <a:pt x="6988509" y="2363467"/>
                      <a:pt x="6991747" y="2363659"/>
                      <a:pt x="6994415" y="2364611"/>
                    </a:cubicBezTo>
                    <a:cubicBezTo>
                      <a:pt x="7018991" y="2372611"/>
                      <a:pt x="7043184" y="2381755"/>
                      <a:pt x="7068141" y="2388234"/>
                    </a:cubicBezTo>
                    <a:cubicBezTo>
                      <a:pt x="7080334" y="2391472"/>
                      <a:pt x="7093860" y="2391853"/>
                      <a:pt x="7106432" y="2390138"/>
                    </a:cubicBezTo>
                    <a:cubicBezTo>
                      <a:pt x="7143199" y="2385185"/>
                      <a:pt x="7179587" y="2383089"/>
                      <a:pt x="7216547" y="2390330"/>
                    </a:cubicBezTo>
                    <a:cubicBezTo>
                      <a:pt x="7231214" y="2393186"/>
                      <a:pt x="7247599" y="2388424"/>
                      <a:pt x="7263220" y="2386709"/>
                    </a:cubicBezTo>
                    <a:cubicBezTo>
                      <a:pt x="7300559" y="2382137"/>
                      <a:pt x="7337899" y="2377183"/>
                      <a:pt x="7375428" y="2372803"/>
                    </a:cubicBezTo>
                    <a:cubicBezTo>
                      <a:pt x="7398860" y="2370135"/>
                      <a:pt x="7422483" y="2368611"/>
                      <a:pt x="7445916" y="2365945"/>
                    </a:cubicBezTo>
                    <a:cubicBezTo>
                      <a:pt x="7472967" y="2362705"/>
                      <a:pt x="7499828" y="2357753"/>
                      <a:pt x="7526880" y="2355084"/>
                    </a:cubicBezTo>
                    <a:cubicBezTo>
                      <a:pt x="7557742" y="2352036"/>
                      <a:pt x="7588795" y="2351466"/>
                      <a:pt x="7619655" y="2348226"/>
                    </a:cubicBezTo>
                    <a:cubicBezTo>
                      <a:pt x="7676047" y="2341940"/>
                      <a:pt x="7732247" y="2334509"/>
                      <a:pt x="7788636" y="2327461"/>
                    </a:cubicBezTo>
                    <a:cubicBezTo>
                      <a:pt x="7843311" y="2320603"/>
                      <a:pt x="7897987" y="2314507"/>
                      <a:pt x="7952280" y="2305935"/>
                    </a:cubicBezTo>
                    <a:cubicBezTo>
                      <a:pt x="7975142" y="2302315"/>
                      <a:pt x="7996859" y="2292408"/>
                      <a:pt x="8019339" y="2286884"/>
                    </a:cubicBezTo>
                    <a:cubicBezTo>
                      <a:pt x="8058774" y="2277357"/>
                      <a:pt x="8098590" y="2269357"/>
                      <a:pt x="8137835" y="2259832"/>
                    </a:cubicBezTo>
                    <a:cubicBezTo>
                      <a:pt x="8155359" y="2255641"/>
                      <a:pt x="8172124" y="2248593"/>
                      <a:pt x="8189651" y="2243639"/>
                    </a:cubicBezTo>
                    <a:cubicBezTo>
                      <a:pt x="8230992" y="2232208"/>
                      <a:pt x="8272903" y="2222874"/>
                      <a:pt x="8313671" y="2209920"/>
                    </a:cubicBezTo>
                    <a:cubicBezTo>
                      <a:pt x="8362822" y="2194297"/>
                      <a:pt x="8411019" y="2175439"/>
                      <a:pt x="8459979" y="2158864"/>
                    </a:cubicBezTo>
                    <a:cubicBezTo>
                      <a:pt x="8478269" y="2152578"/>
                      <a:pt x="8497511" y="2148957"/>
                      <a:pt x="8516369" y="2144003"/>
                    </a:cubicBezTo>
                    <a:cubicBezTo>
                      <a:pt x="8563425" y="2131431"/>
                      <a:pt x="8610288" y="2118095"/>
                      <a:pt x="8657726" y="2106284"/>
                    </a:cubicBezTo>
                    <a:cubicBezTo>
                      <a:pt x="8675253" y="2101901"/>
                      <a:pt x="8693731" y="2102284"/>
                      <a:pt x="8711448" y="2098664"/>
                    </a:cubicBezTo>
                    <a:cubicBezTo>
                      <a:pt x="8732023" y="2094472"/>
                      <a:pt x="8752407" y="2089138"/>
                      <a:pt x="8772219" y="2082280"/>
                    </a:cubicBezTo>
                    <a:cubicBezTo>
                      <a:pt x="8796985" y="2073707"/>
                      <a:pt x="8820990" y="2062659"/>
                      <a:pt x="8845565" y="2053705"/>
                    </a:cubicBezTo>
                    <a:cubicBezTo>
                      <a:pt x="8886142" y="2039034"/>
                      <a:pt x="8926911" y="2024557"/>
                      <a:pt x="8967871" y="2011221"/>
                    </a:cubicBezTo>
                    <a:cubicBezTo>
                      <a:pt x="8983301" y="2006268"/>
                      <a:pt x="9000257" y="2005697"/>
                      <a:pt x="9015878" y="2001124"/>
                    </a:cubicBezTo>
                    <a:cubicBezTo>
                      <a:pt x="9088840" y="1979597"/>
                      <a:pt x="9161805" y="1957880"/>
                      <a:pt x="9234579" y="1935209"/>
                    </a:cubicBezTo>
                    <a:cubicBezTo>
                      <a:pt x="9272298" y="1923399"/>
                      <a:pt x="9308875" y="1908538"/>
                      <a:pt x="9346597" y="1896917"/>
                    </a:cubicBezTo>
                    <a:cubicBezTo>
                      <a:pt x="9369267" y="1889869"/>
                      <a:pt x="9393650" y="1887773"/>
                      <a:pt x="9416321" y="1880724"/>
                    </a:cubicBezTo>
                    <a:cubicBezTo>
                      <a:pt x="9437278" y="1874247"/>
                      <a:pt x="9456709" y="1863578"/>
                      <a:pt x="9477283" y="1856149"/>
                    </a:cubicBezTo>
                    <a:cubicBezTo>
                      <a:pt x="9540152" y="1833097"/>
                      <a:pt x="9603971" y="1811953"/>
                      <a:pt x="9666265" y="1787186"/>
                    </a:cubicBezTo>
                    <a:cubicBezTo>
                      <a:pt x="9696749" y="1775183"/>
                      <a:pt x="9725323" y="1757849"/>
                      <a:pt x="9754088" y="1741464"/>
                    </a:cubicBezTo>
                    <a:cubicBezTo>
                      <a:pt x="9802858" y="1713841"/>
                      <a:pt x="9850865" y="1685074"/>
                      <a:pt x="9899446" y="1656880"/>
                    </a:cubicBezTo>
                    <a:cubicBezTo>
                      <a:pt x="9935832" y="1635924"/>
                      <a:pt x="9968027" y="1611347"/>
                      <a:pt x="9993175" y="1576487"/>
                    </a:cubicBezTo>
                    <a:cubicBezTo>
                      <a:pt x="10004797" y="1560484"/>
                      <a:pt x="10024990" y="1546768"/>
                      <a:pt x="10044230" y="1540480"/>
                    </a:cubicBezTo>
                    <a:cubicBezTo>
                      <a:pt x="10078713" y="1529241"/>
                      <a:pt x="10104430" y="1507522"/>
                      <a:pt x="10131863" y="1485613"/>
                    </a:cubicBezTo>
                    <a:cubicBezTo>
                      <a:pt x="10166536" y="1457801"/>
                      <a:pt x="10203304" y="1431509"/>
                      <a:pt x="10242357" y="1410555"/>
                    </a:cubicBezTo>
                    <a:cubicBezTo>
                      <a:pt x="10280840" y="1389980"/>
                      <a:pt x="10324086" y="1378549"/>
                      <a:pt x="10363709" y="1359499"/>
                    </a:cubicBezTo>
                    <a:cubicBezTo>
                      <a:pt x="10386952" y="1348259"/>
                      <a:pt x="10407146" y="1330353"/>
                      <a:pt x="10428291" y="1314920"/>
                    </a:cubicBezTo>
                    <a:cubicBezTo>
                      <a:pt x="10449438" y="1299489"/>
                      <a:pt x="10470394" y="1283486"/>
                      <a:pt x="10490969" y="1267104"/>
                    </a:cubicBezTo>
                    <a:cubicBezTo>
                      <a:pt x="10502208" y="1258149"/>
                      <a:pt x="10511734" y="1246909"/>
                      <a:pt x="10523354" y="1238337"/>
                    </a:cubicBezTo>
                    <a:cubicBezTo>
                      <a:pt x="10545263" y="1222334"/>
                      <a:pt x="10569075" y="1208808"/>
                      <a:pt x="10590031" y="1191664"/>
                    </a:cubicBezTo>
                    <a:cubicBezTo>
                      <a:pt x="10610225" y="1175089"/>
                      <a:pt x="10633467" y="1166707"/>
                      <a:pt x="10656519" y="1156038"/>
                    </a:cubicBezTo>
                    <a:cubicBezTo>
                      <a:pt x="10674046" y="1148036"/>
                      <a:pt x="10686617" y="1130320"/>
                      <a:pt x="10703573" y="1120603"/>
                    </a:cubicBezTo>
                    <a:cubicBezTo>
                      <a:pt x="10727767" y="1106697"/>
                      <a:pt x="10746246" y="1089553"/>
                      <a:pt x="10764534" y="1067643"/>
                    </a:cubicBezTo>
                    <a:cubicBezTo>
                      <a:pt x="10785111" y="1043068"/>
                      <a:pt x="10820162" y="1029732"/>
                      <a:pt x="10850453" y="1014301"/>
                    </a:cubicBezTo>
                    <a:cubicBezTo>
                      <a:pt x="10876171" y="1001157"/>
                      <a:pt x="10906081" y="995632"/>
                      <a:pt x="10929704" y="980201"/>
                    </a:cubicBezTo>
                    <a:cubicBezTo>
                      <a:pt x="10946279" y="969342"/>
                      <a:pt x="10958661" y="948957"/>
                      <a:pt x="10967423" y="930289"/>
                    </a:cubicBezTo>
                    <a:cubicBezTo>
                      <a:pt x="10987046" y="887995"/>
                      <a:pt x="11021146" y="861897"/>
                      <a:pt x="11058869" y="838084"/>
                    </a:cubicBezTo>
                    <a:cubicBezTo>
                      <a:pt x="11097350" y="813699"/>
                      <a:pt x="11133927" y="786836"/>
                      <a:pt x="11172600" y="762834"/>
                    </a:cubicBezTo>
                    <a:cubicBezTo>
                      <a:pt x="11211843" y="738638"/>
                      <a:pt x="11243658" y="706443"/>
                      <a:pt x="11275283" y="673676"/>
                    </a:cubicBezTo>
                    <a:cubicBezTo>
                      <a:pt x="11288238" y="660150"/>
                      <a:pt x="11305192" y="650434"/>
                      <a:pt x="11320623" y="639195"/>
                    </a:cubicBezTo>
                    <a:cubicBezTo>
                      <a:pt x="11338339" y="626241"/>
                      <a:pt x="11355296" y="611953"/>
                      <a:pt x="11374346" y="601664"/>
                    </a:cubicBezTo>
                    <a:cubicBezTo>
                      <a:pt x="11398160" y="588709"/>
                      <a:pt x="11424069" y="579757"/>
                      <a:pt x="11448453" y="567755"/>
                    </a:cubicBezTo>
                    <a:cubicBezTo>
                      <a:pt x="11476838" y="553657"/>
                      <a:pt x="11505795" y="539750"/>
                      <a:pt x="11532275" y="522605"/>
                    </a:cubicBezTo>
                    <a:cubicBezTo>
                      <a:pt x="11545039" y="514413"/>
                      <a:pt x="11553613" y="499363"/>
                      <a:pt x="11562947" y="486598"/>
                    </a:cubicBezTo>
                    <a:cubicBezTo>
                      <a:pt x="11599714" y="436305"/>
                      <a:pt x="11635529" y="385441"/>
                      <a:pt x="11672489" y="335337"/>
                    </a:cubicBezTo>
                    <a:cubicBezTo>
                      <a:pt x="11712304" y="281424"/>
                      <a:pt x="11763931" y="241608"/>
                      <a:pt x="11821656" y="207889"/>
                    </a:cubicBezTo>
                    <a:cubicBezTo>
                      <a:pt x="11877664" y="175312"/>
                      <a:pt x="11931195" y="138734"/>
                      <a:pt x="11986443" y="104824"/>
                    </a:cubicBezTo>
                    <a:cubicBezTo>
                      <a:pt x="11998443" y="97395"/>
                      <a:pt x="12013114" y="94347"/>
                      <a:pt x="12026448" y="88821"/>
                    </a:cubicBezTo>
                    <a:cubicBezTo>
                      <a:pt x="12072360" y="69580"/>
                      <a:pt x="12118083" y="50147"/>
                      <a:pt x="12160947" y="28621"/>
                    </a:cubicBezTo>
                    <a:lnTo>
                      <a:pt x="12192000" y="0"/>
                    </a:lnTo>
                    <a:close/>
                  </a:path>
                </a:pathLst>
              </a:custGeom>
              <a:solidFill>
                <a:schemeClr val="bg1">
                  <a:alpha val="14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grpSp>
          <p:nvGrpSpPr>
            <p:cNvPr id="14" name="Group 13">
              <a:extLst>
                <a:ext uri="{FF2B5EF4-FFF2-40B4-BE49-F238E27FC236}">
                  <a16:creationId xmlns:a16="http://schemas.microsoft.com/office/drawing/2014/main" id="{05148B0F-801C-45A1-80C1-EEC25A22A7C6}"/>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544" y="3296011"/>
              <a:ext cx="12191456" cy="2849975"/>
              <a:chOff x="544" y="3296011"/>
              <a:chExt cx="12191456" cy="2849975"/>
            </a:xfrm>
          </p:grpSpPr>
          <p:sp>
            <p:nvSpPr>
              <p:cNvPr id="15" name="Freeform: Shape 14">
                <a:extLst>
                  <a:ext uri="{FF2B5EF4-FFF2-40B4-BE49-F238E27FC236}">
                    <a16:creationId xmlns:a16="http://schemas.microsoft.com/office/drawing/2014/main" id="{E7715ED9-C8CE-4651-82AA-1C4B5F14A03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4" y="3296011"/>
                <a:ext cx="12191456" cy="2849975"/>
              </a:xfrm>
              <a:custGeom>
                <a:avLst/>
                <a:gdLst>
                  <a:gd name="connsiteX0" fmla="*/ 6095524 w 6095524"/>
                  <a:gd name="connsiteY0" fmla="*/ 0 h 1424940"/>
                  <a:gd name="connsiteX1" fmla="*/ 6095524 w 6095524"/>
                  <a:gd name="connsiteY1" fmla="*/ 17431 h 1424940"/>
                  <a:gd name="connsiteX2" fmla="*/ 6095524 w 6095524"/>
                  <a:gd name="connsiteY2" fmla="*/ 216290 h 1424940"/>
                  <a:gd name="connsiteX3" fmla="*/ 6079998 w 6095524"/>
                  <a:gd name="connsiteY3" fmla="*/ 230600 h 1424940"/>
                  <a:gd name="connsiteX4" fmla="*/ 6012751 w 6095524"/>
                  <a:gd name="connsiteY4" fmla="*/ 260699 h 1424940"/>
                  <a:gd name="connsiteX5" fmla="*/ 5992749 w 6095524"/>
                  <a:gd name="connsiteY5" fmla="*/ 268700 h 1424940"/>
                  <a:gd name="connsiteX6" fmla="*/ 5910358 w 6095524"/>
                  <a:gd name="connsiteY6" fmla="*/ 320231 h 1424940"/>
                  <a:gd name="connsiteX7" fmla="*/ 5835777 w 6095524"/>
                  <a:gd name="connsiteY7" fmla="*/ 383953 h 1424940"/>
                  <a:gd name="connsiteX8" fmla="*/ 5781008 w 6095524"/>
                  <a:gd name="connsiteY8" fmla="*/ 459581 h 1424940"/>
                  <a:gd name="connsiteX9" fmla="*/ 5765673 w 6095524"/>
                  <a:gd name="connsiteY9" fmla="*/ 477584 h 1424940"/>
                  <a:gd name="connsiteX10" fmla="*/ 5723763 w 6095524"/>
                  <a:gd name="connsiteY10" fmla="*/ 500158 h 1424940"/>
                  <a:gd name="connsiteX11" fmla="*/ 5686711 w 6095524"/>
                  <a:gd name="connsiteY11" fmla="*/ 517112 h 1424940"/>
                  <a:gd name="connsiteX12" fmla="*/ 5659850 w 6095524"/>
                  <a:gd name="connsiteY12" fmla="*/ 535877 h 1424940"/>
                  <a:gd name="connsiteX13" fmla="*/ 5637181 w 6095524"/>
                  <a:gd name="connsiteY13" fmla="*/ 553117 h 1424940"/>
                  <a:gd name="connsiteX14" fmla="*/ 5585841 w 6095524"/>
                  <a:gd name="connsiteY14" fmla="*/ 597694 h 1424940"/>
                  <a:gd name="connsiteX15" fmla="*/ 5528977 w 6095524"/>
                  <a:gd name="connsiteY15" fmla="*/ 635318 h 1424940"/>
                  <a:gd name="connsiteX16" fmla="*/ 5483256 w 6095524"/>
                  <a:gd name="connsiteY16" fmla="*/ 681419 h 1424940"/>
                  <a:gd name="connsiteX17" fmla="*/ 5464397 w 6095524"/>
                  <a:gd name="connsiteY17" fmla="*/ 706374 h 1424940"/>
                  <a:gd name="connsiteX18" fmla="*/ 5424773 w 6095524"/>
                  <a:gd name="connsiteY18" fmla="*/ 723424 h 1424940"/>
                  <a:gd name="connsiteX19" fmla="*/ 5381815 w 6095524"/>
                  <a:gd name="connsiteY19" fmla="*/ 750094 h 1424940"/>
                  <a:gd name="connsiteX20" fmla="*/ 5351335 w 6095524"/>
                  <a:gd name="connsiteY20" fmla="*/ 776573 h 1424940"/>
                  <a:gd name="connsiteX21" fmla="*/ 5327809 w 6095524"/>
                  <a:gd name="connsiteY21" fmla="*/ 794290 h 1424940"/>
                  <a:gd name="connsiteX22" fmla="*/ 5294566 w 6095524"/>
                  <a:gd name="connsiteY22" fmla="*/ 812102 h 1424940"/>
                  <a:gd name="connsiteX23" fmla="*/ 5261229 w 6095524"/>
                  <a:gd name="connsiteY23" fmla="*/ 835438 h 1424940"/>
                  <a:gd name="connsiteX24" fmla="*/ 5245037 w 6095524"/>
                  <a:gd name="connsiteY24" fmla="*/ 849821 h 1424940"/>
                  <a:gd name="connsiteX25" fmla="*/ 5213699 w 6095524"/>
                  <a:gd name="connsiteY25" fmla="*/ 873728 h 1424940"/>
                  <a:gd name="connsiteX26" fmla="*/ 5181409 w 6095524"/>
                  <a:gd name="connsiteY26" fmla="*/ 896017 h 1424940"/>
                  <a:gd name="connsiteX27" fmla="*/ 5120735 w 6095524"/>
                  <a:gd name="connsiteY27" fmla="*/ 921544 h 1424940"/>
                  <a:gd name="connsiteX28" fmla="*/ 5065490 w 6095524"/>
                  <a:gd name="connsiteY28" fmla="*/ 959072 h 1424940"/>
                  <a:gd name="connsiteX29" fmla="*/ 5021675 w 6095524"/>
                  <a:gd name="connsiteY29" fmla="*/ 986504 h 1424940"/>
                  <a:gd name="connsiteX30" fmla="*/ 4996148 w 6095524"/>
                  <a:gd name="connsiteY30" fmla="*/ 1004507 h 1424940"/>
                  <a:gd name="connsiteX31" fmla="*/ 4949285 w 6095524"/>
                  <a:gd name="connsiteY31" fmla="*/ 1044702 h 1424940"/>
                  <a:gd name="connsiteX32" fmla="*/ 4876609 w 6095524"/>
                  <a:gd name="connsiteY32" fmla="*/ 1086993 h 1424940"/>
                  <a:gd name="connsiteX33" fmla="*/ 4832699 w 6095524"/>
                  <a:gd name="connsiteY33" fmla="*/ 1109853 h 1424940"/>
                  <a:gd name="connsiteX34" fmla="*/ 4738211 w 6095524"/>
                  <a:gd name="connsiteY34" fmla="*/ 1144334 h 1424940"/>
                  <a:gd name="connsiteX35" fmla="*/ 4707731 w 6095524"/>
                  <a:gd name="connsiteY35" fmla="*/ 1156621 h 1424940"/>
                  <a:gd name="connsiteX36" fmla="*/ 4672870 w 6095524"/>
                  <a:gd name="connsiteY36" fmla="*/ 1164717 h 1424940"/>
                  <a:gd name="connsiteX37" fmla="*/ 4616863 w 6095524"/>
                  <a:gd name="connsiteY37" fmla="*/ 1183862 h 1424940"/>
                  <a:gd name="connsiteX38" fmla="*/ 4507516 w 6095524"/>
                  <a:gd name="connsiteY38" fmla="*/ 1216819 h 1424940"/>
                  <a:gd name="connsiteX39" fmla="*/ 4483513 w 6095524"/>
                  <a:gd name="connsiteY39" fmla="*/ 1221867 h 1424940"/>
                  <a:gd name="connsiteX40" fmla="*/ 4422362 w 6095524"/>
                  <a:gd name="connsiteY40" fmla="*/ 1243108 h 1424940"/>
                  <a:gd name="connsiteX41" fmla="*/ 4385691 w 6095524"/>
                  <a:gd name="connsiteY41" fmla="*/ 1257395 h 1424940"/>
                  <a:gd name="connsiteX42" fmla="*/ 4355306 w 6095524"/>
                  <a:gd name="connsiteY42" fmla="*/ 1265587 h 1424940"/>
                  <a:gd name="connsiteX43" fmla="*/ 4328446 w 6095524"/>
                  <a:gd name="connsiteY43" fmla="*/ 1269397 h 1424940"/>
                  <a:gd name="connsiteX44" fmla="*/ 4257770 w 6095524"/>
                  <a:gd name="connsiteY44" fmla="*/ 1288256 h 1424940"/>
                  <a:gd name="connsiteX45" fmla="*/ 4229576 w 6095524"/>
                  <a:gd name="connsiteY45" fmla="*/ 1295686 h 1424940"/>
                  <a:gd name="connsiteX46" fmla="*/ 4156424 w 6095524"/>
                  <a:gd name="connsiteY46" fmla="*/ 1321213 h 1424940"/>
                  <a:gd name="connsiteX47" fmla="*/ 4094416 w 6095524"/>
                  <a:gd name="connsiteY47" fmla="*/ 1338072 h 1424940"/>
                  <a:gd name="connsiteX48" fmla="*/ 4068509 w 6095524"/>
                  <a:gd name="connsiteY48" fmla="*/ 1346168 h 1424940"/>
                  <a:gd name="connsiteX49" fmla="*/ 4009263 w 6095524"/>
                  <a:gd name="connsiteY49" fmla="*/ 1359694 h 1424940"/>
                  <a:gd name="connsiteX50" fmla="*/ 3975735 w 6095524"/>
                  <a:gd name="connsiteY50" fmla="*/ 1369219 h 1424940"/>
                  <a:gd name="connsiteX51" fmla="*/ 3893915 w 6095524"/>
                  <a:gd name="connsiteY51" fmla="*/ 1379982 h 1424940"/>
                  <a:gd name="connsiteX52" fmla="*/ 3809428 w 6095524"/>
                  <a:gd name="connsiteY52" fmla="*/ 1390364 h 1424940"/>
                  <a:gd name="connsiteX53" fmla="*/ 3763042 w 6095524"/>
                  <a:gd name="connsiteY53" fmla="*/ 1393793 h 1424940"/>
                  <a:gd name="connsiteX54" fmla="*/ 3722561 w 6095524"/>
                  <a:gd name="connsiteY54" fmla="*/ 1399223 h 1424940"/>
                  <a:gd name="connsiteX55" fmla="*/ 3687318 w 6095524"/>
                  <a:gd name="connsiteY55" fmla="*/ 1402652 h 1424940"/>
                  <a:gd name="connsiteX56" fmla="*/ 3631216 w 6095524"/>
                  <a:gd name="connsiteY56" fmla="*/ 1409605 h 1424940"/>
                  <a:gd name="connsiteX57" fmla="*/ 3607880 w 6095524"/>
                  <a:gd name="connsiteY57" fmla="*/ 1411415 h 1424940"/>
                  <a:gd name="connsiteX58" fmla="*/ 3552825 w 6095524"/>
                  <a:gd name="connsiteY58" fmla="*/ 1411319 h 1424940"/>
                  <a:gd name="connsiteX59" fmla="*/ 3533680 w 6095524"/>
                  <a:gd name="connsiteY59" fmla="*/ 1410367 h 1424940"/>
                  <a:gd name="connsiteX60" fmla="*/ 3496818 w 6095524"/>
                  <a:gd name="connsiteY60" fmla="*/ 1398556 h 1424940"/>
                  <a:gd name="connsiteX61" fmla="*/ 3492437 w 6095524"/>
                  <a:gd name="connsiteY61" fmla="*/ 1397699 h 1424940"/>
                  <a:gd name="connsiteX62" fmla="*/ 3468243 w 6095524"/>
                  <a:gd name="connsiteY62" fmla="*/ 1393031 h 1424940"/>
                  <a:gd name="connsiteX63" fmla="*/ 3455003 w 6095524"/>
                  <a:gd name="connsiteY63" fmla="*/ 1391507 h 1424940"/>
                  <a:gd name="connsiteX64" fmla="*/ 3404711 w 6095524"/>
                  <a:gd name="connsiteY64" fmla="*/ 1381792 h 1424940"/>
                  <a:gd name="connsiteX65" fmla="*/ 3375756 w 6095524"/>
                  <a:gd name="connsiteY65" fmla="*/ 1377220 h 1424940"/>
                  <a:gd name="connsiteX66" fmla="*/ 3352324 w 6095524"/>
                  <a:gd name="connsiteY66" fmla="*/ 1377887 h 1424940"/>
                  <a:gd name="connsiteX67" fmla="*/ 3311176 w 6095524"/>
                  <a:gd name="connsiteY67" fmla="*/ 1378744 h 1424940"/>
                  <a:gd name="connsiteX68" fmla="*/ 3298031 w 6095524"/>
                  <a:gd name="connsiteY68" fmla="*/ 1380935 h 1424940"/>
                  <a:gd name="connsiteX69" fmla="*/ 3238595 w 6095524"/>
                  <a:gd name="connsiteY69" fmla="*/ 1374648 h 1424940"/>
                  <a:gd name="connsiteX70" fmla="*/ 3204686 w 6095524"/>
                  <a:gd name="connsiteY70" fmla="*/ 1374172 h 1424940"/>
                  <a:gd name="connsiteX71" fmla="*/ 3166491 w 6095524"/>
                  <a:gd name="connsiteY71" fmla="*/ 1366361 h 1424940"/>
                  <a:gd name="connsiteX72" fmla="*/ 3155347 w 6095524"/>
                  <a:gd name="connsiteY72" fmla="*/ 1366742 h 1424940"/>
                  <a:gd name="connsiteX73" fmla="*/ 3142869 w 6095524"/>
                  <a:gd name="connsiteY73" fmla="*/ 1367409 h 1424940"/>
                  <a:gd name="connsiteX74" fmla="*/ 3104578 w 6095524"/>
                  <a:gd name="connsiteY74" fmla="*/ 1367981 h 1424940"/>
                  <a:gd name="connsiteX75" fmla="*/ 3081337 w 6095524"/>
                  <a:gd name="connsiteY75" fmla="*/ 1370838 h 1424940"/>
                  <a:gd name="connsiteX76" fmla="*/ 3037047 w 6095524"/>
                  <a:gd name="connsiteY76" fmla="*/ 1369124 h 1424940"/>
                  <a:gd name="connsiteX77" fmla="*/ 3020663 w 6095524"/>
                  <a:gd name="connsiteY77" fmla="*/ 1371600 h 1424940"/>
                  <a:gd name="connsiteX78" fmla="*/ 2979230 w 6095524"/>
                  <a:gd name="connsiteY78" fmla="*/ 1371886 h 1424940"/>
                  <a:gd name="connsiteX79" fmla="*/ 2942082 w 6095524"/>
                  <a:gd name="connsiteY79" fmla="*/ 1370457 h 1424940"/>
                  <a:gd name="connsiteX80" fmla="*/ 2906268 w 6095524"/>
                  <a:gd name="connsiteY80" fmla="*/ 1371219 h 1424940"/>
                  <a:gd name="connsiteX81" fmla="*/ 2880646 w 6095524"/>
                  <a:gd name="connsiteY81" fmla="*/ 1374362 h 1424940"/>
                  <a:gd name="connsiteX82" fmla="*/ 2852833 w 6095524"/>
                  <a:gd name="connsiteY82" fmla="*/ 1376267 h 1424940"/>
                  <a:gd name="connsiteX83" fmla="*/ 2776157 w 6095524"/>
                  <a:gd name="connsiteY83" fmla="*/ 1387602 h 1424940"/>
                  <a:gd name="connsiteX84" fmla="*/ 2761965 w 6095524"/>
                  <a:gd name="connsiteY84" fmla="*/ 1384840 h 1424940"/>
                  <a:gd name="connsiteX85" fmla="*/ 2681383 w 6095524"/>
                  <a:gd name="connsiteY85" fmla="*/ 1382268 h 1424940"/>
                  <a:gd name="connsiteX86" fmla="*/ 2663857 w 6095524"/>
                  <a:gd name="connsiteY86" fmla="*/ 1382459 h 1424940"/>
                  <a:gd name="connsiteX87" fmla="*/ 2616803 w 6095524"/>
                  <a:gd name="connsiteY87" fmla="*/ 1371219 h 1424940"/>
                  <a:gd name="connsiteX88" fmla="*/ 2544223 w 6095524"/>
                  <a:gd name="connsiteY88" fmla="*/ 1389031 h 1424940"/>
                  <a:gd name="connsiteX89" fmla="*/ 2476309 w 6095524"/>
                  <a:gd name="connsiteY89" fmla="*/ 1411319 h 1424940"/>
                  <a:gd name="connsiteX90" fmla="*/ 2467737 w 6095524"/>
                  <a:gd name="connsiteY90" fmla="*/ 1414177 h 1424940"/>
                  <a:gd name="connsiteX91" fmla="*/ 2443353 w 6095524"/>
                  <a:gd name="connsiteY91" fmla="*/ 1419035 h 1424940"/>
                  <a:gd name="connsiteX92" fmla="*/ 2413159 w 6095524"/>
                  <a:gd name="connsiteY92" fmla="*/ 1420749 h 1424940"/>
                  <a:gd name="connsiteX93" fmla="*/ 2374868 w 6095524"/>
                  <a:gd name="connsiteY93" fmla="*/ 1424940 h 1424940"/>
                  <a:gd name="connsiteX94" fmla="*/ 2344198 w 6095524"/>
                  <a:gd name="connsiteY94" fmla="*/ 1419701 h 1424940"/>
                  <a:gd name="connsiteX95" fmla="*/ 2301335 w 6095524"/>
                  <a:gd name="connsiteY95" fmla="*/ 1411891 h 1424940"/>
                  <a:gd name="connsiteX96" fmla="*/ 2260949 w 6095524"/>
                  <a:gd name="connsiteY96" fmla="*/ 1404461 h 1424940"/>
                  <a:gd name="connsiteX97" fmla="*/ 2248186 w 6095524"/>
                  <a:gd name="connsiteY97" fmla="*/ 1413224 h 1424940"/>
                  <a:gd name="connsiteX98" fmla="*/ 2228469 w 6095524"/>
                  <a:gd name="connsiteY98" fmla="*/ 1420844 h 1424940"/>
                  <a:gd name="connsiteX99" fmla="*/ 2206562 w 6095524"/>
                  <a:gd name="connsiteY99" fmla="*/ 1411700 h 1424940"/>
                  <a:gd name="connsiteX100" fmla="*/ 2155317 w 6095524"/>
                  <a:gd name="connsiteY100" fmla="*/ 1392746 h 1424940"/>
                  <a:gd name="connsiteX101" fmla="*/ 2122932 w 6095524"/>
                  <a:gd name="connsiteY101" fmla="*/ 1391888 h 1424940"/>
                  <a:gd name="connsiteX102" fmla="*/ 2052542 w 6095524"/>
                  <a:gd name="connsiteY102" fmla="*/ 1383792 h 1424940"/>
                  <a:gd name="connsiteX103" fmla="*/ 2006537 w 6095524"/>
                  <a:gd name="connsiteY103" fmla="*/ 1372267 h 1424940"/>
                  <a:gd name="connsiteX104" fmla="*/ 1973486 w 6095524"/>
                  <a:gd name="connsiteY104" fmla="*/ 1359218 h 1424940"/>
                  <a:gd name="connsiteX105" fmla="*/ 1926146 w 6095524"/>
                  <a:gd name="connsiteY105" fmla="*/ 1342168 h 1424940"/>
                  <a:gd name="connsiteX106" fmla="*/ 1878616 w 6095524"/>
                  <a:gd name="connsiteY106" fmla="*/ 1333310 h 1424940"/>
                  <a:gd name="connsiteX107" fmla="*/ 1844231 w 6095524"/>
                  <a:gd name="connsiteY107" fmla="*/ 1322165 h 1424940"/>
                  <a:gd name="connsiteX108" fmla="*/ 1802225 w 6095524"/>
                  <a:gd name="connsiteY108" fmla="*/ 1314545 h 1424940"/>
                  <a:gd name="connsiteX109" fmla="*/ 1766983 w 6095524"/>
                  <a:gd name="connsiteY109" fmla="*/ 1314260 h 1424940"/>
                  <a:gd name="connsiteX110" fmla="*/ 1711738 w 6095524"/>
                  <a:gd name="connsiteY110" fmla="*/ 1315593 h 1424940"/>
                  <a:gd name="connsiteX111" fmla="*/ 1644111 w 6095524"/>
                  <a:gd name="connsiteY111" fmla="*/ 1292543 h 1424940"/>
                  <a:gd name="connsiteX112" fmla="*/ 1616774 w 6095524"/>
                  <a:gd name="connsiteY112" fmla="*/ 1287399 h 1424940"/>
                  <a:gd name="connsiteX113" fmla="*/ 1591056 w 6095524"/>
                  <a:gd name="connsiteY113" fmla="*/ 1285018 h 1424940"/>
                  <a:gd name="connsiteX114" fmla="*/ 1536478 w 6095524"/>
                  <a:gd name="connsiteY114" fmla="*/ 1269683 h 1424940"/>
                  <a:gd name="connsiteX115" fmla="*/ 1514285 w 6095524"/>
                  <a:gd name="connsiteY115" fmla="*/ 1264634 h 1424940"/>
                  <a:gd name="connsiteX116" fmla="*/ 1483233 w 6095524"/>
                  <a:gd name="connsiteY116" fmla="*/ 1264730 h 1424940"/>
                  <a:gd name="connsiteX117" fmla="*/ 1426750 w 6095524"/>
                  <a:gd name="connsiteY117" fmla="*/ 1257681 h 1424940"/>
                  <a:gd name="connsiteX118" fmla="*/ 1370362 w 6095524"/>
                  <a:gd name="connsiteY118" fmla="*/ 1237107 h 1424940"/>
                  <a:gd name="connsiteX119" fmla="*/ 1346454 w 6095524"/>
                  <a:gd name="connsiteY119" fmla="*/ 1239107 h 1424940"/>
                  <a:gd name="connsiteX120" fmla="*/ 1337882 w 6095524"/>
                  <a:gd name="connsiteY120" fmla="*/ 1238631 h 1424940"/>
                  <a:gd name="connsiteX121" fmla="*/ 1260825 w 6095524"/>
                  <a:gd name="connsiteY121" fmla="*/ 1227296 h 1424940"/>
                  <a:gd name="connsiteX122" fmla="*/ 1253109 w 6095524"/>
                  <a:gd name="connsiteY122" fmla="*/ 1226058 h 1424940"/>
                  <a:gd name="connsiteX123" fmla="*/ 1216915 w 6095524"/>
                  <a:gd name="connsiteY123" fmla="*/ 1215962 h 1424940"/>
                  <a:gd name="connsiteX124" fmla="*/ 1125664 w 6095524"/>
                  <a:gd name="connsiteY124" fmla="*/ 1209675 h 1424940"/>
                  <a:gd name="connsiteX125" fmla="*/ 1120045 w 6095524"/>
                  <a:gd name="connsiteY125" fmla="*/ 1208913 h 1424940"/>
                  <a:gd name="connsiteX126" fmla="*/ 1089469 w 6095524"/>
                  <a:gd name="connsiteY126" fmla="*/ 1213961 h 1424940"/>
                  <a:gd name="connsiteX127" fmla="*/ 1074325 w 6095524"/>
                  <a:gd name="connsiteY127" fmla="*/ 1221105 h 1424940"/>
                  <a:gd name="connsiteX128" fmla="*/ 1050703 w 6095524"/>
                  <a:gd name="connsiteY128" fmla="*/ 1228535 h 1424940"/>
                  <a:gd name="connsiteX129" fmla="*/ 1026700 w 6095524"/>
                  <a:gd name="connsiteY129" fmla="*/ 1231297 h 1424940"/>
                  <a:gd name="connsiteX130" fmla="*/ 986409 w 6095524"/>
                  <a:gd name="connsiteY130" fmla="*/ 1220057 h 1424940"/>
                  <a:gd name="connsiteX131" fmla="*/ 971741 w 6095524"/>
                  <a:gd name="connsiteY131" fmla="*/ 1218914 h 1424940"/>
                  <a:gd name="connsiteX132" fmla="*/ 939070 w 6095524"/>
                  <a:gd name="connsiteY132" fmla="*/ 1213485 h 1424940"/>
                  <a:gd name="connsiteX133" fmla="*/ 910495 w 6095524"/>
                  <a:gd name="connsiteY133" fmla="*/ 1213866 h 1424940"/>
                  <a:gd name="connsiteX134" fmla="*/ 887540 w 6095524"/>
                  <a:gd name="connsiteY134" fmla="*/ 1222534 h 1424940"/>
                  <a:gd name="connsiteX135" fmla="*/ 854202 w 6095524"/>
                  <a:gd name="connsiteY135" fmla="*/ 1224248 h 1424940"/>
                  <a:gd name="connsiteX136" fmla="*/ 832675 w 6095524"/>
                  <a:gd name="connsiteY136" fmla="*/ 1217962 h 1424940"/>
                  <a:gd name="connsiteX137" fmla="*/ 828294 w 6095524"/>
                  <a:gd name="connsiteY137" fmla="*/ 1217105 h 1424940"/>
                  <a:gd name="connsiteX138" fmla="*/ 772001 w 6095524"/>
                  <a:gd name="connsiteY138" fmla="*/ 1216723 h 1424940"/>
                  <a:gd name="connsiteX139" fmla="*/ 701707 w 6095524"/>
                  <a:gd name="connsiteY139" fmla="*/ 1235678 h 1424940"/>
                  <a:gd name="connsiteX140" fmla="*/ 690086 w 6095524"/>
                  <a:gd name="connsiteY140" fmla="*/ 1239679 h 1424940"/>
                  <a:gd name="connsiteX141" fmla="*/ 633412 w 6095524"/>
                  <a:gd name="connsiteY141" fmla="*/ 1246632 h 1424940"/>
                  <a:gd name="connsiteX142" fmla="*/ 603028 w 6095524"/>
                  <a:gd name="connsiteY142" fmla="*/ 1253681 h 1424940"/>
                  <a:gd name="connsiteX143" fmla="*/ 581120 w 6095524"/>
                  <a:gd name="connsiteY143" fmla="*/ 1254062 h 1424940"/>
                  <a:gd name="connsiteX144" fmla="*/ 554642 w 6095524"/>
                  <a:gd name="connsiteY144" fmla="*/ 1266539 h 1424940"/>
                  <a:gd name="connsiteX145" fmla="*/ 545973 w 6095524"/>
                  <a:gd name="connsiteY145" fmla="*/ 1271969 h 1424940"/>
                  <a:gd name="connsiteX146" fmla="*/ 535591 w 6095524"/>
                  <a:gd name="connsiteY146" fmla="*/ 1275207 h 1424940"/>
                  <a:gd name="connsiteX147" fmla="*/ 488538 w 6095524"/>
                  <a:gd name="connsiteY147" fmla="*/ 1285494 h 1424940"/>
                  <a:gd name="connsiteX148" fmla="*/ 480155 w 6095524"/>
                  <a:gd name="connsiteY148" fmla="*/ 1291304 h 1424940"/>
                  <a:gd name="connsiteX149" fmla="*/ 474535 w 6095524"/>
                  <a:gd name="connsiteY149" fmla="*/ 1294924 h 1424940"/>
                  <a:gd name="connsiteX150" fmla="*/ 428816 w 6095524"/>
                  <a:gd name="connsiteY150" fmla="*/ 1301020 h 1424940"/>
                  <a:gd name="connsiteX151" fmla="*/ 400241 w 6095524"/>
                  <a:gd name="connsiteY151" fmla="*/ 1318260 h 1424940"/>
                  <a:gd name="connsiteX152" fmla="*/ 392431 w 6095524"/>
                  <a:gd name="connsiteY152" fmla="*/ 1325594 h 1424940"/>
                  <a:gd name="connsiteX153" fmla="*/ 365093 w 6095524"/>
                  <a:gd name="connsiteY153" fmla="*/ 1336643 h 1424940"/>
                  <a:gd name="connsiteX154" fmla="*/ 273177 w 6095524"/>
                  <a:gd name="connsiteY154" fmla="*/ 1357884 h 1424940"/>
                  <a:gd name="connsiteX155" fmla="*/ 246888 w 6095524"/>
                  <a:gd name="connsiteY155" fmla="*/ 1350359 h 1424940"/>
                  <a:gd name="connsiteX156" fmla="*/ 196977 w 6095524"/>
                  <a:gd name="connsiteY156" fmla="*/ 1370552 h 1424940"/>
                  <a:gd name="connsiteX157" fmla="*/ 153352 w 6095524"/>
                  <a:gd name="connsiteY157" fmla="*/ 1381982 h 1424940"/>
                  <a:gd name="connsiteX158" fmla="*/ 137160 w 6095524"/>
                  <a:gd name="connsiteY158" fmla="*/ 1384745 h 1424940"/>
                  <a:gd name="connsiteX159" fmla="*/ 85917 w 6095524"/>
                  <a:gd name="connsiteY159" fmla="*/ 1389793 h 1424940"/>
                  <a:gd name="connsiteX160" fmla="*/ 59532 w 6095524"/>
                  <a:gd name="connsiteY160" fmla="*/ 1401223 h 1424940"/>
                  <a:gd name="connsiteX161" fmla="*/ 30325 w 6095524"/>
                  <a:gd name="connsiteY161" fmla="*/ 1409974 h 1424940"/>
                  <a:gd name="connsiteX162" fmla="*/ 0 w 6095524"/>
                  <a:gd name="connsiteY162" fmla="*/ 1412360 h 1424940"/>
                  <a:gd name="connsiteX163" fmla="*/ 0 w 6095524"/>
                  <a:gd name="connsiteY163" fmla="*/ 1058622 h 1424940"/>
                  <a:gd name="connsiteX164" fmla="*/ 17145 w 6095524"/>
                  <a:gd name="connsiteY164" fmla="*/ 1060228 h 1424940"/>
                  <a:gd name="connsiteX165" fmla="*/ 44672 w 6095524"/>
                  <a:gd name="connsiteY165" fmla="*/ 1066324 h 1424940"/>
                  <a:gd name="connsiteX166" fmla="*/ 84677 w 6095524"/>
                  <a:gd name="connsiteY166" fmla="*/ 1076230 h 1424940"/>
                  <a:gd name="connsiteX167" fmla="*/ 132017 w 6095524"/>
                  <a:gd name="connsiteY167" fmla="*/ 1064990 h 1424940"/>
                  <a:gd name="connsiteX168" fmla="*/ 136779 w 6095524"/>
                  <a:gd name="connsiteY168" fmla="*/ 1060323 h 1424940"/>
                  <a:gd name="connsiteX169" fmla="*/ 187547 w 6095524"/>
                  <a:gd name="connsiteY169" fmla="*/ 1049179 h 1424940"/>
                  <a:gd name="connsiteX170" fmla="*/ 270891 w 6095524"/>
                  <a:gd name="connsiteY170" fmla="*/ 1036415 h 1424940"/>
                  <a:gd name="connsiteX171" fmla="*/ 276320 w 6095524"/>
                  <a:gd name="connsiteY171" fmla="*/ 1035558 h 1424940"/>
                  <a:gd name="connsiteX172" fmla="*/ 323755 w 6095524"/>
                  <a:gd name="connsiteY172" fmla="*/ 1061561 h 1424940"/>
                  <a:gd name="connsiteX173" fmla="*/ 361855 w 6095524"/>
                  <a:gd name="connsiteY173" fmla="*/ 1057942 h 1424940"/>
                  <a:gd name="connsiteX174" fmla="*/ 379571 w 6095524"/>
                  <a:gd name="connsiteY174" fmla="*/ 1039939 h 1424940"/>
                  <a:gd name="connsiteX175" fmla="*/ 430530 w 6095524"/>
                  <a:gd name="connsiteY175" fmla="*/ 1025747 h 1424940"/>
                  <a:gd name="connsiteX176" fmla="*/ 493300 w 6095524"/>
                  <a:gd name="connsiteY176" fmla="*/ 1027176 h 1424940"/>
                  <a:gd name="connsiteX177" fmla="*/ 537782 w 6095524"/>
                  <a:gd name="connsiteY177" fmla="*/ 1025366 h 1424940"/>
                  <a:gd name="connsiteX178" fmla="*/ 562166 w 6095524"/>
                  <a:gd name="connsiteY178" fmla="*/ 1015746 h 1424940"/>
                  <a:gd name="connsiteX179" fmla="*/ 579596 w 6095524"/>
                  <a:gd name="connsiteY179" fmla="*/ 1016699 h 1424940"/>
                  <a:gd name="connsiteX180" fmla="*/ 612362 w 6095524"/>
                  <a:gd name="connsiteY180" fmla="*/ 1023557 h 1424940"/>
                  <a:gd name="connsiteX181" fmla="*/ 716090 w 6095524"/>
                  <a:gd name="connsiteY181" fmla="*/ 1031653 h 1424940"/>
                  <a:gd name="connsiteX182" fmla="*/ 758381 w 6095524"/>
                  <a:gd name="connsiteY182" fmla="*/ 1018985 h 1424940"/>
                  <a:gd name="connsiteX183" fmla="*/ 771049 w 6095524"/>
                  <a:gd name="connsiteY183" fmla="*/ 1018699 h 1424940"/>
                  <a:gd name="connsiteX184" fmla="*/ 799433 w 6095524"/>
                  <a:gd name="connsiteY184" fmla="*/ 1023652 h 1424940"/>
                  <a:gd name="connsiteX185" fmla="*/ 858012 w 6095524"/>
                  <a:gd name="connsiteY185" fmla="*/ 1020318 h 1424940"/>
                  <a:gd name="connsiteX186" fmla="*/ 879634 w 6095524"/>
                  <a:gd name="connsiteY186" fmla="*/ 1015270 h 1424940"/>
                  <a:gd name="connsiteX187" fmla="*/ 891635 w 6095524"/>
                  <a:gd name="connsiteY187" fmla="*/ 1012031 h 1424940"/>
                  <a:gd name="connsiteX188" fmla="*/ 953262 w 6095524"/>
                  <a:gd name="connsiteY188" fmla="*/ 1003078 h 1424940"/>
                  <a:gd name="connsiteX189" fmla="*/ 980694 w 6095524"/>
                  <a:gd name="connsiteY189" fmla="*/ 993458 h 1424940"/>
                  <a:gd name="connsiteX190" fmla="*/ 988124 w 6095524"/>
                  <a:gd name="connsiteY190" fmla="*/ 992029 h 1424940"/>
                  <a:gd name="connsiteX191" fmla="*/ 1028795 w 6095524"/>
                  <a:gd name="connsiteY191" fmla="*/ 996029 h 1424940"/>
                  <a:gd name="connsiteX192" fmla="*/ 1059275 w 6095524"/>
                  <a:gd name="connsiteY192" fmla="*/ 1011555 h 1424940"/>
                  <a:gd name="connsiteX193" fmla="*/ 1065181 w 6095524"/>
                  <a:gd name="connsiteY193" fmla="*/ 1016794 h 1424940"/>
                  <a:gd name="connsiteX194" fmla="*/ 1150144 w 6095524"/>
                  <a:gd name="connsiteY194" fmla="*/ 1014984 h 1424940"/>
                  <a:gd name="connsiteX195" fmla="*/ 1163193 w 6095524"/>
                  <a:gd name="connsiteY195" fmla="*/ 1012793 h 1424940"/>
                  <a:gd name="connsiteX196" fmla="*/ 1226249 w 6095524"/>
                  <a:gd name="connsiteY196" fmla="*/ 1021937 h 1424940"/>
                  <a:gd name="connsiteX197" fmla="*/ 1244632 w 6095524"/>
                  <a:gd name="connsiteY197" fmla="*/ 1023747 h 1424940"/>
                  <a:gd name="connsiteX198" fmla="*/ 1310545 w 6095524"/>
                  <a:gd name="connsiteY198" fmla="*/ 1031939 h 1424940"/>
                  <a:gd name="connsiteX199" fmla="*/ 1319879 w 6095524"/>
                  <a:gd name="connsiteY199" fmla="*/ 1024319 h 1424940"/>
                  <a:gd name="connsiteX200" fmla="*/ 1346740 w 6095524"/>
                  <a:gd name="connsiteY200" fmla="*/ 1005173 h 1424940"/>
                  <a:gd name="connsiteX201" fmla="*/ 1399699 w 6095524"/>
                  <a:gd name="connsiteY201" fmla="*/ 988219 h 1424940"/>
                  <a:gd name="connsiteX202" fmla="*/ 1414082 w 6095524"/>
                  <a:gd name="connsiteY202" fmla="*/ 989171 h 1424940"/>
                  <a:gd name="connsiteX203" fmla="*/ 1450467 w 6095524"/>
                  <a:gd name="connsiteY203" fmla="*/ 1017461 h 1424940"/>
                  <a:gd name="connsiteX204" fmla="*/ 1468184 w 6095524"/>
                  <a:gd name="connsiteY204" fmla="*/ 1028795 h 1424940"/>
                  <a:gd name="connsiteX205" fmla="*/ 1518476 w 6095524"/>
                  <a:gd name="connsiteY205" fmla="*/ 1049655 h 1424940"/>
                  <a:gd name="connsiteX206" fmla="*/ 1522667 w 6095524"/>
                  <a:gd name="connsiteY206" fmla="*/ 1053465 h 1424940"/>
                  <a:gd name="connsiteX207" fmla="*/ 1559814 w 6095524"/>
                  <a:gd name="connsiteY207" fmla="*/ 1098709 h 1424940"/>
                  <a:gd name="connsiteX208" fmla="*/ 1568196 w 6095524"/>
                  <a:gd name="connsiteY208" fmla="*/ 1106424 h 1424940"/>
                  <a:gd name="connsiteX209" fmla="*/ 1578293 w 6095524"/>
                  <a:gd name="connsiteY209" fmla="*/ 1118426 h 1424940"/>
                  <a:gd name="connsiteX210" fmla="*/ 1609820 w 6095524"/>
                  <a:gd name="connsiteY210" fmla="*/ 1141667 h 1424940"/>
                  <a:gd name="connsiteX211" fmla="*/ 1648873 w 6095524"/>
                  <a:gd name="connsiteY211" fmla="*/ 1149096 h 1424940"/>
                  <a:gd name="connsiteX212" fmla="*/ 1696022 w 6095524"/>
                  <a:gd name="connsiteY212" fmla="*/ 1160431 h 1424940"/>
                  <a:gd name="connsiteX213" fmla="*/ 1715739 w 6095524"/>
                  <a:gd name="connsiteY213" fmla="*/ 1168051 h 1424940"/>
                  <a:gd name="connsiteX214" fmla="*/ 1768602 w 6095524"/>
                  <a:gd name="connsiteY214" fmla="*/ 1182529 h 1424940"/>
                  <a:gd name="connsiteX215" fmla="*/ 1806321 w 6095524"/>
                  <a:gd name="connsiteY215" fmla="*/ 1194721 h 1424940"/>
                  <a:gd name="connsiteX216" fmla="*/ 1860709 w 6095524"/>
                  <a:gd name="connsiteY216" fmla="*/ 1201865 h 1424940"/>
                  <a:gd name="connsiteX217" fmla="*/ 1887093 w 6095524"/>
                  <a:gd name="connsiteY217" fmla="*/ 1202150 h 1424940"/>
                  <a:gd name="connsiteX218" fmla="*/ 1935575 w 6095524"/>
                  <a:gd name="connsiteY218" fmla="*/ 1238726 h 1424940"/>
                  <a:gd name="connsiteX219" fmla="*/ 1974247 w 6095524"/>
                  <a:gd name="connsiteY219" fmla="*/ 1262920 h 1424940"/>
                  <a:gd name="connsiteX220" fmla="*/ 2014919 w 6095524"/>
                  <a:gd name="connsiteY220" fmla="*/ 1251204 h 1424940"/>
                  <a:gd name="connsiteX221" fmla="*/ 2025968 w 6095524"/>
                  <a:gd name="connsiteY221" fmla="*/ 1240155 h 1424940"/>
                  <a:gd name="connsiteX222" fmla="*/ 2092643 w 6095524"/>
                  <a:gd name="connsiteY222" fmla="*/ 1229678 h 1424940"/>
                  <a:gd name="connsiteX223" fmla="*/ 2187893 w 6095524"/>
                  <a:gd name="connsiteY223" fmla="*/ 1229297 h 1424940"/>
                  <a:gd name="connsiteX224" fmla="*/ 2346294 w 6095524"/>
                  <a:gd name="connsiteY224" fmla="*/ 1205484 h 1424940"/>
                  <a:gd name="connsiteX225" fmla="*/ 2373916 w 6095524"/>
                  <a:gd name="connsiteY225" fmla="*/ 1194435 h 1424940"/>
                  <a:gd name="connsiteX226" fmla="*/ 2404967 w 6095524"/>
                  <a:gd name="connsiteY226" fmla="*/ 1191673 h 1424940"/>
                  <a:gd name="connsiteX227" fmla="*/ 2416874 w 6095524"/>
                  <a:gd name="connsiteY227" fmla="*/ 1198436 h 1424940"/>
                  <a:gd name="connsiteX228" fmla="*/ 2468975 w 6095524"/>
                  <a:gd name="connsiteY228" fmla="*/ 1208532 h 1424940"/>
                  <a:gd name="connsiteX229" fmla="*/ 2478882 w 6095524"/>
                  <a:gd name="connsiteY229" fmla="*/ 1208723 h 1424940"/>
                  <a:gd name="connsiteX230" fmla="*/ 2512791 w 6095524"/>
                  <a:gd name="connsiteY230" fmla="*/ 1204436 h 1424940"/>
                  <a:gd name="connsiteX231" fmla="*/ 2544223 w 6095524"/>
                  <a:gd name="connsiteY231" fmla="*/ 1201960 h 1424940"/>
                  <a:gd name="connsiteX232" fmla="*/ 2623471 w 6095524"/>
                  <a:gd name="connsiteY232" fmla="*/ 1210056 h 1424940"/>
                  <a:gd name="connsiteX233" fmla="*/ 2684241 w 6095524"/>
                  <a:gd name="connsiteY233" fmla="*/ 1208151 h 1424940"/>
                  <a:gd name="connsiteX234" fmla="*/ 2712244 w 6095524"/>
                  <a:gd name="connsiteY234" fmla="*/ 1210056 h 1424940"/>
                  <a:gd name="connsiteX235" fmla="*/ 2728055 w 6095524"/>
                  <a:gd name="connsiteY235" fmla="*/ 1212914 h 1424940"/>
                  <a:gd name="connsiteX236" fmla="*/ 2763869 w 6095524"/>
                  <a:gd name="connsiteY236" fmla="*/ 1232821 h 1424940"/>
                  <a:gd name="connsiteX237" fmla="*/ 2783491 w 6095524"/>
                  <a:gd name="connsiteY237" fmla="*/ 1237298 h 1424940"/>
                  <a:gd name="connsiteX238" fmla="*/ 2842546 w 6095524"/>
                  <a:gd name="connsiteY238" fmla="*/ 1236917 h 1424940"/>
                  <a:gd name="connsiteX239" fmla="*/ 2931128 w 6095524"/>
                  <a:gd name="connsiteY239" fmla="*/ 1206913 h 1424940"/>
                  <a:gd name="connsiteX240" fmla="*/ 2940368 w 6095524"/>
                  <a:gd name="connsiteY240" fmla="*/ 1202912 h 1424940"/>
                  <a:gd name="connsiteX241" fmla="*/ 2985421 w 6095524"/>
                  <a:gd name="connsiteY241" fmla="*/ 1197959 h 1424940"/>
                  <a:gd name="connsiteX242" fmla="*/ 3015996 w 6095524"/>
                  <a:gd name="connsiteY242" fmla="*/ 1204722 h 1424940"/>
                  <a:gd name="connsiteX243" fmla="*/ 3057621 w 6095524"/>
                  <a:gd name="connsiteY243" fmla="*/ 1218724 h 1424940"/>
                  <a:gd name="connsiteX244" fmla="*/ 3095054 w 6095524"/>
                  <a:gd name="connsiteY244" fmla="*/ 1230440 h 1424940"/>
                  <a:gd name="connsiteX245" fmla="*/ 3122295 w 6095524"/>
                  <a:gd name="connsiteY245" fmla="*/ 1243679 h 1424940"/>
                  <a:gd name="connsiteX246" fmla="*/ 3184589 w 6095524"/>
                  <a:gd name="connsiteY246" fmla="*/ 1253395 h 1424940"/>
                  <a:gd name="connsiteX247" fmla="*/ 3191066 w 6095524"/>
                  <a:gd name="connsiteY247" fmla="*/ 1255014 h 1424940"/>
                  <a:gd name="connsiteX248" fmla="*/ 3237929 w 6095524"/>
                  <a:gd name="connsiteY248" fmla="*/ 1243203 h 1424940"/>
                  <a:gd name="connsiteX249" fmla="*/ 3294221 w 6095524"/>
                  <a:gd name="connsiteY249" fmla="*/ 1231202 h 1424940"/>
                  <a:gd name="connsiteX250" fmla="*/ 3314319 w 6095524"/>
                  <a:gd name="connsiteY250" fmla="*/ 1235297 h 1424940"/>
                  <a:gd name="connsiteX251" fmla="*/ 3341846 w 6095524"/>
                  <a:gd name="connsiteY251" fmla="*/ 1241108 h 1424940"/>
                  <a:gd name="connsiteX252" fmla="*/ 3367373 w 6095524"/>
                  <a:gd name="connsiteY252" fmla="*/ 1238060 h 1424940"/>
                  <a:gd name="connsiteX253" fmla="*/ 3382899 w 6095524"/>
                  <a:gd name="connsiteY253" fmla="*/ 1237774 h 1424940"/>
                  <a:gd name="connsiteX254" fmla="*/ 3453765 w 6095524"/>
                  <a:gd name="connsiteY254" fmla="*/ 1273397 h 1424940"/>
                  <a:gd name="connsiteX255" fmla="*/ 3471767 w 6095524"/>
                  <a:gd name="connsiteY255" fmla="*/ 1276350 h 1424940"/>
                  <a:gd name="connsiteX256" fmla="*/ 3481959 w 6095524"/>
                  <a:gd name="connsiteY256" fmla="*/ 1280732 h 1424940"/>
                  <a:gd name="connsiteX257" fmla="*/ 3543396 w 6095524"/>
                  <a:gd name="connsiteY257" fmla="*/ 1324928 h 1424940"/>
                  <a:gd name="connsiteX258" fmla="*/ 3569494 w 6095524"/>
                  <a:gd name="connsiteY258" fmla="*/ 1333881 h 1424940"/>
                  <a:gd name="connsiteX259" fmla="*/ 3598164 w 6095524"/>
                  <a:gd name="connsiteY259" fmla="*/ 1332071 h 1424940"/>
                  <a:gd name="connsiteX260" fmla="*/ 3614738 w 6095524"/>
                  <a:gd name="connsiteY260" fmla="*/ 1328833 h 1424940"/>
                  <a:gd name="connsiteX261" fmla="*/ 3655886 w 6095524"/>
                  <a:gd name="connsiteY261" fmla="*/ 1300734 h 1424940"/>
                  <a:gd name="connsiteX262" fmla="*/ 3679317 w 6095524"/>
                  <a:gd name="connsiteY262" fmla="*/ 1301687 h 1424940"/>
                  <a:gd name="connsiteX263" fmla="*/ 3715893 w 6095524"/>
                  <a:gd name="connsiteY263" fmla="*/ 1321022 h 1424940"/>
                  <a:gd name="connsiteX264" fmla="*/ 3782282 w 6095524"/>
                  <a:gd name="connsiteY264" fmla="*/ 1329690 h 1424940"/>
                  <a:gd name="connsiteX265" fmla="*/ 3816001 w 6095524"/>
                  <a:gd name="connsiteY265" fmla="*/ 1302639 h 1424940"/>
                  <a:gd name="connsiteX266" fmla="*/ 3833431 w 6095524"/>
                  <a:gd name="connsiteY266" fmla="*/ 1276636 h 1424940"/>
                  <a:gd name="connsiteX267" fmla="*/ 3883819 w 6095524"/>
                  <a:gd name="connsiteY267" fmla="*/ 1246442 h 1424940"/>
                  <a:gd name="connsiteX268" fmla="*/ 3895821 w 6095524"/>
                  <a:gd name="connsiteY268" fmla="*/ 1257681 h 1424940"/>
                  <a:gd name="connsiteX269" fmla="*/ 3932778 w 6095524"/>
                  <a:gd name="connsiteY269" fmla="*/ 1262444 h 1424940"/>
                  <a:gd name="connsiteX270" fmla="*/ 3972782 w 6095524"/>
                  <a:gd name="connsiteY270" fmla="*/ 1262063 h 1424940"/>
                  <a:gd name="connsiteX271" fmla="*/ 4042505 w 6095524"/>
                  <a:gd name="connsiteY271" fmla="*/ 1267111 h 1424940"/>
                  <a:gd name="connsiteX272" fmla="*/ 4088892 w 6095524"/>
                  <a:gd name="connsiteY272" fmla="*/ 1238250 h 1424940"/>
                  <a:gd name="connsiteX273" fmla="*/ 4106609 w 6095524"/>
                  <a:gd name="connsiteY273" fmla="*/ 1226344 h 1424940"/>
                  <a:gd name="connsiteX274" fmla="*/ 4123182 w 6095524"/>
                  <a:gd name="connsiteY274" fmla="*/ 1218724 h 1424940"/>
                  <a:gd name="connsiteX275" fmla="*/ 4142328 w 6095524"/>
                  <a:gd name="connsiteY275" fmla="*/ 1214438 h 1424940"/>
                  <a:gd name="connsiteX276" fmla="*/ 4188524 w 6095524"/>
                  <a:gd name="connsiteY276" fmla="*/ 1198245 h 1424940"/>
                  <a:gd name="connsiteX277" fmla="*/ 4213860 w 6095524"/>
                  <a:gd name="connsiteY277" fmla="*/ 1182338 h 1424940"/>
                  <a:gd name="connsiteX278" fmla="*/ 4270820 w 6095524"/>
                  <a:gd name="connsiteY278" fmla="*/ 1167003 h 1424940"/>
                  <a:gd name="connsiteX279" fmla="*/ 4309587 w 6095524"/>
                  <a:gd name="connsiteY279" fmla="*/ 1153287 h 1424940"/>
                  <a:gd name="connsiteX280" fmla="*/ 4350449 w 6095524"/>
                  <a:gd name="connsiteY280" fmla="*/ 1129665 h 1424940"/>
                  <a:gd name="connsiteX281" fmla="*/ 4356164 w 6095524"/>
                  <a:gd name="connsiteY281" fmla="*/ 1126046 h 1424940"/>
                  <a:gd name="connsiteX282" fmla="*/ 4369880 w 6095524"/>
                  <a:gd name="connsiteY282" fmla="*/ 1110520 h 1424940"/>
                  <a:gd name="connsiteX283" fmla="*/ 4389787 w 6095524"/>
                  <a:gd name="connsiteY283" fmla="*/ 1057085 h 1424940"/>
                  <a:gd name="connsiteX284" fmla="*/ 4395502 w 6095524"/>
                  <a:gd name="connsiteY284" fmla="*/ 1046226 h 1424940"/>
                  <a:gd name="connsiteX285" fmla="*/ 4447413 w 6095524"/>
                  <a:gd name="connsiteY285" fmla="*/ 1009650 h 1424940"/>
                  <a:gd name="connsiteX286" fmla="*/ 4466654 w 6095524"/>
                  <a:gd name="connsiteY286" fmla="*/ 1013079 h 1424940"/>
                  <a:gd name="connsiteX287" fmla="*/ 4487894 w 6095524"/>
                  <a:gd name="connsiteY287" fmla="*/ 1025081 h 1424940"/>
                  <a:gd name="connsiteX288" fmla="*/ 4534472 w 6095524"/>
                  <a:gd name="connsiteY288" fmla="*/ 1028224 h 1424940"/>
                  <a:gd name="connsiteX289" fmla="*/ 4551903 w 6095524"/>
                  <a:gd name="connsiteY289" fmla="*/ 1022033 h 1424940"/>
                  <a:gd name="connsiteX290" fmla="*/ 4582382 w 6095524"/>
                  <a:gd name="connsiteY290" fmla="*/ 1005364 h 1424940"/>
                  <a:gd name="connsiteX291" fmla="*/ 4605909 w 6095524"/>
                  <a:gd name="connsiteY291" fmla="*/ 979551 h 1424940"/>
                  <a:gd name="connsiteX292" fmla="*/ 4640104 w 6095524"/>
                  <a:gd name="connsiteY292" fmla="*/ 936879 h 1424940"/>
                  <a:gd name="connsiteX293" fmla="*/ 4705731 w 6095524"/>
                  <a:gd name="connsiteY293" fmla="*/ 920591 h 1424940"/>
                  <a:gd name="connsiteX294" fmla="*/ 4730973 w 6095524"/>
                  <a:gd name="connsiteY294" fmla="*/ 915162 h 1424940"/>
                  <a:gd name="connsiteX295" fmla="*/ 4822794 w 6095524"/>
                  <a:gd name="connsiteY295" fmla="*/ 892397 h 1424940"/>
                  <a:gd name="connsiteX296" fmla="*/ 4830794 w 6095524"/>
                  <a:gd name="connsiteY296" fmla="*/ 891635 h 1424940"/>
                  <a:gd name="connsiteX297" fmla="*/ 4894421 w 6095524"/>
                  <a:gd name="connsiteY297" fmla="*/ 865442 h 1424940"/>
                  <a:gd name="connsiteX298" fmla="*/ 4909756 w 6095524"/>
                  <a:gd name="connsiteY298" fmla="*/ 858964 h 1424940"/>
                  <a:gd name="connsiteX299" fmla="*/ 4928521 w 6095524"/>
                  <a:gd name="connsiteY299" fmla="*/ 842391 h 1424940"/>
                  <a:gd name="connsiteX300" fmla="*/ 4945857 w 6095524"/>
                  <a:gd name="connsiteY300" fmla="*/ 795623 h 1424940"/>
                  <a:gd name="connsiteX301" fmla="*/ 4966145 w 6095524"/>
                  <a:gd name="connsiteY301" fmla="*/ 774287 h 1424940"/>
                  <a:gd name="connsiteX302" fmla="*/ 4980909 w 6095524"/>
                  <a:gd name="connsiteY302" fmla="*/ 761333 h 1424940"/>
                  <a:gd name="connsiteX303" fmla="*/ 4993862 w 6095524"/>
                  <a:gd name="connsiteY303" fmla="*/ 741712 h 1424940"/>
                  <a:gd name="connsiteX304" fmla="*/ 5006816 w 6095524"/>
                  <a:gd name="connsiteY304" fmla="*/ 694754 h 1424940"/>
                  <a:gd name="connsiteX305" fmla="*/ 5026724 w 6095524"/>
                  <a:gd name="connsiteY305" fmla="*/ 653129 h 1424940"/>
                  <a:gd name="connsiteX306" fmla="*/ 5062538 w 6095524"/>
                  <a:gd name="connsiteY306" fmla="*/ 630079 h 1424940"/>
                  <a:gd name="connsiteX307" fmla="*/ 5084731 w 6095524"/>
                  <a:gd name="connsiteY307" fmla="*/ 617982 h 1424940"/>
                  <a:gd name="connsiteX308" fmla="*/ 5172647 w 6095524"/>
                  <a:gd name="connsiteY308" fmla="*/ 630174 h 1424940"/>
                  <a:gd name="connsiteX309" fmla="*/ 5232654 w 6095524"/>
                  <a:gd name="connsiteY309" fmla="*/ 642080 h 1424940"/>
                  <a:gd name="connsiteX310" fmla="*/ 5252371 w 6095524"/>
                  <a:gd name="connsiteY310" fmla="*/ 637508 h 1424940"/>
                  <a:gd name="connsiteX311" fmla="*/ 5308092 w 6095524"/>
                  <a:gd name="connsiteY311" fmla="*/ 598646 h 1424940"/>
                  <a:gd name="connsiteX312" fmla="*/ 5363147 w 6095524"/>
                  <a:gd name="connsiteY312" fmla="*/ 581311 h 1424940"/>
                  <a:gd name="connsiteX313" fmla="*/ 5404580 w 6095524"/>
                  <a:gd name="connsiteY313" fmla="*/ 576358 h 1424940"/>
                  <a:gd name="connsiteX314" fmla="*/ 5440203 w 6095524"/>
                  <a:gd name="connsiteY314" fmla="*/ 572548 h 1424940"/>
                  <a:gd name="connsiteX315" fmla="*/ 5482971 w 6095524"/>
                  <a:gd name="connsiteY315" fmla="*/ 561880 h 1424940"/>
                  <a:gd name="connsiteX316" fmla="*/ 5507165 w 6095524"/>
                  <a:gd name="connsiteY316" fmla="*/ 550259 h 1424940"/>
                  <a:gd name="connsiteX317" fmla="*/ 5545645 w 6095524"/>
                  <a:gd name="connsiteY317" fmla="*/ 533591 h 1424940"/>
                  <a:gd name="connsiteX318" fmla="*/ 5585079 w 6095524"/>
                  <a:gd name="connsiteY318" fmla="*/ 511969 h 1424940"/>
                  <a:gd name="connsiteX319" fmla="*/ 5615368 w 6095524"/>
                  <a:gd name="connsiteY319" fmla="*/ 481679 h 1424940"/>
                  <a:gd name="connsiteX320" fmla="*/ 5631656 w 6095524"/>
                  <a:gd name="connsiteY320" fmla="*/ 456152 h 1424940"/>
                  <a:gd name="connsiteX321" fmla="*/ 5679377 w 6095524"/>
                  <a:gd name="connsiteY321" fmla="*/ 419576 h 1424940"/>
                  <a:gd name="connsiteX322" fmla="*/ 5722525 w 6095524"/>
                  <a:gd name="connsiteY322" fmla="*/ 350615 h 1424940"/>
                  <a:gd name="connsiteX323" fmla="*/ 5749576 w 6095524"/>
                  <a:gd name="connsiteY323" fmla="*/ 321945 h 1424940"/>
                  <a:gd name="connsiteX324" fmla="*/ 5764911 w 6095524"/>
                  <a:gd name="connsiteY324" fmla="*/ 313849 h 1424940"/>
                  <a:gd name="connsiteX325" fmla="*/ 5791009 w 6095524"/>
                  <a:gd name="connsiteY325" fmla="*/ 293942 h 1424940"/>
                  <a:gd name="connsiteX326" fmla="*/ 5806440 w 6095524"/>
                  <a:gd name="connsiteY326" fmla="*/ 279178 h 1424940"/>
                  <a:gd name="connsiteX327" fmla="*/ 5848636 w 6095524"/>
                  <a:gd name="connsiteY327" fmla="*/ 224885 h 1424940"/>
                  <a:gd name="connsiteX328" fmla="*/ 5861590 w 6095524"/>
                  <a:gd name="connsiteY328" fmla="*/ 208788 h 1424940"/>
                  <a:gd name="connsiteX329" fmla="*/ 5888355 w 6095524"/>
                  <a:gd name="connsiteY329" fmla="*/ 181166 h 1424940"/>
                  <a:gd name="connsiteX330" fmla="*/ 5900071 w 6095524"/>
                  <a:gd name="connsiteY330" fmla="*/ 172784 h 1424940"/>
                  <a:gd name="connsiteX331" fmla="*/ 5920740 w 6095524"/>
                  <a:gd name="connsiteY331" fmla="*/ 150305 h 1424940"/>
                  <a:gd name="connsiteX332" fmla="*/ 5969985 w 6095524"/>
                  <a:gd name="connsiteY332" fmla="*/ 91345 h 1424940"/>
                  <a:gd name="connsiteX333" fmla="*/ 5991130 w 6095524"/>
                  <a:gd name="connsiteY333" fmla="*/ 58293 h 1424940"/>
                  <a:gd name="connsiteX334" fmla="*/ 6033325 w 6095524"/>
                  <a:gd name="connsiteY334" fmla="*/ 33909 h 1424940"/>
                  <a:gd name="connsiteX335" fmla="*/ 6054376 w 6095524"/>
                  <a:gd name="connsiteY335" fmla="*/ 20955 h 1424940"/>
                  <a:gd name="connsiteX336" fmla="*/ 6095524 w 6095524"/>
                  <a:gd name="connsiteY336" fmla="*/ 0 h 1424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Lst>
                <a:rect l="l" t="t" r="r" b="b"/>
                <a:pathLst>
                  <a:path w="6095524" h="1424940">
                    <a:moveTo>
                      <a:pt x="6095524" y="0"/>
                    </a:moveTo>
                    <a:cubicBezTo>
                      <a:pt x="6095524" y="7811"/>
                      <a:pt x="6095524" y="12573"/>
                      <a:pt x="6095524" y="17431"/>
                    </a:cubicBezTo>
                    <a:lnTo>
                      <a:pt x="6095524" y="216290"/>
                    </a:lnTo>
                    <a:lnTo>
                      <a:pt x="6079998" y="230600"/>
                    </a:lnTo>
                    <a:cubicBezTo>
                      <a:pt x="6058567" y="241363"/>
                      <a:pt x="6035706" y="251079"/>
                      <a:pt x="6012751" y="260699"/>
                    </a:cubicBezTo>
                    <a:cubicBezTo>
                      <a:pt x="6006084" y="263462"/>
                      <a:pt x="5998749" y="264986"/>
                      <a:pt x="5992749" y="268700"/>
                    </a:cubicBezTo>
                    <a:cubicBezTo>
                      <a:pt x="5965126" y="285655"/>
                      <a:pt x="5938361" y="303943"/>
                      <a:pt x="5910358" y="320231"/>
                    </a:cubicBezTo>
                    <a:cubicBezTo>
                      <a:pt x="5881497" y="337090"/>
                      <a:pt x="5855684" y="356997"/>
                      <a:pt x="5835777" y="383953"/>
                    </a:cubicBezTo>
                    <a:cubicBezTo>
                      <a:pt x="5817298" y="409004"/>
                      <a:pt x="5799391" y="434435"/>
                      <a:pt x="5781008" y="459581"/>
                    </a:cubicBezTo>
                    <a:cubicBezTo>
                      <a:pt x="5776341" y="465963"/>
                      <a:pt x="5772054" y="473488"/>
                      <a:pt x="5765673" y="477584"/>
                    </a:cubicBezTo>
                    <a:cubicBezTo>
                      <a:pt x="5752433" y="486156"/>
                      <a:pt x="5737955" y="493109"/>
                      <a:pt x="5723763" y="500158"/>
                    </a:cubicBezTo>
                    <a:cubicBezTo>
                      <a:pt x="5711571" y="506159"/>
                      <a:pt x="5698617" y="510635"/>
                      <a:pt x="5686711" y="517112"/>
                    </a:cubicBezTo>
                    <a:cubicBezTo>
                      <a:pt x="5677186" y="522256"/>
                      <a:pt x="5668708" y="529400"/>
                      <a:pt x="5659850" y="535877"/>
                    </a:cubicBezTo>
                    <a:cubicBezTo>
                      <a:pt x="5652135" y="541496"/>
                      <a:pt x="5643658" y="546354"/>
                      <a:pt x="5637181" y="553117"/>
                    </a:cubicBezTo>
                    <a:cubicBezTo>
                      <a:pt x="5621369" y="569500"/>
                      <a:pt x="5605462" y="585597"/>
                      <a:pt x="5585841" y="597694"/>
                    </a:cubicBezTo>
                    <a:cubicBezTo>
                      <a:pt x="5566505" y="609695"/>
                      <a:pt x="5548217" y="623126"/>
                      <a:pt x="5528977" y="635318"/>
                    </a:cubicBezTo>
                    <a:cubicBezTo>
                      <a:pt x="5510117" y="647224"/>
                      <a:pt x="5493067" y="660273"/>
                      <a:pt x="5483256" y="681419"/>
                    </a:cubicBezTo>
                    <a:cubicBezTo>
                      <a:pt x="5478875" y="690753"/>
                      <a:pt x="5472684" y="700945"/>
                      <a:pt x="5464397" y="706374"/>
                    </a:cubicBezTo>
                    <a:cubicBezTo>
                      <a:pt x="5452586" y="714089"/>
                      <a:pt x="5437632" y="716852"/>
                      <a:pt x="5424773" y="723424"/>
                    </a:cubicBezTo>
                    <a:cubicBezTo>
                      <a:pt x="5409628" y="731139"/>
                      <a:pt x="5392103" y="737807"/>
                      <a:pt x="5381815" y="750094"/>
                    </a:cubicBezTo>
                    <a:cubicBezTo>
                      <a:pt x="5372671" y="761048"/>
                      <a:pt x="5363432" y="769620"/>
                      <a:pt x="5351335" y="776573"/>
                    </a:cubicBezTo>
                    <a:cubicBezTo>
                      <a:pt x="5342858" y="781431"/>
                      <a:pt x="5336572" y="790289"/>
                      <a:pt x="5327809" y="794290"/>
                    </a:cubicBezTo>
                    <a:cubicBezTo>
                      <a:pt x="5316284" y="799624"/>
                      <a:pt x="5304663" y="803815"/>
                      <a:pt x="5294566" y="812102"/>
                    </a:cubicBezTo>
                    <a:cubicBezTo>
                      <a:pt x="5284089" y="820674"/>
                      <a:pt x="5272183" y="827437"/>
                      <a:pt x="5261229" y="835438"/>
                    </a:cubicBezTo>
                    <a:cubicBezTo>
                      <a:pt x="5255419" y="839724"/>
                      <a:pt x="5250656" y="845344"/>
                      <a:pt x="5245037" y="849821"/>
                    </a:cubicBezTo>
                    <a:cubicBezTo>
                      <a:pt x="5234750" y="858012"/>
                      <a:pt x="5224272" y="866013"/>
                      <a:pt x="5213699" y="873728"/>
                    </a:cubicBezTo>
                    <a:cubicBezTo>
                      <a:pt x="5203127" y="881444"/>
                      <a:pt x="5193030" y="890397"/>
                      <a:pt x="5181409" y="896017"/>
                    </a:cubicBezTo>
                    <a:cubicBezTo>
                      <a:pt x="5161598" y="905542"/>
                      <a:pt x="5139976" y="911257"/>
                      <a:pt x="5120735" y="921544"/>
                    </a:cubicBezTo>
                    <a:cubicBezTo>
                      <a:pt x="5101209" y="932021"/>
                      <a:pt x="5082826" y="945166"/>
                      <a:pt x="5065490" y="959072"/>
                    </a:cubicBezTo>
                    <a:cubicBezTo>
                      <a:pt x="5051774" y="970026"/>
                      <a:pt x="5038916" y="980885"/>
                      <a:pt x="5021675" y="986504"/>
                    </a:cubicBezTo>
                    <a:cubicBezTo>
                      <a:pt x="5012055" y="989648"/>
                      <a:pt x="5001959" y="996506"/>
                      <a:pt x="4996148" y="1004507"/>
                    </a:cubicBezTo>
                    <a:cubicBezTo>
                      <a:pt x="4983575" y="1021937"/>
                      <a:pt x="4967478" y="1034225"/>
                      <a:pt x="4949285" y="1044702"/>
                    </a:cubicBezTo>
                    <a:cubicBezTo>
                      <a:pt x="4924996" y="1058799"/>
                      <a:pt x="4900993" y="1073182"/>
                      <a:pt x="4876609" y="1086993"/>
                    </a:cubicBezTo>
                    <a:cubicBezTo>
                      <a:pt x="4862227" y="1095185"/>
                      <a:pt x="4847940" y="1103852"/>
                      <a:pt x="4832699" y="1109853"/>
                    </a:cubicBezTo>
                    <a:cubicBezTo>
                      <a:pt x="4801553" y="1122236"/>
                      <a:pt x="4769644" y="1132808"/>
                      <a:pt x="4738211" y="1144334"/>
                    </a:cubicBezTo>
                    <a:cubicBezTo>
                      <a:pt x="4727924" y="1148048"/>
                      <a:pt x="4718209" y="1153382"/>
                      <a:pt x="4707731" y="1156621"/>
                    </a:cubicBezTo>
                    <a:cubicBezTo>
                      <a:pt x="4696396" y="1160145"/>
                      <a:pt x="4684205" y="1161193"/>
                      <a:pt x="4672870" y="1164717"/>
                    </a:cubicBezTo>
                    <a:cubicBezTo>
                      <a:pt x="4654010" y="1170527"/>
                      <a:pt x="4635722" y="1177957"/>
                      <a:pt x="4616863" y="1183862"/>
                    </a:cubicBezTo>
                    <a:cubicBezTo>
                      <a:pt x="4580477" y="1195197"/>
                      <a:pt x="4543996" y="1206056"/>
                      <a:pt x="4507516" y="1216819"/>
                    </a:cubicBezTo>
                    <a:cubicBezTo>
                      <a:pt x="4499706" y="1219105"/>
                      <a:pt x="4491228" y="1219391"/>
                      <a:pt x="4483513" y="1221867"/>
                    </a:cubicBezTo>
                    <a:cubicBezTo>
                      <a:pt x="4463034" y="1228535"/>
                      <a:pt x="4442650" y="1235773"/>
                      <a:pt x="4422362" y="1243108"/>
                    </a:cubicBezTo>
                    <a:cubicBezTo>
                      <a:pt x="4410075" y="1247585"/>
                      <a:pt x="4398073" y="1253109"/>
                      <a:pt x="4385691" y="1257395"/>
                    </a:cubicBezTo>
                    <a:cubicBezTo>
                      <a:pt x="4375785" y="1260824"/>
                      <a:pt x="4365593" y="1263491"/>
                      <a:pt x="4355306" y="1265587"/>
                    </a:cubicBezTo>
                    <a:cubicBezTo>
                      <a:pt x="4346448" y="1267397"/>
                      <a:pt x="4337209" y="1267206"/>
                      <a:pt x="4328446" y="1269397"/>
                    </a:cubicBezTo>
                    <a:cubicBezTo>
                      <a:pt x="4304728" y="1275302"/>
                      <a:pt x="4281297" y="1281970"/>
                      <a:pt x="4257770" y="1288256"/>
                    </a:cubicBezTo>
                    <a:cubicBezTo>
                      <a:pt x="4248341" y="1290733"/>
                      <a:pt x="4238720" y="1292543"/>
                      <a:pt x="4229576" y="1295686"/>
                    </a:cubicBezTo>
                    <a:cubicBezTo>
                      <a:pt x="4205097" y="1303973"/>
                      <a:pt x="4180999" y="1313402"/>
                      <a:pt x="4156424" y="1321213"/>
                    </a:cubicBezTo>
                    <a:cubicBezTo>
                      <a:pt x="4136041" y="1327690"/>
                      <a:pt x="4115086" y="1332357"/>
                      <a:pt x="4094416" y="1338072"/>
                    </a:cubicBezTo>
                    <a:cubicBezTo>
                      <a:pt x="4085653" y="1340549"/>
                      <a:pt x="4077271" y="1344073"/>
                      <a:pt x="4068509" y="1346168"/>
                    </a:cubicBezTo>
                    <a:cubicBezTo>
                      <a:pt x="4048887" y="1350931"/>
                      <a:pt x="4028980" y="1354931"/>
                      <a:pt x="4009263" y="1359694"/>
                    </a:cubicBezTo>
                    <a:cubicBezTo>
                      <a:pt x="3998023" y="1362456"/>
                      <a:pt x="3987165" y="1367409"/>
                      <a:pt x="3975735" y="1369219"/>
                    </a:cubicBezTo>
                    <a:cubicBezTo>
                      <a:pt x="3948589" y="1373505"/>
                      <a:pt x="3921252" y="1376553"/>
                      <a:pt x="3893915" y="1379982"/>
                    </a:cubicBezTo>
                    <a:cubicBezTo>
                      <a:pt x="3865722" y="1383506"/>
                      <a:pt x="3837623" y="1387221"/>
                      <a:pt x="3809428" y="1390364"/>
                    </a:cubicBezTo>
                    <a:cubicBezTo>
                      <a:pt x="3793998" y="1391984"/>
                      <a:pt x="3778472" y="1392269"/>
                      <a:pt x="3763042" y="1393793"/>
                    </a:cubicBezTo>
                    <a:cubicBezTo>
                      <a:pt x="3749516" y="1395127"/>
                      <a:pt x="3736086" y="1397603"/>
                      <a:pt x="3722561" y="1399223"/>
                    </a:cubicBezTo>
                    <a:cubicBezTo>
                      <a:pt x="3710845" y="1400556"/>
                      <a:pt x="3699034" y="1401318"/>
                      <a:pt x="3687318" y="1402652"/>
                    </a:cubicBezTo>
                    <a:cubicBezTo>
                      <a:pt x="3668554" y="1404842"/>
                      <a:pt x="3649885" y="1407319"/>
                      <a:pt x="3631216" y="1409605"/>
                    </a:cubicBezTo>
                    <a:cubicBezTo>
                      <a:pt x="3623406" y="1410462"/>
                      <a:pt x="3615214" y="1412843"/>
                      <a:pt x="3607880" y="1411415"/>
                    </a:cubicBezTo>
                    <a:cubicBezTo>
                      <a:pt x="3589401" y="1407795"/>
                      <a:pt x="3571208" y="1408843"/>
                      <a:pt x="3552825" y="1411319"/>
                    </a:cubicBezTo>
                    <a:cubicBezTo>
                      <a:pt x="3546539" y="1412177"/>
                      <a:pt x="3539776" y="1411986"/>
                      <a:pt x="3533680" y="1410367"/>
                    </a:cubicBezTo>
                    <a:cubicBezTo>
                      <a:pt x="3521202" y="1407128"/>
                      <a:pt x="3509106" y="1402556"/>
                      <a:pt x="3496818" y="1398556"/>
                    </a:cubicBezTo>
                    <a:cubicBezTo>
                      <a:pt x="3495484" y="1398080"/>
                      <a:pt x="3493865" y="1397984"/>
                      <a:pt x="3492437" y="1397699"/>
                    </a:cubicBezTo>
                    <a:cubicBezTo>
                      <a:pt x="3484340" y="1396079"/>
                      <a:pt x="3476340" y="1394460"/>
                      <a:pt x="3468243" y="1393031"/>
                    </a:cubicBezTo>
                    <a:cubicBezTo>
                      <a:pt x="3463862" y="1392269"/>
                      <a:pt x="3459385" y="1392174"/>
                      <a:pt x="3455003" y="1391507"/>
                    </a:cubicBezTo>
                    <a:cubicBezTo>
                      <a:pt x="3438049" y="1388840"/>
                      <a:pt x="3419380" y="1393317"/>
                      <a:pt x="3404711" y="1381792"/>
                    </a:cubicBezTo>
                    <a:cubicBezTo>
                      <a:pt x="3395186" y="1374362"/>
                      <a:pt x="3385947" y="1376077"/>
                      <a:pt x="3375756" y="1377220"/>
                    </a:cubicBezTo>
                    <a:cubicBezTo>
                      <a:pt x="3368040" y="1378077"/>
                      <a:pt x="3360134" y="1377791"/>
                      <a:pt x="3352324" y="1377887"/>
                    </a:cubicBezTo>
                    <a:cubicBezTo>
                      <a:pt x="3338608" y="1378172"/>
                      <a:pt x="3324892" y="1378268"/>
                      <a:pt x="3311176" y="1378744"/>
                    </a:cubicBezTo>
                    <a:cubicBezTo>
                      <a:pt x="3306794" y="1378934"/>
                      <a:pt x="3302318" y="1381316"/>
                      <a:pt x="3298031" y="1380935"/>
                    </a:cubicBezTo>
                    <a:cubicBezTo>
                      <a:pt x="3278219" y="1379125"/>
                      <a:pt x="3258407" y="1376267"/>
                      <a:pt x="3238595" y="1374648"/>
                    </a:cubicBezTo>
                    <a:cubicBezTo>
                      <a:pt x="3227356" y="1373696"/>
                      <a:pt x="3215830" y="1375505"/>
                      <a:pt x="3204686" y="1374172"/>
                    </a:cubicBezTo>
                    <a:cubicBezTo>
                      <a:pt x="3191828" y="1372648"/>
                      <a:pt x="3179255" y="1368743"/>
                      <a:pt x="3166491" y="1366361"/>
                    </a:cubicBezTo>
                    <a:cubicBezTo>
                      <a:pt x="3162967" y="1365695"/>
                      <a:pt x="3159062" y="1366552"/>
                      <a:pt x="3155347" y="1366742"/>
                    </a:cubicBezTo>
                    <a:cubicBezTo>
                      <a:pt x="3151156" y="1366933"/>
                      <a:pt x="3147060" y="1367314"/>
                      <a:pt x="3142869" y="1367409"/>
                    </a:cubicBezTo>
                    <a:cubicBezTo>
                      <a:pt x="3130105" y="1367600"/>
                      <a:pt x="3117342" y="1367314"/>
                      <a:pt x="3104578" y="1367981"/>
                    </a:cubicBezTo>
                    <a:cubicBezTo>
                      <a:pt x="3096768" y="1368362"/>
                      <a:pt x="3088577" y="1372267"/>
                      <a:pt x="3081337" y="1370838"/>
                    </a:cubicBezTo>
                    <a:cubicBezTo>
                      <a:pt x="3066574" y="1368076"/>
                      <a:pt x="3051810" y="1374267"/>
                      <a:pt x="3037047" y="1369124"/>
                    </a:cubicBezTo>
                    <a:cubicBezTo>
                      <a:pt x="3032474" y="1367600"/>
                      <a:pt x="3026188" y="1371410"/>
                      <a:pt x="3020663" y="1371600"/>
                    </a:cubicBezTo>
                    <a:cubicBezTo>
                      <a:pt x="3006852" y="1372076"/>
                      <a:pt x="2993041" y="1371981"/>
                      <a:pt x="2979230" y="1371886"/>
                    </a:cubicBezTo>
                    <a:cubicBezTo>
                      <a:pt x="2966847" y="1371791"/>
                      <a:pt x="2953988" y="1373124"/>
                      <a:pt x="2942082" y="1370457"/>
                    </a:cubicBezTo>
                    <a:cubicBezTo>
                      <a:pt x="2929604" y="1367600"/>
                      <a:pt x="2918365" y="1367981"/>
                      <a:pt x="2906268" y="1371219"/>
                    </a:cubicBezTo>
                    <a:cubicBezTo>
                      <a:pt x="2897981" y="1373410"/>
                      <a:pt x="2889218" y="1373696"/>
                      <a:pt x="2880646" y="1374362"/>
                    </a:cubicBezTo>
                    <a:cubicBezTo>
                      <a:pt x="2871407" y="1375124"/>
                      <a:pt x="2861215" y="1373124"/>
                      <a:pt x="2852833" y="1376267"/>
                    </a:cubicBezTo>
                    <a:cubicBezTo>
                      <a:pt x="2827877" y="1385602"/>
                      <a:pt x="2802255" y="1387602"/>
                      <a:pt x="2776157" y="1387602"/>
                    </a:cubicBezTo>
                    <a:cubicBezTo>
                      <a:pt x="2771394" y="1387602"/>
                      <a:pt x="2766536" y="1386269"/>
                      <a:pt x="2761965" y="1384840"/>
                    </a:cubicBezTo>
                    <a:cubicBezTo>
                      <a:pt x="2735294" y="1376267"/>
                      <a:pt x="2708529" y="1377029"/>
                      <a:pt x="2681383" y="1382268"/>
                    </a:cubicBezTo>
                    <a:cubicBezTo>
                      <a:pt x="2675763" y="1383411"/>
                      <a:pt x="2669477" y="1383602"/>
                      <a:pt x="2663857" y="1382459"/>
                    </a:cubicBezTo>
                    <a:cubicBezTo>
                      <a:pt x="2648045" y="1379125"/>
                      <a:pt x="2632710" y="1373600"/>
                      <a:pt x="2616803" y="1371219"/>
                    </a:cubicBezTo>
                    <a:cubicBezTo>
                      <a:pt x="2590515" y="1367314"/>
                      <a:pt x="2567750" y="1380458"/>
                      <a:pt x="2544223" y="1389031"/>
                    </a:cubicBezTo>
                    <a:cubicBezTo>
                      <a:pt x="2521839" y="1397127"/>
                      <a:pt x="2502789" y="1415415"/>
                      <a:pt x="2476309" y="1411319"/>
                    </a:cubicBezTo>
                    <a:cubicBezTo>
                      <a:pt x="2473643" y="1410938"/>
                      <a:pt x="2470690" y="1413510"/>
                      <a:pt x="2467737" y="1414177"/>
                    </a:cubicBezTo>
                    <a:cubicBezTo>
                      <a:pt x="2459641" y="1415987"/>
                      <a:pt x="2451545" y="1418177"/>
                      <a:pt x="2443353" y="1419035"/>
                    </a:cubicBezTo>
                    <a:cubicBezTo>
                      <a:pt x="2433352" y="1420178"/>
                      <a:pt x="2423160" y="1419797"/>
                      <a:pt x="2413159" y="1420749"/>
                    </a:cubicBezTo>
                    <a:cubicBezTo>
                      <a:pt x="2400300" y="1421892"/>
                      <a:pt x="2387632" y="1424940"/>
                      <a:pt x="2374868" y="1424940"/>
                    </a:cubicBezTo>
                    <a:cubicBezTo>
                      <a:pt x="2364581" y="1424940"/>
                      <a:pt x="2354389" y="1421416"/>
                      <a:pt x="2344198" y="1419701"/>
                    </a:cubicBezTo>
                    <a:cubicBezTo>
                      <a:pt x="2329815" y="1417320"/>
                      <a:pt x="2314003" y="1417987"/>
                      <a:pt x="2301335" y="1411891"/>
                    </a:cubicBezTo>
                    <a:cubicBezTo>
                      <a:pt x="2287810" y="1405414"/>
                      <a:pt x="2274951" y="1402461"/>
                      <a:pt x="2260949" y="1404461"/>
                    </a:cubicBezTo>
                    <a:cubicBezTo>
                      <a:pt x="2256282" y="1405128"/>
                      <a:pt x="2250281" y="1409129"/>
                      <a:pt x="2248186" y="1413224"/>
                    </a:cubicBezTo>
                    <a:cubicBezTo>
                      <a:pt x="2243518" y="1422368"/>
                      <a:pt x="2237137" y="1423988"/>
                      <a:pt x="2228469" y="1420844"/>
                    </a:cubicBezTo>
                    <a:cubicBezTo>
                      <a:pt x="2220944" y="1418177"/>
                      <a:pt x="2211705" y="1416844"/>
                      <a:pt x="2206562" y="1411700"/>
                    </a:cubicBezTo>
                    <a:cubicBezTo>
                      <a:pt x="2191988" y="1397127"/>
                      <a:pt x="2173414" y="1396651"/>
                      <a:pt x="2155317" y="1392746"/>
                    </a:cubicBezTo>
                    <a:cubicBezTo>
                      <a:pt x="2144269" y="1390364"/>
                      <a:pt x="2133981" y="1390269"/>
                      <a:pt x="2122932" y="1391888"/>
                    </a:cubicBezTo>
                    <a:cubicBezTo>
                      <a:pt x="2098930" y="1395508"/>
                      <a:pt x="2075593" y="1390364"/>
                      <a:pt x="2052542" y="1383792"/>
                    </a:cubicBezTo>
                    <a:cubicBezTo>
                      <a:pt x="2037302" y="1379411"/>
                      <a:pt x="2021681" y="1376744"/>
                      <a:pt x="2006537" y="1372267"/>
                    </a:cubicBezTo>
                    <a:cubicBezTo>
                      <a:pt x="1995202" y="1368838"/>
                      <a:pt x="1983868" y="1364742"/>
                      <a:pt x="1973486" y="1359218"/>
                    </a:cubicBezTo>
                    <a:cubicBezTo>
                      <a:pt x="1958435" y="1351121"/>
                      <a:pt x="1945292" y="1338929"/>
                      <a:pt x="1926146" y="1342168"/>
                    </a:cubicBezTo>
                    <a:cubicBezTo>
                      <a:pt x="1909286" y="1345025"/>
                      <a:pt x="1894047" y="1339025"/>
                      <a:pt x="1878616" y="1333310"/>
                    </a:cubicBezTo>
                    <a:cubicBezTo>
                      <a:pt x="1867281" y="1329119"/>
                      <a:pt x="1855948" y="1324832"/>
                      <a:pt x="1844231" y="1322165"/>
                    </a:cubicBezTo>
                    <a:cubicBezTo>
                      <a:pt x="1830324" y="1319022"/>
                      <a:pt x="1814608" y="1320356"/>
                      <a:pt x="1802225" y="1314545"/>
                    </a:cubicBezTo>
                    <a:cubicBezTo>
                      <a:pt x="1789271" y="1308449"/>
                      <a:pt x="1778509" y="1312545"/>
                      <a:pt x="1766983" y="1314260"/>
                    </a:cubicBezTo>
                    <a:cubicBezTo>
                      <a:pt x="1748600" y="1316927"/>
                      <a:pt x="1730311" y="1321880"/>
                      <a:pt x="1711738" y="1315593"/>
                    </a:cubicBezTo>
                    <a:cubicBezTo>
                      <a:pt x="1689164" y="1307973"/>
                      <a:pt x="1666780" y="1299782"/>
                      <a:pt x="1644111" y="1292543"/>
                    </a:cubicBezTo>
                    <a:cubicBezTo>
                      <a:pt x="1635347" y="1289780"/>
                      <a:pt x="1625919" y="1288637"/>
                      <a:pt x="1616774" y="1287399"/>
                    </a:cubicBezTo>
                    <a:cubicBezTo>
                      <a:pt x="1608107" y="1286351"/>
                      <a:pt x="1597725" y="1289018"/>
                      <a:pt x="1591056" y="1285018"/>
                    </a:cubicBezTo>
                    <a:cubicBezTo>
                      <a:pt x="1573911" y="1274731"/>
                      <a:pt x="1556291" y="1269683"/>
                      <a:pt x="1536478" y="1269683"/>
                    </a:cubicBezTo>
                    <a:cubicBezTo>
                      <a:pt x="1529048" y="1269683"/>
                      <a:pt x="1521809" y="1265396"/>
                      <a:pt x="1514285" y="1264634"/>
                    </a:cubicBezTo>
                    <a:cubicBezTo>
                      <a:pt x="1503997" y="1263682"/>
                      <a:pt x="1492186" y="1261110"/>
                      <a:pt x="1483233" y="1264730"/>
                    </a:cubicBezTo>
                    <a:cubicBezTo>
                      <a:pt x="1462183" y="1273302"/>
                      <a:pt x="1445134" y="1266158"/>
                      <a:pt x="1426750" y="1257681"/>
                    </a:cubicBezTo>
                    <a:cubicBezTo>
                      <a:pt x="1408652" y="1249299"/>
                      <a:pt x="1389602" y="1242632"/>
                      <a:pt x="1370362" y="1237107"/>
                    </a:cubicBezTo>
                    <a:cubicBezTo>
                      <a:pt x="1363123" y="1235107"/>
                      <a:pt x="1354456" y="1238441"/>
                      <a:pt x="1346454" y="1239107"/>
                    </a:cubicBezTo>
                    <a:cubicBezTo>
                      <a:pt x="1343596" y="1239298"/>
                      <a:pt x="1340453" y="1239584"/>
                      <a:pt x="1337882" y="1238631"/>
                    </a:cubicBezTo>
                    <a:cubicBezTo>
                      <a:pt x="1313022" y="1229487"/>
                      <a:pt x="1287780" y="1222534"/>
                      <a:pt x="1260825" y="1227296"/>
                    </a:cubicBezTo>
                    <a:cubicBezTo>
                      <a:pt x="1258349" y="1227773"/>
                      <a:pt x="1255586" y="1226725"/>
                      <a:pt x="1253109" y="1226058"/>
                    </a:cubicBezTo>
                    <a:cubicBezTo>
                      <a:pt x="1241012" y="1222629"/>
                      <a:pt x="1229201" y="1217200"/>
                      <a:pt x="1216915" y="1215962"/>
                    </a:cubicBezTo>
                    <a:cubicBezTo>
                      <a:pt x="1186625" y="1212914"/>
                      <a:pt x="1156146" y="1211675"/>
                      <a:pt x="1125664" y="1209675"/>
                    </a:cubicBezTo>
                    <a:cubicBezTo>
                      <a:pt x="1123759" y="1209580"/>
                      <a:pt x="1121759" y="1209580"/>
                      <a:pt x="1120045" y="1208913"/>
                    </a:cubicBezTo>
                    <a:cubicBezTo>
                      <a:pt x="1108805" y="1204817"/>
                      <a:pt x="1098995" y="1206151"/>
                      <a:pt x="1089469" y="1213961"/>
                    </a:cubicBezTo>
                    <a:cubicBezTo>
                      <a:pt x="1085278" y="1217390"/>
                      <a:pt x="1079563" y="1219200"/>
                      <a:pt x="1074325" y="1221105"/>
                    </a:cubicBezTo>
                    <a:cubicBezTo>
                      <a:pt x="1066609" y="1223963"/>
                      <a:pt x="1058704" y="1226725"/>
                      <a:pt x="1050703" y="1228535"/>
                    </a:cubicBezTo>
                    <a:cubicBezTo>
                      <a:pt x="1042797" y="1230249"/>
                      <a:pt x="1034320" y="1232630"/>
                      <a:pt x="1026700" y="1231297"/>
                    </a:cubicBezTo>
                    <a:cubicBezTo>
                      <a:pt x="1012984" y="1228916"/>
                      <a:pt x="999934" y="1223582"/>
                      <a:pt x="986409" y="1220057"/>
                    </a:cubicBezTo>
                    <a:cubicBezTo>
                      <a:pt x="981742" y="1218819"/>
                      <a:pt x="976598" y="1219010"/>
                      <a:pt x="971741" y="1218914"/>
                    </a:cubicBezTo>
                    <a:cubicBezTo>
                      <a:pt x="960596" y="1218629"/>
                      <a:pt x="949166" y="1221391"/>
                      <a:pt x="939070" y="1213485"/>
                    </a:cubicBezTo>
                    <a:cubicBezTo>
                      <a:pt x="929736" y="1206056"/>
                      <a:pt x="920305" y="1208246"/>
                      <a:pt x="910495" y="1213866"/>
                    </a:cubicBezTo>
                    <a:cubicBezTo>
                      <a:pt x="903446" y="1217867"/>
                      <a:pt x="895446" y="1221010"/>
                      <a:pt x="887540" y="1222534"/>
                    </a:cubicBezTo>
                    <a:cubicBezTo>
                      <a:pt x="876681" y="1224629"/>
                      <a:pt x="865918" y="1225487"/>
                      <a:pt x="854202" y="1224248"/>
                    </a:cubicBezTo>
                    <a:cubicBezTo>
                      <a:pt x="845915" y="1223391"/>
                      <a:pt x="839152" y="1223010"/>
                      <a:pt x="832675" y="1217962"/>
                    </a:cubicBezTo>
                    <a:cubicBezTo>
                      <a:pt x="831628" y="1217200"/>
                      <a:pt x="829723" y="1217009"/>
                      <a:pt x="828294" y="1217105"/>
                    </a:cubicBezTo>
                    <a:cubicBezTo>
                      <a:pt x="809530" y="1218724"/>
                      <a:pt x="790956" y="1217867"/>
                      <a:pt x="772001" y="1216723"/>
                    </a:cubicBezTo>
                    <a:cubicBezTo>
                      <a:pt x="747904" y="1215200"/>
                      <a:pt x="722566" y="1219676"/>
                      <a:pt x="701707" y="1235678"/>
                    </a:cubicBezTo>
                    <a:cubicBezTo>
                      <a:pt x="698659" y="1238060"/>
                      <a:pt x="694087" y="1239107"/>
                      <a:pt x="690086" y="1239679"/>
                    </a:cubicBezTo>
                    <a:cubicBezTo>
                      <a:pt x="671227" y="1242155"/>
                      <a:pt x="652272" y="1243870"/>
                      <a:pt x="633412" y="1246632"/>
                    </a:cubicBezTo>
                    <a:cubicBezTo>
                      <a:pt x="623125" y="1248156"/>
                      <a:pt x="612362" y="1249490"/>
                      <a:pt x="603028" y="1253681"/>
                    </a:cubicBezTo>
                    <a:cubicBezTo>
                      <a:pt x="593885" y="1257776"/>
                      <a:pt x="586549" y="1262634"/>
                      <a:pt x="581120" y="1254062"/>
                    </a:cubicBezTo>
                    <a:cubicBezTo>
                      <a:pt x="571406" y="1258634"/>
                      <a:pt x="562927" y="1262444"/>
                      <a:pt x="554642" y="1266539"/>
                    </a:cubicBezTo>
                    <a:cubicBezTo>
                      <a:pt x="551593" y="1268063"/>
                      <a:pt x="549021" y="1270540"/>
                      <a:pt x="545973" y="1271969"/>
                    </a:cubicBezTo>
                    <a:cubicBezTo>
                      <a:pt x="542734" y="1273493"/>
                      <a:pt x="539115" y="1274445"/>
                      <a:pt x="535591" y="1275207"/>
                    </a:cubicBezTo>
                    <a:cubicBezTo>
                      <a:pt x="519874" y="1278636"/>
                      <a:pt x="504158" y="1281779"/>
                      <a:pt x="488538" y="1285494"/>
                    </a:cubicBezTo>
                    <a:cubicBezTo>
                      <a:pt x="485489" y="1286256"/>
                      <a:pt x="482917" y="1289304"/>
                      <a:pt x="480155" y="1291304"/>
                    </a:cubicBezTo>
                    <a:cubicBezTo>
                      <a:pt x="478345" y="1292638"/>
                      <a:pt x="476536" y="1294638"/>
                      <a:pt x="474535" y="1294924"/>
                    </a:cubicBezTo>
                    <a:cubicBezTo>
                      <a:pt x="459295" y="1297210"/>
                      <a:pt x="444151" y="1299877"/>
                      <a:pt x="428816" y="1301020"/>
                    </a:cubicBezTo>
                    <a:cubicBezTo>
                      <a:pt x="415957" y="1301972"/>
                      <a:pt x="403574" y="1301687"/>
                      <a:pt x="400241" y="1318260"/>
                    </a:cubicBezTo>
                    <a:cubicBezTo>
                      <a:pt x="399669" y="1321118"/>
                      <a:pt x="395573" y="1324166"/>
                      <a:pt x="392431" y="1325594"/>
                    </a:cubicBezTo>
                    <a:cubicBezTo>
                      <a:pt x="383477" y="1329690"/>
                      <a:pt x="373951" y="1332452"/>
                      <a:pt x="365093" y="1336643"/>
                    </a:cubicBezTo>
                    <a:cubicBezTo>
                      <a:pt x="336042" y="1350645"/>
                      <a:pt x="305658" y="1359503"/>
                      <a:pt x="273177" y="1357884"/>
                    </a:cubicBezTo>
                    <a:cubicBezTo>
                      <a:pt x="263081" y="1357408"/>
                      <a:pt x="253270" y="1352264"/>
                      <a:pt x="246888" y="1350359"/>
                    </a:cubicBezTo>
                    <a:cubicBezTo>
                      <a:pt x="228506" y="1357884"/>
                      <a:pt x="213075" y="1365123"/>
                      <a:pt x="196977" y="1370552"/>
                    </a:cubicBezTo>
                    <a:cubicBezTo>
                      <a:pt x="182785" y="1375410"/>
                      <a:pt x="167926" y="1378458"/>
                      <a:pt x="153352" y="1381982"/>
                    </a:cubicBezTo>
                    <a:cubicBezTo>
                      <a:pt x="148018" y="1383316"/>
                      <a:pt x="142589" y="1384078"/>
                      <a:pt x="137160" y="1384745"/>
                    </a:cubicBezTo>
                    <a:cubicBezTo>
                      <a:pt x="120206" y="1386840"/>
                      <a:pt x="102489" y="1381792"/>
                      <a:pt x="85917" y="1389793"/>
                    </a:cubicBezTo>
                    <a:cubicBezTo>
                      <a:pt x="77248" y="1393984"/>
                      <a:pt x="68675" y="1399032"/>
                      <a:pt x="59532" y="1401223"/>
                    </a:cubicBezTo>
                    <a:cubicBezTo>
                      <a:pt x="49721" y="1403604"/>
                      <a:pt x="40124" y="1407319"/>
                      <a:pt x="30325" y="1409974"/>
                    </a:cubicBezTo>
                    <a:lnTo>
                      <a:pt x="0" y="1412360"/>
                    </a:lnTo>
                    <a:lnTo>
                      <a:pt x="0" y="1058622"/>
                    </a:lnTo>
                    <a:lnTo>
                      <a:pt x="17145" y="1060228"/>
                    </a:lnTo>
                    <a:cubicBezTo>
                      <a:pt x="26480" y="1061561"/>
                      <a:pt x="35528" y="1066133"/>
                      <a:pt x="44672" y="1066324"/>
                    </a:cubicBezTo>
                    <a:cubicBezTo>
                      <a:pt x="59055" y="1066610"/>
                      <a:pt x="71819" y="1068419"/>
                      <a:pt x="84677" y="1076230"/>
                    </a:cubicBezTo>
                    <a:cubicBezTo>
                      <a:pt x="104108" y="1087946"/>
                      <a:pt x="120110" y="1082993"/>
                      <a:pt x="132017" y="1064990"/>
                    </a:cubicBezTo>
                    <a:cubicBezTo>
                      <a:pt x="133255" y="1063181"/>
                      <a:pt x="134874" y="1060799"/>
                      <a:pt x="136779" y="1060323"/>
                    </a:cubicBezTo>
                    <a:cubicBezTo>
                      <a:pt x="153639" y="1056132"/>
                      <a:pt x="170974" y="1048131"/>
                      <a:pt x="187547" y="1049179"/>
                    </a:cubicBezTo>
                    <a:cubicBezTo>
                      <a:pt x="216789" y="1051084"/>
                      <a:pt x="244316" y="1048798"/>
                      <a:pt x="270891" y="1036415"/>
                    </a:cubicBezTo>
                    <a:cubicBezTo>
                      <a:pt x="272510" y="1035653"/>
                      <a:pt x="274987" y="1034891"/>
                      <a:pt x="276320" y="1035558"/>
                    </a:cubicBezTo>
                    <a:cubicBezTo>
                      <a:pt x="292322" y="1043845"/>
                      <a:pt x="309848" y="1050417"/>
                      <a:pt x="323755" y="1061561"/>
                    </a:cubicBezTo>
                    <a:cubicBezTo>
                      <a:pt x="336995" y="1072134"/>
                      <a:pt x="352997" y="1072229"/>
                      <a:pt x="361855" y="1057942"/>
                    </a:cubicBezTo>
                    <a:cubicBezTo>
                      <a:pt x="366236" y="1050893"/>
                      <a:pt x="372332" y="1042702"/>
                      <a:pt x="379571" y="1039939"/>
                    </a:cubicBezTo>
                    <a:cubicBezTo>
                      <a:pt x="395954" y="1033653"/>
                      <a:pt x="413481" y="1030414"/>
                      <a:pt x="430530" y="1025747"/>
                    </a:cubicBezTo>
                    <a:cubicBezTo>
                      <a:pt x="451581" y="1020032"/>
                      <a:pt x="472345" y="1020032"/>
                      <a:pt x="493300" y="1027176"/>
                    </a:cubicBezTo>
                    <a:cubicBezTo>
                      <a:pt x="508064" y="1032224"/>
                      <a:pt x="523113" y="1032224"/>
                      <a:pt x="537782" y="1025366"/>
                    </a:cubicBezTo>
                    <a:cubicBezTo>
                      <a:pt x="545687" y="1021652"/>
                      <a:pt x="553784" y="1017842"/>
                      <a:pt x="562166" y="1015746"/>
                    </a:cubicBezTo>
                    <a:cubicBezTo>
                      <a:pt x="567595" y="1014412"/>
                      <a:pt x="573881" y="1015651"/>
                      <a:pt x="579596" y="1016699"/>
                    </a:cubicBezTo>
                    <a:cubicBezTo>
                      <a:pt x="590645" y="1018794"/>
                      <a:pt x="602075" y="1025176"/>
                      <a:pt x="612362" y="1023557"/>
                    </a:cubicBezTo>
                    <a:cubicBezTo>
                      <a:pt x="647891" y="1017842"/>
                      <a:pt x="681419" y="1031272"/>
                      <a:pt x="716090" y="1031653"/>
                    </a:cubicBezTo>
                    <a:cubicBezTo>
                      <a:pt x="731806" y="1031843"/>
                      <a:pt x="747332" y="1034891"/>
                      <a:pt x="758381" y="1018985"/>
                    </a:cubicBezTo>
                    <a:cubicBezTo>
                      <a:pt x="759809" y="1016889"/>
                      <a:pt x="766763" y="1018032"/>
                      <a:pt x="771049" y="1018699"/>
                    </a:cubicBezTo>
                    <a:cubicBezTo>
                      <a:pt x="780574" y="1020128"/>
                      <a:pt x="790004" y="1023747"/>
                      <a:pt x="799433" y="1023652"/>
                    </a:cubicBezTo>
                    <a:cubicBezTo>
                      <a:pt x="818960" y="1023557"/>
                      <a:pt x="838581" y="1022033"/>
                      <a:pt x="858012" y="1020318"/>
                    </a:cubicBezTo>
                    <a:cubicBezTo>
                      <a:pt x="865346" y="1019651"/>
                      <a:pt x="872395" y="1017080"/>
                      <a:pt x="879634" y="1015270"/>
                    </a:cubicBezTo>
                    <a:cubicBezTo>
                      <a:pt x="883634" y="1014222"/>
                      <a:pt x="887921" y="1011460"/>
                      <a:pt x="891635" y="1012031"/>
                    </a:cubicBezTo>
                    <a:cubicBezTo>
                      <a:pt x="913162" y="1015365"/>
                      <a:pt x="932879" y="1007174"/>
                      <a:pt x="953262" y="1003078"/>
                    </a:cubicBezTo>
                    <a:cubicBezTo>
                      <a:pt x="962692" y="1001173"/>
                      <a:pt x="971550" y="996601"/>
                      <a:pt x="980694" y="993458"/>
                    </a:cubicBezTo>
                    <a:cubicBezTo>
                      <a:pt x="983075" y="992600"/>
                      <a:pt x="985742" y="991838"/>
                      <a:pt x="988124" y="992029"/>
                    </a:cubicBezTo>
                    <a:cubicBezTo>
                      <a:pt x="1001744" y="993172"/>
                      <a:pt x="1015270" y="994791"/>
                      <a:pt x="1028795" y="996029"/>
                    </a:cubicBezTo>
                    <a:cubicBezTo>
                      <a:pt x="1041083" y="997172"/>
                      <a:pt x="1053465" y="997553"/>
                      <a:pt x="1059275" y="1011555"/>
                    </a:cubicBezTo>
                    <a:cubicBezTo>
                      <a:pt x="1060133" y="1013746"/>
                      <a:pt x="1062990" y="1015365"/>
                      <a:pt x="1065181" y="1016794"/>
                    </a:cubicBezTo>
                    <a:cubicBezTo>
                      <a:pt x="1098995" y="1038797"/>
                      <a:pt x="1117092" y="1038225"/>
                      <a:pt x="1150144" y="1014984"/>
                    </a:cubicBezTo>
                    <a:cubicBezTo>
                      <a:pt x="1153573" y="1012603"/>
                      <a:pt x="1160907" y="1010888"/>
                      <a:pt x="1163193" y="1012793"/>
                    </a:cubicBezTo>
                    <a:cubicBezTo>
                      <a:pt x="1182624" y="1028605"/>
                      <a:pt x="1203865" y="1026890"/>
                      <a:pt x="1226249" y="1021937"/>
                    </a:cubicBezTo>
                    <a:cubicBezTo>
                      <a:pt x="1232059" y="1020604"/>
                      <a:pt x="1240251" y="1020604"/>
                      <a:pt x="1244632" y="1023747"/>
                    </a:cubicBezTo>
                    <a:cubicBezTo>
                      <a:pt x="1265492" y="1038320"/>
                      <a:pt x="1287876" y="1036225"/>
                      <a:pt x="1310545" y="1031939"/>
                    </a:cubicBezTo>
                    <a:cubicBezTo>
                      <a:pt x="1314069" y="1031272"/>
                      <a:pt x="1318356" y="1027652"/>
                      <a:pt x="1319879" y="1024319"/>
                    </a:cubicBezTo>
                    <a:cubicBezTo>
                      <a:pt x="1325309" y="1012508"/>
                      <a:pt x="1335501" y="1008507"/>
                      <a:pt x="1346740" y="1005173"/>
                    </a:cubicBezTo>
                    <a:cubicBezTo>
                      <a:pt x="1364457" y="999744"/>
                      <a:pt x="1381887" y="993362"/>
                      <a:pt x="1399699" y="988219"/>
                    </a:cubicBezTo>
                    <a:cubicBezTo>
                      <a:pt x="1404081" y="986981"/>
                      <a:pt x="1409510" y="987743"/>
                      <a:pt x="1414082" y="989171"/>
                    </a:cubicBezTo>
                    <a:cubicBezTo>
                      <a:pt x="1429703" y="994029"/>
                      <a:pt x="1439609" y="1006221"/>
                      <a:pt x="1450467" y="1017461"/>
                    </a:cubicBezTo>
                    <a:cubicBezTo>
                      <a:pt x="1455230" y="1022414"/>
                      <a:pt x="1461802" y="1025938"/>
                      <a:pt x="1468184" y="1028795"/>
                    </a:cubicBezTo>
                    <a:cubicBezTo>
                      <a:pt x="1484757" y="1036130"/>
                      <a:pt x="1501712" y="1042702"/>
                      <a:pt x="1518476" y="1049655"/>
                    </a:cubicBezTo>
                    <a:cubicBezTo>
                      <a:pt x="1520095" y="1050322"/>
                      <a:pt x="1521428" y="1052036"/>
                      <a:pt x="1522667" y="1053465"/>
                    </a:cubicBezTo>
                    <a:cubicBezTo>
                      <a:pt x="1535049" y="1068515"/>
                      <a:pt x="1547336" y="1083659"/>
                      <a:pt x="1559814" y="1098709"/>
                    </a:cubicBezTo>
                    <a:cubicBezTo>
                      <a:pt x="1562195" y="1101566"/>
                      <a:pt x="1565625" y="1103662"/>
                      <a:pt x="1568196" y="1106424"/>
                    </a:cubicBezTo>
                    <a:cubicBezTo>
                      <a:pt x="1571816" y="1110234"/>
                      <a:pt x="1576388" y="1113854"/>
                      <a:pt x="1578293" y="1118426"/>
                    </a:cubicBezTo>
                    <a:cubicBezTo>
                      <a:pt x="1584198" y="1132808"/>
                      <a:pt x="1595533" y="1139000"/>
                      <a:pt x="1609820" y="1141667"/>
                    </a:cubicBezTo>
                    <a:cubicBezTo>
                      <a:pt x="1622870" y="1144143"/>
                      <a:pt x="1635919" y="1146239"/>
                      <a:pt x="1648873" y="1149096"/>
                    </a:cubicBezTo>
                    <a:cubicBezTo>
                      <a:pt x="1664684" y="1152525"/>
                      <a:pt x="1680401" y="1156240"/>
                      <a:pt x="1696022" y="1160431"/>
                    </a:cubicBezTo>
                    <a:cubicBezTo>
                      <a:pt x="1702784" y="1162241"/>
                      <a:pt x="1709928" y="1164336"/>
                      <a:pt x="1715739" y="1168051"/>
                    </a:cubicBezTo>
                    <a:cubicBezTo>
                      <a:pt x="1732026" y="1178338"/>
                      <a:pt x="1749457" y="1185291"/>
                      <a:pt x="1768602" y="1182529"/>
                    </a:cubicBezTo>
                    <a:cubicBezTo>
                      <a:pt x="1783937" y="1180338"/>
                      <a:pt x="1796796" y="1185958"/>
                      <a:pt x="1806321" y="1194721"/>
                    </a:cubicBezTo>
                    <a:cubicBezTo>
                      <a:pt x="1823657" y="1210628"/>
                      <a:pt x="1842230" y="1207008"/>
                      <a:pt x="1860709" y="1201865"/>
                    </a:cubicBezTo>
                    <a:cubicBezTo>
                      <a:pt x="1870234" y="1199198"/>
                      <a:pt x="1878044" y="1199579"/>
                      <a:pt x="1887093" y="1202150"/>
                    </a:cubicBezTo>
                    <a:cubicBezTo>
                      <a:pt x="1908048" y="1208151"/>
                      <a:pt x="1922050" y="1224439"/>
                      <a:pt x="1935575" y="1238726"/>
                    </a:cubicBezTo>
                    <a:cubicBezTo>
                      <a:pt x="1947101" y="1250918"/>
                      <a:pt x="1960055" y="1257776"/>
                      <a:pt x="1974247" y="1262920"/>
                    </a:cubicBezTo>
                    <a:cubicBezTo>
                      <a:pt x="1992154" y="1269492"/>
                      <a:pt x="2006346" y="1267016"/>
                      <a:pt x="2014919" y="1251204"/>
                    </a:cubicBezTo>
                    <a:cubicBezTo>
                      <a:pt x="2017300" y="1246727"/>
                      <a:pt x="2021491" y="1241488"/>
                      <a:pt x="2025968" y="1240155"/>
                    </a:cubicBezTo>
                    <a:cubicBezTo>
                      <a:pt x="2047589" y="1233488"/>
                      <a:pt x="2069497" y="1223772"/>
                      <a:pt x="2092643" y="1229678"/>
                    </a:cubicBezTo>
                    <a:cubicBezTo>
                      <a:pt x="2124647" y="1237774"/>
                      <a:pt x="2155889" y="1237298"/>
                      <a:pt x="2187893" y="1229297"/>
                    </a:cubicBezTo>
                    <a:cubicBezTo>
                      <a:pt x="2239804" y="1216343"/>
                      <a:pt x="2291715" y="1202627"/>
                      <a:pt x="2346294" y="1205484"/>
                    </a:cubicBezTo>
                    <a:cubicBezTo>
                      <a:pt x="2355342" y="1205960"/>
                      <a:pt x="2366105" y="1200150"/>
                      <a:pt x="2373916" y="1194435"/>
                    </a:cubicBezTo>
                    <a:cubicBezTo>
                      <a:pt x="2388870" y="1183577"/>
                      <a:pt x="2388203" y="1182719"/>
                      <a:pt x="2404967" y="1191673"/>
                    </a:cubicBezTo>
                    <a:cubicBezTo>
                      <a:pt x="2408968" y="1193864"/>
                      <a:pt x="2413921" y="1195197"/>
                      <a:pt x="2416874" y="1198436"/>
                    </a:cubicBezTo>
                    <a:cubicBezTo>
                      <a:pt x="2431923" y="1214914"/>
                      <a:pt x="2450497" y="1210913"/>
                      <a:pt x="2468975" y="1208532"/>
                    </a:cubicBezTo>
                    <a:cubicBezTo>
                      <a:pt x="2472214" y="1208056"/>
                      <a:pt x="2476119" y="1207389"/>
                      <a:pt x="2478882" y="1208723"/>
                    </a:cubicBezTo>
                    <a:cubicBezTo>
                      <a:pt x="2491359" y="1214723"/>
                      <a:pt x="2501932" y="1212628"/>
                      <a:pt x="2512791" y="1204436"/>
                    </a:cubicBezTo>
                    <a:cubicBezTo>
                      <a:pt x="2522220" y="1197388"/>
                      <a:pt x="2533079" y="1193197"/>
                      <a:pt x="2544223" y="1201960"/>
                    </a:cubicBezTo>
                    <a:cubicBezTo>
                      <a:pt x="2568988" y="1221391"/>
                      <a:pt x="2595467" y="1222343"/>
                      <a:pt x="2623471" y="1210056"/>
                    </a:cubicBezTo>
                    <a:cubicBezTo>
                      <a:pt x="2643473" y="1201293"/>
                      <a:pt x="2663190" y="1199293"/>
                      <a:pt x="2684241" y="1208151"/>
                    </a:cubicBezTo>
                    <a:cubicBezTo>
                      <a:pt x="2692337" y="1211580"/>
                      <a:pt x="2702814" y="1209294"/>
                      <a:pt x="2712244" y="1210056"/>
                    </a:cubicBezTo>
                    <a:cubicBezTo>
                      <a:pt x="2717578" y="1210437"/>
                      <a:pt x="2723484" y="1210532"/>
                      <a:pt x="2728055" y="1212914"/>
                    </a:cubicBezTo>
                    <a:cubicBezTo>
                      <a:pt x="2740248" y="1219010"/>
                      <a:pt x="2751582" y="1226820"/>
                      <a:pt x="2763869" y="1232821"/>
                    </a:cubicBezTo>
                    <a:cubicBezTo>
                      <a:pt x="2769775" y="1235678"/>
                      <a:pt x="2776823" y="1237202"/>
                      <a:pt x="2783491" y="1237298"/>
                    </a:cubicBezTo>
                    <a:cubicBezTo>
                      <a:pt x="2803208" y="1237774"/>
                      <a:pt x="2822925" y="1237774"/>
                      <a:pt x="2842546" y="1236917"/>
                    </a:cubicBezTo>
                    <a:cubicBezTo>
                      <a:pt x="2874931" y="1235583"/>
                      <a:pt x="2907792" y="1235297"/>
                      <a:pt x="2931128" y="1206913"/>
                    </a:cubicBezTo>
                    <a:cubicBezTo>
                      <a:pt x="2933034" y="1204627"/>
                      <a:pt x="2937129" y="1203293"/>
                      <a:pt x="2940368" y="1202912"/>
                    </a:cubicBezTo>
                    <a:cubicBezTo>
                      <a:pt x="2955322" y="1201103"/>
                      <a:pt x="2970657" y="1200912"/>
                      <a:pt x="2985421" y="1197959"/>
                    </a:cubicBezTo>
                    <a:cubicBezTo>
                      <a:pt x="2997232" y="1195578"/>
                      <a:pt x="3007043" y="1196340"/>
                      <a:pt x="3015996" y="1204722"/>
                    </a:cubicBezTo>
                    <a:cubicBezTo>
                      <a:pt x="3027712" y="1215771"/>
                      <a:pt x="3042000" y="1222248"/>
                      <a:pt x="3057621" y="1218724"/>
                    </a:cubicBezTo>
                    <a:cubicBezTo>
                      <a:pt x="3073241" y="1215295"/>
                      <a:pt x="3083528" y="1222724"/>
                      <a:pt x="3095054" y="1230440"/>
                    </a:cubicBezTo>
                    <a:cubicBezTo>
                      <a:pt x="3103436" y="1236059"/>
                      <a:pt x="3112961" y="1243108"/>
                      <a:pt x="3122295" y="1243679"/>
                    </a:cubicBezTo>
                    <a:cubicBezTo>
                      <a:pt x="3143441" y="1244917"/>
                      <a:pt x="3161634" y="1264539"/>
                      <a:pt x="3184589" y="1253395"/>
                    </a:cubicBezTo>
                    <a:cubicBezTo>
                      <a:pt x="3186113" y="1252633"/>
                      <a:pt x="3188875" y="1254538"/>
                      <a:pt x="3191066" y="1255014"/>
                    </a:cubicBezTo>
                    <a:cubicBezTo>
                      <a:pt x="3208592" y="1258634"/>
                      <a:pt x="3225070" y="1255109"/>
                      <a:pt x="3237929" y="1243203"/>
                    </a:cubicBezTo>
                    <a:cubicBezTo>
                      <a:pt x="3254788" y="1227677"/>
                      <a:pt x="3273457" y="1226153"/>
                      <a:pt x="3294221" y="1231202"/>
                    </a:cubicBezTo>
                    <a:cubicBezTo>
                      <a:pt x="3300889" y="1232821"/>
                      <a:pt x="3307557" y="1233964"/>
                      <a:pt x="3314319" y="1235297"/>
                    </a:cubicBezTo>
                    <a:cubicBezTo>
                      <a:pt x="3323463" y="1237202"/>
                      <a:pt x="3332703" y="1239203"/>
                      <a:pt x="3341846" y="1241108"/>
                    </a:cubicBezTo>
                    <a:cubicBezTo>
                      <a:pt x="3350705" y="1243013"/>
                      <a:pt x="3360516" y="1246251"/>
                      <a:pt x="3367373" y="1238060"/>
                    </a:cubicBezTo>
                    <a:cubicBezTo>
                      <a:pt x="3373279" y="1231011"/>
                      <a:pt x="3377470" y="1231678"/>
                      <a:pt x="3382899" y="1237774"/>
                    </a:cubicBezTo>
                    <a:cubicBezTo>
                      <a:pt x="3401759" y="1259110"/>
                      <a:pt x="3424619" y="1272445"/>
                      <a:pt x="3453765" y="1273397"/>
                    </a:cubicBezTo>
                    <a:cubicBezTo>
                      <a:pt x="3459766" y="1273588"/>
                      <a:pt x="3465862" y="1274921"/>
                      <a:pt x="3471767" y="1276350"/>
                    </a:cubicBezTo>
                    <a:cubicBezTo>
                      <a:pt x="3475387" y="1277207"/>
                      <a:pt x="3479769" y="1278160"/>
                      <a:pt x="3481959" y="1280732"/>
                    </a:cubicBezTo>
                    <a:cubicBezTo>
                      <a:pt x="3499009" y="1300353"/>
                      <a:pt x="3520250" y="1313974"/>
                      <a:pt x="3543396" y="1324928"/>
                    </a:cubicBezTo>
                    <a:cubicBezTo>
                      <a:pt x="3551682" y="1328833"/>
                      <a:pt x="3560541" y="1332738"/>
                      <a:pt x="3569494" y="1333881"/>
                    </a:cubicBezTo>
                    <a:cubicBezTo>
                      <a:pt x="3578828" y="1335024"/>
                      <a:pt x="3588639" y="1333119"/>
                      <a:pt x="3598164" y="1332071"/>
                    </a:cubicBezTo>
                    <a:cubicBezTo>
                      <a:pt x="3603784" y="1331500"/>
                      <a:pt x="3610261" y="1331595"/>
                      <a:pt x="3614738" y="1328833"/>
                    </a:cubicBezTo>
                    <a:cubicBezTo>
                      <a:pt x="3628930" y="1320165"/>
                      <a:pt x="3642646" y="1310831"/>
                      <a:pt x="3655886" y="1300734"/>
                    </a:cubicBezTo>
                    <a:cubicBezTo>
                      <a:pt x="3667221" y="1292066"/>
                      <a:pt x="3669507" y="1290828"/>
                      <a:pt x="3679317" y="1301687"/>
                    </a:cubicBezTo>
                    <a:cubicBezTo>
                      <a:pt x="3689414" y="1312831"/>
                      <a:pt x="3701987" y="1318641"/>
                      <a:pt x="3715893" y="1321022"/>
                    </a:cubicBezTo>
                    <a:cubicBezTo>
                      <a:pt x="3737896" y="1324737"/>
                      <a:pt x="3760089" y="1327880"/>
                      <a:pt x="3782282" y="1329690"/>
                    </a:cubicBezTo>
                    <a:cubicBezTo>
                      <a:pt x="3802380" y="1331309"/>
                      <a:pt x="3812000" y="1322546"/>
                      <a:pt x="3816001" y="1302639"/>
                    </a:cubicBezTo>
                    <a:cubicBezTo>
                      <a:pt x="3818287" y="1291590"/>
                      <a:pt x="3821240" y="1279588"/>
                      <a:pt x="3833431" y="1276636"/>
                    </a:cubicBezTo>
                    <a:cubicBezTo>
                      <a:pt x="3853339" y="1271873"/>
                      <a:pt x="3874008" y="1269778"/>
                      <a:pt x="3883819" y="1246442"/>
                    </a:cubicBezTo>
                    <a:cubicBezTo>
                      <a:pt x="3889248" y="1251585"/>
                      <a:pt x="3892582" y="1254633"/>
                      <a:pt x="3895821" y="1257681"/>
                    </a:cubicBezTo>
                    <a:cubicBezTo>
                      <a:pt x="3904774" y="1266158"/>
                      <a:pt x="3923347" y="1269778"/>
                      <a:pt x="3932778" y="1262444"/>
                    </a:cubicBezTo>
                    <a:cubicBezTo>
                      <a:pt x="3946684" y="1251776"/>
                      <a:pt x="3959448" y="1253776"/>
                      <a:pt x="3972782" y="1262063"/>
                    </a:cubicBezTo>
                    <a:cubicBezTo>
                      <a:pt x="3995071" y="1275779"/>
                      <a:pt x="4019931" y="1272635"/>
                      <a:pt x="4042505" y="1267111"/>
                    </a:cubicBezTo>
                    <a:cubicBezTo>
                      <a:pt x="4059555" y="1263015"/>
                      <a:pt x="4077748" y="1255490"/>
                      <a:pt x="4088892" y="1238250"/>
                    </a:cubicBezTo>
                    <a:cubicBezTo>
                      <a:pt x="4092416" y="1232726"/>
                      <a:pt x="4100322" y="1229963"/>
                      <a:pt x="4106609" y="1226344"/>
                    </a:cubicBezTo>
                    <a:cubicBezTo>
                      <a:pt x="4111848" y="1223391"/>
                      <a:pt x="4117372" y="1220629"/>
                      <a:pt x="4123182" y="1218724"/>
                    </a:cubicBezTo>
                    <a:cubicBezTo>
                      <a:pt x="4129373" y="1216628"/>
                      <a:pt x="4136232" y="1213580"/>
                      <a:pt x="4142328" y="1214438"/>
                    </a:cubicBezTo>
                    <a:cubicBezTo>
                      <a:pt x="4160806" y="1216914"/>
                      <a:pt x="4175475" y="1212056"/>
                      <a:pt x="4188524" y="1198245"/>
                    </a:cubicBezTo>
                    <a:cubicBezTo>
                      <a:pt x="4195287" y="1191101"/>
                      <a:pt x="4205288" y="1182434"/>
                      <a:pt x="4213860" y="1182338"/>
                    </a:cubicBezTo>
                    <a:cubicBezTo>
                      <a:pt x="4234720" y="1182053"/>
                      <a:pt x="4252055" y="1175195"/>
                      <a:pt x="4270820" y="1167003"/>
                    </a:cubicBezTo>
                    <a:cubicBezTo>
                      <a:pt x="4282916" y="1161764"/>
                      <a:pt x="4296632" y="1158145"/>
                      <a:pt x="4309587" y="1153287"/>
                    </a:cubicBezTo>
                    <a:cubicBezTo>
                      <a:pt x="4324731" y="1147572"/>
                      <a:pt x="4341210" y="1145477"/>
                      <a:pt x="4350449" y="1129665"/>
                    </a:cubicBezTo>
                    <a:cubicBezTo>
                      <a:pt x="4351496" y="1127951"/>
                      <a:pt x="4354640" y="1127665"/>
                      <a:pt x="4356164" y="1126046"/>
                    </a:cubicBezTo>
                    <a:cubicBezTo>
                      <a:pt x="4361021" y="1121093"/>
                      <a:pt x="4367308" y="1116521"/>
                      <a:pt x="4369880" y="1110520"/>
                    </a:cubicBezTo>
                    <a:cubicBezTo>
                      <a:pt x="4377309" y="1092994"/>
                      <a:pt x="4383119" y="1074896"/>
                      <a:pt x="4389787" y="1057085"/>
                    </a:cubicBezTo>
                    <a:cubicBezTo>
                      <a:pt x="4391216" y="1053275"/>
                      <a:pt x="4392549" y="1048417"/>
                      <a:pt x="4395502" y="1046226"/>
                    </a:cubicBezTo>
                    <a:cubicBezTo>
                      <a:pt x="4412552" y="1033653"/>
                      <a:pt x="4429888" y="1021556"/>
                      <a:pt x="4447413" y="1009650"/>
                    </a:cubicBezTo>
                    <a:cubicBezTo>
                      <a:pt x="4454462" y="1004887"/>
                      <a:pt x="4460367" y="1007555"/>
                      <a:pt x="4466654" y="1013079"/>
                    </a:cubicBezTo>
                    <a:cubicBezTo>
                      <a:pt x="4472750" y="1018318"/>
                      <a:pt x="4480275" y="1023747"/>
                      <a:pt x="4487894" y="1025081"/>
                    </a:cubicBezTo>
                    <a:cubicBezTo>
                      <a:pt x="4503135" y="1027652"/>
                      <a:pt x="4518946" y="1028224"/>
                      <a:pt x="4534472" y="1028224"/>
                    </a:cubicBezTo>
                    <a:cubicBezTo>
                      <a:pt x="4540282" y="1028224"/>
                      <a:pt x="4546473" y="1024795"/>
                      <a:pt x="4551903" y="1022033"/>
                    </a:cubicBezTo>
                    <a:cubicBezTo>
                      <a:pt x="4562189" y="1016794"/>
                      <a:pt x="4571714" y="1009745"/>
                      <a:pt x="4582382" y="1005364"/>
                    </a:cubicBezTo>
                    <a:cubicBezTo>
                      <a:pt x="4594765" y="1000316"/>
                      <a:pt x="4602194" y="992219"/>
                      <a:pt x="4605909" y="979551"/>
                    </a:cubicBezTo>
                    <a:cubicBezTo>
                      <a:pt x="4611434" y="960692"/>
                      <a:pt x="4624579" y="947547"/>
                      <a:pt x="4640104" y="936879"/>
                    </a:cubicBezTo>
                    <a:cubicBezTo>
                      <a:pt x="4659821" y="923258"/>
                      <a:pt x="4683348" y="923925"/>
                      <a:pt x="4705731" y="920591"/>
                    </a:cubicBezTo>
                    <a:cubicBezTo>
                      <a:pt x="4714304" y="919353"/>
                      <a:pt x="4723162" y="918305"/>
                      <a:pt x="4730973" y="915162"/>
                    </a:cubicBezTo>
                    <a:cubicBezTo>
                      <a:pt x="4760595" y="903351"/>
                      <a:pt x="4790218" y="892112"/>
                      <a:pt x="4822794" y="892397"/>
                    </a:cubicBezTo>
                    <a:cubicBezTo>
                      <a:pt x="4825460" y="892397"/>
                      <a:pt x="4828128" y="892112"/>
                      <a:pt x="4830794" y="891635"/>
                    </a:cubicBezTo>
                    <a:cubicBezTo>
                      <a:pt x="4853940" y="887730"/>
                      <a:pt x="4877848" y="886206"/>
                      <a:pt x="4894421" y="865442"/>
                    </a:cubicBezTo>
                    <a:cubicBezTo>
                      <a:pt x="4897469" y="861632"/>
                      <a:pt x="4904422" y="860489"/>
                      <a:pt x="4909756" y="858964"/>
                    </a:cubicBezTo>
                    <a:cubicBezTo>
                      <a:pt x="4918996" y="856488"/>
                      <a:pt x="4925188" y="851440"/>
                      <a:pt x="4928521" y="842391"/>
                    </a:cubicBezTo>
                    <a:cubicBezTo>
                      <a:pt x="4934141" y="826770"/>
                      <a:pt x="4940808" y="811435"/>
                      <a:pt x="4945857" y="795623"/>
                    </a:cubicBezTo>
                    <a:cubicBezTo>
                      <a:pt x="4949381" y="784765"/>
                      <a:pt x="4955953" y="778764"/>
                      <a:pt x="4966145" y="774287"/>
                    </a:cubicBezTo>
                    <a:cubicBezTo>
                      <a:pt x="4971860" y="771811"/>
                      <a:pt x="4976813" y="766382"/>
                      <a:pt x="4980909" y="761333"/>
                    </a:cubicBezTo>
                    <a:cubicBezTo>
                      <a:pt x="4985862" y="755237"/>
                      <a:pt x="4988433" y="747141"/>
                      <a:pt x="4993862" y="741712"/>
                    </a:cubicBezTo>
                    <a:cubicBezTo>
                      <a:pt x="5007102" y="728186"/>
                      <a:pt x="5011198" y="713232"/>
                      <a:pt x="5006816" y="694754"/>
                    </a:cubicBezTo>
                    <a:cubicBezTo>
                      <a:pt x="5002911" y="678371"/>
                      <a:pt x="5013198" y="656463"/>
                      <a:pt x="5026724" y="653129"/>
                    </a:cubicBezTo>
                    <a:cubicBezTo>
                      <a:pt x="5041678" y="649414"/>
                      <a:pt x="5051965" y="640271"/>
                      <a:pt x="5062538" y="630079"/>
                    </a:cubicBezTo>
                    <a:cubicBezTo>
                      <a:pt x="5068443" y="624364"/>
                      <a:pt x="5076730" y="619411"/>
                      <a:pt x="5084731" y="617982"/>
                    </a:cubicBezTo>
                    <a:cubicBezTo>
                      <a:pt x="5115116" y="612458"/>
                      <a:pt x="5143786" y="619220"/>
                      <a:pt x="5172647" y="630174"/>
                    </a:cubicBezTo>
                    <a:cubicBezTo>
                      <a:pt x="5191506" y="637318"/>
                      <a:pt x="5212461" y="639223"/>
                      <a:pt x="5232654" y="642080"/>
                    </a:cubicBezTo>
                    <a:cubicBezTo>
                      <a:pt x="5238941" y="642937"/>
                      <a:pt x="5246942" y="641033"/>
                      <a:pt x="5252371" y="637508"/>
                    </a:cubicBezTo>
                    <a:cubicBezTo>
                      <a:pt x="5271421" y="625316"/>
                      <a:pt x="5290376" y="612743"/>
                      <a:pt x="5308092" y="598646"/>
                    </a:cubicBezTo>
                    <a:cubicBezTo>
                      <a:pt x="5324571" y="585407"/>
                      <a:pt x="5343144" y="579882"/>
                      <a:pt x="5363147" y="581311"/>
                    </a:cubicBezTo>
                    <a:cubicBezTo>
                      <a:pt x="5377720" y="582359"/>
                      <a:pt x="5390864" y="579977"/>
                      <a:pt x="5404580" y="576358"/>
                    </a:cubicBezTo>
                    <a:cubicBezTo>
                      <a:pt x="5416010" y="573310"/>
                      <a:pt x="5428583" y="571214"/>
                      <a:pt x="5440203" y="572548"/>
                    </a:cubicBezTo>
                    <a:cubicBezTo>
                      <a:pt x="5456491" y="574453"/>
                      <a:pt x="5469922" y="571691"/>
                      <a:pt x="5482971" y="561880"/>
                    </a:cubicBezTo>
                    <a:cubicBezTo>
                      <a:pt x="5489924" y="556641"/>
                      <a:pt x="5498878" y="553879"/>
                      <a:pt x="5507165" y="550259"/>
                    </a:cubicBezTo>
                    <a:cubicBezTo>
                      <a:pt x="5519928" y="544640"/>
                      <a:pt x="5533168" y="539877"/>
                      <a:pt x="5545645" y="533591"/>
                    </a:cubicBezTo>
                    <a:cubicBezTo>
                      <a:pt x="5559076" y="526923"/>
                      <a:pt x="5571363" y="517684"/>
                      <a:pt x="5585079" y="511969"/>
                    </a:cubicBezTo>
                    <a:cubicBezTo>
                      <a:pt x="5599843" y="505778"/>
                      <a:pt x="5609368" y="496348"/>
                      <a:pt x="5615368" y="481679"/>
                    </a:cubicBezTo>
                    <a:cubicBezTo>
                      <a:pt x="5619179" y="472440"/>
                      <a:pt x="5624417" y="462629"/>
                      <a:pt x="5631656" y="456152"/>
                    </a:cubicBezTo>
                    <a:cubicBezTo>
                      <a:pt x="5646611" y="442913"/>
                      <a:pt x="5664136" y="432625"/>
                      <a:pt x="5679377" y="419576"/>
                    </a:cubicBezTo>
                    <a:cubicBezTo>
                      <a:pt x="5700808" y="401288"/>
                      <a:pt x="5720620" y="381857"/>
                      <a:pt x="5722525" y="350615"/>
                    </a:cubicBezTo>
                    <a:cubicBezTo>
                      <a:pt x="5723572" y="333375"/>
                      <a:pt x="5732716" y="326041"/>
                      <a:pt x="5749576" y="321945"/>
                    </a:cubicBezTo>
                    <a:cubicBezTo>
                      <a:pt x="5755195" y="320612"/>
                      <a:pt x="5763197" y="318040"/>
                      <a:pt x="5764911" y="313849"/>
                    </a:cubicBezTo>
                    <a:cubicBezTo>
                      <a:pt x="5770054" y="301371"/>
                      <a:pt x="5780722" y="298895"/>
                      <a:pt x="5791009" y="293942"/>
                    </a:cubicBezTo>
                    <a:cubicBezTo>
                      <a:pt x="5797201" y="290989"/>
                      <a:pt x="5804821" y="285179"/>
                      <a:pt x="5806440" y="279178"/>
                    </a:cubicBezTo>
                    <a:cubicBezTo>
                      <a:pt x="5813107" y="254889"/>
                      <a:pt x="5831395" y="240602"/>
                      <a:pt x="5848636" y="224885"/>
                    </a:cubicBezTo>
                    <a:cubicBezTo>
                      <a:pt x="5853684" y="220218"/>
                      <a:pt x="5859113" y="214884"/>
                      <a:pt x="5861590" y="208788"/>
                    </a:cubicBezTo>
                    <a:cubicBezTo>
                      <a:pt x="5866829" y="195643"/>
                      <a:pt x="5874639" y="186118"/>
                      <a:pt x="5888355" y="181166"/>
                    </a:cubicBezTo>
                    <a:cubicBezTo>
                      <a:pt x="5892736" y="179642"/>
                      <a:pt x="5896737" y="176117"/>
                      <a:pt x="5900071" y="172784"/>
                    </a:cubicBezTo>
                    <a:cubicBezTo>
                      <a:pt x="5907215" y="165545"/>
                      <a:pt x="5913215" y="157067"/>
                      <a:pt x="5920740" y="150305"/>
                    </a:cubicBezTo>
                    <a:cubicBezTo>
                      <a:pt x="5939885" y="132874"/>
                      <a:pt x="5958840" y="115729"/>
                      <a:pt x="5969985" y="91345"/>
                    </a:cubicBezTo>
                    <a:cubicBezTo>
                      <a:pt x="5975413" y="79439"/>
                      <a:pt x="5981605" y="66485"/>
                      <a:pt x="5991130" y="58293"/>
                    </a:cubicBezTo>
                    <a:cubicBezTo>
                      <a:pt x="6003227" y="47911"/>
                      <a:pt x="6019133" y="42005"/>
                      <a:pt x="6033325" y="33909"/>
                    </a:cubicBezTo>
                    <a:cubicBezTo>
                      <a:pt x="6040469" y="29813"/>
                      <a:pt x="6047137" y="24860"/>
                      <a:pt x="6054376" y="20955"/>
                    </a:cubicBezTo>
                    <a:cubicBezTo>
                      <a:pt x="6067234" y="14097"/>
                      <a:pt x="6080379" y="7715"/>
                      <a:pt x="6095524" y="0"/>
                    </a:cubicBezTo>
                    <a:close/>
                  </a:path>
                </a:pathLst>
              </a:custGeom>
              <a:solidFill>
                <a:srgbClr val="FFFFF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6" name="Freeform: Shape 15">
                <a:extLst>
                  <a:ext uri="{FF2B5EF4-FFF2-40B4-BE49-F238E27FC236}">
                    <a16:creationId xmlns:a16="http://schemas.microsoft.com/office/drawing/2014/main" id="{B911230A-EF3B-4760-9087-E4FBE05BDC5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4" y="3296011"/>
                <a:ext cx="12191456" cy="2849975"/>
              </a:xfrm>
              <a:custGeom>
                <a:avLst/>
                <a:gdLst>
                  <a:gd name="connsiteX0" fmla="*/ 6095524 w 6095524"/>
                  <a:gd name="connsiteY0" fmla="*/ 0 h 1424940"/>
                  <a:gd name="connsiteX1" fmla="*/ 6095524 w 6095524"/>
                  <a:gd name="connsiteY1" fmla="*/ 17431 h 1424940"/>
                  <a:gd name="connsiteX2" fmla="*/ 6095524 w 6095524"/>
                  <a:gd name="connsiteY2" fmla="*/ 216290 h 1424940"/>
                  <a:gd name="connsiteX3" fmla="*/ 6079998 w 6095524"/>
                  <a:gd name="connsiteY3" fmla="*/ 230600 h 1424940"/>
                  <a:gd name="connsiteX4" fmla="*/ 6012751 w 6095524"/>
                  <a:gd name="connsiteY4" fmla="*/ 260699 h 1424940"/>
                  <a:gd name="connsiteX5" fmla="*/ 5992749 w 6095524"/>
                  <a:gd name="connsiteY5" fmla="*/ 268700 h 1424940"/>
                  <a:gd name="connsiteX6" fmla="*/ 5910358 w 6095524"/>
                  <a:gd name="connsiteY6" fmla="*/ 320231 h 1424940"/>
                  <a:gd name="connsiteX7" fmla="*/ 5835777 w 6095524"/>
                  <a:gd name="connsiteY7" fmla="*/ 383953 h 1424940"/>
                  <a:gd name="connsiteX8" fmla="*/ 5781008 w 6095524"/>
                  <a:gd name="connsiteY8" fmla="*/ 459581 h 1424940"/>
                  <a:gd name="connsiteX9" fmla="*/ 5765673 w 6095524"/>
                  <a:gd name="connsiteY9" fmla="*/ 477584 h 1424940"/>
                  <a:gd name="connsiteX10" fmla="*/ 5723763 w 6095524"/>
                  <a:gd name="connsiteY10" fmla="*/ 500158 h 1424940"/>
                  <a:gd name="connsiteX11" fmla="*/ 5686711 w 6095524"/>
                  <a:gd name="connsiteY11" fmla="*/ 517112 h 1424940"/>
                  <a:gd name="connsiteX12" fmla="*/ 5659850 w 6095524"/>
                  <a:gd name="connsiteY12" fmla="*/ 535877 h 1424940"/>
                  <a:gd name="connsiteX13" fmla="*/ 5637181 w 6095524"/>
                  <a:gd name="connsiteY13" fmla="*/ 553117 h 1424940"/>
                  <a:gd name="connsiteX14" fmla="*/ 5585841 w 6095524"/>
                  <a:gd name="connsiteY14" fmla="*/ 597694 h 1424940"/>
                  <a:gd name="connsiteX15" fmla="*/ 5528977 w 6095524"/>
                  <a:gd name="connsiteY15" fmla="*/ 635318 h 1424940"/>
                  <a:gd name="connsiteX16" fmla="*/ 5483256 w 6095524"/>
                  <a:gd name="connsiteY16" fmla="*/ 681419 h 1424940"/>
                  <a:gd name="connsiteX17" fmla="*/ 5464397 w 6095524"/>
                  <a:gd name="connsiteY17" fmla="*/ 706374 h 1424940"/>
                  <a:gd name="connsiteX18" fmla="*/ 5424773 w 6095524"/>
                  <a:gd name="connsiteY18" fmla="*/ 723424 h 1424940"/>
                  <a:gd name="connsiteX19" fmla="*/ 5381815 w 6095524"/>
                  <a:gd name="connsiteY19" fmla="*/ 750094 h 1424940"/>
                  <a:gd name="connsiteX20" fmla="*/ 5351335 w 6095524"/>
                  <a:gd name="connsiteY20" fmla="*/ 776573 h 1424940"/>
                  <a:gd name="connsiteX21" fmla="*/ 5327809 w 6095524"/>
                  <a:gd name="connsiteY21" fmla="*/ 794290 h 1424940"/>
                  <a:gd name="connsiteX22" fmla="*/ 5294566 w 6095524"/>
                  <a:gd name="connsiteY22" fmla="*/ 812102 h 1424940"/>
                  <a:gd name="connsiteX23" fmla="*/ 5261229 w 6095524"/>
                  <a:gd name="connsiteY23" fmla="*/ 835438 h 1424940"/>
                  <a:gd name="connsiteX24" fmla="*/ 5245037 w 6095524"/>
                  <a:gd name="connsiteY24" fmla="*/ 849821 h 1424940"/>
                  <a:gd name="connsiteX25" fmla="*/ 5213699 w 6095524"/>
                  <a:gd name="connsiteY25" fmla="*/ 873728 h 1424940"/>
                  <a:gd name="connsiteX26" fmla="*/ 5181409 w 6095524"/>
                  <a:gd name="connsiteY26" fmla="*/ 896017 h 1424940"/>
                  <a:gd name="connsiteX27" fmla="*/ 5120735 w 6095524"/>
                  <a:gd name="connsiteY27" fmla="*/ 921544 h 1424940"/>
                  <a:gd name="connsiteX28" fmla="*/ 5065490 w 6095524"/>
                  <a:gd name="connsiteY28" fmla="*/ 959072 h 1424940"/>
                  <a:gd name="connsiteX29" fmla="*/ 5021675 w 6095524"/>
                  <a:gd name="connsiteY29" fmla="*/ 986504 h 1424940"/>
                  <a:gd name="connsiteX30" fmla="*/ 4996148 w 6095524"/>
                  <a:gd name="connsiteY30" fmla="*/ 1004507 h 1424940"/>
                  <a:gd name="connsiteX31" fmla="*/ 4949285 w 6095524"/>
                  <a:gd name="connsiteY31" fmla="*/ 1044702 h 1424940"/>
                  <a:gd name="connsiteX32" fmla="*/ 4876609 w 6095524"/>
                  <a:gd name="connsiteY32" fmla="*/ 1086993 h 1424940"/>
                  <a:gd name="connsiteX33" fmla="*/ 4832699 w 6095524"/>
                  <a:gd name="connsiteY33" fmla="*/ 1109853 h 1424940"/>
                  <a:gd name="connsiteX34" fmla="*/ 4738211 w 6095524"/>
                  <a:gd name="connsiteY34" fmla="*/ 1144334 h 1424940"/>
                  <a:gd name="connsiteX35" fmla="*/ 4707731 w 6095524"/>
                  <a:gd name="connsiteY35" fmla="*/ 1156621 h 1424940"/>
                  <a:gd name="connsiteX36" fmla="*/ 4672870 w 6095524"/>
                  <a:gd name="connsiteY36" fmla="*/ 1164717 h 1424940"/>
                  <a:gd name="connsiteX37" fmla="*/ 4616863 w 6095524"/>
                  <a:gd name="connsiteY37" fmla="*/ 1183862 h 1424940"/>
                  <a:gd name="connsiteX38" fmla="*/ 4507516 w 6095524"/>
                  <a:gd name="connsiteY38" fmla="*/ 1216819 h 1424940"/>
                  <a:gd name="connsiteX39" fmla="*/ 4483513 w 6095524"/>
                  <a:gd name="connsiteY39" fmla="*/ 1221867 h 1424940"/>
                  <a:gd name="connsiteX40" fmla="*/ 4422362 w 6095524"/>
                  <a:gd name="connsiteY40" fmla="*/ 1243108 h 1424940"/>
                  <a:gd name="connsiteX41" fmla="*/ 4385691 w 6095524"/>
                  <a:gd name="connsiteY41" fmla="*/ 1257395 h 1424940"/>
                  <a:gd name="connsiteX42" fmla="*/ 4355306 w 6095524"/>
                  <a:gd name="connsiteY42" fmla="*/ 1265587 h 1424940"/>
                  <a:gd name="connsiteX43" fmla="*/ 4328446 w 6095524"/>
                  <a:gd name="connsiteY43" fmla="*/ 1269397 h 1424940"/>
                  <a:gd name="connsiteX44" fmla="*/ 4257770 w 6095524"/>
                  <a:gd name="connsiteY44" fmla="*/ 1288256 h 1424940"/>
                  <a:gd name="connsiteX45" fmla="*/ 4229576 w 6095524"/>
                  <a:gd name="connsiteY45" fmla="*/ 1295686 h 1424940"/>
                  <a:gd name="connsiteX46" fmla="*/ 4156424 w 6095524"/>
                  <a:gd name="connsiteY46" fmla="*/ 1321213 h 1424940"/>
                  <a:gd name="connsiteX47" fmla="*/ 4094416 w 6095524"/>
                  <a:gd name="connsiteY47" fmla="*/ 1338072 h 1424940"/>
                  <a:gd name="connsiteX48" fmla="*/ 4068509 w 6095524"/>
                  <a:gd name="connsiteY48" fmla="*/ 1346168 h 1424940"/>
                  <a:gd name="connsiteX49" fmla="*/ 4009263 w 6095524"/>
                  <a:gd name="connsiteY49" fmla="*/ 1359694 h 1424940"/>
                  <a:gd name="connsiteX50" fmla="*/ 3975735 w 6095524"/>
                  <a:gd name="connsiteY50" fmla="*/ 1369219 h 1424940"/>
                  <a:gd name="connsiteX51" fmla="*/ 3893915 w 6095524"/>
                  <a:gd name="connsiteY51" fmla="*/ 1379982 h 1424940"/>
                  <a:gd name="connsiteX52" fmla="*/ 3809428 w 6095524"/>
                  <a:gd name="connsiteY52" fmla="*/ 1390364 h 1424940"/>
                  <a:gd name="connsiteX53" fmla="*/ 3763042 w 6095524"/>
                  <a:gd name="connsiteY53" fmla="*/ 1393793 h 1424940"/>
                  <a:gd name="connsiteX54" fmla="*/ 3722561 w 6095524"/>
                  <a:gd name="connsiteY54" fmla="*/ 1399223 h 1424940"/>
                  <a:gd name="connsiteX55" fmla="*/ 3687318 w 6095524"/>
                  <a:gd name="connsiteY55" fmla="*/ 1402652 h 1424940"/>
                  <a:gd name="connsiteX56" fmla="*/ 3631216 w 6095524"/>
                  <a:gd name="connsiteY56" fmla="*/ 1409605 h 1424940"/>
                  <a:gd name="connsiteX57" fmla="*/ 3607880 w 6095524"/>
                  <a:gd name="connsiteY57" fmla="*/ 1411415 h 1424940"/>
                  <a:gd name="connsiteX58" fmla="*/ 3552825 w 6095524"/>
                  <a:gd name="connsiteY58" fmla="*/ 1411319 h 1424940"/>
                  <a:gd name="connsiteX59" fmla="*/ 3533680 w 6095524"/>
                  <a:gd name="connsiteY59" fmla="*/ 1410367 h 1424940"/>
                  <a:gd name="connsiteX60" fmla="*/ 3496818 w 6095524"/>
                  <a:gd name="connsiteY60" fmla="*/ 1398556 h 1424940"/>
                  <a:gd name="connsiteX61" fmla="*/ 3492437 w 6095524"/>
                  <a:gd name="connsiteY61" fmla="*/ 1397699 h 1424940"/>
                  <a:gd name="connsiteX62" fmla="*/ 3468243 w 6095524"/>
                  <a:gd name="connsiteY62" fmla="*/ 1393031 h 1424940"/>
                  <a:gd name="connsiteX63" fmla="*/ 3455003 w 6095524"/>
                  <a:gd name="connsiteY63" fmla="*/ 1391507 h 1424940"/>
                  <a:gd name="connsiteX64" fmla="*/ 3404711 w 6095524"/>
                  <a:gd name="connsiteY64" fmla="*/ 1381792 h 1424940"/>
                  <a:gd name="connsiteX65" fmla="*/ 3375756 w 6095524"/>
                  <a:gd name="connsiteY65" fmla="*/ 1377220 h 1424940"/>
                  <a:gd name="connsiteX66" fmla="*/ 3352324 w 6095524"/>
                  <a:gd name="connsiteY66" fmla="*/ 1377887 h 1424940"/>
                  <a:gd name="connsiteX67" fmla="*/ 3311176 w 6095524"/>
                  <a:gd name="connsiteY67" fmla="*/ 1378744 h 1424940"/>
                  <a:gd name="connsiteX68" fmla="*/ 3298031 w 6095524"/>
                  <a:gd name="connsiteY68" fmla="*/ 1380935 h 1424940"/>
                  <a:gd name="connsiteX69" fmla="*/ 3238595 w 6095524"/>
                  <a:gd name="connsiteY69" fmla="*/ 1374648 h 1424940"/>
                  <a:gd name="connsiteX70" fmla="*/ 3204686 w 6095524"/>
                  <a:gd name="connsiteY70" fmla="*/ 1374172 h 1424940"/>
                  <a:gd name="connsiteX71" fmla="*/ 3166491 w 6095524"/>
                  <a:gd name="connsiteY71" fmla="*/ 1366361 h 1424940"/>
                  <a:gd name="connsiteX72" fmla="*/ 3155347 w 6095524"/>
                  <a:gd name="connsiteY72" fmla="*/ 1366742 h 1424940"/>
                  <a:gd name="connsiteX73" fmla="*/ 3142869 w 6095524"/>
                  <a:gd name="connsiteY73" fmla="*/ 1367409 h 1424940"/>
                  <a:gd name="connsiteX74" fmla="*/ 3104578 w 6095524"/>
                  <a:gd name="connsiteY74" fmla="*/ 1367981 h 1424940"/>
                  <a:gd name="connsiteX75" fmla="*/ 3081337 w 6095524"/>
                  <a:gd name="connsiteY75" fmla="*/ 1370838 h 1424940"/>
                  <a:gd name="connsiteX76" fmla="*/ 3037047 w 6095524"/>
                  <a:gd name="connsiteY76" fmla="*/ 1369124 h 1424940"/>
                  <a:gd name="connsiteX77" fmla="*/ 3020663 w 6095524"/>
                  <a:gd name="connsiteY77" fmla="*/ 1371600 h 1424940"/>
                  <a:gd name="connsiteX78" fmla="*/ 2979230 w 6095524"/>
                  <a:gd name="connsiteY78" fmla="*/ 1371886 h 1424940"/>
                  <a:gd name="connsiteX79" fmla="*/ 2942082 w 6095524"/>
                  <a:gd name="connsiteY79" fmla="*/ 1370457 h 1424940"/>
                  <a:gd name="connsiteX80" fmla="*/ 2906268 w 6095524"/>
                  <a:gd name="connsiteY80" fmla="*/ 1371219 h 1424940"/>
                  <a:gd name="connsiteX81" fmla="*/ 2880646 w 6095524"/>
                  <a:gd name="connsiteY81" fmla="*/ 1374362 h 1424940"/>
                  <a:gd name="connsiteX82" fmla="*/ 2852833 w 6095524"/>
                  <a:gd name="connsiteY82" fmla="*/ 1376267 h 1424940"/>
                  <a:gd name="connsiteX83" fmla="*/ 2776157 w 6095524"/>
                  <a:gd name="connsiteY83" fmla="*/ 1387602 h 1424940"/>
                  <a:gd name="connsiteX84" fmla="*/ 2761965 w 6095524"/>
                  <a:gd name="connsiteY84" fmla="*/ 1384840 h 1424940"/>
                  <a:gd name="connsiteX85" fmla="*/ 2681383 w 6095524"/>
                  <a:gd name="connsiteY85" fmla="*/ 1382268 h 1424940"/>
                  <a:gd name="connsiteX86" fmla="*/ 2663857 w 6095524"/>
                  <a:gd name="connsiteY86" fmla="*/ 1382459 h 1424940"/>
                  <a:gd name="connsiteX87" fmla="*/ 2616803 w 6095524"/>
                  <a:gd name="connsiteY87" fmla="*/ 1371219 h 1424940"/>
                  <a:gd name="connsiteX88" fmla="*/ 2544223 w 6095524"/>
                  <a:gd name="connsiteY88" fmla="*/ 1389031 h 1424940"/>
                  <a:gd name="connsiteX89" fmla="*/ 2476309 w 6095524"/>
                  <a:gd name="connsiteY89" fmla="*/ 1411319 h 1424940"/>
                  <a:gd name="connsiteX90" fmla="*/ 2467737 w 6095524"/>
                  <a:gd name="connsiteY90" fmla="*/ 1414177 h 1424940"/>
                  <a:gd name="connsiteX91" fmla="*/ 2443353 w 6095524"/>
                  <a:gd name="connsiteY91" fmla="*/ 1419035 h 1424940"/>
                  <a:gd name="connsiteX92" fmla="*/ 2413159 w 6095524"/>
                  <a:gd name="connsiteY92" fmla="*/ 1420749 h 1424940"/>
                  <a:gd name="connsiteX93" fmla="*/ 2374868 w 6095524"/>
                  <a:gd name="connsiteY93" fmla="*/ 1424940 h 1424940"/>
                  <a:gd name="connsiteX94" fmla="*/ 2344198 w 6095524"/>
                  <a:gd name="connsiteY94" fmla="*/ 1419701 h 1424940"/>
                  <a:gd name="connsiteX95" fmla="*/ 2301335 w 6095524"/>
                  <a:gd name="connsiteY95" fmla="*/ 1411891 h 1424940"/>
                  <a:gd name="connsiteX96" fmla="*/ 2260949 w 6095524"/>
                  <a:gd name="connsiteY96" fmla="*/ 1404461 h 1424940"/>
                  <a:gd name="connsiteX97" fmla="*/ 2248186 w 6095524"/>
                  <a:gd name="connsiteY97" fmla="*/ 1413224 h 1424940"/>
                  <a:gd name="connsiteX98" fmla="*/ 2228469 w 6095524"/>
                  <a:gd name="connsiteY98" fmla="*/ 1420844 h 1424940"/>
                  <a:gd name="connsiteX99" fmla="*/ 2206562 w 6095524"/>
                  <a:gd name="connsiteY99" fmla="*/ 1411700 h 1424940"/>
                  <a:gd name="connsiteX100" fmla="*/ 2155317 w 6095524"/>
                  <a:gd name="connsiteY100" fmla="*/ 1392746 h 1424940"/>
                  <a:gd name="connsiteX101" fmla="*/ 2122932 w 6095524"/>
                  <a:gd name="connsiteY101" fmla="*/ 1391888 h 1424940"/>
                  <a:gd name="connsiteX102" fmla="*/ 2052542 w 6095524"/>
                  <a:gd name="connsiteY102" fmla="*/ 1383792 h 1424940"/>
                  <a:gd name="connsiteX103" fmla="*/ 2006537 w 6095524"/>
                  <a:gd name="connsiteY103" fmla="*/ 1372267 h 1424940"/>
                  <a:gd name="connsiteX104" fmla="*/ 1973486 w 6095524"/>
                  <a:gd name="connsiteY104" fmla="*/ 1359218 h 1424940"/>
                  <a:gd name="connsiteX105" fmla="*/ 1926146 w 6095524"/>
                  <a:gd name="connsiteY105" fmla="*/ 1342168 h 1424940"/>
                  <a:gd name="connsiteX106" fmla="*/ 1878616 w 6095524"/>
                  <a:gd name="connsiteY106" fmla="*/ 1333310 h 1424940"/>
                  <a:gd name="connsiteX107" fmla="*/ 1844231 w 6095524"/>
                  <a:gd name="connsiteY107" fmla="*/ 1322165 h 1424940"/>
                  <a:gd name="connsiteX108" fmla="*/ 1802225 w 6095524"/>
                  <a:gd name="connsiteY108" fmla="*/ 1314545 h 1424940"/>
                  <a:gd name="connsiteX109" fmla="*/ 1766983 w 6095524"/>
                  <a:gd name="connsiteY109" fmla="*/ 1314260 h 1424940"/>
                  <a:gd name="connsiteX110" fmla="*/ 1711738 w 6095524"/>
                  <a:gd name="connsiteY110" fmla="*/ 1315593 h 1424940"/>
                  <a:gd name="connsiteX111" fmla="*/ 1644111 w 6095524"/>
                  <a:gd name="connsiteY111" fmla="*/ 1292543 h 1424940"/>
                  <a:gd name="connsiteX112" fmla="*/ 1616774 w 6095524"/>
                  <a:gd name="connsiteY112" fmla="*/ 1287399 h 1424940"/>
                  <a:gd name="connsiteX113" fmla="*/ 1591056 w 6095524"/>
                  <a:gd name="connsiteY113" fmla="*/ 1285018 h 1424940"/>
                  <a:gd name="connsiteX114" fmla="*/ 1536478 w 6095524"/>
                  <a:gd name="connsiteY114" fmla="*/ 1269683 h 1424940"/>
                  <a:gd name="connsiteX115" fmla="*/ 1514285 w 6095524"/>
                  <a:gd name="connsiteY115" fmla="*/ 1264634 h 1424940"/>
                  <a:gd name="connsiteX116" fmla="*/ 1483233 w 6095524"/>
                  <a:gd name="connsiteY116" fmla="*/ 1264730 h 1424940"/>
                  <a:gd name="connsiteX117" fmla="*/ 1426750 w 6095524"/>
                  <a:gd name="connsiteY117" fmla="*/ 1257681 h 1424940"/>
                  <a:gd name="connsiteX118" fmla="*/ 1370362 w 6095524"/>
                  <a:gd name="connsiteY118" fmla="*/ 1237107 h 1424940"/>
                  <a:gd name="connsiteX119" fmla="*/ 1346454 w 6095524"/>
                  <a:gd name="connsiteY119" fmla="*/ 1239107 h 1424940"/>
                  <a:gd name="connsiteX120" fmla="*/ 1337882 w 6095524"/>
                  <a:gd name="connsiteY120" fmla="*/ 1238631 h 1424940"/>
                  <a:gd name="connsiteX121" fmla="*/ 1260825 w 6095524"/>
                  <a:gd name="connsiteY121" fmla="*/ 1227296 h 1424940"/>
                  <a:gd name="connsiteX122" fmla="*/ 1253109 w 6095524"/>
                  <a:gd name="connsiteY122" fmla="*/ 1226058 h 1424940"/>
                  <a:gd name="connsiteX123" fmla="*/ 1216915 w 6095524"/>
                  <a:gd name="connsiteY123" fmla="*/ 1215962 h 1424940"/>
                  <a:gd name="connsiteX124" fmla="*/ 1125664 w 6095524"/>
                  <a:gd name="connsiteY124" fmla="*/ 1209675 h 1424940"/>
                  <a:gd name="connsiteX125" fmla="*/ 1120045 w 6095524"/>
                  <a:gd name="connsiteY125" fmla="*/ 1208913 h 1424940"/>
                  <a:gd name="connsiteX126" fmla="*/ 1089469 w 6095524"/>
                  <a:gd name="connsiteY126" fmla="*/ 1213961 h 1424940"/>
                  <a:gd name="connsiteX127" fmla="*/ 1074325 w 6095524"/>
                  <a:gd name="connsiteY127" fmla="*/ 1221105 h 1424940"/>
                  <a:gd name="connsiteX128" fmla="*/ 1050703 w 6095524"/>
                  <a:gd name="connsiteY128" fmla="*/ 1228535 h 1424940"/>
                  <a:gd name="connsiteX129" fmla="*/ 1026700 w 6095524"/>
                  <a:gd name="connsiteY129" fmla="*/ 1231297 h 1424940"/>
                  <a:gd name="connsiteX130" fmla="*/ 986409 w 6095524"/>
                  <a:gd name="connsiteY130" fmla="*/ 1220057 h 1424940"/>
                  <a:gd name="connsiteX131" fmla="*/ 971741 w 6095524"/>
                  <a:gd name="connsiteY131" fmla="*/ 1218914 h 1424940"/>
                  <a:gd name="connsiteX132" fmla="*/ 939070 w 6095524"/>
                  <a:gd name="connsiteY132" fmla="*/ 1213485 h 1424940"/>
                  <a:gd name="connsiteX133" fmla="*/ 910495 w 6095524"/>
                  <a:gd name="connsiteY133" fmla="*/ 1213866 h 1424940"/>
                  <a:gd name="connsiteX134" fmla="*/ 887540 w 6095524"/>
                  <a:gd name="connsiteY134" fmla="*/ 1222534 h 1424940"/>
                  <a:gd name="connsiteX135" fmla="*/ 854202 w 6095524"/>
                  <a:gd name="connsiteY135" fmla="*/ 1224248 h 1424940"/>
                  <a:gd name="connsiteX136" fmla="*/ 832675 w 6095524"/>
                  <a:gd name="connsiteY136" fmla="*/ 1217962 h 1424940"/>
                  <a:gd name="connsiteX137" fmla="*/ 828294 w 6095524"/>
                  <a:gd name="connsiteY137" fmla="*/ 1217105 h 1424940"/>
                  <a:gd name="connsiteX138" fmla="*/ 772001 w 6095524"/>
                  <a:gd name="connsiteY138" fmla="*/ 1216723 h 1424940"/>
                  <a:gd name="connsiteX139" fmla="*/ 701707 w 6095524"/>
                  <a:gd name="connsiteY139" fmla="*/ 1235678 h 1424940"/>
                  <a:gd name="connsiteX140" fmla="*/ 690086 w 6095524"/>
                  <a:gd name="connsiteY140" fmla="*/ 1239679 h 1424940"/>
                  <a:gd name="connsiteX141" fmla="*/ 633412 w 6095524"/>
                  <a:gd name="connsiteY141" fmla="*/ 1246632 h 1424940"/>
                  <a:gd name="connsiteX142" fmla="*/ 603028 w 6095524"/>
                  <a:gd name="connsiteY142" fmla="*/ 1253681 h 1424940"/>
                  <a:gd name="connsiteX143" fmla="*/ 581120 w 6095524"/>
                  <a:gd name="connsiteY143" fmla="*/ 1254062 h 1424940"/>
                  <a:gd name="connsiteX144" fmla="*/ 554642 w 6095524"/>
                  <a:gd name="connsiteY144" fmla="*/ 1266539 h 1424940"/>
                  <a:gd name="connsiteX145" fmla="*/ 545973 w 6095524"/>
                  <a:gd name="connsiteY145" fmla="*/ 1271969 h 1424940"/>
                  <a:gd name="connsiteX146" fmla="*/ 535591 w 6095524"/>
                  <a:gd name="connsiteY146" fmla="*/ 1275207 h 1424940"/>
                  <a:gd name="connsiteX147" fmla="*/ 488538 w 6095524"/>
                  <a:gd name="connsiteY147" fmla="*/ 1285494 h 1424940"/>
                  <a:gd name="connsiteX148" fmla="*/ 480155 w 6095524"/>
                  <a:gd name="connsiteY148" fmla="*/ 1291304 h 1424940"/>
                  <a:gd name="connsiteX149" fmla="*/ 474535 w 6095524"/>
                  <a:gd name="connsiteY149" fmla="*/ 1294924 h 1424940"/>
                  <a:gd name="connsiteX150" fmla="*/ 428816 w 6095524"/>
                  <a:gd name="connsiteY150" fmla="*/ 1301020 h 1424940"/>
                  <a:gd name="connsiteX151" fmla="*/ 400241 w 6095524"/>
                  <a:gd name="connsiteY151" fmla="*/ 1318260 h 1424940"/>
                  <a:gd name="connsiteX152" fmla="*/ 392431 w 6095524"/>
                  <a:gd name="connsiteY152" fmla="*/ 1325594 h 1424940"/>
                  <a:gd name="connsiteX153" fmla="*/ 365093 w 6095524"/>
                  <a:gd name="connsiteY153" fmla="*/ 1336643 h 1424940"/>
                  <a:gd name="connsiteX154" fmla="*/ 273177 w 6095524"/>
                  <a:gd name="connsiteY154" fmla="*/ 1357884 h 1424940"/>
                  <a:gd name="connsiteX155" fmla="*/ 246888 w 6095524"/>
                  <a:gd name="connsiteY155" fmla="*/ 1350359 h 1424940"/>
                  <a:gd name="connsiteX156" fmla="*/ 196977 w 6095524"/>
                  <a:gd name="connsiteY156" fmla="*/ 1370552 h 1424940"/>
                  <a:gd name="connsiteX157" fmla="*/ 153352 w 6095524"/>
                  <a:gd name="connsiteY157" fmla="*/ 1381982 h 1424940"/>
                  <a:gd name="connsiteX158" fmla="*/ 137160 w 6095524"/>
                  <a:gd name="connsiteY158" fmla="*/ 1384745 h 1424940"/>
                  <a:gd name="connsiteX159" fmla="*/ 85917 w 6095524"/>
                  <a:gd name="connsiteY159" fmla="*/ 1389793 h 1424940"/>
                  <a:gd name="connsiteX160" fmla="*/ 59532 w 6095524"/>
                  <a:gd name="connsiteY160" fmla="*/ 1401223 h 1424940"/>
                  <a:gd name="connsiteX161" fmla="*/ 30325 w 6095524"/>
                  <a:gd name="connsiteY161" fmla="*/ 1409974 h 1424940"/>
                  <a:gd name="connsiteX162" fmla="*/ 0 w 6095524"/>
                  <a:gd name="connsiteY162" fmla="*/ 1412360 h 1424940"/>
                  <a:gd name="connsiteX163" fmla="*/ 0 w 6095524"/>
                  <a:gd name="connsiteY163" fmla="*/ 1058622 h 1424940"/>
                  <a:gd name="connsiteX164" fmla="*/ 17145 w 6095524"/>
                  <a:gd name="connsiteY164" fmla="*/ 1060228 h 1424940"/>
                  <a:gd name="connsiteX165" fmla="*/ 44672 w 6095524"/>
                  <a:gd name="connsiteY165" fmla="*/ 1066324 h 1424940"/>
                  <a:gd name="connsiteX166" fmla="*/ 84677 w 6095524"/>
                  <a:gd name="connsiteY166" fmla="*/ 1076230 h 1424940"/>
                  <a:gd name="connsiteX167" fmla="*/ 132017 w 6095524"/>
                  <a:gd name="connsiteY167" fmla="*/ 1064990 h 1424940"/>
                  <a:gd name="connsiteX168" fmla="*/ 136779 w 6095524"/>
                  <a:gd name="connsiteY168" fmla="*/ 1060323 h 1424940"/>
                  <a:gd name="connsiteX169" fmla="*/ 187547 w 6095524"/>
                  <a:gd name="connsiteY169" fmla="*/ 1049179 h 1424940"/>
                  <a:gd name="connsiteX170" fmla="*/ 270891 w 6095524"/>
                  <a:gd name="connsiteY170" fmla="*/ 1036415 h 1424940"/>
                  <a:gd name="connsiteX171" fmla="*/ 276320 w 6095524"/>
                  <a:gd name="connsiteY171" fmla="*/ 1035558 h 1424940"/>
                  <a:gd name="connsiteX172" fmla="*/ 323755 w 6095524"/>
                  <a:gd name="connsiteY172" fmla="*/ 1061561 h 1424940"/>
                  <a:gd name="connsiteX173" fmla="*/ 361855 w 6095524"/>
                  <a:gd name="connsiteY173" fmla="*/ 1057942 h 1424940"/>
                  <a:gd name="connsiteX174" fmla="*/ 379571 w 6095524"/>
                  <a:gd name="connsiteY174" fmla="*/ 1039939 h 1424940"/>
                  <a:gd name="connsiteX175" fmla="*/ 430530 w 6095524"/>
                  <a:gd name="connsiteY175" fmla="*/ 1025747 h 1424940"/>
                  <a:gd name="connsiteX176" fmla="*/ 493300 w 6095524"/>
                  <a:gd name="connsiteY176" fmla="*/ 1027176 h 1424940"/>
                  <a:gd name="connsiteX177" fmla="*/ 537782 w 6095524"/>
                  <a:gd name="connsiteY177" fmla="*/ 1025366 h 1424940"/>
                  <a:gd name="connsiteX178" fmla="*/ 562166 w 6095524"/>
                  <a:gd name="connsiteY178" fmla="*/ 1015746 h 1424940"/>
                  <a:gd name="connsiteX179" fmla="*/ 579596 w 6095524"/>
                  <a:gd name="connsiteY179" fmla="*/ 1016699 h 1424940"/>
                  <a:gd name="connsiteX180" fmla="*/ 612362 w 6095524"/>
                  <a:gd name="connsiteY180" fmla="*/ 1023557 h 1424940"/>
                  <a:gd name="connsiteX181" fmla="*/ 716090 w 6095524"/>
                  <a:gd name="connsiteY181" fmla="*/ 1031653 h 1424940"/>
                  <a:gd name="connsiteX182" fmla="*/ 758381 w 6095524"/>
                  <a:gd name="connsiteY182" fmla="*/ 1018985 h 1424940"/>
                  <a:gd name="connsiteX183" fmla="*/ 771049 w 6095524"/>
                  <a:gd name="connsiteY183" fmla="*/ 1018699 h 1424940"/>
                  <a:gd name="connsiteX184" fmla="*/ 799433 w 6095524"/>
                  <a:gd name="connsiteY184" fmla="*/ 1023652 h 1424940"/>
                  <a:gd name="connsiteX185" fmla="*/ 858012 w 6095524"/>
                  <a:gd name="connsiteY185" fmla="*/ 1020318 h 1424940"/>
                  <a:gd name="connsiteX186" fmla="*/ 879634 w 6095524"/>
                  <a:gd name="connsiteY186" fmla="*/ 1015270 h 1424940"/>
                  <a:gd name="connsiteX187" fmla="*/ 891635 w 6095524"/>
                  <a:gd name="connsiteY187" fmla="*/ 1012031 h 1424940"/>
                  <a:gd name="connsiteX188" fmla="*/ 953262 w 6095524"/>
                  <a:gd name="connsiteY188" fmla="*/ 1003078 h 1424940"/>
                  <a:gd name="connsiteX189" fmla="*/ 980694 w 6095524"/>
                  <a:gd name="connsiteY189" fmla="*/ 993458 h 1424940"/>
                  <a:gd name="connsiteX190" fmla="*/ 988124 w 6095524"/>
                  <a:gd name="connsiteY190" fmla="*/ 992029 h 1424940"/>
                  <a:gd name="connsiteX191" fmla="*/ 1028795 w 6095524"/>
                  <a:gd name="connsiteY191" fmla="*/ 996029 h 1424940"/>
                  <a:gd name="connsiteX192" fmla="*/ 1059275 w 6095524"/>
                  <a:gd name="connsiteY192" fmla="*/ 1011555 h 1424940"/>
                  <a:gd name="connsiteX193" fmla="*/ 1065181 w 6095524"/>
                  <a:gd name="connsiteY193" fmla="*/ 1016794 h 1424940"/>
                  <a:gd name="connsiteX194" fmla="*/ 1150144 w 6095524"/>
                  <a:gd name="connsiteY194" fmla="*/ 1014984 h 1424940"/>
                  <a:gd name="connsiteX195" fmla="*/ 1163193 w 6095524"/>
                  <a:gd name="connsiteY195" fmla="*/ 1012793 h 1424940"/>
                  <a:gd name="connsiteX196" fmla="*/ 1226249 w 6095524"/>
                  <a:gd name="connsiteY196" fmla="*/ 1021937 h 1424940"/>
                  <a:gd name="connsiteX197" fmla="*/ 1244632 w 6095524"/>
                  <a:gd name="connsiteY197" fmla="*/ 1023747 h 1424940"/>
                  <a:gd name="connsiteX198" fmla="*/ 1310545 w 6095524"/>
                  <a:gd name="connsiteY198" fmla="*/ 1031939 h 1424940"/>
                  <a:gd name="connsiteX199" fmla="*/ 1319879 w 6095524"/>
                  <a:gd name="connsiteY199" fmla="*/ 1024319 h 1424940"/>
                  <a:gd name="connsiteX200" fmla="*/ 1346740 w 6095524"/>
                  <a:gd name="connsiteY200" fmla="*/ 1005173 h 1424940"/>
                  <a:gd name="connsiteX201" fmla="*/ 1399699 w 6095524"/>
                  <a:gd name="connsiteY201" fmla="*/ 988219 h 1424940"/>
                  <a:gd name="connsiteX202" fmla="*/ 1414082 w 6095524"/>
                  <a:gd name="connsiteY202" fmla="*/ 989171 h 1424940"/>
                  <a:gd name="connsiteX203" fmla="*/ 1450467 w 6095524"/>
                  <a:gd name="connsiteY203" fmla="*/ 1017461 h 1424940"/>
                  <a:gd name="connsiteX204" fmla="*/ 1468184 w 6095524"/>
                  <a:gd name="connsiteY204" fmla="*/ 1028795 h 1424940"/>
                  <a:gd name="connsiteX205" fmla="*/ 1518476 w 6095524"/>
                  <a:gd name="connsiteY205" fmla="*/ 1049655 h 1424940"/>
                  <a:gd name="connsiteX206" fmla="*/ 1522667 w 6095524"/>
                  <a:gd name="connsiteY206" fmla="*/ 1053465 h 1424940"/>
                  <a:gd name="connsiteX207" fmla="*/ 1559814 w 6095524"/>
                  <a:gd name="connsiteY207" fmla="*/ 1098709 h 1424940"/>
                  <a:gd name="connsiteX208" fmla="*/ 1568196 w 6095524"/>
                  <a:gd name="connsiteY208" fmla="*/ 1106424 h 1424940"/>
                  <a:gd name="connsiteX209" fmla="*/ 1578293 w 6095524"/>
                  <a:gd name="connsiteY209" fmla="*/ 1118426 h 1424940"/>
                  <a:gd name="connsiteX210" fmla="*/ 1609820 w 6095524"/>
                  <a:gd name="connsiteY210" fmla="*/ 1141667 h 1424940"/>
                  <a:gd name="connsiteX211" fmla="*/ 1648873 w 6095524"/>
                  <a:gd name="connsiteY211" fmla="*/ 1149096 h 1424940"/>
                  <a:gd name="connsiteX212" fmla="*/ 1696022 w 6095524"/>
                  <a:gd name="connsiteY212" fmla="*/ 1160431 h 1424940"/>
                  <a:gd name="connsiteX213" fmla="*/ 1715739 w 6095524"/>
                  <a:gd name="connsiteY213" fmla="*/ 1168051 h 1424940"/>
                  <a:gd name="connsiteX214" fmla="*/ 1768602 w 6095524"/>
                  <a:gd name="connsiteY214" fmla="*/ 1182529 h 1424940"/>
                  <a:gd name="connsiteX215" fmla="*/ 1806321 w 6095524"/>
                  <a:gd name="connsiteY215" fmla="*/ 1194721 h 1424940"/>
                  <a:gd name="connsiteX216" fmla="*/ 1860709 w 6095524"/>
                  <a:gd name="connsiteY216" fmla="*/ 1201865 h 1424940"/>
                  <a:gd name="connsiteX217" fmla="*/ 1887093 w 6095524"/>
                  <a:gd name="connsiteY217" fmla="*/ 1202150 h 1424940"/>
                  <a:gd name="connsiteX218" fmla="*/ 1935575 w 6095524"/>
                  <a:gd name="connsiteY218" fmla="*/ 1238726 h 1424940"/>
                  <a:gd name="connsiteX219" fmla="*/ 1974247 w 6095524"/>
                  <a:gd name="connsiteY219" fmla="*/ 1262920 h 1424940"/>
                  <a:gd name="connsiteX220" fmla="*/ 2014919 w 6095524"/>
                  <a:gd name="connsiteY220" fmla="*/ 1251204 h 1424940"/>
                  <a:gd name="connsiteX221" fmla="*/ 2025968 w 6095524"/>
                  <a:gd name="connsiteY221" fmla="*/ 1240155 h 1424940"/>
                  <a:gd name="connsiteX222" fmla="*/ 2092643 w 6095524"/>
                  <a:gd name="connsiteY222" fmla="*/ 1229678 h 1424940"/>
                  <a:gd name="connsiteX223" fmla="*/ 2187893 w 6095524"/>
                  <a:gd name="connsiteY223" fmla="*/ 1229297 h 1424940"/>
                  <a:gd name="connsiteX224" fmla="*/ 2346294 w 6095524"/>
                  <a:gd name="connsiteY224" fmla="*/ 1205484 h 1424940"/>
                  <a:gd name="connsiteX225" fmla="*/ 2373916 w 6095524"/>
                  <a:gd name="connsiteY225" fmla="*/ 1194435 h 1424940"/>
                  <a:gd name="connsiteX226" fmla="*/ 2404967 w 6095524"/>
                  <a:gd name="connsiteY226" fmla="*/ 1191673 h 1424940"/>
                  <a:gd name="connsiteX227" fmla="*/ 2416874 w 6095524"/>
                  <a:gd name="connsiteY227" fmla="*/ 1198436 h 1424940"/>
                  <a:gd name="connsiteX228" fmla="*/ 2468975 w 6095524"/>
                  <a:gd name="connsiteY228" fmla="*/ 1208532 h 1424940"/>
                  <a:gd name="connsiteX229" fmla="*/ 2478882 w 6095524"/>
                  <a:gd name="connsiteY229" fmla="*/ 1208723 h 1424940"/>
                  <a:gd name="connsiteX230" fmla="*/ 2512791 w 6095524"/>
                  <a:gd name="connsiteY230" fmla="*/ 1204436 h 1424940"/>
                  <a:gd name="connsiteX231" fmla="*/ 2544223 w 6095524"/>
                  <a:gd name="connsiteY231" fmla="*/ 1201960 h 1424940"/>
                  <a:gd name="connsiteX232" fmla="*/ 2623471 w 6095524"/>
                  <a:gd name="connsiteY232" fmla="*/ 1210056 h 1424940"/>
                  <a:gd name="connsiteX233" fmla="*/ 2684241 w 6095524"/>
                  <a:gd name="connsiteY233" fmla="*/ 1208151 h 1424940"/>
                  <a:gd name="connsiteX234" fmla="*/ 2712244 w 6095524"/>
                  <a:gd name="connsiteY234" fmla="*/ 1210056 h 1424940"/>
                  <a:gd name="connsiteX235" fmla="*/ 2728055 w 6095524"/>
                  <a:gd name="connsiteY235" fmla="*/ 1212914 h 1424940"/>
                  <a:gd name="connsiteX236" fmla="*/ 2763869 w 6095524"/>
                  <a:gd name="connsiteY236" fmla="*/ 1232821 h 1424940"/>
                  <a:gd name="connsiteX237" fmla="*/ 2783491 w 6095524"/>
                  <a:gd name="connsiteY237" fmla="*/ 1237298 h 1424940"/>
                  <a:gd name="connsiteX238" fmla="*/ 2842546 w 6095524"/>
                  <a:gd name="connsiteY238" fmla="*/ 1236917 h 1424940"/>
                  <a:gd name="connsiteX239" fmla="*/ 2931128 w 6095524"/>
                  <a:gd name="connsiteY239" fmla="*/ 1206913 h 1424940"/>
                  <a:gd name="connsiteX240" fmla="*/ 2940368 w 6095524"/>
                  <a:gd name="connsiteY240" fmla="*/ 1202912 h 1424940"/>
                  <a:gd name="connsiteX241" fmla="*/ 2985421 w 6095524"/>
                  <a:gd name="connsiteY241" fmla="*/ 1197959 h 1424940"/>
                  <a:gd name="connsiteX242" fmla="*/ 3015996 w 6095524"/>
                  <a:gd name="connsiteY242" fmla="*/ 1204722 h 1424940"/>
                  <a:gd name="connsiteX243" fmla="*/ 3057621 w 6095524"/>
                  <a:gd name="connsiteY243" fmla="*/ 1218724 h 1424940"/>
                  <a:gd name="connsiteX244" fmla="*/ 3095054 w 6095524"/>
                  <a:gd name="connsiteY244" fmla="*/ 1230440 h 1424940"/>
                  <a:gd name="connsiteX245" fmla="*/ 3122295 w 6095524"/>
                  <a:gd name="connsiteY245" fmla="*/ 1243679 h 1424940"/>
                  <a:gd name="connsiteX246" fmla="*/ 3184589 w 6095524"/>
                  <a:gd name="connsiteY246" fmla="*/ 1253395 h 1424940"/>
                  <a:gd name="connsiteX247" fmla="*/ 3191066 w 6095524"/>
                  <a:gd name="connsiteY247" fmla="*/ 1255014 h 1424940"/>
                  <a:gd name="connsiteX248" fmla="*/ 3237929 w 6095524"/>
                  <a:gd name="connsiteY248" fmla="*/ 1243203 h 1424940"/>
                  <a:gd name="connsiteX249" fmla="*/ 3294221 w 6095524"/>
                  <a:gd name="connsiteY249" fmla="*/ 1231202 h 1424940"/>
                  <a:gd name="connsiteX250" fmla="*/ 3314319 w 6095524"/>
                  <a:gd name="connsiteY250" fmla="*/ 1235297 h 1424940"/>
                  <a:gd name="connsiteX251" fmla="*/ 3341846 w 6095524"/>
                  <a:gd name="connsiteY251" fmla="*/ 1241108 h 1424940"/>
                  <a:gd name="connsiteX252" fmla="*/ 3367373 w 6095524"/>
                  <a:gd name="connsiteY252" fmla="*/ 1238060 h 1424940"/>
                  <a:gd name="connsiteX253" fmla="*/ 3382899 w 6095524"/>
                  <a:gd name="connsiteY253" fmla="*/ 1237774 h 1424940"/>
                  <a:gd name="connsiteX254" fmla="*/ 3453765 w 6095524"/>
                  <a:gd name="connsiteY254" fmla="*/ 1273397 h 1424940"/>
                  <a:gd name="connsiteX255" fmla="*/ 3471767 w 6095524"/>
                  <a:gd name="connsiteY255" fmla="*/ 1276350 h 1424940"/>
                  <a:gd name="connsiteX256" fmla="*/ 3481959 w 6095524"/>
                  <a:gd name="connsiteY256" fmla="*/ 1280732 h 1424940"/>
                  <a:gd name="connsiteX257" fmla="*/ 3543396 w 6095524"/>
                  <a:gd name="connsiteY257" fmla="*/ 1324928 h 1424940"/>
                  <a:gd name="connsiteX258" fmla="*/ 3569494 w 6095524"/>
                  <a:gd name="connsiteY258" fmla="*/ 1333881 h 1424940"/>
                  <a:gd name="connsiteX259" fmla="*/ 3598164 w 6095524"/>
                  <a:gd name="connsiteY259" fmla="*/ 1332071 h 1424940"/>
                  <a:gd name="connsiteX260" fmla="*/ 3614738 w 6095524"/>
                  <a:gd name="connsiteY260" fmla="*/ 1328833 h 1424940"/>
                  <a:gd name="connsiteX261" fmla="*/ 3655886 w 6095524"/>
                  <a:gd name="connsiteY261" fmla="*/ 1300734 h 1424940"/>
                  <a:gd name="connsiteX262" fmla="*/ 3679317 w 6095524"/>
                  <a:gd name="connsiteY262" fmla="*/ 1301687 h 1424940"/>
                  <a:gd name="connsiteX263" fmla="*/ 3715893 w 6095524"/>
                  <a:gd name="connsiteY263" fmla="*/ 1321022 h 1424940"/>
                  <a:gd name="connsiteX264" fmla="*/ 3782282 w 6095524"/>
                  <a:gd name="connsiteY264" fmla="*/ 1329690 h 1424940"/>
                  <a:gd name="connsiteX265" fmla="*/ 3816001 w 6095524"/>
                  <a:gd name="connsiteY265" fmla="*/ 1302639 h 1424940"/>
                  <a:gd name="connsiteX266" fmla="*/ 3833431 w 6095524"/>
                  <a:gd name="connsiteY266" fmla="*/ 1276636 h 1424940"/>
                  <a:gd name="connsiteX267" fmla="*/ 3883819 w 6095524"/>
                  <a:gd name="connsiteY267" fmla="*/ 1246442 h 1424940"/>
                  <a:gd name="connsiteX268" fmla="*/ 3895821 w 6095524"/>
                  <a:gd name="connsiteY268" fmla="*/ 1257681 h 1424940"/>
                  <a:gd name="connsiteX269" fmla="*/ 3932778 w 6095524"/>
                  <a:gd name="connsiteY269" fmla="*/ 1262444 h 1424940"/>
                  <a:gd name="connsiteX270" fmla="*/ 3972782 w 6095524"/>
                  <a:gd name="connsiteY270" fmla="*/ 1262063 h 1424940"/>
                  <a:gd name="connsiteX271" fmla="*/ 4042505 w 6095524"/>
                  <a:gd name="connsiteY271" fmla="*/ 1267111 h 1424940"/>
                  <a:gd name="connsiteX272" fmla="*/ 4088892 w 6095524"/>
                  <a:gd name="connsiteY272" fmla="*/ 1238250 h 1424940"/>
                  <a:gd name="connsiteX273" fmla="*/ 4106609 w 6095524"/>
                  <a:gd name="connsiteY273" fmla="*/ 1226344 h 1424940"/>
                  <a:gd name="connsiteX274" fmla="*/ 4123182 w 6095524"/>
                  <a:gd name="connsiteY274" fmla="*/ 1218724 h 1424940"/>
                  <a:gd name="connsiteX275" fmla="*/ 4142328 w 6095524"/>
                  <a:gd name="connsiteY275" fmla="*/ 1214438 h 1424940"/>
                  <a:gd name="connsiteX276" fmla="*/ 4188524 w 6095524"/>
                  <a:gd name="connsiteY276" fmla="*/ 1198245 h 1424940"/>
                  <a:gd name="connsiteX277" fmla="*/ 4213860 w 6095524"/>
                  <a:gd name="connsiteY277" fmla="*/ 1182338 h 1424940"/>
                  <a:gd name="connsiteX278" fmla="*/ 4270820 w 6095524"/>
                  <a:gd name="connsiteY278" fmla="*/ 1167003 h 1424940"/>
                  <a:gd name="connsiteX279" fmla="*/ 4309587 w 6095524"/>
                  <a:gd name="connsiteY279" fmla="*/ 1153287 h 1424940"/>
                  <a:gd name="connsiteX280" fmla="*/ 4350449 w 6095524"/>
                  <a:gd name="connsiteY280" fmla="*/ 1129665 h 1424940"/>
                  <a:gd name="connsiteX281" fmla="*/ 4356164 w 6095524"/>
                  <a:gd name="connsiteY281" fmla="*/ 1126046 h 1424940"/>
                  <a:gd name="connsiteX282" fmla="*/ 4369880 w 6095524"/>
                  <a:gd name="connsiteY282" fmla="*/ 1110520 h 1424940"/>
                  <a:gd name="connsiteX283" fmla="*/ 4389787 w 6095524"/>
                  <a:gd name="connsiteY283" fmla="*/ 1057085 h 1424940"/>
                  <a:gd name="connsiteX284" fmla="*/ 4395502 w 6095524"/>
                  <a:gd name="connsiteY284" fmla="*/ 1046226 h 1424940"/>
                  <a:gd name="connsiteX285" fmla="*/ 4447413 w 6095524"/>
                  <a:gd name="connsiteY285" fmla="*/ 1009650 h 1424940"/>
                  <a:gd name="connsiteX286" fmla="*/ 4466654 w 6095524"/>
                  <a:gd name="connsiteY286" fmla="*/ 1013079 h 1424940"/>
                  <a:gd name="connsiteX287" fmla="*/ 4487894 w 6095524"/>
                  <a:gd name="connsiteY287" fmla="*/ 1025081 h 1424940"/>
                  <a:gd name="connsiteX288" fmla="*/ 4534472 w 6095524"/>
                  <a:gd name="connsiteY288" fmla="*/ 1028224 h 1424940"/>
                  <a:gd name="connsiteX289" fmla="*/ 4551903 w 6095524"/>
                  <a:gd name="connsiteY289" fmla="*/ 1022033 h 1424940"/>
                  <a:gd name="connsiteX290" fmla="*/ 4582382 w 6095524"/>
                  <a:gd name="connsiteY290" fmla="*/ 1005364 h 1424940"/>
                  <a:gd name="connsiteX291" fmla="*/ 4605909 w 6095524"/>
                  <a:gd name="connsiteY291" fmla="*/ 979551 h 1424940"/>
                  <a:gd name="connsiteX292" fmla="*/ 4640104 w 6095524"/>
                  <a:gd name="connsiteY292" fmla="*/ 936879 h 1424940"/>
                  <a:gd name="connsiteX293" fmla="*/ 4705731 w 6095524"/>
                  <a:gd name="connsiteY293" fmla="*/ 920591 h 1424940"/>
                  <a:gd name="connsiteX294" fmla="*/ 4730973 w 6095524"/>
                  <a:gd name="connsiteY294" fmla="*/ 915162 h 1424940"/>
                  <a:gd name="connsiteX295" fmla="*/ 4822794 w 6095524"/>
                  <a:gd name="connsiteY295" fmla="*/ 892397 h 1424940"/>
                  <a:gd name="connsiteX296" fmla="*/ 4830794 w 6095524"/>
                  <a:gd name="connsiteY296" fmla="*/ 891635 h 1424940"/>
                  <a:gd name="connsiteX297" fmla="*/ 4894421 w 6095524"/>
                  <a:gd name="connsiteY297" fmla="*/ 865442 h 1424940"/>
                  <a:gd name="connsiteX298" fmla="*/ 4909756 w 6095524"/>
                  <a:gd name="connsiteY298" fmla="*/ 858964 h 1424940"/>
                  <a:gd name="connsiteX299" fmla="*/ 4928521 w 6095524"/>
                  <a:gd name="connsiteY299" fmla="*/ 842391 h 1424940"/>
                  <a:gd name="connsiteX300" fmla="*/ 4945857 w 6095524"/>
                  <a:gd name="connsiteY300" fmla="*/ 795623 h 1424940"/>
                  <a:gd name="connsiteX301" fmla="*/ 4966145 w 6095524"/>
                  <a:gd name="connsiteY301" fmla="*/ 774287 h 1424940"/>
                  <a:gd name="connsiteX302" fmla="*/ 4980909 w 6095524"/>
                  <a:gd name="connsiteY302" fmla="*/ 761333 h 1424940"/>
                  <a:gd name="connsiteX303" fmla="*/ 4993862 w 6095524"/>
                  <a:gd name="connsiteY303" fmla="*/ 741712 h 1424940"/>
                  <a:gd name="connsiteX304" fmla="*/ 5006816 w 6095524"/>
                  <a:gd name="connsiteY304" fmla="*/ 694754 h 1424940"/>
                  <a:gd name="connsiteX305" fmla="*/ 5026724 w 6095524"/>
                  <a:gd name="connsiteY305" fmla="*/ 653129 h 1424940"/>
                  <a:gd name="connsiteX306" fmla="*/ 5062538 w 6095524"/>
                  <a:gd name="connsiteY306" fmla="*/ 630079 h 1424940"/>
                  <a:gd name="connsiteX307" fmla="*/ 5084731 w 6095524"/>
                  <a:gd name="connsiteY307" fmla="*/ 617982 h 1424940"/>
                  <a:gd name="connsiteX308" fmla="*/ 5172647 w 6095524"/>
                  <a:gd name="connsiteY308" fmla="*/ 630174 h 1424940"/>
                  <a:gd name="connsiteX309" fmla="*/ 5232654 w 6095524"/>
                  <a:gd name="connsiteY309" fmla="*/ 642080 h 1424940"/>
                  <a:gd name="connsiteX310" fmla="*/ 5252371 w 6095524"/>
                  <a:gd name="connsiteY310" fmla="*/ 637508 h 1424940"/>
                  <a:gd name="connsiteX311" fmla="*/ 5308092 w 6095524"/>
                  <a:gd name="connsiteY311" fmla="*/ 598646 h 1424940"/>
                  <a:gd name="connsiteX312" fmla="*/ 5363147 w 6095524"/>
                  <a:gd name="connsiteY312" fmla="*/ 581311 h 1424940"/>
                  <a:gd name="connsiteX313" fmla="*/ 5404580 w 6095524"/>
                  <a:gd name="connsiteY313" fmla="*/ 576358 h 1424940"/>
                  <a:gd name="connsiteX314" fmla="*/ 5440203 w 6095524"/>
                  <a:gd name="connsiteY314" fmla="*/ 572548 h 1424940"/>
                  <a:gd name="connsiteX315" fmla="*/ 5482971 w 6095524"/>
                  <a:gd name="connsiteY315" fmla="*/ 561880 h 1424940"/>
                  <a:gd name="connsiteX316" fmla="*/ 5507165 w 6095524"/>
                  <a:gd name="connsiteY316" fmla="*/ 550259 h 1424940"/>
                  <a:gd name="connsiteX317" fmla="*/ 5545645 w 6095524"/>
                  <a:gd name="connsiteY317" fmla="*/ 533591 h 1424940"/>
                  <a:gd name="connsiteX318" fmla="*/ 5585079 w 6095524"/>
                  <a:gd name="connsiteY318" fmla="*/ 511969 h 1424940"/>
                  <a:gd name="connsiteX319" fmla="*/ 5615368 w 6095524"/>
                  <a:gd name="connsiteY319" fmla="*/ 481679 h 1424940"/>
                  <a:gd name="connsiteX320" fmla="*/ 5631656 w 6095524"/>
                  <a:gd name="connsiteY320" fmla="*/ 456152 h 1424940"/>
                  <a:gd name="connsiteX321" fmla="*/ 5679377 w 6095524"/>
                  <a:gd name="connsiteY321" fmla="*/ 419576 h 1424940"/>
                  <a:gd name="connsiteX322" fmla="*/ 5722525 w 6095524"/>
                  <a:gd name="connsiteY322" fmla="*/ 350615 h 1424940"/>
                  <a:gd name="connsiteX323" fmla="*/ 5749576 w 6095524"/>
                  <a:gd name="connsiteY323" fmla="*/ 321945 h 1424940"/>
                  <a:gd name="connsiteX324" fmla="*/ 5764911 w 6095524"/>
                  <a:gd name="connsiteY324" fmla="*/ 313849 h 1424940"/>
                  <a:gd name="connsiteX325" fmla="*/ 5791009 w 6095524"/>
                  <a:gd name="connsiteY325" fmla="*/ 293942 h 1424940"/>
                  <a:gd name="connsiteX326" fmla="*/ 5806440 w 6095524"/>
                  <a:gd name="connsiteY326" fmla="*/ 279178 h 1424940"/>
                  <a:gd name="connsiteX327" fmla="*/ 5848636 w 6095524"/>
                  <a:gd name="connsiteY327" fmla="*/ 224885 h 1424940"/>
                  <a:gd name="connsiteX328" fmla="*/ 5861590 w 6095524"/>
                  <a:gd name="connsiteY328" fmla="*/ 208788 h 1424940"/>
                  <a:gd name="connsiteX329" fmla="*/ 5888355 w 6095524"/>
                  <a:gd name="connsiteY329" fmla="*/ 181166 h 1424940"/>
                  <a:gd name="connsiteX330" fmla="*/ 5900071 w 6095524"/>
                  <a:gd name="connsiteY330" fmla="*/ 172784 h 1424940"/>
                  <a:gd name="connsiteX331" fmla="*/ 5920740 w 6095524"/>
                  <a:gd name="connsiteY331" fmla="*/ 150305 h 1424940"/>
                  <a:gd name="connsiteX332" fmla="*/ 5969985 w 6095524"/>
                  <a:gd name="connsiteY332" fmla="*/ 91345 h 1424940"/>
                  <a:gd name="connsiteX333" fmla="*/ 5991130 w 6095524"/>
                  <a:gd name="connsiteY333" fmla="*/ 58293 h 1424940"/>
                  <a:gd name="connsiteX334" fmla="*/ 6033325 w 6095524"/>
                  <a:gd name="connsiteY334" fmla="*/ 33909 h 1424940"/>
                  <a:gd name="connsiteX335" fmla="*/ 6054376 w 6095524"/>
                  <a:gd name="connsiteY335" fmla="*/ 20955 h 1424940"/>
                  <a:gd name="connsiteX336" fmla="*/ 6095524 w 6095524"/>
                  <a:gd name="connsiteY336" fmla="*/ 0 h 1424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Lst>
                <a:rect l="l" t="t" r="r" b="b"/>
                <a:pathLst>
                  <a:path w="6095524" h="1424940">
                    <a:moveTo>
                      <a:pt x="6095524" y="0"/>
                    </a:moveTo>
                    <a:cubicBezTo>
                      <a:pt x="6095524" y="7811"/>
                      <a:pt x="6095524" y="12573"/>
                      <a:pt x="6095524" y="17431"/>
                    </a:cubicBezTo>
                    <a:lnTo>
                      <a:pt x="6095524" y="216290"/>
                    </a:lnTo>
                    <a:lnTo>
                      <a:pt x="6079998" y="230600"/>
                    </a:lnTo>
                    <a:cubicBezTo>
                      <a:pt x="6058567" y="241363"/>
                      <a:pt x="6035706" y="251079"/>
                      <a:pt x="6012751" y="260699"/>
                    </a:cubicBezTo>
                    <a:cubicBezTo>
                      <a:pt x="6006084" y="263462"/>
                      <a:pt x="5998749" y="264986"/>
                      <a:pt x="5992749" y="268700"/>
                    </a:cubicBezTo>
                    <a:cubicBezTo>
                      <a:pt x="5965126" y="285655"/>
                      <a:pt x="5938361" y="303943"/>
                      <a:pt x="5910358" y="320231"/>
                    </a:cubicBezTo>
                    <a:cubicBezTo>
                      <a:pt x="5881497" y="337090"/>
                      <a:pt x="5855684" y="356997"/>
                      <a:pt x="5835777" y="383953"/>
                    </a:cubicBezTo>
                    <a:cubicBezTo>
                      <a:pt x="5817298" y="409004"/>
                      <a:pt x="5799391" y="434435"/>
                      <a:pt x="5781008" y="459581"/>
                    </a:cubicBezTo>
                    <a:cubicBezTo>
                      <a:pt x="5776341" y="465963"/>
                      <a:pt x="5772054" y="473488"/>
                      <a:pt x="5765673" y="477584"/>
                    </a:cubicBezTo>
                    <a:cubicBezTo>
                      <a:pt x="5752433" y="486156"/>
                      <a:pt x="5737955" y="493109"/>
                      <a:pt x="5723763" y="500158"/>
                    </a:cubicBezTo>
                    <a:cubicBezTo>
                      <a:pt x="5711571" y="506159"/>
                      <a:pt x="5698617" y="510635"/>
                      <a:pt x="5686711" y="517112"/>
                    </a:cubicBezTo>
                    <a:cubicBezTo>
                      <a:pt x="5677186" y="522256"/>
                      <a:pt x="5668708" y="529400"/>
                      <a:pt x="5659850" y="535877"/>
                    </a:cubicBezTo>
                    <a:cubicBezTo>
                      <a:pt x="5652135" y="541496"/>
                      <a:pt x="5643658" y="546354"/>
                      <a:pt x="5637181" y="553117"/>
                    </a:cubicBezTo>
                    <a:cubicBezTo>
                      <a:pt x="5621369" y="569500"/>
                      <a:pt x="5605462" y="585597"/>
                      <a:pt x="5585841" y="597694"/>
                    </a:cubicBezTo>
                    <a:cubicBezTo>
                      <a:pt x="5566505" y="609695"/>
                      <a:pt x="5548217" y="623126"/>
                      <a:pt x="5528977" y="635318"/>
                    </a:cubicBezTo>
                    <a:cubicBezTo>
                      <a:pt x="5510117" y="647224"/>
                      <a:pt x="5493067" y="660273"/>
                      <a:pt x="5483256" y="681419"/>
                    </a:cubicBezTo>
                    <a:cubicBezTo>
                      <a:pt x="5478875" y="690753"/>
                      <a:pt x="5472684" y="700945"/>
                      <a:pt x="5464397" y="706374"/>
                    </a:cubicBezTo>
                    <a:cubicBezTo>
                      <a:pt x="5452586" y="714089"/>
                      <a:pt x="5437632" y="716852"/>
                      <a:pt x="5424773" y="723424"/>
                    </a:cubicBezTo>
                    <a:cubicBezTo>
                      <a:pt x="5409628" y="731139"/>
                      <a:pt x="5392103" y="737807"/>
                      <a:pt x="5381815" y="750094"/>
                    </a:cubicBezTo>
                    <a:cubicBezTo>
                      <a:pt x="5372671" y="761048"/>
                      <a:pt x="5363432" y="769620"/>
                      <a:pt x="5351335" y="776573"/>
                    </a:cubicBezTo>
                    <a:cubicBezTo>
                      <a:pt x="5342858" y="781431"/>
                      <a:pt x="5336572" y="790289"/>
                      <a:pt x="5327809" y="794290"/>
                    </a:cubicBezTo>
                    <a:cubicBezTo>
                      <a:pt x="5316284" y="799624"/>
                      <a:pt x="5304663" y="803815"/>
                      <a:pt x="5294566" y="812102"/>
                    </a:cubicBezTo>
                    <a:cubicBezTo>
                      <a:pt x="5284089" y="820674"/>
                      <a:pt x="5272183" y="827437"/>
                      <a:pt x="5261229" y="835438"/>
                    </a:cubicBezTo>
                    <a:cubicBezTo>
                      <a:pt x="5255419" y="839724"/>
                      <a:pt x="5250656" y="845344"/>
                      <a:pt x="5245037" y="849821"/>
                    </a:cubicBezTo>
                    <a:cubicBezTo>
                      <a:pt x="5234750" y="858012"/>
                      <a:pt x="5224272" y="866013"/>
                      <a:pt x="5213699" y="873728"/>
                    </a:cubicBezTo>
                    <a:cubicBezTo>
                      <a:pt x="5203127" y="881444"/>
                      <a:pt x="5193030" y="890397"/>
                      <a:pt x="5181409" y="896017"/>
                    </a:cubicBezTo>
                    <a:cubicBezTo>
                      <a:pt x="5161598" y="905542"/>
                      <a:pt x="5139976" y="911257"/>
                      <a:pt x="5120735" y="921544"/>
                    </a:cubicBezTo>
                    <a:cubicBezTo>
                      <a:pt x="5101209" y="932021"/>
                      <a:pt x="5082826" y="945166"/>
                      <a:pt x="5065490" y="959072"/>
                    </a:cubicBezTo>
                    <a:cubicBezTo>
                      <a:pt x="5051774" y="970026"/>
                      <a:pt x="5038916" y="980885"/>
                      <a:pt x="5021675" y="986504"/>
                    </a:cubicBezTo>
                    <a:cubicBezTo>
                      <a:pt x="5012055" y="989648"/>
                      <a:pt x="5001959" y="996506"/>
                      <a:pt x="4996148" y="1004507"/>
                    </a:cubicBezTo>
                    <a:cubicBezTo>
                      <a:pt x="4983575" y="1021937"/>
                      <a:pt x="4967478" y="1034225"/>
                      <a:pt x="4949285" y="1044702"/>
                    </a:cubicBezTo>
                    <a:cubicBezTo>
                      <a:pt x="4924996" y="1058799"/>
                      <a:pt x="4900993" y="1073182"/>
                      <a:pt x="4876609" y="1086993"/>
                    </a:cubicBezTo>
                    <a:cubicBezTo>
                      <a:pt x="4862227" y="1095185"/>
                      <a:pt x="4847940" y="1103852"/>
                      <a:pt x="4832699" y="1109853"/>
                    </a:cubicBezTo>
                    <a:cubicBezTo>
                      <a:pt x="4801553" y="1122236"/>
                      <a:pt x="4769644" y="1132808"/>
                      <a:pt x="4738211" y="1144334"/>
                    </a:cubicBezTo>
                    <a:cubicBezTo>
                      <a:pt x="4727924" y="1148048"/>
                      <a:pt x="4718209" y="1153382"/>
                      <a:pt x="4707731" y="1156621"/>
                    </a:cubicBezTo>
                    <a:cubicBezTo>
                      <a:pt x="4696396" y="1160145"/>
                      <a:pt x="4684205" y="1161193"/>
                      <a:pt x="4672870" y="1164717"/>
                    </a:cubicBezTo>
                    <a:cubicBezTo>
                      <a:pt x="4654010" y="1170527"/>
                      <a:pt x="4635722" y="1177957"/>
                      <a:pt x="4616863" y="1183862"/>
                    </a:cubicBezTo>
                    <a:cubicBezTo>
                      <a:pt x="4580477" y="1195197"/>
                      <a:pt x="4543996" y="1206056"/>
                      <a:pt x="4507516" y="1216819"/>
                    </a:cubicBezTo>
                    <a:cubicBezTo>
                      <a:pt x="4499706" y="1219105"/>
                      <a:pt x="4491228" y="1219391"/>
                      <a:pt x="4483513" y="1221867"/>
                    </a:cubicBezTo>
                    <a:cubicBezTo>
                      <a:pt x="4463034" y="1228535"/>
                      <a:pt x="4442650" y="1235773"/>
                      <a:pt x="4422362" y="1243108"/>
                    </a:cubicBezTo>
                    <a:cubicBezTo>
                      <a:pt x="4410075" y="1247585"/>
                      <a:pt x="4398073" y="1253109"/>
                      <a:pt x="4385691" y="1257395"/>
                    </a:cubicBezTo>
                    <a:cubicBezTo>
                      <a:pt x="4375785" y="1260824"/>
                      <a:pt x="4365593" y="1263491"/>
                      <a:pt x="4355306" y="1265587"/>
                    </a:cubicBezTo>
                    <a:cubicBezTo>
                      <a:pt x="4346448" y="1267397"/>
                      <a:pt x="4337209" y="1267206"/>
                      <a:pt x="4328446" y="1269397"/>
                    </a:cubicBezTo>
                    <a:cubicBezTo>
                      <a:pt x="4304728" y="1275302"/>
                      <a:pt x="4281297" y="1281970"/>
                      <a:pt x="4257770" y="1288256"/>
                    </a:cubicBezTo>
                    <a:cubicBezTo>
                      <a:pt x="4248341" y="1290733"/>
                      <a:pt x="4238720" y="1292543"/>
                      <a:pt x="4229576" y="1295686"/>
                    </a:cubicBezTo>
                    <a:cubicBezTo>
                      <a:pt x="4205097" y="1303973"/>
                      <a:pt x="4180999" y="1313402"/>
                      <a:pt x="4156424" y="1321213"/>
                    </a:cubicBezTo>
                    <a:cubicBezTo>
                      <a:pt x="4136041" y="1327690"/>
                      <a:pt x="4115086" y="1332357"/>
                      <a:pt x="4094416" y="1338072"/>
                    </a:cubicBezTo>
                    <a:cubicBezTo>
                      <a:pt x="4085653" y="1340549"/>
                      <a:pt x="4077271" y="1344073"/>
                      <a:pt x="4068509" y="1346168"/>
                    </a:cubicBezTo>
                    <a:cubicBezTo>
                      <a:pt x="4048887" y="1350931"/>
                      <a:pt x="4028980" y="1354931"/>
                      <a:pt x="4009263" y="1359694"/>
                    </a:cubicBezTo>
                    <a:cubicBezTo>
                      <a:pt x="3998023" y="1362456"/>
                      <a:pt x="3987165" y="1367409"/>
                      <a:pt x="3975735" y="1369219"/>
                    </a:cubicBezTo>
                    <a:cubicBezTo>
                      <a:pt x="3948589" y="1373505"/>
                      <a:pt x="3921252" y="1376553"/>
                      <a:pt x="3893915" y="1379982"/>
                    </a:cubicBezTo>
                    <a:cubicBezTo>
                      <a:pt x="3865722" y="1383506"/>
                      <a:pt x="3837623" y="1387221"/>
                      <a:pt x="3809428" y="1390364"/>
                    </a:cubicBezTo>
                    <a:cubicBezTo>
                      <a:pt x="3793998" y="1391984"/>
                      <a:pt x="3778472" y="1392269"/>
                      <a:pt x="3763042" y="1393793"/>
                    </a:cubicBezTo>
                    <a:cubicBezTo>
                      <a:pt x="3749516" y="1395127"/>
                      <a:pt x="3736086" y="1397603"/>
                      <a:pt x="3722561" y="1399223"/>
                    </a:cubicBezTo>
                    <a:cubicBezTo>
                      <a:pt x="3710845" y="1400556"/>
                      <a:pt x="3699034" y="1401318"/>
                      <a:pt x="3687318" y="1402652"/>
                    </a:cubicBezTo>
                    <a:cubicBezTo>
                      <a:pt x="3668554" y="1404842"/>
                      <a:pt x="3649885" y="1407319"/>
                      <a:pt x="3631216" y="1409605"/>
                    </a:cubicBezTo>
                    <a:cubicBezTo>
                      <a:pt x="3623406" y="1410462"/>
                      <a:pt x="3615214" y="1412843"/>
                      <a:pt x="3607880" y="1411415"/>
                    </a:cubicBezTo>
                    <a:cubicBezTo>
                      <a:pt x="3589401" y="1407795"/>
                      <a:pt x="3571208" y="1408843"/>
                      <a:pt x="3552825" y="1411319"/>
                    </a:cubicBezTo>
                    <a:cubicBezTo>
                      <a:pt x="3546539" y="1412177"/>
                      <a:pt x="3539776" y="1411986"/>
                      <a:pt x="3533680" y="1410367"/>
                    </a:cubicBezTo>
                    <a:cubicBezTo>
                      <a:pt x="3521202" y="1407128"/>
                      <a:pt x="3509106" y="1402556"/>
                      <a:pt x="3496818" y="1398556"/>
                    </a:cubicBezTo>
                    <a:cubicBezTo>
                      <a:pt x="3495484" y="1398080"/>
                      <a:pt x="3493865" y="1397984"/>
                      <a:pt x="3492437" y="1397699"/>
                    </a:cubicBezTo>
                    <a:cubicBezTo>
                      <a:pt x="3484340" y="1396079"/>
                      <a:pt x="3476340" y="1394460"/>
                      <a:pt x="3468243" y="1393031"/>
                    </a:cubicBezTo>
                    <a:cubicBezTo>
                      <a:pt x="3463862" y="1392269"/>
                      <a:pt x="3459385" y="1392174"/>
                      <a:pt x="3455003" y="1391507"/>
                    </a:cubicBezTo>
                    <a:cubicBezTo>
                      <a:pt x="3438049" y="1388840"/>
                      <a:pt x="3419380" y="1393317"/>
                      <a:pt x="3404711" y="1381792"/>
                    </a:cubicBezTo>
                    <a:cubicBezTo>
                      <a:pt x="3395186" y="1374362"/>
                      <a:pt x="3385947" y="1376077"/>
                      <a:pt x="3375756" y="1377220"/>
                    </a:cubicBezTo>
                    <a:cubicBezTo>
                      <a:pt x="3368040" y="1378077"/>
                      <a:pt x="3360134" y="1377791"/>
                      <a:pt x="3352324" y="1377887"/>
                    </a:cubicBezTo>
                    <a:cubicBezTo>
                      <a:pt x="3338608" y="1378172"/>
                      <a:pt x="3324892" y="1378268"/>
                      <a:pt x="3311176" y="1378744"/>
                    </a:cubicBezTo>
                    <a:cubicBezTo>
                      <a:pt x="3306794" y="1378934"/>
                      <a:pt x="3302318" y="1381316"/>
                      <a:pt x="3298031" y="1380935"/>
                    </a:cubicBezTo>
                    <a:cubicBezTo>
                      <a:pt x="3278219" y="1379125"/>
                      <a:pt x="3258407" y="1376267"/>
                      <a:pt x="3238595" y="1374648"/>
                    </a:cubicBezTo>
                    <a:cubicBezTo>
                      <a:pt x="3227356" y="1373696"/>
                      <a:pt x="3215830" y="1375505"/>
                      <a:pt x="3204686" y="1374172"/>
                    </a:cubicBezTo>
                    <a:cubicBezTo>
                      <a:pt x="3191828" y="1372648"/>
                      <a:pt x="3179255" y="1368743"/>
                      <a:pt x="3166491" y="1366361"/>
                    </a:cubicBezTo>
                    <a:cubicBezTo>
                      <a:pt x="3162967" y="1365695"/>
                      <a:pt x="3159062" y="1366552"/>
                      <a:pt x="3155347" y="1366742"/>
                    </a:cubicBezTo>
                    <a:cubicBezTo>
                      <a:pt x="3151156" y="1366933"/>
                      <a:pt x="3147060" y="1367314"/>
                      <a:pt x="3142869" y="1367409"/>
                    </a:cubicBezTo>
                    <a:cubicBezTo>
                      <a:pt x="3130105" y="1367600"/>
                      <a:pt x="3117342" y="1367314"/>
                      <a:pt x="3104578" y="1367981"/>
                    </a:cubicBezTo>
                    <a:cubicBezTo>
                      <a:pt x="3096768" y="1368362"/>
                      <a:pt x="3088577" y="1372267"/>
                      <a:pt x="3081337" y="1370838"/>
                    </a:cubicBezTo>
                    <a:cubicBezTo>
                      <a:pt x="3066574" y="1368076"/>
                      <a:pt x="3051810" y="1374267"/>
                      <a:pt x="3037047" y="1369124"/>
                    </a:cubicBezTo>
                    <a:cubicBezTo>
                      <a:pt x="3032474" y="1367600"/>
                      <a:pt x="3026188" y="1371410"/>
                      <a:pt x="3020663" y="1371600"/>
                    </a:cubicBezTo>
                    <a:cubicBezTo>
                      <a:pt x="3006852" y="1372076"/>
                      <a:pt x="2993041" y="1371981"/>
                      <a:pt x="2979230" y="1371886"/>
                    </a:cubicBezTo>
                    <a:cubicBezTo>
                      <a:pt x="2966847" y="1371791"/>
                      <a:pt x="2953988" y="1373124"/>
                      <a:pt x="2942082" y="1370457"/>
                    </a:cubicBezTo>
                    <a:cubicBezTo>
                      <a:pt x="2929604" y="1367600"/>
                      <a:pt x="2918365" y="1367981"/>
                      <a:pt x="2906268" y="1371219"/>
                    </a:cubicBezTo>
                    <a:cubicBezTo>
                      <a:pt x="2897981" y="1373410"/>
                      <a:pt x="2889218" y="1373696"/>
                      <a:pt x="2880646" y="1374362"/>
                    </a:cubicBezTo>
                    <a:cubicBezTo>
                      <a:pt x="2871407" y="1375124"/>
                      <a:pt x="2861215" y="1373124"/>
                      <a:pt x="2852833" y="1376267"/>
                    </a:cubicBezTo>
                    <a:cubicBezTo>
                      <a:pt x="2827877" y="1385602"/>
                      <a:pt x="2802255" y="1387602"/>
                      <a:pt x="2776157" y="1387602"/>
                    </a:cubicBezTo>
                    <a:cubicBezTo>
                      <a:pt x="2771394" y="1387602"/>
                      <a:pt x="2766536" y="1386269"/>
                      <a:pt x="2761965" y="1384840"/>
                    </a:cubicBezTo>
                    <a:cubicBezTo>
                      <a:pt x="2735294" y="1376267"/>
                      <a:pt x="2708529" y="1377029"/>
                      <a:pt x="2681383" y="1382268"/>
                    </a:cubicBezTo>
                    <a:cubicBezTo>
                      <a:pt x="2675763" y="1383411"/>
                      <a:pt x="2669477" y="1383602"/>
                      <a:pt x="2663857" y="1382459"/>
                    </a:cubicBezTo>
                    <a:cubicBezTo>
                      <a:pt x="2648045" y="1379125"/>
                      <a:pt x="2632710" y="1373600"/>
                      <a:pt x="2616803" y="1371219"/>
                    </a:cubicBezTo>
                    <a:cubicBezTo>
                      <a:pt x="2590515" y="1367314"/>
                      <a:pt x="2567750" y="1380458"/>
                      <a:pt x="2544223" y="1389031"/>
                    </a:cubicBezTo>
                    <a:cubicBezTo>
                      <a:pt x="2521839" y="1397127"/>
                      <a:pt x="2502789" y="1415415"/>
                      <a:pt x="2476309" y="1411319"/>
                    </a:cubicBezTo>
                    <a:cubicBezTo>
                      <a:pt x="2473643" y="1410938"/>
                      <a:pt x="2470690" y="1413510"/>
                      <a:pt x="2467737" y="1414177"/>
                    </a:cubicBezTo>
                    <a:cubicBezTo>
                      <a:pt x="2459641" y="1415987"/>
                      <a:pt x="2451545" y="1418177"/>
                      <a:pt x="2443353" y="1419035"/>
                    </a:cubicBezTo>
                    <a:cubicBezTo>
                      <a:pt x="2433352" y="1420178"/>
                      <a:pt x="2423160" y="1419797"/>
                      <a:pt x="2413159" y="1420749"/>
                    </a:cubicBezTo>
                    <a:cubicBezTo>
                      <a:pt x="2400300" y="1421892"/>
                      <a:pt x="2387632" y="1424940"/>
                      <a:pt x="2374868" y="1424940"/>
                    </a:cubicBezTo>
                    <a:cubicBezTo>
                      <a:pt x="2364581" y="1424940"/>
                      <a:pt x="2354389" y="1421416"/>
                      <a:pt x="2344198" y="1419701"/>
                    </a:cubicBezTo>
                    <a:cubicBezTo>
                      <a:pt x="2329815" y="1417320"/>
                      <a:pt x="2314003" y="1417987"/>
                      <a:pt x="2301335" y="1411891"/>
                    </a:cubicBezTo>
                    <a:cubicBezTo>
                      <a:pt x="2287810" y="1405414"/>
                      <a:pt x="2274951" y="1402461"/>
                      <a:pt x="2260949" y="1404461"/>
                    </a:cubicBezTo>
                    <a:cubicBezTo>
                      <a:pt x="2256282" y="1405128"/>
                      <a:pt x="2250281" y="1409129"/>
                      <a:pt x="2248186" y="1413224"/>
                    </a:cubicBezTo>
                    <a:cubicBezTo>
                      <a:pt x="2243518" y="1422368"/>
                      <a:pt x="2237137" y="1423988"/>
                      <a:pt x="2228469" y="1420844"/>
                    </a:cubicBezTo>
                    <a:cubicBezTo>
                      <a:pt x="2220944" y="1418177"/>
                      <a:pt x="2211705" y="1416844"/>
                      <a:pt x="2206562" y="1411700"/>
                    </a:cubicBezTo>
                    <a:cubicBezTo>
                      <a:pt x="2191988" y="1397127"/>
                      <a:pt x="2173414" y="1396651"/>
                      <a:pt x="2155317" y="1392746"/>
                    </a:cubicBezTo>
                    <a:cubicBezTo>
                      <a:pt x="2144269" y="1390364"/>
                      <a:pt x="2133981" y="1390269"/>
                      <a:pt x="2122932" y="1391888"/>
                    </a:cubicBezTo>
                    <a:cubicBezTo>
                      <a:pt x="2098930" y="1395508"/>
                      <a:pt x="2075593" y="1390364"/>
                      <a:pt x="2052542" y="1383792"/>
                    </a:cubicBezTo>
                    <a:cubicBezTo>
                      <a:pt x="2037302" y="1379411"/>
                      <a:pt x="2021681" y="1376744"/>
                      <a:pt x="2006537" y="1372267"/>
                    </a:cubicBezTo>
                    <a:cubicBezTo>
                      <a:pt x="1995202" y="1368838"/>
                      <a:pt x="1983868" y="1364742"/>
                      <a:pt x="1973486" y="1359218"/>
                    </a:cubicBezTo>
                    <a:cubicBezTo>
                      <a:pt x="1958435" y="1351121"/>
                      <a:pt x="1945292" y="1338929"/>
                      <a:pt x="1926146" y="1342168"/>
                    </a:cubicBezTo>
                    <a:cubicBezTo>
                      <a:pt x="1909286" y="1345025"/>
                      <a:pt x="1894047" y="1339025"/>
                      <a:pt x="1878616" y="1333310"/>
                    </a:cubicBezTo>
                    <a:cubicBezTo>
                      <a:pt x="1867281" y="1329119"/>
                      <a:pt x="1855948" y="1324832"/>
                      <a:pt x="1844231" y="1322165"/>
                    </a:cubicBezTo>
                    <a:cubicBezTo>
                      <a:pt x="1830324" y="1319022"/>
                      <a:pt x="1814608" y="1320356"/>
                      <a:pt x="1802225" y="1314545"/>
                    </a:cubicBezTo>
                    <a:cubicBezTo>
                      <a:pt x="1789271" y="1308449"/>
                      <a:pt x="1778509" y="1312545"/>
                      <a:pt x="1766983" y="1314260"/>
                    </a:cubicBezTo>
                    <a:cubicBezTo>
                      <a:pt x="1748600" y="1316927"/>
                      <a:pt x="1730311" y="1321880"/>
                      <a:pt x="1711738" y="1315593"/>
                    </a:cubicBezTo>
                    <a:cubicBezTo>
                      <a:pt x="1689164" y="1307973"/>
                      <a:pt x="1666780" y="1299782"/>
                      <a:pt x="1644111" y="1292543"/>
                    </a:cubicBezTo>
                    <a:cubicBezTo>
                      <a:pt x="1635347" y="1289780"/>
                      <a:pt x="1625919" y="1288637"/>
                      <a:pt x="1616774" y="1287399"/>
                    </a:cubicBezTo>
                    <a:cubicBezTo>
                      <a:pt x="1608107" y="1286351"/>
                      <a:pt x="1597725" y="1289018"/>
                      <a:pt x="1591056" y="1285018"/>
                    </a:cubicBezTo>
                    <a:cubicBezTo>
                      <a:pt x="1573911" y="1274731"/>
                      <a:pt x="1556291" y="1269683"/>
                      <a:pt x="1536478" y="1269683"/>
                    </a:cubicBezTo>
                    <a:cubicBezTo>
                      <a:pt x="1529048" y="1269683"/>
                      <a:pt x="1521809" y="1265396"/>
                      <a:pt x="1514285" y="1264634"/>
                    </a:cubicBezTo>
                    <a:cubicBezTo>
                      <a:pt x="1503997" y="1263682"/>
                      <a:pt x="1492186" y="1261110"/>
                      <a:pt x="1483233" y="1264730"/>
                    </a:cubicBezTo>
                    <a:cubicBezTo>
                      <a:pt x="1462183" y="1273302"/>
                      <a:pt x="1445134" y="1266158"/>
                      <a:pt x="1426750" y="1257681"/>
                    </a:cubicBezTo>
                    <a:cubicBezTo>
                      <a:pt x="1408652" y="1249299"/>
                      <a:pt x="1389602" y="1242632"/>
                      <a:pt x="1370362" y="1237107"/>
                    </a:cubicBezTo>
                    <a:cubicBezTo>
                      <a:pt x="1363123" y="1235107"/>
                      <a:pt x="1354456" y="1238441"/>
                      <a:pt x="1346454" y="1239107"/>
                    </a:cubicBezTo>
                    <a:cubicBezTo>
                      <a:pt x="1343596" y="1239298"/>
                      <a:pt x="1340453" y="1239584"/>
                      <a:pt x="1337882" y="1238631"/>
                    </a:cubicBezTo>
                    <a:cubicBezTo>
                      <a:pt x="1313022" y="1229487"/>
                      <a:pt x="1287780" y="1222534"/>
                      <a:pt x="1260825" y="1227296"/>
                    </a:cubicBezTo>
                    <a:cubicBezTo>
                      <a:pt x="1258349" y="1227773"/>
                      <a:pt x="1255586" y="1226725"/>
                      <a:pt x="1253109" y="1226058"/>
                    </a:cubicBezTo>
                    <a:cubicBezTo>
                      <a:pt x="1241012" y="1222629"/>
                      <a:pt x="1229201" y="1217200"/>
                      <a:pt x="1216915" y="1215962"/>
                    </a:cubicBezTo>
                    <a:cubicBezTo>
                      <a:pt x="1186625" y="1212914"/>
                      <a:pt x="1156146" y="1211675"/>
                      <a:pt x="1125664" y="1209675"/>
                    </a:cubicBezTo>
                    <a:cubicBezTo>
                      <a:pt x="1123759" y="1209580"/>
                      <a:pt x="1121759" y="1209580"/>
                      <a:pt x="1120045" y="1208913"/>
                    </a:cubicBezTo>
                    <a:cubicBezTo>
                      <a:pt x="1108805" y="1204817"/>
                      <a:pt x="1098995" y="1206151"/>
                      <a:pt x="1089469" y="1213961"/>
                    </a:cubicBezTo>
                    <a:cubicBezTo>
                      <a:pt x="1085278" y="1217390"/>
                      <a:pt x="1079563" y="1219200"/>
                      <a:pt x="1074325" y="1221105"/>
                    </a:cubicBezTo>
                    <a:cubicBezTo>
                      <a:pt x="1066609" y="1223963"/>
                      <a:pt x="1058704" y="1226725"/>
                      <a:pt x="1050703" y="1228535"/>
                    </a:cubicBezTo>
                    <a:cubicBezTo>
                      <a:pt x="1042797" y="1230249"/>
                      <a:pt x="1034320" y="1232630"/>
                      <a:pt x="1026700" y="1231297"/>
                    </a:cubicBezTo>
                    <a:cubicBezTo>
                      <a:pt x="1012984" y="1228916"/>
                      <a:pt x="999934" y="1223582"/>
                      <a:pt x="986409" y="1220057"/>
                    </a:cubicBezTo>
                    <a:cubicBezTo>
                      <a:pt x="981742" y="1218819"/>
                      <a:pt x="976598" y="1219010"/>
                      <a:pt x="971741" y="1218914"/>
                    </a:cubicBezTo>
                    <a:cubicBezTo>
                      <a:pt x="960596" y="1218629"/>
                      <a:pt x="949166" y="1221391"/>
                      <a:pt x="939070" y="1213485"/>
                    </a:cubicBezTo>
                    <a:cubicBezTo>
                      <a:pt x="929736" y="1206056"/>
                      <a:pt x="920305" y="1208246"/>
                      <a:pt x="910495" y="1213866"/>
                    </a:cubicBezTo>
                    <a:cubicBezTo>
                      <a:pt x="903446" y="1217867"/>
                      <a:pt x="895446" y="1221010"/>
                      <a:pt x="887540" y="1222534"/>
                    </a:cubicBezTo>
                    <a:cubicBezTo>
                      <a:pt x="876681" y="1224629"/>
                      <a:pt x="865918" y="1225487"/>
                      <a:pt x="854202" y="1224248"/>
                    </a:cubicBezTo>
                    <a:cubicBezTo>
                      <a:pt x="845915" y="1223391"/>
                      <a:pt x="839152" y="1223010"/>
                      <a:pt x="832675" y="1217962"/>
                    </a:cubicBezTo>
                    <a:cubicBezTo>
                      <a:pt x="831628" y="1217200"/>
                      <a:pt x="829723" y="1217009"/>
                      <a:pt x="828294" y="1217105"/>
                    </a:cubicBezTo>
                    <a:cubicBezTo>
                      <a:pt x="809530" y="1218724"/>
                      <a:pt x="790956" y="1217867"/>
                      <a:pt x="772001" y="1216723"/>
                    </a:cubicBezTo>
                    <a:cubicBezTo>
                      <a:pt x="747904" y="1215200"/>
                      <a:pt x="722566" y="1219676"/>
                      <a:pt x="701707" y="1235678"/>
                    </a:cubicBezTo>
                    <a:cubicBezTo>
                      <a:pt x="698659" y="1238060"/>
                      <a:pt x="694087" y="1239107"/>
                      <a:pt x="690086" y="1239679"/>
                    </a:cubicBezTo>
                    <a:cubicBezTo>
                      <a:pt x="671227" y="1242155"/>
                      <a:pt x="652272" y="1243870"/>
                      <a:pt x="633412" y="1246632"/>
                    </a:cubicBezTo>
                    <a:cubicBezTo>
                      <a:pt x="623125" y="1248156"/>
                      <a:pt x="612362" y="1249490"/>
                      <a:pt x="603028" y="1253681"/>
                    </a:cubicBezTo>
                    <a:cubicBezTo>
                      <a:pt x="593885" y="1257776"/>
                      <a:pt x="586549" y="1262634"/>
                      <a:pt x="581120" y="1254062"/>
                    </a:cubicBezTo>
                    <a:cubicBezTo>
                      <a:pt x="571406" y="1258634"/>
                      <a:pt x="562927" y="1262444"/>
                      <a:pt x="554642" y="1266539"/>
                    </a:cubicBezTo>
                    <a:cubicBezTo>
                      <a:pt x="551593" y="1268063"/>
                      <a:pt x="549021" y="1270540"/>
                      <a:pt x="545973" y="1271969"/>
                    </a:cubicBezTo>
                    <a:cubicBezTo>
                      <a:pt x="542734" y="1273493"/>
                      <a:pt x="539115" y="1274445"/>
                      <a:pt x="535591" y="1275207"/>
                    </a:cubicBezTo>
                    <a:cubicBezTo>
                      <a:pt x="519874" y="1278636"/>
                      <a:pt x="504158" y="1281779"/>
                      <a:pt x="488538" y="1285494"/>
                    </a:cubicBezTo>
                    <a:cubicBezTo>
                      <a:pt x="485489" y="1286256"/>
                      <a:pt x="482917" y="1289304"/>
                      <a:pt x="480155" y="1291304"/>
                    </a:cubicBezTo>
                    <a:cubicBezTo>
                      <a:pt x="478345" y="1292638"/>
                      <a:pt x="476536" y="1294638"/>
                      <a:pt x="474535" y="1294924"/>
                    </a:cubicBezTo>
                    <a:cubicBezTo>
                      <a:pt x="459295" y="1297210"/>
                      <a:pt x="444151" y="1299877"/>
                      <a:pt x="428816" y="1301020"/>
                    </a:cubicBezTo>
                    <a:cubicBezTo>
                      <a:pt x="415957" y="1301972"/>
                      <a:pt x="403574" y="1301687"/>
                      <a:pt x="400241" y="1318260"/>
                    </a:cubicBezTo>
                    <a:cubicBezTo>
                      <a:pt x="399669" y="1321118"/>
                      <a:pt x="395573" y="1324166"/>
                      <a:pt x="392431" y="1325594"/>
                    </a:cubicBezTo>
                    <a:cubicBezTo>
                      <a:pt x="383477" y="1329690"/>
                      <a:pt x="373951" y="1332452"/>
                      <a:pt x="365093" y="1336643"/>
                    </a:cubicBezTo>
                    <a:cubicBezTo>
                      <a:pt x="336042" y="1350645"/>
                      <a:pt x="305658" y="1359503"/>
                      <a:pt x="273177" y="1357884"/>
                    </a:cubicBezTo>
                    <a:cubicBezTo>
                      <a:pt x="263081" y="1357408"/>
                      <a:pt x="253270" y="1352264"/>
                      <a:pt x="246888" y="1350359"/>
                    </a:cubicBezTo>
                    <a:cubicBezTo>
                      <a:pt x="228506" y="1357884"/>
                      <a:pt x="213075" y="1365123"/>
                      <a:pt x="196977" y="1370552"/>
                    </a:cubicBezTo>
                    <a:cubicBezTo>
                      <a:pt x="182785" y="1375410"/>
                      <a:pt x="167926" y="1378458"/>
                      <a:pt x="153352" y="1381982"/>
                    </a:cubicBezTo>
                    <a:cubicBezTo>
                      <a:pt x="148018" y="1383316"/>
                      <a:pt x="142589" y="1384078"/>
                      <a:pt x="137160" y="1384745"/>
                    </a:cubicBezTo>
                    <a:cubicBezTo>
                      <a:pt x="120206" y="1386840"/>
                      <a:pt x="102489" y="1381792"/>
                      <a:pt x="85917" y="1389793"/>
                    </a:cubicBezTo>
                    <a:cubicBezTo>
                      <a:pt x="77248" y="1393984"/>
                      <a:pt x="68675" y="1399032"/>
                      <a:pt x="59532" y="1401223"/>
                    </a:cubicBezTo>
                    <a:cubicBezTo>
                      <a:pt x="49721" y="1403604"/>
                      <a:pt x="40124" y="1407319"/>
                      <a:pt x="30325" y="1409974"/>
                    </a:cubicBezTo>
                    <a:lnTo>
                      <a:pt x="0" y="1412360"/>
                    </a:lnTo>
                    <a:lnTo>
                      <a:pt x="0" y="1058622"/>
                    </a:lnTo>
                    <a:lnTo>
                      <a:pt x="17145" y="1060228"/>
                    </a:lnTo>
                    <a:cubicBezTo>
                      <a:pt x="26480" y="1061561"/>
                      <a:pt x="35528" y="1066133"/>
                      <a:pt x="44672" y="1066324"/>
                    </a:cubicBezTo>
                    <a:cubicBezTo>
                      <a:pt x="59055" y="1066610"/>
                      <a:pt x="71819" y="1068419"/>
                      <a:pt x="84677" y="1076230"/>
                    </a:cubicBezTo>
                    <a:cubicBezTo>
                      <a:pt x="104108" y="1087946"/>
                      <a:pt x="120110" y="1082993"/>
                      <a:pt x="132017" y="1064990"/>
                    </a:cubicBezTo>
                    <a:cubicBezTo>
                      <a:pt x="133255" y="1063181"/>
                      <a:pt x="134874" y="1060799"/>
                      <a:pt x="136779" y="1060323"/>
                    </a:cubicBezTo>
                    <a:cubicBezTo>
                      <a:pt x="153639" y="1056132"/>
                      <a:pt x="170974" y="1048131"/>
                      <a:pt x="187547" y="1049179"/>
                    </a:cubicBezTo>
                    <a:cubicBezTo>
                      <a:pt x="216789" y="1051084"/>
                      <a:pt x="244316" y="1048798"/>
                      <a:pt x="270891" y="1036415"/>
                    </a:cubicBezTo>
                    <a:cubicBezTo>
                      <a:pt x="272510" y="1035653"/>
                      <a:pt x="274987" y="1034891"/>
                      <a:pt x="276320" y="1035558"/>
                    </a:cubicBezTo>
                    <a:cubicBezTo>
                      <a:pt x="292322" y="1043845"/>
                      <a:pt x="309848" y="1050417"/>
                      <a:pt x="323755" y="1061561"/>
                    </a:cubicBezTo>
                    <a:cubicBezTo>
                      <a:pt x="336995" y="1072134"/>
                      <a:pt x="352997" y="1072229"/>
                      <a:pt x="361855" y="1057942"/>
                    </a:cubicBezTo>
                    <a:cubicBezTo>
                      <a:pt x="366236" y="1050893"/>
                      <a:pt x="372332" y="1042702"/>
                      <a:pt x="379571" y="1039939"/>
                    </a:cubicBezTo>
                    <a:cubicBezTo>
                      <a:pt x="395954" y="1033653"/>
                      <a:pt x="413481" y="1030414"/>
                      <a:pt x="430530" y="1025747"/>
                    </a:cubicBezTo>
                    <a:cubicBezTo>
                      <a:pt x="451581" y="1020032"/>
                      <a:pt x="472345" y="1020032"/>
                      <a:pt x="493300" y="1027176"/>
                    </a:cubicBezTo>
                    <a:cubicBezTo>
                      <a:pt x="508064" y="1032224"/>
                      <a:pt x="523113" y="1032224"/>
                      <a:pt x="537782" y="1025366"/>
                    </a:cubicBezTo>
                    <a:cubicBezTo>
                      <a:pt x="545687" y="1021652"/>
                      <a:pt x="553784" y="1017842"/>
                      <a:pt x="562166" y="1015746"/>
                    </a:cubicBezTo>
                    <a:cubicBezTo>
                      <a:pt x="567595" y="1014412"/>
                      <a:pt x="573881" y="1015651"/>
                      <a:pt x="579596" y="1016699"/>
                    </a:cubicBezTo>
                    <a:cubicBezTo>
                      <a:pt x="590645" y="1018794"/>
                      <a:pt x="602075" y="1025176"/>
                      <a:pt x="612362" y="1023557"/>
                    </a:cubicBezTo>
                    <a:cubicBezTo>
                      <a:pt x="647891" y="1017842"/>
                      <a:pt x="681419" y="1031272"/>
                      <a:pt x="716090" y="1031653"/>
                    </a:cubicBezTo>
                    <a:cubicBezTo>
                      <a:pt x="731806" y="1031843"/>
                      <a:pt x="747332" y="1034891"/>
                      <a:pt x="758381" y="1018985"/>
                    </a:cubicBezTo>
                    <a:cubicBezTo>
                      <a:pt x="759809" y="1016889"/>
                      <a:pt x="766763" y="1018032"/>
                      <a:pt x="771049" y="1018699"/>
                    </a:cubicBezTo>
                    <a:cubicBezTo>
                      <a:pt x="780574" y="1020128"/>
                      <a:pt x="790004" y="1023747"/>
                      <a:pt x="799433" y="1023652"/>
                    </a:cubicBezTo>
                    <a:cubicBezTo>
                      <a:pt x="818960" y="1023557"/>
                      <a:pt x="838581" y="1022033"/>
                      <a:pt x="858012" y="1020318"/>
                    </a:cubicBezTo>
                    <a:cubicBezTo>
                      <a:pt x="865346" y="1019651"/>
                      <a:pt x="872395" y="1017080"/>
                      <a:pt x="879634" y="1015270"/>
                    </a:cubicBezTo>
                    <a:cubicBezTo>
                      <a:pt x="883634" y="1014222"/>
                      <a:pt x="887921" y="1011460"/>
                      <a:pt x="891635" y="1012031"/>
                    </a:cubicBezTo>
                    <a:cubicBezTo>
                      <a:pt x="913162" y="1015365"/>
                      <a:pt x="932879" y="1007174"/>
                      <a:pt x="953262" y="1003078"/>
                    </a:cubicBezTo>
                    <a:cubicBezTo>
                      <a:pt x="962692" y="1001173"/>
                      <a:pt x="971550" y="996601"/>
                      <a:pt x="980694" y="993458"/>
                    </a:cubicBezTo>
                    <a:cubicBezTo>
                      <a:pt x="983075" y="992600"/>
                      <a:pt x="985742" y="991838"/>
                      <a:pt x="988124" y="992029"/>
                    </a:cubicBezTo>
                    <a:cubicBezTo>
                      <a:pt x="1001744" y="993172"/>
                      <a:pt x="1015270" y="994791"/>
                      <a:pt x="1028795" y="996029"/>
                    </a:cubicBezTo>
                    <a:cubicBezTo>
                      <a:pt x="1041083" y="997172"/>
                      <a:pt x="1053465" y="997553"/>
                      <a:pt x="1059275" y="1011555"/>
                    </a:cubicBezTo>
                    <a:cubicBezTo>
                      <a:pt x="1060133" y="1013746"/>
                      <a:pt x="1062990" y="1015365"/>
                      <a:pt x="1065181" y="1016794"/>
                    </a:cubicBezTo>
                    <a:cubicBezTo>
                      <a:pt x="1098995" y="1038797"/>
                      <a:pt x="1117092" y="1038225"/>
                      <a:pt x="1150144" y="1014984"/>
                    </a:cubicBezTo>
                    <a:cubicBezTo>
                      <a:pt x="1153573" y="1012603"/>
                      <a:pt x="1160907" y="1010888"/>
                      <a:pt x="1163193" y="1012793"/>
                    </a:cubicBezTo>
                    <a:cubicBezTo>
                      <a:pt x="1182624" y="1028605"/>
                      <a:pt x="1203865" y="1026890"/>
                      <a:pt x="1226249" y="1021937"/>
                    </a:cubicBezTo>
                    <a:cubicBezTo>
                      <a:pt x="1232059" y="1020604"/>
                      <a:pt x="1240251" y="1020604"/>
                      <a:pt x="1244632" y="1023747"/>
                    </a:cubicBezTo>
                    <a:cubicBezTo>
                      <a:pt x="1265492" y="1038320"/>
                      <a:pt x="1287876" y="1036225"/>
                      <a:pt x="1310545" y="1031939"/>
                    </a:cubicBezTo>
                    <a:cubicBezTo>
                      <a:pt x="1314069" y="1031272"/>
                      <a:pt x="1318356" y="1027652"/>
                      <a:pt x="1319879" y="1024319"/>
                    </a:cubicBezTo>
                    <a:cubicBezTo>
                      <a:pt x="1325309" y="1012508"/>
                      <a:pt x="1335501" y="1008507"/>
                      <a:pt x="1346740" y="1005173"/>
                    </a:cubicBezTo>
                    <a:cubicBezTo>
                      <a:pt x="1364457" y="999744"/>
                      <a:pt x="1381887" y="993362"/>
                      <a:pt x="1399699" y="988219"/>
                    </a:cubicBezTo>
                    <a:cubicBezTo>
                      <a:pt x="1404081" y="986981"/>
                      <a:pt x="1409510" y="987743"/>
                      <a:pt x="1414082" y="989171"/>
                    </a:cubicBezTo>
                    <a:cubicBezTo>
                      <a:pt x="1429703" y="994029"/>
                      <a:pt x="1439609" y="1006221"/>
                      <a:pt x="1450467" y="1017461"/>
                    </a:cubicBezTo>
                    <a:cubicBezTo>
                      <a:pt x="1455230" y="1022414"/>
                      <a:pt x="1461802" y="1025938"/>
                      <a:pt x="1468184" y="1028795"/>
                    </a:cubicBezTo>
                    <a:cubicBezTo>
                      <a:pt x="1484757" y="1036130"/>
                      <a:pt x="1501712" y="1042702"/>
                      <a:pt x="1518476" y="1049655"/>
                    </a:cubicBezTo>
                    <a:cubicBezTo>
                      <a:pt x="1520095" y="1050322"/>
                      <a:pt x="1521428" y="1052036"/>
                      <a:pt x="1522667" y="1053465"/>
                    </a:cubicBezTo>
                    <a:cubicBezTo>
                      <a:pt x="1535049" y="1068515"/>
                      <a:pt x="1547336" y="1083659"/>
                      <a:pt x="1559814" y="1098709"/>
                    </a:cubicBezTo>
                    <a:cubicBezTo>
                      <a:pt x="1562195" y="1101566"/>
                      <a:pt x="1565625" y="1103662"/>
                      <a:pt x="1568196" y="1106424"/>
                    </a:cubicBezTo>
                    <a:cubicBezTo>
                      <a:pt x="1571816" y="1110234"/>
                      <a:pt x="1576388" y="1113854"/>
                      <a:pt x="1578293" y="1118426"/>
                    </a:cubicBezTo>
                    <a:cubicBezTo>
                      <a:pt x="1584198" y="1132808"/>
                      <a:pt x="1595533" y="1139000"/>
                      <a:pt x="1609820" y="1141667"/>
                    </a:cubicBezTo>
                    <a:cubicBezTo>
                      <a:pt x="1622870" y="1144143"/>
                      <a:pt x="1635919" y="1146239"/>
                      <a:pt x="1648873" y="1149096"/>
                    </a:cubicBezTo>
                    <a:cubicBezTo>
                      <a:pt x="1664684" y="1152525"/>
                      <a:pt x="1680401" y="1156240"/>
                      <a:pt x="1696022" y="1160431"/>
                    </a:cubicBezTo>
                    <a:cubicBezTo>
                      <a:pt x="1702784" y="1162241"/>
                      <a:pt x="1709928" y="1164336"/>
                      <a:pt x="1715739" y="1168051"/>
                    </a:cubicBezTo>
                    <a:cubicBezTo>
                      <a:pt x="1732026" y="1178338"/>
                      <a:pt x="1749457" y="1185291"/>
                      <a:pt x="1768602" y="1182529"/>
                    </a:cubicBezTo>
                    <a:cubicBezTo>
                      <a:pt x="1783937" y="1180338"/>
                      <a:pt x="1796796" y="1185958"/>
                      <a:pt x="1806321" y="1194721"/>
                    </a:cubicBezTo>
                    <a:cubicBezTo>
                      <a:pt x="1823657" y="1210628"/>
                      <a:pt x="1842230" y="1207008"/>
                      <a:pt x="1860709" y="1201865"/>
                    </a:cubicBezTo>
                    <a:cubicBezTo>
                      <a:pt x="1870234" y="1199198"/>
                      <a:pt x="1878044" y="1199579"/>
                      <a:pt x="1887093" y="1202150"/>
                    </a:cubicBezTo>
                    <a:cubicBezTo>
                      <a:pt x="1908048" y="1208151"/>
                      <a:pt x="1922050" y="1224439"/>
                      <a:pt x="1935575" y="1238726"/>
                    </a:cubicBezTo>
                    <a:cubicBezTo>
                      <a:pt x="1947101" y="1250918"/>
                      <a:pt x="1960055" y="1257776"/>
                      <a:pt x="1974247" y="1262920"/>
                    </a:cubicBezTo>
                    <a:cubicBezTo>
                      <a:pt x="1992154" y="1269492"/>
                      <a:pt x="2006346" y="1267016"/>
                      <a:pt x="2014919" y="1251204"/>
                    </a:cubicBezTo>
                    <a:cubicBezTo>
                      <a:pt x="2017300" y="1246727"/>
                      <a:pt x="2021491" y="1241488"/>
                      <a:pt x="2025968" y="1240155"/>
                    </a:cubicBezTo>
                    <a:cubicBezTo>
                      <a:pt x="2047589" y="1233488"/>
                      <a:pt x="2069497" y="1223772"/>
                      <a:pt x="2092643" y="1229678"/>
                    </a:cubicBezTo>
                    <a:cubicBezTo>
                      <a:pt x="2124647" y="1237774"/>
                      <a:pt x="2155889" y="1237298"/>
                      <a:pt x="2187893" y="1229297"/>
                    </a:cubicBezTo>
                    <a:cubicBezTo>
                      <a:pt x="2239804" y="1216343"/>
                      <a:pt x="2291715" y="1202627"/>
                      <a:pt x="2346294" y="1205484"/>
                    </a:cubicBezTo>
                    <a:cubicBezTo>
                      <a:pt x="2355342" y="1205960"/>
                      <a:pt x="2366105" y="1200150"/>
                      <a:pt x="2373916" y="1194435"/>
                    </a:cubicBezTo>
                    <a:cubicBezTo>
                      <a:pt x="2388870" y="1183577"/>
                      <a:pt x="2388203" y="1182719"/>
                      <a:pt x="2404967" y="1191673"/>
                    </a:cubicBezTo>
                    <a:cubicBezTo>
                      <a:pt x="2408968" y="1193864"/>
                      <a:pt x="2413921" y="1195197"/>
                      <a:pt x="2416874" y="1198436"/>
                    </a:cubicBezTo>
                    <a:cubicBezTo>
                      <a:pt x="2431923" y="1214914"/>
                      <a:pt x="2450497" y="1210913"/>
                      <a:pt x="2468975" y="1208532"/>
                    </a:cubicBezTo>
                    <a:cubicBezTo>
                      <a:pt x="2472214" y="1208056"/>
                      <a:pt x="2476119" y="1207389"/>
                      <a:pt x="2478882" y="1208723"/>
                    </a:cubicBezTo>
                    <a:cubicBezTo>
                      <a:pt x="2491359" y="1214723"/>
                      <a:pt x="2501932" y="1212628"/>
                      <a:pt x="2512791" y="1204436"/>
                    </a:cubicBezTo>
                    <a:cubicBezTo>
                      <a:pt x="2522220" y="1197388"/>
                      <a:pt x="2533079" y="1193197"/>
                      <a:pt x="2544223" y="1201960"/>
                    </a:cubicBezTo>
                    <a:cubicBezTo>
                      <a:pt x="2568988" y="1221391"/>
                      <a:pt x="2595467" y="1222343"/>
                      <a:pt x="2623471" y="1210056"/>
                    </a:cubicBezTo>
                    <a:cubicBezTo>
                      <a:pt x="2643473" y="1201293"/>
                      <a:pt x="2663190" y="1199293"/>
                      <a:pt x="2684241" y="1208151"/>
                    </a:cubicBezTo>
                    <a:cubicBezTo>
                      <a:pt x="2692337" y="1211580"/>
                      <a:pt x="2702814" y="1209294"/>
                      <a:pt x="2712244" y="1210056"/>
                    </a:cubicBezTo>
                    <a:cubicBezTo>
                      <a:pt x="2717578" y="1210437"/>
                      <a:pt x="2723484" y="1210532"/>
                      <a:pt x="2728055" y="1212914"/>
                    </a:cubicBezTo>
                    <a:cubicBezTo>
                      <a:pt x="2740248" y="1219010"/>
                      <a:pt x="2751582" y="1226820"/>
                      <a:pt x="2763869" y="1232821"/>
                    </a:cubicBezTo>
                    <a:cubicBezTo>
                      <a:pt x="2769775" y="1235678"/>
                      <a:pt x="2776823" y="1237202"/>
                      <a:pt x="2783491" y="1237298"/>
                    </a:cubicBezTo>
                    <a:cubicBezTo>
                      <a:pt x="2803208" y="1237774"/>
                      <a:pt x="2822925" y="1237774"/>
                      <a:pt x="2842546" y="1236917"/>
                    </a:cubicBezTo>
                    <a:cubicBezTo>
                      <a:pt x="2874931" y="1235583"/>
                      <a:pt x="2907792" y="1235297"/>
                      <a:pt x="2931128" y="1206913"/>
                    </a:cubicBezTo>
                    <a:cubicBezTo>
                      <a:pt x="2933034" y="1204627"/>
                      <a:pt x="2937129" y="1203293"/>
                      <a:pt x="2940368" y="1202912"/>
                    </a:cubicBezTo>
                    <a:cubicBezTo>
                      <a:pt x="2955322" y="1201103"/>
                      <a:pt x="2970657" y="1200912"/>
                      <a:pt x="2985421" y="1197959"/>
                    </a:cubicBezTo>
                    <a:cubicBezTo>
                      <a:pt x="2997232" y="1195578"/>
                      <a:pt x="3007043" y="1196340"/>
                      <a:pt x="3015996" y="1204722"/>
                    </a:cubicBezTo>
                    <a:cubicBezTo>
                      <a:pt x="3027712" y="1215771"/>
                      <a:pt x="3042000" y="1222248"/>
                      <a:pt x="3057621" y="1218724"/>
                    </a:cubicBezTo>
                    <a:cubicBezTo>
                      <a:pt x="3073241" y="1215295"/>
                      <a:pt x="3083528" y="1222724"/>
                      <a:pt x="3095054" y="1230440"/>
                    </a:cubicBezTo>
                    <a:cubicBezTo>
                      <a:pt x="3103436" y="1236059"/>
                      <a:pt x="3112961" y="1243108"/>
                      <a:pt x="3122295" y="1243679"/>
                    </a:cubicBezTo>
                    <a:cubicBezTo>
                      <a:pt x="3143441" y="1244917"/>
                      <a:pt x="3161634" y="1264539"/>
                      <a:pt x="3184589" y="1253395"/>
                    </a:cubicBezTo>
                    <a:cubicBezTo>
                      <a:pt x="3186113" y="1252633"/>
                      <a:pt x="3188875" y="1254538"/>
                      <a:pt x="3191066" y="1255014"/>
                    </a:cubicBezTo>
                    <a:cubicBezTo>
                      <a:pt x="3208592" y="1258634"/>
                      <a:pt x="3225070" y="1255109"/>
                      <a:pt x="3237929" y="1243203"/>
                    </a:cubicBezTo>
                    <a:cubicBezTo>
                      <a:pt x="3254788" y="1227677"/>
                      <a:pt x="3273457" y="1226153"/>
                      <a:pt x="3294221" y="1231202"/>
                    </a:cubicBezTo>
                    <a:cubicBezTo>
                      <a:pt x="3300889" y="1232821"/>
                      <a:pt x="3307557" y="1233964"/>
                      <a:pt x="3314319" y="1235297"/>
                    </a:cubicBezTo>
                    <a:cubicBezTo>
                      <a:pt x="3323463" y="1237202"/>
                      <a:pt x="3332703" y="1239203"/>
                      <a:pt x="3341846" y="1241108"/>
                    </a:cubicBezTo>
                    <a:cubicBezTo>
                      <a:pt x="3350705" y="1243013"/>
                      <a:pt x="3360516" y="1246251"/>
                      <a:pt x="3367373" y="1238060"/>
                    </a:cubicBezTo>
                    <a:cubicBezTo>
                      <a:pt x="3373279" y="1231011"/>
                      <a:pt x="3377470" y="1231678"/>
                      <a:pt x="3382899" y="1237774"/>
                    </a:cubicBezTo>
                    <a:cubicBezTo>
                      <a:pt x="3401759" y="1259110"/>
                      <a:pt x="3424619" y="1272445"/>
                      <a:pt x="3453765" y="1273397"/>
                    </a:cubicBezTo>
                    <a:cubicBezTo>
                      <a:pt x="3459766" y="1273588"/>
                      <a:pt x="3465862" y="1274921"/>
                      <a:pt x="3471767" y="1276350"/>
                    </a:cubicBezTo>
                    <a:cubicBezTo>
                      <a:pt x="3475387" y="1277207"/>
                      <a:pt x="3479769" y="1278160"/>
                      <a:pt x="3481959" y="1280732"/>
                    </a:cubicBezTo>
                    <a:cubicBezTo>
                      <a:pt x="3499009" y="1300353"/>
                      <a:pt x="3520250" y="1313974"/>
                      <a:pt x="3543396" y="1324928"/>
                    </a:cubicBezTo>
                    <a:cubicBezTo>
                      <a:pt x="3551682" y="1328833"/>
                      <a:pt x="3560541" y="1332738"/>
                      <a:pt x="3569494" y="1333881"/>
                    </a:cubicBezTo>
                    <a:cubicBezTo>
                      <a:pt x="3578828" y="1335024"/>
                      <a:pt x="3588639" y="1333119"/>
                      <a:pt x="3598164" y="1332071"/>
                    </a:cubicBezTo>
                    <a:cubicBezTo>
                      <a:pt x="3603784" y="1331500"/>
                      <a:pt x="3610261" y="1331595"/>
                      <a:pt x="3614738" y="1328833"/>
                    </a:cubicBezTo>
                    <a:cubicBezTo>
                      <a:pt x="3628930" y="1320165"/>
                      <a:pt x="3642646" y="1310831"/>
                      <a:pt x="3655886" y="1300734"/>
                    </a:cubicBezTo>
                    <a:cubicBezTo>
                      <a:pt x="3667221" y="1292066"/>
                      <a:pt x="3669507" y="1290828"/>
                      <a:pt x="3679317" y="1301687"/>
                    </a:cubicBezTo>
                    <a:cubicBezTo>
                      <a:pt x="3689414" y="1312831"/>
                      <a:pt x="3701987" y="1318641"/>
                      <a:pt x="3715893" y="1321022"/>
                    </a:cubicBezTo>
                    <a:cubicBezTo>
                      <a:pt x="3737896" y="1324737"/>
                      <a:pt x="3760089" y="1327880"/>
                      <a:pt x="3782282" y="1329690"/>
                    </a:cubicBezTo>
                    <a:cubicBezTo>
                      <a:pt x="3802380" y="1331309"/>
                      <a:pt x="3812000" y="1322546"/>
                      <a:pt x="3816001" y="1302639"/>
                    </a:cubicBezTo>
                    <a:cubicBezTo>
                      <a:pt x="3818287" y="1291590"/>
                      <a:pt x="3821240" y="1279588"/>
                      <a:pt x="3833431" y="1276636"/>
                    </a:cubicBezTo>
                    <a:cubicBezTo>
                      <a:pt x="3853339" y="1271873"/>
                      <a:pt x="3874008" y="1269778"/>
                      <a:pt x="3883819" y="1246442"/>
                    </a:cubicBezTo>
                    <a:cubicBezTo>
                      <a:pt x="3889248" y="1251585"/>
                      <a:pt x="3892582" y="1254633"/>
                      <a:pt x="3895821" y="1257681"/>
                    </a:cubicBezTo>
                    <a:cubicBezTo>
                      <a:pt x="3904774" y="1266158"/>
                      <a:pt x="3923347" y="1269778"/>
                      <a:pt x="3932778" y="1262444"/>
                    </a:cubicBezTo>
                    <a:cubicBezTo>
                      <a:pt x="3946684" y="1251776"/>
                      <a:pt x="3959448" y="1253776"/>
                      <a:pt x="3972782" y="1262063"/>
                    </a:cubicBezTo>
                    <a:cubicBezTo>
                      <a:pt x="3995071" y="1275779"/>
                      <a:pt x="4019931" y="1272635"/>
                      <a:pt x="4042505" y="1267111"/>
                    </a:cubicBezTo>
                    <a:cubicBezTo>
                      <a:pt x="4059555" y="1263015"/>
                      <a:pt x="4077748" y="1255490"/>
                      <a:pt x="4088892" y="1238250"/>
                    </a:cubicBezTo>
                    <a:cubicBezTo>
                      <a:pt x="4092416" y="1232726"/>
                      <a:pt x="4100322" y="1229963"/>
                      <a:pt x="4106609" y="1226344"/>
                    </a:cubicBezTo>
                    <a:cubicBezTo>
                      <a:pt x="4111848" y="1223391"/>
                      <a:pt x="4117372" y="1220629"/>
                      <a:pt x="4123182" y="1218724"/>
                    </a:cubicBezTo>
                    <a:cubicBezTo>
                      <a:pt x="4129373" y="1216628"/>
                      <a:pt x="4136232" y="1213580"/>
                      <a:pt x="4142328" y="1214438"/>
                    </a:cubicBezTo>
                    <a:cubicBezTo>
                      <a:pt x="4160806" y="1216914"/>
                      <a:pt x="4175475" y="1212056"/>
                      <a:pt x="4188524" y="1198245"/>
                    </a:cubicBezTo>
                    <a:cubicBezTo>
                      <a:pt x="4195287" y="1191101"/>
                      <a:pt x="4205288" y="1182434"/>
                      <a:pt x="4213860" y="1182338"/>
                    </a:cubicBezTo>
                    <a:cubicBezTo>
                      <a:pt x="4234720" y="1182053"/>
                      <a:pt x="4252055" y="1175195"/>
                      <a:pt x="4270820" y="1167003"/>
                    </a:cubicBezTo>
                    <a:cubicBezTo>
                      <a:pt x="4282916" y="1161764"/>
                      <a:pt x="4296632" y="1158145"/>
                      <a:pt x="4309587" y="1153287"/>
                    </a:cubicBezTo>
                    <a:cubicBezTo>
                      <a:pt x="4324731" y="1147572"/>
                      <a:pt x="4341210" y="1145477"/>
                      <a:pt x="4350449" y="1129665"/>
                    </a:cubicBezTo>
                    <a:cubicBezTo>
                      <a:pt x="4351496" y="1127951"/>
                      <a:pt x="4354640" y="1127665"/>
                      <a:pt x="4356164" y="1126046"/>
                    </a:cubicBezTo>
                    <a:cubicBezTo>
                      <a:pt x="4361021" y="1121093"/>
                      <a:pt x="4367308" y="1116521"/>
                      <a:pt x="4369880" y="1110520"/>
                    </a:cubicBezTo>
                    <a:cubicBezTo>
                      <a:pt x="4377309" y="1092994"/>
                      <a:pt x="4383119" y="1074896"/>
                      <a:pt x="4389787" y="1057085"/>
                    </a:cubicBezTo>
                    <a:cubicBezTo>
                      <a:pt x="4391216" y="1053275"/>
                      <a:pt x="4392549" y="1048417"/>
                      <a:pt x="4395502" y="1046226"/>
                    </a:cubicBezTo>
                    <a:cubicBezTo>
                      <a:pt x="4412552" y="1033653"/>
                      <a:pt x="4429888" y="1021556"/>
                      <a:pt x="4447413" y="1009650"/>
                    </a:cubicBezTo>
                    <a:cubicBezTo>
                      <a:pt x="4454462" y="1004887"/>
                      <a:pt x="4460367" y="1007555"/>
                      <a:pt x="4466654" y="1013079"/>
                    </a:cubicBezTo>
                    <a:cubicBezTo>
                      <a:pt x="4472750" y="1018318"/>
                      <a:pt x="4480275" y="1023747"/>
                      <a:pt x="4487894" y="1025081"/>
                    </a:cubicBezTo>
                    <a:cubicBezTo>
                      <a:pt x="4503135" y="1027652"/>
                      <a:pt x="4518946" y="1028224"/>
                      <a:pt x="4534472" y="1028224"/>
                    </a:cubicBezTo>
                    <a:cubicBezTo>
                      <a:pt x="4540282" y="1028224"/>
                      <a:pt x="4546473" y="1024795"/>
                      <a:pt x="4551903" y="1022033"/>
                    </a:cubicBezTo>
                    <a:cubicBezTo>
                      <a:pt x="4562189" y="1016794"/>
                      <a:pt x="4571714" y="1009745"/>
                      <a:pt x="4582382" y="1005364"/>
                    </a:cubicBezTo>
                    <a:cubicBezTo>
                      <a:pt x="4594765" y="1000316"/>
                      <a:pt x="4602194" y="992219"/>
                      <a:pt x="4605909" y="979551"/>
                    </a:cubicBezTo>
                    <a:cubicBezTo>
                      <a:pt x="4611434" y="960692"/>
                      <a:pt x="4624579" y="947547"/>
                      <a:pt x="4640104" y="936879"/>
                    </a:cubicBezTo>
                    <a:cubicBezTo>
                      <a:pt x="4659821" y="923258"/>
                      <a:pt x="4683348" y="923925"/>
                      <a:pt x="4705731" y="920591"/>
                    </a:cubicBezTo>
                    <a:cubicBezTo>
                      <a:pt x="4714304" y="919353"/>
                      <a:pt x="4723162" y="918305"/>
                      <a:pt x="4730973" y="915162"/>
                    </a:cubicBezTo>
                    <a:cubicBezTo>
                      <a:pt x="4760595" y="903351"/>
                      <a:pt x="4790218" y="892112"/>
                      <a:pt x="4822794" y="892397"/>
                    </a:cubicBezTo>
                    <a:cubicBezTo>
                      <a:pt x="4825460" y="892397"/>
                      <a:pt x="4828128" y="892112"/>
                      <a:pt x="4830794" y="891635"/>
                    </a:cubicBezTo>
                    <a:cubicBezTo>
                      <a:pt x="4853940" y="887730"/>
                      <a:pt x="4877848" y="886206"/>
                      <a:pt x="4894421" y="865442"/>
                    </a:cubicBezTo>
                    <a:cubicBezTo>
                      <a:pt x="4897469" y="861632"/>
                      <a:pt x="4904422" y="860489"/>
                      <a:pt x="4909756" y="858964"/>
                    </a:cubicBezTo>
                    <a:cubicBezTo>
                      <a:pt x="4918996" y="856488"/>
                      <a:pt x="4925188" y="851440"/>
                      <a:pt x="4928521" y="842391"/>
                    </a:cubicBezTo>
                    <a:cubicBezTo>
                      <a:pt x="4934141" y="826770"/>
                      <a:pt x="4940808" y="811435"/>
                      <a:pt x="4945857" y="795623"/>
                    </a:cubicBezTo>
                    <a:cubicBezTo>
                      <a:pt x="4949381" y="784765"/>
                      <a:pt x="4955953" y="778764"/>
                      <a:pt x="4966145" y="774287"/>
                    </a:cubicBezTo>
                    <a:cubicBezTo>
                      <a:pt x="4971860" y="771811"/>
                      <a:pt x="4976813" y="766382"/>
                      <a:pt x="4980909" y="761333"/>
                    </a:cubicBezTo>
                    <a:cubicBezTo>
                      <a:pt x="4985862" y="755237"/>
                      <a:pt x="4988433" y="747141"/>
                      <a:pt x="4993862" y="741712"/>
                    </a:cubicBezTo>
                    <a:cubicBezTo>
                      <a:pt x="5007102" y="728186"/>
                      <a:pt x="5011198" y="713232"/>
                      <a:pt x="5006816" y="694754"/>
                    </a:cubicBezTo>
                    <a:cubicBezTo>
                      <a:pt x="5002911" y="678371"/>
                      <a:pt x="5013198" y="656463"/>
                      <a:pt x="5026724" y="653129"/>
                    </a:cubicBezTo>
                    <a:cubicBezTo>
                      <a:pt x="5041678" y="649414"/>
                      <a:pt x="5051965" y="640271"/>
                      <a:pt x="5062538" y="630079"/>
                    </a:cubicBezTo>
                    <a:cubicBezTo>
                      <a:pt x="5068443" y="624364"/>
                      <a:pt x="5076730" y="619411"/>
                      <a:pt x="5084731" y="617982"/>
                    </a:cubicBezTo>
                    <a:cubicBezTo>
                      <a:pt x="5115116" y="612458"/>
                      <a:pt x="5143786" y="619220"/>
                      <a:pt x="5172647" y="630174"/>
                    </a:cubicBezTo>
                    <a:cubicBezTo>
                      <a:pt x="5191506" y="637318"/>
                      <a:pt x="5212461" y="639223"/>
                      <a:pt x="5232654" y="642080"/>
                    </a:cubicBezTo>
                    <a:cubicBezTo>
                      <a:pt x="5238941" y="642937"/>
                      <a:pt x="5246942" y="641033"/>
                      <a:pt x="5252371" y="637508"/>
                    </a:cubicBezTo>
                    <a:cubicBezTo>
                      <a:pt x="5271421" y="625316"/>
                      <a:pt x="5290376" y="612743"/>
                      <a:pt x="5308092" y="598646"/>
                    </a:cubicBezTo>
                    <a:cubicBezTo>
                      <a:pt x="5324571" y="585407"/>
                      <a:pt x="5343144" y="579882"/>
                      <a:pt x="5363147" y="581311"/>
                    </a:cubicBezTo>
                    <a:cubicBezTo>
                      <a:pt x="5377720" y="582359"/>
                      <a:pt x="5390864" y="579977"/>
                      <a:pt x="5404580" y="576358"/>
                    </a:cubicBezTo>
                    <a:cubicBezTo>
                      <a:pt x="5416010" y="573310"/>
                      <a:pt x="5428583" y="571214"/>
                      <a:pt x="5440203" y="572548"/>
                    </a:cubicBezTo>
                    <a:cubicBezTo>
                      <a:pt x="5456491" y="574453"/>
                      <a:pt x="5469922" y="571691"/>
                      <a:pt x="5482971" y="561880"/>
                    </a:cubicBezTo>
                    <a:cubicBezTo>
                      <a:pt x="5489924" y="556641"/>
                      <a:pt x="5498878" y="553879"/>
                      <a:pt x="5507165" y="550259"/>
                    </a:cubicBezTo>
                    <a:cubicBezTo>
                      <a:pt x="5519928" y="544640"/>
                      <a:pt x="5533168" y="539877"/>
                      <a:pt x="5545645" y="533591"/>
                    </a:cubicBezTo>
                    <a:cubicBezTo>
                      <a:pt x="5559076" y="526923"/>
                      <a:pt x="5571363" y="517684"/>
                      <a:pt x="5585079" y="511969"/>
                    </a:cubicBezTo>
                    <a:cubicBezTo>
                      <a:pt x="5599843" y="505778"/>
                      <a:pt x="5609368" y="496348"/>
                      <a:pt x="5615368" y="481679"/>
                    </a:cubicBezTo>
                    <a:cubicBezTo>
                      <a:pt x="5619179" y="472440"/>
                      <a:pt x="5624417" y="462629"/>
                      <a:pt x="5631656" y="456152"/>
                    </a:cubicBezTo>
                    <a:cubicBezTo>
                      <a:pt x="5646611" y="442913"/>
                      <a:pt x="5664136" y="432625"/>
                      <a:pt x="5679377" y="419576"/>
                    </a:cubicBezTo>
                    <a:cubicBezTo>
                      <a:pt x="5700808" y="401288"/>
                      <a:pt x="5720620" y="381857"/>
                      <a:pt x="5722525" y="350615"/>
                    </a:cubicBezTo>
                    <a:cubicBezTo>
                      <a:pt x="5723572" y="333375"/>
                      <a:pt x="5732716" y="326041"/>
                      <a:pt x="5749576" y="321945"/>
                    </a:cubicBezTo>
                    <a:cubicBezTo>
                      <a:pt x="5755195" y="320612"/>
                      <a:pt x="5763197" y="318040"/>
                      <a:pt x="5764911" y="313849"/>
                    </a:cubicBezTo>
                    <a:cubicBezTo>
                      <a:pt x="5770054" y="301371"/>
                      <a:pt x="5780722" y="298895"/>
                      <a:pt x="5791009" y="293942"/>
                    </a:cubicBezTo>
                    <a:cubicBezTo>
                      <a:pt x="5797201" y="290989"/>
                      <a:pt x="5804821" y="285179"/>
                      <a:pt x="5806440" y="279178"/>
                    </a:cubicBezTo>
                    <a:cubicBezTo>
                      <a:pt x="5813107" y="254889"/>
                      <a:pt x="5831395" y="240602"/>
                      <a:pt x="5848636" y="224885"/>
                    </a:cubicBezTo>
                    <a:cubicBezTo>
                      <a:pt x="5853684" y="220218"/>
                      <a:pt x="5859113" y="214884"/>
                      <a:pt x="5861590" y="208788"/>
                    </a:cubicBezTo>
                    <a:cubicBezTo>
                      <a:pt x="5866829" y="195643"/>
                      <a:pt x="5874639" y="186118"/>
                      <a:pt x="5888355" y="181166"/>
                    </a:cubicBezTo>
                    <a:cubicBezTo>
                      <a:pt x="5892736" y="179642"/>
                      <a:pt x="5896737" y="176117"/>
                      <a:pt x="5900071" y="172784"/>
                    </a:cubicBezTo>
                    <a:cubicBezTo>
                      <a:pt x="5907215" y="165545"/>
                      <a:pt x="5913215" y="157067"/>
                      <a:pt x="5920740" y="150305"/>
                    </a:cubicBezTo>
                    <a:cubicBezTo>
                      <a:pt x="5939885" y="132874"/>
                      <a:pt x="5958840" y="115729"/>
                      <a:pt x="5969985" y="91345"/>
                    </a:cubicBezTo>
                    <a:cubicBezTo>
                      <a:pt x="5975413" y="79439"/>
                      <a:pt x="5981605" y="66485"/>
                      <a:pt x="5991130" y="58293"/>
                    </a:cubicBezTo>
                    <a:cubicBezTo>
                      <a:pt x="6003227" y="47911"/>
                      <a:pt x="6019133" y="42005"/>
                      <a:pt x="6033325" y="33909"/>
                    </a:cubicBezTo>
                    <a:cubicBezTo>
                      <a:pt x="6040469" y="29813"/>
                      <a:pt x="6047137" y="24860"/>
                      <a:pt x="6054376" y="20955"/>
                    </a:cubicBezTo>
                    <a:cubicBezTo>
                      <a:pt x="6067234" y="14097"/>
                      <a:pt x="6080379" y="7715"/>
                      <a:pt x="6095524" y="0"/>
                    </a:cubicBezTo>
                    <a:close/>
                  </a:path>
                </a:pathLst>
              </a:custGeom>
              <a:blipFill>
                <a:blip r:embed="rId2">
                  <a:alphaModFix amt="57000"/>
                </a:blip>
                <a:tile tx="0" ty="0" sx="100000" sy="100000" flip="none" algn="tl"/>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grpSp>
      <p:sp>
        <p:nvSpPr>
          <p:cNvPr id="5" name="مربع نص 4">
            <a:extLst>
              <a:ext uri="{FF2B5EF4-FFF2-40B4-BE49-F238E27FC236}">
                <a16:creationId xmlns:a16="http://schemas.microsoft.com/office/drawing/2014/main" id="{F211BD48-D059-5CA3-C708-B8E26955AD0E}"/>
              </a:ext>
            </a:extLst>
          </p:cNvPr>
          <p:cNvSpPr txBox="1"/>
          <p:nvPr/>
        </p:nvSpPr>
        <p:spPr>
          <a:xfrm>
            <a:off x="838199" y="1120676"/>
            <a:ext cx="10209552" cy="2308324"/>
          </a:xfrm>
          <a:prstGeom prst="rect">
            <a:avLst/>
          </a:prstGeom>
        </p:spPr>
        <p:txBody>
          <a:bodyPr vert="horz" lIns="91440" tIns="45720" rIns="91440" bIns="45720" rtlCol="0" anchor="b">
            <a:normAutofit/>
          </a:bodyPr>
          <a:lstStyle/>
          <a:p>
            <a:pPr algn="ctr" rtl="1">
              <a:lnSpc>
                <a:spcPct val="90000"/>
              </a:lnSpc>
              <a:spcBef>
                <a:spcPct val="0"/>
              </a:spcBef>
              <a:spcAft>
                <a:spcPts val="600"/>
              </a:spcAft>
            </a:pPr>
            <a:r>
              <a:rPr lang="ar-EG" sz="6000" dirty="0">
                <a:solidFill>
                  <a:schemeClr val="bg1"/>
                </a:solidFill>
                <a:latin typeface="Sakkal Majalla" panose="02000000000000000000" pitchFamily="2" charset="-78"/>
                <a:ea typeface="+mj-ea"/>
                <a:cs typeface="Sakkal Majalla" panose="02000000000000000000" pitchFamily="2" charset="-78"/>
              </a:rPr>
              <a:t>سمات المحكم الأخلاقية</a:t>
            </a:r>
            <a:endParaRPr lang="en-US" sz="6000" kern="1200" dirty="0">
              <a:solidFill>
                <a:schemeClr val="bg1"/>
              </a:solidFill>
              <a:latin typeface="Sakkal Majalla" panose="02000000000000000000" pitchFamily="2" charset="-78"/>
              <a:ea typeface="+mj-ea"/>
              <a:cs typeface="Sakkal Majalla" panose="02000000000000000000" pitchFamily="2" charset="-78"/>
            </a:endParaRPr>
          </a:p>
        </p:txBody>
      </p:sp>
    </p:spTree>
    <p:extLst>
      <p:ext uri="{BB962C8B-B14F-4D97-AF65-F5344CB8AC3E}">
        <p14:creationId xmlns:p14="http://schemas.microsoft.com/office/powerpoint/2010/main" val="337194340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رسم تخطيطي 6">
            <a:extLst>
              <a:ext uri="{FF2B5EF4-FFF2-40B4-BE49-F238E27FC236}">
                <a16:creationId xmlns:a16="http://schemas.microsoft.com/office/drawing/2014/main" id="{645DBF31-B868-46E3-DD77-AC095EE8BF59}"/>
              </a:ext>
            </a:extLst>
          </p:cNvPr>
          <p:cNvGraphicFramePr/>
          <p:nvPr>
            <p:extLst>
              <p:ext uri="{D42A27DB-BD31-4B8C-83A1-F6EECF244321}">
                <p14:modId xmlns:p14="http://schemas.microsoft.com/office/powerpoint/2010/main" val="3877712609"/>
              </p:ext>
            </p:extLst>
          </p:nvPr>
        </p:nvGraphicFramePr>
        <p:xfrm>
          <a:off x="1229192" y="775022"/>
          <a:ext cx="9848539" cy="566928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02006374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عنصر نائب للمحتوى 1">
            <a:extLst>
              <a:ext uri="{FF2B5EF4-FFF2-40B4-BE49-F238E27FC236}">
                <a16:creationId xmlns:a16="http://schemas.microsoft.com/office/drawing/2014/main" id="{53CBEF1B-DBC6-AB4F-7CC4-08F01D82923A}"/>
              </a:ext>
            </a:extLst>
          </p:cNvPr>
          <p:cNvGraphicFramePr>
            <a:graphicFrameLocks noGrp="1"/>
          </p:cNvGraphicFramePr>
          <p:nvPr>
            <p:ph idx="1"/>
            <p:extLst>
              <p:ext uri="{D42A27DB-BD31-4B8C-83A1-F6EECF244321}">
                <p14:modId xmlns:p14="http://schemas.microsoft.com/office/powerpoint/2010/main" val="1586627344"/>
              </p:ext>
            </p:extLst>
          </p:nvPr>
        </p:nvGraphicFramePr>
        <p:xfrm>
          <a:off x="838200" y="914401"/>
          <a:ext cx="10515600" cy="557847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09065941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عنصر نائب للمحتوى 3">
            <a:extLst>
              <a:ext uri="{FF2B5EF4-FFF2-40B4-BE49-F238E27FC236}">
                <a16:creationId xmlns:a16="http://schemas.microsoft.com/office/drawing/2014/main" id="{9CF253F1-7B71-8672-D8F4-8020447BB868}"/>
              </a:ext>
            </a:extLst>
          </p:cNvPr>
          <p:cNvGraphicFramePr>
            <a:graphicFrameLocks noGrp="1"/>
          </p:cNvGraphicFramePr>
          <p:nvPr>
            <p:ph idx="1"/>
            <p:extLst>
              <p:ext uri="{D42A27DB-BD31-4B8C-83A1-F6EECF244321}">
                <p14:modId xmlns:p14="http://schemas.microsoft.com/office/powerpoint/2010/main" val="2213645305"/>
              </p:ext>
            </p:extLst>
          </p:nvPr>
        </p:nvGraphicFramePr>
        <p:xfrm>
          <a:off x="838200" y="1169234"/>
          <a:ext cx="10515600" cy="482683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8518857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787F4F1C-8D3D-4EC1-B72D-A0470A5A08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2" name="Group 11">
            <a:extLst>
              <a:ext uri="{FF2B5EF4-FFF2-40B4-BE49-F238E27FC236}">
                <a16:creationId xmlns:a16="http://schemas.microsoft.com/office/drawing/2014/main" id="{D1E3DD61-64DB-46AD-B249-E273CD86B05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3296011"/>
            <a:ext cx="12192000" cy="3561989"/>
            <a:chOff x="0" y="3296011"/>
            <a:chExt cx="12192000" cy="3561989"/>
          </a:xfrm>
          <a:effectLst>
            <a:outerShdw blurRad="254000" dist="152400" dir="16200000" rotWithShape="0">
              <a:prstClr val="black">
                <a:alpha val="10000"/>
              </a:prstClr>
            </a:outerShdw>
          </a:effectLst>
        </p:grpSpPr>
        <p:grpSp>
          <p:nvGrpSpPr>
            <p:cNvPr id="13" name="Group 12">
              <a:extLst>
                <a:ext uri="{FF2B5EF4-FFF2-40B4-BE49-F238E27FC236}">
                  <a16:creationId xmlns:a16="http://schemas.microsoft.com/office/drawing/2014/main" id="{0D7053D3-590A-4E94-B092-C96EAF744C33}"/>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0" y="3681702"/>
              <a:ext cx="12192000" cy="3176298"/>
              <a:chOff x="0" y="3681702"/>
              <a:chExt cx="12192000" cy="3176298"/>
            </a:xfrm>
          </p:grpSpPr>
          <p:sp>
            <p:nvSpPr>
              <p:cNvPr id="17" name="Freeform: Shape 16">
                <a:extLst>
                  <a:ext uri="{FF2B5EF4-FFF2-40B4-BE49-F238E27FC236}">
                    <a16:creationId xmlns:a16="http://schemas.microsoft.com/office/drawing/2014/main" id="{2EB67199-6FF0-4DED-89D1-BAEA95F9F59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3681702"/>
                <a:ext cx="12192000" cy="3176298"/>
              </a:xfrm>
              <a:custGeom>
                <a:avLst/>
                <a:gdLst>
                  <a:gd name="connsiteX0" fmla="*/ 12192000 w 12192000"/>
                  <a:gd name="connsiteY0" fmla="*/ 0 h 3176298"/>
                  <a:gd name="connsiteX1" fmla="*/ 12192000 w 12192000"/>
                  <a:gd name="connsiteY1" fmla="*/ 3176298 h 3176298"/>
                  <a:gd name="connsiteX2" fmla="*/ 0 w 12192000"/>
                  <a:gd name="connsiteY2" fmla="*/ 3176298 h 3176298"/>
                  <a:gd name="connsiteX3" fmla="*/ 0 w 12192000"/>
                  <a:gd name="connsiteY3" fmla="*/ 2264980 h 3176298"/>
                  <a:gd name="connsiteX4" fmla="*/ 544 w 12192000"/>
                  <a:gd name="connsiteY4" fmla="*/ 2264980 h 3176298"/>
                  <a:gd name="connsiteX5" fmla="*/ 544 w 12192000"/>
                  <a:gd name="connsiteY5" fmla="*/ 2392219 h 3176298"/>
                  <a:gd name="connsiteX6" fmla="*/ 61197 w 12192000"/>
                  <a:gd name="connsiteY6" fmla="*/ 2387448 h 3176298"/>
                  <a:gd name="connsiteX7" fmla="*/ 119613 w 12192000"/>
                  <a:gd name="connsiteY7" fmla="*/ 2369945 h 3176298"/>
                  <a:gd name="connsiteX8" fmla="*/ 172384 w 12192000"/>
                  <a:gd name="connsiteY8" fmla="*/ 2347084 h 3176298"/>
                  <a:gd name="connsiteX9" fmla="*/ 274873 w 12192000"/>
                  <a:gd name="connsiteY9" fmla="*/ 2336988 h 3176298"/>
                  <a:gd name="connsiteX10" fmla="*/ 307259 w 12192000"/>
                  <a:gd name="connsiteY10" fmla="*/ 2331461 h 3176298"/>
                  <a:gd name="connsiteX11" fmla="*/ 394511 w 12192000"/>
                  <a:gd name="connsiteY11" fmla="*/ 2308601 h 3176298"/>
                  <a:gd name="connsiteX12" fmla="*/ 494337 w 12192000"/>
                  <a:gd name="connsiteY12" fmla="*/ 2268213 h 3176298"/>
                  <a:gd name="connsiteX13" fmla="*/ 546917 w 12192000"/>
                  <a:gd name="connsiteY13" fmla="*/ 2283264 h 3176298"/>
                  <a:gd name="connsiteX14" fmla="*/ 730754 w 12192000"/>
                  <a:gd name="connsiteY14" fmla="*/ 2240780 h 3176298"/>
                  <a:gd name="connsiteX15" fmla="*/ 785432 w 12192000"/>
                  <a:gd name="connsiteY15" fmla="*/ 2218682 h 3176298"/>
                  <a:gd name="connsiteX16" fmla="*/ 801053 w 12192000"/>
                  <a:gd name="connsiteY16" fmla="*/ 2204013 h 3176298"/>
                  <a:gd name="connsiteX17" fmla="*/ 858205 w 12192000"/>
                  <a:gd name="connsiteY17" fmla="*/ 2169532 h 3176298"/>
                  <a:gd name="connsiteX18" fmla="*/ 949646 w 12192000"/>
                  <a:gd name="connsiteY18" fmla="*/ 2157340 h 3176298"/>
                  <a:gd name="connsiteX19" fmla="*/ 960887 w 12192000"/>
                  <a:gd name="connsiteY19" fmla="*/ 2150099 h 3176298"/>
                  <a:gd name="connsiteX20" fmla="*/ 977653 w 12192000"/>
                  <a:gd name="connsiteY20" fmla="*/ 2138480 h 3176298"/>
                  <a:gd name="connsiteX21" fmla="*/ 1071762 w 12192000"/>
                  <a:gd name="connsiteY21" fmla="*/ 2117905 h 3176298"/>
                  <a:gd name="connsiteX22" fmla="*/ 1092527 w 12192000"/>
                  <a:gd name="connsiteY22" fmla="*/ 2111428 h 3176298"/>
                  <a:gd name="connsiteX23" fmla="*/ 1109865 w 12192000"/>
                  <a:gd name="connsiteY23" fmla="*/ 2100568 h 3176298"/>
                  <a:gd name="connsiteX24" fmla="*/ 1162823 w 12192000"/>
                  <a:gd name="connsiteY24" fmla="*/ 2075613 h 3176298"/>
                  <a:gd name="connsiteX25" fmla="*/ 1206641 w 12192000"/>
                  <a:gd name="connsiteY25" fmla="*/ 2074851 h 3176298"/>
                  <a:gd name="connsiteX26" fmla="*/ 1267411 w 12192000"/>
                  <a:gd name="connsiteY26" fmla="*/ 2060753 h 3176298"/>
                  <a:gd name="connsiteX27" fmla="*/ 1380762 w 12192000"/>
                  <a:gd name="connsiteY27" fmla="*/ 2046847 h 3176298"/>
                  <a:gd name="connsiteX28" fmla="*/ 1404006 w 12192000"/>
                  <a:gd name="connsiteY28" fmla="*/ 2038844 h 3176298"/>
                  <a:gd name="connsiteX29" fmla="*/ 1544598 w 12192000"/>
                  <a:gd name="connsiteY29" fmla="*/ 2000932 h 3176298"/>
                  <a:gd name="connsiteX30" fmla="*/ 1657188 w 12192000"/>
                  <a:gd name="connsiteY30" fmla="*/ 2001697 h 3176298"/>
                  <a:gd name="connsiteX31" fmla="*/ 1665950 w 12192000"/>
                  <a:gd name="connsiteY31" fmla="*/ 2003411 h 3176298"/>
                  <a:gd name="connsiteX32" fmla="*/ 1709006 w 12192000"/>
                  <a:gd name="connsiteY32" fmla="*/ 2015983 h 3176298"/>
                  <a:gd name="connsiteX33" fmla="*/ 1775684 w 12192000"/>
                  <a:gd name="connsiteY33" fmla="*/ 2012555 h 3176298"/>
                  <a:gd name="connsiteX34" fmla="*/ 1821596 w 12192000"/>
                  <a:gd name="connsiteY34" fmla="*/ 1995218 h 3176298"/>
                  <a:gd name="connsiteX35" fmla="*/ 1878748 w 12192000"/>
                  <a:gd name="connsiteY35" fmla="*/ 1994457 h 3176298"/>
                  <a:gd name="connsiteX36" fmla="*/ 1944092 w 12192000"/>
                  <a:gd name="connsiteY36" fmla="*/ 2005315 h 3176298"/>
                  <a:gd name="connsiteX37" fmla="*/ 1973429 w 12192000"/>
                  <a:gd name="connsiteY37" fmla="*/ 2007601 h 3176298"/>
                  <a:gd name="connsiteX38" fmla="*/ 2054013 w 12192000"/>
                  <a:gd name="connsiteY38" fmla="*/ 2030082 h 3176298"/>
                  <a:gd name="connsiteX39" fmla="*/ 2102021 w 12192000"/>
                  <a:gd name="connsiteY39" fmla="*/ 2024557 h 3176298"/>
                  <a:gd name="connsiteX40" fmla="*/ 2149267 w 12192000"/>
                  <a:gd name="connsiteY40" fmla="*/ 2009697 h 3176298"/>
                  <a:gd name="connsiteX41" fmla="*/ 2179556 w 12192000"/>
                  <a:gd name="connsiteY41" fmla="*/ 1995409 h 3176298"/>
                  <a:gd name="connsiteX42" fmla="*/ 2240710 w 12192000"/>
                  <a:gd name="connsiteY42" fmla="*/ 1985312 h 3176298"/>
                  <a:gd name="connsiteX43" fmla="*/ 2251948 w 12192000"/>
                  <a:gd name="connsiteY43" fmla="*/ 1986836 h 3176298"/>
                  <a:gd name="connsiteX44" fmla="*/ 2434456 w 12192000"/>
                  <a:gd name="connsiteY44" fmla="*/ 1999410 h 3176298"/>
                  <a:gd name="connsiteX45" fmla="*/ 2506847 w 12192000"/>
                  <a:gd name="connsiteY45" fmla="*/ 2019603 h 3176298"/>
                  <a:gd name="connsiteX46" fmla="*/ 2522279 w 12192000"/>
                  <a:gd name="connsiteY46" fmla="*/ 2022080 h 3176298"/>
                  <a:gd name="connsiteX47" fmla="*/ 2676398 w 12192000"/>
                  <a:gd name="connsiteY47" fmla="*/ 2044751 h 3176298"/>
                  <a:gd name="connsiteX48" fmla="*/ 2693543 w 12192000"/>
                  <a:gd name="connsiteY48" fmla="*/ 2045703 h 3176298"/>
                  <a:gd name="connsiteX49" fmla="*/ 2741360 w 12192000"/>
                  <a:gd name="connsiteY49" fmla="*/ 2041701 h 3176298"/>
                  <a:gd name="connsiteX50" fmla="*/ 2854140 w 12192000"/>
                  <a:gd name="connsiteY50" fmla="*/ 2082851 h 3176298"/>
                  <a:gd name="connsiteX51" fmla="*/ 2967110 w 12192000"/>
                  <a:gd name="connsiteY51" fmla="*/ 2096949 h 3176298"/>
                  <a:gd name="connsiteX52" fmla="*/ 3029216 w 12192000"/>
                  <a:gd name="connsiteY52" fmla="*/ 2096757 h 3176298"/>
                  <a:gd name="connsiteX53" fmla="*/ 3073604 w 12192000"/>
                  <a:gd name="connsiteY53" fmla="*/ 2106856 h 3176298"/>
                  <a:gd name="connsiteX54" fmla="*/ 3182763 w 12192000"/>
                  <a:gd name="connsiteY54" fmla="*/ 2137527 h 3176298"/>
                  <a:gd name="connsiteX55" fmla="*/ 3234202 w 12192000"/>
                  <a:gd name="connsiteY55" fmla="*/ 2142289 h 3176298"/>
                  <a:gd name="connsiteX56" fmla="*/ 3288877 w 12192000"/>
                  <a:gd name="connsiteY56" fmla="*/ 2152578 h 3176298"/>
                  <a:gd name="connsiteX57" fmla="*/ 3424135 w 12192000"/>
                  <a:gd name="connsiteY57" fmla="*/ 2198680 h 3176298"/>
                  <a:gd name="connsiteX58" fmla="*/ 3534629 w 12192000"/>
                  <a:gd name="connsiteY58" fmla="*/ 2196013 h 3176298"/>
                  <a:gd name="connsiteX59" fmla="*/ 3605116 w 12192000"/>
                  <a:gd name="connsiteY59" fmla="*/ 2196583 h 3176298"/>
                  <a:gd name="connsiteX60" fmla="*/ 3689131 w 12192000"/>
                  <a:gd name="connsiteY60" fmla="*/ 2211824 h 3176298"/>
                  <a:gd name="connsiteX61" fmla="*/ 3757902 w 12192000"/>
                  <a:gd name="connsiteY61" fmla="*/ 2234114 h 3176298"/>
                  <a:gd name="connsiteX62" fmla="*/ 3852966 w 12192000"/>
                  <a:gd name="connsiteY62" fmla="*/ 2251831 h 3176298"/>
                  <a:gd name="connsiteX63" fmla="*/ 3947648 w 12192000"/>
                  <a:gd name="connsiteY63" fmla="*/ 2285932 h 3176298"/>
                  <a:gd name="connsiteX64" fmla="*/ 4013753 w 12192000"/>
                  <a:gd name="connsiteY64" fmla="*/ 2312031 h 3176298"/>
                  <a:gd name="connsiteX65" fmla="*/ 4105766 w 12192000"/>
                  <a:gd name="connsiteY65" fmla="*/ 2335082 h 3176298"/>
                  <a:gd name="connsiteX66" fmla="*/ 4246551 w 12192000"/>
                  <a:gd name="connsiteY66" fmla="*/ 2351274 h 3176298"/>
                  <a:gd name="connsiteX67" fmla="*/ 4311323 w 12192000"/>
                  <a:gd name="connsiteY67" fmla="*/ 2352991 h 3176298"/>
                  <a:gd name="connsiteX68" fmla="*/ 4413817 w 12192000"/>
                  <a:gd name="connsiteY68" fmla="*/ 2390899 h 3176298"/>
                  <a:gd name="connsiteX69" fmla="*/ 4457632 w 12192000"/>
                  <a:gd name="connsiteY69" fmla="*/ 2409188 h 3176298"/>
                  <a:gd name="connsiteX70" fmla="*/ 4497068 w 12192000"/>
                  <a:gd name="connsiteY70" fmla="*/ 2393947 h 3176298"/>
                  <a:gd name="connsiteX71" fmla="*/ 4522596 w 12192000"/>
                  <a:gd name="connsiteY71" fmla="*/ 2376421 h 3176298"/>
                  <a:gd name="connsiteX72" fmla="*/ 4603368 w 12192000"/>
                  <a:gd name="connsiteY72" fmla="*/ 2391282 h 3176298"/>
                  <a:gd name="connsiteX73" fmla="*/ 4689098 w 12192000"/>
                  <a:gd name="connsiteY73" fmla="*/ 2406903 h 3176298"/>
                  <a:gd name="connsiteX74" fmla="*/ 4719697 w 12192000"/>
                  <a:gd name="connsiteY74" fmla="*/ 2413428 h 3176298"/>
                  <a:gd name="connsiteX75" fmla="*/ 4726469 w 12192000"/>
                  <a:gd name="connsiteY75" fmla="*/ 2414298 h 3176298"/>
                  <a:gd name="connsiteX76" fmla="*/ 4785776 w 12192000"/>
                  <a:gd name="connsiteY76" fmla="*/ 2414298 h 3176298"/>
                  <a:gd name="connsiteX77" fmla="*/ 4788661 w 12192000"/>
                  <a:gd name="connsiteY77" fmla="*/ 2414047 h 3176298"/>
                  <a:gd name="connsiteX78" fmla="*/ 4827024 w 12192000"/>
                  <a:gd name="connsiteY78" fmla="*/ 2408999 h 3176298"/>
                  <a:gd name="connsiteX79" fmla="*/ 4887415 w 12192000"/>
                  <a:gd name="connsiteY79" fmla="*/ 2405570 h 3176298"/>
                  <a:gd name="connsiteX80" fmla="*/ 4936184 w 12192000"/>
                  <a:gd name="connsiteY80" fmla="*/ 2395853 h 3176298"/>
                  <a:gd name="connsiteX81" fmla="*/ 4953328 w 12192000"/>
                  <a:gd name="connsiteY81" fmla="*/ 2390138 h 3176298"/>
                  <a:gd name="connsiteX82" fmla="*/ 5089162 w 12192000"/>
                  <a:gd name="connsiteY82" fmla="*/ 2345560 h 3176298"/>
                  <a:gd name="connsiteX83" fmla="*/ 5234326 w 12192000"/>
                  <a:gd name="connsiteY83" fmla="*/ 2309935 h 3176298"/>
                  <a:gd name="connsiteX84" fmla="*/ 5328438 w 12192000"/>
                  <a:gd name="connsiteY84" fmla="*/ 2332416 h 3176298"/>
                  <a:gd name="connsiteX85" fmla="*/ 5363491 w 12192000"/>
                  <a:gd name="connsiteY85" fmla="*/ 2332034 h 3176298"/>
                  <a:gd name="connsiteX86" fmla="*/ 5524660 w 12192000"/>
                  <a:gd name="connsiteY86" fmla="*/ 2337178 h 3176298"/>
                  <a:gd name="connsiteX87" fmla="*/ 5553045 w 12192000"/>
                  <a:gd name="connsiteY87" fmla="*/ 2342701 h 3176298"/>
                  <a:gd name="connsiteX88" fmla="*/ 5706401 w 12192000"/>
                  <a:gd name="connsiteY88" fmla="*/ 2320032 h 3176298"/>
                  <a:gd name="connsiteX89" fmla="*/ 5762029 w 12192000"/>
                  <a:gd name="connsiteY89" fmla="*/ 2316221 h 3176298"/>
                  <a:gd name="connsiteX90" fmla="*/ 5813276 w 12192000"/>
                  <a:gd name="connsiteY90" fmla="*/ 2309935 h 3176298"/>
                  <a:gd name="connsiteX91" fmla="*/ 5884906 w 12192000"/>
                  <a:gd name="connsiteY91" fmla="*/ 2308411 h 3176298"/>
                  <a:gd name="connsiteX92" fmla="*/ 5959204 w 12192000"/>
                  <a:gd name="connsiteY92" fmla="*/ 2311269 h 3176298"/>
                  <a:gd name="connsiteX93" fmla="*/ 6042072 w 12192000"/>
                  <a:gd name="connsiteY93" fmla="*/ 2310697 h 3176298"/>
                  <a:gd name="connsiteX94" fmla="*/ 6074842 w 12192000"/>
                  <a:gd name="connsiteY94" fmla="*/ 2305745 h 3176298"/>
                  <a:gd name="connsiteX95" fmla="*/ 6163425 w 12192000"/>
                  <a:gd name="connsiteY95" fmla="*/ 2309172 h 3176298"/>
                  <a:gd name="connsiteX96" fmla="*/ 6209909 w 12192000"/>
                  <a:gd name="connsiteY96" fmla="*/ 2303459 h 3176298"/>
                  <a:gd name="connsiteX97" fmla="*/ 6286493 w 12192000"/>
                  <a:gd name="connsiteY97" fmla="*/ 2302315 h 3176298"/>
                  <a:gd name="connsiteX98" fmla="*/ 6311449 w 12192000"/>
                  <a:gd name="connsiteY98" fmla="*/ 2300980 h 3176298"/>
                  <a:gd name="connsiteX99" fmla="*/ 6333739 w 12192000"/>
                  <a:gd name="connsiteY99" fmla="*/ 2300218 h 3176298"/>
                  <a:gd name="connsiteX100" fmla="*/ 6410131 w 12192000"/>
                  <a:gd name="connsiteY100" fmla="*/ 2315841 h 3176298"/>
                  <a:gd name="connsiteX101" fmla="*/ 6477951 w 12192000"/>
                  <a:gd name="connsiteY101" fmla="*/ 2316793 h 3176298"/>
                  <a:gd name="connsiteX102" fmla="*/ 6596828 w 12192000"/>
                  <a:gd name="connsiteY102" fmla="*/ 2329368 h 3176298"/>
                  <a:gd name="connsiteX103" fmla="*/ 6623118 w 12192000"/>
                  <a:gd name="connsiteY103" fmla="*/ 2324985 h 3176298"/>
                  <a:gd name="connsiteX104" fmla="*/ 6705417 w 12192000"/>
                  <a:gd name="connsiteY104" fmla="*/ 2323272 h 3176298"/>
                  <a:gd name="connsiteX105" fmla="*/ 6752283 w 12192000"/>
                  <a:gd name="connsiteY105" fmla="*/ 2321937 h 3176298"/>
                  <a:gd name="connsiteX106" fmla="*/ 6810195 w 12192000"/>
                  <a:gd name="connsiteY106" fmla="*/ 2331082 h 3176298"/>
                  <a:gd name="connsiteX107" fmla="*/ 6910782 w 12192000"/>
                  <a:gd name="connsiteY107" fmla="*/ 2350512 h 3176298"/>
                  <a:gd name="connsiteX108" fmla="*/ 6937263 w 12192000"/>
                  <a:gd name="connsiteY108" fmla="*/ 2353561 h 3176298"/>
                  <a:gd name="connsiteX109" fmla="*/ 6985653 w 12192000"/>
                  <a:gd name="connsiteY109" fmla="*/ 2362897 h 3176298"/>
                  <a:gd name="connsiteX110" fmla="*/ 6994415 w 12192000"/>
                  <a:gd name="connsiteY110" fmla="*/ 2364611 h 3176298"/>
                  <a:gd name="connsiteX111" fmla="*/ 7068141 w 12192000"/>
                  <a:gd name="connsiteY111" fmla="*/ 2388234 h 3176298"/>
                  <a:gd name="connsiteX112" fmla="*/ 7106432 w 12192000"/>
                  <a:gd name="connsiteY112" fmla="*/ 2390138 h 3176298"/>
                  <a:gd name="connsiteX113" fmla="*/ 7216547 w 12192000"/>
                  <a:gd name="connsiteY113" fmla="*/ 2390330 h 3176298"/>
                  <a:gd name="connsiteX114" fmla="*/ 7263220 w 12192000"/>
                  <a:gd name="connsiteY114" fmla="*/ 2386709 h 3176298"/>
                  <a:gd name="connsiteX115" fmla="*/ 7375428 w 12192000"/>
                  <a:gd name="connsiteY115" fmla="*/ 2372803 h 3176298"/>
                  <a:gd name="connsiteX116" fmla="*/ 7445916 w 12192000"/>
                  <a:gd name="connsiteY116" fmla="*/ 2365945 h 3176298"/>
                  <a:gd name="connsiteX117" fmla="*/ 7526880 w 12192000"/>
                  <a:gd name="connsiteY117" fmla="*/ 2355084 h 3176298"/>
                  <a:gd name="connsiteX118" fmla="*/ 7619655 w 12192000"/>
                  <a:gd name="connsiteY118" fmla="*/ 2348226 h 3176298"/>
                  <a:gd name="connsiteX119" fmla="*/ 7788636 w 12192000"/>
                  <a:gd name="connsiteY119" fmla="*/ 2327461 h 3176298"/>
                  <a:gd name="connsiteX120" fmla="*/ 7952280 w 12192000"/>
                  <a:gd name="connsiteY120" fmla="*/ 2305935 h 3176298"/>
                  <a:gd name="connsiteX121" fmla="*/ 8019339 w 12192000"/>
                  <a:gd name="connsiteY121" fmla="*/ 2286884 h 3176298"/>
                  <a:gd name="connsiteX122" fmla="*/ 8137835 w 12192000"/>
                  <a:gd name="connsiteY122" fmla="*/ 2259832 h 3176298"/>
                  <a:gd name="connsiteX123" fmla="*/ 8189651 w 12192000"/>
                  <a:gd name="connsiteY123" fmla="*/ 2243639 h 3176298"/>
                  <a:gd name="connsiteX124" fmla="*/ 8313671 w 12192000"/>
                  <a:gd name="connsiteY124" fmla="*/ 2209920 h 3176298"/>
                  <a:gd name="connsiteX125" fmla="*/ 8459979 w 12192000"/>
                  <a:gd name="connsiteY125" fmla="*/ 2158864 h 3176298"/>
                  <a:gd name="connsiteX126" fmla="*/ 8516369 w 12192000"/>
                  <a:gd name="connsiteY126" fmla="*/ 2144003 h 3176298"/>
                  <a:gd name="connsiteX127" fmla="*/ 8657726 w 12192000"/>
                  <a:gd name="connsiteY127" fmla="*/ 2106284 h 3176298"/>
                  <a:gd name="connsiteX128" fmla="*/ 8711448 w 12192000"/>
                  <a:gd name="connsiteY128" fmla="*/ 2098664 h 3176298"/>
                  <a:gd name="connsiteX129" fmla="*/ 8772219 w 12192000"/>
                  <a:gd name="connsiteY129" fmla="*/ 2082280 h 3176298"/>
                  <a:gd name="connsiteX130" fmla="*/ 8845565 w 12192000"/>
                  <a:gd name="connsiteY130" fmla="*/ 2053705 h 3176298"/>
                  <a:gd name="connsiteX131" fmla="*/ 8967871 w 12192000"/>
                  <a:gd name="connsiteY131" fmla="*/ 2011221 h 3176298"/>
                  <a:gd name="connsiteX132" fmla="*/ 9015878 w 12192000"/>
                  <a:gd name="connsiteY132" fmla="*/ 2001124 h 3176298"/>
                  <a:gd name="connsiteX133" fmla="*/ 9234579 w 12192000"/>
                  <a:gd name="connsiteY133" fmla="*/ 1935209 h 3176298"/>
                  <a:gd name="connsiteX134" fmla="*/ 9346597 w 12192000"/>
                  <a:gd name="connsiteY134" fmla="*/ 1896917 h 3176298"/>
                  <a:gd name="connsiteX135" fmla="*/ 9416321 w 12192000"/>
                  <a:gd name="connsiteY135" fmla="*/ 1880724 h 3176298"/>
                  <a:gd name="connsiteX136" fmla="*/ 9477283 w 12192000"/>
                  <a:gd name="connsiteY136" fmla="*/ 1856149 h 3176298"/>
                  <a:gd name="connsiteX137" fmla="*/ 9666265 w 12192000"/>
                  <a:gd name="connsiteY137" fmla="*/ 1787186 h 3176298"/>
                  <a:gd name="connsiteX138" fmla="*/ 9754088 w 12192000"/>
                  <a:gd name="connsiteY138" fmla="*/ 1741464 h 3176298"/>
                  <a:gd name="connsiteX139" fmla="*/ 9899446 w 12192000"/>
                  <a:gd name="connsiteY139" fmla="*/ 1656880 h 3176298"/>
                  <a:gd name="connsiteX140" fmla="*/ 9993175 w 12192000"/>
                  <a:gd name="connsiteY140" fmla="*/ 1576487 h 3176298"/>
                  <a:gd name="connsiteX141" fmla="*/ 10044230 w 12192000"/>
                  <a:gd name="connsiteY141" fmla="*/ 1540480 h 3176298"/>
                  <a:gd name="connsiteX142" fmla="*/ 10131863 w 12192000"/>
                  <a:gd name="connsiteY142" fmla="*/ 1485613 h 3176298"/>
                  <a:gd name="connsiteX143" fmla="*/ 10242357 w 12192000"/>
                  <a:gd name="connsiteY143" fmla="*/ 1410555 h 3176298"/>
                  <a:gd name="connsiteX144" fmla="*/ 10363709 w 12192000"/>
                  <a:gd name="connsiteY144" fmla="*/ 1359499 h 3176298"/>
                  <a:gd name="connsiteX145" fmla="*/ 10428291 w 12192000"/>
                  <a:gd name="connsiteY145" fmla="*/ 1314920 h 3176298"/>
                  <a:gd name="connsiteX146" fmla="*/ 10490969 w 12192000"/>
                  <a:gd name="connsiteY146" fmla="*/ 1267104 h 3176298"/>
                  <a:gd name="connsiteX147" fmla="*/ 10523354 w 12192000"/>
                  <a:gd name="connsiteY147" fmla="*/ 1238337 h 3176298"/>
                  <a:gd name="connsiteX148" fmla="*/ 10590031 w 12192000"/>
                  <a:gd name="connsiteY148" fmla="*/ 1191664 h 3176298"/>
                  <a:gd name="connsiteX149" fmla="*/ 10656519 w 12192000"/>
                  <a:gd name="connsiteY149" fmla="*/ 1156038 h 3176298"/>
                  <a:gd name="connsiteX150" fmla="*/ 10703573 w 12192000"/>
                  <a:gd name="connsiteY150" fmla="*/ 1120603 h 3176298"/>
                  <a:gd name="connsiteX151" fmla="*/ 10764534 w 12192000"/>
                  <a:gd name="connsiteY151" fmla="*/ 1067643 h 3176298"/>
                  <a:gd name="connsiteX152" fmla="*/ 10850453 w 12192000"/>
                  <a:gd name="connsiteY152" fmla="*/ 1014301 h 3176298"/>
                  <a:gd name="connsiteX153" fmla="*/ 10929704 w 12192000"/>
                  <a:gd name="connsiteY153" fmla="*/ 980201 h 3176298"/>
                  <a:gd name="connsiteX154" fmla="*/ 10967423 w 12192000"/>
                  <a:gd name="connsiteY154" fmla="*/ 930289 h 3176298"/>
                  <a:gd name="connsiteX155" fmla="*/ 11058869 w 12192000"/>
                  <a:gd name="connsiteY155" fmla="*/ 838084 h 3176298"/>
                  <a:gd name="connsiteX156" fmla="*/ 11172600 w 12192000"/>
                  <a:gd name="connsiteY156" fmla="*/ 762834 h 3176298"/>
                  <a:gd name="connsiteX157" fmla="*/ 11275283 w 12192000"/>
                  <a:gd name="connsiteY157" fmla="*/ 673676 h 3176298"/>
                  <a:gd name="connsiteX158" fmla="*/ 11320623 w 12192000"/>
                  <a:gd name="connsiteY158" fmla="*/ 639195 h 3176298"/>
                  <a:gd name="connsiteX159" fmla="*/ 11374346 w 12192000"/>
                  <a:gd name="connsiteY159" fmla="*/ 601664 h 3176298"/>
                  <a:gd name="connsiteX160" fmla="*/ 11448453 w 12192000"/>
                  <a:gd name="connsiteY160" fmla="*/ 567755 h 3176298"/>
                  <a:gd name="connsiteX161" fmla="*/ 11532275 w 12192000"/>
                  <a:gd name="connsiteY161" fmla="*/ 522605 h 3176298"/>
                  <a:gd name="connsiteX162" fmla="*/ 11562947 w 12192000"/>
                  <a:gd name="connsiteY162" fmla="*/ 486598 h 3176298"/>
                  <a:gd name="connsiteX163" fmla="*/ 11672489 w 12192000"/>
                  <a:gd name="connsiteY163" fmla="*/ 335337 h 3176298"/>
                  <a:gd name="connsiteX164" fmla="*/ 11821656 w 12192000"/>
                  <a:gd name="connsiteY164" fmla="*/ 207889 h 3176298"/>
                  <a:gd name="connsiteX165" fmla="*/ 11986443 w 12192000"/>
                  <a:gd name="connsiteY165" fmla="*/ 104824 h 3176298"/>
                  <a:gd name="connsiteX166" fmla="*/ 12026448 w 12192000"/>
                  <a:gd name="connsiteY166" fmla="*/ 88821 h 3176298"/>
                  <a:gd name="connsiteX167" fmla="*/ 12160947 w 12192000"/>
                  <a:gd name="connsiteY167" fmla="*/ 28621 h 3176298"/>
                  <a:gd name="connsiteX168" fmla="*/ 12192000 w 12192000"/>
                  <a:gd name="connsiteY168" fmla="*/ 0 h 31762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Lst>
                <a:rect l="l" t="t" r="r" b="b"/>
                <a:pathLst>
                  <a:path w="12192000" h="3176298">
                    <a:moveTo>
                      <a:pt x="12192000" y="0"/>
                    </a:moveTo>
                    <a:lnTo>
                      <a:pt x="12192000" y="3176298"/>
                    </a:lnTo>
                    <a:lnTo>
                      <a:pt x="0" y="3176298"/>
                    </a:lnTo>
                    <a:lnTo>
                      <a:pt x="0" y="2264980"/>
                    </a:lnTo>
                    <a:lnTo>
                      <a:pt x="544" y="2264980"/>
                    </a:lnTo>
                    <a:lnTo>
                      <a:pt x="544" y="2392219"/>
                    </a:lnTo>
                    <a:lnTo>
                      <a:pt x="61197" y="2387448"/>
                    </a:lnTo>
                    <a:cubicBezTo>
                      <a:pt x="80794" y="2382137"/>
                      <a:pt x="99990" y="2374707"/>
                      <a:pt x="119613" y="2369945"/>
                    </a:cubicBezTo>
                    <a:cubicBezTo>
                      <a:pt x="137898" y="2365563"/>
                      <a:pt x="155046" y="2355466"/>
                      <a:pt x="172384" y="2347084"/>
                    </a:cubicBezTo>
                    <a:cubicBezTo>
                      <a:pt x="205529" y="2331082"/>
                      <a:pt x="240965" y="2341178"/>
                      <a:pt x="274873" y="2336988"/>
                    </a:cubicBezTo>
                    <a:cubicBezTo>
                      <a:pt x="285732" y="2335653"/>
                      <a:pt x="296590" y="2334130"/>
                      <a:pt x="307259" y="2331461"/>
                    </a:cubicBezTo>
                    <a:cubicBezTo>
                      <a:pt x="336408" y="2324413"/>
                      <a:pt x="366127" y="2318317"/>
                      <a:pt x="394511" y="2308601"/>
                    </a:cubicBezTo>
                    <a:cubicBezTo>
                      <a:pt x="426709" y="2297743"/>
                      <a:pt x="457572" y="2283264"/>
                      <a:pt x="494337" y="2268213"/>
                    </a:cubicBezTo>
                    <a:cubicBezTo>
                      <a:pt x="507102" y="2272024"/>
                      <a:pt x="526724" y="2282312"/>
                      <a:pt x="546917" y="2283264"/>
                    </a:cubicBezTo>
                    <a:cubicBezTo>
                      <a:pt x="611880" y="2286503"/>
                      <a:pt x="672650" y="2268786"/>
                      <a:pt x="730754" y="2240780"/>
                    </a:cubicBezTo>
                    <a:cubicBezTo>
                      <a:pt x="748471" y="2232399"/>
                      <a:pt x="767524" y="2226874"/>
                      <a:pt x="785432" y="2218682"/>
                    </a:cubicBezTo>
                    <a:cubicBezTo>
                      <a:pt x="791717" y="2215826"/>
                      <a:pt x="799909" y="2209730"/>
                      <a:pt x="801053" y="2204013"/>
                    </a:cubicBezTo>
                    <a:cubicBezTo>
                      <a:pt x="807719" y="2170866"/>
                      <a:pt x="832486" y="2171436"/>
                      <a:pt x="858205" y="2169532"/>
                    </a:cubicBezTo>
                    <a:cubicBezTo>
                      <a:pt x="888877" y="2167247"/>
                      <a:pt x="919165" y="2161912"/>
                      <a:pt x="949646" y="2157340"/>
                    </a:cubicBezTo>
                    <a:cubicBezTo>
                      <a:pt x="953648" y="2156768"/>
                      <a:pt x="957266" y="2152768"/>
                      <a:pt x="960887" y="2150099"/>
                    </a:cubicBezTo>
                    <a:cubicBezTo>
                      <a:pt x="966411" y="2146099"/>
                      <a:pt x="971554" y="2140003"/>
                      <a:pt x="977653" y="2138480"/>
                    </a:cubicBezTo>
                    <a:cubicBezTo>
                      <a:pt x="1008894" y="2131049"/>
                      <a:pt x="1040327" y="2124763"/>
                      <a:pt x="1071762" y="2117905"/>
                    </a:cubicBezTo>
                    <a:cubicBezTo>
                      <a:pt x="1078810" y="2116380"/>
                      <a:pt x="1086048" y="2114476"/>
                      <a:pt x="1092527" y="2111428"/>
                    </a:cubicBezTo>
                    <a:cubicBezTo>
                      <a:pt x="1098623" y="2108570"/>
                      <a:pt x="1103767" y="2103616"/>
                      <a:pt x="1109865" y="2100568"/>
                    </a:cubicBezTo>
                    <a:cubicBezTo>
                      <a:pt x="1126437" y="2092378"/>
                      <a:pt x="1143394" y="2084757"/>
                      <a:pt x="1162823" y="2075613"/>
                    </a:cubicBezTo>
                    <a:cubicBezTo>
                      <a:pt x="1173681" y="2092757"/>
                      <a:pt x="1188354" y="2083041"/>
                      <a:pt x="1206641" y="2074851"/>
                    </a:cubicBezTo>
                    <a:cubicBezTo>
                      <a:pt x="1225310" y="2066468"/>
                      <a:pt x="1246837" y="2063801"/>
                      <a:pt x="1267411" y="2060753"/>
                    </a:cubicBezTo>
                    <a:cubicBezTo>
                      <a:pt x="1305132" y="2055228"/>
                      <a:pt x="1343044" y="2051799"/>
                      <a:pt x="1380762" y="2046847"/>
                    </a:cubicBezTo>
                    <a:cubicBezTo>
                      <a:pt x="1388765" y="2045703"/>
                      <a:pt x="1397909" y="2043608"/>
                      <a:pt x="1404006" y="2038844"/>
                    </a:cubicBezTo>
                    <a:cubicBezTo>
                      <a:pt x="1445725" y="2006839"/>
                      <a:pt x="1496403" y="1997887"/>
                      <a:pt x="1544598" y="2000932"/>
                    </a:cubicBezTo>
                    <a:cubicBezTo>
                      <a:pt x="1582510" y="2003220"/>
                      <a:pt x="1619658" y="2004935"/>
                      <a:pt x="1657188" y="2001697"/>
                    </a:cubicBezTo>
                    <a:cubicBezTo>
                      <a:pt x="1660046" y="2001505"/>
                      <a:pt x="1663856" y="2001887"/>
                      <a:pt x="1665950" y="2003411"/>
                    </a:cubicBezTo>
                    <a:cubicBezTo>
                      <a:pt x="1678904" y="2013507"/>
                      <a:pt x="1692431" y="2014269"/>
                      <a:pt x="1709006" y="2015983"/>
                    </a:cubicBezTo>
                    <a:cubicBezTo>
                      <a:pt x="1732439" y="2018461"/>
                      <a:pt x="1753965" y="2016745"/>
                      <a:pt x="1775684" y="2012555"/>
                    </a:cubicBezTo>
                    <a:cubicBezTo>
                      <a:pt x="1791496" y="2009507"/>
                      <a:pt x="1807497" y="2003220"/>
                      <a:pt x="1821596" y="1995218"/>
                    </a:cubicBezTo>
                    <a:cubicBezTo>
                      <a:pt x="1841216" y="1983978"/>
                      <a:pt x="1860079" y="1979597"/>
                      <a:pt x="1878748" y="1994457"/>
                    </a:cubicBezTo>
                    <a:cubicBezTo>
                      <a:pt x="1898940" y="2010269"/>
                      <a:pt x="1921800" y="2004745"/>
                      <a:pt x="1944092" y="2005315"/>
                    </a:cubicBezTo>
                    <a:cubicBezTo>
                      <a:pt x="1953806" y="2005507"/>
                      <a:pt x="1964094" y="2005124"/>
                      <a:pt x="1973429" y="2007601"/>
                    </a:cubicBezTo>
                    <a:cubicBezTo>
                      <a:pt x="2000479" y="2014651"/>
                      <a:pt x="2026581" y="2025320"/>
                      <a:pt x="2054013" y="2030082"/>
                    </a:cubicBezTo>
                    <a:cubicBezTo>
                      <a:pt x="2069254" y="2032747"/>
                      <a:pt x="2086208" y="2027986"/>
                      <a:pt x="2102021" y="2024557"/>
                    </a:cubicBezTo>
                    <a:cubicBezTo>
                      <a:pt x="2118023" y="2020937"/>
                      <a:pt x="2133834" y="2015413"/>
                      <a:pt x="2149267" y="2009697"/>
                    </a:cubicBezTo>
                    <a:cubicBezTo>
                      <a:pt x="2159743" y="2005887"/>
                      <a:pt x="2171173" y="2002267"/>
                      <a:pt x="2179556" y="1995409"/>
                    </a:cubicBezTo>
                    <a:cubicBezTo>
                      <a:pt x="2198608" y="1979788"/>
                      <a:pt x="2218229" y="1977120"/>
                      <a:pt x="2240710" y="1985312"/>
                    </a:cubicBezTo>
                    <a:cubicBezTo>
                      <a:pt x="2244137" y="1986647"/>
                      <a:pt x="2248138" y="1986647"/>
                      <a:pt x="2251948" y="1986836"/>
                    </a:cubicBezTo>
                    <a:cubicBezTo>
                      <a:pt x="2312915" y="1990836"/>
                      <a:pt x="2373874" y="1993314"/>
                      <a:pt x="2434456" y="1999410"/>
                    </a:cubicBezTo>
                    <a:cubicBezTo>
                      <a:pt x="2459029" y="2001887"/>
                      <a:pt x="2482652" y="2012745"/>
                      <a:pt x="2506847" y="2019603"/>
                    </a:cubicBezTo>
                    <a:cubicBezTo>
                      <a:pt x="2511800" y="2020937"/>
                      <a:pt x="2517327" y="2023033"/>
                      <a:pt x="2522279" y="2022080"/>
                    </a:cubicBezTo>
                    <a:cubicBezTo>
                      <a:pt x="2576191" y="2012555"/>
                      <a:pt x="2626677" y="2026461"/>
                      <a:pt x="2676398" y="2044751"/>
                    </a:cubicBezTo>
                    <a:cubicBezTo>
                      <a:pt x="2681540" y="2046656"/>
                      <a:pt x="2687827" y="2046084"/>
                      <a:pt x="2693543" y="2045703"/>
                    </a:cubicBezTo>
                    <a:cubicBezTo>
                      <a:pt x="2709548" y="2044370"/>
                      <a:pt x="2726882" y="2037701"/>
                      <a:pt x="2741360" y="2041701"/>
                    </a:cubicBezTo>
                    <a:cubicBezTo>
                      <a:pt x="2779842" y="2052753"/>
                      <a:pt x="2817943" y="2066087"/>
                      <a:pt x="2854140" y="2082851"/>
                    </a:cubicBezTo>
                    <a:cubicBezTo>
                      <a:pt x="2890910" y="2099805"/>
                      <a:pt x="2925008" y="2114095"/>
                      <a:pt x="2967110" y="2096949"/>
                    </a:cubicBezTo>
                    <a:cubicBezTo>
                      <a:pt x="2985016" y="2089709"/>
                      <a:pt x="3008639" y="2094853"/>
                      <a:pt x="3029216" y="2096757"/>
                    </a:cubicBezTo>
                    <a:cubicBezTo>
                      <a:pt x="3044264" y="2098282"/>
                      <a:pt x="3058743" y="2106856"/>
                      <a:pt x="3073604" y="2106856"/>
                    </a:cubicBezTo>
                    <a:cubicBezTo>
                      <a:pt x="3113231" y="2106856"/>
                      <a:pt x="3148472" y="2116953"/>
                      <a:pt x="3182763" y="2137527"/>
                    </a:cubicBezTo>
                    <a:cubicBezTo>
                      <a:pt x="3196102" y="2145528"/>
                      <a:pt x="3216867" y="2140193"/>
                      <a:pt x="3234202" y="2142289"/>
                    </a:cubicBezTo>
                    <a:cubicBezTo>
                      <a:pt x="3252492" y="2144765"/>
                      <a:pt x="3271348" y="2147051"/>
                      <a:pt x="3288877" y="2152578"/>
                    </a:cubicBezTo>
                    <a:cubicBezTo>
                      <a:pt x="3334216" y="2167056"/>
                      <a:pt x="3378986" y="2183439"/>
                      <a:pt x="3424135" y="2198680"/>
                    </a:cubicBezTo>
                    <a:cubicBezTo>
                      <a:pt x="3461282" y="2211253"/>
                      <a:pt x="3497862" y="2201347"/>
                      <a:pt x="3534629" y="2196013"/>
                    </a:cubicBezTo>
                    <a:cubicBezTo>
                      <a:pt x="3557682" y="2192583"/>
                      <a:pt x="3579206" y="2184391"/>
                      <a:pt x="3605116" y="2196583"/>
                    </a:cubicBezTo>
                    <a:cubicBezTo>
                      <a:pt x="3629882" y="2208205"/>
                      <a:pt x="3661315" y="2205537"/>
                      <a:pt x="3689131" y="2211824"/>
                    </a:cubicBezTo>
                    <a:cubicBezTo>
                      <a:pt x="3712565" y="2217157"/>
                      <a:pt x="3735231" y="2225732"/>
                      <a:pt x="3757902" y="2234114"/>
                    </a:cubicBezTo>
                    <a:cubicBezTo>
                      <a:pt x="3788766" y="2245545"/>
                      <a:pt x="3819245" y="2257545"/>
                      <a:pt x="3852966" y="2251831"/>
                    </a:cubicBezTo>
                    <a:cubicBezTo>
                      <a:pt x="3891259" y="2245353"/>
                      <a:pt x="3917546" y="2269738"/>
                      <a:pt x="3947648" y="2285932"/>
                    </a:cubicBezTo>
                    <a:cubicBezTo>
                      <a:pt x="3968414" y="2296980"/>
                      <a:pt x="3991083" y="2305172"/>
                      <a:pt x="4013753" y="2312031"/>
                    </a:cubicBezTo>
                    <a:cubicBezTo>
                      <a:pt x="4044043" y="2320985"/>
                      <a:pt x="4075285" y="2326320"/>
                      <a:pt x="4105766" y="2335082"/>
                    </a:cubicBezTo>
                    <a:cubicBezTo>
                      <a:pt x="4151870" y="2348226"/>
                      <a:pt x="4198546" y="2358514"/>
                      <a:pt x="4246551" y="2351274"/>
                    </a:cubicBezTo>
                    <a:cubicBezTo>
                      <a:pt x="4268649" y="2348036"/>
                      <a:pt x="4289227" y="2348226"/>
                      <a:pt x="4311323" y="2352991"/>
                    </a:cubicBezTo>
                    <a:cubicBezTo>
                      <a:pt x="4347518" y="2360801"/>
                      <a:pt x="4384668" y="2361753"/>
                      <a:pt x="4413817" y="2390899"/>
                    </a:cubicBezTo>
                    <a:cubicBezTo>
                      <a:pt x="4424104" y="2401188"/>
                      <a:pt x="4442581" y="2403853"/>
                      <a:pt x="4457632" y="2409188"/>
                    </a:cubicBezTo>
                    <a:cubicBezTo>
                      <a:pt x="4474969" y="2415476"/>
                      <a:pt x="4487731" y="2412236"/>
                      <a:pt x="4497068" y="2393947"/>
                    </a:cubicBezTo>
                    <a:cubicBezTo>
                      <a:pt x="4501257" y="2385757"/>
                      <a:pt x="4513260" y="2377755"/>
                      <a:pt x="4522596" y="2376421"/>
                    </a:cubicBezTo>
                    <a:cubicBezTo>
                      <a:pt x="4550599" y="2372421"/>
                      <a:pt x="4576318" y="2378327"/>
                      <a:pt x="4603368" y="2391282"/>
                    </a:cubicBezTo>
                    <a:cubicBezTo>
                      <a:pt x="4628705" y="2403474"/>
                      <a:pt x="4660331" y="2402140"/>
                      <a:pt x="4689098" y="2406903"/>
                    </a:cubicBezTo>
                    <a:cubicBezTo>
                      <a:pt x="4699289" y="2408618"/>
                      <a:pt x="4709482" y="2411237"/>
                      <a:pt x="4719697" y="2413428"/>
                    </a:cubicBezTo>
                    <a:lnTo>
                      <a:pt x="4726469" y="2414298"/>
                    </a:lnTo>
                    <a:lnTo>
                      <a:pt x="4785776" y="2414298"/>
                    </a:lnTo>
                    <a:lnTo>
                      <a:pt x="4788661" y="2414047"/>
                    </a:lnTo>
                    <a:cubicBezTo>
                      <a:pt x="4801401" y="2412237"/>
                      <a:pt x="4814166" y="2410142"/>
                      <a:pt x="4827024" y="2408999"/>
                    </a:cubicBezTo>
                    <a:cubicBezTo>
                      <a:pt x="4847027" y="2407095"/>
                      <a:pt x="4867412" y="2407856"/>
                      <a:pt x="4887415" y="2405570"/>
                    </a:cubicBezTo>
                    <a:cubicBezTo>
                      <a:pt x="4903799" y="2403853"/>
                      <a:pt x="4919991" y="2399474"/>
                      <a:pt x="4936184" y="2395853"/>
                    </a:cubicBezTo>
                    <a:cubicBezTo>
                      <a:pt x="4942089" y="2394520"/>
                      <a:pt x="4947996" y="2389376"/>
                      <a:pt x="4953328" y="2390138"/>
                    </a:cubicBezTo>
                    <a:cubicBezTo>
                      <a:pt x="5006292" y="2398330"/>
                      <a:pt x="5044391" y="2361753"/>
                      <a:pt x="5089162" y="2345560"/>
                    </a:cubicBezTo>
                    <a:cubicBezTo>
                      <a:pt x="5136216" y="2328413"/>
                      <a:pt x="5181748" y="2302124"/>
                      <a:pt x="5234326" y="2309935"/>
                    </a:cubicBezTo>
                    <a:cubicBezTo>
                      <a:pt x="5266141" y="2314697"/>
                      <a:pt x="5296812" y="2325747"/>
                      <a:pt x="5328438" y="2332416"/>
                    </a:cubicBezTo>
                    <a:cubicBezTo>
                      <a:pt x="5339677" y="2334701"/>
                      <a:pt x="5352250" y="2334320"/>
                      <a:pt x="5363491" y="2332034"/>
                    </a:cubicBezTo>
                    <a:cubicBezTo>
                      <a:pt x="5417784" y="2321555"/>
                      <a:pt x="5471316" y="2320032"/>
                      <a:pt x="5524660" y="2337178"/>
                    </a:cubicBezTo>
                    <a:cubicBezTo>
                      <a:pt x="5533802" y="2340036"/>
                      <a:pt x="5543518" y="2342701"/>
                      <a:pt x="5553045" y="2342701"/>
                    </a:cubicBezTo>
                    <a:cubicBezTo>
                      <a:pt x="5605244" y="2342701"/>
                      <a:pt x="5656488" y="2338701"/>
                      <a:pt x="5706401" y="2320032"/>
                    </a:cubicBezTo>
                    <a:cubicBezTo>
                      <a:pt x="5723166" y="2313745"/>
                      <a:pt x="5743551" y="2317745"/>
                      <a:pt x="5762029" y="2316221"/>
                    </a:cubicBezTo>
                    <a:cubicBezTo>
                      <a:pt x="5779174" y="2314889"/>
                      <a:pt x="5796702" y="2314317"/>
                      <a:pt x="5813276" y="2309935"/>
                    </a:cubicBezTo>
                    <a:cubicBezTo>
                      <a:pt x="5837472" y="2303459"/>
                      <a:pt x="5859949" y="2302697"/>
                      <a:pt x="5884906" y="2308411"/>
                    </a:cubicBezTo>
                    <a:cubicBezTo>
                      <a:pt x="5908719" y="2313745"/>
                      <a:pt x="5934438" y="2311079"/>
                      <a:pt x="5959204" y="2311269"/>
                    </a:cubicBezTo>
                    <a:cubicBezTo>
                      <a:pt x="5986828" y="2311459"/>
                      <a:pt x="6014449" y="2311649"/>
                      <a:pt x="6042072" y="2310697"/>
                    </a:cubicBezTo>
                    <a:cubicBezTo>
                      <a:pt x="6053124" y="2310317"/>
                      <a:pt x="6065695" y="2302697"/>
                      <a:pt x="6074842" y="2305745"/>
                    </a:cubicBezTo>
                    <a:cubicBezTo>
                      <a:pt x="6104368" y="2316031"/>
                      <a:pt x="6133897" y="2303649"/>
                      <a:pt x="6163425" y="2309172"/>
                    </a:cubicBezTo>
                    <a:cubicBezTo>
                      <a:pt x="6177905" y="2312031"/>
                      <a:pt x="6194288" y="2304220"/>
                      <a:pt x="6209909" y="2303459"/>
                    </a:cubicBezTo>
                    <a:cubicBezTo>
                      <a:pt x="6235437" y="2302124"/>
                      <a:pt x="6260964" y="2302697"/>
                      <a:pt x="6286493" y="2302315"/>
                    </a:cubicBezTo>
                    <a:cubicBezTo>
                      <a:pt x="6294876" y="2302124"/>
                      <a:pt x="6303068" y="2301362"/>
                      <a:pt x="6311449" y="2300980"/>
                    </a:cubicBezTo>
                    <a:cubicBezTo>
                      <a:pt x="6318880" y="2300601"/>
                      <a:pt x="6326691" y="2298887"/>
                      <a:pt x="6333739" y="2300218"/>
                    </a:cubicBezTo>
                    <a:cubicBezTo>
                      <a:pt x="6359268" y="2304983"/>
                      <a:pt x="6384414" y="2312793"/>
                      <a:pt x="6410131" y="2315841"/>
                    </a:cubicBezTo>
                    <a:cubicBezTo>
                      <a:pt x="6432420" y="2318507"/>
                      <a:pt x="6455472" y="2314889"/>
                      <a:pt x="6477951" y="2316793"/>
                    </a:cubicBezTo>
                    <a:cubicBezTo>
                      <a:pt x="6517576" y="2320032"/>
                      <a:pt x="6557201" y="2325747"/>
                      <a:pt x="6596828" y="2329368"/>
                    </a:cubicBezTo>
                    <a:cubicBezTo>
                      <a:pt x="6605401" y="2330130"/>
                      <a:pt x="6614353" y="2325365"/>
                      <a:pt x="6623118" y="2324985"/>
                    </a:cubicBezTo>
                    <a:cubicBezTo>
                      <a:pt x="6650551" y="2324033"/>
                      <a:pt x="6677984" y="2323841"/>
                      <a:pt x="6705417" y="2323272"/>
                    </a:cubicBezTo>
                    <a:cubicBezTo>
                      <a:pt x="6721038" y="2323080"/>
                      <a:pt x="6736851" y="2323651"/>
                      <a:pt x="6752283" y="2321937"/>
                    </a:cubicBezTo>
                    <a:cubicBezTo>
                      <a:pt x="6772665" y="2319651"/>
                      <a:pt x="6791144" y="2316221"/>
                      <a:pt x="6810195" y="2331082"/>
                    </a:cubicBezTo>
                    <a:cubicBezTo>
                      <a:pt x="6839534" y="2354132"/>
                      <a:pt x="6876872" y="2345178"/>
                      <a:pt x="6910782" y="2350512"/>
                    </a:cubicBezTo>
                    <a:cubicBezTo>
                      <a:pt x="6919547" y="2351847"/>
                      <a:pt x="6928501" y="2352036"/>
                      <a:pt x="6937263" y="2353561"/>
                    </a:cubicBezTo>
                    <a:cubicBezTo>
                      <a:pt x="6953457" y="2356418"/>
                      <a:pt x="6969457" y="2359657"/>
                      <a:pt x="6985653" y="2362897"/>
                    </a:cubicBezTo>
                    <a:cubicBezTo>
                      <a:pt x="6988509" y="2363467"/>
                      <a:pt x="6991747" y="2363659"/>
                      <a:pt x="6994415" y="2364611"/>
                    </a:cubicBezTo>
                    <a:cubicBezTo>
                      <a:pt x="7018991" y="2372611"/>
                      <a:pt x="7043184" y="2381755"/>
                      <a:pt x="7068141" y="2388234"/>
                    </a:cubicBezTo>
                    <a:cubicBezTo>
                      <a:pt x="7080334" y="2391472"/>
                      <a:pt x="7093860" y="2391853"/>
                      <a:pt x="7106432" y="2390138"/>
                    </a:cubicBezTo>
                    <a:cubicBezTo>
                      <a:pt x="7143199" y="2385185"/>
                      <a:pt x="7179587" y="2383089"/>
                      <a:pt x="7216547" y="2390330"/>
                    </a:cubicBezTo>
                    <a:cubicBezTo>
                      <a:pt x="7231214" y="2393186"/>
                      <a:pt x="7247599" y="2388424"/>
                      <a:pt x="7263220" y="2386709"/>
                    </a:cubicBezTo>
                    <a:cubicBezTo>
                      <a:pt x="7300559" y="2382137"/>
                      <a:pt x="7337899" y="2377183"/>
                      <a:pt x="7375428" y="2372803"/>
                    </a:cubicBezTo>
                    <a:cubicBezTo>
                      <a:pt x="7398860" y="2370135"/>
                      <a:pt x="7422483" y="2368611"/>
                      <a:pt x="7445916" y="2365945"/>
                    </a:cubicBezTo>
                    <a:cubicBezTo>
                      <a:pt x="7472967" y="2362705"/>
                      <a:pt x="7499828" y="2357753"/>
                      <a:pt x="7526880" y="2355084"/>
                    </a:cubicBezTo>
                    <a:cubicBezTo>
                      <a:pt x="7557742" y="2352036"/>
                      <a:pt x="7588795" y="2351466"/>
                      <a:pt x="7619655" y="2348226"/>
                    </a:cubicBezTo>
                    <a:cubicBezTo>
                      <a:pt x="7676047" y="2341940"/>
                      <a:pt x="7732247" y="2334509"/>
                      <a:pt x="7788636" y="2327461"/>
                    </a:cubicBezTo>
                    <a:cubicBezTo>
                      <a:pt x="7843311" y="2320603"/>
                      <a:pt x="7897987" y="2314507"/>
                      <a:pt x="7952280" y="2305935"/>
                    </a:cubicBezTo>
                    <a:cubicBezTo>
                      <a:pt x="7975142" y="2302315"/>
                      <a:pt x="7996859" y="2292408"/>
                      <a:pt x="8019339" y="2286884"/>
                    </a:cubicBezTo>
                    <a:cubicBezTo>
                      <a:pt x="8058774" y="2277357"/>
                      <a:pt x="8098590" y="2269357"/>
                      <a:pt x="8137835" y="2259832"/>
                    </a:cubicBezTo>
                    <a:cubicBezTo>
                      <a:pt x="8155359" y="2255641"/>
                      <a:pt x="8172124" y="2248593"/>
                      <a:pt x="8189651" y="2243639"/>
                    </a:cubicBezTo>
                    <a:cubicBezTo>
                      <a:pt x="8230992" y="2232208"/>
                      <a:pt x="8272903" y="2222874"/>
                      <a:pt x="8313671" y="2209920"/>
                    </a:cubicBezTo>
                    <a:cubicBezTo>
                      <a:pt x="8362822" y="2194297"/>
                      <a:pt x="8411019" y="2175439"/>
                      <a:pt x="8459979" y="2158864"/>
                    </a:cubicBezTo>
                    <a:cubicBezTo>
                      <a:pt x="8478269" y="2152578"/>
                      <a:pt x="8497511" y="2148957"/>
                      <a:pt x="8516369" y="2144003"/>
                    </a:cubicBezTo>
                    <a:cubicBezTo>
                      <a:pt x="8563425" y="2131431"/>
                      <a:pt x="8610288" y="2118095"/>
                      <a:pt x="8657726" y="2106284"/>
                    </a:cubicBezTo>
                    <a:cubicBezTo>
                      <a:pt x="8675253" y="2101901"/>
                      <a:pt x="8693731" y="2102284"/>
                      <a:pt x="8711448" y="2098664"/>
                    </a:cubicBezTo>
                    <a:cubicBezTo>
                      <a:pt x="8732023" y="2094472"/>
                      <a:pt x="8752407" y="2089138"/>
                      <a:pt x="8772219" y="2082280"/>
                    </a:cubicBezTo>
                    <a:cubicBezTo>
                      <a:pt x="8796985" y="2073707"/>
                      <a:pt x="8820990" y="2062659"/>
                      <a:pt x="8845565" y="2053705"/>
                    </a:cubicBezTo>
                    <a:cubicBezTo>
                      <a:pt x="8886142" y="2039034"/>
                      <a:pt x="8926911" y="2024557"/>
                      <a:pt x="8967871" y="2011221"/>
                    </a:cubicBezTo>
                    <a:cubicBezTo>
                      <a:pt x="8983301" y="2006268"/>
                      <a:pt x="9000257" y="2005697"/>
                      <a:pt x="9015878" y="2001124"/>
                    </a:cubicBezTo>
                    <a:cubicBezTo>
                      <a:pt x="9088840" y="1979597"/>
                      <a:pt x="9161805" y="1957880"/>
                      <a:pt x="9234579" y="1935209"/>
                    </a:cubicBezTo>
                    <a:cubicBezTo>
                      <a:pt x="9272298" y="1923399"/>
                      <a:pt x="9308875" y="1908538"/>
                      <a:pt x="9346597" y="1896917"/>
                    </a:cubicBezTo>
                    <a:cubicBezTo>
                      <a:pt x="9369267" y="1889869"/>
                      <a:pt x="9393650" y="1887773"/>
                      <a:pt x="9416321" y="1880724"/>
                    </a:cubicBezTo>
                    <a:cubicBezTo>
                      <a:pt x="9437278" y="1874247"/>
                      <a:pt x="9456709" y="1863578"/>
                      <a:pt x="9477283" y="1856149"/>
                    </a:cubicBezTo>
                    <a:cubicBezTo>
                      <a:pt x="9540152" y="1833097"/>
                      <a:pt x="9603971" y="1811953"/>
                      <a:pt x="9666265" y="1787186"/>
                    </a:cubicBezTo>
                    <a:cubicBezTo>
                      <a:pt x="9696749" y="1775183"/>
                      <a:pt x="9725323" y="1757849"/>
                      <a:pt x="9754088" y="1741464"/>
                    </a:cubicBezTo>
                    <a:cubicBezTo>
                      <a:pt x="9802858" y="1713841"/>
                      <a:pt x="9850865" y="1685074"/>
                      <a:pt x="9899446" y="1656880"/>
                    </a:cubicBezTo>
                    <a:cubicBezTo>
                      <a:pt x="9935832" y="1635924"/>
                      <a:pt x="9968027" y="1611347"/>
                      <a:pt x="9993175" y="1576487"/>
                    </a:cubicBezTo>
                    <a:cubicBezTo>
                      <a:pt x="10004797" y="1560484"/>
                      <a:pt x="10024990" y="1546768"/>
                      <a:pt x="10044230" y="1540480"/>
                    </a:cubicBezTo>
                    <a:cubicBezTo>
                      <a:pt x="10078713" y="1529241"/>
                      <a:pt x="10104430" y="1507522"/>
                      <a:pt x="10131863" y="1485613"/>
                    </a:cubicBezTo>
                    <a:cubicBezTo>
                      <a:pt x="10166536" y="1457801"/>
                      <a:pt x="10203304" y="1431509"/>
                      <a:pt x="10242357" y="1410555"/>
                    </a:cubicBezTo>
                    <a:cubicBezTo>
                      <a:pt x="10280840" y="1389980"/>
                      <a:pt x="10324086" y="1378549"/>
                      <a:pt x="10363709" y="1359499"/>
                    </a:cubicBezTo>
                    <a:cubicBezTo>
                      <a:pt x="10386952" y="1348259"/>
                      <a:pt x="10407146" y="1330353"/>
                      <a:pt x="10428291" y="1314920"/>
                    </a:cubicBezTo>
                    <a:cubicBezTo>
                      <a:pt x="10449438" y="1299489"/>
                      <a:pt x="10470394" y="1283486"/>
                      <a:pt x="10490969" y="1267104"/>
                    </a:cubicBezTo>
                    <a:cubicBezTo>
                      <a:pt x="10502208" y="1258149"/>
                      <a:pt x="10511734" y="1246909"/>
                      <a:pt x="10523354" y="1238337"/>
                    </a:cubicBezTo>
                    <a:cubicBezTo>
                      <a:pt x="10545263" y="1222334"/>
                      <a:pt x="10569075" y="1208808"/>
                      <a:pt x="10590031" y="1191664"/>
                    </a:cubicBezTo>
                    <a:cubicBezTo>
                      <a:pt x="10610225" y="1175089"/>
                      <a:pt x="10633467" y="1166707"/>
                      <a:pt x="10656519" y="1156038"/>
                    </a:cubicBezTo>
                    <a:cubicBezTo>
                      <a:pt x="10674046" y="1148036"/>
                      <a:pt x="10686617" y="1130320"/>
                      <a:pt x="10703573" y="1120603"/>
                    </a:cubicBezTo>
                    <a:cubicBezTo>
                      <a:pt x="10727767" y="1106697"/>
                      <a:pt x="10746246" y="1089553"/>
                      <a:pt x="10764534" y="1067643"/>
                    </a:cubicBezTo>
                    <a:cubicBezTo>
                      <a:pt x="10785111" y="1043068"/>
                      <a:pt x="10820162" y="1029732"/>
                      <a:pt x="10850453" y="1014301"/>
                    </a:cubicBezTo>
                    <a:cubicBezTo>
                      <a:pt x="10876171" y="1001157"/>
                      <a:pt x="10906081" y="995632"/>
                      <a:pt x="10929704" y="980201"/>
                    </a:cubicBezTo>
                    <a:cubicBezTo>
                      <a:pt x="10946279" y="969342"/>
                      <a:pt x="10958661" y="948957"/>
                      <a:pt x="10967423" y="930289"/>
                    </a:cubicBezTo>
                    <a:cubicBezTo>
                      <a:pt x="10987046" y="887995"/>
                      <a:pt x="11021146" y="861897"/>
                      <a:pt x="11058869" y="838084"/>
                    </a:cubicBezTo>
                    <a:cubicBezTo>
                      <a:pt x="11097350" y="813699"/>
                      <a:pt x="11133927" y="786836"/>
                      <a:pt x="11172600" y="762834"/>
                    </a:cubicBezTo>
                    <a:cubicBezTo>
                      <a:pt x="11211843" y="738638"/>
                      <a:pt x="11243658" y="706443"/>
                      <a:pt x="11275283" y="673676"/>
                    </a:cubicBezTo>
                    <a:cubicBezTo>
                      <a:pt x="11288238" y="660150"/>
                      <a:pt x="11305192" y="650434"/>
                      <a:pt x="11320623" y="639195"/>
                    </a:cubicBezTo>
                    <a:cubicBezTo>
                      <a:pt x="11338339" y="626241"/>
                      <a:pt x="11355296" y="611953"/>
                      <a:pt x="11374346" y="601664"/>
                    </a:cubicBezTo>
                    <a:cubicBezTo>
                      <a:pt x="11398160" y="588709"/>
                      <a:pt x="11424069" y="579757"/>
                      <a:pt x="11448453" y="567755"/>
                    </a:cubicBezTo>
                    <a:cubicBezTo>
                      <a:pt x="11476838" y="553657"/>
                      <a:pt x="11505795" y="539750"/>
                      <a:pt x="11532275" y="522605"/>
                    </a:cubicBezTo>
                    <a:cubicBezTo>
                      <a:pt x="11545039" y="514413"/>
                      <a:pt x="11553613" y="499363"/>
                      <a:pt x="11562947" y="486598"/>
                    </a:cubicBezTo>
                    <a:cubicBezTo>
                      <a:pt x="11599714" y="436305"/>
                      <a:pt x="11635529" y="385441"/>
                      <a:pt x="11672489" y="335337"/>
                    </a:cubicBezTo>
                    <a:cubicBezTo>
                      <a:pt x="11712304" y="281424"/>
                      <a:pt x="11763931" y="241608"/>
                      <a:pt x="11821656" y="207889"/>
                    </a:cubicBezTo>
                    <a:cubicBezTo>
                      <a:pt x="11877664" y="175312"/>
                      <a:pt x="11931195" y="138734"/>
                      <a:pt x="11986443" y="104824"/>
                    </a:cubicBezTo>
                    <a:cubicBezTo>
                      <a:pt x="11998443" y="97395"/>
                      <a:pt x="12013114" y="94347"/>
                      <a:pt x="12026448" y="88821"/>
                    </a:cubicBezTo>
                    <a:cubicBezTo>
                      <a:pt x="12072360" y="69580"/>
                      <a:pt x="12118083" y="50147"/>
                      <a:pt x="12160947" y="28621"/>
                    </a:cubicBezTo>
                    <a:lnTo>
                      <a:pt x="12192000" y="0"/>
                    </a:lnTo>
                    <a:close/>
                  </a:path>
                </a:pathLst>
              </a:custGeom>
              <a:solidFill>
                <a:schemeClr val="tx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8" name="Freeform: Shape 17">
                <a:extLst>
                  <a:ext uri="{FF2B5EF4-FFF2-40B4-BE49-F238E27FC236}">
                    <a16:creationId xmlns:a16="http://schemas.microsoft.com/office/drawing/2014/main" id="{D1A0BEEB-C008-4150-A935-C6AAF537DA1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3681702"/>
                <a:ext cx="12192000" cy="3176298"/>
              </a:xfrm>
              <a:custGeom>
                <a:avLst/>
                <a:gdLst>
                  <a:gd name="connsiteX0" fmla="*/ 12192000 w 12192000"/>
                  <a:gd name="connsiteY0" fmla="*/ 0 h 3176298"/>
                  <a:gd name="connsiteX1" fmla="*/ 12192000 w 12192000"/>
                  <a:gd name="connsiteY1" fmla="*/ 3176298 h 3176298"/>
                  <a:gd name="connsiteX2" fmla="*/ 0 w 12192000"/>
                  <a:gd name="connsiteY2" fmla="*/ 3176298 h 3176298"/>
                  <a:gd name="connsiteX3" fmla="*/ 0 w 12192000"/>
                  <a:gd name="connsiteY3" fmla="*/ 2264980 h 3176298"/>
                  <a:gd name="connsiteX4" fmla="*/ 544 w 12192000"/>
                  <a:gd name="connsiteY4" fmla="*/ 2264980 h 3176298"/>
                  <a:gd name="connsiteX5" fmla="*/ 544 w 12192000"/>
                  <a:gd name="connsiteY5" fmla="*/ 2392219 h 3176298"/>
                  <a:gd name="connsiteX6" fmla="*/ 61197 w 12192000"/>
                  <a:gd name="connsiteY6" fmla="*/ 2387448 h 3176298"/>
                  <a:gd name="connsiteX7" fmla="*/ 119613 w 12192000"/>
                  <a:gd name="connsiteY7" fmla="*/ 2369945 h 3176298"/>
                  <a:gd name="connsiteX8" fmla="*/ 172384 w 12192000"/>
                  <a:gd name="connsiteY8" fmla="*/ 2347084 h 3176298"/>
                  <a:gd name="connsiteX9" fmla="*/ 274873 w 12192000"/>
                  <a:gd name="connsiteY9" fmla="*/ 2336988 h 3176298"/>
                  <a:gd name="connsiteX10" fmla="*/ 307259 w 12192000"/>
                  <a:gd name="connsiteY10" fmla="*/ 2331461 h 3176298"/>
                  <a:gd name="connsiteX11" fmla="*/ 394511 w 12192000"/>
                  <a:gd name="connsiteY11" fmla="*/ 2308601 h 3176298"/>
                  <a:gd name="connsiteX12" fmla="*/ 494337 w 12192000"/>
                  <a:gd name="connsiteY12" fmla="*/ 2268213 h 3176298"/>
                  <a:gd name="connsiteX13" fmla="*/ 546917 w 12192000"/>
                  <a:gd name="connsiteY13" fmla="*/ 2283264 h 3176298"/>
                  <a:gd name="connsiteX14" fmla="*/ 730754 w 12192000"/>
                  <a:gd name="connsiteY14" fmla="*/ 2240780 h 3176298"/>
                  <a:gd name="connsiteX15" fmla="*/ 785432 w 12192000"/>
                  <a:gd name="connsiteY15" fmla="*/ 2218682 h 3176298"/>
                  <a:gd name="connsiteX16" fmla="*/ 801053 w 12192000"/>
                  <a:gd name="connsiteY16" fmla="*/ 2204013 h 3176298"/>
                  <a:gd name="connsiteX17" fmla="*/ 858205 w 12192000"/>
                  <a:gd name="connsiteY17" fmla="*/ 2169532 h 3176298"/>
                  <a:gd name="connsiteX18" fmla="*/ 949646 w 12192000"/>
                  <a:gd name="connsiteY18" fmla="*/ 2157340 h 3176298"/>
                  <a:gd name="connsiteX19" fmla="*/ 960887 w 12192000"/>
                  <a:gd name="connsiteY19" fmla="*/ 2150099 h 3176298"/>
                  <a:gd name="connsiteX20" fmla="*/ 977653 w 12192000"/>
                  <a:gd name="connsiteY20" fmla="*/ 2138480 h 3176298"/>
                  <a:gd name="connsiteX21" fmla="*/ 1071762 w 12192000"/>
                  <a:gd name="connsiteY21" fmla="*/ 2117905 h 3176298"/>
                  <a:gd name="connsiteX22" fmla="*/ 1092527 w 12192000"/>
                  <a:gd name="connsiteY22" fmla="*/ 2111428 h 3176298"/>
                  <a:gd name="connsiteX23" fmla="*/ 1109865 w 12192000"/>
                  <a:gd name="connsiteY23" fmla="*/ 2100568 h 3176298"/>
                  <a:gd name="connsiteX24" fmla="*/ 1162823 w 12192000"/>
                  <a:gd name="connsiteY24" fmla="*/ 2075613 h 3176298"/>
                  <a:gd name="connsiteX25" fmla="*/ 1206641 w 12192000"/>
                  <a:gd name="connsiteY25" fmla="*/ 2074851 h 3176298"/>
                  <a:gd name="connsiteX26" fmla="*/ 1267411 w 12192000"/>
                  <a:gd name="connsiteY26" fmla="*/ 2060753 h 3176298"/>
                  <a:gd name="connsiteX27" fmla="*/ 1380762 w 12192000"/>
                  <a:gd name="connsiteY27" fmla="*/ 2046847 h 3176298"/>
                  <a:gd name="connsiteX28" fmla="*/ 1404006 w 12192000"/>
                  <a:gd name="connsiteY28" fmla="*/ 2038844 h 3176298"/>
                  <a:gd name="connsiteX29" fmla="*/ 1544598 w 12192000"/>
                  <a:gd name="connsiteY29" fmla="*/ 2000932 h 3176298"/>
                  <a:gd name="connsiteX30" fmla="*/ 1657188 w 12192000"/>
                  <a:gd name="connsiteY30" fmla="*/ 2001697 h 3176298"/>
                  <a:gd name="connsiteX31" fmla="*/ 1665950 w 12192000"/>
                  <a:gd name="connsiteY31" fmla="*/ 2003411 h 3176298"/>
                  <a:gd name="connsiteX32" fmla="*/ 1709006 w 12192000"/>
                  <a:gd name="connsiteY32" fmla="*/ 2015983 h 3176298"/>
                  <a:gd name="connsiteX33" fmla="*/ 1775684 w 12192000"/>
                  <a:gd name="connsiteY33" fmla="*/ 2012555 h 3176298"/>
                  <a:gd name="connsiteX34" fmla="*/ 1821596 w 12192000"/>
                  <a:gd name="connsiteY34" fmla="*/ 1995218 h 3176298"/>
                  <a:gd name="connsiteX35" fmla="*/ 1878748 w 12192000"/>
                  <a:gd name="connsiteY35" fmla="*/ 1994457 h 3176298"/>
                  <a:gd name="connsiteX36" fmla="*/ 1944092 w 12192000"/>
                  <a:gd name="connsiteY36" fmla="*/ 2005315 h 3176298"/>
                  <a:gd name="connsiteX37" fmla="*/ 1973429 w 12192000"/>
                  <a:gd name="connsiteY37" fmla="*/ 2007601 h 3176298"/>
                  <a:gd name="connsiteX38" fmla="*/ 2054013 w 12192000"/>
                  <a:gd name="connsiteY38" fmla="*/ 2030082 h 3176298"/>
                  <a:gd name="connsiteX39" fmla="*/ 2102021 w 12192000"/>
                  <a:gd name="connsiteY39" fmla="*/ 2024557 h 3176298"/>
                  <a:gd name="connsiteX40" fmla="*/ 2149267 w 12192000"/>
                  <a:gd name="connsiteY40" fmla="*/ 2009697 h 3176298"/>
                  <a:gd name="connsiteX41" fmla="*/ 2179556 w 12192000"/>
                  <a:gd name="connsiteY41" fmla="*/ 1995409 h 3176298"/>
                  <a:gd name="connsiteX42" fmla="*/ 2240710 w 12192000"/>
                  <a:gd name="connsiteY42" fmla="*/ 1985312 h 3176298"/>
                  <a:gd name="connsiteX43" fmla="*/ 2251948 w 12192000"/>
                  <a:gd name="connsiteY43" fmla="*/ 1986836 h 3176298"/>
                  <a:gd name="connsiteX44" fmla="*/ 2434456 w 12192000"/>
                  <a:gd name="connsiteY44" fmla="*/ 1999410 h 3176298"/>
                  <a:gd name="connsiteX45" fmla="*/ 2506847 w 12192000"/>
                  <a:gd name="connsiteY45" fmla="*/ 2019603 h 3176298"/>
                  <a:gd name="connsiteX46" fmla="*/ 2522279 w 12192000"/>
                  <a:gd name="connsiteY46" fmla="*/ 2022080 h 3176298"/>
                  <a:gd name="connsiteX47" fmla="*/ 2676398 w 12192000"/>
                  <a:gd name="connsiteY47" fmla="*/ 2044751 h 3176298"/>
                  <a:gd name="connsiteX48" fmla="*/ 2693543 w 12192000"/>
                  <a:gd name="connsiteY48" fmla="*/ 2045703 h 3176298"/>
                  <a:gd name="connsiteX49" fmla="*/ 2741360 w 12192000"/>
                  <a:gd name="connsiteY49" fmla="*/ 2041701 h 3176298"/>
                  <a:gd name="connsiteX50" fmla="*/ 2854140 w 12192000"/>
                  <a:gd name="connsiteY50" fmla="*/ 2082851 h 3176298"/>
                  <a:gd name="connsiteX51" fmla="*/ 2967110 w 12192000"/>
                  <a:gd name="connsiteY51" fmla="*/ 2096949 h 3176298"/>
                  <a:gd name="connsiteX52" fmla="*/ 3029216 w 12192000"/>
                  <a:gd name="connsiteY52" fmla="*/ 2096757 h 3176298"/>
                  <a:gd name="connsiteX53" fmla="*/ 3073604 w 12192000"/>
                  <a:gd name="connsiteY53" fmla="*/ 2106856 h 3176298"/>
                  <a:gd name="connsiteX54" fmla="*/ 3182763 w 12192000"/>
                  <a:gd name="connsiteY54" fmla="*/ 2137527 h 3176298"/>
                  <a:gd name="connsiteX55" fmla="*/ 3234202 w 12192000"/>
                  <a:gd name="connsiteY55" fmla="*/ 2142289 h 3176298"/>
                  <a:gd name="connsiteX56" fmla="*/ 3288877 w 12192000"/>
                  <a:gd name="connsiteY56" fmla="*/ 2152578 h 3176298"/>
                  <a:gd name="connsiteX57" fmla="*/ 3424135 w 12192000"/>
                  <a:gd name="connsiteY57" fmla="*/ 2198680 h 3176298"/>
                  <a:gd name="connsiteX58" fmla="*/ 3534629 w 12192000"/>
                  <a:gd name="connsiteY58" fmla="*/ 2196013 h 3176298"/>
                  <a:gd name="connsiteX59" fmla="*/ 3605116 w 12192000"/>
                  <a:gd name="connsiteY59" fmla="*/ 2196583 h 3176298"/>
                  <a:gd name="connsiteX60" fmla="*/ 3689131 w 12192000"/>
                  <a:gd name="connsiteY60" fmla="*/ 2211824 h 3176298"/>
                  <a:gd name="connsiteX61" fmla="*/ 3757902 w 12192000"/>
                  <a:gd name="connsiteY61" fmla="*/ 2234114 h 3176298"/>
                  <a:gd name="connsiteX62" fmla="*/ 3852966 w 12192000"/>
                  <a:gd name="connsiteY62" fmla="*/ 2251831 h 3176298"/>
                  <a:gd name="connsiteX63" fmla="*/ 3947648 w 12192000"/>
                  <a:gd name="connsiteY63" fmla="*/ 2285932 h 3176298"/>
                  <a:gd name="connsiteX64" fmla="*/ 4013753 w 12192000"/>
                  <a:gd name="connsiteY64" fmla="*/ 2312031 h 3176298"/>
                  <a:gd name="connsiteX65" fmla="*/ 4105766 w 12192000"/>
                  <a:gd name="connsiteY65" fmla="*/ 2335082 h 3176298"/>
                  <a:gd name="connsiteX66" fmla="*/ 4246551 w 12192000"/>
                  <a:gd name="connsiteY66" fmla="*/ 2351274 h 3176298"/>
                  <a:gd name="connsiteX67" fmla="*/ 4311323 w 12192000"/>
                  <a:gd name="connsiteY67" fmla="*/ 2352991 h 3176298"/>
                  <a:gd name="connsiteX68" fmla="*/ 4413817 w 12192000"/>
                  <a:gd name="connsiteY68" fmla="*/ 2390899 h 3176298"/>
                  <a:gd name="connsiteX69" fmla="*/ 4457632 w 12192000"/>
                  <a:gd name="connsiteY69" fmla="*/ 2409188 h 3176298"/>
                  <a:gd name="connsiteX70" fmla="*/ 4497068 w 12192000"/>
                  <a:gd name="connsiteY70" fmla="*/ 2393947 h 3176298"/>
                  <a:gd name="connsiteX71" fmla="*/ 4522596 w 12192000"/>
                  <a:gd name="connsiteY71" fmla="*/ 2376421 h 3176298"/>
                  <a:gd name="connsiteX72" fmla="*/ 4603368 w 12192000"/>
                  <a:gd name="connsiteY72" fmla="*/ 2391282 h 3176298"/>
                  <a:gd name="connsiteX73" fmla="*/ 4689098 w 12192000"/>
                  <a:gd name="connsiteY73" fmla="*/ 2406903 h 3176298"/>
                  <a:gd name="connsiteX74" fmla="*/ 4719697 w 12192000"/>
                  <a:gd name="connsiteY74" fmla="*/ 2413428 h 3176298"/>
                  <a:gd name="connsiteX75" fmla="*/ 4726469 w 12192000"/>
                  <a:gd name="connsiteY75" fmla="*/ 2414298 h 3176298"/>
                  <a:gd name="connsiteX76" fmla="*/ 4785776 w 12192000"/>
                  <a:gd name="connsiteY76" fmla="*/ 2414298 h 3176298"/>
                  <a:gd name="connsiteX77" fmla="*/ 4788661 w 12192000"/>
                  <a:gd name="connsiteY77" fmla="*/ 2414047 h 3176298"/>
                  <a:gd name="connsiteX78" fmla="*/ 4827024 w 12192000"/>
                  <a:gd name="connsiteY78" fmla="*/ 2408999 h 3176298"/>
                  <a:gd name="connsiteX79" fmla="*/ 4887415 w 12192000"/>
                  <a:gd name="connsiteY79" fmla="*/ 2405570 h 3176298"/>
                  <a:gd name="connsiteX80" fmla="*/ 4936184 w 12192000"/>
                  <a:gd name="connsiteY80" fmla="*/ 2395853 h 3176298"/>
                  <a:gd name="connsiteX81" fmla="*/ 4953328 w 12192000"/>
                  <a:gd name="connsiteY81" fmla="*/ 2390138 h 3176298"/>
                  <a:gd name="connsiteX82" fmla="*/ 5089162 w 12192000"/>
                  <a:gd name="connsiteY82" fmla="*/ 2345560 h 3176298"/>
                  <a:gd name="connsiteX83" fmla="*/ 5234326 w 12192000"/>
                  <a:gd name="connsiteY83" fmla="*/ 2309935 h 3176298"/>
                  <a:gd name="connsiteX84" fmla="*/ 5328438 w 12192000"/>
                  <a:gd name="connsiteY84" fmla="*/ 2332416 h 3176298"/>
                  <a:gd name="connsiteX85" fmla="*/ 5363491 w 12192000"/>
                  <a:gd name="connsiteY85" fmla="*/ 2332034 h 3176298"/>
                  <a:gd name="connsiteX86" fmla="*/ 5524660 w 12192000"/>
                  <a:gd name="connsiteY86" fmla="*/ 2337178 h 3176298"/>
                  <a:gd name="connsiteX87" fmla="*/ 5553045 w 12192000"/>
                  <a:gd name="connsiteY87" fmla="*/ 2342701 h 3176298"/>
                  <a:gd name="connsiteX88" fmla="*/ 5706401 w 12192000"/>
                  <a:gd name="connsiteY88" fmla="*/ 2320032 h 3176298"/>
                  <a:gd name="connsiteX89" fmla="*/ 5762029 w 12192000"/>
                  <a:gd name="connsiteY89" fmla="*/ 2316221 h 3176298"/>
                  <a:gd name="connsiteX90" fmla="*/ 5813276 w 12192000"/>
                  <a:gd name="connsiteY90" fmla="*/ 2309935 h 3176298"/>
                  <a:gd name="connsiteX91" fmla="*/ 5884906 w 12192000"/>
                  <a:gd name="connsiteY91" fmla="*/ 2308411 h 3176298"/>
                  <a:gd name="connsiteX92" fmla="*/ 5959204 w 12192000"/>
                  <a:gd name="connsiteY92" fmla="*/ 2311269 h 3176298"/>
                  <a:gd name="connsiteX93" fmla="*/ 6042072 w 12192000"/>
                  <a:gd name="connsiteY93" fmla="*/ 2310697 h 3176298"/>
                  <a:gd name="connsiteX94" fmla="*/ 6074842 w 12192000"/>
                  <a:gd name="connsiteY94" fmla="*/ 2305745 h 3176298"/>
                  <a:gd name="connsiteX95" fmla="*/ 6163425 w 12192000"/>
                  <a:gd name="connsiteY95" fmla="*/ 2309172 h 3176298"/>
                  <a:gd name="connsiteX96" fmla="*/ 6209909 w 12192000"/>
                  <a:gd name="connsiteY96" fmla="*/ 2303459 h 3176298"/>
                  <a:gd name="connsiteX97" fmla="*/ 6286493 w 12192000"/>
                  <a:gd name="connsiteY97" fmla="*/ 2302315 h 3176298"/>
                  <a:gd name="connsiteX98" fmla="*/ 6311449 w 12192000"/>
                  <a:gd name="connsiteY98" fmla="*/ 2300980 h 3176298"/>
                  <a:gd name="connsiteX99" fmla="*/ 6333739 w 12192000"/>
                  <a:gd name="connsiteY99" fmla="*/ 2300218 h 3176298"/>
                  <a:gd name="connsiteX100" fmla="*/ 6410131 w 12192000"/>
                  <a:gd name="connsiteY100" fmla="*/ 2315841 h 3176298"/>
                  <a:gd name="connsiteX101" fmla="*/ 6477951 w 12192000"/>
                  <a:gd name="connsiteY101" fmla="*/ 2316793 h 3176298"/>
                  <a:gd name="connsiteX102" fmla="*/ 6596828 w 12192000"/>
                  <a:gd name="connsiteY102" fmla="*/ 2329368 h 3176298"/>
                  <a:gd name="connsiteX103" fmla="*/ 6623118 w 12192000"/>
                  <a:gd name="connsiteY103" fmla="*/ 2324985 h 3176298"/>
                  <a:gd name="connsiteX104" fmla="*/ 6705417 w 12192000"/>
                  <a:gd name="connsiteY104" fmla="*/ 2323272 h 3176298"/>
                  <a:gd name="connsiteX105" fmla="*/ 6752283 w 12192000"/>
                  <a:gd name="connsiteY105" fmla="*/ 2321937 h 3176298"/>
                  <a:gd name="connsiteX106" fmla="*/ 6810195 w 12192000"/>
                  <a:gd name="connsiteY106" fmla="*/ 2331082 h 3176298"/>
                  <a:gd name="connsiteX107" fmla="*/ 6910782 w 12192000"/>
                  <a:gd name="connsiteY107" fmla="*/ 2350512 h 3176298"/>
                  <a:gd name="connsiteX108" fmla="*/ 6937263 w 12192000"/>
                  <a:gd name="connsiteY108" fmla="*/ 2353561 h 3176298"/>
                  <a:gd name="connsiteX109" fmla="*/ 6985653 w 12192000"/>
                  <a:gd name="connsiteY109" fmla="*/ 2362897 h 3176298"/>
                  <a:gd name="connsiteX110" fmla="*/ 6994415 w 12192000"/>
                  <a:gd name="connsiteY110" fmla="*/ 2364611 h 3176298"/>
                  <a:gd name="connsiteX111" fmla="*/ 7068141 w 12192000"/>
                  <a:gd name="connsiteY111" fmla="*/ 2388234 h 3176298"/>
                  <a:gd name="connsiteX112" fmla="*/ 7106432 w 12192000"/>
                  <a:gd name="connsiteY112" fmla="*/ 2390138 h 3176298"/>
                  <a:gd name="connsiteX113" fmla="*/ 7216547 w 12192000"/>
                  <a:gd name="connsiteY113" fmla="*/ 2390330 h 3176298"/>
                  <a:gd name="connsiteX114" fmla="*/ 7263220 w 12192000"/>
                  <a:gd name="connsiteY114" fmla="*/ 2386709 h 3176298"/>
                  <a:gd name="connsiteX115" fmla="*/ 7375428 w 12192000"/>
                  <a:gd name="connsiteY115" fmla="*/ 2372803 h 3176298"/>
                  <a:gd name="connsiteX116" fmla="*/ 7445916 w 12192000"/>
                  <a:gd name="connsiteY116" fmla="*/ 2365945 h 3176298"/>
                  <a:gd name="connsiteX117" fmla="*/ 7526880 w 12192000"/>
                  <a:gd name="connsiteY117" fmla="*/ 2355084 h 3176298"/>
                  <a:gd name="connsiteX118" fmla="*/ 7619655 w 12192000"/>
                  <a:gd name="connsiteY118" fmla="*/ 2348226 h 3176298"/>
                  <a:gd name="connsiteX119" fmla="*/ 7788636 w 12192000"/>
                  <a:gd name="connsiteY119" fmla="*/ 2327461 h 3176298"/>
                  <a:gd name="connsiteX120" fmla="*/ 7952280 w 12192000"/>
                  <a:gd name="connsiteY120" fmla="*/ 2305935 h 3176298"/>
                  <a:gd name="connsiteX121" fmla="*/ 8019339 w 12192000"/>
                  <a:gd name="connsiteY121" fmla="*/ 2286884 h 3176298"/>
                  <a:gd name="connsiteX122" fmla="*/ 8137835 w 12192000"/>
                  <a:gd name="connsiteY122" fmla="*/ 2259832 h 3176298"/>
                  <a:gd name="connsiteX123" fmla="*/ 8189651 w 12192000"/>
                  <a:gd name="connsiteY123" fmla="*/ 2243639 h 3176298"/>
                  <a:gd name="connsiteX124" fmla="*/ 8313671 w 12192000"/>
                  <a:gd name="connsiteY124" fmla="*/ 2209920 h 3176298"/>
                  <a:gd name="connsiteX125" fmla="*/ 8459979 w 12192000"/>
                  <a:gd name="connsiteY125" fmla="*/ 2158864 h 3176298"/>
                  <a:gd name="connsiteX126" fmla="*/ 8516369 w 12192000"/>
                  <a:gd name="connsiteY126" fmla="*/ 2144003 h 3176298"/>
                  <a:gd name="connsiteX127" fmla="*/ 8657726 w 12192000"/>
                  <a:gd name="connsiteY127" fmla="*/ 2106284 h 3176298"/>
                  <a:gd name="connsiteX128" fmla="*/ 8711448 w 12192000"/>
                  <a:gd name="connsiteY128" fmla="*/ 2098664 h 3176298"/>
                  <a:gd name="connsiteX129" fmla="*/ 8772219 w 12192000"/>
                  <a:gd name="connsiteY129" fmla="*/ 2082280 h 3176298"/>
                  <a:gd name="connsiteX130" fmla="*/ 8845565 w 12192000"/>
                  <a:gd name="connsiteY130" fmla="*/ 2053705 h 3176298"/>
                  <a:gd name="connsiteX131" fmla="*/ 8967871 w 12192000"/>
                  <a:gd name="connsiteY131" fmla="*/ 2011221 h 3176298"/>
                  <a:gd name="connsiteX132" fmla="*/ 9015878 w 12192000"/>
                  <a:gd name="connsiteY132" fmla="*/ 2001124 h 3176298"/>
                  <a:gd name="connsiteX133" fmla="*/ 9234579 w 12192000"/>
                  <a:gd name="connsiteY133" fmla="*/ 1935209 h 3176298"/>
                  <a:gd name="connsiteX134" fmla="*/ 9346597 w 12192000"/>
                  <a:gd name="connsiteY134" fmla="*/ 1896917 h 3176298"/>
                  <a:gd name="connsiteX135" fmla="*/ 9416321 w 12192000"/>
                  <a:gd name="connsiteY135" fmla="*/ 1880724 h 3176298"/>
                  <a:gd name="connsiteX136" fmla="*/ 9477283 w 12192000"/>
                  <a:gd name="connsiteY136" fmla="*/ 1856149 h 3176298"/>
                  <a:gd name="connsiteX137" fmla="*/ 9666265 w 12192000"/>
                  <a:gd name="connsiteY137" fmla="*/ 1787186 h 3176298"/>
                  <a:gd name="connsiteX138" fmla="*/ 9754088 w 12192000"/>
                  <a:gd name="connsiteY138" fmla="*/ 1741464 h 3176298"/>
                  <a:gd name="connsiteX139" fmla="*/ 9899446 w 12192000"/>
                  <a:gd name="connsiteY139" fmla="*/ 1656880 h 3176298"/>
                  <a:gd name="connsiteX140" fmla="*/ 9993175 w 12192000"/>
                  <a:gd name="connsiteY140" fmla="*/ 1576487 h 3176298"/>
                  <a:gd name="connsiteX141" fmla="*/ 10044230 w 12192000"/>
                  <a:gd name="connsiteY141" fmla="*/ 1540480 h 3176298"/>
                  <a:gd name="connsiteX142" fmla="*/ 10131863 w 12192000"/>
                  <a:gd name="connsiteY142" fmla="*/ 1485613 h 3176298"/>
                  <a:gd name="connsiteX143" fmla="*/ 10242357 w 12192000"/>
                  <a:gd name="connsiteY143" fmla="*/ 1410555 h 3176298"/>
                  <a:gd name="connsiteX144" fmla="*/ 10363709 w 12192000"/>
                  <a:gd name="connsiteY144" fmla="*/ 1359499 h 3176298"/>
                  <a:gd name="connsiteX145" fmla="*/ 10428291 w 12192000"/>
                  <a:gd name="connsiteY145" fmla="*/ 1314920 h 3176298"/>
                  <a:gd name="connsiteX146" fmla="*/ 10490969 w 12192000"/>
                  <a:gd name="connsiteY146" fmla="*/ 1267104 h 3176298"/>
                  <a:gd name="connsiteX147" fmla="*/ 10523354 w 12192000"/>
                  <a:gd name="connsiteY147" fmla="*/ 1238337 h 3176298"/>
                  <a:gd name="connsiteX148" fmla="*/ 10590031 w 12192000"/>
                  <a:gd name="connsiteY148" fmla="*/ 1191664 h 3176298"/>
                  <a:gd name="connsiteX149" fmla="*/ 10656519 w 12192000"/>
                  <a:gd name="connsiteY149" fmla="*/ 1156038 h 3176298"/>
                  <a:gd name="connsiteX150" fmla="*/ 10703573 w 12192000"/>
                  <a:gd name="connsiteY150" fmla="*/ 1120603 h 3176298"/>
                  <a:gd name="connsiteX151" fmla="*/ 10764534 w 12192000"/>
                  <a:gd name="connsiteY151" fmla="*/ 1067643 h 3176298"/>
                  <a:gd name="connsiteX152" fmla="*/ 10850453 w 12192000"/>
                  <a:gd name="connsiteY152" fmla="*/ 1014301 h 3176298"/>
                  <a:gd name="connsiteX153" fmla="*/ 10929704 w 12192000"/>
                  <a:gd name="connsiteY153" fmla="*/ 980201 h 3176298"/>
                  <a:gd name="connsiteX154" fmla="*/ 10967423 w 12192000"/>
                  <a:gd name="connsiteY154" fmla="*/ 930289 h 3176298"/>
                  <a:gd name="connsiteX155" fmla="*/ 11058869 w 12192000"/>
                  <a:gd name="connsiteY155" fmla="*/ 838084 h 3176298"/>
                  <a:gd name="connsiteX156" fmla="*/ 11172600 w 12192000"/>
                  <a:gd name="connsiteY156" fmla="*/ 762834 h 3176298"/>
                  <a:gd name="connsiteX157" fmla="*/ 11275283 w 12192000"/>
                  <a:gd name="connsiteY157" fmla="*/ 673676 h 3176298"/>
                  <a:gd name="connsiteX158" fmla="*/ 11320623 w 12192000"/>
                  <a:gd name="connsiteY158" fmla="*/ 639195 h 3176298"/>
                  <a:gd name="connsiteX159" fmla="*/ 11374346 w 12192000"/>
                  <a:gd name="connsiteY159" fmla="*/ 601664 h 3176298"/>
                  <a:gd name="connsiteX160" fmla="*/ 11448453 w 12192000"/>
                  <a:gd name="connsiteY160" fmla="*/ 567755 h 3176298"/>
                  <a:gd name="connsiteX161" fmla="*/ 11532275 w 12192000"/>
                  <a:gd name="connsiteY161" fmla="*/ 522605 h 3176298"/>
                  <a:gd name="connsiteX162" fmla="*/ 11562947 w 12192000"/>
                  <a:gd name="connsiteY162" fmla="*/ 486598 h 3176298"/>
                  <a:gd name="connsiteX163" fmla="*/ 11672489 w 12192000"/>
                  <a:gd name="connsiteY163" fmla="*/ 335337 h 3176298"/>
                  <a:gd name="connsiteX164" fmla="*/ 11821656 w 12192000"/>
                  <a:gd name="connsiteY164" fmla="*/ 207889 h 3176298"/>
                  <a:gd name="connsiteX165" fmla="*/ 11986443 w 12192000"/>
                  <a:gd name="connsiteY165" fmla="*/ 104824 h 3176298"/>
                  <a:gd name="connsiteX166" fmla="*/ 12026448 w 12192000"/>
                  <a:gd name="connsiteY166" fmla="*/ 88821 h 3176298"/>
                  <a:gd name="connsiteX167" fmla="*/ 12160947 w 12192000"/>
                  <a:gd name="connsiteY167" fmla="*/ 28621 h 3176298"/>
                  <a:gd name="connsiteX168" fmla="*/ 12192000 w 12192000"/>
                  <a:gd name="connsiteY168" fmla="*/ 0 h 31762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Lst>
                <a:rect l="l" t="t" r="r" b="b"/>
                <a:pathLst>
                  <a:path w="12192000" h="3176298">
                    <a:moveTo>
                      <a:pt x="12192000" y="0"/>
                    </a:moveTo>
                    <a:lnTo>
                      <a:pt x="12192000" y="3176298"/>
                    </a:lnTo>
                    <a:lnTo>
                      <a:pt x="0" y="3176298"/>
                    </a:lnTo>
                    <a:lnTo>
                      <a:pt x="0" y="2264980"/>
                    </a:lnTo>
                    <a:lnTo>
                      <a:pt x="544" y="2264980"/>
                    </a:lnTo>
                    <a:lnTo>
                      <a:pt x="544" y="2392219"/>
                    </a:lnTo>
                    <a:lnTo>
                      <a:pt x="61197" y="2387448"/>
                    </a:lnTo>
                    <a:cubicBezTo>
                      <a:pt x="80794" y="2382137"/>
                      <a:pt x="99990" y="2374707"/>
                      <a:pt x="119613" y="2369945"/>
                    </a:cubicBezTo>
                    <a:cubicBezTo>
                      <a:pt x="137898" y="2365563"/>
                      <a:pt x="155046" y="2355466"/>
                      <a:pt x="172384" y="2347084"/>
                    </a:cubicBezTo>
                    <a:cubicBezTo>
                      <a:pt x="205529" y="2331082"/>
                      <a:pt x="240965" y="2341178"/>
                      <a:pt x="274873" y="2336988"/>
                    </a:cubicBezTo>
                    <a:cubicBezTo>
                      <a:pt x="285732" y="2335653"/>
                      <a:pt x="296590" y="2334130"/>
                      <a:pt x="307259" y="2331461"/>
                    </a:cubicBezTo>
                    <a:cubicBezTo>
                      <a:pt x="336408" y="2324413"/>
                      <a:pt x="366127" y="2318317"/>
                      <a:pt x="394511" y="2308601"/>
                    </a:cubicBezTo>
                    <a:cubicBezTo>
                      <a:pt x="426709" y="2297743"/>
                      <a:pt x="457572" y="2283264"/>
                      <a:pt x="494337" y="2268213"/>
                    </a:cubicBezTo>
                    <a:cubicBezTo>
                      <a:pt x="507102" y="2272024"/>
                      <a:pt x="526724" y="2282312"/>
                      <a:pt x="546917" y="2283264"/>
                    </a:cubicBezTo>
                    <a:cubicBezTo>
                      <a:pt x="611880" y="2286503"/>
                      <a:pt x="672650" y="2268786"/>
                      <a:pt x="730754" y="2240780"/>
                    </a:cubicBezTo>
                    <a:cubicBezTo>
                      <a:pt x="748471" y="2232399"/>
                      <a:pt x="767524" y="2226874"/>
                      <a:pt x="785432" y="2218682"/>
                    </a:cubicBezTo>
                    <a:cubicBezTo>
                      <a:pt x="791717" y="2215826"/>
                      <a:pt x="799909" y="2209730"/>
                      <a:pt x="801053" y="2204013"/>
                    </a:cubicBezTo>
                    <a:cubicBezTo>
                      <a:pt x="807719" y="2170866"/>
                      <a:pt x="832486" y="2171436"/>
                      <a:pt x="858205" y="2169532"/>
                    </a:cubicBezTo>
                    <a:cubicBezTo>
                      <a:pt x="888877" y="2167247"/>
                      <a:pt x="919165" y="2161912"/>
                      <a:pt x="949646" y="2157340"/>
                    </a:cubicBezTo>
                    <a:cubicBezTo>
                      <a:pt x="953648" y="2156768"/>
                      <a:pt x="957266" y="2152768"/>
                      <a:pt x="960887" y="2150099"/>
                    </a:cubicBezTo>
                    <a:cubicBezTo>
                      <a:pt x="966411" y="2146099"/>
                      <a:pt x="971554" y="2140003"/>
                      <a:pt x="977653" y="2138480"/>
                    </a:cubicBezTo>
                    <a:cubicBezTo>
                      <a:pt x="1008894" y="2131049"/>
                      <a:pt x="1040327" y="2124763"/>
                      <a:pt x="1071762" y="2117905"/>
                    </a:cubicBezTo>
                    <a:cubicBezTo>
                      <a:pt x="1078810" y="2116380"/>
                      <a:pt x="1086048" y="2114476"/>
                      <a:pt x="1092527" y="2111428"/>
                    </a:cubicBezTo>
                    <a:cubicBezTo>
                      <a:pt x="1098623" y="2108570"/>
                      <a:pt x="1103767" y="2103616"/>
                      <a:pt x="1109865" y="2100568"/>
                    </a:cubicBezTo>
                    <a:cubicBezTo>
                      <a:pt x="1126437" y="2092378"/>
                      <a:pt x="1143394" y="2084757"/>
                      <a:pt x="1162823" y="2075613"/>
                    </a:cubicBezTo>
                    <a:cubicBezTo>
                      <a:pt x="1173681" y="2092757"/>
                      <a:pt x="1188354" y="2083041"/>
                      <a:pt x="1206641" y="2074851"/>
                    </a:cubicBezTo>
                    <a:cubicBezTo>
                      <a:pt x="1225310" y="2066468"/>
                      <a:pt x="1246837" y="2063801"/>
                      <a:pt x="1267411" y="2060753"/>
                    </a:cubicBezTo>
                    <a:cubicBezTo>
                      <a:pt x="1305132" y="2055228"/>
                      <a:pt x="1343044" y="2051799"/>
                      <a:pt x="1380762" y="2046847"/>
                    </a:cubicBezTo>
                    <a:cubicBezTo>
                      <a:pt x="1388765" y="2045703"/>
                      <a:pt x="1397909" y="2043608"/>
                      <a:pt x="1404006" y="2038844"/>
                    </a:cubicBezTo>
                    <a:cubicBezTo>
                      <a:pt x="1445725" y="2006839"/>
                      <a:pt x="1496403" y="1997887"/>
                      <a:pt x="1544598" y="2000932"/>
                    </a:cubicBezTo>
                    <a:cubicBezTo>
                      <a:pt x="1582510" y="2003220"/>
                      <a:pt x="1619658" y="2004935"/>
                      <a:pt x="1657188" y="2001697"/>
                    </a:cubicBezTo>
                    <a:cubicBezTo>
                      <a:pt x="1660046" y="2001505"/>
                      <a:pt x="1663856" y="2001887"/>
                      <a:pt x="1665950" y="2003411"/>
                    </a:cubicBezTo>
                    <a:cubicBezTo>
                      <a:pt x="1678904" y="2013507"/>
                      <a:pt x="1692431" y="2014269"/>
                      <a:pt x="1709006" y="2015983"/>
                    </a:cubicBezTo>
                    <a:cubicBezTo>
                      <a:pt x="1732439" y="2018461"/>
                      <a:pt x="1753965" y="2016745"/>
                      <a:pt x="1775684" y="2012555"/>
                    </a:cubicBezTo>
                    <a:cubicBezTo>
                      <a:pt x="1791496" y="2009507"/>
                      <a:pt x="1807497" y="2003220"/>
                      <a:pt x="1821596" y="1995218"/>
                    </a:cubicBezTo>
                    <a:cubicBezTo>
                      <a:pt x="1841216" y="1983978"/>
                      <a:pt x="1860079" y="1979597"/>
                      <a:pt x="1878748" y="1994457"/>
                    </a:cubicBezTo>
                    <a:cubicBezTo>
                      <a:pt x="1898940" y="2010269"/>
                      <a:pt x="1921800" y="2004745"/>
                      <a:pt x="1944092" y="2005315"/>
                    </a:cubicBezTo>
                    <a:cubicBezTo>
                      <a:pt x="1953806" y="2005507"/>
                      <a:pt x="1964094" y="2005124"/>
                      <a:pt x="1973429" y="2007601"/>
                    </a:cubicBezTo>
                    <a:cubicBezTo>
                      <a:pt x="2000479" y="2014651"/>
                      <a:pt x="2026581" y="2025320"/>
                      <a:pt x="2054013" y="2030082"/>
                    </a:cubicBezTo>
                    <a:cubicBezTo>
                      <a:pt x="2069254" y="2032747"/>
                      <a:pt x="2086208" y="2027986"/>
                      <a:pt x="2102021" y="2024557"/>
                    </a:cubicBezTo>
                    <a:cubicBezTo>
                      <a:pt x="2118023" y="2020937"/>
                      <a:pt x="2133834" y="2015413"/>
                      <a:pt x="2149267" y="2009697"/>
                    </a:cubicBezTo>
                    <a:cubicBezTo>
                      <a:pt x="2159743" y="2005887"/>
                      <a:pt x="2171173" y="2002267"/>
                      <a:pt x="2179556" y="1995409"/>
                    </a:cubicBezTo>
                    <a:cubicBezTo>
                      <a:pt x="2198608" y="1979788"/>
                      <a:pt x="2218229" y="1977120"/>
                      <a:pt x="2240710" y="1985312"/>
                    </a:cubicBezTo>
                    <a:cubicBezTo>
                      <a:pt x="2244137" y="1986647"/>
                      <a:pt x="2248138" y="1986647"/>
                      <a:pt x="2251948" y="1986836"/>
                    </a:cubicBezTo>
                    <a:cubicBezTo>
                      <a:pt x="2312915" y="1990836"/>
                      <a:pt x="2373874" y="1993314"/>
                      <a:pt x="2434456" y="1999410"/>
                    </a:cubicBezTo>
                    <a:cubicBezTo>
                      <a:pt x="2459029" y="2001887"/>
                      <a:pt x="2482652" y="2012745"/>
                      <a:pt x="2506847" y="2019603"/>
                    </a:cubicBezTo>
                    <a:cubicBezTo>
                      <a:pt x="2511800" y="2020937"/>
                      <a:pt x="2517327" y="2023033"/>
                      <a:pt x="2522279" y="2022080"/>
                    </a:cubicBezTo>
                    <a:cubicBezTo>
                      <a:pt x="2576191" y="2012555"/>
                      <a:pt x="2626677" y="2026461"/>
                      <a:pt x="2676398" y="2044751"/>
                    </a:cubicBezTo>
                    <a:cubicBezTo>
                      <a:pt x="2681540" y="2046656"/>
                      <a:pt x="2687827" y="2046084"/>
                      <a:pt x="2693543" y="2045703"/>
                    </a:cubicBezTo>
                    <a:cubicBezTo>
                      <a:pt x="2709548" y="2044370"/>
                      <a:pt x="2726882" y="2037701"/>
                      <a:pt x="2741360" y="2041701"/>
                    </a:cubicBezTo>
                    <a:cubicBezTo>
                      <a:pt x="2779842" y="2052753"/>
                      <a:pt x="2817943" y="2066087"/>
                      <a:pt x="2854140" y="2082851"/>
                    </a:cubicBezTo>
                    <a:cubicBezTo>
                      <a:pt x="2890910" y="2099805"/>
                      <a:pt x="2925008" y="2114095"/>
                      <a:pt x="2967110" y="2096949"/>
                    </a:cubicBezTo>
                    <a:cubicBezTo>
                      <a:pt x="2985016" y="2089709"/>
                      <a:pt x="3008639" y="2094853"/>
                      <a:pt x="3029216" y="2096757"/>
                    </a:cubicBezTo>
                    <a:cubicBezTo>
                      <a:pt x="3044264" y="2098282"/>
                      <a:pt x="3058743" y="2106856"/>
                      <a:pt x="3073604" y="2106856"/>
                    </a:cubicBezTo>
                    <a:cubicBezTo>
                      <a:pt x="3113231" y="2106856"/>
                      <a:pt x="3148472" y="2116953"/>
                      <a:pt x="3182763" y="2137527"/>
                    </a:cubicBezTo>
                    <a:cubicBezTo>
                      <a:pt x="3196102" y="2145528"/>
                      <a:pt x="3216867" y="2140193"/>
                      <a:pt x="3234202" y="2142289"/>
                    </a:cubicBezTo>
                    <a:cubicBezTo>
                      <a:pt x="3252492" y="2144765"/>
                      <a:pt x="3271348" y="2147051"/>
                      <a:pt x="3288877" y="2152578"/>
                    </a:cubicBezTo>
                    <a:cubicBezTo>
                      <a:pt x="3334216" y="2167056"/>
                      <a:pt x="3378986" y="2183439"/>
                      <a:pt x="3424135" y="2198680"/>
                    </a:cubicBezTo>
                    <a:cubicBezTo>
                      <a:pt x="3461282" y="2211253"/>
                      <a:pt x="3497862" y="2201347"/>
                      <a:pt x="3534629" y="2196013"/>
                    </a:cubicBezTo>
                    <a:cubicBezTo>
                      <a:pt x="3557682" y="2192583"/>
                      <a:pt x="3579206" y="2184391"/>
                      <a:pt x="3605116" y="2196583"/>
                    </a:cubicBezTo>
                    <a:cubicBezTo>
                      <a:pt x="3629882" y="2208205"/>
                      <a:pt x="3661315" y="2205537"/>
                      <a:pt x="3689131" y="2211824"/>
                    </a:cubicBezTo>
                    <a:cubicBezTo>
                      <a:pt x="3712565" y="2217157"/>
                      <a:pt x="3735231" y="2225732"/>
                      <a:pt x="3757902" y="2234114"/>
                    </a:cubicBezTo>
                    <a:cubicBezTo>
                      <a:pt x="3788766" y="2245545"/>
                      <a:pt x="3819245" y="2257545"/>
                      <a:pt x="3852966" y="2251831"/>
                    </a:cubicBezTo>
                    <a:cubicBezTo>
                      <a:pt x="3891259" y="2245353"/>
                      <a:pt x="3917546" y="2269738"/>
                      <a:pt x="3947648" y="2285932"/>
                    </a:cubicBezTo>
                    <a:cubicBezTo>
                      <a:pt x="3968414" y="2296980"/>
                      <a:pt x="3991083" y="2305172"/>
                      <a:pt x="4013753" y="2312031"/>
                    </a:cubicBezTo>
                    <a:cubicBezTo>
                      <a:pt x="4044043" y="2320985"/>
                      <a:pt x="4075285" y="2326320"/>
                      <a:pt x="4105766" y="2335082"/>
                    </a:cubicBezTo>
                    <a:cubicBezTo>
                      <a:pt x="4151870" y="2348226"/>
                      <a:pt x="4198546" y="2358514"/>
                      <a:pt x="4246551" y="2351274"/>
                    </a:cubicBezTo>
                    <a:cubicBezTo>
                      <a:pt x="4268649" y="2348036"/>
                      <a:pt x="4289227" y="2348226"/>
                      <a:pt x="4311323" y="2352991"/>
                    </a:cubicBezTo>
                    <a:cubicBezTo>
                      <a:pt x="4347518" y="2360801"/>
                      <a:pt x="4384668" y="2361753"/>
                      <a:pt x="4413817" y="2390899"/>
                    </a:cubicBezTo>
                    <a:cubicBezTo>
                      <a:pt x="4424104" y="2401188"/>
                      <a:pt x="4442581" y="2403853"/>
                      <a:pt x="4457632" y="2409188"/>
                    </a:cubicBezTo>
                    <a:cubicBezTo>
                      <a:pt x="4474969" y="2415476"/>
                      <a:pt x="4487731" y="2412236"/>
                      <a:pt x="4497068" y="2393947"/>
                    </a:cubicBezTo>
                    <a:cubicBezTo>
                      <a:pt x="4501257" y="2385757"/>
                      <a:pt x="4513260" y="2377755"/>
                      <a:pt x="4522596" y="2376421"/>
                    </a:cubicBezTo>
                    <a:cubicBezTo>
                      <a:pt x="4550599" y="2372421"/>
                      <a:pt x="4576318" y="2378327"/>
                      <a:pt x="4603368" y="2391282"/>
                    </a:cubicBezTo>
                    <a:cubicBezTo>
                      <a:pt x="4628705" y="2403474"/>
                      <a:pt x="4660331" y="2402140"/>
                      <a:pt x="4689098" y="2406903"/>
                    </a:cubicBezTo>
                    <a:cubicBezTo>
                      <a:pt x="4699289" y="2408618"/>
                      <a:pt x="4709482" y="2411237"/>
                      <a:pt x="4719697" y="2413428"/>
                    </a:cubicBezTo>
                    <a:lnTo>
                      <a:pt x="4726469" y="2414298"/>
                    </a:lnTo>
                    <a:lnTo>
                      <a:pt x="4785776" y="2414298"/>
                    </a:lnTo>
                    <a:lnTo>
                      <a:pt x="4788661" y="2414047"/>
                    </a:lnTo>
                    <a:cubicBezTo>
                      <a:pt x="4801401" y="2412237"/>
                      <a:pt x="4814166" y="2410142"/>
                      <a:pt x="4827024" y="2408999"/>
                    </a:cubicBezTo>
                    <a:cubicBezTo>
                      <a:pt x="4847027" y="2407095"/>
                      <a:pt x="4867412" y="2407856"/>
                      <a:pt x="4887415" y="2405570"/>
                    </a:cubicBezTo>
                    <a:cubicBezTo>
                      <a:pt x="4903799" y="2403853"/>
                      <a:pt x="4919991" y="2399474"/>
                      <a:pt x="4936184" y="2395853"/>
                    </a:cubicBezTo>
                    <a:cubicBezTo>
                      <a:pt x="4942089" y="2394520"/>
                      <a:pt x="4947996" y="2389376"/>
                      <a:pt x="4953328" y="2390138"/>
                    </a:cubicBezTo>
                    <a:cubicBezTo>
                      <a:pt x="5006292" y="2398330"/>
                      <a:pt x="5044391" y="2361753"/>
                      <a:pt x="5089162" y="2345560"/>
                    </a:cubicBezTo>
                    <a:cubicBezTo>
                      <a:pt x="5136216" y="2328413"/>
                      <a:pt x="5181748" y="2302124"/>
                      <a:pt x="5234326" y="2309935"/>
                    </a:cubicBezTo>
                    <a:cubicBezTo>
                      <a:pt x="5266141" y="2314697"/>
                      <a:pt x="5296812" y="2325747"/>
                      <a:pt x="5328438" y="2332416"/>
                    </a:cubicBezTo>
                    <a:cubicBezTo>
                      <a:pt x="5339677" y="2334701"/>
                      <a:pt x="5352250" y="2334320"/>
                      <a:pt x="5363491" y="2332034"/>
                    </a:cubicBezTo>
                    <a:cubicBezTo>
                      <a:pt x="5417784" y="2321555"/>
                      <a:pt x="5471316" y="2320032"/>
                      <a:pt x="5524660" y="2337178"/>
                    </a:cubicBezTo>
                    <a:cubicBezTo>
                      <a:pt x="5533802" y="2340036"/>
                      <a:pt x="5543518" y="2342701"/>
                      <a:pt x="5553045" y="2342701"/>
                    </a:cubicBezTo>
                    <a:cubicBezTo>
                      <a:pt x="5605244" y="2342701"/>
                      <a:pt x="5656488" y="2338701"/>
                      <a:pt x="5706401" y="2320032"/>
                    </a:cubicBezTo>
                    <a:cubicBezTo>
                      <a:pt x="5723166" y="2313745"/>
                      <a:pt x="5743551" y="2317745"/>
                      <a:pt x="5762029" y="2316221"/>
                    </a:cubicBezTo>
                    <a:cubicBezTo>
                      <a:pt x="5779174" y="2314889"/>
                      <a:pt x="5796702" y="2314317"/>
                      <a:pt x="5813276" y="2309935"/>
                    </a:cubicBezTo>
                    <a:cubicBezTo>
                      <a:pt x="5837472" y="2303459"/>
                      <a:pt x="5859949" y="2302697"/>
                      <a:pt x="5884906" y="2308411"/>
                    </a:cubicBezTo>
                    <a:cubicBezTo>
                      <a:pt x="5908719" y="2313745"/>
                      <a:pt x="5934438" y="2311079"/>
                      <a:pt x="5959204" y="2311269"/>
                    </a:cubicBezTo>
                    <a:cubicBezTo>
                      <a:pt x="5986828" y="2311459"/>
                      <a:pt x="6014449" y="2311649"/>
                      <a:pt x="6042072" y="2310697"/>
                    </a:cubicBezTo>
                    <a:cubicBezTo>
                      <a:pt x="6053124" y="2310317"/>
                      <a:pt x="6065695" y="2302697"/>
                      <a:pt x="6074842" y="2305745"/>
                    </a:cubicBezTo>
                    <a:cubicBezTo>
                      <a:pt x="6104368" y="2316031"/>
                      <a:pt x="6133897" y="2303649"/>
                      <a:pt x="6163425" y="2309172"/>
                    </a:cubicBezTo>
                    <a:cubicBezTo>
                      <a:pt x="6177905" y="2312031"/>
                      <a:pt x="6194288" y="2304220"/>
                      <a:pt x="6209909" y="2303459"/>
                    </a:cubicBezTo>
                    <a:cubicBezTo>
                      <a:pt x="6235437" y="2302124"/>
                      <a:pt x="6260964" y="2302697"/>
                      <a:pt x="6286493" y="2302315"/>
                    </a:cubicBezTo>
                    <a:cubicBezTo>
                      <a:pt x="6294876" y="2302124"/>
                      <a:pt x="6303068" y="2301362"/>
                      <a:pt x="6311449" y="2300980"/>
                    </a:cubicBezTo>
                    <a:cubicBezTo>
                      <a:pt x="6318880" y="2300601"/>
                      <a:pt x="6326691" y="2298887"/>
                      <a:pt x="6333739" y="2300218"/>
                    </a:cubicBezTo>
                    <a:cubicBezTo>
                      <a:pt x="6359268" y="2304983"/>
                      <a:pt x="6384414" y="2312793"/>
                      <a:pt x="6410131" y="2315841"/>
                    </a:cubicBezTo>
                    <a:cubicBezTo>
                      <a:pt x="6432420" y="2318507"/>
                      <a:pt x="6455472" y="2314889"/>
                      <a:pt x="6477951" y="2316793"/>
                    </a:cubicBezTo>
                    <a:cubicBezTo>
                      <a:pt x="6517576" y="2320032"/>
                      <a:pt x="6557201" y="2325747"/>
                      <a:pt x="6596828" y="2329368"/>
                    </a:cubicBezTo>
                    <a:cubicBezTo>
                      <a:pt x="6605401" y="2330130"/>
                      <a:pt x="6614353" y="2325365"/>
                      <a:pt x="6623118" y="2324985"/>
                    </a:cubicBezTo>
                    <a:cubicBezTo>
                      <a:pt x="6650551" y="2324033"/>
                      <a:pt x="6677984" y="2323841"/>
                      <a:pt x="6705417" y="2323272"/>
                    </a:cubicBezTo>
                    <a:cubicBezTo>
                      <a:pt x="6721038" y="2323080"/>
                      <a:pt x="6736851" y="2323651"/>
                      <a:pt x="6752283" y="2321937"/>
                    </a:cubicBezTo>
                    <a:cubicBezTo>
                      <a:pt x="6772665" y="2319651"/>
                      <a:pt x="6791144" y="2316221"/>
                      <a:pt x="6810195" y="2331082"/>
                    </a:cubicBezTo>
                    <a:cubicBezTo>
                      <a:pt x="6839534" y="2354132"/>
                      <a:pt x="6876872" y="2345178"/>
                      <a:pt x="6910782" y="2350512"/>
                    </a:cubicBezTo>
                    <a:cubicBezTo>
                      <a:pt x="6919547" y="2351847"/>
                      <a:pt x="6928501" y="2352036"/>
                      <a:pt x="6937263" y="2353561"/>
                    </a:cubicBezTo>
                    <a:cubicBezTo>
                      <a:pt x="6953457" y="2356418"/>
                      <a:pt x="6969457" y="2359657"/>
                      <a:pt x="6985653" y="2362897"/>
                    </a:cubicBezTo>
                    <a:cubicBezTo>
                      <a:pt x="6988509" y="2363467"/>
                      <a:pt x="6991747" y="2363659"/>
                      <a:pt x="6994415" y="2364611"/>
                    </a:cubicBezTo>
                    <a:cubicBezTo>
                      <a:pt x="7018991" y="2372611"/>
                      <a:pt x="7043184" y="2381755"/>
                      <a:pt x="7068141" y="2388234"/>
                    </a:cubicBezTo>
                    <a:cubicBezTo>
                      <a:pt x="7080334" y="2391472"/>
                      <a:pt x="7093860" y="2391853"/>
                      <a:pt x="7106432" y="2390138"/>
                    </a:cubicBezTo>
                    <a:cubicBezTo>
                      <a:pt x="7143199" y="2385185"/>
                      <a:pt x="7179587" y="2383089"/>
                      <a:pt x="7216547" y="2390330"/>
                    </a:cubicBezTo>
                    <a:cubicBezTo>
                      <a:pt x="7231214" y="2393186"/>
                      <a:pt x="7247599" y="2388424"/>
                      <a:pt x="7263220" y="2386709"/>
                    </a:cubicBezTo>
                    <a:cubicBezTo>
                      <a:pt x="7300559" y="2382137"/>
                      <a:pt x="7337899" y="2377183"/>
                      <a:pt x="7375428" y="2372803"/>
                    </a:cubicBezTo>
                    <a:cubicBezTo>
                      <a:pt x="7398860" y="2370135"/>
                      <a:pt x="7422483" y="2368611"/>
                      <a:pt x="7445916" y="2365945"/>
                    </a:cubicBezTo>
                    <a:cubicBezTo>
                      <a:pt x="7472967" y="2362705"/>
                      <a:pt x="7499828" y="2357753"/>
                      <a:pt x="7526880" y="2355084"/>
                    </a:cubicBezTo>
                    <a:cubicBezTo>
                      <a:pt x="7557742" y="2352036"/>
                      <a:pt x="7588795" y="2351466"/>
                      <a:pt x="7619655" y="2348226"/>
                    </a:cubicBezTo>
                    <a:cubicBezTo>
                      <a:pt x="7676047" y="2341940"/>
                      <a:pt x="7732247" y="2334509"/>
                      <a:pt x="7788636" y="2327461"/>
                    </a:cubicBezTo>
                    <a:cubicBezTo>
                      <a:pt x="7843311" y="2320603"/>
                      <a:pt x="7897987" y="2314507"/>
                      <a:pt x="7952280" y="2305935"/>
                    </a:cubicBezTo>
                    <a:cubicBezTo>
                      <a:pt x="7975142" y="2302315"/>
                      <a:pt x="7996859" y="2292408"/>
                      <a:pt x="8019339" y="2286884"/>
                    </a:cubicBezTo>
                    <a:cubicBezTo>
                      <a:pt x="8058774" y="2277357"/>
                      <a:pt x="8098590" y="2269357"/>
                      <a:pt x="8137835" y="2259832"/>
                    </a:cubicBezTo>
                    <a:cubicBezTo>
                      <a:pt x="8155359" y="2255641"/>
                      <a:pt x="8172124" y="2248593"/>
                      <a:pt x="8189651" y="2243639"/>
                    </a:cubicBezTo>
                    <a:cubicBezTo>
                      <a:pt x="8230992" y="2232208"/>
                      <a:pt x="8272903" y="2222874"/>
                      <a:pt x="8313671" y="2209920"/>
                    </a:cubicBezTo>
                    <a:cubicBezTo>
                      <a:pt x="8362822" y="2194297"/>
                      <a:pt x="8411019" y="2175439"/>
                      <a:pt x="8459979" y="2158864"/>
                    </a:cubicBezTo>
                    <a:cubicBezTo>
                      <a:pt x="8478269" y="2152578"/>
                      <a:pt x="8497511" y="2148957"/>
                      <a:pt x="8516369" y="2144003"/>
                    </a:cubicBezTo>
                    <a:cubicBezTo>
                      <a:pt x="8563425" y="2131431"/>
                      <a:pt x="8610288" y="2118095"/>
                      <a:pt x="8657726" y="2106284"/>
                    </a:cubicBezTo>
                    <a:cubicBezTo>
                      <a:pt x="8675253" y="2101901"/>
                      <a:pt x="8693731" y="2102284"/>
                      <a:pt x="8711448" y="2098664"/>
                    </a:cubicBezTo>
                    <a:cubicBezTo>
                      <a:pt x="8732023" y="2094472"/>
                      <a:pt x="8752407" y="2089138"/>
                      <a:pt x="8772219" y="2082280"/>
                    </a:cubicBezTo>
                    <a:cubicBezTo>
                      <a:pt x="8796985" y="2073707"/>
                      <a:pt x="8820990" y="2062659"/>
                      <a:pt x="8845565" y="2053705"/>
                    </a:cubicBezTo>
                    <a:cubicBezTo>
                      <a:pt x="8886142" y="2039034"/>
                      <a:pt x="8926911" y="2024557"/>
                      <a:pt x="8967871" y="2011221"/>
                    </a:cubicBezTo>
                    <a:cubicBezTo>
                      <a:pt x="8983301" y="2006268"/>
                      <a:pt x="9000257" y="2005697"/>
                      <a:pt x="9015878" y="2001124"/>
                    </a:cubicBezTo>
                    <a:cubicBezTo>
                      <a:pt x="9088840" y="1979597"/>
                      <a:pt x="9161805" y="1957880"/>
                      <a:pt x="9234579" y="1935209"/>
                    </a:cubicBezTo>
                    <a:cubicBezTo>
                      <a:pt x="9272298" y="1923399"/>
                      <a:pt x="9308875" y="1908538"/>
                      <a:pt x="9346597" y="1896917"/>
                    </a:cubicBezTo>
                    <a:cubicBezTo>
                      <a:pt x="9369267" y="1889869"/>
                      <a:pt x="9393650" y="1887773"/>
                      <a:pt x="9416321" y="1880724"/>
                    </a:cubicBezTo>
                    <a:cubicBezTo>
                      <a:pt x="9437278" y="1874247"/>
                      <a:pt x="9456709" y="1863578"/>
                      <a:pt x="9477283" y="1856149"/>
                    </a:cubicBezTo>
                    <a:cubicBezTo>
                      <a:pt x="9540152" y="1833097"/>
                      <a:pt x="9603971" y="1811953"/>
                      <a:pt x="9666265" y="1787186"/>
                    </a:cubicBezTo>
                    <a:cubicBezTo>
                      <a:pt x="9696749" y="1775183"/>
                      <a:pt x="9725323" y="1757849"/>
                      <a:pt x="9754088" y="1741464"/>
                    </a:cubicBezTo>
                    <a:cubicBezTo>
                      <a:pt x="9802858" y="1713841"/>
                      <a:pt x="9850865" y="1685074"/>
                      <a:pt x="9899446" y="1656880"/>
                    </a:cubicBezTo>
                    <a:cubicBezTo>
                      <a:pt x="9935832" y="1635924"/>
                      <a:pt x="9968027" y="1611347"/>
                      <a:pt x="9993175" y="1576487"/>
                    </a:cubicBezTo>
                    <a:cubicBezTo>
                      <a:pt x="10004797" y="1560484"/>
                      <a:pt x="10024990" y="1546768"/>
                      <a:pt x="10044230" y="1540480"/>
                    </a:cubicBezTo>
                    <a:cubicBezTo>
                      <a:pt x="10078713" y="1529241"/>
                      <a:pt x="10104430" y="1507522"/>
                      <a:pt x="10131863" y="1485613"/>
                    </a:cubicBezTo>
                    <a:cubicBezTo>
                      <a:pt x="10166536" y="1457801"/>
                      <a:pt x="10203304" y="1431509"/>
                      <a:pt x="10242357" y="1410555"/>
                    </a:cubicBezTo>
                    <a:cubicBezTo>
                      <a:pt x="10280840" y="1389980"/>
                      <a:pt x="10324086" y="1378549"/>
                      <a:pt x="10363709" y="1359499"/>
                    </a:cubicBezTo>
                    <a:cubicBezTo>
                      <a:pt x="10386952" y="1348259"/>
                      <a:pt x="10407146" y="1330353"/>
                      <a:pt x="10428291" y="1314920"/>
                    </a:cubicBezTo>
                    <a:cubicBezTo>
                      <a:pt x="10449438" y="1299489"/>
                      <a:pt x="10470394" y="1283486"/>
                      <a:pt x="10490969" y="1267104"/>
                    </a:cubicBezTo>
                    <a:cubicBezTo>
                      <a:pt x="10502208" y="1258149"/>
                      <a:pt x="10511734" y="1246909"/>
                      <a:pt x="10523354" y="1238337"/>
                    </a:cubicBezTo>
                    <a:cubicBezTo>
                      <a:pt x="10545263" y="1222334"/>
                      <a:pt x="10569075" y="1208808"/>
                      <a:pt x="10590031" y="1191664"/>
                    </a:cubicBezTo>
                    <a:cubicBezTo>
                      <a:pt x="10610225" y="1175089"/>
                      <a:pt x="10633467" y="1166707"/>
                      <a:pt x="10656519" y="1156038"/>
                    </a:cubicBezTo>
                    <a:cubicBezTo>
                      <a:pt x="10674046" y="1148036"/>
                      <a:pt x="10686617" y="1130320"/>
                      <a:pt x="10703573" y="1120603"/>
                    </a:cubicBezTo>
                    <a:cubicBezTo>
                      <a:pt x="10727767" y="1106697"/>
                      <a:pt x="10746246" y="1089553"/>
                      <a:pt x="10764534" y="1067643"/>
                    </a:cubicBezTo>
                    <a:cubicBezTo>
                      <a:pt x="10785111" y="1043068"/>
                      <a:pt x="10820162" y="1029732"/>
                      <a:pt x="10850453" y="1014301"/>
                    </a:cubicBezTo>
                    <a:cubicBezTo>
                      <a:pt x="10876171" y="1001157"/>
                      <a:pt x="10906081" y="995632"/>
                      <a:pt x="10929704" y="980201"/>
                    </a:cubicBezTo>
                    <a:cubicBezTo>
                      <a:pt x="10946279" y="969342"/>
                      <a:pt x="10958661" y="948957"/>
                      <a:pt x="10967423" y="930289"/>
                    </a:cubicBezTo>
                    <a:cubicBezTo>
                      <a:pt x="10987046" y="887995"/>
                      <a:pt x="11021146" y="861897"/>
                      <a:pt x="11058869" y="838084"/>
                    </a:cubicBezTo>
                    <a:cubicBezTo>
                      <a:pt x="11097350" y="813699"/>
                      <a:pt x="11133927" y="786836"/>
                      <a:pt x="11172600" y="762834"/>
                    </a:cubicBezTo>
                    <a:cubicBezTo>
                      <a:pt x="11211843" y="738638"/>
                      <a:pt x="11243658" y="706443"/>
                      <a:pt x="11275283" y="673676"/>
                    </a:cubicBezTo>
                    <a:cubicBezTo>
                      <a:pt x="11288238" y="660150"/>
                      <a:pt x="11305192" y="650434"/>
                      <a:pt x="11320623" y="639195"/>
                    </a:cubicBezTo>
                    <a:cubicBezTo>
                      <a:pt x="11338339" y="626241"/>
                      <a:pt x="11355296" y="611953"/>
                      <a:pt x="11374346" y="601664"/>
                    </a:cubicBezTo>
                    <a:cubicBezTo>
                      <a:pt x="11398160" y="588709"/>
                      <a:pt x="11424069" y="579757"/>
                      <a:pt x="11448453" y="567755"/>
                    </a:cubicBezTo>
                    <a:cubicBezTo>
                      <a:pt x="11476838" y="553657"/>
                      <a:pt x="11505795" y="539750"/>
                      <a:pt x="11532275" y="522605"/>
                    </a:cubicBezTo>
                    <a:cubicBezTo>
                      <a:pt x="11545039" y="514413"/>
                      <a:pt x="11553613" y="499363"/>
                      <a:pt x="11562947" y="486598"/>
                    </a:cubicBezTo>
                    <a:cubicBezTo>
                      <a:pt x="11599714" y="436305"/>
                      <a:pt x="11635529" y="385441"/>
                      <a:pt x="11672489" y="335337"/>
                    </a:cubicBezTo>
                    <a:cubicBezTo>
                      <a:pt x="11712304" y="281424"/>
                      <a:pt x="11763931" y="241608"/>
                      <a:pt x="11821656" y="207889"/>
                    </a:cubicBezTo>
                    <a:cubicBezTo>
                      <a:pt x="11877664" y="175312"/>
                      <a:pt x="11931195" y="138734"/>
                      <a:pt x="11986443" y="104824"/>
                    </a:cubicBezTo>
                    <a:cubicBezTo>
                      <a:pt x="11998443" y="97395"/>
                      <a:pt x="12013114" y="94347"/>
                      <a:pt x="12026448" y="88821"/>
                    </a:cubicBezTo>
                    <a:cubicBezTo>
                      <a:pt x="12072360" y="69580"/>
                      <a:pt x="12118083" y="50147"/>
                      <a:pt x="12160947" y="28621"/>
                    </a:cubicBezTo>
                    <a:lnTo>
                      <a:pt x="12192000" y="0"/>
                    </a:lnTo>
                    <a:close/>
                  </a:path>
                </a:pathLst>
              </a:custGeom>
              <a:solidFill>
                <a:schemeClr val="bg1">
                  <a:alpha val="14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grpSp>
          <p:nvGrpSpPr>
            <p:cNvPr id="14" name="Group 13">
              <a:extLst>
                <a:ext uri="{FF2B5EF4-FFF2-40B4-BE49-F238E27FC236}">
                  <a16:creationId xmlns:a16="http://schemas.microsoft.com/office/drawing/2014/main" id="{05148B0F-801C-45A1-80C1-EEC25A22A7C6}"/>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544" y="3296011"/>
              <a:ext cx="12191456" cy="2849975"/>
              <a:chOff x="544" y="3296011"/>
              <a:chExt cx="12191456" cy="2849975"/>
            </a:xfrm>
          </p:grpSpPr>
          <p:sp>
            <p:nvSpPr>
              <p:cNvPr id="15" name="Freeform: Shape 14">
                <a:extLst>
                  <a:ext uri="{FF2B5EF4-FFF2-40B4-BE49-F238E27FC236}">
                    <a16:creationId xmlns:a16="http://schemas.microsoft.com/office/drawing/2014/main" id="{E7715ED9-C8CE-4651-82AA-1C4B5F14A03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4" y="3296011"/>
                <a:ext cx="12191456" cy="2849975"/>
              </a:xfrm>
              <a:custGeom>
                <a:avLst/>
                <a:gdLst>
                  <a:gd name="connsiteX0" fmla="*/ 6095524 w 6095524"/>
                  <a:gd name="connsiteY0" fmla="*/ 0 h 1424940"/>
                  <a:gd name="connsiteX1" fmla="*/ 6095524 w 6095524"/>
                  <a:gd name="connsiteY1" fmla="*/ 17431 h 1424940"/>
                  <a:gd name="connsiteX2" fmla="*/ 6095524 w 6095524"/>
                  <a:gd name="connsiteY2" fmla="*/ 216290 h 1424940"/>
                  <a:gd name="connsiteX3" fmla="*/ 6079998 w 6095524"/>
                  <a:gd name="connsiteY3" fmla="*/ 230600 h 1424940"/>
                  <a:gd name="connsiteX4" fmla="*/ 6012751 w 6095524"/>
                  <a:gd name="connsiteY4" fmla="*/ 260699 h 1424940"/>
                  <a:gd name="connsiteX5" fmla="*/ 5992749 w 6095524"/>
                  <a:gd name="connsiteY5" fmla="*/ 268700 h 1424940"/>
                  <a:gd name="connsiteX6" fmla="*/ 5910358 w 6095524"/>
                  <a:gd name="connsiteY6" fmla="*/ 320231 h 1424940"/>
                  <a:gd name="connsiteX7" fmla="*/ 5835777 w 6095524"/>
                  <a:gd name="connsiteY7" fmla="*/ 383953 h 1424940"/>
                  <a:gd name="connsiteX8" fmla="*/ 5781008 w 6095524"/>
                  <a:gd name="connsiteY8" fmla="*/ 459581 h 1424940"/>
                  <a:gd name="connsiteX9" fmla="*/ 5765673 w 6095524"/>
                  <a:gd name="connsiteY9" fmla="*/ 477584 h 1424940"/>
                  <a:gd name="connsiteX10" fmla="*/ 5723763 w 6095524"/>
                  <a:gd name="connsiteY10" fmla="*/ 500158 h 1424940"/>
                  <a:gd name="connsiteX11" fmla="*/ 5686711 w 6095524"/>
                  <a:gd name="connsiteY11" fmla="*/ 517112 h 1424940"/>
                  <a:gd name="connsiteX12" fmla="*/ 5659850 w 6095524"/>
                  <a:gd name="connsiteY12" fmla="*/ 535877 h 1424940"/>
                  <a:gd name="connsiteX13" fmla="*/ 5637181 w 6095524"/>
                  <a:gd name="connsiteY13" fmla="*/ 553117 h 1424940"/>
                  <a:gd name="connsiteX14" fmla="*/ 5585841 w 6095524"/>
                  <a:gd name="connsiteY14" fmla="*/ 597694 h 1424940"/>
                  <a:gd name="connsiteX15" fmla="*/ 5528977 w 6095524"/>
                  <a:gd name="connsiteY15" fmla="*/ 635318 h 1424940"/>
                  <a:gd name="connsiteX16" fmla="*/ 5483256 w 6095524"/>
                  <a:gd name="connsiteY16" fmla="*/ 681419 h 1424940"/>
                  <a:gd name="connsiteX17" fmla="*/ 5464397 w 6095524"/>
                  <a:gd name="connsiteY17" fmla="*/ 706374 h 1424940"/>
                  <a:gd name="connsiteX18" fmla="*/ 5424773 w 6095524"/>
                  <a:gd name="connsiteY18" fmla="*/ 723424 h 1424940"/>
                  <a:gd name="connsiteX19" fmla="*/ 5381815 w 6095524"/>
                  <a:gd name="connsiteY19" fmla="*/ 750094 h 1424940"/>
                  <a:gd name="connsiteX20" fmla="*/ 5351335 w 6095524"/>
                  <a:gd name="connsiteY20" fmla="*/ 776573 h 1424940"/>
                  <a:gd name="connsiteX21" fmla="*/ 5327809 w 6095524"/>
                  <a:gd name="connsiteY21" fmla="*/ 794290 h 1424940"/>
                  <a:gd name="connsiteX22" fmla="*/ 5294566 w 6095524"/>
                  <a:gd name="connsiteY22" fmla="*/ 812102 h 1424940"/>
                  <a:gd name="connsiteX23" fmla="*/ 5261229 w 6095524"/>
                  <a:gd name="connsiteY23" fmla="*/ 835438 h 1424940"/>
                  <a:gd name="connsiteX24" fmla="*/ 5245037 w 6095524"/>
                  <a:gd name="connsiteY24" fmla="*/ 849821 h 1424940"/>
                  <a:gd name="connsiteX25" fmla="*/ 5213699 w 6095524"/>
                  <a:gd name="connsiteY25" fmla="*/ 873728 h 1424940"/>
                  <a:gd name="connsiteX26" fmla="*/ 5181409 w 6095524"/>
                  <a:gd name="connsiteY26" fmla="*/ 896017 h 1424940"/>
                  <a:gd name="connsiteX27" fmla="*/ 5120735 w 6095524"/>
                  <a:gd name="connsiteY27" fmla="*/ 921544 h 1424940"/>
                  <a:gd name="connsiteX28" fmla="*/ 5065490 w 6095524"/>
                  <a:gd name="connsiteY28" fmla="*/ 959072 h 1424940"/>
                  <a:gd name="connsiteX29" fmla="*/ 5021675 w 6095524"/>
                  <a:gd name="connsiteY29" fmla="*/ 986504 h 1424940"/>
                  <a:gd name="connsiteX30" fmla="*/ 4996148 w 6095524"/>
                  <a:gd name="connsiteY30" fmla="*/ 1004507 h 1424940"/>
                  <a:gd name="connsiteX31" fmla="*/ 4949285 w 6095524"/>
                  <a:gd name="connsiteY31" fmla="*/ 1044702 h 1424940"/>
                  <a:gd name="connsiteX32" fmla="*/ 4876609 w 6095524"/>
                  <a:gd name="connsiteY32" fmla="*/ 1086993 h 1424940"/>
                  <a:gd name="connsiteX33" fmla="*/ 4832699 w 6095524"/>
                  <a:gd name="connsiteY33" fmla="*/ 1109853 h 1424940"/>
                  <a:gd name="connsiteX34" fmla="*/ 4738211 w 6095524"/>
                  <a:gd name="connsiteY34" fmla="*/ 1144334 h 1424940"/>
                  <a:gd name="connsiteX35" fmla="*/ 4707731 w 6095524"/>
                  <a:gd name="connsiteY35" fmla="*/ 1156621 h 1424940"/>
                  <a:gd name="connsiteX36" fmla="*/ 4672870 w 6095524"/>
                  <a:gd name="connsiteY36" fmla="*/ 1164717 h 1424940"/>
                  <a:gd name="connsiteX37" fmla="*/ 4616863 w 6095524"/>
                  <a:gd name="connsiteY37" fmla="*/ 1183862 h 1424940"/>
                  <a:gd name="connsiteX38" fmla="*/ 4507516 w 6095524"/>
                  <a:gd name="connsiteY38" fmla="*/ 1216819 h 1424940"/>
                  <a:gd name="connsiteX39" fmla="*/ 4483513 w 6095524"/>
                  <a:gd name="connsiteY39" fmla="*/ 1221867 h 1424940"/>
                  <a:gd name="connsiteX40" fmla="*/ 4422362 w 6095524"/>
                  <a:gd name="connsiteY40" fmla="*/ 1243108 h 1424940"/>
                  <a:gd name="connsiteX41" fmla="*/ 4385691 w 6095524"/>
                  <a:gd name="connsiteY41" fmla="*/ 1257395 h 1424940"/>
                  <a:gd name="connsiteX42" fmla="*/ 4355306 w 6095524"/>
                  <a:gd name="connsiteY42" fmla="*/ 1265587 h 1424940"/>
                  <a:gd name="connsiteX43" fmla="*/ 4328446 w 6095524"/>
                  <a:gd name="connsiteY43" fmla="*/ 1269397 h 1424940"/>
                  <a:gd name="connsiteX44" fmla="*/ 4257770 w 6095524"/>
                  <a:gd name="connsiteY44" fmla="*/ 1288256 h 1424940"/>
                  <a:gd name="connsiteX45" fmla="*/ 4229576 w 6095524"/>
                  <a:gd name="connsiteY45" fmla="*/ 1295686 h 1424940"/>
                  <a:gd name="connsiteX46" fmla="*/ 4156424 w 6095524"/>
                  <a:gd name="connsiteY46" fmla="*/ 1321213 h 1424940"/>
                  <a:gd name="connsiteX47" fmla="*/ 4094416 w 6095524"/>
                  <a:gd name="connsiteY47" fmla="*/ 1338072 h 1424940"/>
                  <a:gd name="connsiteX48" fmla="*/ 4068509 w 6095524"/>
                  <a:gd name="connsiteY48" fmla="*/ 1346168 h 1424940"/>
                  <a:gd name="connsiteX49" fmla="*/ 4009263 w 6095524"/>
                  <a:gd name="connsiteY49" fmla="*/ 1359694 h 1424940"/>
                  <a:gd name="connsiteX50" fmla="*/ 3975735 w 6095524"/>
                  <a:gd name="connsiteY50" fmla="*/ 1369219 h 1424940"/>
                  <a:gd name="connsiteX51" fmla="*/ 3893915 w 6095524"/>
                  <a:gd name="connsiteY51" fmla="*/ 1379982 h 1424940"/>
                  <a:gd name="connsiteX52" fmla="*/ 3809428 w 6095524"/>
                  <a:gd name="connsiteY52" fmla="*/ 1390364 h 1424940"/>
                  <a:gd name="connsiteX53" fmla="*/ 3763042 w 6095524"/>
                  <a:gd name="connsiteY53" fmla="*/ 1393793 h 1424940"/>
                  <a:gd name="connsiteX54" fmla="*/ 3722561 w 6095524"/>
                  <a:gd name="connsiteY54" fmla="*/ 1399223 h 1424940"/>
                  <a:gd name="connsiteX55" fmla="*/ 3687318 w 6095524"/>
                  <a:gd name="connsiteY55" fmla="*/ 1402652 h 1424940"/>
                  <a:gd name="connsiteX56" fmla="*/ 3631216 w 6095524"/>
                  <a:gd name="connsiteY56" fmla="*/ 1409605 h 1424940"/>
                  <a:gd name="connsiteX57" fmla="*/ 3607880 w 6095524"/>
                  <a:gd name="connsiteY57" fmla="*/ 1411415 h 1424940"/>
                  <a:gd name="connsiteX58" fmla="*/ 3552825 w 6095524"/>
                  <a:gd name="connsiteY58" fmla="*/ 1411319 h 1424940"/>
                  <a:gd name="connsiteX59" fmla="*/ 3533680 w 6095524"/>
                  <a:gd name="connsiteY59" fmla="*/ 1410367 h 1424940"/>
                  <a:gd name="connsiteX60" fmla="*/ 3496818 w 6095524"/>
                  <a:gd name="connsiteY60" fmla="*/ 1398556 h 1424940"/>
                  <a:gd name="connsiteX61" fmla="*/ 3492437 w 6095524"/>
                  <a:gd name="connsiteY61" fmla="*/ 1397699 h 1424940"/>
                  <a:gd name="connsiteX62" fmla="*/ 3468243 w 6095524"/>
                  <a:gd name="connsiteY62" fmla="*/ 1393031 h 1424940"/>
                  <a:gd name="connsiteX63" fmla="*/ 3455003 w 6095524"/>
                  <a:gd name="connsiteY63" fmla="*/ 1391507 h 1424940"/>
                  <a:gd name="connsiteX64" fmla="*/ 3404711 w 6095524"/>
                  <a:gd name="connsiteY64" fmla="*/ 1381792 h 1424940"/>
                  <a:gd name="connsiteX65" fmla="*/ 3375756 w 6095524"/>
                  <a:gd name="connsiteY65" fmla="*/ 1377220 h 1424940"/>
                  <a:gd name="connsiteX66" fmla="*/ 3352324 w 6095524"/>
                  <a:gd name="connsiteY66" fmla="*/ 1377887 h 1424940"/>
                  <a:gd name="connsiteX67" fmla="*/ 3311176 w 6095524"/>
                  <a:gd name="connsiteY67" fmla="*/ 1378744 h 1424940"/>
                  <a:gd name="connsiteX68" fmla="*/ 3298031 w 6095524"/>
                  <a:gd name="connsiteY68" fmla="*/ 1380935 h 1424940"/>
                  <a:gd name="connsiteX69" fmla="*/ 3238595 w 6095524"/>
                  <a:gd name="connsiteY69" fmla="*/ 1374648 h 1424940"/>
                  <a:gd name="connsiteX70" fmla="*/ 3204686 w 6095524"/>
                  <a:gd name="connsiteY70" fmla="*/ 1374172 h 1424940"/>
                  <a:gd name="connsiteX71" fmla="*/ 3166491 w 6095524"/>
                  <a:gd name="connsiteY71" fmla="*/ 1366361 h 1424940"/>
                  <a:gd name="connsiteX72" fmla="*/ 3155347 w 6095524"/>
                  <a:gd name="connsiteY72" fmla="*/ 1366742 h 1424940"/>
                  <a:gd name="connsiteX73" fmla="*/ 3142869 w 6095524"/>
                  <a:gd name="connsiteY73" fmla="*/ 1367409 h 1424940"/>
                  <a:gd name="connsiteX74" fmla="*/ 3104578 w 6095524"/>
                  <a:gd name="connsiteY74" fmla="*/ 1367981 h 1424940"/>
                  <a:gd name="connsiteX75" fmla="*/ 3081337 w 6095524"/>
                  <a:gd name="connsiteY75" fmla="*/ 1370838 h 1424940"/>
                  <a:gd name="connsiteX76" fmla="*/ 3037047 w 6095524"/>
                  <a:gd name="connsiteY76" fmla="*/ 1369124 h 1424940"/>
                  <a:gd name="connsiteX77" fmla="*/ 3020663 w 6095524"/>
                  <a:gd name="connsiteY77" fmla="*/ 1371600 h 1424940"/>
                  <a:gd name="connsiteX78" fmla="*/ 2979230 w 6095524"/>
                  <a:gd name="connsiteY78" fmla="*/ 1371886 h 1424940"/>
                  <a:gd name="connsiteX79" fmla="*/ 2942082 w 6095524"/>
                  <a:gd name="connsiteY79" fmla="*/ 1370457 h 1424940"/>
                  <a:gd name="connsiteX80" fmla="*/ 2906268 w 6095524"/>
                  <a:gd name="connsiteY80" fmla="*/ 1371219 h 1424940"/>
                  <a:gd name="connsiteX81" fmla="*/ 2880646 w 6095524"/>
                  <a:gd name="connsiteY81" fmla="*/ 1374362 h 1424940"/>
                  <a:gd name="connsiteX82" fmla="*/ 2852833 w 6095524"/>
                  <a:gd name="connsiteY82" fmla="*/ 1376267 h 1424940"/>
                  <a:gd name="connsiteX83" fmla="*/ 2776157 w 6095524"/>
                  <a:gd name="connsiteY83" fmla="*/ 1387602 h 1424940"/>
                  <a:gd name="connsiteX84" fmla="*/ 2761965 w 6095524"/>
                  <a:gd name="connsiteY84" fmla="*/ 1384840 h 1424940"/>
                  <a:gd name="connsiteX85" fmla="*/ 2681383 w 6095524"/>
                  <a:gd name="connsiteY85" fmla="*/ 1382268 h 1424940"/>
                  <a:gd name="connsiteX86" fmla="*/ 2663857 w 6095524"/>
                  <a:gd name="connsiteY86" fmla="*/ 1382459 h 1424940"/>
                  <a:gd name="connsiteX87" fmla="*/ 2616803 w 6095524"/>
                  <a:gd name="connsiteY87" fmla="*/ 1371219 h 1424940"/>
                  <a:gd name="connsiteX88" fmla="*/ 2544223 w 6095524"/>
                  <a:gd name="connsiteY88" fmla="*/ 1389031 h 1424940"/>
                  <a:gd name="connsiteX89" fmla="*/ 2476309 w 6095524"/>
                  <a:gd name="connsiteY89" fmla="*/ 1411319 h 1424940"/>
                  <a:gd name="connsiteX90" fmla="*/ 2467737 w 6095524"/>
                  <a:gd name="connsiteY90" fmla="*/ 1414177 h 1424940"/>
                  <a:gd name="connsiteX91" fmla="*/ 2443353 w 6095524"/>
                  <a:gd name="connsiteY91" fmla="*/ 1419035 h 1424940"/>
                  <a:gd name="connsiteX92" fmla="*/ 2413159 w 6095524"/>
                  <a:gd name="connsiteY92" fmla="*/ 1420749 h 1424940"/>
                  <a:gd name="connsiteX93" fmla="*/ 2374868 w 6095524"/>
                  <a:gd name="connsiteY93" fmla="*/ 1424940 h 1424940"/>
                  <a:gd name="connsiteX94" fmla="*/ 2344198 w 6095524"/>
                  <a:gd name="connsiteY94" fmla="*/ 1419701 h 1424940"/>
                  <a:gd name="connsiteX95" fmla="*/ 2301335 w 6095524"/>
                  <a:gd name="connsiteY95" fmla="*/ 1411891 h 1424940"/>
                  <a:gd name="connsiteX96" fmla="*/ 2260949 w 6095524"/>
                  <a:gd name="connsiteY96" fmla="*/ 1404461 h 1424940"/>
                  <a:gd name="connsiteX97" fmla="*/ 2248186 w 6095524"/>
                  <a:gd name="connsiteY97" fmla="*/ 1413224 h 1424940"/>
                  <a:gd name="connsiteX98" fmla="*/ 2228469 w 6095524"/>
                  <a:gd name="connsiteY98" fmla="*/ 1420844 h 1424940"/>
                  <a:gd name="connsiteX99" fmla="*/ 2206562 w 6095524"/>
                  <a:gd name="connsiteY99" fmla="*/ 1411700 h 1424940"/>
                  <a:gd name="connsiteX100" fmla="*/ 2155317 w 6095524"/>
                  <a:gd name="connsiteY100" fmla="*/ 1392746 h 1424940"/>
                  <a:gd name="connsiteX101" fmla="*/ 2122932 w 6095524"/>
                  <a:gd name="connsiteY101" fmla="*/ 1391888 h 1424940"/>
                  <a:gd name="connsiteX102" fmla="*/ 2052542 w 6095524"/>
                  <a:gd name="connsiteY102" fmla="*/ 1383792 h 1424940"/>
                  <a:gd name="connsiteX103" fmla="*/ 2006537 w 6095524"/>
                  <a:gd name="connsiteY103" fmla="*/ 1372267 h 1424940"/>
                  <a:gd name="connsiteX104" fmla="*/ 1973486 w 6095524"/>
                  <a:gd name="connsiteY104" fmla="*/ 1359218 h 1424940"/>
                  <a:gd name="connsiteX105" fmla="*/ 1926146 w 6095524"/>
                  <a:gd name="connsiteY105" fmla="*/ 1342168 h 1424940"/>
                  <a:gd name="connsiteX106" fmla="*/ 1878616 w 6095524"/>
                  <a:gd name="connsiteY106" fmla="*/ 1333310 h 1424940"/>
                  <a:gd name="connsiteX107" fmla="*/ 1844231 w 6095524"/>
                  <a:gd name="connsiteY107" fmla="*/ 1322165 h 1424940"/>
                  <a:gd name="connsiteX108" fmla="*/ 1802225 w 6095524"/>
                  <a:gd name="connsiteY108" fmla="*/ 1314545 h 1424940"/>
                  <a:gd name="connsiteX109" fmla="*/ 1766983 w 6095524"/>
                  <a:gd name="connsiteY109" fmla="*/ 1314260 h 1424940"/>
                  <a:gd name="connsiteX110" fmla="*/ 1711738 w 6095524"/>
                  <a:gd name="connsiteY110" fmla="*/ 1315593 h 1424940"/>
                  <a:gd name="connsiteX111" fmla="*/ 1644111 w 6095524"/>
                  <a:gd name="connsiteY111" fmla="*/ 1292543 h 1424940"/>
                  <a:gd name="connsiteX112" fmla="*/ 1616774 w 6095524"/>
                  <a:gd name="connsiteY112" fmla="*/ 1287399 h 1424940"/>
                  <a:gd name="connsiteX113" fmla="*/ 1591056 w 6095524"/>
                  <a:gd name="connsiteY113" fmla="*/ 1285018 h 1424940"/>
                  <a:gd name="connsiteX114" fmla="*/ 1536478 w 6095524"/>
                  <a:gd name="connsiteY114" fmla="*/ 1269683 h 1424940"/>
                  <a:gd name="connsiteX115" fmla="*/ 1514285 w 6095524"/>
                  <a:gd name="connsiteY115" fmla="*/ 1264634 h 1424940"/>
                  <a:gd name="connsiteX116" fmla="*/ 1483233 w 6095524"/>
                  <a:gd name="connsiteY116" fmla="*/ 1264730 h 1424940"/>
                  <a:gd name="connsiteX117" fmla="*/ 1426750 w 6095524"/>
                  <a:gd name="connsiteY117" fmla="*/ 1257681 h 1424940"/>
                  <a:gd name="connsiteX118" fmla="*/ 1370362 w 6095524"/>
                  <a:gd name="connsiteY118" fmla="*/ 1237107 h 1424940"/>
                  <a:gd name="connsiteX119" fmla="*/ 1346454 w 6095524"/>
                  <a:gd name="connsiteY119" fmla="*/ 1239107 h 1424940"/>
                  <a:gd name="connsiteX120" fmla="*/ 1337882 w 6095524"/>
                  <a:gd name="connsiteY120" fmla="*/ 1238631 h 1424940"/>
                  <a:gd name="connsiteX121" fmla="*/ 1260825 w 6095524"/>
                  <a:gd name="connsiteY121" fmla="*/ 1227296 h 1424940"/>
                  <a:gd name="connsiteX122" fmla="*/ 1253109 w 6095524"/>
                  <a:gd name="connsiteY122" fmla="*/ 1226058 h 1424940"/>
                  <a:gd name="connsiteX123" fmla="*/ 1216915 w 6095524"/>
                  <a:gd name="connsiteY123" fmla="*/ 1215962 h 1424940"/>
                  <a:gd name="connsiteX124" fmla="*/ 1125664 w 6095524"/>
                  <a:gd name="connsiteY124" fmla="*/ 1209675 h 1424940"/>
                  <a:gd name="connsiteX125" fmla="*/ 1120045 w 6095524"/>
                  <a:gd name="connsiteY125" fmla="*/ 1208913 h 1424940"/>
                  <a:gd name="connsiteX126" fmla="*/ 1089469 w 6095524"/>
                  <a:gd name="connsiteY126" fmla="*/ 1213961 h 1424940"/>
                  <a:gd name="connsiteX127" fmla="*/ 1074325 w 6095524"/>
                  <a:gd name="connsiteY127" fmla="*/ 1221105 h 1424940"/>
                  <a:gd name="connsiteX128" fmla="*/ 1050703 w 6095524"/>
                  <a:gd name="connsiteY128" fmla="*/ 1228535 h 1424940"/>
                  <a:gd name="connsiteX129" fmla="*/ 1026700 w 6095524"/>
                  <a:gd name="connsiteY129" fmla="*/ 1231297 h 1424940"/>
                  <a:gd name="connsiteX130" fmla="*/ 986409 w 6095524"/>
                  <a:gd name="connsiteY130" fmla="*/ 1220057 h 1424940"/>
                  <a:gd name="connsiteX131" fmla="*/ 971741 w 6095524"/>
                  <a:gd name="connsiteY131" fmla="*/ 1218914 h 1424940"/>
                  <a:gd name="connsiteX132" fmla="*/ 939070 w 6095524"/>
                  <a:gd name="connsiteY132" fmla="*/ 1213485 h 1424940"/>
                  <a:gd name="connsiteX133" fmla="*/ 910495 w 6095524"/>
                  <a:gd name="connsiteY133" fmla="*/ 1213866 h 1424940"/>
                  <a:gd name="connsiteX134" fmla="*/ 887540 w 6095524"/>
                  <a:gd name="connsiteY134" fmla="*/ 1222534 h 1424940"/>
                  <a:gd name="connsiteX135" fmla="*/ 854202 w 6095524"/>
                  <a:gd name="connsiteY135" fmla="*/ 1224248 h 1424940"/>
                  <a:gd name="connsiteX136" fmla="*/ 832675 w 6095524"/>
                  <a:gd name="connsiteY136" fmla="*/ 1217962 h 1424940"/>
                  <a:gd name="connsiteX137" fmla="*/ 828294 w 6095524"/>
                  <a:gd name="connsiteY137" fmla="*/ 1217105 h 1424940"/>
                  <a:gd name="connsiteX138" fmla="*/ 772001 w 6095524"/>
                  <a:gd name="connsiteY138" fmla="*/ 1216723 h 1424940"/>
                  <a:gd name="connsiteX139" fmla="*/ 701707 w 6095524"/>
                  <a:gd name="connsiteY139" fmla="*/ 1235678 h 1424940"/>
                  <a:gd name="connsiteX140" fmla="*/ 690086 w 6095524"/>
                  <a:gd name="connsiteY140" fmla="*/ 1239679 h 1424940"/>
                  <a:gd name="connsiteX141" fmla="*/ 633412 w 6095524"/>
                  <a:gd name="connsiteY141" fmla="*/ 1246632 h 1424940"/>
                  <a:gd name="connsiteX142" fmla="*/ 603028 w 6095524"/>
                  <a:gd name="connsiteY142" fmla="*/ 1253681 h 1424940"/>
                  <a:gd name="connsiteX143" fmla="*/ 581120 w 6095524"/>
                  <a:gd name="connsiteY143" fmla="*/ 1254062 h 1424940"/>
                  <a:gd name="connsiteX144" fmla="*/ 554642 w 6095524"/>
                  <a:gd name="connsiteY144" fmla="*/ 1266539 h 1424940"/>
                  <a:gd name="connsiteX145" fmla="*/ 545973 w 6095524"/>
                  <a:gd name="connsiteY145" fmla="*/ 1271969 h 1424940"/>
                  <a:gd name="connsiteX146" fmla="*/ 535591 w 6095524"/>
                  <a:gd name="connsiteY146" fmla="*/ 1275207 h 1424940"/>
                  <a:gd name="connsiteX147" fmla="*/ 488538 w 6095524"/>
                  <a:gd name="connsiteY147" fmla="*/ 1285494 h 1424940"/>
                  <a:gd name="connsiteX148" fmla="*/ 480155 w 6095524"/>
                  <a:gd name="connsiteY148" fmla="*/ 1291304 h 1424940"/>
                  <a:gd name="connsiteX149" fmla="*/ 474535 w 6095524"/>
                  <a:gd name="connsiteY149" fmla="*/ 1294924 h 1424940"/>
                  <a:gd name="connsiteX150" fmla="*/ 428816 w 6095524"/>
                  <a:gd name="connsiteY150" fmla="*/ 1301020 h 1424940"/>
                  <a:gd name="connsiteX151" fmla="*/ 400241 w 6095524"/>
                  <a:gd name="connsiteY151" fmla="*/ 1318260 h 1424940"/>
                  <a:gd name="connsiteX152" fmla="*/ 392431 w 6095524"/>
                  <a:gd name="connsiteY152" fmla="*/ 1325594 h 1424940"/>
                  <a:gd name="connsiteX153" fmla="*/ 365093 w 6095524"/>
                  <a:gd name="connsiteY153" fmla="*/ 1336643 h 1424940"/>
                  <a:gd name="connsiteX154" fmla="*/ 273177 w 6095524"/>
                  <a:gd name="connsiteY154" fmla="*/ 1357884 h 1424940"/>
                  <a:gd name="connsiteX155" fmla="*/ 246888 w 6095524"/>
                  <a:gd name="connsiteY155" fmla="*/ 1350359 h 1424940"/>
                  <a:gd name="connsiteX156" fmla="*/ 196977 w 6095524"/>
                  <a:gd name="connsiteY156" fmla="*/ 1370552 h 1424940"/>
                  <a:gd name="connsiteX157" fmla="*/ 153352 w 6095524"/>
                  <a:gd name="connsiteY157" fmla="*/ 1381982 h 1424940"/>
                  <a:gd name="connsiteX158" fmla="*/ 137160 w 6095524"/>
                  <a:gd name="connsiteY158" fmla="*/ 1384745 h 1424940"/>
                  <a:gd name="connsiteX159" fmla="*/ 85917 w 6095524"/>
                  <a:gd name="connsiteY159" fmla="*/ 1389793 h 1424940"/>
                  <a:gd name="connsiteX160" fmla="*/ 59532 w 6095524"/>
                  <a:gd name="connsiteY160" fmla="*/ 1401223 h 1424940"/>
                  <a:gd name="connsiteX161" fmla="*/ 30325 w 6095524"/>
                  <a:gd name="connsiteY161" fmla="*/ 1409974 h 1424940"/>
                  <a:gd name="connsiteX162" fmla="*/ 0 w 6095524"/>
                  <a:gd name="connsiteY162" fmla="*/ 1412360 h 1424940"/>
                  <a:gd name="connsiteX163" fmla="*/ 0 w 6095524"/>
                  <a:gd name="connsiteY163" fmla="*/ 1058622 h 1424940"/>
                  <a:gd name="connsiteX164" fmla="*/ 17145 w 6095524"/>
                  <a:gd name="connsiteY164" fmla="*/ 1060228 h 1424940"/>
                  <a:gd name="connsiteX165" fmla="*/ 44672 w 6095524"/>
                  <a:gd name="connsiteY165" fmla="*/ 1066324 h 1424940"/>
                  <a:gd name="connsiteX166" fmla="*/ 84677 w 6095524"/>
                  <a:gd name="connsiteY166" fmla="*/ 1076230 h 1424940"/>
                  <a:gd name="connsiteX167" fmla="*/ 132017 w 6095524"/>
                  <a:gd name="connsiteY167" fmla="*/ 1064990 h 1424940"/>
                  <a:gd name="connsiteX168" fmla="*/ 136779 w 6095524"/>
                  <a:gd name="connsiteY168" fmla="*/ 1060323 h 1424940"/>
                  <a:gd name="connsiteX169" fmla="*/ 187547 w 6095524"/>
                  <a:gd name="connsiteY169" fmla="*/ 1049179 h 1424940"/>
                  <a:gd name="connsiteX170" fmla="*/ 270891 w 6095524"/>
                  <a:gd name="connsiteY170" fmla="*/ 1036415 h 1424940"/>
                  <a:gd name="connsiteX171" fmla="*/ 276320 w 6095524"/>
                  <a:gd name="connsiteY171" fmla="*/ 1035558 h 1424940"/>
                  <a:gd name="connsiteX172" fmla="*/ 323755 w 6095524"/>
                  <a:gd name="connsiteY172" fmla="*/ 1061561 h 1424940"/>
                  <a:gd name="connsiteX173" fmla="*/ 361855 w 6095524"/>
                  <a:gd name="connsiteY173" fmla="*/ 1057942 h 1424940"/>
                  <a:gd name="connsiteX174" fmla="*/ 379571 w 6095524"/>
                  <a:gd name="connsiteY174" fmla="*/ 1039939 h 1424940"/>
                  <a:gd name="connsiteX175" fmla="*/ 430530 w 6095524"/>
                  <a:gd name="connsiteY175" fmla="*/ 1025747 h 1424940"/>
                  <a:gd name="connsiteX176" fmla="*/ 493300 w 6095524"/>
                  <a:gd name="connsiteY176" fmla="*/ 1027176 h 1424940"/>
                  <a:gd name="connsiteX177" fmla="*/ 537782 w 6095524"/>
                  <a:gd name="connsiteY177" fmla="*/ 1025366 h 1424940"/>
                  <a:gd name="connsiteX178" fmla="*/ 562166 w 6095524"/>
                  <a:gd name="connsiteY178" fmla="*/ 1015746 h 1424940"/>
                  <a:gd name="connsiteX179" fmla="*/ 579596 w 6095524"/>
                  <a:gd name="connsiteY179" fmla="*/ 1016699 h 1424940"/>
                  <a:gd name="connsiteX180" fmla="*/ 612362 w 6095524"/>
                  <a:gd name="connsiteY180" fmla="*/ 1023557 h 1424940"/>
                  <a:gd name="connsiteX181" fmla="*/ 716090 w 6095524"/>
                  <a:gd name="connsiteY181" fmla="*/ 1031653 h 1424940"/>
                  <a:gd name="connsiteX182" fmla="*/ 758381 w 6095524"/>
                  <a:gd name="connsiteY182" fmla="*/ 1018985 h 1424940"/>
                  <a:gd name="connsiteX183" fmla="*/ 771049 w 6095524"/>
                  <a:gd name="connsiteY183" fmla="*/ 1018699 h 1424940"/>
                  <a:gd name="connsiteX184" fmla="*/ 799433 w 6095524"/>
                  <a:gd name="connsiteY184" fmla="*/ 1023652 h 1424940"/>
                  <a:gd name="connsiteX185" fmla="*/ 858012 w 6095524"/>
                  <a:gd name="connsiteY185" fmla="*/ 1020318 h 1424940"/>
                  <a:gd name="connsiteX186" fmla="*/ 879634 w 6095524"/>
                  <a:gd name="connsiteY186" fmla="*/ 1015270 h 1424940"/>
                  <a:gd name="connsiteX187" fmla="*/ 891635 w 6095524"/>
                  <a:gd name="connsiteY187" fmla="*/ 1012031 h 1424940"/>
                  <a:gd name="connsiteX188" fmla="*/ 953262 w 6095524"/>
                  <a:gd name="connsiteY188" fmla="*/ 1003078 h 1424940"/>
                  <a:gd name="connsiteX189" fmla="*/ 980694 w 6095524"/>
                  <a:gd name="connsiteY189" fmla="*/ 993458 h 1424940"/>
                  <a:gd name="connsiteX190" fmla="*/ 988124 w 6095524"/>
                  <a:gd name="connsiteY190" fmla="*/ 992029 h 1424940"/>
                  <a:gd name="connsiteX191" fmla="*/ 1028795 w 6095524"/>
                  <a:gd name="connsiteY191" fmla="*/ 996029 h 1424940"/>
                  <a:gd name="connsiteX192" fmla="*/ 1059275 w 6095524"/>
                  <a:gd name="connsiteY192" fmla="*/ 1011555 h 1424940"/>
                  <a:gd name="connsiteX193" fmla="*/ 1065181 w 6095524"/>
                  <a:gd name="connsiteY193" fmla="*/ 1016794 h 1424940"/>
                  <a:gd name="connsiteX194" fmla="*/ 1150144 w 6095524"/>
                  <a:gd name="connsiteY194" fmla="*/ 1014984 h 1424940"/>
                  <a:gd name="connsiteX195" fmla="*/ 1163193 w 6095524"/>
                  <a:gd name="connsiteY195" fmla="*/ 1012793 h 1424940"/>
                  <a:gd name="connsiteX196" fmla="*/ 1226249 w 6095524"/>
                  <a:gd name="connsiteY196" fmla="*/ 1021937 h 1424940"/>
                  <a:gd name="connsiteX197" fmla="*/ 1244632 w 6095524"/>
                  <a:gd name="connsiteY197" fmla="*/ 1023747 h 1424940"/>
                  <a:gd name="connsiteX198" fmla="*/ 1310545 w 6095524"/>
                  <a:gd name="connsiteY198" fmla="*/ 1031939 h 1424940"/>
                  <a:gd name="connsiteX199" fmla="*/ 1319879 w 6095524"/>
                  <a:gd name="connsiteY199" fmla="*/ 1024319 h 1424940"/>
                  <a:gd name="connsiteX200" fmla="*/ 1346740 w 6095524"/>
                  <a:gd name="connsiteY200" fmla="*/ 1005173 h 1424940"/>
                  <a:gd name="connsiteX201" fmla="*/ 1399699 w 6095524"/>
                  <a:gd name="connsiteY201" fmla="*/ 988219 h 1424940"/>
                  <a:gd name="connsiteX202" fmla="*/ 1414082 w 6095524"/>
                  <a:gd name="connsiteY202" fmla="*/ 989171 h 1424940"/>
                  <a:gd name="connsiteX203" fmla="*/ 1450467 w 6095524"/>
                  <a:gd name="connsiteY203" fmla="*/ 1017461 h 1424940"/>
                  <a:gd name="connsiteX204" fmla="*/ 1468184 w 6095524"/>
                  <a:gd name="connsiteY204" fmla="*/ 1028795 h 1424940"/>
                  <a:gd name="connsiteX205" fmla="*/ 1518476 w 6095524"/>
                  <a:gd name="connsiteY205" fmla="*/ 1049655 h 1424940"/>
                  <a:gd name="connsiteX206" fmla="*/ 1522667 w 6095524"/>
                  <a:gd name="connsiteY206" fmla="*/ 1053465 h 1424940"/>
                  <a:gd name="connsiteX207" fmla="*/ 1559814 w 6095524"/>
                  <a:gd name="connsiteY207" fmla="*/ 1098709 h 1424940"/>
                  <a:gd name="connsiteX208" fmla="*/ 1568196 w 6095524"/>
                  <a:gd name="connsiteY208" fmla="*/ 1106424 h 1424940"/>
                  <a:gd name="connsiteX209" fmla="*/ 1578293 w 6095524"/>
                  <a:gd name="connsiteY209" fmla="*/ 1118426 h 1424940"/>
                  <a:gd name="connsiteX210" fmla="*/ 1609820 w 6095524"/>
                  <a:gd name="connsiteY210" fmla="*/ 1141667 h 1424940"/>
                  <a:gd name="connsiteX211" fmla="*/ 1648873 w 6095524"/>
                  <a:gd name="connsiteY211" fmla="*/ 1149096 h 1424940"/>
                  <a:gd name="connsiteX212" fmla="*/ 1696022 w 6095524"/>
                  <a:gd name="connsiteY212" fmla="*/ 1160431 h 1424940"/>
                  <a:gd name="connsiteX213" fmla="*/ 1715739 w 6095524"/>
                  <a:gd name="connsiteY213" fmla="*/ 1168051 h 1424940"/>
                  <a:gd name="connsiteX214" fmla="*/ 1768602 w 6095524"/>
                  <a:gd name="connsiteY214" fmla="*/ 1182529 h 1424940"/>
                  <a:gd name="connsiteX215" fmla="*/ 1806321 w 6095524"/>
                  <a:gd name="connsiteY215" fmla="*/ 1194721 h 1424940"/>
                  <a:gd name="connsiteX216" fmla="*/ 1860709 w 6095524"/>
                  <a:gd name="connsiteY216" fmla="*/ 1201865 h 1424940"/>
                  <a:gd name="connsiteX217" fmla="*/ 1887093 w 6095524"/>
                  <a:gd name="connsiteY217" fmla="*/ 1202150 h 1424940"/>
                  <a:gd name="connsiteX218" fmla="*/ 1935575 w 6095524"/>
                  <a:gd name="connsiteY218" fmla="*/ 1238726 h 1424940"/>
                  <a:gd name="connsiteX219" fmla="*/ 1974247 w 6095524"/>
                  <a:gd name="connsiteY219" fmla="*/ 1262920 h 1424940"/>
                  <a:gd name="connsiteX220" fmla="*/ 2014919 w 6095524"/>
                  <a:gd name="connsiteY220" fmla="*/ 1251204 h 1424940"/>
                  <a:gd name="connsiteX221" fmla="*/ 2025968 w 6095524"/>
                  <a:gd name="connsiteY221" fmla="*/ 1240155 h 1424940"/>
                  <a:gd name="connsiteX222" fmla="*/ 2092643 w 6095524"/>
                  <a:gd name="connsiteY222" fmla="*/ 1229678 h 1424940"/>
                  <a:gd name="connsiteX223" fmla="*/ 2187893 w 6095524"/>
                  <a:gd name="connsiteY223" fmla="*/ 1229297 h 1424940"/>
                  <a:gd name="connsiteX224" fmla="*/ 2346294 w 6095524"/>
                  <a:gd name="connsiteY224" fmla="*/ 1205484 h 1424940"/>
                  <a:gd name="connsiteX225" fmla="*/ 2373916 w 6095524"/>
                  <a:gd name="connsiteY225" fmla="*/ 1194435 h 1424940"/>
                  <a:gd name="connsiteX226" fmla="*/ 2404967 w 6095524"/>
                  <a:gd name="connsiteY226" fmla="*/ 1191673 h 1424940"/>
                  <a:gd name="connsiteX227" fmla="*/ 2416874 w 6095524"/>
                  <a:gd name="connsiteY227" fmla="*/ 1198436 h 1424940"/>
                  <a:gd name="connsiteX228" fmla="*/ 2468975 w 6095524"/>
                  <a:gd name="connsiteY228" fmla="*/ 1208532 h 1424940"/>
                  <a:gd name="connsiteX229" fmla="*/ 2478882 w 6095524"/>
                  <a:gd name="connsiteY229" fmla="*/ 1208723 h 1424940"/>
                  <a:gd name="connsiteX230" fmla="*/ 2512791 w 6095524"/>
                  <a:gd name="connsiteY230" fmla="*/ 1204436 h 1424940"/>
                  <a:gd name="connsiteX231" fmla="*/ 2544223 w 6095524"/>
                  <a:gd name="connsiteY231" fmla="*/ 1201960 h 1424940"/>
                  <a:gd name="connsiteX232" fmla="*/ 2623471 w 6095524"/>
                  <a:gd name="connsiteY232" fmla="*/ 1210056 h 1424940"/>
                  <a:gd name="connsiteX233" fmla="*/ 2684241 w 6095524"/>
                  <a:gd name="connsiteY233" fmla="*/ 1208151 h 1424940"/>
                  <a:gd name="connsiteX234" fmla="*/ 2712244 w 6095524"/>
                  <a:gd name="connsiteY234" fmla="*/ 1210056 h 1424940"/>
                  <a:gd name="connsiteX235" fmla="*/ 2728055 w 6095524"/>
                  <a:gd name="connsiteY235" fmla="*/ 1212914 h 1424940"/>
                  <a:gd name="connsiteX236" fmla="*/ 2763869 w 6095524"/>
                  <a:gd name="connsiteY236" fmla="*/ 1232821 h 1424940"/>
                  <a:gd name="connsiteX237" fmla="*/ 2783491 w 6095524"/>
                  <a:gd name="connsiteY237" fmla="*/ 1237298 h 1424940"/>
                  <a:gd name="connsiteX238" fmla="*/ 2842546 w 6095524"/>
                  <a:gd name="connsiteY238" fmla="*/ 1236917 h 1424940"/>
                  <a:gd name="connsiteX239" fmla="*/ 2931128 w 6095524"/>
                  <a:gd name="connsiteY239" fmla="*/ 1206913 h 1424940"/>
                  <a:gd name="connsiteX240" fmla="*/ 2940368 w 6095524"/>
                  <a:gd name="connsiteY240" fmla="*/ 1202912 h 1424940"/>
                  <a:gd name="connsiteX241" fmla="*/ 2985421 w 6095524"/>
                  <a:gd name="connsiteY241" fmla="*/ 1197959 h 1424940"/>
                  <a:gd name="connsiteX242" fmla="*/ 3015996 w 6095524"/>
                  <a:gd name="connsiteY242" fmla="*/ 1204722 h 1424940"/>
                  <a:gd name="connsiteX243" fmla="*/ 3057621 w 6095524"/>
                  <a:gd name="connsiteY243" fmla="*/ 1218724 h 1424940"/>
                  <a:gd name="connsiteX244" fmla="*/ 3095054 w 6095524"/>
                  <a:gd name="connsiteY244" fmla="*/ 1230440 h 1424940"/>
                  <a:gd name="connsiteX245" fmla="*/ 3122295 w 6095524"/>
                  <a:gd name="connsiteY245" fmla="*/ 1243679 h 1424940"/>
                  <a:gd name="connsiteX246" fmla="*/ 3184589 w 6095524"/>
                  <a:gd name="connsiteY246" fmla="*/ 1253395 h 1424940"/>
                  <a:gd name="connsiteX247" fmla="*/ 3191066 w 6095524"/>
                  <a:gd name="connsiteY247" fmla="*/ 1255014 h 1424940"/>
                  <a:gd name="connsiteX248" fmla="*/ 3237929 w 6095524"/>
                  <a:gd name="connsiteY248" fmla="*/ 1243203 h 1424940"/>
                  <a:gd name="connsiteX249" fmla="*/ 3294221 w 6095524"/>
                  <a:gd name="connsiteY249" fmla="*/ 1231202 h 1424940"/>
                  <a:gd name="connsiteX250" fmla="*/ 3314319 w 6095524"/>
                  <a:gd name="connsiteY250" fmla="*/ 1235297 h 1424940"/>
                  <a:gd name="connsiteX251" fmla="*/ 3341846 w 6095524"/>
                  <a:gd name="connsiteY251" fmla="*/ 1241108 h 1424940"/>
                  <a:gd name="connsiteX252" fmla="*/ 3367373 w 6095524"/>
                  <a:gd name="connsiteY252" fmla="*/ 1238060 h 1424940"/>
                  <a:gd name="connsiteX253" fmla="*/ 3382899 w 6095524"/>
                  <a:gd name="connsiteY253" fmla="*/ 1237774 h 1424940"/>
                  <a:gd name="connsiteX254" fmla="*/ 3453765 w 6095524"/>
                  <a:gd name="connsiteY254" fmla="*/ 1273397 h 1424940"/>
                  <a:gd name="connsiteX255" fmla="*/ 3471767 w 6095524"/>
                  <a:gd name="connsiteY255" fmla="*/ 1276350 h 1424940"/>
                  <a:gd name="connsiteX256" fmla="*/ 3481959 w 6095524"/>
                  <a:gd name="connsiteY256" fmla="*/ 1280732 h 1424940"/>
                  <a:gd name="connsiteX257" fmla="*/ 3543396 w 6095524"/>
                  <a:gd name="connsiteY257" fmla="*/ 1324928 h 1424940"/>
                  <a:gd name="connsiteX258" fmla="*/ 3569494 w 6095524"/>
                  <a:gd name="connsiteY258" fmla="*/ 1333881 h 1424940"/>
                  <a:gd name="connsiteX259" fmla="*/ 3598164 w 6095524"/>
                  <a:gd name="connsiteY259" fmla="*/ 1332071 h 1424940"/>
                  <a:gd name="connsiteX260" fmla="*/ 3614738 w 6095524"/>
                  <a:gd name="connsiteY260" fmla="*/ 1328833 h 1424940"/>
                  <a:gd name="connsiteX261" fmla="*/ 3655886 w 6095524"/>
                  <a:gd name="connsiteY261" fmla="*/ 1300734 h 1424940"/>
                  <a:gd name="connsiteX262" fmla="*/ 3679317 w 6095524"/>
                  <a:gd name="connsiteY262" fmla="*/ 1301687 h 1424940"/>
                  <a:gd name="connsiteX263" fmla="*/ 3715893 w 6095524"/>
                  <a:gd name="connsiteY263" fmla="*/ 1321022 h 1424940"/>
                  <a:gd name="connsiteX264" fmla="*/ 3782282 w 6095524"/>
                  <a:gd name="connsiteY264" fmla="*/ 1329690 h 1424940"/>
                  <a:gd name="connsiteX265" fmla="*/ 3816001 w 6095524"/>
                  <a:gd name="connsiteY265" fmla="*/ 1302639 h 1424940"/>
                  <a:gd name="connsiteX266" fmla="*/ 3833431 w 6095524"/>
                  <a:gd name="connsiteY266" fmla="*/ 1276636 h 1424940"/>
                  <a:gd name="connsiteX267" fmla="*/ 3883819 w 6095524"/>
                  <a:gd name="connsiteY267" fmla="*/ 1246442 h 1424940"/>
                  <a:gd name="connsiteX268" fmla="*/ 3895821 w 6095524"/>
                  <a:gd name="connsiteY268" fmla="*/ 1257681 h 1424940"/>
                  <a:gd name="connsiteX269" fmla="*/ 3932778 w 6095524"/>
                  <a:gd name="connsiteY269" fmla="*/ 1262444 h 1424940"/>
                  <a:gd name="connsiteX270" fmla="*/ 3972782 w 6095524"/>
                  <a:gd name="connsiteY270" fmla="*/ 1262063 h 1424940"/>
                  <a:gd name="connsiteX271" fmla="*/ 4042505 w 6095524"/>
                  <a:gd name="connsiteY271" fmla="*/ 1267111 h 1424940"/>
                  <a:gd name="connsiteX272" fmla="*/ 4088892 w 6095524"/>
                  <a:gd name="connsiteY272" fmla="*/ 1238250 h 1424940"/>
                  <a:gd name="connsiteX273" fmla="*/ 4106609 w 6095524"/>
                  <a:gd name="connsiteY273" fmla="*/ 1226344 h 1424940"/>
                  <a:gd name="connsiteX274" fmla="*/ 4123182 w 6095524"/>
                  <a:gd name="connsiteY274" fmla="*/ 1218724 h 1424940"/>
                  <a:gd name="connsiteX275" fmla="*/ 4142328 w 6095524"/>
                  <a:gd name="connsiteY275" fmla="*/ 1214438 h 1424940"/>
                  <a:gd name="connsiteX276" fmla="*/ 4188524 w 6095524"/>
                  <a:gd name="connsiteY276" fmla="*/ 1198245 h 1424940"/>
                  <a:gd name="connsiteX277" fmla="*/ 4213860 w 6095524"/>
                  <a:gd name="connsiteY277" fmla="*/ 1182338 h 1424940"/>
                  <a:gd name="connsiteX278" fmla="*/ 4270820 w 6095524"/>
                  <a:gd name="connsiteY278" fmla="*/ 1167003 h 1424940"/>
                  <a:gd name="connsiteX279" fmla="*/ 4309587 w 6095524"/>
                  <a:gd name="connsiteY279" fmla="*/ 1153287 h 1424940"/>
                  <a:gd name="connsiteX280" fmla="*/ 4350449 w 6095524"/>
                  <a:gd name="connsiteY280" fmla="*/ 1129665 h 1424940"/>
                  <a:gd name="connsiteX281" fmla="*/ 4356164 w 6095524"/>
                  <a:gd name="connsiteY281" fmla="*/ 1126046 h 1424940"/>
                  <a:gd name="connsiteX282" fmla="*/ 4369880 w 6095524"/>
                  <a:gd name="connsiteY282" fmla="*/ 1110520 h 1424940"/>
                  <a:gd name="connsiteX283" fmla="*/ 4389787 w 6095524"/>
                  <a:gd name="connsiteY283" fmla="*/ 1057085 h 1424940"/>
                  <a:gd name="connsiteX284" fmla="*/ 4395502 w 6095524"/>
                  <a:gd name="connsiteY284" fmla="*/ 1046226 h 1424940"/>
                  <a:gd name="connsiteX285" fmla="*/ 4447413 w 6095524"/>
                  <a:gd name="connsiteY285" fmla="*/ 1009650 h 1424940"/>
                  <a:gd name="connsiteX286" fmla="*/ 4466654 w 6095524"/>
                  <a:gd name="connsiteY286" fmla="*/ 1013079 h 1424940"/>
                  <a:gd name="connsiteX287" fmla="*/ 4487894 w 6095524"/>
                  <a:gd name="connsiteY287" fmla="*/ 1025081 h 1424940"/>
                  <a:gd name="connsiteX288" fmla="*/ 4534472 w 6095524"/>
                  <a:gd name="connsiteY288" fmla="*/ 1028224 h 1424940"/>
                  <a:gd name="connsiteX289" fmla="*/ 4551903 w 6095524"/>
                  <a:gd name="connsiteY289" fmla="*/ 1022033 h 1424940"/>
                  <a:gd name="connsiteX290" fmla="*/ 4582382 w 6095524"/>
                  <a:gd name="connsiteY290" fmla="*/ 1005364 h 1424940"/>
                  <a:gd name="connsiteX291" fmla="*/ 4605909 w 6095524"/>
                  <a:gd name="connsiteY291" fmla="*/ 979551 h 1424940"/>
                  <a:gd name="connsiteX292" fmla="*/ 4640104 w 6095524"/>
                  <a:gd name="connsiteY292" fmla="*/ 936879 h 1424940"/>
                  <a:gd name="connsiteX293" fmla="*/ 4705731 w 6095524"/>
                  <a:gd name="connsiteY293" fmla="*/ 920591 h 1424940"/>
                  <a:gd name="connsiteX294" fmla="*/ 4730973 w 6095524"/>
                  <a:gd name="connsiteY294" fmla="*/ 915162 h 1424940"/>
                  <a:gd name="connsiteX295" fmla="*/ 4822794 w 6095524"/>
                  <a:gd name="connsiteY295" fmla="*/ 892397 h 1424940"/>
                  <a:gd name="connsiteX296" fmla="*/ 4830794 w 6095524"/>
                  <a:gd name="connsiteY296" fmla="*/ 891635 h 1424940"/>
                  <a:gd name="connsiteX297" fmla="*/ 4894421 w 6095524"/>
                  <a:gd name="connsiteY297" fmla="*/ 865442 h 1424940"/>
                  <a:gd name="connsiteX298" fmla="*/ 4909756 w 6095524"/>
                  <a:gd name="connsiteY298" fmla="*/ 858964 h 1424940"/>
                  <a:gd name="connsiteX299" fmla="*/ 4928521 w 6095524"/>
                  <a:gd name="connsiteY299" fmla="*/ 842391 h 1424940"/>
                  <a:gd name="connsiteX300" fmla="*/ 4945857 w 6095524"/>
                  <a:gd name="connsiteY300" fmla="*/ 795623 h 1424940"/>
                  <a:gd name="connsiteX301" fmla="*/ 4966145 w 6095524"/>
                  <a:gd name="connsiteY301" fmla="*/ 774287 h 1424940"/>
                  <a:gd name="connsiteX302" fmla="*/ 4980909 w 6095524"/>
                  <a:gd name="connsiteY302" fmla="*/ 761333 h 1424940"/>
                  <a:gd name="connsiteX303" fmla="*/ 4993862 w 6095524"/>
                  <a:gd name="connsiteY303" fmla="*/ 741712 h 1424940"/>
                  <a:gd name="connsiteX304" fmla="*/ 5006816 w 6095524"/>
                  <a:gd name="connsiteY304" fmla="*/ 694754 h 1424940"/>
                  <a:gd name="connsiteX305" fmla="*/ 5026724 w 6095524"/>
                  <a:gd name="connsiteY305" fmla="*/ 653129 h 1424940"/>
                  <a:gd name="connsiteX306" fmla="*/ 5062538 w 6095524"/>
                  <a:gd name="connsiteY306" fmla="*/ 630079 h 1424940"/>
                  <a:gd name="connsiteX307" fmla="*/ 5084731 w 6095524"/>
                  <a:gd name="connsiteY307" fmla="*/ 617982 h 1424940"/>
                  <a:gd name="connsiteX308" fmla="*/ 5172647 w 6095524"/>
                  <a:gd name="connsiteY308" fmla="*/ 630174 h 1424940"/>
                  <a:gd name="connsiteX309" fmla="*/ 5232654 w 6095524"/>
                  <a:gd name="connsiteY309" fmla="*/ 642080 h 1424940"/>
                  <a:gd name="connsiteX310" fmla="*/ 5252371 w 6095524"/>
                  <a:gd name="connsiteY310" fmla="*/ 637508 h 1424940"/>
                  <a:gd name="connsiteX311" fmla="*/ 5308092 w 6095524"/>
                  <a:gd name="connsiteY311" fmla="*/ 598646 h 1424940"/>
                  <a:gd name="connsiteX312" fmla="*/ 5363147 w 6095524"/>
                  <a:gd name="connsiteY312" fmla="*/ 581311 h 1424940"/>
                  <a:gd name="connsiteX313" fmla="*/ 5404580 w 6095524"/>
                  <a:gd name="connsiteY313" fmla="*/ 576358 h 1424940"/>
                  <a:gd name="connsiteX314" fmla="*/ 5440203 w 6095524"/>
                  <a:gd name="connsiteY314" fmla="*/ 572548 h 1424940"/>
                  <a:gd name="connsiteX315" fmla="*/ 5482971 w 6095524"/>
                  <a:gd name="connsiteY315" fmla="*/ 561880 h 1424940"/>
                  <a:gd name="connsiteX316" fmla="*/ 5507165 w 6095524"/>
                  <a:gd name="connsiteY316" fmla="*/ 550259 h 1424940"/>
                  <a:gd name="connsiteX317" fmla="*/ 5545645 w 6095524"/>
                  <a:gd name="connsiteY317" fmla="*/ 533591 h 1424940"/>
                  <a:gd name="connsiteX318" fmla="*/ 5585079 w 6095524"/>
                  <a:gd name="connsiteY318" fmla="*/ 511969 h 1424940"/>
                  <a:gd name="connsiteX319" fmla="*/ 5615368 w 6095524"/>
                  <a:gd name="connsiteY319" fmla="*/ 481679 h 1424940"/>
                  <a:gd name="connsiteX320" fmla="*/ 5631656 w 6095524"/>
                  <a:gd name="connsiteY320" fmla="*/ 456152 h 1424940"/>
                  <a:gd name="connsiteX321" fmla="*/ 5679377 w 6095524"/>
                  <a:gd name="connsiteY321" fmla="*/ 419576 h 1424940"/>
                  <a:gd name="connsiteX322" fmla="*/ 5722525 w 6095524"/>
                  <a:gd name="connsiteY322" fmla="*/ 350615 h 1424940"/>
                  <a:gd name="connsiteX323" fmla="*/ 5749576 w 6095524"/>
                  <a:gd name="connsiteY323" fmla="*/ 321945 h 1424940"/>
                  <a:gd name="connsiteX324" fmla="*/ 5764911 w 6095524"/>
                  <a:gd name="connsiteY324" fmla="*/ 313849 h 1424940"/>
                  <a:gd name="connsiteX325" fmla="*/ 5791009 w 6095524"/>
                  <a:gd name="connsiteY325" fmla="*/ 293942 h 1424940"/>
                  <a:gd name="connsiteX326" fmla="*/ 5806440 w 6095524"/>
                  <a:gd name="connsiteY326" fmla="*/ 279178 h 1424940"/>
                  <a:gd name="connsiteX327" fmla="*/ 5848636 w 6095524"/>
                  <a:gd name="connsiteY327" fmla="*/ 224885 h 1424940"/>
                  <a:gd name="connsiteX328" fmla="*/ 5861590 w 6095524"/>
                  <a:gd name="connsiteY328" fmla="*/ 208788 h 1424940"/>
                  <a:gd name="connsiteX329" fmla="*/ 5888355 w 6095524"/>
                  <a:gd name="connsiteY329" fmla="*/ 181166 h 1424940"/>
                  <a:gd name="connsiteX330" fmla="*/ 5900071 w 6095524"/>
                  <a:gd name="connsiteY330" fmla="*/ 172784 h 1424940"/>
                  <a:gd name="connsiteX331" fmla="*/ 5920740 w 6095524"/>
                  <a:gd name="connsiteY331" fmla="*/ 150305 h 1424940"/>
                  <a:gd name="connsiteX332" fmla="*/ 5969985 w 6095524"/>
                  <a:gd name="connsiteY332" fmla="*/ 91345 h 1424940"/>
                  <a:gd name="connsiteX333" fmla="*/ 5991130 w 6095524"/>
                  <a:gd name="connsiteY333" fmla="*/ 58293 h 1424940"/>
                  <a:gd name="connsiteX334" fmla="*/ 6033325 w 6095524"/>
                  <a:gd name="connsiteY334" fmla="*/ 33909 h 1424940"/>
                  <a:gd name="connsiteX335" fmla="*/ 6054376 w 6095524"/>
                  <a:gd name="connsiteY335" fmla="*/ 20955 h 1424940"/>
                  <a:gd name="connsiteX336" fmla="*/ 6095524 w 6095524"/>
                  <a:gd name="connsiteY336" fmla="*/ 0 h 1424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Lst>
                <a:rect l="l" t="t" r="r" b="b"/>
                <a:pathLst>
                  <a:path w="6095524" h="1424940">
                    <a:moveTo>
                      <a:pt x="6095524" y="0"/>
                    </a:moveTo>
                    <a:cubicBezTo>
                      <a:pt x="6095524" y="7811"/>
                      <a:pt x="6095524" y="12573"/>
                      <a:pt x="6095524" y="17431"/>
                    </a:cubicBezTo>
                    <a:lnTo>
                      <a:pt x="6095524" y="216290"/>
                    </a:lnTo>
                    <a:lnTo>
                      <a:pt x="6079998" y="230600"/>
                    </a:lnTo>
                    <a:cubicBezTo>
                      <a:pt x="6058567" y="241363"/>
                      <a:pt x="6035706" y="251079"/>
                      <a:pt x="6012751" y="260699"/>
                    </a:cubicBezTo>
                    <a:cubicBezTo>
                      <a:pt x="6006084" y="263462"/>
                      <a:pt x="5998749" y="264986"/>
                      <a:pt x="5992749" y="268700"/>
                    </a:cubicBezTo>
                    <a:cubicBezTo>
                      <a:pt x="5965126" y="285655"/>
                      <a:pt x="5938361" y="303943"/>
                      <a:pt x="5910358" y="320231"/>
                    </a:cubicBezTo>
                    <a:cubicBezTo>
                      <a:pt x="5881497" y="337090"/>
                      <a:pt x="5855684" y="356997"/>
                      <a:pt x="5835777" y="383953"/>
                    </a:cubicBezTo>
                    <a:cubicBezTo>
                      <a:pt x="5817298" y="409004"/>
                      <a:pt x="5799391" y="434435"/>
                      <a:pt x="5781008" y="459581"/>
                    </a:cubicBezTo>
                    <a:cubicBezTo>
                      <a:pt x="5776341" y="465963"/>
                      <a:pt x="5772054" y="473488"/>
                      <a:pt x="5765673" y="477584"/>
                    </a:cubicBezTo>
                    <a:cubicBezTo>
                      <a:pt x="5752433" y="486156"/>
                      <a:pt x="5737955" y="493109"/>
                      <a:pt x="5723763" y="500158"/>
                    </a:cubicBezTo>
                    <a:cubicBezTo>
                      <a:pt x="5711571" y="506159"/>
                      <a:pt x="5698617" y="510635"/>
                      <a:pt x="5686711" y="517112"/>
                    </a:cubicBezTo>
                    <a:cubicBezTo>
                      <a:pt x="5677186" y="522256"/>
                      <a:pt x="5668708" y="529400"/>
                      <a:pt x="5659850" y="535877"/>
                    </a:cubicBezTo>
                    <a:cubicBezTo>
                      <a:pt x="5652135" y="541496"/>
                      <a:pt x="5643658" y="546354"/>
                      <a:pt x="5637181" y="553117"/>
                    </a:cubicBezTo>
                    <a:cubicBezTo>
                      <a:pt x="5621369" y="569500"/>
                      <a:pt x="5605462" y="585597"/>
                      <a:pt x="5585841" y="597694"/>
                    </a:cubicBezTo>
                    <a:cubicBezTo>
                      <a:pt x="5566505" y="609695"/>
                      <a:pt x="5548217" y="623126"/>
                      <a:pt x="5528977" y="635318"/>
                    </a:cubicBezTo>
                    <a:cubicBezTo>
                      <a:pt x="5510117" y="647224"/>
                      <a:pt x="5493067" y="660273"/>
                      <a:pt x="5483256" y="681419"/>
                    </a:cubicBezTo>
                    <a:cubicBezTo>
                      <a:pt x="5478875" y="690753"/>
                      <a:pt x="5472684" y="700945"/>
                      <a:pt x="5464397" y="706374"/>
                    </a:cubicBezTo>
                    <a:cubicBezTo>
                      <a:pt x="5452586" y="714089"/>
                      <a:pt x="5437632" y="716852"/>
                      <a:pt x="5424773" y="723424"/>
                    </a:cubicBezTo>
                    <a:cubicBezTo>
                      <a:pt x="5409628" y="731139"/>
                      <a:pt x="5392103" y="737807"/>
                      <a:pt x="5381815" y="750094"/>
                    </a:cubicBezTo>
                    <a:cubicBezTo>
                      <a:pt x="5372671" y="761048"/>
                      <a:pt x="5363432" y="769620"/>
                      <a:pt x="5351335" y="776573"/>
                    </a:cubicBezTo>
                    <a:cubicBezTo>
                      <a:pt x="5342858" y="781431"/>
                      <a:pt x="5336572" y="790289"/>
                      <a:pt x="5327809" y="794290"/>
                    </a:cubicBezTo>
                    <a:cubicBezTo>
                      <a:pt x="5316284" y="799624"/>
                      <a:pt x="5304663" y="803815"/>
                      <a:pt x="5294566" y="812102"/>
                    </a:cubicBezTo>
                    <a:cubicBezTo>
                      <a:pt x="5284089" y="820674"/>
                      <a:pt x="5272183" y="827437"/>
                      <a:pt x="5261229" y="835438"/>
                    </a:cubicBezTo>
                    <a:cubicBezTo>
                      <a:pt x="5255419" y="839724"/>
                      <a:pt x="5250656" y="845344"/>
                      <a:pt x="5245037" y="849821"/>
                    </a:cubicBezTo>
                    <a:cubicBezTo>
                      <a:pt x="5234750" y="858012"/>
                      <a:pt x="5224272" y="866013"/>
                      <a:pt x="5213699" y="873728"/>
                    </a:cubicBezTo>
                    <a:cubicBezTo>
                      <a:pt x="5203127" y="881444"/>
                      <a:pt x="5193030" y="890397"/>
                      <a:pt x="5181409" y="896017"/>
                    </a:cubicBezTo>
                    <a:cubicBezTo>
                      <a:pt x="5161598" y="905542"/>
                      <a:pt x="5139976" y="911257"/>
                      <a:pt x="5120735" y="921544"/>
                    </a:cubicBezTo>
                    <a:cubicBezTo>
                      <a:pt x="5101209" y="932021"/>
                      <a:pt x="5082826" y="945166"/>
                      <a:pt x="5065490" y="959072"/>
                    </a:cubicBezTo>
                    <a:cubicBezTo>
                      <a:pt x="5051774" y="970026"/>
                      <a:pt x="5038916" y="980885"/>
                      <a:pt x="5021675" y="986504"/>
                    </a:cubicBezTo>
                    <a:cubicBezTo>
                      <a:pt x="5012055" y="989648"/>
                      <a:pt x="5001959" y="996506"/>
                      <a:pt x="4996148" y="1004507"/>
                    </a:cubicBezTo>
                    <a:cubicBezTo>
                      <a:pt x="4983575" y="1021937"/>
                      <a:pt x="4967478" y="1034225"/>
                      <a:pt x="4949285" y="1044702"/>
                    </a:cubicBezTo>
                    <a:cubicBezTo>
                      <a:pt x="4924996" y="1058799"/>
                      <a:pt x="4900993" y="1073182"/>
                      <a:pt x="4876609" y="1086993"/>
                    </a:cubicBezTo>
                    <a:cubicBezTo>
                      <a:pt x="4862227" y="1095185"/>
                      <a:pt x="4847940" y="1103852"/>
                      <a:pt x="4832699" y="1109853"/>
                    </a:cubicBezTo>
                    <a:cubicBezTo>
                      <a:pt x="4801553" y="1122236"/>
                      <a:pt x="4769644" y="1132808"/>
                      <a:pt x="4738211" y="1144334"/>
                    </a:cubicBezTo>
                    <a:cubicBezTo>
                      <a:pt x="4727924" y="1148048"/>
                      <a:pt x="4718209" y="1153382"/>
                      <a:pt x="4707731" y="1156621"/>
                    </a:cubicBezTo>
                    <a:cubicBezTo>
                      <a:pt x="4696396" y="1160145"/>
                      <a:pt x="4684205" y="1161193"/>
                      <a:pt x="4672870" y="1164717"/>
                    </a:cubicBezTo>
                    <a:cubicBezTo>
                      <a:pt x="4654010" y="1170527"/>
                      <a:pt x="4635722" y="1177957"/>
                      <a:pt x="4616863" y="1183862"/>
                    </a:cubicBezTo>
                    <a:cubicBezTo>
                      <a:pt x="4580477" y="1195197"/>
                      <a:pt x="4543996" y="1206056"/>
                      <a:pt x="4507516" y="1216819"/>
                    </a:cubicBezTo>
                    <a:cubicBezTo>
                      <a:pt x="4499706" y="1219105"/>
                      <a:pt x="4491228" y="1219391"/>
                      <a:pt x="4483513" y="1221867"/>
                    </a:cubicBezTo>
                    <a:cubicBezTo>
                      <a:pt x="4463034" y="1228535"/>
                      <a:pt x="4442650" y="1235773"/>
                      <a:pt x="4422362" y="1243108"/>
                    </a:cubicBezTo>
                    <a:cubicBezTo>
                      <a:pt x="4410075" y="1247585"/>
                      <a:pt x="4398073" y="1253109"/>
                      <a:pt x="4385691" y="1257395"/>
                    </a:cubicBezTo>
                    <a:cubicBezTo>
                      <a:pt x="4375785" y="1260824"/>
                      <a:pt x="4365593" y="1263491"/>
                      <a:pt x="4355306" y="1265587"/>
                    </a:cubicBezTo>
                    <a:cubicBezTo>
                      <a:pt x="4346448" y="1267397"/>
                      <a:pt x="4337209" y="1267206"/>
                      <a:pt x="4328446" y="1269397"/>
                    </a:cubicBezTo>
                    <a:cubicBezTo>
                      <a:pt x="4304728" y="1275302"/>
                      <a:pt x="4281297" y="1281970"/>
                      <a:pt x="4257770" y="1288256"/>
                    </a:cubicBezTo>
                    <a:cubicBezTo>
                      <a:pt x="4248341" y="1290733"/>
                      <a:pt x="4238720" y="1292543"/>
                      <a:pt x="4229576" y="1295686"/>
                    </a:cubicBezTo>
                    <a:cubicBezTo>
                      <a:pt x="4205097" y="1303973"/>
                      <a:pt x="4180999" y="1313402"/>
                      <a:pt x="4156424" y="1321213"/>
                    </a:cubicBezTo>
                    <a:cubicBezTo>
                      <a:pt x="4136041" y="1327690"/>
                      <a:pt x="4115086" y="1332357"/>
                      <a:pt x="4094416" y="1338072"/>
                    </a:cubicBezTo>
                    <a:cubicBezTo>
                      <a:pt x="4085653" y="1340549"/>
                      <a:pt x="4077271" y="1344073"/>
                      <a:pt x="4068509" y="1346168"/>
                    </a:cubicBezTo>
                    <a:cubicBezTo>
                      <a:pt x="4048887" y="1350931"/>
                      <a:pt x="4028980" y="1354931"/>
                      <a:pt x="4009263" y="1359694"/>
                    </a:cubicBezTo>
                    <a:cubicBezTo>
                      <a:pt x="3998023" y="1362456"/>
                      <a:pt x="3987165" y="1367409"/>
                      <a:pt x="3975735" y="1369219"/>
                    </a:cubicBezTo>
                    <a:cubicBezTo>
                      <a:pt x="3948589" y="1373505"/>
                      <a:pt x="3921252" y="1376553"/>
                      <a:pt x="3893915" y="1379982"/>
                    </a:cubicBezTo>
                    <a:cubicBezTo>
                      <a:pt x="3865722" y="1383506"/>
                      <a:pt x="3837623" y="1387221"/>
                      <a:pt x="3809428" y="1390364"/>
                    </a:cubicBezTo>
                    <a:cubicBezTo>
                      <a:pt x="3793998" y="1391984"/>
                      <a:pt x="3778472" y="1392269"/>
                      <a:pt x="3763042" y="1393793"/>
                    </a:cubicBezTo>
                    <a:cubicBezTo>
                      <a:pt x="3749516" y="1395127"/>
                      <a:pt x="3736086" y="1397603"/>
                      <a:pt x="3722561" y="1399223"/>
                    </a:cubicBezTo>
                    <a:cubicBezTo>
                      <a:pt x="3710845" y="1400556"/>
                      <a:pt x="3699034" y="1401318"/>
                      <a:pt x="3687318" y="1402652"/>
                    </a:cubicBezTo>
                    <a:cubicBezTo>
                      <a:pt x="3668554" y="1404842"/>
                      <a:pt x="3649885" y="1407319"/>
                      <a:pt x="3631216" y="1409605"/>
                    </a:cubicBezTo>
                    <a:cubicBezTo>
                      <a:pt x="3623406" y="1410462"/>
                      <a:pt x="3615214" y="1412843"/>
                      <a:pt x="3607880" y="1411415"/>
                    </a:cubicBezTo>
                    <a:cubicBezTo>
                      <a:pt x="3589401" y="1407795"/>
                      <a:pt x="3571208" y="1408843"/>
                      <a:pt x="3552825" y="1411319"/>
                    </a:cubicBezTo>
                    <a:cubicBezTo>
                      <a:pt x="3546539" y="1412177"/>
                      <a:pt x="3539776" y="1411986"/>
                      <a:pt x="3533680" y="1410367"/>
                    </a:cubicBezTo>
                    <a:cubicBezTo>
                      <a:pt x="3521202" y="1407128"/>
                      <a:pt x="3509106" y="1402556"/>
                      <a:pt x="3496818" y="1398556"/>
                    </a:cubicBezTo>
                    <a:cubicBezTo>
                      <a:pt x="3495484" y="1398080"/>
                      <a:pt x="3493865" y="1397984"/>
                      <a:pt x="3492437" y="1397699"/>
                    </a:cubicBezTo>
                    <a:cubicBezTo>
                      <a:pt x="3484340" y="1396079"/>
                      <a:pt x="3476340" y="1394460"/>
                      <a:pt x="3468243" y="1393031"/>
                    </a:cubicBezTo>
                    <a:cubicBezTo>
                      <a:pt x="3463862" y="1392269"/>
                      <a:pt x="3459385" y="1392174"/>
                      <a:pt x="3455003" y="1391507"/>
                    </a:cubicBezTo>
                    <a:cubicBezTo>
                      <a:pt x="3438049" y="1388840"/>
                      <a:pt x="3419380" y="1393317"/>
                      <a:pt x="3404711" y="1381792"/>
                    </a:cubicBezTo>
                    <a:cubicBezTo>
                      <a:pt x="3395186" y="1374362"/>
                      <a:pt x="3385947" y="1376077"/>
                      <a:pt x="3375756" y="1377220"/>
                    </a:cubicBezTo>
                    <a:cubicBezTo>
                      <a:pt x="3368040" y="1378077"/>
                      <a:pt x="3360134" y="1377791"/>
                      <a:pt x="3352324" y="1377887"/>
                    </a:cubicBezTo>
                    <a:cubicBezTo>
                      <a:pt x="3338608" y="1378172"/>
                      <a:pt x="3324892" y="1378268"/>
                      <a:pt x="3311176" y="1378744"/>
                    </a:cubicBezTo>
                    <a:cubicBezTo>
                      <a:pt x="3306794" y="1378934"/>
                      <a:pt x="3302318" y="1381316"/>
                      <a:pt x="3298031" y="1380935"/>
                    </a:cubicBezTo>
                    <a:cubicBezTo>
                      <a:pt x="3278219" y="1379125"/>
                      <a:pt x="3258407" y="1376267"/>
                      <a:pt x="3238595" y="1374648"/>
                    </a:cubicBezTo>
                    <a:cubicBezTo>
                      <a:pt x="3227356" y="1373696"/>
                      <a:pt x="3215830" y="1375505"/>
                      <a:pt x="3204686" y="1374172"/>
                    </a:cubicBezTo>
                    <a:cubicBezTo>
                      <a:pt x="3191828" y="1372648"/>
                      <a:pt x="3179255" y="1368743"/>
                      <a:pt x="3166491" y="1366361"/>
                    </a:cubicBezTo>
                    <a:cubicBezTo>
                      <a:pt x="3162967" y="1365695"/>
                      <a:pt x="3159062" y="1366552"/>
                      <a:pt x="3155347" y="1366742"/>
                    </a:cubicBezTo>
                    <a:cubicBezTo>
                      <a:pt x="3151156" y="1366933"/>
                      <a:pt x="3147060" y="1367314"/>
                      <a:pt x="3142869" y="1367409"/>
                    </a:cubicBezTo>
                    <a:cubicBezTo>
                      <a:pt x="3130105" y="1367600"/>
                      <a:pt x="3117342" y="1367314"/>
                      <a:pt x="3104578" y="1367981"/>
                    </a:cubicBezTo>
                    <a:cubicBezTo>
                      <a:pt x="3096768" y="1368362"/>
                      <a:pt x="3088577" y="1372267"/>
                      <a:pt x="3081337" y="1370838"/>
                    </a:cubicBezTo>
                    <a:cubicBezTo>
                      <a:pt x="3066574" y="1368076"/>
                      <a:pt x="3051810" y="1374267"/>
                      <a:pt x="3037047" y="1369124"/>
                    </a:cubicBezTo>
                    <a:cubicBezTo>
                      <a:pt x="3032474" y="1367600"/>
                      <a:pt x="3026188" y="1371410"/>
                      <a:pt x="3020663" y="1371600"/>
                    </a:cubicBezTo>
                    <a:cubicBezTo>
                      <a:pt x="3006852" y="1372076"/>
                      <a:pt x="2993041" y="1371981"/>
                      <a:pt x="2979230" y="1371886"/>
                    </a:cubicBezTo>
                    <a:cubicBezTo>
                      <a:pt x="2966847" y="1371791"/>
                      <a:pt x="2953988" y="1373124"/>
                      <a:pt x="2942082" y="1370457"/>
                    </a:cubicBezTo>
                    <a:cubicBezTo>
                      <a:pt x="2929604" y="1367600"/>
                      <a:pt x="2918365" y="1367981"/>
                      <a:pt x="2906268" y="1371219"/>
                    </a:cubicBezTo>
                    <a:cubicBezTo>
                      <a:pt x="2897981" y="1373410"/>
                      <a:pt x="2889218" y="1373696"/>
                      <a:pt x="2880646" y="1374362"/>
                    </a:cubicBezTo>
                    <a:cubicBezTo>
                      <a:pt x="2871407" y="1375124"/>
                      <a:pt x="2861215" y="1373124"/>
                      <a:pt x="2852833" y="1376267"/>
                    </a:cubicBezTo>
                    <a:cubicBezTo>
                      <a:pt x="2827877" y="1385602"/>
                      <a:pt x="2802255" y="1387602"/>
                      <a:pt x="2776157" y="1387602"/>
                    </a:cubicBezTo>
                    <a:cubicBezTo>
                      <a:pt x="2771394" y="1387602"/>
                      <a:pt x="2766536" y="1386269"/>
                      <a:pt x="2761965" y="1384840"/>
                    </a:cubicBezTo>
                    <a:cubicBezTo>
                      <a:pt x="2735294" y="1376267"/>
                      <a:pt x="2708529" y="1377029"/>
                      <a:pt x="2681383" y="1382268"/>
                    </a:cubicBezTo>
                    <a:cubicBezTo>
                      <a:pt x="2675763" y="1383411"/>
                      <a:pt x="2669477" y="1383602"/>
                      <a:pt x="2663857" y="1382459"/>
                    </a:cubicBezTo>
                    <a:cubicBezTo>
                      <a:pt x="2648045" y="1379125"/>
                      <a:pt x="2632710" y="1373600"/>
                      <a:pt x="2616803" y="1371219"/>
                    </a:cubicBezTo>
                    <a:cubicBezTo>
                      <a:pt x="2590515" y="1367314"/>
                      <a:pt x="2567750" y="1380458"/>
                      <a:pt x="2544223" y="1389031"/>
                    </a:cubicBezTo>
                    <a:cubicBezTo>
                      <a:pt x="2521839" y="1397127"/>
                      <a:pt x="2502789" y="1415415"/>
                      <a:pt x="2476309" y="1411319"/>
                    </a:cubicBezTo>
                    <a:cubicBezTo>
                      <a:pt x="2473643" y="1410938"/>
                      <a:pt x="2470690" y="1413510"/>
                      <a:pt x="2467737" y="1414177"/>
                    </a:cubicBezTo>
                    <a:cubicBezTo>
                      <a:pt x="2459641" y="1415987"/>
                      <a:pt x="2451545" y="1418177"/>
                      <a:pt x="2443353" y="1419035"/>
                    </a:cubicBezTo>
                    <a:cubicBezTo>
                      <a:pt x="2433352" y="1420178"/>
                      <a:pt x="2423160" y="1419797"/>
                      <a:pt x="2413159" y="1420749"/>
                    </a:cubicBezTo>
                    <a:cubicBezTo>
                      <a:pt x="2400300" y="1421892"/>
                      <a:pt x="2387632" y="1424940"/>
                      <a:pt x="2374868" y="1424940"/>
                    </a:cubicBezTo>
                    <a:cubicBezTo>
                      <a:pt x="2364581" y="1424940"/>
                      <a:pt x="2354389" y="1421416"/>
                      <a:pt x="2344198" y="1419701"/>
                    </a:cubicBezTo>
                    <a:cubicBezTo>
                      <a:pt x="2329815" y="1417320"/>
                      <a:pt x="2314003" y="1417987"/>
                      <a:pt x="2301335" y="1411891"/>
                    </a:cubicBezTo>
                    <a:cubicBezTo>
                      <a:pt x="2287810" y="1405414"/>
                      <a:pt x="2274951" y="1402461"/>
                      <a:pt x="2260949" y="1404461"/>
                    </a:cubicBezTo>
                    <a:cubicBezTo>
                      <a:pt x="2256282" y="1405128"/>
                      <a:pt x="2250281" y="1409129"/>
                      <a:pt x="2248186" y="1413224"/>
                    </a:cubicBezTo>
                    <a:cubicBezTo>
                      <a:pt x="2243518" y="1422368"/>
                      <a:pt x="2237137" y="1423988"/>
                      <a:pt x="2228469" y="1420844"/>
                    </a:cubicBezTo>
                    <a:cubicBezTo>
                      <a:pt x="2220944" y="1418177"/>
                      <a:pt x="2211705" y="1416844"/>
                      <a:pt x="2206562" y="1411700"/>
                    </a:cubicBezTo>
                    <a:cubicBezTo>
                      <a:pt x="2191988" y="1397127"/>
                      <a:pt x="2173414" y="1396651"/>
                      <a:pt x="2155317" y="1392746"/>
                    </a:cubicBezTo>
                    <a:cubicBezTo>
                      <a:pt x="2144269" y="1390364"/>
                      <a:pt x="2133981" y="1390269"/>
                      <a:pt x="2122932" y="1391888"/>
                    </a:cubicBezTo>
                    <a:cubicBezTo>
                      <a:pt x="2098930" y="1395508"/>
                      <a:pt x="2075593" y="1390364"/>
                      <a:pt x="2052542" y="1383792"/>
                    </a:cubicBezTo>
                    <a:cubicBezTo>
                      <a:pt x="2037302" y="1379411"/>
                      <a:pt x="2021681" y="1376744"/>
                      <a:pt x="2006537" y="1372267"/>
                    </a:cubicBezTo>
                    <a:cubicBezTo>
                      <a:pt x="1995202" y="1368838"/>
                      <a:pt x="1983868" y="1364742"/>
                      <a:pt x="1973486" y="1359218"/>
                    </a:cubicBezTo>
                    <a:cubicBezTo>
                      <a:pt x="1958435" y="1351121"/>
                      <a:pt x="1945292" y="1338929"/>
                      <a:pt x="1926146" y="1342168"/>
                    </a:cubicBezTo>
                    <a:cubicBezTo>
                      <a:pt x="1909286" y="1345025"/>
                      <a:pt x="1894047" y="1339025"/>
                      <a:pt x="1878616" y="1333310"/>
                    </a:cubicBezTo>
                    <a:cubicBezTo>
                      <a:pt x="1867281" y="1329119"/>
                      <a:pt x="1855948" y="1324832"/>
                      <a:pt x="1844231" y="1322165"/>
                    </a:cubicBezTo>
                    <a:cubicBezTo>
                      <a:pt x="1830324" y="1319022"/>
                      <a:pt x="1814608" y="1320356"/>
                      <a:pt x="1802225" y="1314545"/>
                    </a:cubicBezTo>
                    <a:cubicBezTo>
                      <a:pt x="1789271" y="1308449"/>
                      <a:pt x="1778509" y="1312545"/>
                      <a:pt x="1766983" y="1314260"/>
                    </a:cubicBezTo>
                    <a:cubicBezTo>
                      <a:pt x="1748600" y="1316927"/>
                      <a:pt x="1730311" y="1321880"/>
                      <a:pt x="1711738" y="1315593"/>
                    </a:cubicBezTo>
                    <a:cubicBezTo>
                      <a:pt x="1689164" y="1307973"/>
                      <a:pt x="1666780" y="1299782"/>
                      <a:pt x="1644111" y="1292543"/>
                    </a:cubicBezTo>
                    <a:cubicBezTo>
                      <a:pt x="1635347" y="1289780"/>
                      <a:pt x="1625919" y="1288637"/>
                      <a:pt x="1616774" y="1287399"/>
                    </a:cubicBezTo>
                    <a:cubicBezTo>
                      <a:pt x="1608107" y="1286351"/>
                      <a:pt x="1597725" y="1289018"/>
                      <a:pt x="1591056" y="1285018"/>
                    </a:cubicBezTo>
                    <a:cubicBezTo>
                      <a:pt x="1573911" y="1274731"/>
                      <a:pt x="1556291" y="1269683"/>
                      <a:pt x="1536478" y="1269683"/>
                    </a:cubicBezTo>
                    <a:cubicBezTo>
                      <a:pt x="1529048" y="1269683"/>
                      <a:pt x="1521809" y="1265396"/>
                      <a:pt x="1514285" y="1264634"/>
                    </a:cubicBezTo>
                    <a:cubicBezTo>
                      <a:pt x="1503997" y="1263682"/>
                      <a:pt x="1492186" y="1261110"/>
                      <a:pt x="1483233" y="1264730"/>
                    </a:cubicBezTo>
                    <a:cubicBezTo>
                      <a:pt x="1462183" y="1273302"/>
                      <a:pt x="1445134" y="1266158"/>
                      <a:pt x="1426750" y="1257681"/>
                    </a:cubicBezTo>
                    <a:cubicBezTo>
                      <a:pt x="1408652" y="1249299"/>
                      <a:pt x="1389602" y="1242632"/>
                      <a:pt x="1370362" y="1237107"/>
                    </a:cubicBezTo>
                    <a:cubicBezTo>
                      <a:pt x="1363123" y="1235107"/>
                      <a:pt x="1354456" y="1238441"/>
                      <a:pt x="1346454" y="1239107"/>
                    </a:cubicBezTo>
                    <a:cubicBezTo>
                      <a:pt x="1343596" y="1239298"/>
                      <a:pt x="1340453" y="1239584"/>
                      <a:pt x="1337882" y="1238631"/>
                    </a:cubicBezTo>
                    <a:cubicBezTo>
                      <a:pt x="1313022" y="1229487"/>
                      <a:pt x="1287780" y="1222534"/>
                      <a:pt x="1260825" y="1227296"/>
                    </a:cubicBezTo>
                    <a:cubicBezTo>
                      <a:pt x="1258349" y="1227773"/>
                      <a:pt x="1255586" y="1226725"/>
                      <a:pt x="1253109" y="1226058"/>
                    </a:cubicBezTo>
                    <a:cubicBezTo>
                      <a:pt x="1241012" y="1222629"/>
                      <a:pt x="1229201" y="1217200"/>
                      <a:pt x="1216915" y="1215962"/>
                    </a:cubicBezTo>
                    <a:cubicBezTo>
                      <a:pt x="1186625" y="1212914"/>
                      <a:pt x="1156146" y="1211675"/>
                      <a:pt x="1125664" y="1209675"/>
                    </a:cubicBezTo>
                    <a:cubicBezTo>
                      <a:pt x="1123759" y="1209580"/>
                      <a:pt x="1121759" y="1209580"/>
                      <a:pt x="1120045" y="1208913"/>
                    </a:cubicBezTo>
                    <a:cubicBezTo>
                      <a:pt x="1108805" y="1204817"/>
                      <a:pt x="1098995" y="1206151"/>
                      <a:pt x="1089469" y="1213961"/>
                    </a:cubicBezTo>
                    <a:cubicBezTo>
                      <a:pt x="1085278" y="1217390"/>
                      <a:pt x="1079563" y="1219200"/>
                      <a:pt x="1074325" y="1221105"/>
                    </a:cubicBezTo>
                    <a:cubicBezTo>
                      <a:pt x="1066609" y="1223963"/>
                      <a:pt x="1058704" y="1226725"/>
                      <a:pt x="1050703" y="1228535"/>
                    </a:cubicBezTo>
                    <a:cubicBezTo>
                      <a:pt x="1042797" y="1230249"/>
                      <a:pt x="1034320" y="1232630"/>
                      <a:pt x="1026700" y="1231297"/>
                    </a:cubicBezTo>
                    <a:cubicBezTo>
                      <a:pt x="1012984" y="1228916"/>
                      <a:pt x="999934" y="1223582"/>
                      <a:pt x="986409" y="1220057"/>
                    </a:cubicBezTo>
                    <a:cubicBezTo>
                      <a:pt x="981742" y="1218819"/>
                      <a:pt x="976598" y="1219010"/>
                      <a:pt x="971741" y="1218914"/>
                    </a:cubicBezTo>
                    <a:cubicBezTo>
                      <a:pt x="960596" y="1218629"/>
                      <a:pt x="949166" y="1221391"/>
                      <a:pt x="939070" y="1213485"/>
                    </a:cubicBezTo>
                    <a:cubicBezTo>
                      <a:pt x="929736" y="1206056"/>
                      <a:pt x="920305" y="1208246"/>
                      <a:pt x="910495" y="1213866"/>
                    </a:cubicBezTo>
                    <a:cubicBezTo>
                      <a:pt x="903446" y="1217867"/>
                      <a:pt x="895446" y="1221010"/>
                      <a:pt x="887540" y="1222534"/>
                    </a:cubicBezTo>
                    <a:cubicBezTo>
                      <a:pt x="876681" y="1224629"/>
                      <a:pt x="865918" y="1225487"/>
                      <a:pt x="854202" y="1224248"/>
                    </a:cubicBezTo>
                    <a:cubicBezTo>
                      <a:pt x="845915" y="1223391"/>
                      <a:pt x="839152" y="1223010"/>
                      <a:pt x="832675" y="1217962"/>
                    </a:cubicBezTo>
                    <a:cubicBezTo>
                      <a:pt x="831628" y="1217200"/>
                      <a:pt x="829723" y="1217009"/>
                      <a:pt x="828294" y="1217105"/>
                    </a:cubicBezTo>
                    <a:cubicBezTo>
                      <a:pt x="809530" y="1218724"/>
                      <a:pt x="790956" y="1217867"/>
                      <a:pt x="772001" y="1216723"/>
                    </a:cubicBezTo>
                    <a:cubicBezTo>
                      <a:pt x="747904" y="1215200"/>
                      <a:pt x="722566" y="1219676"/>
                      <a:pt x="701707" y="1235678"/>
                    </a:cubicBezTo>
                    <a:cubicBezTo>
                      <a:pt x="698659" y="1238060"/>
                      <a:pt x="694087" y="1239107"/>
                      <a:pt x="690086" y="1239679"/>
                    </a:cubicBezTo>
                    <a:cubicBezTo>
                      <a:pt x="671227" y="1242155"/>
                      <a:pt x="652272" y="1243870"/>
                      <a:pt x="633412" y="1246632"/>
                    </a:cubicBezTo>
                    <a:cubicBezTo>
                      <a:pt x="623125" y="1248156"/>
                      <a:pt x="612362" y="1249490"/>
                      <a:pt x="603028" y="1253681"/>
                    </a:cubicBezTo>
                    <a:cubicBezTo>
                      <a:pt x="593885" y="1257776"/>
                      <a:pt x="586549" y="1262634"/>
                      <a:pt x="581120" y="1254062"/>
                    </a:cubicBezTo>
                    <a:cubicBezTo>
                      <a:pt x="571406" y="1258634"/>
                      <a:pt x="562927" y="1262444"/>
                      <a:pt x="554642" y="1266539"/>
                    </a:cubicBezTo>
                    <a:cubicBezTo>
                      <a:pt x="551593" y="1268063"/>
                      <a:pt x="549021" y="1270540"/>
                      <a:pt x="545973" y="1271969"/>
                    </a:cubicBezTo>
                    <a:cubicBezTo>
                      <a:pt x="542734" y="1273493"/>
                      <a:pt x="539115" y="1274445"/>
                      <a:pt x="535591" y="1275207"/>
                    </a:cubicBezTo>
                    <a:cubicBezTo>
                      <a:pt x="519874" y="1278636"/>
                      <a:pt x="504158" y="1281779"/>
                      <a:pt x="488538" y="1285494"/>
                    </a:cubicBezTo>
                    <a:cubicBezTo>
                      <a:pt x="485489" y="1286256"/>
                      <a:pt x="482917" y="1289304"/>
                      <a:pt x="480155" y="1291304"/>
                    </a:cubicBezTo>
                    <a:cubicBezTo>
                      <a:pt x="478345" y="1292638"/>
                      <a:pt x="476536" y="1294638"/>
                      <a:pt x="474535" y="1294924"/>
                    </a:cubicBezTo>
                    <a:cubicBezTo>
                      <a:pt x="459295" y="1297210"/>
                      <a:pt x="444151" y="1299877"/>
                      <a:pt x="428816" y="1301020"/>
                    </a:cubicBezTo>
                    <a:cubicBezTo>
                      <a:pt x="415957" y="1301972"/>
                      <a:pt x="403574" y="1301687"/>
                      <a:pt x="400241" y="1318260"/>
                    </a:cubicBezTo>
                    <a:cubicBezTo>
                      <a:pt x="399669" y="1321118"/>
                      <a:pt x="395573" y="1324166"/>
                      <a:pt x="392431" y="1325594"/>
                    </a:cubicBezTo>
                    <a:cubicBezTo>
                      <a:pt x="383477" y="1329690"/>
                      <a:pt x="373951" y="1332452"/>
                      <a:pt x="365093" y="1336643"/>
                    </a:cubicBezTo>
                    <a:cubicBezTo>
                      <a:pt x="336042" y="1350645"/>
                      <a:pt x="305658" y="1359503"/>
                      <a:pt x="273177" y="1357884"/>
                    </a:cubicBezTo>
                    <a:cubicBezTo>
                      <a:pt x="263081" y="1357408"/>
                      <a:pt x="253270" y="1352264"/>
                      <a:pt x="246888" y="1350359"/>
                    </a:cubicBezTo>
                    <a:cubicBezTo>
                      <a:pt x="228506" y="1357884"/>
                      <a:pt x="213075" y="1365123"/>
                      <a:pt x="196977" y="1370552"/>
                    </a:cubicBezTo>
                    <a:cubicBezTo>
                      <a:pt x="182785" y="1375410"/>
                      <a:pt x="167926" y="1378458"/>
                      <a:pt x="153352" y="1381982"/>
                    </a:cubicBezTo>
                    <a:cubicBezTo>
                      <a:pt x="148018" y="1383316"/>
                      <a:pt x="142589" y="1384078"/>
                      <a:pt x="137160" y="1384745"/>
                    </a:cubicBezTo>
                    <a:cubicBezTo>
                      <a:pt x="120206" y="1386840"/>
                      <a:pt x="102489" y="1381792"/>
                      <a:pt x="85917" y="1389793"/>
                    </a:cubicBezTo>
                    <a:cubicBezTo>
                      <a:pt x="77248" y="1393984"/>
                      <a:pt x="68675" y="1399032"/>
                      <a:pt x="59532" y="1401223"/>
                    </a:cubicBezTo>
                    <a:cubicBezTo>
                      <a:pt x="49721" y="1403604"/>
                      <a:pt x="40124" y="1407319"/>
                      <a:pt x="30325" y="1409974"/>
                    </a:cubicBezTo>
                    <a:lnTo>
                      <a:pt x="0" y="1412360"/>
                    </a:lnTo>
                    <a:lnTo>
                      <a:pt x="0" y="1058622"/>
                    </a:lnTo>
                    <a:lnTo>
                      <a:pt x="17145" y="1060228"/>
                    </a:lnTo>
                    <a:cubicBezTo>
                      <a:pt x="26480" y="1061561"/>
                      <a:pt x="35528" y="1066133"/>
                      <a:pt x="44672" y="1066324"/>
                    </a:cubicBezTo>
                    <a:cubicBezTo>
                      <a:pt x="59055" y="1066610"/>
                      <a:pt x="71819" y="1068419"/>
                      <a:pt x="84677" y="1076230"/>
                    </a:cubicBezTo>
                    <a:cubicBezTo>
                      <a:pt x="104108" y="1087946"/>
                      <a:pt x="120110" y="1082993"/>
                      <a:pt x="132017" y="1064990"/>
                    </a:cubicBezTo>
                    <a:cubicBezTo>
                      <a:pt x="133255" y="1063181"/>
                      <a:pt x="134874" y="1060799"/>
                      <a:pt x="136779" y="1060323"/>
                    </a:cubicBezTo>
                    <a:cubicBezTo>
                      <a:pt x="153639" y="1056132"/>
                      <a:pt x="170974" y="1048131"/>
                      <a:pt x="187547" y="1049179"/>
                    </a:cubicBezTo>
                    <a:cubicBezTo>
                      <a:pt x="216789" y="1051084"/>
                      <a:pt x="244316" y="1048798"/>
                      <a:pt x="270891" y="1036415"/>
                    </a:cubicBezTo>
                    <a:cubicBezTo>
                      <a:pt x="272510" y="1035653"/>
                      <a:pt x="274987" y="1034891"/>
                      <a:pt x="276320" y="1035558"/>
                    </a:cubicBezTo>
                    <a:cubicBezTo>
                      <a:pt x="292322" y="1043845"/>
                      <a:pt x="309848" y="1050417"/>
                      <a:pt x="323755" y="1061561"/>
                    </a:cubicBezTo>
                    <a:cubicBezTo>
                      <a:pt x="336995" y="1072134"/>
                      <a:pt x="352997" y="1072229"/>
                      <a:pt x="361855" y="1057942"/>
                    </a:cubicBezTo>
                    <a:cubicBezTo>
                      <a:pt x="366236" y="1050893"/>
                      <a:pt x="372332" y="1042702"/>
                      <a:pt x="379571" y="1039939"/>
                    </a:cubicBezTo>
                    <a:cubicBezTo>
                      <a:pt x="395954" y="1033653"/>
                      <a:pt x="413481" y="1030414"/>
                      <a:pt x="430530" y="1025747"/>
                    </a:cubicBezTo>
                    <a:cubicBezTo>
                      <a:pt x="451581" y="1020032"/>
                      <a:pt x="472345" y="1020032"/>
                      <a:pt x="493300" y="1027176"/>
                    </a:cubicBezTo>
                    <a:cubicBezTo>
                      <a:pt x="508064" y="1032224"/>
                      <a:pt x="523113" y="1032224"/>
                      <a:pt x="537782" y="1025366"/>
                    </a:cubicBezTo>
                    <a:cubicBezTo>
                      <a:pt x="545687" y="1021652"/>
                      <a:pt x="553784" y="1017842"/>
                      <a:pt x="562166" y="1015746"/>
                    </a:cubicBezTo>
                    <a:cubicBezTo>
                      <a:pt x="567595" y="1014412"/>
                      <a:pt x="573881" y="1015651"/>
                      <a:pt x="579596" y="1016699"/>
                    </a:cubicBezTo>
                    <a:cubicBezTo>
                      <a:pt x="590645" y="1018794"/>
                      <a:pt x="602075" y="1025176"/>
                      <a:pt x="612362" y="1023557"/>
                    </a:cubicBezTo>
                    <a:cubicBezTo>
                      <a:pt x="647891" y="1017842"/>
                      <a:pt x="681419" y="1031272"/>
                      <a:pt x="716090" y="1031653"/>
                    </a:cubicBezTo>
                    <a:cubicBezTo>
                      <a:pt x="731806" y="1031843"/>
                      <a:pt x="747332" y="1034891"/>
                      <a:pt x="758381" y="1018985"/>
                    </a:cubicBezTo>
                    <a:cubicBezTo>
                      <a:pt x="759809" y="1016889"/>
                      <a:pt x="766763" y="1018032"/>
                      <a:pt x="771049" y="1018699"/>
                    </a:cubicBezTo>
                    <a:cubicBezTo>
                      <a:pt x="780574" y="1020128"/>
                      <a:pt x="790004" y="1023747"/>
                      <a:pt x="799433" y="1023652"/>
                    </a:cubicBezTo>
                    <a:cubicBezTo>
                      <a:pt x="818960" y="1023557"/>
                      <a:pt x="838581" y="1022033"/>
                      <a:pt x="858012" y="1020318"/>
                    </a:cubicBezTo>
                    <a:cubicBezTo>
                      <a:pt x="865346" y="1019651"/>
                      <a:pt x="872395" y="1017080"/>
                      <a:pt x="879634" y="1015270"/>
                    </a:cubicBezTo>
                    <a:cubicBezTo>
                      <a:pt x="883634" y="1014222"/>
                      <a:pt x="887921" y="1011460"/>
                      <a:pt x="891635" y="1012031"/>
                    </a:cubicBezTo>
                    <a:cubicBezTo>
                      <a:pt x="913162" y="1015365"/>
                      <a:pt x="932879" y="1007174"/>
                      <a:pt x="953262" y="1003078"/>
                    </a:cubicBezTo>
                    <a:cubicBezTo>
                      <a:pt x="962692" y="1001173"/>
                      <a:pt x="971550" y="996601"/>
                      <a:pt x="980694" y="993458"/>
                    </a:cubicBezTo>
                    <a:cubicBezTo>
                      <a:pt x="983075" y="992600"/>
                      <a:pt x="985742" y="991838"/>
                      <a:pt x="988124" y="992029"/>
                    </a:cubicBezTo>
                    <a:cubicBezTo>
                      <a:pt x="1001744" y="993172"/>
                      <a:pt x="1015270" y="994791"/>
                      <a:pt x="1028795" y="996029"/>
                    </a:cubicBezTo>
                    <a:cubicBezTo>
                      <a:pt x="1041083" y="997172"/>
                      <a:pt x="1053465" y="997553"/>
                      <a:pt x="1059275" y="1011555"/>
                    </a:cubicBezTo>
                    <a:cubicBezTo>
                      <a:pt x="1060133" y="1013746"/>
                      <a:pt x="1062990" y="1015365"/>
                      <a:pt x="1065181" y="1016794"/>
                    </a:cubicBezTo>
                    <a:cubicBezTo>
                      <a:pt x="1098995" y="1038797"/>
                      <a:pt x="1117092" y="1038225"/>
                      <a:pt x="1150144" y="1014984"/>
                    </a:cubicBezTo>
                    <a:cubicBezTo>
                      <a:pt x="1153573" y="1012603"/>
                      <a:pt x="1160907" y="1010888"/>
                      <a:pt x="1163193" y="1012793"/>
                    </a:cubicBezTo>
                    <a:cubicBezTo>
                      <a:pt x="1182624" y="1028605"/>
                      <a:pt x="1203865" y="1026890"/>
                      <a:pt x="1226249" y="1021937"/>
                    </a:cubicBezTo>
                    <a:cubicBezTo>
                      <a:pt x="1232059" y="1020604"/>
                      <a:pt x="1240251" y="1020604"/>
                      <a:pt x="1244632" y="1023747"/>
                    </a:cubicBezTo>
                    <a:cubicBezTo>
                      <a:pt x="1265492" y="1038320"/>
                      <a:pt x="1287876" y="1036225"/>
                      <a:pt x="1310545" y="1031939"/>
                    </a:cubicBezTo>
                    <a:cubicBezTo>
                      <a:pt x="1314069" y="1031272"/>
                      <a:pt x="1318356" y="1027652"/>
                      <a:pt x="1319879" y="1024319"/>
                    </a:cubicBezTo>
                    <a:cubicBezTo>
                      <a:pt x="1325309" y="1012508"/>
                      <a:pt x="1335501" y="1008507"/>
                      <a:pt x="1346740" y="1005173"/>
                    </a:cubicBezTo>
                    <a:cubicBezTo>
                      <a:pt x="1364457" y="999744"/>
                      <a:pt x="1381887" y="993362"/>
                      <a:pt x="1399699" y="988219"/>
                    </a:cubicBezTo>
                    <a:cubicBezTo>
                      <a:pt x="1404081" y="986981"/>
                      <a:pt x="1409510" y="987743"/>
                      <a:pt x="1414082" y="989171"/>
                    </a:cubicBezTo>
                    <a:cubicBezTo>
                      <a:pt x="1429703" y="994029"/>
                      <a:pt x="1439609" y="1006221"/>
                      <a:pt x="1450467" y="1017461"/>
                    </a:cubicBezTo>
                    <a:cubicBezTo>
                      <a:pt x="1455230" y="1022414"/>
                      <a:pt x="1461802" y="1025938"/>
                      <a:pt x="1468184" y="1028795"/>
                    </a:cubicBezTo>
                    <a:cubicBezTo>
                      <a:pt x="1484757" y="1036130"/>
                      <a:pt x="1501712" y="1042702"/>
                      <a:pt x="1518476" y="1049655"/>
                    </a:cubicBezTo>
                    <a:cubicBezTo>
                      <a:pt x="1520095" y="1050322"/>
                      <a:pt x="1521428" y="1052036"/>
                      <a:pt x="1522667" y="1053465"/>
                    </a:cubicBezTo>
                    <a:cubicBezTo>
                      <a:pt x="1535049" y="1068515"/>
                      <a:pt x="1547336" y="1083659"/>
                      <a:pt x="1559814" y="1098709"/>
                    </a:cubicBezTo>
                    <a:cubicBezTo>
                      <a:pt x="1562195" y="1101566"/>
                      <a:pt x="1565625" y="1103662"/>
                      <a:pt x="1568196" y="1106424"/>
                    </a:cubicBezTo>
                    <a:cubicBezTo>
                      <a:pt x="1571816" y="1110234"/>
                      <a:pt x="1576388" y="1113854"/>
                      <a:pt x="1578293" y="1118426"/>
                    </a:cubicBezTo>
                    <a:cubicBezTo>
                      <a:pt x="1584198" y="1132808"/>
                      <a:pt x="1595533" y="1139000"/>
                      <a:pt x="1609820" y="1141667"/>
                    </a:cubicBezTo>
                    <a:cubicBezTo>
                      <a:pt x="1622870" y="1144143"/>
                      <a:pt x="1635919" y="1146239"/>
                      <a:pt x="1648873" y="1149096"/>
                    </a:cubicBezTo>
                    <a:cubicBezTo>
                      <a:pt x="1664684" y="1152525"/>
                      <a:pt x="1680401" y="1156240"/>
                      <a:pt x="1696022" y="1160431"/>
                    </a:cubicBezTo>
                    <a:cubicBezTo>
                      <a:pt x="1702784" y="1162241"/>
                      <a:pt x="1709928" y="1164336"/>
                      <a:pt x="1715739" y="1168051"/>
                    </a:cubicBezTo>
                    <a:cubicBezTo>
                      <a:pt x="1732026" y="1178338"/>
                      <a:pt x="1749457" y="1185291"/>
                      <a:pt x="1768602" y="1182529"/>
                    </a:cubicBezTo>
                    <a:cubicBezTo>
                      <a:pt x="1783937" y="1180338"/>
                      <a:pt x="1796796" y="1185958"/>
                      <a:pt x="1806321" y="1194721"/>
                    </a:cubicBezTo>
                    <a:cubicBezTo>
                      <a:pt x="1823657" y="1210628"/>
                      <a:pt x="1842230" y="1207008"/>
                      <a:pt x="1860709" y="1201865"/>
                    </a:cubicBezTo>
                    <a:cubicBezTo>
                      <a:pt x="1870234" y="1199198"/>
                      <a:pt x="1878044" y="1199579"/>
                      <a:pt x="1887093" y="1202150"/>
                    </a:cubicBezTo>
                    <a:cubicBezTo>
                      <a:pt x="1908048" y="1208151"/>
                      <a:pt x="1922050" y="1224439"/>
                      <a:pt x="1935575" y="1238726"/>
                    </a:cubicBezTo>
                    <a:cubicBezTo>
                      <a:pt x="1947101" y="1250918"/>
                      <a:pt x="1960055" y="1257776"/>
                      <a:pt x="1974247" y="1262920"/>
                    </a:cubicBezTo>
                    <a:cubicBezTo>
                      <a:pt x="1992154" y="1269492"/>
                      <a:pt x="2006346" y="1267016"/>
                      <a:pt x="2014919" y="1251204"/>
                    </a:cubicBezTo>
                    <a:cubicBezTo>
                      <a:pt x="2017300" y="1246727"/>
                      <a:pt x="2021491" y="1241488"/>
                      <a:pt x="2025968" y="1240155"/>
                    </a:cubicBezTo>
                    <a:cubicBezTo>
                      <a:pt x="2047589" y="1233488"/>
                      <a:pt x="2069497" y="1223772"/>
                      <a:pt x="2092643" y="1229678"/>
                    </a:cubicBezTo>
                    <a:cubicBezTo>
                      <a:pt x="2124647" y="1237774"/>
                      <a:pt x="2155889" y="1237298"/>
                      <a:pt x="2187893" y="1229297"/>
                    </a:cubicBezTo>
                    <a:cubicBezTo>
                      <a:pt x="2239804" y="1216343"/>
                      <a:pt x="2291715" y="1202627"/>
                      <a:pt x="2346294" y="1205484"/>
                    </a:cubicBezTo>
                    <a:cubicBezTo>
                      <a:pt x="2355342" y="1205960"/>
                      <a:pt x="2366105" y="1200150"/>
                      <a:pt x="2373916" y="1194435"/>
                    </a:cubicBezTo>
                    <a:cubicBezTo>
                      <a:pt x="2388870" y="1183577"/>
                      <a:pt x="2388203" y="1182719"/>
                      <a:pt x="2404967" y="1191673"/>
                    </a:cubicBezTo>
                    <a:cubicBezTo>
                      <a:pt x="2408968" y="1193864"/>
                      <a:pt x="2413921" y="1195197"/>
                      <a:pt x="2416874" y="1198436"/>
                    </a:cubicBezTo>
                    <a:cubicBezTo>
                      <a:pt x="2431923" y="1214914"/>
                      <a:pt x="2450497" y="1210913"/>
                      <a:pt x="2468975" y="1208532"/>
                    </a:cubicBezTo>
                    <a:cubicBezTo>
                      <a:pt x="2472214" y="1208056"/>
                      <a:pt x="2476119" y="1207389"/>
                      <a:pt x="2478882" y="1208723"/>
                    </a:cubicBezTo>
                    <a:cubicBezTo>
                      <a:pt x="2491359" y="1214723"/>
                      <a:pt x="2501932" y="1212628"/>
                      <a:pt x="2512791" y="1204436"/>
                    </a:cubicBezTo>
                    <a:cubicBezTo>
                      <a:pt x="2522220" y="1197388"/>
                      <a:pt x="2533079" y="1193197"/>
                      <a:pt x="2544223" y="1201960"/>
                    </a:cubicBezTo>
                    <a:cubicBezTo>
                      <a:pt x="2568988" y="1221391"/>
                      <a:pt x="2595467" y="1222343"/>
                      <a:pt x="2623471" y="1210056"/>
                    </a:cubicBezTo>
                    <a:cubicBezTo>
                      <a:pt x="2643473" y="1201293"/>
                      <a:pt x="2663190" y="1199293"/>
                      <a:pt x="2684241" y="1208151"/>
                    </a:cubicBezTo>
                    <a:cubicBezTo>
                      <a:pt x="2692337" y="1211580"/>
                      <a:pt x="2702814" y="1209294"/>
                      <a:pt x="2712244" y="1210056"/>
                    </a:cubicBezTo>
                    <a:cubicBezTo>
                      <a:pt x="2717578" y="1210437"/>
                      <a:pt x="2723484" y="1210532"/>
                      <a:pt x="2728055" y="1212914"/>
                    </a:cubicBezTo>
                    <a:cubicBezTo>
                      <a:pt x="2740248" y="1219010"/>
                      <a:pt x="2751582" y="1226820"/>
                      <a:pt x="2763869" y="1232821"/>
                    </a:cubicBezTo>
                    <a:cubicBezTo>
                      <a:pt x="2769775" y="1235678"/>
                      <a:pt x="2776823" y="1237202"/>
                      <a:pt x="2783491" y="1237298"/>
                    </a:cubicBezTo>
                    <a:cubicBezTo>
                      <a:pt x="2803208" y="1237774"/>
                      <a:pt x="2822925" y="1237774"/>
                      <a:pt x="2842546" y="1236917"/>
                    </a:cubicBezTo>
                    <a:cubicBezTo>
                      <a:pt x="2874931" y="1235583"/>
                      <a:pt x="2907792" y="1235297"/>
                      <a:pt x="2931128" y="1206913"/>
                    </a:cubicBezTo>
                    <a:cubicBezTo>
                      <a:pt x="2933034" y="1204627"/>
                      <a:pt x="2937129" y="1203293"/>
                      <a:pt x="2940368" y="1202912"/>
                    </a:cubicBezTo>
                    <a:cubicBezTo>
                      <a:pt x="2955322" y="1201103"/>
                      <a:pt x="2970657" y="1200912"/>
                      <a:pt x="2985421" y="1197959"/>
                    </a:cubicBezTo>
                    <a:cubicBezTo>
                      <a:pt x="2997232" y="1195578"/>
                      <a:pt x="3007043" y="1196340"/>
                      <a:pt x="3015996" y="1204722"/>
                    </a:cubicBezTo>
                    <a:cubicBezTo>
                      <a:pt x="3027712" y="1215771"/>
                      <a:pt x="3042000" y="1222248"/>
                      <a:pt x="3057621" y="1218724"/>
                    </a:cubicBezTo>
                    <a:cubicBezTo>
                      <a:pt x="3073241" y="1215295"/>
                      <a:pt x="3083528" y="1222724"/>
                      <a:pt x="3095054" y="1230440"/>
                    </a:cubicBezTo>
                    <a:cubicBezTo>
                      <a:pt x="3103436" y="1236059"/>
                      <a:pt x="3112961" y="1243108"/>
                      <a:pt x="3122295" y="1243679"/>
                    </a:cubicBezTo>
                    <a:cubicBezTo>
                      <a:pt x="3143441" y="1244917"/>
                      <a:pt x="3161634" y="1264539"/>
                      <a:pt x="3184589" y="1253395"/>
                    </a:cubicBezTo>
                    <a:cubicBezTo>
                      <a:pt x="3186113" y="1252633"/>
                      <a:pt x="3188875" y="1254538"/>
                      <a:pt x="3191066" y="1255014"/>
                    </a:cubicBezTo>
                    <a:cubicBezTo>
                      <a:pt x="3208592" y="1258634"/>
                      <a:pt x="3225070" y="1255109"/>
                      <a:pt x="3237929" y="1243203"/>
                    </a:cubicBezTo>
                    <a:cubicBezTo>
                      <a:pt x="3254788" y="1227677"/>
                      <a:pt x="3273457" y="1226153"/>
                      <a:pt x="3294221" y="1231202"/>
                    </a:cubicBezTo>
                    <a:cubicBezTo>
                      <a:pt x="3300889" y="1232821"/>
                      <a:pt x="3307557" y="1233964"/>
                      <a:pt x="3314319" y="1235297"/>
                    </a:cubicBezTo>
                    <a:cubicBezTo>
                      <a:pt x="3323463" y="1237202"/>
                      <a:pt x="3332703" y="1239203"/>
                      <a:pt x="3341846" y="1241108"/>
                    </a:cubicBezTo>
                    <a:cubicBezTo>
                      <a:pt x="3350705" y="1243013"/>
                      <a:pt x="3360516" y="1246251"/>
                      <a:pt x="3367373" y="1238060"/>
                    </a:cubicBezTo>
                    <a:cubicBezTo>
                      <a:pt x="3373279" y="1231011"/>
                      <a:pt x="3377470" y="1231678"/>
                      <a:pt x="3382899" y="1237774"/>
                    </a:cubicBezTo>
                    <a:cubicBezTo>
                      <a:pt x="3401759" y="1259110"/>
                      <a:pt x="3424619" y="1272445"/>
                      <a:pt x="3453765" y="1273397"/>
                    </a:cubicBezTo>
                    <a:cubicBezTo>
                      <a:pt x="3459766" y="1273588"/>
                      <a:pt x="3465862" y="1274921"/>
                      <a:pt x="3471767" y="1276350"/>
                    </a:cubicBezTo>
                    <a:cubicBezTo>
                      <a:pt x="3475387" y="1277207"/>
                      <a:pt x="3479769" y="1278160"/>
                      <a:pt x="3481959" y="1280732"/>
                    </a:cubicBezTo>
                    <a:cubicBezTo>
                      <a:pt x="3499009" y="1300353"/>
                      <a:pt x="3520250" y="1313974"/>
                      <a:pt x="3543396" y="1324928"/>
                    </a:cubicBezTo>
                    <a:cubicBezTo>
                      <a:pt x="3551682" y="1328833"/>
                      <a:pt x="3560541" y="1332738"/>
                      <a:pt x="3569494" y="1333881"/>
                    </a:cubicBezTo>
                    <a:cubicBezTo>
                      <a:pt x="3578828" y="1335024"/>
                      <a:pt x="3588639" y="1333119"/>
                      <a:pt x="3598164" y="1332071"/>
                    </a:cubicBezTo>
                    <a:cubicBezTo>
                      <a:pt x="3603784" y="1331500"/>
                      <a:pt x="3610261" y="1331595"/>
                      <a:pt x="3614738" y="1328833"/>
                    </a:cubicBezTo>
                    <a:cubicBezTo>
                      <a:pt x="3628930" y="1320165"/>
                      <a:pt x="3642646" y="1310831"/>
                      <a:pt x="3655886" y="1300734"/>
                    </a:cubicBezTo>
                    <a:cubicBezTo>
                      <a:pt x="3667221" y="1292066"/>
                      <a:pt x="3669507" y="1290828"/>
                      <a:pt x="3679317" y="1301687"/>
                    </a:cubicBezTo>
                    <a:cubicBezTo>
                      <a:pt x="3689414" y="1312831"/>
                      <a:pt x="3701987" y="1318641"/>
                      <a:pt x="3715893" y="1321022"/>
                    </a:cubicBezTo>
                    <a:cubicBezTo>
                      <a:pt x="3737896" y="1324737"/>
                      <a:pt x="3760089" y="1327880"/>
                      <a:pt x="3782282" y="1329690"/>
                    </a:cubicBezTo>
                    <a:cubicBezTo>
                      <a:pt x="3802380" y="1331309"/>
                      <a:pt x="3812000" y="1322546"/>
                      <a:pt x="3816001" y="1302639"/>
                    </a:cubicBezTo>
                    <a:cubicBezTo>
                      <a:pt x="3818287" y="1291590"/>
                      <a:pt x="3821240" y="1279588"/>
                      <a:pt x="3833431" y="1276636"/>
                    </a:cubicBezTo>
                    <a:cubicBezTo>
                      <a:pt x="3853339" y="1271873"/>
                      <a:pt x="3874008" y="1269778"/>
                      <a:pt x="3883819" y="1246442"/>
                    </a:cubicBezTo>
                    <a:cubicBezTo>
                      <a:pt x="3889248" y="1251585"/>
                      <a:pt x="3892582" y="1254633"/>
                      <a:pt x="3895821" y="1257681"/>
                    </a:cubicBezTo>
                    <a:cubicBezTo>
                      <a:pt x="3904774" y="1266158"/>
                      <a:pt x="3923347" y="1269778"/>
                      <a:pt x="3932778" y="1262444"/>
                    </a:cubicBezTo>
                    <a:cubicBezTo>
                      <a:pt x="3946684" y="1251776"/>
                      <a:pt x="3959448" y="1253776"/>
                      <a:pt x="3972782" y="1262063"/>
                    </a:cubicBezTo>
                    <a:cubicBezTo>
                      <a:pt x="3995071" y="1275779"/>
                      <a:pt x="4019931" y="1272635"/>
                      <a:pt x="4042505" y="1267111"/>
                    </a:cubicBezTo>
                    <a:cubicBezTo>
                      <a:pt x="4059555" y="1263015"/>
                      <a:pt x="4077748" y="1255490"/>
                      <a:pt x="4088892" y="1238250"/>
                    </a:cubicBezTo>
                    <a:cubicBezTo>
                      <a:pt x="4092416" y="1232726"/>
                      <a:pt x="4100322" y="1229963"/>
                      <a:pt x="4106609" y="1226344"/>
                    </a:cubicBezTo>
                    <a:cubicBezTo>
                      <a:pt x="4111848" y="1223391"/>
                      <a:pt x="4117372" y="1220629"/>
                      <a:pt x="4123182" y="1218724"/>
                    </a:cubicBezTo>
                    <a:cubicBezTo>
                      <a:pt x="4129373" y="1216628"/>
                      <a:pt x="4136232" y="1213580"/>
                      <a:pt x="4142328" y="1214438"/>
                    </a:cubicBezTo>
                    <a:cubicBezTo>
                      <a:pt x="4160806" y="1216914"/>
                      <a:pt x="4175475" y="1212056"/>
                      <a:pt x="4188524" y="1198245"/>
                    </a:cubicBezTo>
                    <a:cubicBezTo>
                      <a:pt x="4195287" y="1191101"/>
                      <a:pt x="4205288" y="1182434"/>
                      <a:pt x="4213860" y="1182338"/>
                    </a:cubicBezTo>
                    <a:cubicBezTo>
                      <a:pt x="4234720" y="1182053"/>
                      <a:pt x="4252055" y="1175195"/>
                      <a:pt x="4270820" y="1167003"/>
                    </a:cubicBezTo>
                    <a:cubicBezTo>
                      <a:pt x="4282916" y="1161764"/>
                      <a:pt x="4296632" y="1158145"/>
                      <a:pt x="4309587" y="1153287"/>
                    </a:cubicBezTo>
                    <a:cubicBezTo>
                      <a:pt x="4324731" y="1147572"/>
                      <a:pt x="4341210" y="1145477"/>
                      <a:pt x="4350449" y="1129665"/>
                    </a:cubicBezTo>
                    <a:cubicBezTo>
                      <a:pt x="4351496" y="1127951"/>
                      <a:pt x="4354640" y="1127665"/>
                      <a:pt x="4356164" y="1126046"/>
                    </a:cubicBezTo>
                    <a:cubicBezTo>
                      <a:pt x="4361021" y="1121093"/>
                      <a:pt x="4367308" y="1116521"/>
                      <a:pt x="4369880" y="1110520"/>
                    </a:cubicBezTo>
                    <a:cubicBezTo>
                      <a:pt x="4377309" y="1092994"/>
                      <a:pt x="4383119" y="1074896"/>
                      <a:pt x="4389787" y="1057085"/>
                    </a:cubicBezTo>
                    <a:cubicBezTo>
                      <a:pt x="4391216" y="1053275"/>
                      <a:pt x="4392549" y="1048417"/>
                      <a:pt x="4395502" y="1046226"/>
                    </a:cubicBezTo>
                    <a:cubicBezTo>
                      <a:pt x="4412552" y="1033653"/>
                      <a:pt x="4429888" y="1021556"/>
                      <a:pt x="4447413" y="1009650"/>
                    </a:cubicBezTo>
                    <a:cubicBezTo>
                      <a:pt x="4454462" y="1004887"/>
                      <a:pt x="4460367" y="1007555"/>
                      <a:pt x="4466654" y="1013079"/>
                    </a:cubicBezTo>
                    <a:cubicBezTo>
                      <a:pt x="4472750" y="1018318"/>
                      <a:pt x="4480275" y="1023747"/>
                      <a:pt x="4487894" y="1025081"/>
                    </a:cubicBezTo>
                    <a:cubicBezTo>
                      <a:pt x="4503135" y="1027652"/>
                      <a:pt x="4518946" y="1028224"/>
                      <a:pt x="4534472" y="1028224"/>
                    </a:cubicBezTo>
                    <a:cubicBezTo>
                      <a:pt x="4540282" y="1028224"/>
                      <a:pt x="4546473" y="1024795"/>
                      <a:pt x="4551903" y="1022033"/>
                    </a:cubicBezTo>
                    <a:cubicBezTo>
                      <a:pt x="4562189" y="1016794"/>
                      <a:pt x="4571714" y="1009745"/>
                      <a:pt x="4582382" y="1005364"/>
                    </a:cubicBezTo>
                    <a:cubicBezTo>
                      <a:pt x="4594765" y="1000316"/>
                      <a:pt x="4602194" y="992219"/>
                      <a:pt x="4605909" y="979551"/>
                    </a:cubicBezTo>
                    <a:cubicBezTo>
                      <a:pt x="4611434" y="960692"/>
                      <a:pt x="4624579" y="947547"/>
                      <a:pt x="4640104" y="936879"/>
                    </a:cubicBezTo>
                    <a:cubicBezTo>
                      <a:pt x="4659821" y="923258"/>
                      <a:pt x="4683348" y="923925"/>
                      <a:pt x="4705731" y="920591"/>
                    </a:cubicBezTo>
                    <a:cubicBezTo>
                      <a:pt x="4714304" y="919353"/>
                      <a:pt x="4723162" y="918305"/>
                      <a:pt x="4730973" y="915162"/>
                    </a:cubicBezTo>
                    <a:cubicBezTo>
                      <a:pt x="4760595" y="903351"/>
                      <a:pt x="4790218" y="892112"/>
                      <a:pt x="4822794" y="892397"/>
                    </a:cubicBezTo>
                    <a:cubicBezTo>
                      <a:pt x="4825460" y="892397"/>
                      <a:pt x="4828128" y="892112"/>
                      <a:pt x="4830794" y="891635"/>
                    </a:cubicBezTo>
                    <a:cubicBezTo>
                      <a:pt x="4853940" y="887730"/>
                      <a:pt x="4877848" y="886206"/>
                      <a:pt x="4894421" y="865442"/>
                    </a:cubicBezTo>
                    <a:cubicBezTo>
                      <a:pt x="4897469" y="861632"/>
                      <a:pt x="4904422" y="860489"/>
                      <a:pt x="4909756" y="858964"/>
                    </a:cubicBezTo>
                    <a:cubicBezTo>
                      <a:pt x="4918996" y="856488"/>
                      <a:pt x="4925188" y="851440"/>
                      <a:pt x="4928521" y="842391"/>
                    </a:cubicBezTo>
                    <a:cubicBezTo>
                      <a:pt x="4934141" y="826770"/>
                      <a:pt x="4940808" y="811435"/>
                      <a:pt x="4945857" y="795623"/>
                    </a:cubicBezTo>
                    <a:cubicBezTo>
                      <a:pt x="4949381" y="784765"/>
                      <a:pt x="4955953" y="778764"/>
                      <a:pt x="4966145" y="774287"/>
                    </a:cubicBezTo>
                    <a:cubicBezTo>
                      <a:pt x="4971860" y="771811"/>
                      <a:pt x="4976813" y="766382"/>
                      <a:pt x="4980909" y="761333"/>
                    </a:cubicBezTo>
                    <a:cubicBezTo>
                      <a:pt x="4985862" y="755237"/>
                      <a:pt x="4988433" y="747141"/>
                      <a:pt x="4993862" y="741712"/>
                    </a:cubicBezTo>
                    <a:cubicBezTo>
                      <a:pt x="5007102" y="728186"/>
                      <a:pt x="5011198" y="713232"/>
                      <a:pt x="5006816" y="694754"/>
                    </a:cubicBezTo>
                    <a:cubicBezTo>
                      <a:pt x="5002911" y="678371"/>
                      <a:pt x="5013198" y="656463"/>
                      <a:pt x="5026724" y="653129"/>
                    </a:cubicBezTo>
                    <a:cubicBezTo>
                      <a:pt x="5041678" y="649414"/>
                      <a:pt x="5051965" y="640271"/>
                      <a:pt x="5062538" y="630079"/>
                    </a:cubicBezTo>
                    <a:cubicBezTo>
                      <a:pt x="5068443" y="624364"/>
                      <a:pt x="5076730" y="619411"/>
                      <a:pt x="5084731" y="617982"/>
                    </a:cubicBezTo>
                    <a:cubicBezTo>
                      <a:pt x="5115116" y="612458"/>
                      <a:pt x="5143786" y="619220"/>
                      <a:pt x="5172647" y="630174"/>
                    </a:cubicBezTo>
                    <a:cubicBezTo>
                      <a:pt x="5191506" y="637318"/>
                      <a:pt x="5212461" y="639223"/>
                      <a:pt x="5232654" y="642080"/>
                    </a:cubicBezTo>
                    <a:cubicBezTo>
                      <a:pt x="5238941" y="642937"/>
                      <a:pt x="5246942" y="641033"/>
                      <a:pt x="5252371" y="637508"/>
                    </a:cubicBezTo>
                    <a:cubicBezTo>
                      <a:pt x="5271421" y="625316"/>
                      <a:pt x="5290376" y="612743"/>
                      <a:pt x="5308092" y="598646"/>
                    </a:cubicBezTo>
                    <a:cubicBezTo>
                      <a:pt x="5324571" y="585407"/>
                      <a:pt x="5343144" y="579882"/>
                      <a:pt x="5363147" y="581311"/>
                    </a:cubicBezTo>
                    <a:cubicBezTo>
                      <a:pt x="5377720" y="582359"/>
                      <a:pt x="5390864" y="579977"/>
                      <a:pt x="5404580" y="576358"/>
                    </a:cubicBezTo>
                    <a:cubicBezTo>
                      <a:pt x="5416010" y="573310"/>
                      <a:pt x="5428583" y="571214"/>
                      <a:pt x="5440203" y="572548"/>
                    </a:cubicBezTo>
                    <a:cubicBezTo>
                      <a:pt x="5456491" y="574453"/>
                      <a:pt x="5469922" y="571691"/>
                      <a:pt x="5482971" y="561880"/>
                    </a:cubicBezTo>
                    <a:cubicBezTo>
                      <a:pt x="5489924" y="556641"/>
                      <a:pt x="5498878" y="553879"/>
                      <a:pt x="5507165" y="550259"/>
                    </a:cubicBezTo>
                    <a:cubicBezTo>
                      <a:pt x="5519928" y="544640"/>
                      <a:pt x="5533168" y="539877"/>
                      <a:pt x="5545645" y="533591"/>
                    </a:cubicBezTo>
                    <a:cubicBezTo>
                      <a:pt x="5559076" y="526923"/>
                      <a:pt x="5571363" y="517684"/>
                      <a:pt x="5585079" y="511969"/>
                    </a:cubicBezTo>
                    <a:cubicBezTo>
                      <a:pt x="5599843" y="505778"/>
                      <a:pt x="5609368" y="496348"/>
                      <a:pt x="5615368" y="481679"/>
                    </a:cubicBezTo>
                    <a:cubicBezTo>
                      <a:pt x="5619179" y="472440"/>
                      <a:pt x="5624417" y="462629"/>
                      <a:pt x="5631656" y="456152"/>
                    </a:cubicBezTo>
                    <a:cubicBezTo>
                      <a:pt x="5646611" y="442913"/>
                      <a:pt x="5664136" y="432625"/>
                      <a:pt x="5679377" y="419576"/>
                    </a:cubicBezTo>
                    <a:cubicBezTo>
                      <a:pt x="5700808" y="401288"/>
                      <a:pt x="5720620" y="381857"/>
                      <a:pt x="5722525" y="350615"/>
                    </a:cubicBezTo>
                    <a:cubicBezTo>
                      <a:pt x="5723572" y="333375"/>
                      <a:pt x="5732716" y="326041"/>
                      <a:pt x="5749576" y="321945"/>
                    </a:cubicBezTo>
                    <a:cubicBezTo>
                      <a:pt x="5755195" y="320612"/>
                      <a:pt x="5763197" y="318040"/>
                      <a:pt x="5764911" y="313849"/>
                    </a:cubicBezTo>
                    <a:cubicBezTo>
                      <a:pt x="5770054" y="301371"/>
                      <a:pt x="5780722" y="298895"/>
                      <a:pt x="5791009" y="293942"/>
                    </a:cubicBezTo>
                    <a:cubicBezTo>
                      <a:pt x="5797201" y="290989"/>
                      <a:pt x="5804821" y="285179"/>
                      <a:pt x="5806440" y="279178"/>
                    </a:cubicBezTo>
                    <a:cubicBezTo>
                      <a:pt x="5813107" y="254889"/>
                      <a:pt x="5831395" y="240602"/>
                      <a:pt x="5848636" y="224885"/>
                    </a:cubicBezTo>
                    <a:cubicBezTo>
                      <a:pt x="5853684" y="220218"/>
                      <a:pt x="5859113" y="214884"/>
                      <a:pt x="5861590" y="208788"/>
                    </a:cubicBezTo>
                    <a:cubicBezTo>
                      <a:pt x="5866829" y="195643"/>
                      <a:pt x="5874639" y="186118"/>
                      <a:pt x="5888355" y="181166"/>
                    </a:cubicBezTo>
                    <a:cubicBezTo>
                      <a:pt x="5892736" y="179642"/>
                      <a:pt x="5896737" y="176117"/>
                      <a:pt x="5900071" y="172784"/>
                    </a:cubicBezTo>
                    <a:cubicBezTo>
                      <a:pt x="5907215" y="165545"/>
                      <a:pt x="5913215" y="157067"/>
                      <a:pt x="5920740" y="150305"/>
                    </a:cubicBezTo>
                    <a:cubicBezTo>
                      <a:pt x="5939885" y="132874"/>
                      <a:pt x="5958840" y="115729"/>
                      <a:pt x="5969985" y="91345"/>
                    </a:cubicBezTo>
                    <a:cubicBezTo>
                      <a:pt x="5975413" y="79439"/>
                      <a:pt x="5981605" y="66485"/>
                      <a:pt x="5991130" y="58293"/>
                    </a:cubicBezTo>
                    <a:cubicBezTo>
                      <a:pt x="6003227" y="47911"/>
                      <a:pt x="6019133" y="42005"/>
                      <a:pt x="6033325" y="33909"/>
                    </a:cubicBezTo>
                    <a:cubicBezTo>
                      <a:pt x="6040469" y="29813"/>
                      <a:pt x="6047137" y="24860"/>
                      <a:pt x="6054376" y="20955"/>
                    </a:cubicBezTo>
                    <a:cubicBezTo>
                      <a:pt x="6067234" y="14097"/>
                      <a:pt x="6080379" y="7715"/>
                      <a:pt x="6095524" y="0"/>
                    </a:cubicBezTo>
                    <a:close/>
                  </a:path>
                </a:pathLst>
              </a:custGeom>
              <a:solidFill>
                <a:srgbClr val="FFFFF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6" name="Freeform: Shape 15">
                <a:extLst>
                  <a:ext uri="{FF2B5EF4-FFF2-40B4-BE49-F238E27FC236}">
                    <a16:creationId xmlns:a16="http://schemas.microsoft.com/office/drawing/2014/main" id="{B911230A-EF3B-4760-9087-E4FBE05BDC5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4" y="3296011"/>
                <a:ext cx="12191456" cy="2849975"/>
              </a:xfrm>
              <a:custGeom>
                <a:avLst/>
                <a:gdLst>
                  <a:gd name="connsiteX0" fmla="*/ 6095524 w 6095524"/>
                  <a:gd name="connsiteY0" fmla="*/ 0 h 1424940"/>
                  <a:gd name="connsiteX1" fmla="*/ 6095524 w 6095524"/>
                  <a:gd name="connsiteY1" fmla="*/ 17431 h 1424940"/>
                  <a:gd name="connsiteX2" fmla="*/ 6095524 w 6095524"/>
                  <a:gd name="connsiteY2" fmla="*/ 216290 h 1424940"/>
                  <a:gd name="connsiteX3" fmla="*/ 6079998 w 6095524"/>
                  <a:gd name="connsiteY3" fmla="*/ 230600 h 1424940"/>
                  <a:gd name="connsiteX4" fmla="*/ 6012751 w 6095524"/>
                  <a:gd name="connsiteY4" fmla="*/ 260699 h 1424940"/>
                  <a:gd name="connsiteX5" fmla="*/ 5992749 w 6095524"/>
                  <a:gd name="connsiteY5" fmla="*/ 268700 h 1424940"/>
                  <a:gd name="connsiteX6" fmla="*/ 5910358 w 6095524"/>
                  <a:gd name="connsiteY6" fmla="*/ 320231 h 1424940"/>
                  <a:gd name="connsiteX7" fmla="*/ 5835777 w 6095524"/>
                  <a:gd name="connsiteY7" fmla="*/ 383953 h 1424940"/>
                  <a:gd name="connsiteX8" fmla="*/ 5781008 w 6095524"/>
                  <a:gd name="connsiteY8" fmla="*/ 459581 h 1424940"/>
                  <a:gd name="connsiteX9" fmla="*/ 5765673 w 6095524"/>
                  <a:gd name="connsiteY9" fmla="*/ 477584 h 1424940"/>
                  <a:gd name="connsiteX10" fmla="*/ 5723763 w 6095524"/>
                  <a:gd name="connsiteY10" fmla="*/ 500158 h 1424940"/>
                  <a:gd name="connsiteX11" fmla="*/ 5686711 w 6095524"/>
                  <a:gd name="connsiteY11" fmla="*/ 517112 h 1424940"/>
                  <a:gd name="connsiteX12" fmla="*/ 5659850 w 6095524"/>
                  <a:gd name="connsiteY12" fmla="*/ 535877 h 1424940"/>
                  <a:gd name="connsiteX13" fmla="*/ 5637181 w 6095524"/>
                  <a:gd name="connsiteY13" fmla="*/ 553117 h 1424940"/>
                  <a:gd name="connsiteX14" fmla="*/ 5585841 w 6095524"/>
                  <a:gd name="connsiteY14" fmla="*/ 597694 h 1424940"/>
                  <a:gd name="connsiteX15" fmla="*/ 5528977 w 6095524"/>
                  <a:gd name="connsiteY15" fmla="*/ 635318 h 1424940"/>
                  <a:gd name="connsiteX16" fmla="*/ 5483256 w 6095524"/>
                  <a:gd name="connsiteY16" fmla="*/ 681419 h 1424940"/>
                  <a:gd name="connsiteX17" fmla="*/ 5464397 w 6095524"/>
                  <a:gd name="connsiteY17" fmla="*/ 706374 h 1424940"/>
                  <a:gd name="connsiteX18" fmla="*/ 5424773 w 6095524"/>
                  <a:gd name="connsiteY18" fmla="*/ 723424 h 1424940"/>
                  <a:gd name="connsiteX19" fmla="*/ 5381815 w 6095524"/>
                  <a:gd name="connsiteY19" fmla="*/ 750094 h 1424940"/>
                  <a:gd name="connsiteX20" fmla="*/ 5351335 w 6095524"/>
                  <a:gd name="connsiteY20" fmla="*/ 776573 h 1424940"/>
                  <a:gd name="connsiteX21" fmla="*/ 5327809 w 6095524"/>
                  <a:gd name="connsiteY21" fmla="*/ 794290 h 1424940"/>
                  <a:gd name="connsiteX22" fmla="*/ 5294566 w 6095524"/>
                  <a:gd name="connsiteY22" fmla="*/ 812102 h 1424940"/>
                  <a:gd name="connsiteX23" fmla="*/ 5261229 w 6095524"/>
                  <a:gd name="connsiteY23" fmla="*/ 835438 h 1424940"/>
                  <a:gd name="connsiteX24" fmla="*/ 5245037 w 6095524"/>
                  <a:gd name="connsiteY24" fmla="*/ 849821 h 1424940"/>
                  <a:gd name="connsiteX25" fmla="*/ 5213699 w 6095524"/>
                  <a:gd name="connsiteY25" fmla="*/ 873728 h 1424940"/>
                  <a:gd name="connsiteX26" fmla="*/ 5181409 w 6095524"/>
                  <a:gd name="connsiteY26" fmla="*/ 896017 h 1424940"/>
                  <a:gd name="connsiteX27" fmla="*/ 5120735 w 6095524"/>
                  <a:gd name="connsiteY27" fmla="*/ 921544 h 1424940"/>
                  <a:gd name="connsiteX28" fmla="*/ 5065490 w 6095524"/>
                  <a:gd name="connsiteY28" fmla="*/ 959072 h 1424940"/>
                  <a:gd name="connsiteX29" fmla="*/ 5021675 w 6095524"/>
                  <a:gd name="connsiteY29" fmla="*/ 986504 h 1424940"/>
                  <a:gd name="connsiteX30" fmla="*/ 4996148 w 6095524"/>
                  <a:gd name="connsiteY30" fmla="*/ 1004507 h 1424940"/>
                  <a:gd name="connsiteX31" fmla="*/ 4949285 w 6095524"/>
                  <a:gd name="connsiteY31" fmla="*/ 1044702 h 1424940"/>
                  <a:gd name="connsiteX32" fmla="*/ 4876609 w 6095524"/>
                  <a:gd name="connsiteY32" fmla="*/ 1086993 h 1424940"/>
                  <a:gd name="connsiteX33" fmla="*/ 4832699 w 6095524"/>
                  <a:gd name="connsiteY33" fmla="*/ 1109853 h 1424940"/>
                  <a:gd name="connsiteX34" fmla="*/ 4738211 w 6095524"/>
                  <a:gd name="connsiteY34" fmla="*/ 1144334 h 1424940"/>
                  <a:gd name="connsiteX35" fmla="*/ 4707731 w 6095524"/>
                  <a:gd name="connsiteY35" fmla="*/ 1156621 h 1424940"/>
                  <a:gd name="connsiteX36" fmla="*/ 4672870 w 6095524"/>
                  <a:gd name="connsiteY36" fmla="*/ 1164717 h 1424940"/>
                  <a:gd name="connsiteX37" fmla="*/ 4616863 w 6095524"/>
                  <a:gd name="connsiteY37" fmla="*/ 1183862 h 1424940"/>
                  <a:gd name="connsiteX38" fmla="*/ 4507516 w 6095524"/>
                  <a:gd name="connsiteY38" fmla="*/ 1216819 h 1424940"/>
                  <a:gd name="connsiteX39" fmla="*/ 4483513 w 6095524"/>
                  <a:gd name="connsiteY39" fmla="*/ 1221867 h 1424940"/>
                  <a:gd name="connsiteX40" fmla="*/ 4422362 w 6095524"/>
                  <a:gd name="connsiteY40" fmla="*/ 1243108 h 1424940"/>
                  <a:gd name="connsiteX41" fmla="*/ 4385691 w 6095524"/>
                  <a:gd name="connsiteY41" fmla="*/ 1257395 h 1424940"/>
                  <a:gd name="connsiteX42" fmla="*/ 4355306 w 6095524"/>
                  <a:gd name="connsiteY42" fmla="*/ 1265587 h 1424940"/>
                  <a:gd name="connsiteX43" fmla="*/ 4328446 w 6095524"/>
                  <a:gd name="connsiteY43" fmla="*/ 1269397 h 1424940"/>
                  <a:gd name="connsiteX44" fmla="*/ 4257770 w 6095524"/>
                  <a:gd name="connsiteY44" fmla="*/ 1288256 h 1424940"/>
                  <a:gd name="connsiteX45" fmla="*/ 4229576 w 6095524"/>
                  <a:gd name="connsiteY45" fmla="*/ 1295686 h 1424940"/>
                  <a:gd name="connsiteX46" fmla="*/ 4156424 w 6095524"/>
                  <a:gd name="connsiteY46" fmla="*/ 1321213 h 1424940"/>
                  <a:gd name="connsiteX47" fmla="*/ 4094416 w 6095524"/>
                  <a:gd name="connsiteY47" fmla="*/ 1338072 h 1424940"/>
                  <a:gd name="connsiteX48" fmla="*/ 4068509 w 6095524"/>
                  <a:gd name="connsiteY48" fmla="*/ 1346168 h 1424940"/>
                  <a:gd name="connsiteX49" fmla="*/ 4009263 w 6095524"/>
                  <a:gd name="connsiteY49" fmla="*/ 1359694 h 1424940"/>
                  <a:gd name="connsiteX50" fmla="*/ 3975735 w 6095524"/>
                  <a:gd name="connsiteY50" fmla="*/ 1369219 h 1424940"/>
                  <a:gd name="connsiteX51" fmla="*/ 3893915 w 6095524"/>
                  <a:gd name="connsiteY51" fmla="*/ 1379982 h 1424940"/>
                  <a:gd name="connsiteX52" fmla="*/ 3809428 w 6095524"/>
                  <a:gd name="connsiteY52" fmla="*/ 1390364 h 1424940"/>
                  <a:gd name="connsiteX53" fmla="*/ 3763042 w 6095524"/>
                  <a:gd name="connsiteY53" fmla="*/ 1393793 h 1424940"/>
                  <a:gd name="connsiteX54" fmla="*/ 3722561 w 6095524"/>
                  <a:gd name="connsiteY54" fmla="*/ 1399223 h 1424940"/>
                  <a:gd name="connsiteX55" fmla="*/ 3687318 w 6095524"/>
                  <a:gd name="connsiteY55" fmla="*/ 1402652 h 1424940"/>
                  <a:gd name="connsiteX56" fmla="*/ 3631216 w 6095524"/>
                  <a:gd name="connsiteY56" fmla="*/ 1409605 h 1424940"/>
                  <a:gd name="connsiteX57" fmla="*/ 3607880 w 6095524"/>
                  <a:gd name="connsiteY57" fmla="*/ 1411415 h 1424940"/>
                  <a:gd name="connsiteX58" fmla="*/ 3552825 w 6095524"/>
                  <a:gd name="connsiteY58" fmla="*/ 1411319 h 1424940"/>
                  <a:gd name="connsiteX59" fmla="*/ 3533680 w 6095524"/>
                  <a:gd name="connsiteY59" fmla="*/ 1410367 h 1424940"/>
                  <a:gd name="connsiteX60" fmla="*/ 3496818 w 6095524"/>
                  <a:gd name="connsiteY60" fmla="*/ 1398556 h 1424940"/>
                  <a:gd name="connsiteX61" fmla="*/ 3492437 w 6095524"/>
                  <a:gd name="connsiteY61" fmla="*/ 1397699 h 1424940"/>
                  <a:gd name="connsiteX62" fmla="*/ 3468243 w 6095524"/>
                  <a:gd name="connsiteY62" fmla="*/ 1393031 h 1424940"/>
                  <a:gd name="connsiteX63" fmla="*/ 3455003 w 6095524"/>
                  <a:gd name="connsiteY63" fmla="*/ 1391507 h 1424940"/>
                  <a:gd name="connsiteX64" fmla="*/ 3404711 w 6095524"/>
                  <a:gd name="connsiteY64" fmla="*/ 1381792 h 1424940"/>
                  <a:gd name="connsiteX65" fmla="*/ 3375756 w 6095524"/>
                  <a:gd name="connsiteY65" fmla="*/ 1377220 h 1424940"/>
                  <a:gd name="connsiteX66" fmla="*/ 3352324 w 6095524"/>
                  <a:gd name="connsiteY66" fmla="*/ 1377887 h 1424940"/>
                  <a:gd name="connsiteX67" fmla="*/ 3311176 w 6095524"/>
                  <a:gd name="connsiteY67" fmla="*/ 1378744 h 1424940"/>
                  <a:gd name="connsiteX68" fmla="*/ 3298031 w 6095524"/>
                  <a:gd name="connsiteY68" fmla="*/ 1380935 h 1424940"/>
                  <a:gd name="connsiteX69" fmla="*/ 3238595 w 6095524"/>
                  <a:gd name="connsiteY69" fmla="*/ 1374648 h 1424940"/>
                  <a:gd name="connsiteX70" fmla="*/ 3204686 w 6095524"/>
                  <a:gd name="connsiteY70" fmla="*/ 1374172 h 1424940"/>
                  <a:gd name="connsiteX71" fmla="*/ 3166491 w 6095524"/>
                  <a:gd name="connsiteY71" fmla="*/ 1366361 h 1424940"/>
                  <a:gd name="connsiteX72" fmla="*/ 3155347 w 6095524"/>
                  <a:gd name="connsiteY72" fmla="*/ 1366742 h 1424940"/>
                  <a:gd name="connsiteX73" fmla="*/ 3142869 w 6095524"/>
                  <a:gd name="connsiteY73" fmla="*/ 1367409 h 1424940"/>
                  <a:gd name="connsiteX74" fmla="*/ 3104578 w 6095524"/>
                  <a:gd name="connsiteY74" fmla="*/ 1367981 h 1424940"/>
                  <a:gd name="connsiteX75" fmla="*/ 3081337 w 6095524"/>
                  <a:gd name="connsiteY75" fmla="*/ 1370838 h 1424940"/>
                  <a:gd name="connsiteX76" fmla="*/ 3037047 w 6095524"/>
                  <a:gd name="connsiteY76" fmla="*/ 1369124 h 1424940"/>
                  <a:gd name="connsiteX77" fmla="*/ 3020663 w 6095524"/>
                  <a:gd name="connsiteY77" fmla="*/ 1371600 h 1424940"/>
                  <a:gd name="connsiteX78" fmla="*/ 2979230 w 6095524"/>
                  <a:gd name="connsiteY78" fmla="*/ 1371886 h 1424940"/>
                  <a:gd name="connsiteX79" fmla="*/ 2942082 w 6095524"/>
                  <a:gd name="connsiteY79" fmla="*/ 1370457 h 1424940"/>
                  <a:gd name="connsiteX80" fmla="*/ 2906268 w 6095524"/>
                  <a:gd name="connsiteY80" fmla="*/ 1371219 h 1424940"/>
                  <a:gd name="connsiteX81" fmla="*/ 2880646 w 6095524"/>
                  <a:gd name="connsiteY81" fmla="*/ 1374362 h 1424940"/>
                  <a:gd name="connsiteX82" fmla="*/ 2852833 w 6095524"/>
                  <a:gd name="connsiteY82" fmla="*/ 1376267 h 1424940"/>
                  <a:gd name="connsiteX83" fmla="*/ 2776157 w 6095524"/>
                  <a:gd name="connsiteY83" fmla="*/ 1387602 h 1424940"/>
                  <a:gd name="connsiteX84" fmla="*/ 2761965 w 6095524"/>
                  <a:gd name="connsiteY84" fmla="*/ 1384840 h 1424940"/>
                  <a:gd name="connsiteX85" fmla="*/ 2681383 w 6095524"/>
                  <a:gd name="connsiteY85" fmla="*/ 1382268 h 1424940"/>
                  <a:gd name="connsiteX86" fmla="*/ 2663857 w 6095524"/>
                  <a:gd name="connsiteY86" fmla="*/ 1382459 h 1424940"/>
                  <a:gd name="connsiteX87" fmla="*/ 2616803 w 6095524"/>
                  <a:gd name="connsiteY87" fmla="*/ 1371219 h 1424940"/>
                  <a:gd name="connsiteX88" fmla="*/ 2544223 w 6095524"/>
                  <a:gd name="connsiteY88" fmla="*/ 1389031 h 1424940"/>
                  <a:gd name="connsiteX89" fmla="*/ 2476309 w 6095524"/>
                  <a:gd name="connsiteY89" fmla="*/ 1411319 h 1424940"/>
                  <a:gd name="connsiteX90" fmla="*/ 2467737 w 6095524"/>
                  <a:gd name="connsiteY90" fmla="*/ 1414177 h 1424940"/>
                  <a:gd name="connsiteX91" fmla="*/ 2443353 w 6095524"/>
                  <a:gd name="connsiteY91" fmla="*/ 1419035 h 1424940"/>
                  <a:gd name="connsiteX92" fmla="*/ 2413159 w 6095524"/>
                  <a:gd name="connsiteY92" fmla="*/ 1420749 h 1424940"/>
                  <a:gd name="connsiteX93" fmla="*/ 2374868 w 6095524"/>
                  <a:gd name="connsiteY93" fmla="*/ 1424940 h 1424940"/>
                  <a:gd name="connsiteX94" fmla="*/ 2344198 w 6095524"/>
                  <a:gd name="connsiteY94" fmla="*/ 1419701 h 1424940"/>
                  <a:gd name="connsiteX95" fmla="*/ 2301335 w 6095524"/>
                  <a:gd name="connsiteY95" fmla="*/ 1411891 h 1424940"/>
                  <a:gd name="connsiteX96" fmla="*/ 2260949 w 6095524"/>
                  <a:gd name="connsiteY96" fmla="*/ 1404461 h 1424940"/>
                  <a:gd name="connsiteX97" fmla="*/ 2248186 w 6095524"/>
                  <a:gd name="connsiteY97" fmla="*/ 1413224 h 1424940"/>
                  <a:gd name="connsiteX98" fmla="*/ 2228469 w 6095524"/>
                  <a:gd name="connsiteY98" fmla="*/ 1420844 h 1424940"/>
                  <a:gd name="connsiteX99" fmla="*/ 2206562 w 6095524"/>
                  <a:gd name="connsiteY99" fmla="*/ 1411700 h 1424940"/>
                  <a:gd name="connsiteX100" fmla="*/ 2155317 w 6095524"/>
                  <a:gd name="connsiteY100" fmla="*/ 1392746 h 1424940"/>
                  <a:gd name="connsiteX101" fmla="*/ 2122932 w 6095524"/>
                  <a:gd name="connsiteY101" fmla="*/ 1391888 h 1424940"/>
                  <a:gd name="connsiteX102" fmla="*/ 2052542 w 6095524"/>
                  <a:gd name="connsiteY102" fmla="*/ 1383792 h 1424940"/>
                  <a:gd name="connsiteX103" fmla="*/ 2006537 w 6095524"/>
                  <a:gd name="connsiteY103" fmla="*/ 1372267 h 1424940"/>
                  <a:gd name="connsiteX104" fmla="*/ 1973486 w 6095524"/>
                  <a:gd name="connsiteY104" fmla="*/ 1359218 h 1424940"/>
                  <a:gd name="connsiteX105" fmla="*/ 1926146 w 6095524"/>
                  <a:gd name="connsiteY105" fmla="*/ 1342168 h 1424940"/>
                  <a:gd name="connsiteX106" fmla="*/ 1878616 w 6095524"/>
                  <a:gd name="connsiteY106" fmla="*/ 1333310 h 1424940"/>
                  <a:gd name="connsiteX107" fmla="*/ 1844231 w 6095524"/>
                  <a:gd name="connsiteY107" fmla="*/ 1322165 h 1424940"/>
                  <a:gd name="connsiteX108" fmla="*/ 1802225 w 6095524"/>
                  <a:gd name="connsiteY108" fmla="*/ 1314545 h 1424940"/>
                  <a:gd name="connsiteX109" fmla="*/ 1766983 w 6095524"/>
                  <a:gd name="connsiteY109" fmla="*/ 1314260 h 1424940"/>
                  <a:gd name="connsiteX110" fmla="*/ 1711738 w 6095524"/>
                  <a:gd name="connsiteY110" fmla="*/ 1315593 h 1424940"/>
                  <a:gd name="connsiteX111" fmla="*/ 1644111 w 6095524"/>
                  <a:gd name="connsiteY111" fmla="*/ 1292543 h 1424940"/>
                  <a:gd name="connsiteX112" fmla="*/ 1616774 w 6095524"/>
                  <a:gd name="connsiteY112" fmla="*/ 1287399 h 1424940"/>
                  <a:gd name="connsiteX113" fmla="*/ 1591056 w 6095524"/>
                  <a:gd name="connsiteY113" fmla="*/ 1285018 h 1424940"/>
                  <a:gd name="connsiteX114" fmla="*/ 1536478 w 6095524"/>
                  <a:gd name="connsiteY114" fmla="*/ 1269683 h 1424940"/>
                  <a:gd name="connsiteX115" fmla="*/ 1514285 w 6095524"/>
                  <a:gd name="connsiteY115" fmla="*/ 1264634 h 1424940"/>
                  <a:gd name="connsiteX116" fmla="*/ 1483233 w 6095524"/>
                  <a:gd name="connsiteY116" fmla="*/ 1264730 h 1424940"/>
                  <a:gd name="connsiteX117" fmla="*/ 1426750 w 6095524"/>
                  <a:gd name="connsiteY117" fmla="*/ 1257681 h 1424940"/>
                  <a:gd name="connsiteX118" fmla="*/ 1370362 w 6095524"/>
                  <a:gd name="connsiteY118" fmla="*/ 1237107 h 1424940"/>
                  <a:gd name="connsiteX119" fmla="*/ 1346454 w 6095524"/>
                  <a:gd name="connsiteY119" fmla="*/ 1239107 h 1424940"/>
                  <a:gd name="connsiteX120" fmla="*/ 1337882 w 6095524"/>
                  <a:gd name="connsiteY120" fmla="*/ 1238631 h 1424940"/>
                  <a:gd name="connsiteX121" fmla="*/ 1260825 w 6095524"/>
                  <a:gd name="connsiteY121" fmla="*/ 1227296 h 1424940"/>
                  <a:gd name="connsiteX122" fmla="*/ 1253109 w 6095524"/>
                  <a:gd name="connsiteY122" fmla="*/ 1226058 h 1424940"/>
                  <a:gd name="connsiteX123" fmla="*/ 1216915 w 6095524"/>
                  <a:gd name="connsiteY123" fmla="*/ 1215962 h 1424940"/>
                  <a:gd name="connsiteX124" fmla="*/ 1125664 w 6095524"/>
                  <a:gd name="connsiteY124" fmla="*/ 1209675 h 1424940"/>
                  <a:gd name="connsiteX125" fmla="*/ 1120045 w 6095524"/>
                  <a:gd name="connsiteY125" fmla="*/ 1208913 h 1424940"/>
                  <a:gd name="connsiteX126" fmla="*/ 1089469 w 6095524"/>
                  <a:gd name="connsiteY126" fmla="*/ 1213961 h 1424940"/>
                  <a:gd name="connsiteX127" fmla="*/ 1074325 w 6095524"/>
                  <a:gd name="connsiteY127" fmla="*/ 1221105 h 1424940"/>
                  <a:gd name="connsiteX128" fmla="*/ 1050703 w 6095524"/>
                  <a:gd name="connsiteY128" fmla="*/ 1228535 h 1424940"/>
                  <a:gd name="connsiteX129" fmla="*/ 1026700 w 6095524"/>
                  <a:gd name="connsiteY129" fmla="*/ 1231297 h 1424940"/>
                  <a:gd name="connsiteX130" fmla="*/ 986409 w 6095524"/>
                  <a:gd name="connsiteY130" fmla="*/ 1220057 h 1424940"/>
                  <a:gd name="connsiteX131" fmla="*/ 971741 w 6095524"/>
                  <a:gd name="connsiteY131" fmla="*/ 1218914 h 1424940"/>
                  <a:gd name="connsiteX132" fmla="*/ 939070 w 6095524"/>
                  <a:gd name="connsiteY132" fmla="*/ 1213485 h 1424940"/>
                  <a:gd name="connsiteX133" fmla="*/ 910495 w 6095524"/>
                  <a:gd name="connsiteY133" fmla="*/ 1213866 h 1424940"/>
                  <a:gd name="connsiteX134" fmla="*/ 887540 w 6095524"/>
                  <a:gd name="connsiteY134" fmla="*/ 1222534 h 1424940"/>
                  <a:gd name="connsiteX135" fmla="*/ 854202 w 6095524"/>
                  <a:gd name="connsiteY135" fmla="*/ 1224248 h 1424940"/>
                  <a:gd name="connsiteX136" fmla="*/ 832675 w 6095524"/>
                  <a:gd name="connsiteY136" fmla="*/ 1217962 h 1424940"/>
                  <a:gd name="connsiteX137" fmla="*/ 828294 w 6095524"/>
                  <a:gd name="connsiteY137" fmla="*/ 1217105 h 1424940"/>
                  <a:gd name="connsiteX138" fmla="*/ 772001 w 6095524"/>
                  <a:gd name="connsiteY138" fmla="*/ 1216723 h 1424940"/>
                  <a:gd name="connsiteX139" fmla="*/ 701707 w 6095524"/>
                  <a:gd name="connsiteY139" fmla="*/ 1235678 h 1424940"/>
                  <a:gd name="connsiteX140" fmla="*/ 690086 w 6095524"/>
                  <a:gd name="connsiteY140" fmla="*/ 1239679 h 1424940"/>
                  <a:gd name="connsiteX141" fmla="*/ 633412 w 6095524"/>
                  <a:gd name="connsiteY141" fmla="*/ 1246632 h 1424940"/>
                  <a:gd name="connsiteX142" fmla="*/ 603028 w 6095524"/>
                  <a:gd name="connsiteY142" fmla="*/ 1253681 h 1424940"/>
                  <a:gd name="connsiteX143" fmla="*/ 581120 w 6095524"/>
                  <a:gd name="connsiteY143" fmla="*/ 1254062 h 1424940"/>
                  <a:gd name="connsiteX144" fmla="*/ 554642 w 6095524"/>
                  <a:gd name="connsiteY144" fmla="*/ 1266539 h 1424940"/>
                  <a:gd name="connsiteX145" fmla="*/ 545973 w 6095524"/>
                  <a:gd name="connsiteY145" fmla="*/ 1271969 h 1424940"/>
                  <a:gd name="connsiteX146" fmla="*/ 535591 w 6095524"/>
                  <a:gd name="connsiteY146" fmla="*/ 1275207 h 1424940"/>
                  <a:gd name="connsiteX147" fmla="*/ 488538 w 6095524"/>
                  <a:gd name="connsiteY147" fmla="*/ 1285494 h 1424940"/>
                  <a:gd name="connsiteX148" fmla="*/ 480155 w 6095524"/>
                  <a:gd name="connsiteY148" fmla="*/ 1291304 h 1424940"/>
                  <a:gd name="connsiteX149" fmla="*/ 474535 w 6095524"/>
                  <a:gd name="connsiteY149" fmla="*/ 1294924 h 1424940"/>
                  <a:gd name="connsiteX150" fmla="*/ 428816 w 6095524"/>
                  <a:gd name="connsiteY150" fmla="*/ 1301020 h 1424940"/>
                  <a:gd name="connsiteX151" fmla="*/ 400241 w 6095524"/>
                  <a:gd name="connsiteY151" fmla="*/ 1318260 h 1424940"/>
                  <a:gd name="connsiteX152" fmla="*/ 392431 w 6095524"/>
                  <a:gd name="connsiteY152" fmla="*/ 1325594 h 1424940"/>
                  <a:gd name="connsiteX153" fmla="*/ 365093 w 6095524"/>
                  <a:gd name="connsiteY153" fmla="*/ 1336643 h 1424940"/>
                  <a:gd name="connsiteX154" fmla="*/ 273177 w 6095524"/>
                  <a:gd name="connsiteY154" fmla="*/ 1357884 h 1424940"/>
                  <a:gd name="connsiteX155" fmla="*/ 246888 w 6095524"/>
                  <a:gd name="connsiteY155" fmla="*/ 1350359 h 1424940"/>
                  <a:gd name="connsiteX156" fmla="*/ 196977 w 6095524"/>
                  <a:gd name="connsiteY156" fmla="*/ 1370552 h 1424940"/>
                  <a:gd name="connsiteX157" fmla="*/ 153352 w 6095524"/>
                  <a:gd name="connsiteY157" fmla="*/ 1381982 h 1424940"/>
                  <a:gd name="connsiteX158" fmla="*/ 137160 w 6095524"/>
                  <a:gd name="connsiteY158" fmla="*/ 1384745 h 1424940"/>
                  <a:gd name="connsiteX159" fmla="*/ 85917 w 6095524"/>
                  <a:gd name="connsiteY159" fmla="*/ 1389793 h 1424940"/>
                  <a:gd name="connsiteX160" fmla="*/ 59532 w 6095524"/>
                  <a:gd name="connsiteY160" fmla="*/ 1401223 h 1424940"/>
                  <a:gd name="connsiteX161" fmla="*/ 30325 w 6095524"/>
                  <a:gd name="connsiteY161" fmla="*/ 1409974 h 1424940"/>
                  <a:gd name="connsiteX162" fmla="*/ 0 w 6095524"/>
                  <a:gd name="connsiteY162" fmla="*/ 1412360 h 1424940"/>
                  <a:gd name="connsiteX163" fmla="*/ 0 w 6095524"/>
                  <a:gd name="connsiteY163" fmla="*/ 1058622 h 1424940"/>
                  <a:gd name="connsiteX164" fmla="*/ 17145 w 6095524"/>
                  <a:gd name="connsiteY164" fmla="*/ 1060228 h 1424940"/>
                  <a:gd name="connsiteX165" fmla="*/ 44672 w 6095524"/>
                  <a:gd name="connsiteY165" fmla="*/ 1066324 h 1424940"/>
                  <a:gd name="connsiteX166" fmla="*/ 84677 w 6095524"/>
                  <a:gd name="connsiteY166" fmla="*/ 1076230 h 1424940"/>
                  <a:gd name="connsiteX167" fmla="*/ 132017 w 6095524"/>
                  <a:gd name="connsiteY167" fmla="*/ 1064990 h 1424940"/>
                  <a:gd name="connsiteX168" fmla="*/ 136779 w 6095524"/>
                  <a:gd name="connsiteY168" fmla="*/ 1060323 h 1424940"/>
                  <a:gd name="connsiteX169" fmla="*/ 187547 w 6095524"/>
                  <a:gd name="connsiteY169" fmla="*/ 1049179 h 1424940"/>
                  <a:gd name="connsiteX170" fmla="*/ 270891 w 6095524"/>
                  <a:gd name="connsiteY170" fmla="*/ 1036415 h 1424940"/>
                  <a:gd name="connsiteX171" fmla="*/ 276320 w 6095524"/>
                  <a:gd name="connsiteY171" fmla="*/ 1035558 h 1424940"/>
                  <a:gd name="connsiteX172" fmla="*/ 323755 w 6095524"/>
                  <a:gd name="connsiteY172" fmla="*/ 1061561 h 1424940"/>
                  <a:gd name="connsiteX173" fmla="*/ 361855 w 6095524"/>
                  <a:gd name="connsiteY173" fmla="*/ 1057942 h 1424940"/>
                  <a:gd name="connsiteX174" fmla="*/ 379571 w 6095524"/>
                  <a:gd name="connsiteY174" fmla="*/ 1039939 h 1424940"/>
                  <a:gd name="connsiteX175" fmla="*/ 430530 w 6095524"/>
                  <a:gd name="connsiteY175" fmla="*/ 1025747 h 1424940"/>
                  <a:gd name="connsiteX176" fmla="*/ 493300 w 6095524"/>
                  <a:gd name="connsiteY176" fmla="*/ 1027176 h 1424940"/>
                  <a:gd name="connsiteX177" fmla="*/ 537782 w 6095524"/>
                  <a:gd name="connsiteY177" fmla="*/ 1025366 h 1424940"/>
                  <a:gd name="connsiteX178" fmla="*/ 562166 w 6095524"/>
                  <a:gd name="connsiteY178" fmla="*/ 1015746 h 1424940"/>
                  <a:gd name="connsiteX179" fmla="*/ 579596 w 6095524"/>
                  <a:gd name="connsiteY179" fmla="*/ 1016699 h 1424940"/>
                  <a:gd name="connsiteX180" fmla="*/ 612362 w 6095524"/>
                  <a:gd name="connsiteY180" fmla="*/ 1023557 h 1424940"/>
                  <a:gd name="connsiteX181" fmla="*/ 716090 w 6095524"/>
                  <a:gd name="connsiteY181" fmla="*/ 1031653 h 1424940"/>
                  <a:gd name="connsiteX182" fmla="*/ 758381 w 6095524"/>
                  <a:gd name="connsiteY182" fmla="*/ 1018985 h 1424940"/>
                  <a:gd name="connsiteX183" fmla="*/ 771049 w 6095524"/>
                  <a:gd name="connsiteY183" fmla="*/ 1018699 h 1424940"/>
                  <a:gd name="connsiteX184" fmla="*/ 799433 w 6095524"/>
                  <a:gd name="connsiteY184" fmla="*/ 1023652 h 1424940"/>
                  <a:gd name="connsiteX185" fmla="*/ 858012 w 6095524"/>
                  <a:gd name="connsiteY185" fmla="*/ 1020318 h 1424940"/>
                  <a:gd name="connsiteX186" fmla="*/ 879634 w 6095524"/>
                  <a:gd name="connsiteY186" fmla="*/ 1015270 h 1424940"/>
                  <a:gd name="connsiteX187" fmla="*/ 891635 w 6095524"/>
                  <a:gd name="connsiteY187" fmla="*/ 1012031 h 1424940"/>
                  <a:gd name="connsiteX188" fmla="*/ 953262 w 6095524"/>
                  <a:gd name="connsiteY188" fmla="*/ 1003078 h 1424940"/>
                  <a:gd name="connsiteX189" fmla="*/ 980694 w 6095524"/>
                  <a:gd name="connsiteY189" fmla="*/ 993458 h 1424940"/>
                  <a:gd name="connsiteX190" fmla="*/ 988124 w 6095524"/>
                  <a:gd name="connsiteY190" fmla="*/ 992029 h 1424940"/>
                  <a:gd name="connsiteX191" fmla="*/ 1028795 w 6095524"/>
                  <a:gd name="connsiteY191" fmla="*/ 996029 h 1424940"/>
                  <a:gd name="connsiteX192" fmla="*/ 1059275 w 6095524"/>
                  <a:gd name="connsiteY192" fmla="*/ 1011555 h 1424940"/>
                  <a:gd name="connsiteX193" fmla="*/ 1065181 w 6095524"/>
                  <a:gd name="connsiteY193" fmla="*/ 1016794 h 1424940"/>
                  <a:gd name="connsiteX194" fmla="*/ 1150144 w 6095524"/>
                  <a:gd name="connsiteY194" fmla="*/ 1014984 h 1424940"/>
                  <a:gd name="connsiteX195" fmla="*/ 1163193 w 6095524"/>
                  <a:gd name="connsiteY195" fmla="*/ 1012793 h 1424940"/>
                  <a:gd name="connsiteX196" fmla="*/ 1226249 w 6095524"/>
                  <a:gd name="connsiteY196" fmla="*/ 1021937 h 1424940"/>
                  <a:gd name="connsiteX197" fmla="*/ 1244632 w 6095524"/>
                  <a:gd name="connsiteY197" fmla="*/ 1023747 h 1424940"/>
                  <a:gd name="connsiteX198" fmla="*/ 1310545 w 6095524"/>
                  <a:gd name="connsiteY198" fmla="*/ 1031939 h 1424940"/>
                  <a:gd name="connsiteX199" fmla="*/ 1319879 w 6095524"/>
                  <a:gd name="connsiteY199" fmla="*/ 1024319 h 1424940"/>
                  <a:gd name="connsiteX200" fmla="*/ 1346740 w 6095524"/>
                  <a:gd name="connsiteY200" fmla="*/ 1005173 h 1424940"/>
                  <a:gd name="connsiteX201" fmla="*/ 1399699 w 6095524"/>
                  <a:gd name="connsiteY201" fmla="*/ 988219 h 1424940"/>
                  <a:gd name="connsiteX202" fmla="*/ 1414082 w 6095524"/>
                  <a:gd name="connsiteY202" fmla="*/ 989171 h 1424940"/>
                  <a:gd name="connsiteX203" fmla="*/ 1450467 w 6095524"/>
                  <a:gd name="connsiteY203" fmla="*/ 1017461 h 1424940"/>
                  <a:gd name="connsiteX204" fmla="*/ 1468184 w 6095524"/>
                  <a:gd name="connsiteY204" fmla="*/ 1028795 h 1424940"/>
                  <a:gd name="connsiteX205" fmla="*/ 1518476 w 6095524"/>
                  <a:gd name="connsiteY205" fmla="*/ 1049655 h 1424940"/>
                  <a:gd name="connsiteX206" fmla="*/ 1522667 w 6095524"/>
                  <a:gd name="connsiteY206" fmla="*/ 1053465 h 1424940"/>
                  <a:gd name="connsiteX207" fmla="*/ 1559814 w 6095524"/>
                  <a:gd name="connsiteY207" fmla="*/ 1098709 h 1424940"/>
                  <a:gd name="connsiteX208" fmla="*/ 1568196 w 6095524"/>
                  <a:gd name="connsiteY208" fmla="*/ 1106424 h 1424940"/>
                  <a:gd name="connsiteX209" fmla="*/ 1578293 w 6095524"/>
                  <a:gd name="connsiteY209" fmla="*/ 1118426 h 1424940"/>
                  <a:gd name="connsiteX210" fmla="*/ 1609820 w 6095524"/>
                  <a:gd name="connsiteY210" fmla="*/ 1141667 h 1424940"/>
                  <a:gd name="connsiteX211" fmla="*/ 1648873 w 6095524"/>
                  <a:gd name="connsiteY211" fmla="*/ 1149096 h 1424940"/>
                  <a:gd name="connsiteX212" fmla="*/ 1696022 w 6095524"/>
                  <a:gd name="connsiteY212" fmla="*/ 1160431 h 1424940"/>
                  <a:gd name="connsiteX213" fmla="*/ 1715739 w 6095524"/>
                  <a:gd name="connsiteY213" fmla="*/ 1168051 h 1424940"/>
                  <a:gd name="connsiteX214" fmla="*/ 1768602 w 6095524"/>
                  <a:gd name="connsiteY214" fmla="*/ 1182529 h 1424940"/>
                  <a:gd name="connsiteX215" fmla="*/ 1806321 w 6095524"/>
                  <a:gd name="connsiteY215" fmla="*/ 1194721 h 1424940"/>
                  <a:gd name="connsiteX216" fmla="*/ 1860709 w 6095524"/>
                  <a:gd name="connsiteY216" fmla="*/ 1201865 h 1424940"/>
                  <a:gd name="connsiteX217" fmla="*/ 1887093 w 6095524"/>
                  <a:gd name="connsiteY217" fmla="*/ 1202150 h 1424940"/>
                  <a:gd name="connsiteX218" fmla="*/ 1935575 w 6095524"/>
                  <a:gd name="connsiteY218" fmla="*/ 1238726 h 1424940"/>
                  <a:gd name="connsiteX219" fmla="*/ 1974247 w 6095524"/>
                  <a:gd name="connsiteY219" fmla="*/ 1262920 h 1424940"/>
                  <a:gd name="connsiteX220" fmla="*/ 2014919 w 6095524"/>
                  <a:gd name="connsiteY220" fmla="*/ 1251204 h 1424940"/>
                  <a:gd name="connsiteX221" fmla="*/ 2025968 w 6095524"/>
                  <a:gd name="connsiteY221" fmla="*/ 1240155 h 1424940"/>
                  <a:gd name="connsiteX222" fmla="*/ 2092643 w 6095524"/>
                  <a:gd name="connsiteY222" fmla="*/ 1229678 h 1424940"/>
                  <a:gd name="connsiteX223" fmla="*/ 2187893 w 6095524"/>
                  <a:gd name="connsiteY223" fmla="*/ 1229297 h 1424940"/>
                  <a:gd name="connsiteX224" fmla="*/ 2346294 w 6095524"/>
                  <a:gd name="connsiteY224" fmla="*/ 1205484 h 1424940"/>
                  <a:gd name="connsiteX225" fmla="*/ 2373916 w 6095524"/>
                  <a:gd name="connsiteY225" fmla="*/ 1194435 h 1424940"/>
                  <a:gd name="connsiteX226" fmla="*/ 2404967 w 6095524"/>
                  <a:gd name="connsiteY226" fmla="*/ 1191673 h 1424940"/>
                  <a:gd name="connsiteX227" fmla="*/ 2416874 w 6095524"/>
                  <a:gd name="connsiteY227" fmla="*/ 1198436 h 1424940"/>
                  <a:gd name="connsiteX228" fmla="*/ 2468975 w 6095524"/>
                  <a:gd name="connsiteY228" fmla="*/ 1208532 h 1424940"/>
                  <a:gd name="connsiteX229" fmla="*/ 2478882 w 6095524"/>
                  <a:gd name="connsiteY229" fmla="*/ 1208723 h 1424940"/>
                  <a:gd name="connsiteX230" fmla="*/ 2512791 w 6095524"/>
                  <a:gd name="connsiteY230" fmla="*/ 1204436 h 1424940"/>
                  <a:gd name="connsiteX231" fmla="*/ 2544223 w 6095524"/>
                  <a:gd name="connsiteY231" fmla="*/ 1201960 h 1424940"/>
                  <a:gd name="connsiteX232" fmla="*/ 2623471 w 6095524"/>
                  <a:gd name="connsiteY232" fmla="*/ 1210056 h 1424940"/>
                  <a:gd name="connsiteX233" fmla="*/ 2684241 w 6095524"/>
                  <a:gd name="connsiteY233" fmla="*/ 1208151 h 1424940"/>
                  <a:gd name="connsiteX234" fmla="*/ 2712244 w 6095524"/>
                  <a:gd name="connsiteY234" fmla="*/ 1210056 h 1424940"/>
                  <a:gd name="connsiteX235" fmla="*/ 2728055 w 6095524"/>
                  <a:gd name="connsiteY235" fmla="*/ 1212914 h 1424940"/>
                  <a:gd name="connsiteX236" fmla="*/ 2763869 w 6095524"/>
                  <a:gd name="connsiteY236" fmla="*/ 1232821 h 1424940"/>
                  <a:gd name="connsiteX237" fmla="*/ 2783491 w 6095524"/>
                  <a:gd name="connsiteY237" fmla="*/ 1237298 h 1424940"/>
                  <a:gd name="connsiteX238" fmla="*/ 2842546 w 6095524"/>
                  <a:gd name="connsiteY238" fmla="*/ 1236917 h 1424940"/>
                  <a:gd name="connsiteX239" fmla="*/ 2931128 w 6095524"/>
                  <a:gd name="connsiteY239" fmla="*/ 1206913 h 1424940"/>
                  <a:gd name="connsiteX240" fmla="*/ 2940368 w 6095524"/>
                  <a:gd name="connsiteY240" fmla="*/ 1202912 h 1424940"/>
                  <a:gd name="connsiteX241" fmla="*/ 2985421 w 6095524"/>
                  <a:gd name="connsiteY241" fmla="*/ 1197959 h 1424940"/>
                  <a:gd name="connsiteX242" fmla="*/ 3015996 w 6095524"/>
                  <a:gd name="connsiteY242" fmla="*/ 1204722 h 1424940"/>
                  <a:gd name="connsiteX243" fmla="*/ 3057621 w 6095524"/>
                  <a:gd name="connsiteY243" fmla="*/ 1218724 h 1424940"/>
                  <a:gd name="connsiteX244" fmla="*/ 3095054 w 6095524"/>
                  <a:gd name="connsiteY244" fmla="*/ 1230440 h 1424940"/>
                  <a:gd name="connsiteX245" fmla="*/ 3122295 w 6095524"/>
                  <a:gd name="connsiteY245" fmla="*/ 1243679 h 1424940"/>
                  <a:gd name="connsiteX246" fmla="*/ 3184589 w 6095524"/>
                  <a:gd name="connsiteY246" fmla="*/ 1253395 h 1424940"/>
                  <a:gd name="connsiteX247" fmla="*/ 3191066 w 6095524"/>
                  <a:gd name="connsiteY247" fmla="*/ 1255014 h 1424940"/>
                  <a:gd name="connsiteX248" fmla="*/ 3237929 w 6095524"/>
                  <a:gd name="connsiteY248" fmla="*/ 1243203 h 1424940"/>
                  <a:gd name="connsiteX249" fmla="*/ 3294221 w 6095524"/>
                  <a:gd name="connsiteY249" fmla="*/ 1231202 h 1424940"/>
                  <a:gd name="connsiteX250" fmla="*/ 3314319 w 6095524"/>
                  <a:gd name="connsiteY250" fmla="*/ 1235297 h 1424940"/>
                  <a:gd name="connsiteX251" fmla="*/ 3341846 w 6095524"/>
                  <a:gd name="connsiteY251" fmla="*/ 1241108 h 1424940"/>
                  <a:gd name="connsiteX252" fmla="*/ 3367373 w 6095524"/>
                  <a:gd name="connsiteY252" fmla="*/ 1238060 h 1424940"/>
                  <a:gd name="connsiteX253" fmla="*/ 3382899 w 6095524"/>
                  <a:gd name="connsiteY253" fmla="*/ 1237774 h 1424940"/>
                  <a:gd name="connsiteX254" fmla="*/ 3453765 w 6095524"/>
                  <a:gd name="connsiteY254" fmla="*/ 1273397 h 1424940"/>
                  <a:gd name="connsiteX255" fmla="*/ 3471767 w 6095524"/>
                  <a:gd name="connsiteY255" fmla="*/ 1276350 h 1424940"/>
                  <a:gd name="connsiteX256" fmla="*/ 3481959 w 6095524"/>
                  <a:gd name="connsiteY256" fmla="*/ 1280732 h 1424940"/>
                  <a:gd name="connsiteX257" fmla="*/ 3543396 w 6095524"/>
                  <a:gd name="connsiteY257" fmla="*/ 1324928 h 1424940"/>
                  <a:gd name="connsiteX258" fmla="*/ 3569494 w 6095524"/>
                  <a:gd name="connsiteY258" fmla="*/ 1333881 h 1424940"/>
                  <a:gd name="connsiteX259" fmla="*/ 3598164 w 6095524"/>
                  <a:gd name="connsiteY259" fmla="*/ 1332071 h 1424940"/>
                  <a:gd name="connsiteX260" fmla="*/ 3614738 w 6095524"/>
                  <a:gd name="connsiteY260" fmla="*/ 1328833 h 1424940"/>
                  <a:gd name="connsiteX261" fmla="*/ 3655886 w 6095524"/>
                  <a:gd name="connsiteY261" fmla="*/ 1300734 h 1424940"/>
                  <a:gd name="connsiteX262" fmla="*/ 3679317 w 6095524"/>
                  <a:gd name="connsiteY262" fmla="*/ 1301687 h 1424940"/>
                  <a:gd name="connsiteX263" fmla="*/ 3715893 w 6095524"/>
                  <a:gd name="connsiteY263" fmla="*/ 1321022 h 1424940"/>
                  <a:gd name="connsiteX264" fmla="*/ 3782282 w 6095524"/>
                  <a:gd name="connsiteY264" fmla="*/ 1329690 h 1424940"/>
                  <a:gd name="connsiteX265" fmla="*/ 3816001 w 6095524"/>
                  <a:gd name="connsiteY265" fmla="*/ 1302639 h 1424940"/>
                  <a:gd name="connsiteX266" fmla="*/ 3833431 w 6095524"/>
                  <a:gd name="connsiteY266" fmla="*/ 1276636 h 1424940"/>
                  <a:gd name="connsiteX267" fmla="*/ 3883819 w 6095524"/>
                  <a:gd name="connsiteY267" fmla="*/ 1246442 h 1424940"/>
                  <a:gd name="connsiteX268" fmla="*/ 3895821 w 6095524"/>
                  <a:gd name="connsiteY268" fmla="*/ 1257681 h 1424940"/>
                  <a:gd name="connsiteX269" fmla="*/ 3932778 w 6095524"/>
                  <a:gd name="connsiteY269" fmla="*/ 1262444 h 1424940"/>
                  <a:gd name="connsiteX270" fmla="*/ 3972782 w 6095524"/>
                  <a:gd name="connsiteY270" fmla="*/ 1262063 h 1424940"/>
                  <a:gd name="connsiteX271" fmla="*/ 4042505 w 6095524"/>
                  <a:gd name="connsiteY271" fmla="*/ 1267111 h 1424940"/>
                  <a:gd name="connsiteX272" fmla="*/ 4088892 w 6095524"/>
                  <a:gd name="connsiteY272" fmla="*/ 1238250 h 1424940"/>
                  <a:gd name="connsiteX273" fmla="*/ 4106609 w 6095524"/>
                  <a:gd name="connsiteY273" fmla="*/ 1226344 h 1424940"/>
                  <a:gd name="connsiteX274" fmla="*/ 4123182 w 6095524"/>
                  <a:gd name="connsiteY274" fmla="*/ 1218724 h 1424940"/>
                  <a:gd name="connsiteX275" fmla="*/ 4142328 w 6095524"/>
                  <a:gd name="connsiteY275" fmla="*/ 1214438 h 1424940"/>
                  <a:gd name="connsiteX276" fmla="*/ 4188524 w 6095524"/>
                  <a:gd name="connsiteY276" fmla="*/ 1198245 h 1424940"/>
                  <a:gd name="connsiteX277" fmla="*/ 4213860 w 6095524"/>
                  <a:gd name="connsiteY277" fmla="*/ 1182338 h 1424940"/>
                  <a:gd name="connsiteX278" fmla="*/ 4270820 w 6095524"/>
                  <a:gd name="connsiteY278" fmla="*/ 1167003 h 1424940"/>
                  <a:gd name="connsiteX279" fmla="*/ 4309587 w 6095524"/>
                  <a:gd name="connsiteY279" fmla="*/ 1153287 h 1424940"/>
                  <a:gd name="connsiteX280" fmla="*/ 4350449 w 6095524"/>
                  <a:gd name="connsiteY280" fmla="*/ 1129665 h 1424940"/>
                  <a:gd name="connsiteX281" fmla="*/ 4356164 w 6095524"/>
                  <a:gd name="connsiteY281" fmla="*/ 1126046 h 1424940"/>
                  <a:gd name="connsiteX282" fmla="*/ 4369880 w 6095524"/>
                  <a:gd name="connsiteY282" fmla="*/ 1110520 h 1424940"/>
                  <a:gd name="connsiteX283" fmla="*/ 4389787 w 6095524"/>
                  <a:gd name="connsiteY283" fmla="*/ 1057085 h 1424940"/>
                  <a:gd name="connsiteX284" fmla="*/ 4395502 w 6095524"/>
                  <a:gd name="connsiteY284" fmla="*/ 1046226 h 1424940"/>
                  <a:gd name="connsiteX285" fmla="*/ 4447413 w 6095524"/>
                  <a:gd name="connsiteY285" fmla="*/ 1009650 h 1424940"/>
                  <a:gd name="connsiteX286" fmla="*/ 4466654 w 6095524"/>
                  <a:gd name="connsiteY286" fmla="*/ 1013079 h 1424940"/>
                  <a:gd name="connsiteX287" fmla="*/ 4487894 w 6095524"/>
                  <a:gd name="connsiteY287" fmla="*/ 1025081 h 1424940"/>
                  <a:gd name="connsiteX288" fmla="*/ 4534472 w 6095524"/>
                  <a:gd name="connsiteY288" fmla="*/ 1028224 h 1424940"/>
                  <a:gd name="connsiteX289" fmla="*/ 4551903 w 6095524"/>
                  <a:gd name="connsiteY289" fmla="*/ 1022033 h 1424940"/>
                  <a:gd name="connsiteX290" fmla="*/ 4582382 w 6095524"/>
                  <a:gd name="connsiteY290" fmla="*/ 1005364 h 1424940"/>
                  <a:gd name="connsiteX291" fmla="*/ 4605909 w 6095524"/>
                  <a:gd name="connsiteY291" fmla="*/ 979551 h 1424940"/>
                  <a:gd name="connsiteX292" fmla="*/ 4640104 w 6095524"/>
                  <a:gd name="connsiteY292" fmla="*/ 936879 h 1424940"/>
                  <a:gd name="connsiteX293" fmla="*/ 4705731 w 6095524"/>
                  <a:gd name="connsiteY293" fmla="*/ 920591 h 1424940"/>
                  <a:gd name="connsiteX294" fmla="*/ 4730973 w 6095524"/>
                  <a:gd name="connsiteY294" fmla="*/ 915162 h 1424940"/>
                  <a:gd name="connsiteX295" fmla="*/ 4822794 w 6095524"/>
                  <a:gd name="connsiteY295" fmla="*/ 892397 h 1424940"/>
                  <a:gd name="connsiteX296" fmla="*/ 4830794 w 6095524"/>
                  <a:gd name="connsiteY296" fmla="*/ 891635 h 1424940"/>
                  <a:gd name="connsiteX297" fmla="*/ 4894421 w 6095524"/>
                  <a:gd name="connsiteY297" fmla="*/ 865442 h 1424940"/>
                  <a:gd name="connsiteX298" fmla="*/ 4909756 w 6095524"/>
                  <a:gd name="connsiteY298" fmla="*/ 858964 h 1424940"/>
                  <a:gd name="connsiteX299" fmla="*/ 4928521 w 6095524"/>
                  <a:gd name="connsiteY299" fmla="*/ 842391 h 1424940"/>
                  <a:gd name="connsiteX300" fmla="*/ 4945857 w 6095524"/>
                  <a:gd name="connsiteY300" fmla="*/ 795623 h 1424940"/>
                  <a:gd name="connsiteX301" fmla="*/ 4966145 w 6095524"/>
                  <a:gd name="connsiteY301" fmla="*/ 774287 h 1424940"/>
                  <a:gd name="connsiteX302" fmla="*/ 4980909 w 6095524"/>
                  <a:gd name="connsiteY302" fmla="*/ 761333 h 1424940"/>
                  <a:gd name="connsiteX303" fmla="*/ 4993862 w 6095524"/>
                  <a:gd name="connsiteY303" fmla="*/ 741712 h 1424940"/>
                  <a:gd name="connsiteX304" fmla="*/ 5006816 w 6095524"/>
                  <a:gd name="connsiteY304" fmla="*/ 694754 h 1424940"/>
                  <a:gd name="connsiteX305" fmla="*/ 5026724 w 6095524"/>
                  <a:gd name="connsiteY305" fmla="*/ 653129 h 1424940"/>
                  <a:gd name="connsiteX306" fmla="*/ 5062538 w 6095524"/>
                  <a:gd name="connsiteY306" fmla="*/ 630079 h 1424940"/>
                  <a:gd name="connsiteX307" fmla="*/ 5084731 w 6095524"/>
                  <a:gd name="connsiteY307" fmla="*/ 617982 h 1424940"/>
                  <a:gd name="connsiteX308" fmla="*/ 5172647 w 6095524"/>
                  <a:gd name="connsiteY308" fmla="*/ 630174 h 1424940"/>
                  <a:gd name="connsiteX309" fmla="*/ 5232654 w 6095524"/>
                  <a:gd name="connsiteY309" fmla="*/ 642080 h 1424940"/>
                  <a:gd name="connsiteX310" fmla="*/ 5252371 w 6095524"/>
                  <a:gd name="connsiteY310" fmla="*/ 637508 h 1424940"/>
                  <a:gd name="connsiteX311" fmla="*/ 5308092 w 6095524"/>
                  <a:gd name="connsiteY311" fmla="*/ 598646 h 1424940"/>
                  <a:gd name="connsiteX312" fmla="*/ 5363147 w 6095524"/>
                  <a:gd name="connsiteY312" fmla="*/ 581311 h 1424940"/>
                  <a:gd name="connsiteX313" fmla="*/ 5404580 w 6095524"/>
                  <a:gd name="connsiteY313" fmla="*/ 576358 h 1424940"/>
                  <a:gd name="connsiteX314" fmla="*/ 5440203 w 6095524"/>
                  <a:gd name="connsiteY314" fmla="*/ 572548 h 1424940"/>
                  <a:gd name="connsiteX315" fmla="*/ 5482971 w 6095524"/>
                  <a:gd name="connsiteY315" fmla="*/ 561880 h 1424940"/>
                  <a:gd name="connsiteX316" fmla="*/ 5507165 w 6095524"/>
                  <a:gd name="connsiteY316" fmla="*/ 550259 h 1424940"/>
                  <a:gd name="connsiteX317" fmla="*/ 5545645 w 6095524"/>
                  <a:gd name="connsiteY317" fmla="*/ 533591 h 1424940"/>
                  <a:gd name="connsiteX318" fmla="*/ 5585079 w 6095524"/>
                  <a:gd name="connsiteY318" fmla="*/ 511969 h 1424940"/>
                  <a:gd name="connsiteX319" fmla="*/ 5615368 w 6095524"/>
                  <a:gd name="connsiteY319" fmla="*/ 481679 h 1424940"/>
                  <a:gd name="connsiteX320" fmla="*/ 5631656 w 6095524"/>
                  <a:gd name="connsiteY320" fmla="*/ 456152 h 1424940"/>
                  <a:gd name="connsiteX321" fmla="*/ 5679377 w 6095524"/>
                  <a:gd name="connsiteY321" fmla="*/ 419576 h 1424940"/>
                  <a:gd name="connsiteX322" fmla="*/ 5722525 w 6095524"/>
                  <a:gd name="connsiteY322" fmla="*/ 350615 h 1424940"/>
                  <a:gd name="connsiteX323" fmla="*/ 5749576 w 6095524"/>
                  <a:gd name="connsiteY323" fmla="*/ 321945 h 1424940"/>
                  <a:gd name="connsiteX324" fmla="*/ 5764911 w 6095524"/>
                  <a:gd name="connsiteY324" fmla="*/ 313849 h 1424940"/>
                  <a:gd name="connsiteX325" fmla="*/ 5791009 w 6095524"/>
                  <a:gd name="connsiteY325" fmla="*/ 293942 h 1424940"/>
                  <a:gd name="connsiteX326" fmla="*/ 5806440 w 6095524"/>
                  <a:gd name="connsiteY326" fmla="*/ 279178 h 1424940"/>
                  <a:gd name="connsiteX327" fmla="*/ 5848636 w 6095524"/>
                  <a:gd name="connsiteY327" fmla="*/ 224885 h 1424940"/>
                  <a:gd name="connsiteX328" fmla="*/ 5861590 w 6095524"/>
                  <a:gd name="connsiteY328" fmla="*/ 208788 h 1424940"/>
                  <a:gd name="connsiteX329" fmla="*/ 5888355 w 6095524"/>
                  <a:gd name="connsiteY329" fmla="*/ 181166 h 1424940"/>
                  <a:gd name="connsiteX330" fmla="*/ 5900071 w 6095524"/>
                  <a:gd name="connsiteY330" fmla="*/ 172784 h 1424940"/>
                  <a:gd name="connsiteX331" fmla="*/ 5920740 w 6095524"/>
                  <a:gd name="connsiteY331" fmla="*/ 150305 h 1424940"/>
                  <a:gd name="connsiteX332" fmla="*/ 5969985 w 6095524"/>
                  <a:gd name="connsiteY332" fmla="*/ 91345 h 1424940"/>
                  <a:gd name="connsiteX333" fmla="*/ 5991130 w 6095524"/>
                  <a:gd name="connsiteY333" fmla="*/ 58293 h 1424940"/>
                  <a:gd name="connsiteX334" fmla="*/ 6033325 w 6095524"/>
                  <a:gd name="connsiteY334" fmla="*/ 33909 h 1424940"/>
                  <a:gd name="connsiteX335" fmla="*/ 6054376 w 6095524"/>
                  <a:gd name="connsiteY335" fmla="*/ 20955 h 1424940"/>
                  <a:gd name="connsiteX336" fmla="*/ 6095524 w 6095524"/>
                  <a:gd name="connsiteY336" fmla="*/ 0 h 1424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Lst>
                <a:rect l="l" t="t" r="r" b="b"/>
                <a:pathLst>
                  <a:path w="6095524" h="1424940">
                    <a:moveTo>
                      <a:pt x="6095524" y="0"/>
                    </a:moveTo>
                    <a:cubicBezTo>
                      <a:pt x="6095524" y="7811"/>
                      <a:pt x="6095524" y="12573"/>
                      <a:pt x="6095524" y="17431"/>
                    </a:cubicBezTo>
                    <a:lnTo>
                      <a:pt x="6095524" y="216290"/>
                    </a:lnTo>
                    <a:lnTo>
                      <a:pt x="6079998" y="230600"/>
                    </a:lnTo>
                    <a:cubicBezTo>
                      <a:pt x="6058567" y="241363"/>
                      <a:pt x="6035706" y="251079"/>
                      <a:pt x="6012751" y="260699"/>
                    </a:cubicBezTo>
                    <a:cubicBezTo>
                      <a:pt x="6006084" y="263462"/>
                      <a:pt x="5998749" y="264986"/>
                      <a:pt x="5992749" y="268700"/>
                    </a:cubicBezTo>
                    <a:cubicBezTo>
                      <a:pt x="5965126" y="285655"/>
                      <a:pt x="5938361" y="303943"/>
                      <a:pt x="5910358" y="320231"/>
                    </a:cubicBezTo>
                    <a:cubicBezTo>
                      <a:pt x="5881497" y="337090"/>
                      <a:pt x="5855684" y="356997"/>
                      <a:pt x="5835777" y="383953"/>
                    </a:cubicBezTo>
                    <a:cubicBezTo>
                      <a:pt x="5817298" y="409004"/>
                      <a:pt x="5799391" y="434435"/>
                      <a:pt x="5781008" y="459581"/>
                    </a:cubicBezTo>
                    <a:cubicBezTo>
                      <a:pt x="5776341" y="465963"/>
                      <a:pt x="5772054" y="473488"/>
                      <a:pt x="5765673" y="477584"/>
                    </a:cubicBezTo>
                    <a:cubicBezTo>
                      <a:pt x="5752433" y="486156"/>
                      <a:pt x="5737955" y="493109"/>
                      <a:pt x="5723763" y="500158"/>
                    </a:cubicBezTo>
                    <a:cubicBezTo>
                      <a:pt x="5711571" y="506159"/>
                      <a:pt x="5698617" y="510635"/>
                      <a:pt x="5686711" y="517112"/>
                    </a:cubicBezTo>
                    <a:cubicBezTo>
                      <a:pt x="5677186" y="522256"/>
                      <a:pt x="5668708" y="529400"/>
                      <a:pt x="5659850" y="535877"/>
                    </a:cubicBezTo>
                    <a:cubicBezTo>
                      <a:pt x="5652135" y="541496"/>
                      <a:pt x="5643658" y="546354"/>
                      <a:pt x="5637181" y="553117"/>
                    </a:cubicBezTo>
                    <a:cubicBezTo>
                      <a:pt x="5621369" y="569500"/>
                      <a:pt x="5605462" y="585597"/>
                      <a:pt x="5585841" y="597694"/>
                    </a:cubicBezTo>
                    <a:cubicBezTo>
                      <a:pt x="5566505" y="609695"/>
                      <a:pt x="5548217" y="623126"/>
                      <a:pt x="5528977" y="635318"/>
                    </a:cubicBezTo>
                    <a:cubicBezTo>
                      <a:pt x="5510117" y="647224"/>
                      <a:pt x="5493067" y="660273"/>
                      <a:pt x="5483256" y="681419"/>
                    </a:cubicBezTo>
                    <a:cubicBezTo>
                      <a:pt x="5478875" y="690753"/>
                      <a:pt x="5472684" y="700945"/>
                      <a:pt x="5464397" y="706374"/>
                    </a:cubicBezTo>
                    <a:cubicBezTo>
                      <a:pt x="5452586" y="714089"/>
                      <a:pt x="5437632" y="716852"/>
                      <a:pt x="5424773" y="723424"/>
                    </a:cubicBezTo>
                    <a:cubicBezTo>
                      <a:pt x="5409628" y="731139"/>
                      <a:pt x="5392103" y="737807"/>
                      <a:pt x="5381815" y="750094"/>
                    </a:cubicBezTo>
                    <a:cubicBezTo>
                      <a:pt x="5372671" y="761048"/>
                      <a:pt x="5363432" y="769620"/>
                      <a:pt x="5351335" y="776573"/>
                    </a:cubicBezTo>
                    <a:cubicBezTo>
                      <a:pt x="5342858" y="781431"/>
                      <a:pt x="5336572" y="790289"/>
                      <a:pt x="5327809" y="794290"/>
                    </a:cubicBezTo>
                    <a:cubicBezTo>
                      <a:pt x="5316284" y="799624"/>
                      <a:pt x="5304663" y="803815"/>
                      <a:pt x="5294566" y="812102"/>
                    </a:cubicBezTo>
                    <a:cubicBezTo>
                      <a:pt x="5284089" y="820674"/>
                      <a:pt x="5272183" y="827437"/>
                      <a:pt x="5261229" y="835438"/>
                    </a:cubicBezTo>
                    <a:cubicBezTo>
                      <a:pt x="5255419" y="839724"/>
                      <a:pt x="5250656" y="845344"/>
                      <a:pt x="5245037" y="849821"/>
                    </a:cubicBezTo>
                    <a:cubicBezTo>
                      <a:pt x="5234750" y="858012"/>
                      <a:pt x="5224272" y="866013"/>
                      <a:pt x="5213699" y="873728"/>
                    </a:cubicBezTo>
                    <a:cubicBezTo>
                      <a:pt x="5203127" y="881444"/>
                      <a:pt x="5193030" y="890397"/>
                      <a:pt x="5181409" y="896017"/>
                    </a:cubicBezTo>
                    <a:cubicBezTo>
                      <a:pt x="5161598" y="905542"/>
                      <a:pt x="5139976" y="911257"/>
                      <a:pt x="5120735" y="921544"/>
                    </a:cubicBezTo>
                    <a:cubicBezTo>
                      <a:pt x="5101209" y="932021"/>
                      <a:pt x="5082826" y="945166"/>
                      <a:pt x="5065490" y="959072"/>
                    </a:cubicBezTo>
                    <a:cubicBezTo>
                      <a:pt x="5051774" y="970026"/>
                      <a:pt x="5038916" y="980885"/>
                      <a:pt x="5021675" y="986504"/>
                    </a:cubicBezTo>
                    <a:cubicBezTo>
                      <a:pt x="5012055" y="989648"/>
                      <a:pt x="5001959" y="996506"/>
                      <a:pt x="4996148" y="1004507"/>
                    </a:cubicBezTo>
                    <a:cubicBezTo>
                      <a:pt x="4983575" y="1021937"/>
                      <a:pt x="4967478" y="1034225"/>
                      <a:pt x="4949285" y="1044702"/>
                    </a:cubicBezTo>
                    <a:cubicBezTo>
                      <a:pt x="4924996" y="1058799"/>
                      <a:pt x="4900993" y="1073182"/>
                      <a:pt x="4876609" y="1086993"/>
                    </a:cubicBezTo>
                    <a:cubicBezTo>
                      <a:pt x="4862227" y="1095185"/>
                      <a:pt x="4847940" y="1103852"/>
                      <a:pt x="4832699" y="1109853"/>
                    </a:cubicBezTo>
                    <a:cubicBezTo>
                      <a:pt x="4801553" y="1122236"/>
                      <a:pt x="4769644" y="1132808"/>
                      <a:pt x="4738211" y="1144334"/>
                    </a:cubicBezTo>
                    <a:cubicBezTo>
                      <a:pt x="4727924" y="1148048"/>
                      <a:pt x="4718209" y="1153382"/>
                      <a:pt x="4707731" y="1156621"/>
                    </a:cubicBezTo>
                    <a:cubicBezTo>
                      <a:pt x="4696396" y="1160145"/>
                      <a:pt x="4684205" y="1161193"/>
                      <a:pt x="4672870" y="1164717"/>
                    </a:cubicBezTo>
                    <a:cubicBezTo>
                      <a:pt x="4654010" y="1170527"/>
                      <a:pt x="4635722" y="1177957"/>
                      <a:pt x="4616863" y="1183862"/>
                    </a:cubicBezTo>
                    <a:cubicBezTo>
                      <a:pt x="4580477" y="1195197"/>
                      <a:pt x="4543996" y="1206056"/>
                      <a:pt x="4507516" y="1216819"/>
                    </a:cubicBezTo>
                    <a:cubicBezTo>
                      <a:pt x="4499706" y="1219105"/>
                      <a:pt x="4491228" y="1219391"/>
                      <a:pt x="4483513" y="1221867"/>
                    </a:cubicBezTo>
                    <a:cubicBezTo>
                      <a:pt x="4463034" y="1228535"/>
                      <a:pt x="4442650" y="1235773"/>
                      <a:pt x="4422362" y="1243108"/>
                    </a:cubicBezTo>
                    <a:cubicBezTo>
                      <a:pt x="4410075" y="1247585"/>
                      <a:pt x="4398073" y="1253109"/>
                      <a:pt x="4385691" y="1257395"/>
                    </a:cubicBezTo>
                    <a:cubicBezTo>
                      <a:pt x="4375785" y="1260824"/>
                      <a:pt x="4365593" y="1263491"/>
                      <a:pt x="4355306" y="1265587"/>
                    </a:cubicBezTo>
                    <a:cubicBezTo>
                      <a:pt x="4346448" y="1267397"/>
                      <a:pt x="4337209" y="1267206"/>
                      <a:pt x="4328446" y="1269397"/>
                    </a:cubicBezTo>
                    <a:cubicBezTo>
                      <a:pt x="4304728" y="1275302"/>
                      <a:pt x="4281297" y="1281970"/>
                      <a:pt x="4257770" y="1288256"/>
                    </a:cubicBezTo>
                    <a:cubicBezTo>
                      <a:pt x="4248341" y="1290733"/>
                      <a:pt x="4238720" y="1292543"/>
                      <a:pt x="4229576" y="1295686"/>
                    </a:cubicBezTo>
                    <a:cubicBezTo>
                      <a:pt x="4205097" y="1303973"/>
                      <a:pt x="4180999" y="1313402"/>
                      <a:pt x="4156424" y="1321213"/>
                    </a:cubicBezTo>
                    <a:cubicBezTo>
                      <a:pt x="4136041" y="1327690"/>
                      <a:pt x="4115086" y="1332357"/>
                      <a:pt x="4094416" y="1338072"/>
                    </a:cubicBezTo>
                    <a:cubicBezTo>
                      <a:pt x="4085653" y="1340549"/>
                      <a:pt x="4077271" y="1344073"/>
                      <a:pt x="4068509" y="1346168"/>
                    </a:cubicBezTo>
                    <a:cubicBezTo>
                      <a:pt x="4048887" y="1350931"/>
                      <a:pt x="4028980" y="1354931"/>
                      <a:pt x="4009263" y="1359694"/>
                    </a:cubicBezTo>
                    <a:cubicBezTo>
                      <a:pt x="3998023" y="1362456"/>
                      <a:pt x="3987165" y="1367409"/>
                      <a:pt x="3975735" y="1369219"/>
                    </a:cubicBezTo>
                    <a:cubicBezTo>
                      <a:pt x="3948589" y="1373505"/>
                      <a:pt x="3921252" y="1376553"/>
                      <a:pt x="3893915" y="1379982"/>
                    </a:cubicBezTo>
                    <a:cubicBezTo>
                      <a:pt x="3865722" y="1383506"/>
                      <a:pt x="3837623" y="1387221"/>
                      <a:pt x="3809428" y="1390364"/>
                    </a:cubicBezTo>
                    <a:cubicBezTo>
                      <a:pt x="3793998" y="1391984"/>
                      <a:pt x="3778472" y="1392269"/>
                      <a:pt x="3763042" y="1393793"/>
                    </a:cubicBezTo>
                    <a:cubicBezTo>
                      <a:pt x="3749516" y="1395127"/>
                      <a:pt x="3736086" y="1397603"/>
                      <a:pt x="3722561" y="1399223"/>
                    </a:cubicBezTo>
                    <a:cubicBezTo>
                      <a:pt x="3710845" y="1400556"/>
                      <a:pt x="3699034" y="1401318"/>
                      <a:pt x="3687318" y="1402652"/>
                    </a:cubicBezTo>
                    <a:cubicBezTo>
                      <a:pt x="3668554" y="1404842"/>
                      <a:pt x="3649885" y="1407319"/>
                      <a:pt x="3631216" y="1409605"/>
                    </a:cubicBezTo>
                    <a:cubicBezTo>
                      <a:pt x="3623406" y="1410462"/>
                      <a:pt x="3615214" y="1412843"/>
                      <a:pt x="3607880" y="1411415"/>
                    </a:cubicBezTo>
                    <a:cubicBezTo>
                      <a:pt x="3589401" y="1407795"/>
                      <a:pt x="3571208" y="1408843"/>
                      <a:pt x="3552825" y="1411319"/>
                    </a:cubicBezTo>
                    <a:cubicBezTo>
                      <a:pt x="3546539" y="1412177"/>
                      <a:pt x="3539776" y="1411986"/>
                      <a:pt x="3533680" y="1410367"/>
                    </a:cubicBezTo>
                    <a:cubicBezTo>
                      <a:pt x="3521202" y="1407128"/>
                      <a:pt x="3509106" y="1402556"/>
                      <a:pt x="3496818" y="1398556"/>
                    </a:cubicBezTo>
                    <a:cubicBezTo>
                      <a:pt x="3495484" y="1398080"/>
                      <a:pt x="3493865" y="1397984"/>
                      <a:pt x="3492437" y="1397699"/>
                    </a:cubicBezTo>
                    <a:cubicBezTo>
                      <a:pt x="3484340" y="1396079"/>
                      <a:pt x="3476340" y="1394460"/>
                      <a:pt x="3468243" y="1393031"/>
                    </a:cubicBezTo>
                    <a:cubicBezTo>
                      <a:pt x="3463862" y="1392269"/>
                      <a:pt x="3459385" y="1392174"/>
                      <a:pt x="3455003" y="1391507"/>
                    </a:cubicBezTo>
                    <a:cubicBezTo>
                      <a:pt x="3438049" y="1388840"/>
                      <a:pt x="3419380" y="1393317"/>
                      <a:pt x="3404711" y="1381792"/>
                    </a:cubicBezTo>
                    <a:cubicBezTo>
                      <a:pt x="3395186" y="1374362"/>
                      <a:pt x="3385947" y="1376077"/>
                      <a:pt x="3375756" y="1377220"/>
                    </a:cubicBezTo>
                    <a:cubicBezTo>
                      <a:pt x="3368040" y="1378077"/>
                      <a:pt x="3360134" y="1377791"/>
                      <a:pt x="3352324" y="1377887"/>
                    </a:cubicBezTo>
                    <a:cubicBezTo>
                      <a:pt x="3338608" y="1378172"/>
                      <a:pt x="3324892" y="1378268"/>
                      <a:pt x="3311176" y="1378744"/>
                    </a:cubicBezTo>
                    <a:cubicBezTo>
                      <a:pt x="3306794" y="1378934"/>
                      <a:pt x="3302318" y="1381316"/>
                      <a:pt x="3298031" y="1380935"/>
                    </a:cubicBezTo>
                    <a:cubicBezTo>
                      <a:pt x="3278219" y="1379125"/>
                      <a:pt x="3258407" y="1376267"/>
                      <a:pt x="3238595" y="1374648"/>
                    </a:cubicBezTo>
                    <a:cubicBezTo>
                      <a:pt x="3227356" y="1373696"/>
                      <a:pt x="3215830" y="1375505"/>
                      <a:pt x="3204686" y="1374172"/>
                    </a:cubicBezTo>
                    <a:cubicBezTo>
                      <a:pt x="3191828" y="1372648"/>
                      <a:pt x="3179255" y="1368743"/>
                      <a:pt x="3166491" y="1366361"/>
                    </a:cubicBezTo>
                    <a:cubicBezTo>
                      <a:pt x="3162967" y="1365695"/>
                      <a:pt x="3159062" y="1366552"/>
                      <a:pt x="3155347" y="1366742"/>
                    </a:cubicBezTo>
                    <a:cubicBezTo>
                      <a:pt x="3151156" y="1366933"/>
                      <a:pt x="3147060" y="1367314"/>
                      <a:pt x="3142869" y="1367409"/>
                    </a:cubicBezTo>
                    <a:cubicBezTo>
                      <a:pt x="3130105" y="1367600"/>
                      <a:pt x="3117342" y="1367314"/>
                      <a:pt x="3104578" y="1367981"/>
                    </a:cubicBezTo>
                    <a:cubicBezTo>
                      <a:pt x="3096768" y="1368362"/>
                      <a:pt x="3088577" y="1372267"/>
                      <a:pt x="3081337" y="1370838"/>
                    </a:cubicBezTo>
                    <a:cubicBezTo>
                      <a:pt x="3066574" y="1368076"/>
                      <a:pt x="3051810" y="1374267"/>
                      <a:pt x="3037047" y="1369124"/>
                    </a:cubicBezTo>
                    <a:cubicBezTo>
                      <a:pt x="3032474" y="1367600"/>
                      <a:pt x="3026188" y="1371410"/>
                      <a:pt x="3020663" y="1371600"/>
                    </a:cubicBezTo>
                    <a:cubicBezTo>
                      <a:pt x="3006852" y="1372076"/>
                      <a:pt x="2993041" y="1371981"/>
                      <a:pt x="2979230" y="1371886"/>
                    </a:cubicBezTo>
                    <a:cubicBezTo>
                      <a:pt x="2966847" y="1371791"/>
                      <a:pt x="2953988" y="1373124"/>
                      <a:pt x="2942082" y="1370457"/>
                    </a:cubicBezTo>
                    <a:cubicBezTo>
                      <a:pt x="2929604" y="1367600"/>
                      <a:pt x="2918365" y="1367981"/>
                      <a:pt x="2906268" y="1371219"/>
                    </a:cubicBezTo>
                    <a:cubicBezTo>
                      <a:pt x="2897981" y="1373410"/>
                      <a:pt x="2889218" y="1373696"/>
                      <a:pt x="2880646" y="1374362"/>
                    </a:cubicBezTo>
                    <a:cubicBezTo>
                      <a:pt x="2871407" y="1375124"/>
                      <a:pt x="2861215" y="1373124"/>
                      <a:pt x="2852833" y="1376267"/>
                    </a:cubicBezTo>
                    <a:cubicBezTo>
                      <a:pt x="2827877" y="1385602"/>
                      <a:pt x="2802255" y="1387602"/>
                      <a:pt x="2776157" y="1387602"/>
                    </a:cubicBezTo>
                    <a:cubicBezTo>
                      <a:pt x="2771394" y="1387602"/>
                      <a:pt x="2766536" y="1386269"/>
                      <a:pt x="2761965" y="1384840"/>
                    </a:cubicBezTo>
                    <a:cubicBezTo>
                      <a:pt x="2735294" y="1376267"/>
                      <a:pt x="2708529" y="1377029"/>
                      <a:pt x="2681383" y="1382268"/>
                    </a:cubicBezTo>
                    <a:cubicBezTo>
                      <a:pt x="2675763" y="1383411"/>
                      <a:pt x="2669477" y="1383602"/>
                      <a:pt x="2663857" y="1382459"/>
                    </a:cubicBezTo>
                    <a:cubicBezTo>
                      <a:pt x="2648045" y="1379125"/>
                      <a:pt x="2632710" y="1373600"/>
                      <a:pt x="2616803" y="1371219"/>
                    </a:cubicBezTo>
                    <a:cubicBezTo>
                      <a:pt x="2590515" y="1367314"/>
                      <a:pt x="2567750" y="1380458"/>
                      <a:pt x="2544223" y="1389031"/>
                    </a:cubicBezTo>
                    <a:cubicBezTo>
                      <a:pt x="2521839" y="1397127"/>
                      <a:pt x="2502789" y="1415415"/>
                      <a:pt x="2476309" y="1411319"/>
                    </a:cubicBezTo>
                    <a:cubicBezTo>
                      <a:pt x="2473643" y="1410938"/>
                      <a:pt x="2470690" y="1413510"/>
                      <a:pt x="2467737" y="1414177"/>
                    </a:cubicBezTo>
                    <a:cubicBezTo>
                      <a:pt x="2459641" y="1415987"/>
                      <a:pt x="2451545" y="1418177"/>
                      <a:pt x="2443353" y="1419035"/>
                    </a:cubicBezTo>
                    <a:cubicBezTo>
                      <a:pt x="2433352" y="1420178"/>
                      <a:pt x="2423160" y="1419797"/>
                      <a:pt x="2413159" y="1420749"/>
                    </a:cubicBezTo>
                    <a:cubicBezTo>
                      <a:pt x="2400300" y="1421892"/>
                      <a:pt x="2387632" y="1424940"/>
                      <a:pt x="2374868" y="1424940"/>
                    </a:cubicBezTo>
                    <a:cubicBezTo>
                      <a:pt x="2364581" y="1424940"/>
                      <a:pt x="2354389" y="1421416"/>
                      <a:pt x="2344198" y="1419701"/>
                    </a:cubicBezTo>
                    <a:cubicBezTo>
                      <a:pt x="2329815" y="1417320"/>
                      <a:pt x="2314003" y="1417987"/>
                      <a:pt x="2301335" y="1411891"/>
                    </a:cubicBezTo>
                    <a:cubicBezTo>
                      <a:pt x="2287810" y="1405414"/>
                      <a:pt x="2274951" y="1402461"/>
                      <a:pt x="2260949" y="1404461"/>
                    </a:cubicBezTo>
                    <a:cubicBezTo>
                      <a:pt x="2256282" y="1405128"/>
                      <a:pt x="2250281" y="1409129"/>
                      <a:pt x="2248186" y="1413224"/>
                    </a:cubicBezTo>
                    <a:cubicBezTo>
                      <a:pt x="2243518" y="1422368"/>
                      <a:pt x="2237137" y="1423988"/>
                      <a:pt x="2228469" y="1420844"/>
                    </a:cubicBezTo>
                    <a:cubicBezTo>
                      <a:pt x="2220944" y="1418177"/>
                      <a:pt x="2211705" y="1416844"/>
                      <a:pt x="2206562" y="1411700"/>
                    </a:cubicBezTo>
                    <a:cubicBezTo>
                      <a:pt x="2191988" y="1397127"/>
                      <a:pt x="2173414" y="1396651"/>
                      <a:pt x="2155317" y="1392746"/>
                    </a:cubicBezTo>
                    <a:cubicBezTo>
                      <a:pt x="2144269" y="1390364"/>
                      <a:pt x="2133981" y="1390269"/>
                      <a:pt x="2122932" y="1391888"/>
                    </a:cubicBezTo>
                    <a:cubicBezTo>
                      <a:pt x="2098930" y="1395508"/>
                      <a:pt x="2075593" y="1390364"/>
                      <a:pt x="2052542" y="1383792"/>
                    </a:cubicBezTo>
                    <a:cubicBezTo>
                      <a:pt x="2037302" y="1379411"/>
                      <a:pt x="2021681" y="1376744"/>
                      <a:pt x="2006537" y="1372267"/>
                    </a:cubicBezTo>
                    <a:cubicBezTo>
                      <a:pt x="1995202" y="1368838"/>
                      <a:pt x="1983868" y="1364742"/>
                      <a:pt x="1973486" y="1359218"/>
                    </a:cubicBezTo>
                    <a:cubicBezTo>
                      <a:pt x="1958435" y="1351121"/>
                      <a:pt x="1945292" y="1338929"/>
                      <a:pt x="1926146" y="1342168"/>
                    </a:cubicBezTo>
                    <a:cubicBezTo>
                      <a:pt x="1909286" y="1345025"/>
                      <a:pt x="1894047" y="1339025"/>
                      <a:pt x="1878616" y="1333310"/>
                    </a:cubicBezTo>
                    <a:cubicBezTo>
                      <a:pt x="1867281" y="1329119"/>
                      <a:pt x="1855948" y="1324832"/>
                      <a:pt x="1844231" y="1322165"/>
                    </a:cubicBezTo>
                    <a:cubicBezTo>
                      <a:pt x="1830324" y="1319022"/>
                      <a:pt x="1814608" y="1320356"/>
                      <a:pt x="1802225" y="1314545"/>
                    </a:cubicBezTo>
                    <a:cubicBezTo>
                      <a:pt x="1789271" y="1308449"/>
                      <a:pt x="1778509" y="1312545"/>
                      <a:pt x="1766983" y="1314260"/>
                    </a:cubicBezTo>
                    <a:cubicBezTo>
                      <a:pt x="1748600" y="1316927"/>
                      <a:pt x="1730311" y="1321880"/>
                      <a:pt x="1711738" y="1315593"/>
                    </a:cubicBezTo>
                    <a:cubicBezTo>
                      <a:pt x="1689164" y="1307973"/>
                      <a:pt x="1666780" y="1299782"/>
                      <a:pt x="1644111" y="1292543"/>
                    </a:cubicBezTo>
                    <a:cubicBezTo>
                      <a:pt x="1635347" y="1289780"/>
                      <a:pt x="1625919" y="1288637"/>
                      <a:pt x="1616774" y="1287399"/>
                    </a:cubicBezTo>
                    <a:cubicBezTo>
                      <a:pt x="1608107" y="1286351"/>
                      <a:pt x="1597725" y="1289018"/>
                      <a:pt x="1591056" y="1285018"/>
                    </a:cubicBezTo>
                    <a:cubicBezTo>
                      <a:pt x="1573911" y="1274731"/>
                      <a:pt x="1556291" y="1269683"/>
                      <a:pt x="1536478" y="1269683"/>
                    </a:cubicBezTo>
                    <a:cubicBezTo>
                      <a:pt x="1529048" y="1269683"/>
                      <a:pt x="1521809" y="1265396"/>
                      <a:pt x="1514285" y="1264634"/>
                    </a:cubicBezTo>
                    <a:cubicBezTo>
                      <a:pt x="1503997" y="1263682"/>
                      <a:pt x="1492186" y="1261110"/>
                      <a:pt x="1483233" y="1264730"/>
                    </a:cubicBezTo>
                    <a:cubicBezTo>
                      <a:pt x="1462183" y="1273302"/>
                      <a:pt x="1445134" y="1266158"/>
                      <a:pt x="1426750" y="1257681"/>
                    </a:cubicBezTo>
                    <a:cubicBezTo>
                      <a:pt x="1408652" y="1249299"/>
                      <a:pt x="1389602" y="1242632"/>
                      <a:pt x="1370362" y="1237107"/>
                    </a:cubicBezTo>
                    <a:cubicBezTo>
                      <a:pt x="1363123" y="1235107"/>
                      <a:pt x="1354456" y="1238441"/>
                      <a:pt x="1346454" y="1239107"/>
                    </a:cubicBezTo>
                    <a:cubicBezTo>
                      <a:pt x="1343596" y="1239298"/>
                      <a:pt x="1340453" y="1239584"/>
                      <a:pt x="1337882" y="1238631"/>
                    </a:cubicBezTo>
                    <a:cubicBezTo>
                      <a:pt x="1313022" y="1229487"/>
                      <a:pt x="1287780" y="1222534"/>
                      <a:pt x="1260825" y="1227296"/>
                    </a:cubicBezTo>
                    <a:cubicBezTo>
                      <a:pt x="1258349" y="1227773"/>
                      <a:pt x="1255586" y="1226725"/>
                      <a:pt x="1253109" y="1226058"/>
                    </a:cubicBezTo>
                    <a:cubicBezTo>
                      <a:pt x="1241012" y="1222629"/>
                      <a:pt x="1229201" y="1217200"/>
                      <a:pt x="1216915" y="1215962"/>
                    </a:cubicBezTo>
                    <a:cubicBezTo>
                      <a:pt x="1186625" y="1212914"/>
                      <a:pt x="1156146" y="1211675"/>
                      <a:pt x="1125664" y="1209675"/>
                    </a:cubicBezTo>
                    <a:cubicBezTo>
                      <a:pt x="1123759" y="1209580"/>
                      <a:pt x="1121759" y="1209580"/>
                      <a:pt x="1120045" y="1208913"/>
                    </a:cubicBezTo>
                    <a:cubicBezTo>
                      <a:pt x="1108805" y="1204817"/>
                      <a:pt x="1098995" y="1206151"/>
                      <a:pt x="1089469" y="1213961"/>
                    </a:cubicBezTo>
                    <a:cubicBezTo>
                      <a:pt x="1085278" y="1217390"/>
                      <a:pt x="1079563" y="1219200"/>
                      <a:pt x="1074325" y="1221105"/>
                    </a:cubicBezTo>
                    <a:cubicBezTo>
                      <a:pt x="1066609" y="1223963"/>
                      <a:pt x="1058704" y="1226725"/>
                      <a:pt x="1050703" y="1228535"/>
                    </a:cubicBezTo>
                    <a:cubicBezTo>
                      <a:pt x="1042797" y="1230249"/>
                      <a:pt x="1034320" y="1232630"/>
                      <a:pt x="1026700" y="1231297"/>
                    </a:cubicBezTo>
                    <a:cubicBezTo>
                      <a:pt x="1012984" y="1228916"/>
                      <a:pt x="999934" y="1223582"/>
                      <a:pt x="986409" y="1220057"/>
                    </a:cubicBezTo>
                    <a:cubicBezTo>
                      <a:pt x="981742" y="1218819"/>
                      <a:pt x="976598" y="1219010"/>
                      <a:pt x="971741" y="1218914"/>
                    </a:cubicBezTo>
                    <a:cubicBezTo>
                      <a:pt x="960596" y="1218629"/>
                      <a:pt x="949166" y="1221391"/>
                      <a:pt x="939070" y="1213485"/>
                    </a:cubicBezTo>
                    <a:cubicBezTo>
                      <a:pt x="929736" y="1206056"/>
                      <a:pt x="920305" y="1208246"/>
                      <a:pt x="910495" y="1213866"/>
                    </a:cubicBezTo>
                    <a:cubicBezTo>
                      <a:pt x="903446" y="1217867"/>
                      <a:pt x="895446" y="1221010"/>
                      <a:pt x="887540" y="1222534"/>
                    </a:cubicBezTo>
                    <a:cubicBezTo>
                      <a:pt x="876681" y="1224629"/>
                      <a:pt x="865918" y="1225487"/>
                      <a:pt x="854202" y="1224248"/>
                    </a:cubicBezTo>
                    <a:cubicBezTo>
                      <a:pt x="845915" y="1223391"/>
                      <a:pt x="839152" y="1223010"/>
                      <a:pt x="832675" y="1217962"/>
                    </a:cubicBezTo>
                    <a:cubicBezTo>
                      <a:pt x="831628" y="1217200"/>
                      <a:pt x="829723" y="1217009"/>
                      <a:pt x="828294" y="1217105"/>
                    </a:cubicBezTo>
                    <a:cubicBezTo>
                      <a:pt x="809530" y="1218724"/>
                      <a:pt x="790956" y="1217867"/>
                      <a:pt x="772001" y="1216723"/>
                    </a:cubicBezTo>
                    <a:cubicBezTo>
                      <a:pt x="747904" y="1215200"/>
                      <a:pt x="722566" y="1219676"/>
                      <a:pt x="701707" y="1235678"/>
                    </a:cubicBezTo>
                    <a:cubicBezTo>
                      <a:pt x="698659" y="1238060"/>
                      <a:pt x="694087" y="1239107"/>
                      <a:pt x="690086" y="1239679"/>
                    </a:cubicBezTo>
                    <a:cubicBezTo>
                      <a:pt x="671227" y="1242155"/>
                      <a:pt x="652272" y="1243870"/>
                      <a:pt x="633412" y="1246632"/>
                    </a:cubicBezTo>
                    <a:cubicBezTo>
                      <a:pt x="623125" y="1248156"/>
                      <a:pt x="612362" y="1249490"/>
                      <a:pt x="603028" y="1253681"/>
                    </a:cubicBezTo>
                    <a:cubicBezTo>
                      <a:pt x="593885" y="1257776"/>
                      <a:pt x="586549" y="1262634"/>
                      <a:pt x="581120" y="1254062"/>
                    </a:cubicBezTo>
                    <a:cubicBezTo>
                      <a:pt x="571406" y="1258634"/>
                      <a:pt x="562927" y="1262444"/>
                      <a:pt x="554642" y="1266539"/>
                    </a:cubicBezTo>
                    <a:cubicBezTo>
                      <a:pt x="551593" y="1268063"/>
                      <a:pt x="549021" y="1270540"/>
                      <a:pt x="545973" y="1271969"/>
                    </a:cubicBezTo>
                    <a:cubicBezTo>
                      <a:pt x="542734" y="1273493"/>
                      <a:pt x="539115" y="1274445"/>
                      <a:pt x="535591" y="1275207"/>
                    </a:cubicBezTo>
                    <a:cubicBezTo>
                      <a:pt x="519874" y="1278636"/>
                      <a:pt x="504158" y="1281779"/>
                      <a:pt x="488538" y="1285494"/>
                    </a:cubicBezTo>
                    <a:cubicBezTo>
                      <a:pt x="485489" y="1286256"/>
                      <a:pt x="482917" y="1289304"/>
                      <a:pt x="480155" y="1291304"/>
                    </a:cubicBezTo>
                    <a:cubicBezTo>
                      <a:pt x="478345" y="1292638"/>
                      <a:pt x="476536" y="1294638"/>
                      <a:pt x="474535" y="1294924"/>
                    </a:cubicBezTo>
                    <a:cubicBezTo>
                      <a:pt x="459295" y="1297210"/>
                      <a:pt x="444151" y="1299877"/>
                      <a:pt x="428816" y="1301020"/>
                    </a:cubicBezTo>
                    <a:cubicBezTo>
                      <a:pt x="415957" y="1301972"/>
                      <a:pt x="403574" y="1301687"/>
                      <a:pt x="400241" y="1318260"/>
                    </a:cubicBezTo>
                    <a:cubicBezTo>
                      <a:pt x="399669" y="1321118"/>
                      <a:pt x="395573" y="1324166"/>
                      <a:pt x="392431" y="1325594"/>
                    </a:cubicBezTo>
                    <a:cubicBezTo>
                      <a:pt x="383477" y="1329690"/>
                      <a:pt x="373951" y="1332452"/>
                      <a:pt x="365093" y="1336643"/>
                    </a:cubicBezTo>
                    <a:cubicBezTo>
                      <a:pt x="336042" y="1350645"/>
                      <a:pt x="305658" y="1359503"/>
                      <a:pt x="273177" y="1357884"/>
                    </a:cubicBezTo>
                    <a:cubicBezTo>
                      <a:pt x="263081" y="1357408"/>
                      <a:pt x="253270" y="1352264"/>
                      <a:pt x="246888" y="1350359"/>
                    </a:cubicBezTo>
                    <a:cubicBezTo>
                      <a:pt x="228506" y="1357884"/>
                      <a:pt x="213075" y="1365123"/>
                      <a:pt x="196977" y="1370552"/>
                    </a:cubicBezTo>
                    <a:cubicBezTo>
                      <a:pt x="182785" y="1375410"/>
                      <a:pt x="167926" y="1378458"/>
                      <a:pt x="153352" y="1381982"/>
                    </a:cubicBezTo>
                    <a:cubicBezTo>
                      <a:pt x="148018" y="1383316"/>
                      <a:pt x="142589" y="1384078"/>
                      <a:pt x="137160" y="1384745"/>
                    </a:cubicBezTo>
                    <a:cubicBezTo>
                      <a:pt x="120206" y="1386840"/>
                      <a:pt x="102489" y="1381792"/>
                      <a:pt x="85917" y="1389793"/>
                    </a:cubicBezTo>
                    <a:cubicBezTo>
                      <a:pt x="77248" y="1393984"/>
                      <a:pt x="68675" y="1399032"/>
                      <a:pt x="59532" y="1401223"/>
                    </a:cubicBezTo>
                    <a:cubicBezTo>
                      <a:pt x="49721" y="1403604"/>
                      <a:pt x="40124" y="1407319"/>
                      <a:pt x="30325" y="1409974"/>
                    </a:cubicBezTo>
                    <a:lnTo>
                      <a:pt x="0" y="1412360"/>
                    </a:lnTo>
                    <a:lnTo>
                      <a:pt x="0" y="1058622"/>
                    </a:lnTo>
                    <a:lnTo>
                      <a:pt x="17145" y="1060228"/>
                    </a:lnTo>
                    <a:cubicBezTo>
                      <a:pt x="26480" y="1061561"/>
                      <a:pt x="35528" y="1066133"/>
                      <a:pt x="44672" y="1066324"/>
                    </a:cubicBezTo>
                    <a:cubicBezTo>
                      <a:pt x="59055" y="1066610"/>
                      <a:pt x="71819" y="1068419"/>
                      <a:pt x="84677" y="1076230"/>
                    </a:cubicBezTo>
                    <a:cubicBezTo>
                      <a:pt x="104108" y="1087946"/>
                      <a:pt x="120110" y="1082993"/>
                      <a:pt x="132017" y="1064990"/>
                    </a:cubicBezTo>
                    <a:cubicBezTo>
                      <a:pt x="133255" y="1063181"/>
                      <a:pt x="134874" y="1060799"/>
                      <a:pt x="136779" y="1060323"/>
                    </a:cubicBezTo>
                    <a:cubicBezTo>
                      <a:pt x="153639" y="1056132"/>
                      <a:pt x="170974" y="1048131"/>
                      <a:pt x="187547" y="1049179"/>
                    </a:cubicBezTo>
                    <a:cubicBezTo>
                      <a:pt x="216789" y="1051084"/>
                      <a:pt x="244316" y="1048798"/>
                      <a:pt x="270891" y="1036415"/>
                    </a:cubicBezTo>
                    <a:cubicBezTo>
                      <a:pt x="272510" y="1035653"/>
                      <a:pt x="274987" y="1034891"/>
                      <a:pt x="276320" y="1035558"/>
                    </a:cubicBezTo>
                    <a:cubicBezTo>
                      <a:pt x="292322" y="1043845"/>
                      <a:pt x="309848" y="1050417"/>
                      <a:pt x="323755" y="1061561"/>
                    </a:cubicBezTo>
                    <a:cubicBezTo>
                      <a:pt x="336995" y="1072134"/>
                      <a:pt x="352997" y="1072229"/>
                      <a:pt x="361855" y="1057942"/>
                    </a:cubicBezTo>
                    <a:cubicBezTo>
                      <a:pt x="366236" y="1050893"/>
                      <a:pt x="372332" y="1042702"/>
                      <a:pt x="379571" y="1039939"/>
                    </a:cubicBezTo>
                    <a:cubicBezTo>
                      <a:pt x="395954" y="1033653"/>
                      <a:pt x="413481" y="1030414"/>
                      <a:pt x="430530" y="1025747"/>
                    </a:cubicBezTo>
                    <a:cubicBezTo>
                      <a:pt x="451581" y="1020032"/>
                      <a:pt x="472345" y="1020032"/>
                      <a:pt x="493300" y="1027176"/>
                    </a:cubicBezTo>
                    <a:cubicBezTo>
                      <a:pt x="508064" y="1032224"/>
                      <a:pt x="523113" y="1032224"/>
                      <a:pt x="537782" y="1025366"/>
                    </a:cubicBezTo>
                    <a:cubicBezTo>
                      <a:pt x="545687" y="1021652"/>
                      <a:pt x="553784" y="1017842"/>
                      <a:pt x="562166" y="1015746"/>
                    </a:cubicBezTo>
                    <a:cubicBezTo>
                      <a:pt x="567595" y="1014412"/>
                      <a:pt x="573881" y="1015651"/>
                      <a:pt x="579596" y="1016699"/>
                    </a:cubicBezTo>
                    <a:cubicBezTo>
                      <a:pt x="590645" y="1018794"/>
                      <a:pt x="602075" y="1025176"/>
                      <a:pt x="612362" y="1023557"/>
                    </a:cubicBezTo>
                    <a:cubicBezTo>
                      <a:pt x="647891" y="1017842"/>
                      <a:pt x="681419" y="1031272"/>
                      <a:pt x="716090" y="1031653"/>
                    </a:cubicBezTo>
                    <a:cubicBezTo>
                      <a:pt x="731806" y="1031843"/>
                      <a:pt x="747332" y="1034891"/>
                      <a:pt x="758381" y="1018985"/>
                    </a:cubicBezTo>
                    <a:cubicBezTo>
                      <a:pt x="759809" y="1016889"/>
                      <a:pt x="766763" y="1018032"/>
                      <a:pt x="771049" y="1018699"/>
                    </a:cubicBezTo>
                    <a:cubicBezTo>
                      <a:pt x="780574" y="1020128"/>
                      <a:pt x="790004" y="1023747"/>
                      <a:pt x="799433" y="1023652"/>
                    </a:cubicBezTo>
                    <a:cubicBezTo>
                      <a:pt x="818960" y="1023557"/>
                      <a:pt x="838581" y="1022033"/>
                      <a:pt x="858012" y="1020318"/>
                    </a:cubicBezTo>
                    <a:cubicBezTo>
                      <a:pt x="865346" y="1019651"/>
                      <a:pt x="872395" y="1017080"/>
                      <a:pt x="879634" y="1015270"/>
                    </a:cubicBezTo>
                    <a:cubicBezTo>
                      <a:pt x="883634" y="1014222"/>
                      <a:pt x="887921" y="1011460"/>
                      <a:pt x="891635" y="1012031"/>
                    </a:cubicBezTo>
                    <a:cubicBezTo>
                      <a:pt x="913162" y="1015365"/>
                      <a:pt x="932879" y="1007174"/>
                      <a:pt x="953262" y="1003078"/>
                    </a:cubicBezTo>
                    <a:cubicBezTo>
                      <a:pt x="962692" y="1001173"/>
                      <a:pt x="971550" y="996601"/>
                      <a:pt x="980694" y="993458"/>
                    </a:cubicBezTo>
                    <a:cubicBezTo>
                      <a:pt x="983075" y="992600"/>
                      <a:pt x="985742" y="991838"/>
                      <a:pt x="988124" y="992029"/>
                    </a:cubicBezTo>
                    <a:cubicBezTo>
                      <a:pt x="1001744" y="993172"/>
                      <a:pt x="1015270" y="994791"/>
                      <a:pt x="1028795" y="996029"/>
                    </a:cubicBezTo>
                    <a:cubicBezTo>
                      <a:pt x="1041083" y="997172"/>
                      <a:pt x="1053465" y="997553"/>
                      <a:pt x="1059275" y="1011555"/>
                    </a:cubicBezTo>
                    <a:cubicBezTo>
                      <a:pt x="1060133" y="1013746"/>
                      <a:pt x="1062990" y="1015365"/>
                      <a:pt x="1065181" y="1016794"/>
                    </a:cubicBezTo>
                    <a:cubicBezTo>
                      <a:pt x="1098995" y="1038797"/>
                      <a:pt x="1117092" y="1038225"/>
                      <a:pt x="1150144" y="1014984"/>
                    </a:cubicBezTo>
                    <a:cubicBezTo>
                      <a:pt x="1153573" y="1012603"/>
                      <a:pt x="1160907" y="1010888"/>
                      <a:pt x="1163193" y="1012793"/>
                    </a:cubicBezTo>
                    <a:cubicBezTo>
                      <a:pt x="1182624" y="1028605"/>
                      <a:pt x="1203865" y="1026890"/>
                      <a:pt x="1226249" y="1021937"/>
                    </a:cubicBezTo>
                    <a:cubicBezTo>
                      <a:pt x="1232059" y="1020604"/>
                      <a:pt x="1240251" y="1020604"/>
                      <a:pt x="1244632" y="1023747"/>
                    </a:cubicBezTo>
                    <a:cubicBezTo>
                      <a:pt x="1265492" y="1038320"/>
                      <a:pt x="1287876" y="1036225"/>
                      <a:pt x="1310545" y="1031939"/>
                    </a:cubicBezTo>
                    <a:cubicBezTo>
                      <a:pt x="1314069" y="1031272"/>
                      <a:pt x="1318356" y="1027652"/>
                      <a:pt x="1319879" y="1024319"/>
                    </a:cubicBezTo>
                    <a:cubicBezTo>
                      <a:pt x="1325309" y="1012508"/>
                      <a:pt x="1335501" y="1008507"/>
                      <a:pt x="1346740" y="1005173"/>
                    </a:cubicBezTo>
                    <a:cubicBezTo>
                      <a:pt x="1364457" y="999744"/>
                      <a:pt x="1381887" y="993362"/>
                      <a:pt x="1399699" y="988219"/>
                    </a:cubicBezTo>
                    <a:cubicBezTo>
                      <a:pt x="1404081" y="986981"/>
                      <a:pt x="1409510" y="987743"/>
                      <a:pt x="1414082" y="989171"/>
                    </a:cubicBezTo>
                    <a:cubicBezTo>
                      <a:pt x="1429703" y="994029"/>
                      <a:pt x="1439609" y="1006221"/>
                      <a:pt x="1450467" y="1017461"/>
                    </a:cubicBezTo>
                    <a:cubicBezTo>
                      <a:pt x="1455230" y="1022414"/>
                      <a:pt x="1461802" y="1025938"/>
                      <a:pt x="1468184" y="1028795"/>
                    </a:cubicBezTo>
                    <a:cubicBezTo>
                      <a:pt x="1484757" y="1036130"/>
                      <a:pt x="1501712" y="1042702"/>
                      <a:pt x="1518476" y="1049655"/>
                    </a:cubicBezTo>
                    <a:cubicBezTo>
                      <a:pt x="1520095" y="1050322"/>
                      <a:pt x="1521428" y="1052036"/>
                      <a:pt x="1522667" y="1053465"/>
                    </a:cubicBezTo>
                    <a:cubicBezTo>
                      <a:pt x="1535049" y="1068515"/>
                      <a:pt x="1547336" y="1083659"/>
                      <a:pt x="1559814" y="1098709"/>
                    </a:cubicBezTo>
                    <a:cubicBezTo>
                      <a:pt x="1562195" y="1101566"/>
                      <a:pt x="1565625" y="1103662"/>
                      <a:pt x="1568196" y="1106424"/>
                    </a:cubicBezTo>
                    <a:cubicBezTo>
                      <a:pt x="1571816" y="1110234"/>
                      <a:pt x="1576388" y="1113854"/>
                      <a:pt x="1578293" y="1118426"/>
                    </a:cubicBezTo>
                    <a:cubicBezTo>
                      <a:pt x="1584198" y="1132808"/>
                      <a:pt x="1595533" y="1139000"/>
                      <a:pt x="1609820" y="1141667"/>
                    </a:cubicBezTo>
                    <a:cubicBezTo>
                      <a:pt x="1622870" y="1144143"/>
                      <a:pt x="1635919" y="1146239"/>
                      <a:pt x="1648873" y="1149096"/>
                    </a:cubicBezTo>
                    <a:cubicBezTo>
                      <a:pt x="1664684" y="1152525"/>
                      <a:pt x="1680401" y="1156240"/>
                      <a:pt x="1696022" y="1160431"/>
                    </a:cubicBezTo>
                    <a:cubicBezTo>
                      <a:pt x="1702784" y="1162241"/>
                      <a:pt x="1709928" y="1164336"/>
                      <a:pt x="1715739" y="1168051"/>
                    </a:cubicBezTo>
                    <a:cubicBezTo>
                      <a:pt x="1732026" y="1178338"/>
                      <a:pt x="1749457" y="1185291"/>
                      <a:pt x="1768602" y="1182529"/>
                    </a:cubicBezTo>
                    <a:cubicBezTo>
                      <a:pt x="1783937" y="1180338"/>
                      <a:pt x="1796796" y="1185958"/>
                      <a:pt x="1806321" y="1194721"/>
                    </a:cubicBezTo>
                    <a:cubicBezTo>
                      <a:pt x="1823657" y="1210628"/>
                      <a:pt x="1842230" y="1207008"/>
                      <a:pt x="1860709" y="1201865"/>
                    </a:cubicBezTo>
                    <a:cubicBezTo>
                      <a:pt x="1870234" y="1199198"/>
                      <a:pt x="1878044" y="1199579"/>
                      <a:pt x="1887093" y="1202150"/>
                    </a:cubicBezTo>
                    <a:cubicBezTo>
                      <a:pt x="1908048" y="1208151"/>
                      <a:pt x="1922050" y="1224439"/>
                      <a:pt x="1935575" y="1238726"/>
                    </a:cubicBezTo>
                    <a:cubicBezTo>
                      <a:pt x="1947101" y="1250918"/>
                      <a:pt x="1960055" y="1257776"/>
                      <a:pt x="1974247" y="1262920"/>
                    </a:cubicBezTo>
                    <a:cubicBezTo>
                      <a:pt x="1992154" y="1269492"/>
                      <a:pt x="2006346" y="1267016"/>
                      <a:pt x="2014919" y="1251204"/>
                    </a:cubicBezTo>
                    <a:cubicBezTo>
                      <a:pt x="2017300" y="1246727"/>
                      <a:pt x="2021491" y="1241488"/>
                      <a:pt x="2025968" y="1240155"/>
                    </a:cubicBezTo>
                    <a:cubicBezTo>
                      <a:pt x="2047589" y="1233488"/>
                      <a:pt x="2069497" y="1223772"/>
                      <a:pt x="2092643" y="1229678"/>
                    </a:cubicBezTo>
                    <a:cubicBezTo>
                      <a:pt x="2124647" y="1237774"/>
                      <a:pt x="2155889" y="1237298"/>
                      <a:pt x="2187893" y="1229297"/>
                    </a:cubicBezTo>
                    <a:cubicBezTo>
                      <a:pt x="2239804" y="1216343"/>
                      <a:pt x="2291715" y="1202627"/>
                      <a:pt x="2346294" y="1205484"/>
                    </a:cubicBezTo>
                    <a:cubicBezTo>
                      <a:pt x="2355342" y="1205960"/>
                      <a:pt x="2366105" y="1200150"/>
                      <a:pt x="2373916" y="1194435"/>
                    </a:cubicBezTo>
                    <a:cubicBezTo>
                      <a:pt x="2388870" y="1183577"/>
                      <a:pt x="2388203" y="1182719"/>
                      <a:pt x="2404967" y="1191673"/>
                    </a:cubicBezTo>
                    <a:cubicBezTo>
                      <a:pt x="2408968" y="1193864"/>
                      <a:pt x="2413921" y="1195197"/>
                      <a:pt x="2416874" y="1198436"/>
                    </a:cubicBezTo>
                    <a:cubicBezTo>
                      <a:pt x="2431923" y="1214914"/>
                      <a:pt x="2450497" y="1210913"/>
                      <a:pt x="2468975" y="1208532"/>
                    </a:cubicBezTo>
                    <a:cubicBezTo>
                      <a:pt x="2472214" y="1208056"/>
                      <a:pt x="2476119" y="1207389"/>
                      <a:pt x="2478882" y="1208723"/>
                    </a:cubicBezTo>
                    <a:cubicBezTo>
                      <a:pt x="2491359" y="1214723"/>
                      <a:pt x="2501932" y="1212628"/>
                      <a:pt x="2512791" y="1204436"/>
                    </a:cubicBezTo>
                    <a:cubicBezTo>
                      <a:pt x="2522220" y="1197388"/>
                      <a:pt x="2533079" y="1193197"/>
                      <a:pt x="2544223" y="1201960"/>
                    </a:cubicBezTo>
                    <a:cubicBezTo>
                      <a:pt x="2568988" y="1221391"/>
                      <a:pt x="2595467" y="1222343"/>
                      <a:pt x="2623471" y="1210056"/>
                    </a:cubicBezTo>
                    <a:cubicBezTo>
                      <a:pt x="2643473" y="1201293"/>
                      <a:pt x="2663190" y="1199293"/>
                      <a:pt x="2684241" y="1208151"/>
                    </a:cubicBezTo>
                    <a:cubicBezTo>
                      <a:pt x="2692337" y="1211580"/>
                      <a:pt x="2702814" y="1209294"/>
                      <a:pt x="2712244" y="1210056"/>
                    </a:cubicBezTo>
                    <a:cubicBezTo>
                      <a:pt x="2717578" y="1210437"/>
                      <a:pt x="2723484" y="1210532"/>
                      <a:pt x="2728055" y="1212914"/>
                    </a:cubicBezTo>
                    <a:cubicBezTo>
                      <a:pt x="2740248" y="1219010"/>
                      <a:pt x="2751582" y="1226820"/>
                      <a:pt x="2763869" y="1232821"/>
                    </a:cubicBezTo>
                    <a:cubicBezTo>
                      <a:pt x="2769775" y="1235678"/>
                      <a:pt x="2776823" y="1237202"/>
                      <a:pt x="2783491" y="1237298"/>
                    </a:cubicBezTo>
                    <a:cubicBezTo>
                      <a:pt x="2803208" y="1237774"/>
                      <a:pt x="2822925" y="1237774"/>
                      <a:pt x="2842546" y="1236917"/>
                    </a:cubicBezTo>
                    <a:cubicBezTo>
                      <a:pt x="2874931" y="1235583"/>
                      <a:pt x="2907792" y="1235297"/>
                      <a:pt x="2931128" y="1206913"/>
                    </a:cubicBezTo>
                    <a:cubicBezTo>
                      <a:pt x="2933034" y="1204627"/>
                      <a:pt x="2937129" y="1203293"/>
                      <a:pt x="2940368" y="1202912"/>
                    </a:cubicBezTo>
                    <a:cubicBezTo>
                      <a:pt x="2955322" y="1201103"/>
                      <a:pt x="2970657" y="1200912"/>
                      <a:pt x="2985421" y="1197959"/>
                    </a:cubicBezTo>
                    <a:cubicBezTo>
                      <a:pt x="2997232" y="1195578"/>
                      <a:pt x="3007043" y="1196340"/>
                      <a:pt x="3015996" y="1204722"/>
                    </a:cubicBezTo>
                    <a:cubicBezTo>
                      <a:pt x="3027712" y="1215771"/>
                      <a:pt x="3042000" y="1222248"/>
                      <a:pt x="3057621" y="1218724"/>
                    </a:cubicBezTo>
                    <a:cubicBezTo>
                      <a:pt x="3073241" y="1215295"/>
                      <a:pt x="3083528" y="1222724"/>
                      <a:pt x="3095054" y="1230440"/>
                    </a:cubicBezTo>
                    <a:cubicBezTo>
                      <a:pt x="3103436" y="1236059"/>
                      <a:pt x="3112961" y="1243108"/>
                      <a:pt x="3122295" y="1243679"/>
                    </a:cubicBezTo>
                    <a:cubicBezTo>
                      <a:pt x="3143441" y="1244917"/>
                      <a:pt x="3161634" y="1264539"/>
                      <a:pt x="3184589" y="1253395"/>
                    </a:cubicBezTo>
                    <a:cubicBezTo>
                      <a:pt x="3186113" y="1252633"/>
                      <a:pt x="3188875" y="1254538"/>
                      <a:pt x="3191066" y="1255014"/>
                    </a:cubicBezTo>
                    <a:cubicBezTo>
                      <a:pt x="3208592" y="1258634"/>
                      <a:pt x="3225070" y="1255109"/>
                      <a:pt x="3237929" y="1243203"/>
                    </a:cubicBezTo>
                    <a:cubicBezTo>
                      <a:pt x="3254788" y="1227677"/>
                      <a:pt x="3273457" y="1226153"/>
                      <a:pt x="3294221" y="1231202"/>
                    </a:cubicBezTo>
                    <a:cubicBezTo>
                      <a:pt x="3300889" y="1232821"/>
                      <a:pt x="3307557" y="1233964"/>
                      <a:pt x="3314319" y="1235297"/>
                    </a:cubicBezTo>
                    <a:cubicBezTo>
                      <a:pt x="3323463" y="1237202"/>
                      <a:pt x="3332703" y="1239203"/>
                      <a:pt x="3341846" y="1241108"/>
                    </a:cubicBezTo>
                    <a:cubicBezTo>
                      <a:pt x="3350705" y="1243013"/>
                      <a:pt x="3360516" y="1246251"/>
                      <a:pt x="3367373" y="1238060"/>
                    </a:cubicBezTo>
                    <a:cubicBezTo>
                      <a:pt x="3373279" y="1231011"/>
                      <a:pt x="3377470" y="1231678"/>
                      <a:pt x="3382899" y="1237774"/>
                    </a:cubicBezTo>
                    <a:cubicBezTo>
                      <a:pt x="3401759" y="1259110"/>
                      <a:pt x="3424619" y="1272445"/>
                      <a:pt x="3453765" y="1273397"/>
                    </a:cubicBezTo>
                    <a:cubicBezTo>
                      <a:pt x="3459766" y="1273588"/>
                      <a:pt x="3465862" y="1274921"/>
                      <a:pt x="3471767" y="1276350"/>
                    </a:cubicBezTo>
                    <a:cubicBezTo>
                      <a:pt x="3475387" y="1277207"/>
                      <a:pt x="3479769" y="1278160"/>
                      <a:pt x="3481959" y="1280732"/>
                    </a:cubicBezTo>
                    <a:cubicBezTo>
                      <a:pt x="3499009" y="1300353"/>
                      <a:pt x="3520250" y="1313974"/>
                      <a:pt x="3543396" y="1324928"/>
                    </a:cubicBezTo>
                    <a:cubicBezTo>
                      <a:pt x="3551682" y="1328833"/>
                      <a:pt x="3560541" y="1332738"/>
                      <a:pt x="3569494" y="1333881"/>
                    </a:cubicBezTo>
                    <a:cubicBezTo>
                      <a:pt x="3578828" y="1335024"/>
                      <a:pt x="3588639" y="1333119"/>
                      <a:pt x="3598164" y="1332071"/>
                    </a:cubicBezTo>
                    <a:cubicBezTo>
                      <a:pt x="3603784" y="1331500"/>
                      <a:pt x="3610261" y="1331595"/>
                      <a:pt x="3614738" y="1328833"/>
                    </a:cubicBezTo>
                    <a:cubicBezTo>
                      <a:pt x="3628930" y="1320165"/>
                      <a:pt x="3642646" y="1310831"/>
                      <a:pt x="3655886" y="1300734"/>
                    </a:cubicBezTo>
                    <a:cubicBezTo>
                      <a:pt x="3667221" y="1292066"/>
                      <a:pt x="3669507" y="1290828"/>
                      <a:pt x="3679317" y="1301687"/>
                    </a:cubicBezTo>
                    <a:cubicBezTo>
                      <a:pt x="3689414" y="1312831"/>
                      <a:pt x="3701987" y="1318641"/>
                      <a:pt x="3715893" y="1321022"/>
                    </a:cubicBezTo>
                    <a:cubicBezTo>
                      <a:pt x="3737896" y="1324737"/>
                      <a:pt x="3760089" y="1327880"/>
                      <a:pt x="3782282" y="1329690"/>
                    </a:cubicBezTo>
                    <a:cubicBezTo>
                      <a:pt x="3802380" y="1331309"/>
                      <a:pt x="3812000" y="1322546"/>
                      <a:pt x="3816001" y="1302639"/>
                    </a:cubicBezTo>
                    <a:cubicBezTo>
                      <a:pt x="3818287" y="1291590"/>
                      <a:pt x="3821240" y="1279588"/>
                      <a:pt x="3833431" y="1276636"/>
                    </a:cubicBezTo>
                    <a:cubicBezTo>
                      <a:pt x="3853339" y="1271873"/>
                      <a:pt x="3874008" y="1269778"/>
                      <a:pt x="3883819" y="1246442"/>
                    </a:cubicBezTo>
                    <a:cubicBezTo>
                      <a:pt x="3889248" y="1251585"/>
                      <a:pt x="3892582" y="1254633"/>
                      <a:pt x="3895821" y="1257681"/>
                    </a:cubicBezTo>
                    <a:cubicBezTo>
                      <a:pt x="3904774" y="1266158"/>
                      <a:pt x="3923347" y="1269778"/>
                      <a:pt x="3932778" y="1262444"/>
                    </a:cubicBezTo>
                    <a:cubicBezTo>
                      <a:pt x="3946684" y="1251776"/>
                      <a:pt x="3959448" y="1253776"/>
                      <a:pt x="3972782" y="1262063"/>
                    </a:cubicBezTo>
                    <a:cubicBezTo>
                      <a:pt x="3995071" y="1275779"/>
                      <a:pt x="4019931" y="1272635"/>
                      <a:pt x="4042505" y="1267111"/>
                    </a:cubicBezTo>
                    <a:cubicBezTo>
                      <a:pt x="4059555" y="1263015"/>
                      <a:pt x="4077748" y="1255490"/>
                      <a:pt x="4088892" y="1238250"/>
                    </a:cubicBezTo>
                    <a:cubicBezTo>
                      <a:pt x="4092416" y="1232726"/>
                      <a:pt x="4100322" y="1229963"/>
                      <a:pt x="4106609" y="1226344"/>
                    </a:cubicBezTo>
                    <a:cubicBezTo>
                      <a:pt x="4111848" y="1223391"/>
                      <a:pt x="4117372" y="1220629"/>
                      <a:pt x="4123182" y="1218724"/>
                    </a:cubicBezTo>
                    <a:cubicBezTo>
                      <a:pt x="4129373" y="1216628"/>
                      <a:pt x="4136232" y="1213580"/>
                      <a:pt x="4142328" y="1214438"/>
                    </a:cubicBezTo>
                    <a:cubicBezTo>
                      <a:pt x="4160806" y="1216914"/>
                      <a:pt x="4175475" y="1212056"/>
                      <a:pt x="4188524" y="1198245"/>
                    </a:cubicBezTo>
                    <a:cubicBezTo>
                      <a:pt x="4195287" y="1191101"/>
                      <a:pt x="4205288" y="1182434"/>
                      <a:pt x="4213860" y="1182338"/>
                    </a:cubicBezTo>
                    <a:cubicBezTo>
                      <a:pt x="4234720" y="1182053"/>
                      <a:pt x="4252055" y="1175195"/>
                      <a:pt x="4270820" y="1167003"/>
                    </a:cubicBezTo>
                    <a:cubicBezTo>
                      <a:pt x="4282916" y="1161764"/>
                      <a:pt x="4296632" y="1158145"/>
                      <a:pt x="4309587" y="1153287"/>
                    </a:cubicBezTo>
                    <a:cubicBezTo>
                      <a:pt x="4324731" y="1147572"/>
                      <a:pt x="4341210" y="1145477"/>
                      <a:pt x="4350449" y="1129665"/>
                    </a:cubicBezTo>
                    <a:cubicBezTo>
                      <a:pt x="4351496" y="1127951"/>
                      <a:pt x="4354640" y="1127665"/>
                      <a:pt x="4356164" y="1126046"/>
                    </a:cubicBezTo>
                    <a:cubicBezTo>
                      <a:pt x="4361021" y="1121093"/>
                      <a:pt x="4367308" y="1116521"/>
                      <a:pt x="4369880" y="1110520"/>
                    </a:cubicBezTo>
                    <a:cubicBezTo>
                      <a:pt x="4377309" y="1092994"/>
                      <a:pt x="4383119" y="1074896"/>
                      <a:pt x="4389787" y="1057085"/>
                    </a:cubicBezTo>
                    <a:cubicBezTo>
                      <a:pt x="4391216" y="1053275"/>
                      <a:pt x="4392549" y="1048417"/>
                      <a:pt x="4395502" y="1046226"/>
                    </a:cubicBezTo>
                    <a:cubicBezTo>
                      <a:pt x="4412552" y="1033653"/>
                      <a:pt x="4429888" y="1021556"/>
                      <a:pt x="4447413" y="1009650"/>
                    </a:cubicBezTo>
                    <a:cubicBezTo>
                      <a:pt x="4454462" y="1004887"/>
                      <a:pt x="4460367" y="1007555"/>
                      <a:pt x="4466654" y="1013079"/>
                    </a:cubicBezTo>
                    <a:cubicBezTo>
                      <a:pt x="4472750" y="1018318"/>
                      <a:pt x="4480275" y="1023747"/>
                      <a:pt x="4487894" y="1025081"/>
                    </a:cubicBezTo>
                    <a:cubicBezTo>
                      <a:pt x="4503135" y="1027652"/>
                      <a:pt x="4518946" y="1028224"/>
                      <a:pt x="4534472" y="1028224"/>
                    </a:cubicBezTo>
                    <a:cubicBezTo>
                      <a:pt x="4540282" y="1028224"/>
                      <a:pt x="4546473" y="1024795"/>
                      <a:pt x="4551903" y="1022033"/>
                    </a:cubicBezTo>
                    <a:cubicBezTo>
                      <a:pt x="4562189" y="1016794"/>
                      <a:pt x="4571714" y="1009745"/>
                      <a:pt x="4582382" y="1005364"/>
                    </a:cubicBezTo>
                    <a:cubicBezTo>
                      <a:pt x="4594765" y="1000316"/>
                      <a:pt x="4602194" y="992219"/>
                      <a:pt x="4605909" y="979551"/>
                    </a:cubicBezTo>
                    <a:cubicBezTo>
                      <a:pt x="4611434" y="960692"/>
                      <a:pt x="4624579" y="947547"/>
                      <a:pt x="4640104" y="936879"/>
                    </a:cubicBezTo>
                    <a:cubicBezTo>
                      <a:pt x="4659821" y="923258"/>
                      <a:pt x="4683348" y="923925"/>
                      <a:pt x="4705731" y="920591"/>
                    </a:cubicBezTo>
                    <a:cubicBezTo>
                      <a:pt x="4714304" y="919353"/>
                      <a:pt x="4723162" y="918305"/>
                      <a:pt x="4730973" y="915162"/>
                    </a:cubicBezTo>
                    <a:cubicBezTo>
                      <a:pt x="4760595" y="903351"/>
                      <a:pt x="4790218" y="892112"/>
                      <a:pt x="4822794" y="892397"/>
                    </a:cubicBezTo>
                    <a:cubicBezTo>
                      <a:pt x="4825460" y="892397"/>
                      <a:pt x="4828128" y="892112"/>
                      <a:pt x="4830794" y="891635"/>
                    </a:cubicBezTo>
                    <a:cubicBezTo>
                      <a:pt x="4853940" y="887730"/>
                      <a:pt x="4877848" y="886206"/>
                      <a:pt x="4894421" y="865442"/>
                    </a:cubicBezTo>
                    <a:cubicBezTo>
                      <a:pt x="4897469" y="861632"/>
                      <a:pt x="4904422" y="860489"/>
                      <a:pt x="4909756" y="858964"/>
                    </a:cubicBezTo>
                    <a:cubicBezTo>
                      <a:pt x="4918996" y="856488"/>
                      <a:pt x="4925188" y="851440"/>
                      <a:pt x="4928521" y="842391"/>
                    </a:cubicBezTo>
                    <a:cubicBezTo>
                      <a:pt x="4934141" y="826770"/>
                      <a:pt x="4940808" y="811435"/>
                      <a:pt x="4945857" y="795623"/>
                    </a:cubicBezTo>
                    <a:cubicBezTo>
                      <a:pt x="4949381" y="784765"/>
                      <a:pt x="4955953" y="778764"/>
                      <a:pt x="4966145" y="774287"/>
                    </a:cubicBezTo>
                    <a:cubicBezTo>
                      <a:pt x="4971860" y="771811"/>
                      <a:pt x="4976813" y="766382"/>
                      <a:pt x="4980909" y="761333"/>
                    </a:cubicBezTo>
                    <a:cubicBezTo>
                      <a:pt x="4985862" y="755237"/>
                      <a:pt x="4988433" y="747141"/>
                      <a:pt x="4993862" y="741712"/>
                    </a:cubicBezTo>
                    <a:cubicBezTo>
                      <a:pt x="5007102" y="728186"/>
                      <a:pt x="5011198" y="713232"/>
                      <a:pt x="5006816" y="694754"/>
                    </a:cubicBezTo>
                    <a:cubicBezTo>
                      <a:pt x="5002911" y="678371"/>
                      <a:pt x="5013198" y="656463"/>
                      <a:pt x="5026724" y="653129"/>
                    </a:cubicBezTo>
                    <a:cubicBezTo>
                      <a:pt x="5041678" y="649414"/>
                      <a:pt x="5051965" y="640271"/>
                      <a:pt x="5062538" y="630079"/>
                    </a:cubicBezTo>
                    <a:cubicBezTo>
                      <a:pt x="5068443" y="624364"/>
                      <a:pt x="5076730" y="619411"/>
                      <a:pt x="5084731" y="617982"/>
                    </a:cubicBezTo>
                    <a:cubicBezTo>
                      <a:pt x="5115116" y="612458"/>
                      <a:pt x="5143786" y="619220"/>
                      <a:pt x="5172647" y="630174"/>
                    </a:cubicBezTo>
                    <a:cubicBezTo>
                      <a:pt x="5191506" y="637318"/>
                      <a:pt x="5212461" y="639223"/>
                      <a:pt x="5232654" y="642080"/>
                    </a:cubicBezTo>
                    <a:cubicBezTo>
                      <a:pt x="5238941" y="642937"/>
                      <a:pt x="5246942" y="641033"/>
                      <a:pt x="5252371" y="637508"/>
                    </a:cubicBezTo>
                    <a:cubicBezTo>
                      <a:pt x="5271421" y="625316"/>
                      <a:pt x="5290376" y="612743"/>
                      <a:pt x="5308092" y="598646"/>
                    </a:cubicBezTo>
                    <a:cubicBezTo>
                      <a:pt x="5324571" y="585407"/>
                      <a:pt x="5343144" y="579882"/>
                      <a:pt x="5363147" y="581311"/>
                    </a:cubicBezTo>
                    <a:cubicBezTo>
                      <a:pt x="5377720" y="582359"/>
                      <a:pt x="5390864" y="579977"/>
                      <a:pt x="5404580" y="576358"/>
                    </a:cubicBezTo>
                    <a:cubicBezTo>
                      <a:pt x="5416010" y="573310"/>
                      <a:pt x="5428583" y="571214"/>
                      <a:pt x="5440203" y="572548"/>
                    </a:cubicBezTo>
                    <a:cubicBezTo>
                      <a:pt x="5456491" y="574453"/>
                      <a:pt x="5469922" y="571691"/>
                      <a:pt x="5482971" y="561880"/>
                    </a:cubicBezTo>
                    <a:cubicBezTo>
                      <a:pt x="5489924" y="556641"/>
                      <a:pt x="5498878" y="553879"/>
                      <a:pt x="5507165" y="550259"/>
                    </a:cubicBezTo>
                    <a:cubicBezTo>
                      <a:pt x="5519928" y="544640"/>
                      <a:pt x="5533168" y="539877"/>
                      <a:pt x="5545645" y="533591"/>
                    </a:cubicBezTo>
                    <a:cubicBezTo>
                      <a:pt x="5559076" y="526923"/>
                      <a:pt x="5571363" y="517684"/>
                      <a:pt x="5585079" y="511969"/>
                    </a:cubicBezTo>
                    <a:cubicBezTo>
                      <a:pt x="5599843" y="505778"/>
                      <a:pt x="5609368" y="496348"/>
                      <a:pt x="5615368" y="481679"/>
                    </a:cubicBezTo>
                    <a:cubicBezTo>
                      <a:pt x="5619179" y="472440"/>
                      <a:pt x="5624417" y="462629"/>
                      <a:pt x="5631656" y="456152"/>
                    </a:cubicBezTo>
                    <a:cubicBezTo>
                      <a:pt x="5646611" y="442913"/>
                      <a:pt x="5664136" y="432625"/>
                      <a:pt x="5679377" y="419576"/>
                    </a:cubicBezTo>
                    <a:cubicBezTo>
                      <a:pt x="5700808" y="401288"/>
                      <a:pt x="5720620" y="381857"/>
                      <a:pt x="5722525" y="350615"/>
                    </a:cubicBezTo>
                    <a:cubicBezTo>
                      <a:pt x="5723572" y="333375"/>
                      <a:pt x="5732716" y="326041"/>
                      <a:pt x="5749576" y="321945"/>
                    </a:cubicBezTo>
                    <a:cubicBezTo>
                      <a:pt x="5755195" y="320612"/>
                      <a:pt x="5763197" y="318040"/>
                      <a:pt x="5764911" y="313849"/>
                    </a:cubicBezTo>
                    <a:cubicBezTo>
                      <a:pt x="5770054" y="301371"/>
                      <a:pt x="5780722" y="298895"/>
                      <a:pt x="5791009" y="293942"/>
                    </a:cubicBezTo>
                    <a:cubicBezTo>
                      <a:pt x="5797201" y="290989"/>
                      <a:pt x="5804821" y="285179"/>
                      <a:pt x="5806440" y="279178"/>
                    </a:cubicBezTo>
                    <a:cubicBezTo>
                      <a:pt x="5813107" y="254889"/>
                      <a:pt x="5831395" y="240602"/>
                      <a:pt x="5848636" y="224885"/>
                    </a:cubicBezTo>
                    <a:cubicBezTo>
                      <a:pt x="5853684" y="220218"/>
                      <a:pt x="5859113" y="214884"/>
                      <a:pt x="5861590" y="208788"/>
                    </a:cubicBezTo>
                    <a:cubicBezTo>
                      <a:pt x="5866829" y="195643"/>
                      <a:pt x="5874639" y="186118"/>
                      <a:pt x="5888355" y="181166"/>
                    </a:cubicBezTo>
                    <a:cubicBezTo>
                      <a:pt x="5892736" y="179642"/>
                      <a:pt x="5896737" y="176117"/>
                      <a:pt x="5900071" y="172784"/>
                    </a:cubicBezTo>
                    <a:cubicBezTo>
                      <a:pt x="5907215" y="165545"/>
                      <a:pt x="5913215" y="157067"/>
                      <a:pt x="5920740" y="150305"/>
                    </a:cubicBezTo>
                    <a:cubicBezTo>
                      <a:pt x="5939885" y="132874"/>
                      <a:pt x="5958840" y="115729"/>
                      <a:pt x="5969985" y="91345"/>
                    </a:cubicBezTo>
                    <a:cubicBezTo>
                      <a:pt x="5975413" y="79439"/>
                      <a:pt x="5981605" y="66485"/>
                      <a:pt x="5991130" y="58293"/>
                    </a:cubicBezTo>
                    <a:cubicBezTo>
                      <a:pt x="6003227" y="47911"/>
                      <a:pt x="6019133" y="42005"/>
                      <a:pt x="6033325" y="33909"/>
                    </a:cubicBezTo>
                    <a:cubicBezTo>
                      <a:pt x="6040469" y="29813"/>
                      <a:pt x="6047137" y="24860"/>
                      <a:pt x="6054376" y="20955"/>
                    </a:cubicBezTo>
                    <a:cubicBezTo>
                      <a:pt x="6067234" y="14097"/>
                      <a:pt x="6080379" y="7715"/>
                      <a:pt x="6095524" y="0"/>
                    </a:cubicBezTo>
                    <a:close/>
                  </a:path>
                </a:pathLst>
              </a:custGeom>
              <a:blipFill>
                <a:blip r:embed="rId2">
                  <a:alphaModFix amt="57000"/>
                </a:blip>
                <a:tile tx="0" ty="0" sx="100000" sy="100000" flip="none" algn="tl"/>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grpSp>
      <p:sp>
        <p:nvSpPr>
          <p:cNvPr id="5" name="مربع نص 4">
            <a:extLst>
              <a:ext uri="{FF2B5EF4-FFF2-40B4-BE49-F238E27FC236}">
                <a16:creationId xmlns:a16="http://schemas.microsoft.com/office/drawing/2014/main" id="{F211BD48-D059-5CA3-C708-B8E26955AD0E}"/>
              </a:ext>
            </a:extLst>
          </p:cNvPr>
          <p:cNvSpPr txBox="1"/>
          <p:nvPr/>
        </p:nvSpPr>
        <p:spPr>
          <a:xfrm>
            <a:off x="838199" y="1120676"/>
            <a:ext cx="10209552" cy="2308324"/>
          </a:xfrm>
          <a:prstGeom prst="rect">
            <a:avLst/>
          </a:prstGeom>
        </p:spPr>
        <p:txBody>
          <a:bodyPr vert="horz" lIns="91440" tIns="45720" rIns="91440" bIns="45720" rtlCol="0" anchor="b">
            <a:normAutofit/>
          </a:bodyPr>
          <a:lstStyle/>
          <a:p>
            <a:pPr algn="ctr" rtl="1">
              <a:lnSpc>
                <a:spcPct val="90000"/>
              </a:lnSpc>
              <a:spcBef>
                <a:spcPct val="0"/>
              </a:spcBef>
              <a:spcAft>
                <a:spcPts val="600"/>
              </a:spcAft>
            </a:pPr>
            <a:r>
              <a:rPr lang="ar-EG" sz="5400" kern="1200" dirty="0">
                <a:solidFill>
                  <a:schemeClr val="bg1"/>
                </a:solidFill>
                <a:latin typeface="Sakkal Majalla" panose="02000000000000000000" pitchFamily="2" charset="-78"/>
                <a:ea typeface="+mj-ea"/>
                <a:cs typeface="Sakkal Majalla" panose="02000000000000000000" pitchFamily="2" charset="-78"/>
              </a:rPr>
              <a:t>خرق ( سوء) أخلاقيات البحث العلمي</a:t>
            </a:r>
            <a:endParaRPr lang="en-US" sz="5400" kern="1200" dirty="0">
              <a:solidFill>
                <a:schemeClr val="bg1"/>
              </a:solidFill>
              <a:latin typeface="Sakkal Majalla" panose="02000000000000000000" pitchFamily="2" charset="-78"/>
              <a:ea typeface="+mj-ea"/>
              <a:cs typeface="Sakkal Majalla" panose="02000000000000000000" pitchFamily="2" charset="-78"/>
            </a:endParaRPr>
          </a:p>
        </p:txBody>
      </p:sp>
    </p:spTree>
    <p:extLst>
      <p:ext uri="{BB962C8B-B14F-4D97-AF65-F5344CB8AC3E}">
        <p14:creationId xmlns:p14="http://schemas.microsoft.com/office/powerpoint/2010/main" val="409036395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F52CEEF0-F14D-8FB6-E90D-F4191FAEBFEA}"/>
              </a:ext>
            </a:extLst>
          </p:cNvPr>
          <p:cNvSpPr>
            <a:spLocks noGrp="1"/>
          </p:cNvSpPr>
          <p:nvPr>
            <p:ph idx="1"/>
          </p:nvPr>
        </p:nvSpPr>
        <p:spPr>
          <a:xfrm>
            <a:off x="838200" y="1019331"/>
            <a:ext cx="10515600" cy="5157632"/>
          </a:xfrm>
        </p:spPr>
        <p:txBody>
          <a:bodyPr>
            <a:normAutofit/>
          </a:bodyPr>
          <a:lstStyle/>
          <a:p>
            <a:pPr algn="just" rtl="1"/>
            <a:r>
              <a:rPr lang="ar-EG" sz="3200" dirty="0">
                <a:solidFill>
                  <a:schemeClr val="bg1"/>
                </a:solidFill>
                <a:latin typeface="Sakkal Majalla" panose="02000000000000000000" pitchFamily="2" charset="-78"/>
                <a:cs typeface="Sakkal Majalla" panose="02000000000000000000" pitchFamily="2" charset="-78"/>
              </a:rPr>
              <a:t>في الولايات المتحدة الأمريكية ، اظهر سوء أخلاقيات البحث العلمي في فترة </a:t>
            </a:r>
          </a:p>
          <a:p>
            <a:pPr marL="0" indent="0" algn="just" rtl="1">
              <a:buNone/>
            </a:pPr>
            <a:r>
              <a:rPr lang="ar-EG" sz="3200" dirty="0">
                <a:solidFill>
                  <a:schemeClr val="bg1"/>
                </a:solidFill>
                <a:latin typeface="Sakkal Majalla" panose="02000000000000000000" pitchFamily="2" charset="-78"/>
                <a:cs typeface="Sakkal Majalla" panose="02000000000000000000" pitchFamily="2" charset="-78"/>
              </a:rPr>
              <a:t>الثمانينيات وعيا شعبيا مع ظهور عدة حالات من عدم الصلاحية العلمية . </a:t>
            </a:r>
          </a:p>
          <a:p>
            <a:pPr algn="just" rtl="1"/>
            <a:r>
              <a:rPr lang="ar-EG" sz="3200" dirty="0">
                <a:solidFill>
                  <a:schemeClr val="bg1"/>
                </a:solidFill>
                <a:latin typeface="Sakkal Majalla" panose="02000000000000000000" pitchFamily="2" charset="-78"/>
                <a:cs typeface="Sakkal Majalla" panose="02000000000000000000" pitchFamily="2" charset="-78"/>
              </a:rPr>
              <a:t>  أصبح الكونجرس الأمريكي مهتما بكل من المعهد القومي للصحة وبالجامعات ، وبالتالي مرر الكونجرس عام 1985 قانون للإرشاد البحثي في مجال الصحة والتي تنص على </a:t>
            </a:r>
            <a:r>
              <a:rPr lang="ar-EG" sz="3200" u="sng" dirty="0">
                <a:solidFill>
                  <a:schemeClr val="bg1"/>
                </a:solidFill>
                <a:latin typeface="Sakkal Majalla" panose="02000000000000000000" pitchFamily="2" charset="-78"/>
                <a:cs typeface="Sakkal Majalla" panose="02000000000000000000" pitchFamily="2" charset="-78"/>
              </a:rPr>
              <a:t>" على مؤسسات البحث العلمي التي تتطلع للحصول على منح مالية أن تؤسس أو توجد عملية إدارية للتعامل مع خرق أخلاقيات البحث العلمي وذلك بطريقة رسمية" </a:t>
            </a:r>
          </a:p>
          <a:p>
            <a:pPr algn="just" rtl="1">
              <a:buFont typeface="Wingdings" panose="05000000000000000000" pitchFamily="2" charset="2"/>
              <a:buChar char="ü"/>
            </a:pPr>
            <a:r>
              <a:rPr lang="ar-EG" sz="3200" u="sng" dirty="0">
                <a:solidFill>
                  <a:schemeClr val="accent4">
                    <a:lumMod val="60000"/>
                    <a:lumOff val="40000"/>
                  </a:schemeClr>
                </a:solidFill>
                <a:latin typeface="Sakkal Majalla" panose="02000000000000000000" pitchFamily="2" charset="-78"/>
                <a:cs typeface="Sakkal Majalla" panose="02000000000000000000" pitchFamily="2" charset="-78"/>
              </a:rPr>
              <a:t>الخلاصة: </a:t>
            </a:r>
            <a:r>
              <a:rPr lang="ar-EG" sz="3200" dirty="0">
                <a:solidFill>
                  <a:schemeClr val="accent4">
                    <a:lumMod val="60000"/>
                    <a:lumOff val="40000"/>
                  </a:schemeClr>
                </a:solidFill>
                <a:latin typeface="Sakkal Majalla" panose="02000000000000000000" pitchFamily="2" charset="-78"/>
                <a:cs typeface="Sakkal Majalla" panose="02000000000000000000" pitchFamily="2" charset="-78"/>
              </a:rPr>
              <a:t>يجب ان يكون بكل مؤسسة علمية إجراءاتها التنفيذية التي تطبقها ضد أي فرد أو مجموعة من الأفراد تقام ضده ( ضدهم) ادعاءات بخرق أخلاقيات البحث العلمي ، وذلك من خلال إجراء التحقيقات في تلك الادعاءات أو الاتهامات ، ويرفع الأمر بعد التحقيق إلى مكتب الأمانة العلمية. </a:t>
            </a:r>
          </a:p>
        </p:txBody>
      </p:sp>
    </p:spTree>
    <p:extLst>
      <p:ext uri="{BB962C8B-B14F-4D97-AF65-F5344CB8AC3E}">
        <p14:creationId xmlns:p14="http://schemas.microsoft.com/office/powerpoint/2010/main" val="41784900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787F4F1C-8D3D-4EC1-B72D-A0470A5A08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2" name="Group 11">
            <a:extLst>
              <a:ext uri="{FF2B5EF4-FFF2-40B4-BE49-F238E27FC236}">
                <a16:creationId xmlns:a16="http://schemas.microsoft.com/office/drawing/2014/main" id="{D1E3DD61-64DB-46AD-B249-E273CD86B05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3296011"/>
            <a:ext cx="12192000" cy="3561989"/>
            <a:chOff x="0" y="3296011"/>
            <a:chExt cx="12192000" cy="3561989"/>
          </a:xfrm>
          <a:effectLst>
            <a:outerShdw blurRad="254000" dist="152400" dir="16200000" rotWithShape="0">
              <a:prstClr val="black">
                <a:alpha val="10000"/>
              </a:prstClr>
            </a:outerShdw>
          </a:effectLst>
        </p:grpSpPr>
        <p:grpSp>
          <p:nvGrpSpPr>
            <p:cNvPr id="13" name="Group 12">
              <a:extLst>
                <a:ext uri="{FF2B5EF4-FFF2-40B4-BE49-F238E27FC236}">
                  <a16:creationId xmlns:a16="http://schemas.microsoft.com/office/drawing/2014/main" id="{0D7053D3-590A-4E94-B092-C96EAF744C33}"/>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0" y="3681702"/>
              <a:ext cx="12192000" cy="3176298"/>
              <a:chOff x="0" y="3681702"/>
              <a:chExt cx="12192000" cy="3176298"/>
            </a:xfrm>
          </p:grpSpPr>
          <p:sp>
            <p:nvSpPr>
              <p:cNvPr id="17" name="Freeform: Shape 16">
                <a:extLst>
                  <a:ext uri="{FF2B5EF4-FFF2-40B4-BE49-F238E27FC236}">
                    <a16:creationId xmlns:a16="http://schemas.microsoft.com/office/drawing/2014/main" id="{2EB67199-6FF0-4DED-89D1-BAEA95F9F59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3681702"/>
                <a:ext cx="12192000" cy="3176298"/>
              </a:xfrm>
              <a:custGeom>
                <a:avLst/>
                <a:gdLst>
                  <a:gd name="connsiteX0" fmla="*/ 12192000 w 12192000"/>
                  <a:gd name="connsiteY0" fmla="*/ 0 h 3176298"/>
                  <a:gd name="connsiteX1" fmla="*/ 12192000 w 12192000"/>
                  <a:gd name="connsiteY1" fmla="*/ 3176298 h 3176298"/>
                  <a:gd name="connsiteX2" fmla="*/ 0 w 12192000"/>
                  <a:gd name="connsiteY2" fmla="*/ 3176298 h 3176298"/>
                  <a:gd name="connsiteX3" fmla="*/ 0 w 12192000"/>
                  <a:gd name="connsiteY3" fmla="*/ 2264980 h 3176298"/>
                  <a:gd name="connsiteX4" fmla="*/ 544 w 12192000"/>
                  <a:gd name="connsiteY4" fmla="*/ 2264980 h 3176298"/>
                  <a:gd name="connsiteX5" fmla="*/ 544 w 12192000"/>
                  <a:gd name="connsiteY5" fmla="*/ 2392219 h 3176298"/>
                  <a:gd name="connsiteX6" fmla="*/ 61197 w 12192000"/>
                  <a:gd name="connsiteY6" fmla="*/ 2387448 h 3176298"/>
                  <a:gd name="connsiteX7" fmla="*/ 119613 w 12192000"/>
                  <a:gd name="connsiteY7" fmla="*/ 2369945 h 3176298"/>
                  <a:gd name="connsiteX8" fmla="*/ 172384 w 12192000"/>
                  <a:gd name="connsiteY8" fmla="*/ 2347084 h 3176298"/>
                  <a:gd name="connsiteX9" fmla="*/ 274873 w 12192000"/>
                  <a:gd name="connsiteY9" fmla="*/ 2336988 h 3176298"/>
                  <a:gd name="connsiteX10" fmla="*/ 307259 w 12192000"/>
                  <a:gd name="connsiteY10" fmla="*/ 2331461 h 3176298"/>
                  <a:gd name="connsiteX11" fmla="*/ 394511 w 12192000"/>
                  <a:gd name="connsiteY11" fmla="*/ 2308601 h 3176298"/>
                  <a:gd name="connsiteX12" fmla="*/ 494337 w 12192000"/>
                  <a:gd name="connsiteY12" fmla="*/ 2268213 h 3176298"/>
                  <a:gd name="connsiteX13" fmla="*/ 546917 w 12192000"/>
                  <a:gd name="connsiteY13" fmla="*/ 2283264 h 3176298"/>
                  <a:gd name="connsiteX14" fmla="*/ 730754 w 12192000"/>
                  <a:gd name="connsiteY14" fmla="*/ 2240780 h 3176298"/>
                  <a:gd name="connsiteX15" fmla="*/ 785432 w 12192000"/>
                  <a:gd name="connsiteY15" fmla="*/ 2218682 h 3176298"/>
                  <a:gd name="connsiteX16" fmla="*/ 801053 w 12192000"/>
                  <a:gd name="connsiteY16" fmla="*/ 2204013 h 3176298"/>
                  <a:gd name="connsiteX17" fmla="*/ 858205 w 12192000"/>
                  <a:gd name="connsiteY17" fmla="*/ 2169532 h 3176298"/>
                  <a:gd name="connsiteX18" fmla="*/ 949646 w 12192000"/>
                  <a:gd name="connsiteY18" fmla="*/ 2157340 h 3176298"/>
                  <a:gd name="connsiteX19" fmla="*/ 960887 w 12192000"/>
                  <a:gd name="connsiteY19" fmla="*/ 2150099 h 3176298"/>
                  <a:gd name="connsiteX20" fmla="*/ 977653 w 12192000"/>
                  <a:gd name="connsiteY20" fmla="*/ 2138480 h 3176298"/>
                  <a:gd name="connsiteX21" fmla="*/ 1071762 w 12192000"/>
                  <a:gd name="connsiteY21" fmla="*/ 2117905 h 3176298"/>
                  <a:gd name="connsiteX22" fmla="*/ 1092527 w 12192000"/>
                  <a:gd name="connsiteY22" fmla="*/ 2111428 h 3176298"/>
                  <a:gd name="connsiteX23" fmla="*/ 1109865 w 12192000"/>
                  <a:gd name="connsiteY23" fmla="*/ 2100568 h 3176298"/>
                  <a:gd name="connsiteX24" fmla="*/ 1162823 w 12192000"/>
                  <a:gd name="connsiteY24" fmla="*/ 2075613 h 3176298"/>
                  <a:gd name="connsiteX25" fmla="*/ 1206641 w 12192000"/>
                  <a:gd name="connsiteY25" fmla="*/ 2074851 h 3176298"/>
                  <a:gd name="connsiteX26" fmla="*/ 1267411 w 12192000"/>
                  <a:gd name="connsiteY26" fmla="*/ 2060753 h 3176298"/>
                  <a:gd name="connsiteX27" fmla="*/ 1380762 w 12192000"/>
                  <a:gd name="connsiteY27" fmla="*/ 2046847 h 3176298"/>
                  <a:gd name="connsiteX28" fmla="*/ 1404006 w 12192000"/>
                  <a:gd name="connsiteY28" fmla="*/ 2038844 h 3176298"/>
                  <a:gd name="connsiteX29" fmla="*/ 1544598 w 12192000"/>
                  <a:gd name="connsiteY29" fmla="*/ 2000932 h 3176298"/>
                  <a:gd name="connsiteX30" fmla="*/ 1657188 w 12192000"/>
                  <a:gd name="connsiteY30" fmla="*/ 2001697 h 3176298"/>
                  <a:gd name="connsiteX31" fmla="*/ 1665950 w 12192000"/>
                  <a:gd name="connsiteY31" fmla="*/ 2003411 h 3176298"/>
                  <a:gd name="connsiteX32" fmla="*/ 1709006 w 12192000"/>
                  <a:gd name="connsiteY32" fmla="*/ 2015983 h 3176298"/>
                  <a:gd name="connsiteX33" fmla="*/ 1775684 w 12192000"/>
                  <a:gd name="connsiteY33" fmla="*/ 2012555 h 3176298"/>
                  <a:gd name="connsiteX34" fmla="*/ 1821596 w 12192000"/>
                  <a:gd name="connsiteY34" fmla="*/ 1995218 h 3176298"/>
                  <a:gd name="connsiteX35" fmla="*/ 1878748 w 12192000"/>
                  <a:gd name="connsiteY35" fmla="*/ 1994457 h 3176298"/>
                  <a:gd name="connsiteX36" fmla="*/ 1944092 w 12192000"/>
                  <a:gd name="connsiteY36" fmla="*/ 2005315 h 3176298"/>
                  <a:gd name="connsiteX37" fmla="*/ 1973429 w 12192000"/>
                  <a:gd name="connsiteY37" fmla="*/ 2007601 h 3176298"/>
                  <a:gd name="connsiteX38" fmla="*/ 2054013 w 12192000"/>
                  <a:gd name="connsiteY38" fmla="*/ 2030082 h 3176298"/>
                  <a:gd name="connsiteX39" fmla="*/ 2102021 w 12192000"/>
                  <a:gd name="connsiteY39" fmla="*/ 2024557 h 3176298"/>
                  <a:gd name="connsiteX40" fmla="*/ 2149267 w 12192000"/>
                  <a:gd name="connsiteY40" fmla="*/ 2009697 h 3176298"/>
                  <a:gd name="connsiteX41" fmla="*/ 2179556 w 12192000"/>
                  <a:gd name="connsiteY41" fmla="*/ 1995409 h 3176298"/>
                  <a:gd name="connsiteX42" fmla="*/ 2240710 w 12192000"/>
                  <a:gd name="connsiteY42" fmla="*/ 1985312 h 3176298"/>
                  <a:gd name="connsiteX43" fmla="*/ 2251948 w 12192000"/>
                  <a:gd name="connsiteY43" fmla="*/ 1986836 h 3176298"/>
                  <a:gd name="connsiteX44" fmla="*/ 2434456 w 12192000"/>
                  <a:gd name="connsiteY44" fmla="*/ 1999410 h 3176298"/>
                  <a:gd name="connsiteX45" fmla="*/ 2506847 w 12192000"/>
                  <a:gd name="connsiteY45" fmla="*/ 2019603 h 3176298"/>
                  <a:gd name="connsiteX46" fmla="*/ 2522279 w 12192000"/>
                  <a:gd name="connsiteY46" fmla="*/ 2022080 h 3176298"/>
                  <a:gd name="connsiteX47" fmla="*/ 2676398 w 12192000"/>
                  <a:gd name="connsiteY47" fmla="*/ 2044751 h 3176298"/>
                  <a:gd name="connsiteX48" fmla="*/ 2693543 w 12192000"/>
                  <a:gd name="connsiteY48" fmla="*/ 2045703 h 3176298"/>
                  <a:gd name="connsiteX49" fmla="*/ 2741360 w 12192000"/>
                  <a:gd name="connsiteY49" fmla="*/ 2041701 h 3176298"/>
                  <a:gd name="connsiteX50" fmla="*/ 2854140 w 12192000"/>
                  <a:gd name="connsiteY50" fmla="*/ 2082851 h 3176298"/>
                  <a:gd name="connsiteX51" fmla="*/ 2967110 w 12192000"/>
                  <a:gd name="connsiteY51" fmla="*/ 2096949 h 3176298"/>
                  <a:gd name="connsiteX52" fmla="*/ 3029216 w 12192000"/>
                  <a:gd name="connsiteY52" fmla="*/ 2096757 h 3176298"/>
                  <a:gd name="connsiteX53" fmla="*/ 3073604 w 12192000"/>
                  <a:gd name="connsiteY53" fmla="*/ 2106856 h 3176298"/>
                  <a:gd name="connsiteX54" fmla="*/ 3182763 w 12192000"/>
                  <a:gd name="connsiteY54" fmla="*/ 2137527 h 3176298"/>
                  <a:gd name="connsiteX55" fmla="*/ 3234202 w 12192000"/>
                  <a:gd name="connsiteY55" fmla="*/ 2142289 h 3176298"/>
                  <a:gd name="connsiteX56" fmla="*/ 3288877 w 12192000"/>
                  <a:gd name="connsiteY56" fmla="*/ 2152578 h 3176298"/>
                  <a:gd name="connsiteX57" fmla="*/ 3424135 w 12192000"/>
                  <a:gd name="connsiteY57" fmla="*/ 2198680 h 3176298"/>
                  <a:gd name="connsiteX58" fmla="*/ 3534629 w 12192000"/>
                  <a:gd name="connsiteY58" fmla="*/ 2196013 h 3176298"/>
                  <a:gd name="connsiteX59" fmla="*/ 3605116 w 12192000"/>
                  <a:gd name="connsiteY59" fmla="*/ 2196583 h 3176298"/>
                  <a:gd name="connsiteX60" fmla="*/ 3689131 w 12192000"/>
                  <a:gd name="connsiteY60" fmla="*/ 2211824 h 3176298"/>
                  <a:gd name="connsiteX61" fmla="*/ 3757902 w 12192000"/>
                  <a:gd name="connsiteY61" fmla="*/ 2234114 h 3176298"/>
                  <a:gd name="connsiteX62" fmla="*/ 3852966 w 12192000"/>
                  <a:gd name="connsiteY62" fmla="*/ 2251831 h 3176298"/>
                  <a:gd name="connsiteX63" fmla="*/ 3947648 w 12192000"/>
                  <a:gd name="connsiteY63" fmla="*/ 2285932 h 3176298"/>
                  <a:gd name="connsiteX64" fmla="*/ 4013753 w 12192000"/>
                  <a:gd name="connsiteY64" fmla="*/ 2312031 h 3176298"/>
                  <a:gd name="connsiteX65" fmla="*/ 4105766 w 12192000"/>
                  <a:gd name="connsiteY65" fmla="*/ 2335082 h 3176298"/>
                  <a:gd name="connsiteX66" fmla="*/ 4246551 w 12192000"/>
                  <a:gd name="connsiteY66" fmla="*/ 2351274 h 3176298"/>
                  <a:gd name="connsiteX67" fmla="*/ 4311323 w 12192000"/>
                  <a:gd name="connsiteY67" fmla="*/ 2352991 h 3176298"/>
                  <a:gd name="connsiteX68" fmla="*/ 4413817 w 12192000"/>
                  <a:gd name="connsiteY68" fmla="*/ 2390899 h 3176298"/>
                  <a:gd name="connsiteX69" fmla="*/ 4457632 w 12192000"/>
                  <a:gd name="connsiteY69" fmla="*/ 2409188 h 3176298"/>
                  <a:gd name="connsiteX70" fmla="*/ 4497068 w 12192000"/>
                  <a:gd name="connsiteY70" fmla="*/ 2393947 h 3176298"/>
                  <a:gd name="connsiteX71" fmla="*/ 4522596 w 12192000"/>
                  <a:gd name="connsiteY71" fmla="*/ 2376421 h 3176298"/>
                  <a:gd name="connsiteX72" fmla="*/ 4603368 w 12192000"/>
                  <a:gd name="connsiteY72" fmla="*/ 2391282 h 3176298"/>
                  <a:gd name="connsiteX73" fmla="*/ 4689098 w 12192000"/>
                  <a:gd name="connsiteY73" fmla="*/ 2406903 h 3176298"/>
                  <a:gd name="connsiteX74" fmla="*/ 4719697 w 12192000"/>
                  <a:gd name="connsiteY74" fmla="*/ 2413428 h 3176298"/>
                  <a:gd name="connsiteX75" fmla="*/ 4726469 w 12192000"/>
                  <a:gd name="connsiteY75" fmla="*/ 2414298 h 3176298"/>
                  <a:gd name="connsiteX76" fmla="*/ 4785776 w 12192000"/>
                  <a:gd name="connsiteY76" fmla="*/ 2414298 h 3176298"/>
                  <a:gd name="connsiteX77" fmla="*/ 4788661 w 12192000"/>
                  <a:gd name="connsiteY77" fmla="*/ 2414047 h 3176298"/>
                  <a:gd name="connsiteX78" fmla="*/ 4827024 w 12192000"/>
                  <a:gd name="connsiteY78" fmla="*/ 2408999 h 3176298"/>
                  <a:gd name="connsiteX79" fmla="*/ 4887415 w 12192000"/>
                  <a:gd name="connsiteY79" fmla="*/ 2405570 h 3176298"/>
                  <a:gd name="connsiteX80" fmla="*/ 4936184 w 12192000"/>
                  <a:gd name="connsiteY80" fmla="*/ 2395853 h 3176298"/>
                  <a:gd name="connsiteX81" fmla="*/ 4953328 w 12192000"/>
                  <a:gd name="connsiteY81" fmla="*/ 2390138 h 3176298"/>
                  <a:gd name="connsiteX82" fmla="*/ 5089162 w 12192000"/>
                  <a:gd name="connsiteY82" fmla="*/ 2345560 h 3176298"/>
                  <a:gd name="connsiteX83" fmla="*/ 5234326 w 12192000"/>
                  <a:gd name="connsiteY83" fmla="*/ 2309935 h 3176298"/>
                  <a:gd name="connsiteX84" fmla="*/ 5328438 w 12192000"/>
                  <a:gd name="connsiteY84" fmla="*/ 2332416 h 3176298"/>
                  <a:gd name="connsiteX85" fmla="*/ 5363491 w 12192000"/>
                  <a:gd name="connsiteY85" fmla="*/ 2332034 h 3176298"/>
                  <a:gd name="connsiteX86" fmla="*/ 5524660 w 12192000"/>
                  <a:gd name="connsiteY86" fmla="*/ 2337178 h 3176298"/>
                  <a:gd name="connsiteX87" fmla="*/ 5553045 w 12192000"/>
                  <a:gd name="connsiteY87" fmla="*/ 2342701 h 3176298"/>
                  <a:gd name="connsiteX88" fmla="*/ 5706401 w 12192000"/>
                  <a:gd name="connsiteY88" fmla="*/ 2320032 h 3176298"/>
                  <a:gd name="connsiteX89" fmla="*/ 5762029 w 12192000"/>
                  <a:gd name="connsiteY89" fmla="*/ 2316221 h 3176298"/>
                  <a:gd name="connsiteX90" fmla="*/ 5813276 w 12192000"/>
                  <a:gd name="connsiteY90" fmla="*/ 2309935 h 3176298"/>
                  <a:gd name="connsiteX91" fmla="*/ 5884906 w 12192000"/>
                  <a:gd name="connsiteY91" fmla="*/ 2308411 h 3176298"/>
                  <a:gd name="connsiteX92" fmla="*/ 5959204 w 12192000"/>
                  <a:gd name="connsiteY92" fmla="*/ 2311269 h 3176298"/>
                  <a:gd name="connsiteX93" fmla="*/ 6042072 w 12192000"/>
                  <a:gd name="connsiteY93" fmla="*/ 2310697 h 3176298"/>
                  <a:gd name="connsiteX94" fmla="*/ 6074842 w 12192000"/>
                  <a:gd name="connsiteY94" fmla="*/ 2305745 h 3176298"/>
                  <a:gd name="connsiteX95" fmla="*/ 6163425 w 12192000"/>
                  <a:gd name="connsiteY95" fmla="*/ 2309172 h 3176298"/>
                  <a:gd name="connsiteX96" fmla="*/ 6209909 w 12192000"/>
                  <a:gd name="connsiteY96" fmla="*/ 2303459 h 3176298"/>
                  <a:gd name="connsiteX97" fmla="*/ 6286493 w 12192000"/>
                  <a:gd name="connsiteY97" fmla="*/ 2302315 h 3176298"/>
                  <a:gd name="connsiteX98" fmla="*/ 6311449 w 12192000"/>
                  <a:gd name="connsiteY98" fmla="*/ 2300980 h 3176298"/>
                  <a:gd name="connsiteX99" fmla="*/ 6333739 w 12192000"/>
                  <a:gd name="connsiteY99" fmla="*/ 2300218 h 3176298"/>
                  <a:gd name="connsiteX100" fmla="*/ 6410131 w 12192000"/>
                  <a:gd name="connsiteY100" fmla="*/ 2315841 h 3176298"/>
                  <a:gd name="connsiteX101" fmla="*/ 6477951 w 12192000"/>
                  <a:gd name="connsiteY101" fmla="*/ 2316793 h 3176298"/>
                  <a:gd name="connsiteX102" fmla="*/ 6596828 w 12192000"/>
                  <a:gd name="connsiteY102" fmla="*/ 2329368 h 3176298"/>
                  <a:gd name="connsiteX103" fmla="*/ 6623118 w 12192000"/>
                  <a:gd name="connsiteY103" fmla="*/ 2324985 h 3176298"/>
                  <a:gd name="connsiteX104" fmla="*/ 6705417 w 12192000"/>
                  <a:gd name="connsiteY104" fmla="*/ 2323272 h 3176298"/>
                  <a:gd name="connsiteX105" fmla="*/ 6752283 w 12192000"/>
                  <a:gd name="connsiteY105" fmla="*/ 2321937 h 3176298"/>
                  <a:gd name="connsiteX106" fmla="*/ 6810195 w 12192000"/>
                  <a:gd name="connsiteY106" fmla="*/ 2331082 h 3176298"/>
                  <a:gd name="connsiteX107" fmla="*/ 6910782 w 12192000"/>
                  <a:gd name="connsiteY107" fmla="*/ 2350512 h 3176298"/>
                  <a:gd name="connsiteX108" fmla="*/ 6937263 w 12192000"/>
                  <a:gd name="connsiteY108" fmla="*/ 2353561 h 3176298"/>
                  <a:gd name="connsiteX109" fmla="*/ 6985653 w 12192000"/>
                  <a:gd name="connsiteY109" fmla="*/ 2362897 h 3176298"/>
                  <a:gd name="connsiteX110" fmla="*/ 6994415 w 12192000"/>
                  <a:gd name="connsiteY110" fmla="*/ 2364611 h 3176298"/>
                  <a:gd name="connsiteX111" fmla="*/ 7068141 w 12192000"/>
                  <a:gd name="connsiteY111" fmla="*/ 2388234 h 3176298"/>
                  <a:gd name="connsiteX112" fmla="*/ 7106432 w 12192000"/>
                  <a:gd name="connsiteY112" fmla="*/ 2390138 h 3176298"/>
                  <a:gd name="connsiteX113" fmla="*/ 7216547 w 12192000"/>
                  <a:gd name="connsiteY113" fmla="*/ 2390330 h 3176298"/>
                  <a:gd name="connsiteX114" fmla="*/ 7263220 w 12192000"/>
                  <a:gd name="connsiteY114" fmla="*/ 2386709 h 3176298"/>
                  <a:gd name="connsiteX115" fmla="*/ 7375428 w 12192000"/>
                  <a:gd name="connsiteY115" fmla="*/ 2372803 h 3176298"/>
                  <a:gd name="connsiteX116" fmla="*/ 7445916 w 12192000"/>
                  <a:gd name="connsiteY116" fmla="*/ 2365945 h 3176298"/>
                  <a:gd name="connsiteX117" fmla="*/ 7526880 w 12192000"/>
                  <a:gd name="connsiteY117" fmla="*/ 2355084 h 3176298"/>
                  <a:gd name="connsiteX118" fmla="*/ 7619655 w 12192000"/>
                  <a:gd name="connsiteY118" fmla="*/ 2348226 h 3176298"/>
                  <a:gd name="connsiteX119" fmla="*/ 7788636 w 12192000"/>
                  <a:gd name="connsiteY119" fmla="*/ 2327461 h 3176298"/>
                  <a:gd name="connsiteX120" fmla="*/ 7952280 w 12192000"/>
                  <a:gd name="connsiteY120" fmla="*/ 2305935 h 3176298"/>
                  <a:gd name="connsiteX121" fmla="*/ 8019339 w 12192000"/>
                  <a:gd name="connsiteY121" fmla="*/ 2286884 h 3176298"/>
                  <a:gd name="connsiteX122" fmla="*/ 8137835 w 12192000"/>
                  <a:gd name="connsiteY122" fmla="*/ 2259832 h 3176298"/>
                  <a:gd name="connsiteX123" fmla="*/ 8189651 w 12192000"/>
                  <a:gd name="connsiteY123" fmla="*/ 2243639 h 3176298"/>
                  <a:gd name="connsiteX124" fmla="*/ 8313671 w 12192000"/>
                  <a:gd name="connsiteY124" fmla="*/ 2209920 h 3176298"/>
                  <a:gd name="connsiteX125" fmla="*/ 8459979 w 12192000"/>
                  <a:gd name="connsiteY125" fmla="*/ 2158864 h 3176298"/>
                  <a:gd name="connsiteX126" fmla="*/ 8516369 w 12192000"/>
                  <a:gd name="connsiteY126" fmla="*/ 2144003 h 3176298"/>
                  <a:gd name="connsiteX127" fmla="*/ 8657726 w 12192000"/>
                  <a:gd name="connsiteY127" fmla="*/ 2106284 h 3176298"/>
                  <a:gd name="connsiteX128" fmla="*/ 8711448 w 12192000"/>
                  <a:gd name="connsiteY128" fmla="*/ 2098664 h 3176298"/>
                  <a:gd name="connsiteX129" fmla="*/ 8772219 w 12192000"/>
                  <a:gd name="connsiteY129" fmla="*/ 2082280 h 3176298"/>
                  <a:gd name="connsiteX130" fmla="*/ 8845565 w 12192000"/>
                  <a:gd name="connsiteY130" fmla="*/ 2053705 h 3176298"/>
                  <a:gd name="connsiteX131" fmla="*/ 8967871 w 12192000"/>
                  <a:gd name="connsiteY131" fmla="*/ 2011221 h 3176298"/>
                  <a:gd name="connsiteX132" fmla="*/ 9015878 w 12192000"/>
                  <a:gd name="connsiteY132" fmla="*/ 2001124 h 3176298"/>
                  <a:gd name="connsiteX133" fmla="*/ 9234579 w 12192000"/>
                  <a:gd name="connsiteY133" fmla="*/ 1935209 h 3176298"/>
                  <a:gd name="connsiteX134" fmla="*/ 9346597 w 12192000"/>
                  <a:gd name="connsiteY134" fmla="*/ 1896917 h 3176298"/>
                  <a:gd name="connsiteX135" fmla="*/ 9416321 w 12192000"/>
                  <a:gd name="connsiteY135" fmla="*/ 1880724 h 3176298"/>
                  <a:gd name="connsiteX136" fmla="*/ 9477283 w 12192000"/>
                  <a:gd name="connsiteY136" fmla="*/ 1856149 h 3176298"/>
                  <a:gd name="connsiteX137" fmla="*/ 9666265 w 12192000"/>
                  <a:gd name="connsiteY137" fmla="*/ 1787186 h 3176298"/>
                  <a:gd name="connsiteX138" fmla="*/ 9754088 w 12192000"/>
                  <a:gd name="connsiteY138" fmla="*/ 1741464 h 3176298"/>
                  <a:gd name="connsiteX139" fmla="*/ 9899446 w 12192000"/>
                  <a:gd name="connsiteY139" fmla="*/ 1656880 h 3176298"/>
                  <a:gd name="connsiteX140" fmla="*/ 9993175 w 12192000"/>
                  <a:gd name="connsiteY140" fmla="*/ 1576487 h 3176298"/>
                  <a:gd name="connsiteX141" fmla="*/ 10044230 w 12192000"/>
                  <a:gd name="connsiteY141" fmla="*/ 1540480 h 3176298"/>
                  <a:gd name="connsiteX142" fmla="*/ 10131863 w 12192000"/>
                  <a:gd name="connsiteY142" fmla="*/ 1485613 h 3176298"/>
                  <a:gd name="connsiteX143" fmla="*/ 10242357 w 12192000"/>
                  <a:gd name="connsiteY143" fmla="*/ 1410555 h 3176298"/>
                  <a:gd name="connsiteX144" fmla="*/ 10363709 w 12192000"/>
                  <a:gd name="connsiteY144" fmla="*/ 1359499 h 3176298"/>
                  <a:gd name="connsiteX145" fmla="*/ 10428291 w 12192000"/>
                  <a:gd name="connsiteY145" fmla="*/ 1314920 h 3176298"/>
                  <a:gd name="connsiteX146" fmla="*/ 10490969 w 12192000"/>
                  <a:gd name="connsiteY146" fmla="*/ 1267104 h 3176298"/>
                  <a:gd name="connsiteX147" fmla="*/ 10523354 w 12192000"/>
                  <a:gd name="connsiteY147" fmla="*/ 1238337 h 3176298"/>
                  <a:gd name="connsiteX148" fmla="*/ 10590031 w 12192000"/>
                  <a:gd name="connsiteY148" fmla="*/ 1191664 h 3176298"/>
                  <a:gd name="connsiteX149" fmla="*/ 10656519 w 12192000"/>
                  <a:gd name="connsiteY149" fmla="*/ 1156038 h 3176298"/>
                  <a:gd name="connsiteX150" fmla="*/ 10703573 w 12192000"/>
                  <a:gd name="connsiteY150" fmla="*/ 1120603 h 3176298"/>
                  <a:gd name="connsiteX151" fmla="*/ 10764534 w 12192000"/>
                  <a:gd name="connsiteY151" fmla="*/ 1067643 h 3176298"/>
                  <a:gd name="connsiteX152" fmla="*/ 10850453 w 12192000"/>
                  <a:gd name="connsiteY152" fmla="*/ 1014301 h 3176298"/>
                  <a:gd name="connsiteX153" fmla="*/ 10929704 w 12192000"/>
                  <a:gd name="connsiteY153" fmla="*/ 980201 h 3176298"/>
                  <a:gd name="connsiteX154" fmla="*/ 10967423 w 12192000"/>
                  <a:gd name="connsiteY154" fmla="*/ 930289 h 3176298"/>
                  <a:gd name="connsiteX155" fmla="*/ 11058869 w 12192000"/>
                  <a:gd name="connsiteY155" fmla="*/ 838084 h 3176298"/>
                  <a:gd name="connsiteX156" fmla="*/ 11172600 w 12192000"/>
                  <a:gd name="connsiteY156" fmla="*/ 762834 h 3176298"/>
                  <a:gd name="connsiteX157" fmla="*/ 11275283 w 12192000"/>
                  <a:gd name="connsiteY157" fmla="*/ 673676 h 3176298"/>
                  <a:gd name="connsiteX158" fmla="*/ 11320623 w 12192000"/>
                  <a:gd name="connsiteY158" fmla="*/ 639195 h 3176298"/>
                  <a:gd name="connsiteX159" fmla="*/ 11374346 w 12192000"/>
                  <a:gd name="connsiteY159" fmla="*/ 601664 h 3176298"/>
                  <a:gd name="connsiteX160" fmla="*/ 11448453 w 12192000"/>
                  <a:gd name="connsiteY160" fmla="*/ 567755 h 3176298"/>
                  <a:gd name="connsiteX161" fmla="*/ 11532275 w 12192000"/>
                  <a:gd name="connsiteY161" fmla="*/ 522605 h 3176298"/>
                  <a:gd name="connsiteX162" fmla="*/ 11562947 w 12192000"/>
                  <a:gd name="connsiteY162" fmla="*/ 486598 h 3176298"/>
                  <a:gd name="connsiteX163" fmla="*/ 11672489 w 12192000"/>
                  <a:gd name="connsiteY163" fmla="*/ 335337 h 3176298"/>
                  <a:gd name="connsiteX164" fmla="*/ 11821656 w 12192000"/>
                  <a:gd name="connsiteY164" fmla="*/ 207889 h 3176298"/>
                  <a:gd name="connsiteX165" fmla="*/ 11986443 w 12192000"/>
                  <a:gd name="connsiteY165" fmla="*/ 104824 h 3176298"/>
                  <a:gd name="connsiteX166" fmla="*/ 12026448 w 12192000"/>
                  <a:gd name="connsiteY166" fmla="*/ 88821 h 3176298"/>
                  <a:gd name="connsiteX167" fmla="*/ 12160947 w 12192000"/>
                  <a:gd name="connsiteY167" fmla="*/ 28621 h 3176298"/>
                  <a:gd name="connsiteX168" fmla="*/ 12192000 w 12192000"/>
                  <a:gd name="connsiteY168" fmla="*/ 0 h 31762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Lst>
                <a:rect l="l" t="t" r="r" b="b"/>
                <a:pathLst>
                  <a:path w="12192000" h="3176298">
                    <a:moveTo>
                      <a:pt x="12192000" y="0"/>
                    </a:moveTo>
                    <a:lnTo>
                      <a:pt x="12192000" y="3176298"/>
                    </a:lnTo>
                    <a:lnTo>
                      <a:pt x="0" y="3176298"/>
                    </a:lnTo>
                    <a:lnTo>
                      <a:pt x="0" y="2264980"/>
                    </a:lnTo>
                    <a:lnTo>
                      <a:pt x="544" y="2264980"/>
                    </a:lnTo>
                    <a:lnTo>
                      <a:pt x="544" y="2392219"/>
                    </a:lnTo>
                    <a:lnTo>
                      <a:pt x="61197" y="2387448"/>
                    </a:lnTo>
                    <a:cubicBezTo>
                      <a:pt x="80794" y="2382137"/>
                      <a:pt x="99990" y="2374707"/>
                      <a:pt x="119613" y="2369945"/>
                    </a:cubicBezTo>
                    <a:cubicBezTo>
                      <a:pt x="137898" y="2365563"/>
                      <a:pt x="155046" y="2355466"/>
                      <a:pt x="172384" y="2347084"/>
                    </a:cubicBezTo>
                    <a:cubicBezTo>
                      <a:pt x="205529" y="2331082"/>
                      <a:pt x="240965" y="2341178"/>
                      <a:pt x="274873" y="2336988"/>
                    </a:cubicBezTo>
                    <a:cubicBezTo>
                      <a:pt x="285732" y="2335653"/>
                      <a:pt x="296590" y="2334130"/>
                      <a:pt x="307259" y="2331461"/>
                    </a:cubicBezTo>
                    <a:cubicBezTo>
                      <a:pt x="336408" y="2324413"/>
                      <a:pt x="366127" y="2318317"/>
                      <a:pt x="394511" y="2308601"/>
                    </a:cubicBezTo>
                    <a:cubicBezTo>
                      <a:pt x="426709" y="2297743"/>
                      <a:pt x="457572" y="2283264"/>
                      <a:pt x="494337" y="2268213"/>
                    </a:cubicBezTo>
                    <a:cubicBezTo>
                      <a:pt x="507102" y="2272024"/>
                      <a:pt x="526724" y="2282312"/>
                      <a:pt x="546917" y="2283264"/>
                    </a:cubicBezTo>
                    <a:cubicBezTo>
                      <a:pt x="611880" y="2286503"/>
                      <a:pt x="672650" y="2268786"/>
                      <a:pt x="730754" y="2240780"/>
                    </a:cubicBezTo>
                    <a:cubicBezTo>
                      <a:pt x="748471" y="2232399"/>
                      <a:pt x="767524" y="2226874"/>
                      <a:pt x="785432" y="2218682"/>
                    </a:cubicBezTo>
                    <a:cubicBezTo>
                      <a:pt x="791717" y="2215826"/>
                      <a:pt x="799909" y="2209730"/>
                      <a:pt x="801053" y="2204013"/>
                    </a:cubicBezTo>
                    <a:cubicBezTo>
                      <a:pt x="807719" y="2170866"/>
                      <a:pt x="832486" y="2171436"/>
                      <a:pt x="858205" y="2169532"/>
                    </a:cubicBezTo>
                    <a:cubicBezTo>
                      <a:pt x="888877" y="2167247"/>
                      <a:pt x="919165" y="2161912"/>
                      <a:pt x="949646" y="2157340"/>
                    </a:cubicBezTo>
                    <a:cubicBezTo>
                      <a:pt x="953648" y="2156768"/>
                      <a:pt x="957266" y="2152768"/>
                      <a:pt x="960887" y="2150099"/>
                    </a:cubicBezTo>
                    <a:cubicBezTo>
                      <a:pt x="966411" y="2146099"/>
                      <a:pt x="971554" y="2140003"/>
                      <a:pt x="977653" y="2138480"/>
                    </a:cubicBezTo>
                    <a:cubicBezTo>
                      <a:pt x="1008894" y="2131049"/>
                      <a:pt x="1040327" y="2124763"/>
                      <a:pt x="1071762" y="2117905"/>
                    </a:cubicBezTo>
                    <a:cubicBezTo>
                      <a:pt x="1078810" y="2116380"/>
                      <a:pt x="1086048" y="2114476"/>
                      <a:pt x="1092527" y="2111428"/>
                    </a:cubicBezTo>
                    <a:cubicBezTo>
                      <a:pt x="1098623" y="2108570"/>
                      <a:pt x="1103767" y="2103616"/>
                      <a:pt x="1109865" y="2100568"/>
                    </a:cubicBezTo>
                    <a:cubicBezTo>
                      <a:pt x="1126437" y="2092378"/>
                      <a:pt x="1143394" y="2084757"/>
                      <a:pt x="1162823" y="2075613"/>
                    </a:cubicBezTo>
                    <a:cubicBezTo>
                      <a:pt x="1173681" y="2092757"/>
                      <a:pt x="1188354" y="2083041"/>
                      <a:pt x="1206641" y="2074851"/>
                    </a:cubicBezTo>
                    <a:cubicBezTo>
                      <a:pt x="1225310" y="2066468"/>
                      <a:pt x="1246837" y="2063801"/>
                      <a:pt x="1267411" y="2060753"/>
                    </a:cubicBezTo>
                    <a:cubicBezTo>
                      <a:pt x="1305132" y="2055228"/>
                      <a:pt x="1343044" y="2051799"/>
                      <a:pt x="1380762" y="2046847"/>
                    </a:cubicBezTo>
                    <a:cubicBezTo>
                      <a:pt x="1388765" y="2045703"/>
                      <a:pt x="1397909" y="2043608"/>
                      <a:pt x="1404006" y="2038844"/>
                    </a:cubicBezTo>
                    <a:cubicBezTo>
                      <a:pt x="1445725" y="2006839"/>
                      <a:pt x="1496403" y="1997887"/>
                      <a:pt x="1544598" y="2000932"/>
                    </a:cubicBezTo>
                    <a:cubicBezTo>
                      <a:pt x="1582510" y="2003220"/>
                      <a:pt x="1619658" y="2004935"/>
                      <a:pt x="1657188" y="2001697"/>
                    </a:cubicBezTo>
                    <a:cubicBezTo>
                      <a:pt x="1660046" y="2001505"/>
                      <a:pt x="1663856" y="2001887"/>
                      <a:pt x="1665950" y="2003411"/>
                    </a:cubicBezTo>
                    <a:cubicBezTo>
                      <a:pt x="1678904" y="2013507"/>
                      <a:pt x="1692431" y="2014269"/>
                      <a:pt x="1709006" y="2015983"/>
                    </a:cubicBezTo>
                    <a:cubicBezTo>
                      <a:pt x="1732439" y="2018461"/>
                      <a:pt x="1753965" y="2016745"/>
                      <a:pt x="1775684" y="2012555"/>
                    </a:cubicBezTo>
                    <a:cubicBezTo>
                      <a:pt x="1791496" y="2009507"/>
                      <a:pt x="1807497" y="2003220"/>
                      <a:pt x="1821596" y="1995218"/>
                    </a:cubicBezTo>
                    <a:cubicBezTo>
                      <a:pt x="1841216" y="1983978"/>
                      <a:pt x="1860079" y="1979597"/>
                      <a:pt x="1878748" y="1994457"/>
                    </a:cubicBezTo>
                    <a:cubicBezTo>
                      <a:pt x="1898940" y="2010269"/>
                      <a:pt x="1921800" y="2004745"/>
                      <a:pt x="1944092" y="2005315"/>
                    </a:cubicBezTo>
                    <a:cubicBezTo>
                      <a:pt x="1953806" y="2005507"/>
                      <a:pt x="1964094" y="2005124"/>
                      <a:pt x="1973429" y="2007601"/>
                    </a:cubicBezTo>
                    <a:cubicBezTo>
                      <a:pt x="2000479" y="2014651"/>
                      <a:pt x="2026581" y="2025320"/>
                      <a:pt x="2054013" y="2030082"/>
                    </a:cubicBezTo>
                    <a:cubicBezTo>
                      <a:pt x="2069254" y="2032747"/>
                      <a:pt x="2086208" y="2027986"/>
                      <a:pt x="2102021" y="2024557"/>
                    </a:cubicBezTo>
                    <a:cubicBezTo>
                      <a:pt x="2118023" y="2020937"/>
                      <a:pt x="2133834" y="2015413"/>
                      <a:pt x="2149267" y="2009697"/>
                    </a:cubicBezTo>
                    <a:cubicBezTo>
                      <a:pt x="2159743" y="2005887"/>
                      <a:pt x="2171173" y="2002267"/>
                      <a:pt x="2179556" y="1995409"/>
                    </a:cubicBezTo>
                    <a:cubicBezTo>
                      <a:pt x="2198608" y="1979788"/>
                      <a:pt x="2218229" y="1977120"/>
                      <a:pt x="2240710" y="1985312"/>
                    </a:cubicBezTo>
                    <a:cubicBezTo>
                      <a:pt x="2244137" y="1986647"/>
                      <a:pt x="2248138" y="1986647"/>
                      <a:pt x="2251948" y="1986836"/>
                    </a:cubicBezTo>
                    <a:cubicBezTo>
                      <a:pt x="2312915" y="1990836"/>
                      <a:pt x="2373874" y="1993314"/>
                      <a:pt x="2434456" y="1999410"/>
                    </a:cubicBezTo>
                    <a:cubicBezTo>
                      <a:pt x="2459029" y="2001887"/>
                      <a:pt x="2482652" y="2012745"/>
                      <a:pt x="2506847" y="2019603"/>
                    </a:cubicBezTo>
                    <a:cubicBezTo>
                      <a:pt x="2511800" y="2020937"/>
                      <a:pt x="2517327" y="2023033"/>
                      <a:pt x="2522279" y="2022080"/>
                    </a:cubicBezTo>
                    <a:cubicBezTo>
                      <a:pt x="2576191" y="2012555"/>
                      <a:pt x="2626677" y="2026461"/>
                      <a:pt x="2676398" y="2044751"/>
                    </a:cubicBezTo>
                    <a:cubicBezTo>
                      <a:pt x="2681540" y="2046656"/>
                      <a:pt x="2687827" y="2046084"/>
                      <a:pt x="2693543" y="2045703"/>
                    </a:cubicBezTo>
                    <a:cubicBezTo>
                      <a:pt x="2709548" y="2044370"/>
                      <a:pt x="2726882" y="2037701"/>
                      <a:pt x="2741360" y="2041701"/>
                    </a:cubicBezTo>
                    <a:cubicBezTo>
                      <a:pt x="2779842" y="2052753"/>
                      <a:pt x="2817943" y="2066087"/>
                      <a:pt x="2854140" y="2082851"/>
                    </a:cubicBezTo>
                    <a:cubicBezTo>
                      <a:pt x="2890910" y="2099805"/>
                      <a:pt x="2925008" y="2114095"/>
                      <a:pt x="2967110" y="2096949"/>
                    </a:cubicBezTo>
                    <a:cubicBezTo>
                      <a:pt x="2985016" y="2089709"/>
                      <a:pt x="3008639" y="2094853"/>
                      <a:pt x="3029216" y="2096757"/>
                    </a:cubicBezTo>
                    <a:cubicBezTo>
                      <a:pt x="3044264" y="2098282"/>
                      <a:pt x="3058743" y="2106856"/>
                      <a:pt x="3073604" y="2106856"/>
                    </a:cubicBezTo>
                    <a:cubicBezTo>
                      <a:pt x="3113231" y="2106856"/>
                      <a:pt x="3148472" y="2116953"/>
                      <a:pt x="3182763" y="2137527"/>
                    </a:cubicBezTo>
                    <a:cubicBezTo>
                      <a:pt x="3196102" y="2145528"/>
                      <a:pt x="3216867" y="2140193"/>
                      <a:pt x="3234202" y="2142289"/>
                    </a:cubicBezTo>
                    <a:cubicBezTo>
                      <a:pt x="3252492" y="2144765"/>
                      <a:pt x="3271348" y="2147051"/>
                      <a:pt x="3288877" y="2152578"/>
                    </a:cubicBezTo>
                    <a:cubicBezTo>
                      <a:pt x="3334216" y="2167056"/>
                      <a:pt x="3378986" y="2183439"/>
                      <a:pt x="3424135" y="2198680"/>
                    </a:cubicBezTo>
                    <a:cubicBezTo>
                      <a:pt x="3461282" y="2211253"/>
                      <a:pt x="3497862" y="2201347"/>
                      <a:pt x="3534629" y="2196013"/>
                    </a:cubicBezTo>
                    <a:cubicBezTo>
                      <a:pt x="3557682" y="2192583"/>
                      <a:pt x="3579206" y="2184391"/>
                      <a:pt x="3605116" y="2196583"/>
                    </a:cubicBezTo>
                    <a:cubicBezTo>
                      <a:pt x="3629882" y="2208205"/>
                      <a:pt x="3661315" y="2205537"/>
                      <a:pt x="3689131" y="2211824"/>
                    </a:cubicBezTo>
                    <a:cubicBezTo>
                      <a:pt x="3712565" y="2217157"/>
                      <a:pt x="3735231" y="2225732"/>
                      <a:pt x="3757902" y="2234114"/>
                    </a:cubicBezTo>
                    <a:cubicBezTo>
                      <a:pt x="3788766" y="2245545"/>
                      <a:pt x="3819245" y="2257545"/>
                      <a:pt x="3852966" y="2251831"/>
                    </a:cubicBezTo>
                    <a:cubicBezTo>
                      <a:pt x="3891259" y="2245353"/>
                      <a:pt x="3917546" y="2269738"/>
                      <a:pt x="3947648" y="2285932"/>
                    </a:cubicBezTo>
                    <a:cubicBezTo>
                      <a:pt x="3968414" y="2296980"/>
                      <a:pt x="3991083" y="2305172"/>
                      <a:pt x="4013753" y="2312031"/>
                    </a:cubicBezTo>
                    <a:cubicBezTo>
                      <a:pt x="4044043" y="2320985"/>
                      <a:pt x="4075285" y="2326320"/>
                      <a:pt x="4105766" y="2335082"/>
                    </a:cubicBezTo>
                    <a:cubicBezTo>
                      <a:pt x="4151870" y="2348226"/>
                      <a:pt x="4198546" y="2358514"/>
                      <a:pt x="4246551" y="2351274"/>
                    </a:cubicBezTo>
                    <a:cubicBezTo>
                      <a:pt x="4268649" y="2348036"/>
                      <a:pt x="4289227" y="2348226"/>
                      <a:pt x="4311323" y="2352991"/>
                    </a:cubicBezTo>
                    <a:cubicBezTo>
                      <a:pt x="4347518" y="2360801"/>
                      <a:pt x="4384668" y="2361753"/>
                      <a:pt x="4413817" y="2390899"/>
                    </a:cubicBezTo>
                    <a:cubicBezTo>
                      <a:pt x="4424104" y="2401188"/>
                      <a:pt x="4442581" y="2403853"/>
                      <a:pt x="4457632" y="2409188"/>
                    </a:cubicBezTo>
                    <a:cubicBezTo>
                      <a:pt x="4474969" y="2415476"/>
                      <a:pt x="4487731" y="2412236"/>
                      <a:pt x="4497068" y="2393947"/>
                    </a:cubicBezTo>
                    <a:cubicBezTo>
                      <a:pt x="4501257" y="2385757"/>
                      <a:pt x="4513260" y="2377755"/>
                      <a:pt x="4522596" y="2376421"/>
                    </a:cubicBezTo>
                    <a:cubicBezTo>
                      <a:pt x="4550599" y="2372421"/>
                      <a:pt x="4576318" y="2378327"/>
                      <a:pt x="4603368" y="2391282"/>
                    </a:cubicBezTo>
                    <a:cubicBezTo>
                      <a:pt x="4628705" y="2403474"/>
                      <a:pt x="4660331" y="2402140"/>
                      <a:pt x="4689098" y="2406903"/>
                    </a:cubicBezTo>
                    <a:cubicBezTo>
                      <a:pt x="4699289" y="2408618"/>
                      <a:pt x="4709482" y="2411237"/>
                      <a:pt x="4719697" y="2413428"/>
                    </a:cubicBezTo>
                    <a:lnTo>
                      <a:pt x="4726469" y="2414298"/>
                    </a:lnTo>
                    <a:lnTo>
                      <a:pt x="4785776" y="2414298"/>
                    </a:lnTo>
                    <a:lnTo>
                      <a:pt x="4788661" y="2414047"/>
                    </a:lnTo>
                    <a:cubicBezTo>
                      <a:pt x="4801401" y="2412237"/>
                      <a:pt x="4814166" y="2410142"/>
                      <a:pt x="4827024" y="2408999"/>
                    </a:cubicBezTo>
                    <a:cubicBezTo>
                      <a:pt x="4847027" y="2407095"/>
                      <a:pt x="4867412" y="2407856"/>
                      <a:pt x="4887415" y="2405570"/>
                    </a:cubicBezTo>
                    <a:cubicBezTo>
                      <a:pt x="4903799" y="2403853"/>
                      <a:pt x="4919991" y="2399474"/>
                      <a:pt x="4936184" y="2395853"/>
                    </a:cubicBezTo>
                    <a:cubicBezTo>
                      <a:pt x="4942089" y="2394520"/>
                      <a:pt x="4947996" y="2389376"/>
                      <a:pt x="4953328" y="2390138"/>
                    </a:cubicBezTo>
                    <a:cubicBezTo>
                      <a:pt x="5006292" y="2398330"/>
                      <a:pt x="5044391" y="2361753"/>
                      <a:pt x="5089162" y="2345560"/>
                    </a:cubicBezTo>
                    <a:cubicBezTo>
                      <a:pt x="5136216" y="2328413"/>
                      <a:pt x="5181748" y="2302124"/>
                      <a:pt x="5234326" y="2309935"/>
                    </a:cubicBezTo>
                    <a:cubicBezTo>
                      <a:pt x="5266141" y="2314697"/>
                      <a:pt x="5296812" y="2325747"/>
                      <a:pt x="5328438" y="2332416"/>
                    </a:cubicBezTo>
                    <a:cubicBezTo>
                      <a:pt x="5339677" y="2334701"/>
                      <a:pt x="5352250" y="2334320"/>
                      <a:pt x="5363491" y="2332034"/>
                    </a:cubicBezTo>
                    <a:cubicBezTo>
                      <a:pt x="5417784" y="2321555"/>
                      <a:pt x="5471316" y="2320032"/>
                      <a:pt x="5524660" y="2337178"/>
                    </a:cubicBezTo>
                    <a:cubicBezTo>
                      <a:pt x="5533802" y="2340036"/>
                      <a:pt x="5543518" y="2342701"/>
                      <a:pt x="5553045" y="2342701"/>
                    </a:cubicBezTo>
                    <a:cubicBezTo>
                      <a:pt x="5605244" y="2342701"/>
                      <a:pt x="5656488" y="2338701"/>
                      <a:pt x="5706401" y="2320032"/>
                    </a:cubicBezTo>
                    <a:cubicBezTo>
                      <a:pt x="5723166" y="2313745"/>
                      <a:pt x="5743551" y="2317745"/>
                      <a:pt x="5762029" y="2316221"/>
                    </a:cubicBezTo>
                    <a:cubicBezTo>
                      <a:pt x="5779174" y="2314889"/>
                      <a:pt x="5796702" y="2314317"/>
                      <a:pt x="5813276" y="2309935"/>
                    </a:cubicBezTo>
                    <a:cubicBezTo>
                      <a:pt x="5837472" y="2303459"/>
                      <a:pt x="5859949" y="2302697"/>
                      <a:pt x="5884906" y="2308411"/>
                    </a:cubicBezTo>
                    <a:cubicBezTo>
                      <a:pt x="5908719" y="2313745"/>
                      <a:pt x="5934438" y="2311079"/>
                      <a:pt x="5959204" y="2311269"/>
                    </a:cubicBezTo>
                    <a:cubicBezTo>
                      <a:pt x="5986828" y="2311459"/>
                      <a:pt x="6014449" y="2311649"/>
                      <a:pt x="6042072" y="2310697"/>
                    </a:cubicBezTo>
                    <a:cubicBezTo>
                      <a:pt x="6053124" y="2310317"/>
                      <a:pt x="6065695" y="2302697"/>
                      <a:pt x="6074842" y="2305745"/>
                    </a:cubicBezTo>
                    <a:cubicBezTo>
                      <a:pt x="6104368" y="2316031"/>
                      <a:pt x="6133897" y="2303649"/>
                      <a:pt x="6163425" y="2309172"/>
                    </a:cubicBezTo>
                    <a:cubicBezTo>
                      <a:pt x="6177905" y="2312031"/>
                      <a:pt x="6194288" y="2304220"/>
                      <a:pt x="6209909" y="2303459"/>
                    </a:cubicBezTo>
                    <a:cubicBezTo>
                      <a:pt x="6235437" y="2302124"/>
                      <a:pt x="6260964" y="2302697"/>
                      <a:pt x="6286493" y="2302315"/>
                    </a:cubicBezTo>
                    <a:cubicBezTo>
                      <a:pt x="6294876" y="2302124"/>
                      <a:pt x="6303068" y="2301362"/>
                      <a:pt x="6311449" y="2300980"/>
                    </a:cubicBezTo>
                    <a:cubicBezTo>
                      <a:pt x="6318880" y="2300601"/>
                      <a:pt x="6326691" y="2298887"/>
                      <a:pt x="6333739" y="2300218"/>
                    </a:cubicBezTo>
                    <a:cubicBezTo>
                      <a:pt x="6359268" y="2304983"/>
                      <a:pt x="6384414" y="2312793"/>
                      <a:pt x="6410131" y="2315841"/>
                    </a:cubicBezTo>
                    <a:cubicBezTo>
                      <a:pt x="6432420" y="2318507"/>
                      <a:pt x="6455472" y="2314889"/>
                      <a:pt x="6477951" y="2316793"/>
                    </a:cubicBezTo>
                    <a:cubicBezTo>
                      <a:pt x="6517576" y="2320032"/>
                      <a:pt x="6557201" y="2325747"/>
                      <a:pt x="6596828" y="2329368"/>
                    </a:cubicBezTo>
                    <a:cubicBezTo>
                      <a:pt x="6605401" y="2330130"/>
                      <a:pt x="6614353" y="2325365"/>
                      <a:pt x="6623118" y="2324985"/>
                    </a:cubicBezTo>
                    <a:cubicBezTo>
                      <a:pt x="6650551" y="2324033"/>
                      <a:pt x="6677984" y="2323841"/>
                      <a:pt x="6705417" y="2323272"/>
                    </a:cubicBezTo>
                    <a:cubicBezTo>
                      <a:pt x="6721038" y="2323080"/>
                      <a:pt x="6736851" y="2323651"/>
                      <a:pt x="6752283" y="2321937"/>
                    </a:cubicBezTo>
                    <a:cubicBezTo>
                      <a:pt x="6772665" y="2319651"/>
                      <a:pt x="6791144" y="2316221"/>
                      <a:pt x="6810195" y="2331082"/>
                    </a:cubicBezTo>
                    <a:cubicBezTo>
                      <a:pt x="6839534" y="2354132"/>
                      <a:pt x="6876872" y="2345178"/>
                      <a:pt x="6910782" y="2350512"/>
                    </a:cubicBezTo>
                    <a:cubicBezTo>
                      <a:pt x="6919547" y="2351847"/>
                      <a:pt x="6928501" y="2352036"/>
                      <a:pt x="6937263" y="2353561"/>
                    </a:cubicBezTo>
                    <a:cubicBezTo>
                      <a:pt x="6953457" y="2356418"/>
                      <a:pt x="6969457" y="2359657"/>
                      <a:pt x="6985653" y="2362897"/>
                    </a:cubicBezTo>
                    <a:cubicBezTo>
                      <a:pt x="6988509" y="2363467"/>
                      <a:pt x="6991747" y="2363659"/>
                      <a:pt x="6994415" y="2364611"/>
                    </a:cubicBezTo>
                    <a:cubicBezTo>
                      <a:pt x="7018991" y="2372611"/>
                      <a:pt x="7043184" y="2381755"/>
                      <a:pt x="7068141" y="2388234"/>
                    </a:cubicBezTo>
                    <a:cubicBezTo>
                      <a:pt x="7080334" y="2391472"/>
                      <a:pt x="7093860" y="2391853"/>
                      <a:pt x="7106432" y="2390138"/>
                    </a:cubicBezTo>
                    <a:cubicBezTo>
                      <a:pt x="7143199" y="2385185"/>
                      <a:pt x="7179587" y="2383089"/>
                      <a:pt x="7216547" y="2390330"/>
                    </a:cubicBezTo>
                    <a:cubicBezTo>
                      <a:pt x="7231214" y="2393186"/>
                      <a:pt x="7247599" y="2388424"/>
                      <a:pt x="7263220" y="2386709"/>
                    </a:cubicBezTo>
                    <a:cubicBezTo>
                      <a:pt x="7300559" y="2382137"/>
                      <a:pt x="7337899" y="2377183"/>
                      <a:pt x="7375428" y="2372803"/>
                    </a:cubicBezTo>
                    <a:cubicBezTo>
                      <a:pt x="7398860" y="2370135"/>
                      <a:pt x="7422483" y="2368611"/>
                      <a:pt x="7445916" y="2365945"/>
                    </a:cubicBezTo>
                    <a:cubicBezTo>
                      <a:pt x="7472967" y="2362705"/>
                      <a:pt x="7499828" y="2357753"/>
                      <a:pt x="7526880" y="2355084"/>
                    </a:cubicBezTo>
                    <a:cubicBezTo>
                      <a:pt x="7557742" y="2352036"/>
                      <a:pt x="7588795" y="2351466"/>
                      <a:pt x="7619655" y="2348226"/>
                    </a:cubicBezTo>
                    <a:cubicBezTo>
                      <a:pt x="7676047" y="2341940"/>
                      <a:pt x="7732247" y="2334509"/>
                      <a:pt x="7788636" y="2327461"/>
                    </a:cubicBezTo>
                    <a:cubicBezTo>
                      <a:pt x="7843311" y="2320603"/>
                      <a:pt x="7897987" y="2314507"/>
                      <a:pt x="7952280" y="2305935"/>
                    </a:cubicBezTo>
                    <a:cubicBezTo>
                      <a:pt x="7975142" y="2302315"/>
                      <a:pt x="7996859" y="2292408"/>
                      <a:pt x="8019339" y="2286884"/>
                    </a:cubicBezTo>
                    <a:cubicBezTo>
                      <a:pt x="8058774" y="2277357"/>
                      <a:pt x="8098590" y="2269357"/>
                      <a:pt x="8137835" y="2259832"/>
                    </a:cubicBezTo>
                    <a:cubicBezTo>
                      <a:pt x="8155359" y="2255641"/>
                      <a:pt x="8172124" y="2248593"/>
                      <a:pt x="8189651" y="2243639"/>
                    </a:cubicBezTo>
                    <a:cubicBezTo>
                      <a:pt x="8230992" y="2232208"/>
                      <a:pt x="8272903" y="2222874"/>
                      <a:pt x="8313671" y="2209920"/>
                    </a:cubicBezTo>
                    <a:cubicBezTo>
                      <a:pt x="8362822" y="2194297"/>
                      <a:pt x="8411019" y="2175439"/>
                      <a:pt x="8459979" y="2158864"/>
                    </a:cubicBezTo>
                    <a:cubicBezTo>
                      <a:pt x="8478269" y="2152578"/>
                      <a:pt x="8497511" y="2148957"/>
                      <a:pt x="8516369" y="2144003"/>
                    </a:cubicBezTo>
                    <a:cubicBezTo>
                      <a:pt x="8563425" y="2131431"/>
                      <a:pt x="8610288" y="2118095"/>
                      <a:pt x="8657726" y="2106284"/>
                    </a:cubicBezTo>
                    <a:cubicBezTo>
                      <a:pt x="8675253" y="2101901"/>
                      <a:pt x="8693731" y="2102284"/>
                      <a:pt x="8711448" y="2098664"/>
                    </a:cubicBezTo>
                    <a:cubicBezTo>
                      <a:pt x="8732023" y="2094472"/>
                      <a:pt x="8752407" y="2089138"/>
                      <a:pt x="8772219" y="2082280"/>
                    </a:cubicBezTo>
                    <a:cubicBezTo>
                      <a:pt x="8796985" y="2073707"/>
                      <a:pt x="8820990" y="2062659"/>
                      <a:pt x="8845565" y="2053705"/>
                    </a:cubicBezTo>
                    <a:cubicBezTo>
                      <a:pt x="8886142" y="2039034"/>
                      <a:pt x="8926911" y="2024557"/>
                      <a:pt x="8967871" y="2011221"/>
                    </a:cubicBezTo>
                    <a:cubicBezTo>
                      <a:pt x="8983301" y="2006268"/>
                      <a:pt x="9000257" y="2005697"/>
                      <a:pt x="9015878" y="2001124"/>
                    </a:cubicBezTo>
                    <a:cubicBezTo>
                      <a:pt x="9088840" y="1979597"/>
                      <a:pt x="9161805" y="1957880"/>
                      <a:pt x="9234579" y="1935209"/>
                    </a:cubicBezTo>
                    <a:cubicBezTo>
                      <a:pt x="9272298" y="1923399"/>
                      <a:pt x="9308875" y="1908538"/>
                      <a:pt x="9346597" y="1896917"/>
                    </a:cubicBezTo>
                    <a:cubicBezTo>
                      <a:pt x="9369267" y="1889869"/>
                      <a:pt x="9393650" y="1887773"/>
                      <a:pt x="9416321" y="1880724"/>
                    </a:cubicBezTo>
                    <a:cubicBezTo>
                      <a:pt x="9437278" y="1874247"/>
                      <a:pt x="9456709" y="1863578"/>
                      <a:pt x="9477283" y="1856149"/>
                    </a:cubicBezTo>
                    <a:cubicBezTo>
                      <a:pt x="9540152" y="1833097"/>
                      <a:pt x="9603971" y="1811953"/>
                      <a:pt x="9666265" y="1787186"/>
                    </a:cubicBezTo>
                    <a:cubicBezTo>
                      <a:pt x="9696749" y="1775183"/>
                      <a:pt x="9725323" y="1757849"/>
                      <a:pt x="9754088" y="1741464"/>
                    </a:cubicBezTo>
                    <a:cubicBezTo>
                      <a:pt x="9802858" y="1713841"/>
                      <a:pt x="9850865" y="1685074"/>
                      <a:pt x="9899446" y="1656880"/>
                    </a:cubicBezTo>
                    <a:cubicBezTo>
                      <a:pt x="9935832" y="1635924"/>
                      <a:pt x="9968027" y="1611347"/>
                      <a:pt x="9993175" y="1576487"/>
                    </a:cubicBezTo>
                    <a:cubicBezTo>
                      <a:pt x="10004797" y="1560484"/>
                      <a:pt x="10024990" y="1546768"/>
                      <a:pt x="10044230" y="1540480"/>
                    </a:cubicBezTo>
                    <a:cubicBezTo>
                      <a:pt x="10078713" y="1529241"/>
                      <a:pt x="10104430" y="1507522"/>
                      <a:pt x="10131863" y="1485613"/>
                    </a:cubicBezTo>
                    <a:cubicBezTo>
                      <a:pt x="10166536" y="1457801"/>
                      <a:pt x="10203304" y="1431509"/>
                      <a:pt x="10242357" y="1410555"/>
                    </a:cubicBezTo>
                    <a:cubicBezTo>
                      <a:pt x="10280840" y="1389980"/>
                      <a:pt x="10324086" y="1378549"/>
                      <a:pt x="10363709" y="1359499"/>
                    </a:cubicBezTo>
                    <a:cubicBezTo>
                      <a:pt x="10386952" y="1348259"/>
                      <a:pt x="10407146" y="1330353"/>
                      <a:pt x="10428291" y="1314920"/>
                    </a:cubicBezTo>
                    <a:cubicBezTo>
                      <a:pt x="10449438" y="1299489"/>
                      <a:pt x="10470394" y="1283486"/>
                      <a:pt x="10490969" y="1267104"/>
                    </a:cubicBezTo>
                    <a:cubicBezTo>
                      <a:pt x="10502208" y="1258149"/>
                      <a:pt x="10511734" y="1246909"/>
                      <a:pt x="10523354" y="1238337"/>
                    </a:cubicBezTo>
                    <a:cubicBezTo>
                      <a:pt x="10545263" y="1222334"/>
                      <a:pt x="10569075" y="1208808"/>
                      <a:pt x="10590031" y="1191664"/>
                    </a:cubicBezTo>
                    <a:cubicBezTo>
                      <a:pt x="10610225" y="1175089"/>
                      <a:pt x="10633467" y="1166707"/>
                      <a:pt x="10656519" y="1156038"/>
                    </a:cubicBezTo>
                    <a:cubicBezTo>
                      <a:pt x="10674046" y="1148036"/>
                      <a:pt x="10686617" y="1130320"/>
                      <a:pt x="10703573" y="1120603"/>
                    </a:cubicBezTo>
                    <a:cubicBezTo>
                      <a:pt x="10727767" y="1106697"/>
                      <a:pt x="10746246" y="1089553"/>
                      <a:pt x="10764534" y="1067643"/>
                    </a:cubicBezTo>
                    <a:cubicBezTo>
                      <a:pt x="10785111" y="1043068"/>
                      <a:pt x="10820162" y="1029732"/>
                      <a:pt x="10850453" y="1014301"/>
                    </a:cubicBezTo>
                    <a:cubicBezTo>
                      <a:pt x="10876171" y="1001157"/>
                      <a:pt x="10906081" y="995632"/>
                      <a:pt x="10929704" y="980201"/>
                    </a:cubicBezTo>
                    <a:cubicBezTo>
                      <a:pt x="10946279" y="969342"/>
                      <a:pt x="10958661" y="948957"/>
                      <a:pt x="10967423" y="930289"/>
                    </a:cubicBezTo>
                    <a:cubicBezTo>
                      <a:pt x="10987046" y="887995"/>
                      <a:pt x="11021146" y="861897"/>
                      <a:pt x="11058869" y="838084"/>
                    </a:cubicBezTo>
                    <a:cubicBezTo>
                      <a:pt x="11097350" y="813699"/>
                      <a:pt x="11133927" y="786836"/>
                      <a:pt x="11172600" y="762834"/>
                    </a:cubicBezTo>
                    <a:cubicBezTo>
                      <a:pt x="11211843" y="738638"/>
                      <a:pt x="11243658" y="706443"/>
                      <a:pt x="11275283" y="673676"/>
                    </a:cubicBezTo>
                    <a:cubicBezTo>
                      <a:pt x="11288238" y="660150"/>
                      <a:pt x="11305192" y="650434"/>
                      <a:pt x="11320623" y="639195"/>
                    </a:cubicBezTo>
                    <a:cubicBezTo>
                      <a:pt x="11338339" y="626241"/>
                      <a:pt x="11355296" y="611953"/>
                      <a:pt x="11374346" y="601664"/>
                    </a:cubicBezTo>
                    <a:cubicBezTo>
                      <a:pt x="11398160" y="588709"/>
                      <a:pt x="11424069" y="579757"/>
                      <a:pt x="11448453" y="567755"/>
                    </a:cubicBezTo>
                    <a:cubicBezTo>
                      <a:pt x="11476838" y="553657"/>
                      <a:pt x="11505795" y="539750"/>
                      <a:pt x="11532275" y="522605"/>
                    </a:cubicBezTo>
                    <a:cubicBezTo>
                      <a:pt x="11545039" y="514413"/>
                      <a:pt x="11553613" y="499363"/>
                      <a:pt x="11562947" y="486598"/>
                    </a:cubicBezTo>
                    <a:cubicBezTo>
                      <a:pt x="11599714" y="436305"/>
                      <a:pt x="11635529" y="385441"/>
                      <a:pt x="11672489" y="335337"/>
                    </a:cubicBezTo>
                    <a:cubicBezTo>
                      <a:pt x="11712304" y="281424"/>
                      <a:pt x="11763931" y="241608"/>
                      <a:pt x="11821656" y="207889"/>
                    </a:cubicBezTo>
                    <a:cubicBezTo>
                      <a:pt x="11877664" y="175312"/>
                      <a:pt x="11931195" y="138734"/>
                      <a:pt x="11986443" y="104824"/>
                    </a:cubicBezTo>
                    <a:cubicBezTo>
                      <a:pt x="11998443" y="97395"/>
                      <a:pt x="12013114" y="94347"/>
                      <a:pt x="12026448" y="88821"/>
                    </a:cubicBezTo>
                    <a:cubicBezTo>
                      <a:pt x="12072360" y="69580"/>
                      <a:pt x="12118083" y="50147"/>
                      <a:pt x="12160947" y="28621"/>
                    </a:cubicBezTo>
                    <a:lnTo>
                      <a:pt x="12192000" y="0"/>
                    </a:lnTo>
                    <a:close/>
                  </a:path>
                </a:pathLst>
              </a:custGeom>
              <a:solidFill>
                <a:schemeClr val="tx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8" name="Freeform: Shape 17">
                <a:extLst>
                  <a:ext uri="{FF2B5EF4-FFF2-40B4-BE49-F238E27FC236}">
                    <a16:creationId xmlns:a16="http://schemas.microsoft.com/office/drawing/2014/main" id="{D1A0BEEB-C008-4150-A935-C6AAF537DA1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3681702"/>
                <a:ext cx="12192000" cy="3176298"/>
              </a:xfrm>
              <a:custGeom>
                <a:avLst/>
                <a:gdLst>
                  <a:gd name="connsiteX0" fmla="*/ 12192000 w 12192000"/>
                  <a:gd name="connsiteY0" fmla="*/ 0 h 3176298"/>
                  <a:gd name="connsiteX1" fmla="*/ 12192000 w 12192000"/>
                  <a:gd name="connsiteY1" fmla="*/ 3176298 h 3176298"/>
                  <a:gd name="connsiteX2" fmla="*/ 0 w 12192000"/>
                  <a:gd name="connsiteY2" fmla="*/ 3176298 h 3176298"/>
                  <a:gd name="connsiteX3" fmla="*/ 0 w 12192000"/>
                  <a:gd name="connsiteY3" fmla="*/ 2264980 h 3176298"/>
                  <a:gd name="connsiteX4" fmla="*/ 544 w 12192000"/>
                  <a:gd name="connsiteY4" fmla="*/ 2264980 h 3176298"/>
                  <a:gd name="connsiteX5" fmla="*/ 544 w 12192000"/>
                  <a:gd name="connsiteY5" fmla="*/ 2392219 h 3176298"/>
                  <a:gd name="connsiteX6" fmla="*/ 61197 w 12192000"/>
                  <a:gd name="connsiteY6" fmla="*/ 2387448 h 3176298"/>
                  <a:gd name="connsiteX7" fmla="*/ 119613 w 12192000"/>
                  <a:gd name="connsiteY7" fmla="*/ 2369945 h 3176298"/>
                  <a:gd name="connsiteX8" fmla="*/ 172384 w 12192000"/>
                  <a:gd name="connsiteY8" fmla="*/ 2347084 h 3176298"/>
                  <a:gd name="connsiteX9" fmla="*/ 274873 w 12192000"/>
                  <a:gd name="connsiteY9" fmla="*/ 2336988 h 3176298"/>
                  <a:gd name="connsiteX10" fmla="*/ 307259 w 12192000"/>
                  <a:gd name="connsiteY10" fmla="*/ 2331461 h 3176298"/>
                  <a:gd name="connsiteX11" fmla="*/ 394511 w 12192000"/>
                  <a:gd name="connsiteY11" fmla="*/ 2308601 h 3176298"/>
                  <a:gd name="connsiteX12" fmla="*/ 494337 w 12192000"/>
                  <a:gd name="connsiteY12" fmla="*/ 2268213 h 3176298"/>
                  <a:gd name="connsiteX13" fmla="*/ 546917 w 12192000"/>
                  <a:gd name="connsiteY13" fmla="*/ 2283264 h 3176298"/>
                  <a:gd name="connsiteX14" fmla="*/ 730754 w 12192000"/>
                  <a:gd name="connsiteY14" fmla="*/ 2240780 h 3176298"/>
                  <a:gd name="connsiteX15" fmla="*/ 785432 w 12192000"/>
                  <a:gd name="connsiteY15" fmla="*/ 2218682 h 3176298"/>
                  <a:gd name="connsiteX16" fmla="*/ 801053 w 12192000"/>
                  <a:gd name="connsiteY16" fmla="*/ 2204013 h 3176298"/>
                  <a:gd name="connsiteX17" fmla="*/ 858205 w 12192000"/>
                  <a:gd name="connsiteY17" fmla="*/ 2169532 h 3176298"/>
                  <a:gd name="connsiteX18" fmla="*/ 949646 w 12192000"/>
                  <a:gd name="connsiteY18" fmla="*/ 2157340 h 3176298"/>
                  <a:gd name="connsiteX19" fmla="*/ 960887 w 12192000"/>
                  <a:gd name="connsiteY19" fmla="*/ 2150099 h 3176298"/>
                  <a:gd name="connsiteX20" fmla="*/ 977653 w 12192000"/>
                  <a:gd name="connsiteY20" fmla="*/ 2138480 h 3176298"/>
                  <a:gd name="connsiteX21" fmla="*/ 1071762 w 12192000"/>
                  <a:gd name="connsiteY21" fmla="*/ 2117905 h 3176298"/>
                  <a:gd name="connsiteX22" fmla="*/ 1092527 w 12192000"/>
                  <a:gd name="connsiteY22" fmla="*/ 2111428 h 3176298"/>
                  <a:gd name="connsiteX23" fmla="*/ 1109865 w 12192000"/>
                  <a:gd name="connsiteY23" fmla="*/ 2100568 h 3176298"/>
                  <a:gd name="connsiteX24" fmla="*/ 1162823 w 12192000"/>
                  <a:gd name="connsiteY24" fmla="*/ 2075613 h 3176298"/>
                  <a:gd name="connsiteX25" fmla="*/ 1206641 w 12192000"/>
                  <a:gd name="connsiteY25" fmla="*/ 2074851 h 3176298"/>
                  <a:gd name="connsiteX26" fmla="*/ 1267411 w 12192000"/>
                  <a:gd name="connsiteY26" fmla="*/ 2060753 h 3176298"/>
                  <a:gd name="connsiteX27" fmla="*/ 1380762 w 12192000"/>
                  <a:gd name="connsiteY27" fmla="*/ 2046847 h 3176298"/>
                  <a:gd name="connsiteX28" fmla="*/ 1404006 w 12192000"/>
                  <a:gd name="connsiteY28" fmla="*/ 2038844 h 3176298"/>
                  <a:gd name="connsiteX29" fmla="*/ 1544598 w 12192000"/>
                  <a:gd name="connsiteY29" fmla="*/ 2000932 h 3176298"/>
                  <a:gd name="connsiteX30" fmla="*/ 1657188 w 12192000"/>
                  <a:gd name="connsiteY30" fmla="*/ 2001697 h 3176298"/>
                  <a:gd name="connsiteX31" fmla="*/ 1665950 w 12192000"/>
                  <a:gd name="connsiteY31" fmla="*/ 2003411 h 3176298"/>
                  <a:gd name="connsiteX32" fmla="*/ 1709006 w 12192000"/>
                  <a:gd name="connsiteY32" fmla="*/ 2015983 h 3176298"/>
                  <a:gd name="connsiteX33" fmla="*/ 1775684 w 12192000"/>
                  <a:gd name="connsiteY33" fmla="*/ 2012555 h 3176298"/>
                  <a:gd name="connsiteX34" fmla="*/ 1821596 w 12192000"/>
                  <a:gd name="connsiteY34" fmla="*/ 1995218 h 3176298"/>
                  <a:gd name="connsiteX35" fmla="*/ 1878748 w 12192000"/>
                  <a:gd name="connsiteY35" fmla="*/ 1994457 h 3176298"/>
                  <a:gd name="connsiteX36" fmla="*/ 1944092 w 12192000"/>
                  <a:gd name="connsiteY36" fmla="*/ 2005315 h 3176298"/>
                  <a:gd name="connsiteX37" fmla="*/ 1973429 w 12192000"/>
                  <a:gd name="connsiteY37" fmla="*/ 2007601 h 3176298"/>
                  <a:gd name="connsiteX38" fmla="*/ 2054013 w 12192000"/>
                  <a:gd name="connsiteY38" fmla="*/ 2030082 h 3176298"/>
                  <a:gd name="connsiteX39" fmla="*/ 2102021 w 12192000"/>
                  <a:gd name="connsiteY39" fmla="*/ 2024557 h 3176298"/>
                  <a:gd name="connsiteX40" fmla="*/ 2149267 w 12192000"/>
                  <a:gd name="connsiteY40" fmla="*/ 2009697 h 3176298"/>
                  <a:gd name="connsiteX41" fmla="*/ 2179556 w 12192000"/>
                  <a:gd name="connsiteY41" fmla="*/ 1995409 h 3176298"/>
                  <a:gd name="connsiteX42" fmla="*/ 2240710 w 12192000"/>
                  <a:gd name="connsiteY42" fmla="*/ 1985312 h 3176298"/>
                  <a:gd name="connsiteX43" fmla="*/ 2251948 w 12192000"/>
                  <a:gd name="connsiteY43" fmla="*/ 1986836 h 3176298"/>
                  <a:gd name="connsiteX44" fmla="*/ 2434456 w 12192000"/>
                  <a:gd name="connsiteY44" fmla="*/ 1999410 h 3176298"/>
                  <a:gd name="connsiteX45" fmla="*/ 2506847 w 12192000"/>
                  <a:gd name="connsiteY45" fmla="*/ 2019603 h 3176298"/>
                  <a:gd name="connsiteX46" fmla="*/ 2522279 w 12192000"/>
                  <a:gd name="connsiteY46" fmla="*/ 2022080 h 3176298"/>
                  <a:gd name="connsiteX47" fmla="*/ 2676398 w 12192000"/>
                  <a:gd name="connsiteY47" fmla="*/ 2044751 h 3176298"/>
                  <a:gd name="connsiteX48" fmla="*/ 2693543 w 12192000"/>
                  <a:gd name="connsiteY48" fmla="*/ 2045703 h 3176298"/>
                  <a:gd name="connsiteX49" fmla="*/ 2741360 w 12192000"/>
                  <a:gd name="connsiteY49" fmla="*/ 2041701 h 3176298"/>
                  <a:gd name="connsiteX50" fmla="*/ 2854140 w 12192000"/>
                  <a:gd name="connsiteY50" fmla="*/ 2082851 h 3176298"/>
                  <a:gd name="connsiteX51" fmla="*/ 2967110 w 12192000"/>
                  <a:gd name="connsiteY51" fmla="*/ 2096949 h 3176298"/>
                  <a:gd name="connsiteX52" fmla="*/ 3029216 w 12192000"/>
                  <a:gd name="connsiteY52" fmla="*/ 2096757 h 3176298"/>
                  <a:gd name="connsiteX53" fmla="*/ 3073604 w 12192000"/>
                  <a:gd name="connsiteY53" fmla="*/ 2106856 h 3176298"/>
                  <a:gd name="connsiteX54" fmla="*/ 3182763 w 12192000"/>
                  <a:gd name="connsiteY54" fmla="*/ 2137527 h 3176298"/>
                  <a:gd name="connsiteX55" fmla="*/ 3234202 w 12192000"/>
                  <a:gd name="connsiteY55" fmla="*/ 2142289 h 3176298"/>
                  <a:gd name="connsiteX56" fmla="*/ 3288877 w 12192000"/>
                  <a:gd name="connsiteY56" fmla="*/ 2152578 h 3176298"/>
                  <a:gd name="connsiteX57" fmla="*/ 3424135 w 12192000"/>
                  <a:gd name="connsiteY57" fmla="*/ 2198680 h 3176298"/>
                  <a:gd name="connsiteX58" fmla="*/ 3534629 w 12192000"/>
                  <a:gd name="connsiteY58" fmla="*/ 2196013 h 3176298"/>
                  <a:gd name="connsiteX59" fmla="*/ 3605116 w 12192000"/>
                  <a:gd name="connsiteY59" fmla="*/ 2196583 h 3176298"/>
                  <a:gd name="connsiteX60" fmla="*/ 3689131 w 12192000"/>
                  <a:gd name="connsiteY60" fmla="*/ 2211824 h 3176298"/>
                  <a:gd name="connsiteX61" fmla="*/ 3757902 w 12192000"/>
                  <a:gd name="connsiteY61" fmla="*/ 2234114 h 3176298"/>
                  <a:gd name="connsiteX62" fmla="*/ 3852966 w 12192000"/>
                  <a:gd name="connsiteY62" fmla="*/ 2251831 h 3176298"/>
                  <a:gd name="connsiteX63" fmla="*/ 3947648 w 12192000"/>
                  <a:gd name="connsiteY63" fmla="*/ 2285932 h 3176298"/>
                  <a:gd name="connsiteX64" fmla="*/ 4013753 w 12192000"/>
                  <a:gd name="connsiteY64" fmla="*/ 2312031 h 3176298"/>
                  <a:gd name="connsiteX65" fmla="*/ 4105766 w 12192000"/>
                  <a:gd name="connsiteY65" fmla="*/ 2335082 h 3176298"/>
                  <a:gd name="connsiteX66" fmla="*/ 4246551 w 12192000"/>
                  <a:gd name="connsiteY66" fmla="*/ 2351274 h 3176298"/>
                  <a:gd name="connsiteX67" fmla="*/ 4311323 w 12192000"/>
                  <a:gd name="connsiteY67" fmla="*/ 2352991 h 3176298"/>
                  <a:gd name="connsiteX68" fmla="*/ 4413817 w 12192000"/>
                  <a:gd name="connsiteY68" fmla="*/ 2390899 h 3176298"/>
                  <a:gd name="connsiteX69" fmla="*/ 4457632 w 12192000"/>
                  <a:gd name="connsiteY69" fmla="*/ 2409188 h 3176298"/>
                  <a:gd name="connsiteX70" fmla="*/ 4497068 w 12192000"/>
                  <a:gd name="connsiteY70" fmla="*/ 2393947 h 3176298"/>
                  <a:gd name="connsiteX71" fmla="*/ 4522596 w 12192000"/>
                  <a:gd name="connsiteY71" fmla="*/ 2376421 h 3176298"/>
                  <a:gd name="connsiteX72" fmla="*/ 4603368 w 12192000"/>
                  <a:gd name="connsiteY72" fmla="*/ 2391282 h 3176298"/>
                  <a:gd name="connsiteX73" fmla="*/ 4689098 w 12192000"/>
                  <a:gd name="connsiteY73" fmla="*/ 2406903 h 3176298"/>
                  <a:gd name="connsiteX74" fmla="*/ 4719697 w 12192000"/>
                  <a:gd name="connsiteY74" fmla="*/ 2413428 h 3176298"/>
                  <a:gd name="connsiteX75" fmla="*/ 4726469 w 12192000"/>
                  <a:gd name="connsiteY75" fmla="*/ 2414298 h 3176298"/>
                  <a:gd name="connsiteX76" fmla="*/ 4785776 w 12192000"/>
                  <a:gd name="connsiteY76" fmla="*/ 2414298 h 3176298"/>
                  <a:gd name="connsiteX77" fmla="*/ 4788661 w 12192000"/>
                  <a:gd name="connsiteY77" fmla="*/ 2414047 h 3176298"/>
                  <a:gd name="connsiteX78" fmla="*/ 4827024 w 12192000"/>
                  <a:gd name="connsiteY78" fmla="*/ 2408999 h 3176298"/>
                  <a:gd name="connsiteX79" fmla="*/ 4887415 w 12192000"/>
                  <a:gd name="connsiteY79" fmla="*/ 2405570 h 3176298"/>
                  <a:gd name="connsiteX80" fmla="*/ 4936184 w 12192000"/>
                  <a:gd name="connsiteY80" fmla="*/ 2395853 h 3176298"/>
                  <a:gd name="connsiteX81" fmla="*/ 4953328 w 12192000"/>
                  <a:gd name="connsiteY81" fmla="*/ 2390138 h 3176298"/>
                  <a:gd name="connsiteX82" fmla="*/ 5089162 w 12192000"/>
                  <a:gd name="connsiteY82" fmla="*/ 2345560 h 3176298"/>
                  <a:gd name="connsiteX83" fmla="*/ 5234326 w 12192000"/>
                  <a:gd name="connsiteY83" fmla="*/ 2309935 h 3176298"/>
                  <a:gd name="connsiteX84" fmla="*/ 5328438 w 12192000"/>
                  <a:gd name="connsiteY84" fmla="*/ 2332416 h 3176298"/>
                  <a:gd name="connsiteX85" fmla="*/ 5363491 w 12192000"/>
                  <a:gd name="connsiteY85" fmla="*/ 2332034 h 3176298"/>
                  <a:gd name="connsiteX86" fmla="*/ 5524660 w 12192000"/>
                  <a:gd name="connsiteY86" fmla="*/ 2337178 h 3176298"/>
                  <a:gd name="connsiteX87" fmla="*/ 5553045 w 12192000"/>
                  <a:gd name="connsiteY87" fmla="*/ 2342701 h 3176298"/>
                  <a:gd name="connsiteX88" fmla="*/ 5706401 w 12192000"/>
                  <a:gd name="connsiteY88" fmla="*/ 2320032 h 3176298"/>
                  <a:gd name="connsiteX89" fmla="*/ 5762029 w 12192000"/>
                  <a:gd name="connsiteY89" fmla="*/ 2316221 h 3176298"/>
                  <a:gd name="connsiteX90" fmla="*/ 5813276 w 12192000"/>
                  <a:gd name="connsiteY90" fmla="*/ 2309935 h 3176298"/>
                  <a:gd name="connsiteX91" fmla="*/ 5884906 w 12192000"/>
                  <a:gd name="connsiteY91" fmla="*/ 2308411 h 3176298"/>
                  <a:gd name="connsiteX92" fmla="*/ 5959204 w 12192000"/>
                  <a:gd name="connsiteY92" fmla="*/ 2311269 h 3176298"/>
                  <a:gd name="connsiteX93" fmla="*/ 6042072 w 12192000"/>
                  <a:gd name="connsiteY93" fmla="*/ 2310697 h 3176298"/>
                  <a:gd name="connsiteX94" fmla="*/ 6074842 w 12192000"/>
                  <a:gd name="connsiteY94" fmla="*/ 2305745 h 3176298"/>
                  <a:gd name="connsiteX95" fmla="*/ 6163425 w 12192000"/>
                  <a:gd name="connsiteY95" fmla="*/ 2309172 h 3176298"/>
                  <a:gd name="connsiteX96" fmla="*/ 6209909 w 12192000"/>
                  <a:gd name="connsiteY96" fmla="*/ 2303459 h 3176298"/>
                  <a:gd name="connsiteX97" fmla="*/ 6286493 w 12192000"/>
                  <a:gd name="connsiteY97" fmla="*/ 2302315 h 3176298"/>
                  <a:gd name="connsiteX98" fmla="*/ 6311449 w 12192000"/>
                  <a:gd name="connsiteY98" fmla="*/ 2300980 h 3176298"/>
                  <a:gd name="connsiteX99" fmla="*/ 6333739 w 12192000"/>
                  <a:gd name="connsiteY99" fmla="*/ 2300218 h 3176298"/>
                  <a:gd name="connsiteX100" fmla="*/ 6410131 w 12192000"/>
                  <a:gd name="connsiteY100" fmla="*/ 2315841 h 3176298"/>
                  <a:gd name="connsiteX101" fmla="*/ 6477951 w 12192000"/>
                  <a:gd name="connsiteY101" fmla="*/ 2316793 h 3176298"/>
                  <a:gd name="connsiteX102" fmla="*/ 6596828 w 12192000"/>
                  <a:gd name="connsiteY102" fmla="*/ 2329368 h 3176298"/>
                  <a:gd name="connsiteX103" fmla="*/ 6623118 w 12192000"/>
                  <a:gd name="connsiteY103" fmla="*/ 2324985 h 3176298"/>
                  <a:gd name="connsiteX104" fmla="*/ 6705417 w 12192000"/>
                  <a:gd name="connsiteY104" fmla="*/ 2323272 h 3176298"/>
                  <a:gd name="connsiteX105" fmla="*/ 6752283 w 12192000"/>
                  <a:gd name="connsiteY105" fmla="*/ 2321937 h 3176298"/>
                  <a:gd name="connsiteX106" fmla="*/ 6810195 w 12192000"/>
                  <a:gd name="connsiteY106" fmla="*/ 2331082 h 3176298"/>
                  <a:gd name="connsiteX107" fmla="*/ 6910782 w 12192000"/>
                  <a:gd name="connsiteY107" fmla="*/ 2350512 h 3176298"/>
                  <a:gd name="connsiteX108" fmla="*/ 6937263 w 12192000"/>
                  <a:gd name="connsiteY108" fmla="*/ 2353561 h 3176298"/>
                  <a:gd name="connsiteX109" fmla="*/ 6985653 w 12192000"/>
                  <a:gd name="connsiteY109" fmla="*/ 2362897 h 3176298"/>
                  <a:gd name="connsiteX110" fmla="*/ 6994415 w 12192000"/>
                  <a:gd name="connsiteY110" fmla="*/ 2364611 h 3176298"/>
                  <a:gd name="connsiteX111" fmla="*/ 7068141 w 12192000"/>
                  <a:gd name="connsiteY111" fmla="*/ 2388234 h 3176298"/>
                  <a:gd name="connsiteX112" fmla="*/ 7106432 w 12192000"/>
                  <a:gd name="connsiteY112" fmla="*/ 2390138 h 3176298"/>
                  <a:gd name="connsiteX113" fmla="*/ 7216547 w 12192000"/>
                  <a:gd name="connsiteY113" fmla="*/ 2390330 h 3176298"/>
                  <a:gd name="connsiteX114" fmla="*/ 7263220 w 12192000"/>
                  <a:gd name="connsiteY114" fmla="*/ 2386709 h 3176298"/>
                  <a:gd name="connsiteX115" fmla="*/ 7375428 w 12192000"/>
                  <a:gd name="connsiteY115" fmla="*/ 2372803 h 3176298"/>
                  <a:gd name="connsiteX116" fmla="*/ 7445916 w 12192000"/>
                  <a:gd name="connsiteY116" fmla="*/ 2365945 h 3176298"/>
                  <a:gd name="connsiteX117" fmla="*/ 7526880 w 12192000"/>
                  <a:gd name="connsiteY117" fmla="*/ 2355084 h 3176298"/>
                  <a:gd name="connsiteX118" fmla="*/ 7619655 w 12192000"/>
                  <a:gd name="connsiteY118" fmla="*/ 2348226 h 3176298"/>
                  <a:gd name="connsiteX119" fmla="*/ 7788636 w 12192000"/>
                  <a:gd name="connsiteY119" fmla="*/ 2327461 h 3176298"/>
                  <a:gd name="connsiteX120" fmla="*/ 7952280 w 12192000"/>
                  <a:gd name="connsiteY120" fmla="*/ 2305935 h 3176298"/>
                  <a:gd name="connsiteX121" fmla="*/ 8019339 w 12192000"/>
                  <a:gd name="connsiteY121" fmla="*/ 2286884 h 3176298"/>
                  <a:gd name="connsiteX122" fmla="*/ 8137835 w 12192000"/>
                  <a:gd name="connsiteY122" fmla="*/ 2259832 h 3176298"/>
                  <a:gd name="connsiteX123" fmla="*/ 8189651 w 12192000"/>
                  <a:gd name="connsiteY123" fmla="*/ 2243639 h 3176298"/>
                  <a:gd name="connsiteX124" fmla="*/ 8313671 w 12192000"/>
                  <a:gd name="connsiteY124" fmla="*/ 2209920 h 3176298"/>
                  <a:gd name="connsiteX125" fmla="*/ 8459979 w 12192000"/>
                  <a:gd name="connsiteY125" fmla="*/ 2158864 h 3176298"/>
                  <a:gd name="connsiteX126" fmla="*/ 8516369 w 12192000"/>
                  <a:gd name="connsiteY126" fmla="*/ 2144003 h 3176298"/>
                  <a:gd name="connsiteX127" fmla="*/ 8657726 w 12192000"/>
                  <a:gd name="connsiteY127" fmla="*/ 2106284 h 3176298"/>
                  <a:gd name="connsiteX128" fmla="*/ 8711448 w 12192000"/>
                  <a:gd name="connsiteY128" fmla="*/ 2098664 h 3176298"/>
                  <a:gd name="connsiteX129" fmla="*/ 8772219 w 12192000"/>
                  <a:gd name="connsiteY129" fmla="*/ 2082280 h 3176298"/>
                  <a:gd name="connsiteX130" fmla="*/ 8845565 w 12192000"/>
                  <a:gd name="connsiteY130" fmla="*/ 2053705 h 3176298"/>
                  <a:gd name="connsiteX131" fmla="*/ 8967871 w 12192000"/>
                  <a:gd name="connsiteY131" fmla="*/ 2011221 h 3176298"/>
                  <a:gd name="connsiteX132" fmla="*/ 9015878 w 12192000"/>
                  <a:gd name="connsiteY132" fmla="*/ 2001124 h 3176298"/>
                  <a:gd name="connsiteX133" fmla="*/ 9234579 w 12192000"/>
                  <a:gd name="connsiteY133" fmla="*/ 1935209 h 3176298"/>
                  <a:gd name="connsiteX134" fmla="*/ 9346597 w 12192000"/>
                  <a:gd name="connsiteY134" fmla="*/ 1896917 h 3176298"/>
                  <a:gd name="connsiteX135" fmla="*/ 9416321 w 12192000"/>
                  <a:gd name="connsiteY135" fmla="*/ 1880724 h 3176298"/>
                  <a:gd name="connsiteX136" fmla="*/ 9477283 w 12192000"/>
                  <a:gd name="connsiteY136" fmla="*/ 1856149 h 3176298"/>
                  <a:gd name="connsiteX137" fmla="*/ 9666265 w 12192000"/>
                  <a:gd name="connsiteY137" fmla="*/ 1787186 h 3176298"/>
                  <a:gd name="connsiteX138" fmla="*/ 9754088 w 12192000"/>
                  <a:gd name="connsiteY138" fmla="*/ 1741464 h 3176298"/>
                  <a:gd name="connsiteX139" fmla="*/ 9899446 w 12192000"/>
                  <a:gd name="connsiteY139" fmla="*/ 1656880 h 3176298"/>
                  <a:gd name="connsiteX140" fmla="*/ 9993175 w 12192000"/>
                  <a:gd name="connsiteY140" fmla="*/ 1576487 h 3176298"/>
                  <a:gd name="connsiteX141" fmla="*/ 10044230 w 12192000"/>
                  <a:gd name="connsiteY141" fmla="*/ 1540480 h 3176298"/>
                  <a:gd name="connsiteX142" fmla="*/ 10131863 w 12192000"/>
                  <a:gd name="connsiteY142" fmla="*/ 1485613 h 3176298"/>
                  <a:gd name="connsiteX143" fmla="*/ 10242357 w 12192000"/>
                  <a:gd name="connsiteY143" fmla="*/ 1410555 h 3176298"/>
                  <a:gd name="connsiteX144" fmla="*/ 10363709 w 12192000"/>
                  <a:gd name="connsiteY144" fmla="*/ 1359499 h 3176298"/>
                  <a:gd name="connsiteX145" fmla="*/ 10428291 w 12192000"/>
                  <a:gd name="connsiteY145" fmla="*/ 1314920 h 3176298"/>
                  <a:gd name="connsiteX146" fmla="*/ 10490969 w 12192000"/>
                  <a:gd name="connsiteY146" fmla="*/ 1267104 h 3176298"/>
                  <a:gd name="connsiteX147" fmla="*/ 10523354 w 12192000"/>
                  <a:gd name="connsiteY147" fmla="*/ 1238337 h 3176298"/>
                  <a:gd name="connsiteX148" fmla="*/ 10590031 w 12192000"/>
                  <a:gd name="connsiteY148" fmla="*/ 1191664 h 3176298"/>
                  <a:gd name="connsiteX149" fmla="*/ 10656519 w 12192000"/>
                  <a:gd name="connsiteY149" fmla="*/ 1156038 h 3176298"/>
                  <a:gd name="connsiteX150" fmla="*/ 10703573 w 12192000"/>
                  <a:gd name="connsiteY150" fmla="*/ 1120603 h 3176298"/>
                  <a:gd name="connsiteX151" fmla="*/ 10764534 w 12192000"/>
                  <a:gd name="connsiteY151" fmla="*/ 1067643 h 3176298"/>
                  <a:gd name="connsiteX152" fmla="*/ 10850453 w 12192000"/>
                  <a:gd name="connsiteY152" fmla="*/ 1014301 h 3176298"/>
                  <a:gd name="connsiteX153" fmla="*/ 10929704 w 12192000"/>
                  <a:gd name="connsiteY153" fmla="*/ 980201 h 3176298"/>
                  <a:gd name="connsiteX154" fmla="*/ 10967423 w 12192000"/>
                  <a:gd name="connsiteY154" fmla="*/ 930289 h 3176298"/>
                  <a:gd name="connsiteX155" fmla="*/ 11058869 w 12192000"/>
                  <a:gd name="connsiteY155" fmla="*/ 838084 h 3176298"/>
                  <a:gd name="connsiteX156" fmla="*/ 11172600 w 12192000"/>
                  <a:gd name="connsiteY156" fmla="*/ 762834 h 3176298"/>
                  <a:gd name="connsiteX157" fmla="*/ 11275283 w 12192000"/>
                  <a:gd name="connsiteY157" fmla="*/ 673676 h 3176298"/>
                  <a:gd name="connsiteX158" fmla="*/ 11320623 w 12192000"/>
                  <a:gd name="connsiteY158" fmla="*/ 639195 h 3176298"/>
                  <a:gd name="connsiteX159" fmla="*/ 11374346 w 12192000"/>
                  <a:gd name="connsiteY159" fmla="*/ 601664 h 3176298"/>
                  <a:gd name="connsiteX160" fmla="*/ 11448453 w 12192000"/>
                  <a:gd name="connsiteY160" fmla="*/ 567755 h 3176298"/>
                  <a:gd name="connsiteX161" fmla="*/ 11532275 w 12192000"/>
                  <a:gd name="connsiteY161" fmla="*/ 522605 h 3176298"/>
                  <a:gd name="connsiteX162" fmla="*/ 11562947 w 12192000"/>
                  <a:gd name="connsiteY162" fmla="*/ 486598 h 3176298"/>
                  <a:gd name="connsiteX163" fmla="*/ 11672489 w 12192000"/>
                  <a:gd name="connsiteY163" fmla="*/ 335337 h 3176298"/>
                  <a:gd name="connsiteX164" fmla="*/ 11821656 w 12192000"/>
                  <a:gd name="connsiteY164" fmla="*/ 207889 h 3176298"/>
                  <a:gd name="connsiteX165" fmla="*/ 11986443 w 12192000"/>
                  <a:gd name="connsiteY165" fmla="*/ 104824 h 3176298"/>
                  <a:gd name="connsiteX166" fmla="*/ 12026448 w 12192000"/>
                  <a:gd name="connsiteY166" fmla="*/ 88821 h 3176298"/>
                  <a:gd name="connsiteX167" fmla="*/ 12160947 w 12192000"/>
                  <a:gd name="connsiteY167" fmla="*/ 28621 h 3176298"/>
                  <a:gd name="connsiteX168" fmla="*/ 12192000 w 12192000"/>
                  <a:gd name="connsiteY168" fmla="*/ 0 h 31762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Lst>
                <a:rect l="l" t="t" r="r" b="b"/>
                <a:pathLst>
                  <a:path w="12192000" h="3176298">
                    <a:moveTo>
                      <a:pt x="12192000" y="0"/>
                    </a:moveTo>
                    <a:lnTo>
                      <a:pt x="12192000" y="3176298"/>
                    </a:lnTo>
                    <a:lnTo>
                      <a:pt x="0" y="3176298"/>
                    </a:lnTo>
                    <a:lnTo>
                      <a:pt x="0" y="2264980"/>
                    </a:lnTo>
                    <a:lnTo>
                      <a:pt x="544" y="2264980"/>
                    </a:lnTo>
                    <a:lnTo>
                      <a:pt x="544" y="2392219"/>
                    </a:lnTo>
                    <a:lnTo>
                      <a:pt x="61197" y="2387448"/>
                    </a:lnTo>
                    <a:cubicBezTo>
                      <a:pt x="80794" y="2382137"/>
                      <a:pt x="99990" y="2374707"/>
                      <a:pt x="119613" y="2369945"/>
                    </a:cubicBezTo>
                    <a:cubicBezTo>
                      <a:pt x="137898" y="2365563"/>
                      <a:pt x="155046" y="2355466"/>
                      <a:pt x="172384" y="2347084"/>
                    </a:cubicBezTo>
                    <a:cubicBezTo>
                      <a:pt x="205529" y="2331082"/>
                      <a:pt x="240965" y="2341178"/>
                      <a:pt x="274873" y="2336988"/>
                    </a:cubicBezTo>
                    <a:cubicBezTo>
                      <a:pt x="285732" y="2335653"/>
                      <a:pt x="296590" y="2334130"/>
                      <a:pt x="307259" y="2331461"/>
                    </a:cubicBezTo>
                    <a:cubicBezTo>
                      <a:pt x="336408" y="2324413"/>
                      <a:pt x="366127" y="2318317"/>
                      <a:pt x="394511" y="2308601"/>
                    </a:cubicBezTo>
                    <a:cubicBezTo>
                      <a:pt x="426709" y="2297743"/>
                      <a:pt x="457572" y="2283264"/>
                      <a:pt x="494337" y="2268213"/>
                    </a:cubicBezTo>
                    <a:cubicBezTo>
                      <a:pt x="507102" y="2272024"/>
                      <a:pt x="526724" y="2282312"/>
                      <a:pt x="546917" y="2283264"/>
                    </a:cubicBezTo>
                    <a:cubicBezTo>
                      <a:pt x="611880" y="2286503"/>
                      <a:pt x="672650" y="2268786"/>
                      <a:pt x="730754" y="2240780"/>
                    </a:cubicBezTo>
                    <a:cubicBezTo>
                      <a:pt x="748471" y="2232399"/>
                      <a:pt x="767524" y="2226874"/>
                      <a:pt x="785432" y="2218682"/>
                    </a:cubicBezTo>
                    <a:cubicBezTo>
                      <a:pt x="791717" y="2215826"/>
                      <a:pt x="799909" y="2209730"/>
                      <a:pt x="801053" y="2204013"/>
                    </a:cubicBezTo>
                    <a:cubicBezTo>
                      <a:pt x="807719" y="2170866"/>
                      <a:pt x="832486" y="2171436"/>
                      <a:pt x="858205" y="2169532"/>
                    </a:cubicBezTo>
                    <a:cubicBezTo>
                      <a:pt x="888877" y="2167247"/>
                      <a:pt x="919165" y="2161912"/>
                      <a:pt x="949646" y="2157340"/>
                    </a:cubicBezTo>
                    <a:cubicBezTo>
                      <a:pt x="953648" y="2156768"/>
                      <a:pt x="957266" y="2152768"/>
                      <a:pt x="960887" y="2150099"/>
                    </a:cubicBezTo>
                    <a:cubicBezTo>
                      <a:pt x="966411" y="2146099"/>
                      <a:pt x="971554" y="2140003"/>
                      <a:pt x="977653" y="2138480"/>
                    </a:cubicBezTo>
                    <a:cubicBezTo>
                      <a:pt x="1008894" y="2131049"/>
                      <a:pt x="1040327" y="2124763"/>
                      <a:pt x="1071762" y="2117905"/>
                    </a:cubicBezTo>
                    <a:cubicBezTo>
                      <a:pt x="1078810" y="2116380"/>
                      <a:pt x="1086048" y="2114476"/>
                      <a:pt x="1092527" y="2111428"/>
                    </a:cubicBezTo>
                    <a:cubicBezTo>
                      <a:pt x="1098623" y="2108570"/>
                      <a:pt x="1103767" y="2103616"/>
                      <a:pt x="1109865" y="2100568"/>
                    </a:cubicBezTo>
                    <a:cubicBezTo>
                      <a:pt x="1126437" y="2092378"/>
                      <a:pt x="1143394" y="2084757"/>
                      <a:pt x="1162823" y="2075613"/>
                    </a:cubicBezTo>
                    <a:cubicBezTo>
                      <a:pt x="1173681" y="2092757"/>
                      <a:pt x="1188354" y="2083041"/>
                      <a:pt x="1206641" y="2074851"/>
                    </a:cubicBezTo>
                    <a:cubicBezTo>
                      <a:pt x="1225310" y="2066468"/>
                      <a:pt x="1246837" y="2063801"/>
                      <a:pt x="1267411" y="2060753"/>
                    </a:cubicBezTo>
                    <a:cubicBezTo>
                      <a:pt x="1305132" y="2055228"/>
                      <a:pt x="1343044" y="2051799"/>
                      <a:pt x="1380762" y="2046847"/>
                    </a:cubicBezTo>
                    <a:cubicBezTo>
                      <a:pt x="1388765" y="2045703"/>
                      <a:pt x="1397909" y="2043608"/>
                      <a:pt x="1404006" y="2038844"/>
                    </a:cubicBezTo>
                    <a:cubicBezTo>
                      <a:pt x="1445725" y="2006839"/>
                      <a:pt x="1496403" y="1997887"/>
                      <a:pt x="1544598" y="2000932"/>
                    </a:cubicBezTo>
                    <a:cubicBezTo>
                      <a:pt x="1582510" y="2003220"/>
                      <a:pt x="1619658" y="2004935"/>
                      <a:pt x="1657188" y="2001697"/>
                    </a:cubicBezTo>
                    <a:cubicBezTo>
                      <a:pt x="1660046" y="2001505"/>
                      <a:pt x="1663856" y="2001887"/>
                      <a:pt x="1665950" y="2003411"/>
                    </a:cubicBezTo>
                    <a:cubicBezTo>
                      <a:pt x="1678904" y="2013507"/>
                      <a:pt x="1692431" y="2014269"/>
                      <a:pt x="1709006" y="2015983"/>
                    </a:cubicBezTo>
                    <a:cubicBezTo>
                      <a:pt x="1732439" y="2018461"/>
                      <a:pt x="1753965" y="2016745"/>
                      <a:pt x="1775684" y="2012555"/>
                    </a:cubicBezTo>
                    <a:cubicBezTo>
                      <a:pt x="1791496" y="2009507"/>
                      <a:pt x="1807497" y="2003220"/>
                      <a:pt x="1821596" y="1995218"/>
                    </a:cubicBezTo>
                    <a:cubicBezTo>
                      <a:pt x="1841216" y="1983978"/>
                      <a:pt x="1860079" y="1979597"/>
                      <a:pt x="1878748" y="1994457"/>
                    </a:cubicBezTo>
                    <a:cubicBezTo>
                      <a:pt x="1898940" y="2010269"/>
                      <a:pt x="1921800" y="2004745"/>
                      <a:pt x="1944092" y="2005315"/>
                    </a:cubicBezTo>
                    <a:cubicBezTo>
                      <a:pt x="1953806" y="2005507"/>
                      <a:pt x="1964094" y="2005124"/>
                      <a:pt x="1973429" y="2007601"/>
                    </a:cubicBezTo>
                    <a:cubicBezTo>
                      <a:pt x="2000479" y="2014651"/>
                      <a:pt x="2026581" y="2025320"/>
                      <a:pt x="2054013" y="2030082"/>
                    </a:cubicBezTo>
                    <a:cubicBezTo>
                      <a:pt x="2069254" y="2032747"/>
                      <a:pt x="2086208" y="2027986"/>
                      <a:pt x="2102021" y="2024557"/>
                    </a:cubicBezTo>
                    <a:cubicBezTo>
                      <a:pt x="2118023" y="2020937"/>
                      <a:pt x="2133834" y="2015413"/>
                      <a:pt x="2149267" y="2009697"/>
                    </a:cubicBezTo>
                    <a:cubicBezTo>
                      <a:pt x="2159743" y="2005887"/>
                      <a:pt x="2171173" y="2002267"/>
                      <a:pt x="2179556" y="1995409"/>
                    </a:cubicBezTo>
                    <a:cubicBezTo>
                      <a:pt x="2198608" y="1979788"/>
                      <a:pt x="2218229" y="1977120"/>
                      <a:pt x="2240710" y="1985312"/>
                    </a:cubicBezTo>
                    <a:cubicBezTo>
                      <a:pt x="2244137" y="1986647"/>
                      <a:pt x="2248138" y="1986647"/>
                      <a:pt x="2251948" y="1986836"/>
                    </a:cubicBezTo>
                    <a:cubicBezTo>
                      <a:pt x="2312915" y="1990836"/>
                      <a:pt x="2373874" y="1993314"/>
                      <a:pt x="2434456" y="1999410"/>
                    </a:cubicBezTo>
                    <a:cubicBezTo>
                      <a:pt x="2459029" y="2001887"/>
                      <a:pt x="2482652" y="2012745"/>
                      <a:pt x="2506847" y="2019603"/>
                    </a:cubicBezTo>
                    <a:cubicBezTo>
                      <a:pt x="2511800" y="2020937"/>
                      <a:pt x="2517327" y="2023033"/>
                      <a:pt x="2522279" y="2022080"/>
                    </a:cubicBezTo>
                    <a:cubicBezTo>
                      <a:pt x="2576191" y="2012555"/>
                      <a:pt x="2626677" y="2026461"/>
                      <a:pt x="2676398" y="2044751"/>
                    </a:cubicBezTo>
                    <a:cubicBezTo>
                      <a:pt x="2681540" y="2046656"/>
                      <a:pt x="2687827" y="2046084"/>
                      <a:pt x="2693543" y="2045703"/>
                    </a:cubicBezTo>
                    <a:cubicBezTo>
                      <a:pt x="2709548" y="2044370"/>
                      <a:pt x="2726882" y="2037701"/>
                      <a:pt x="2741360" y="2041701"/>
                    </a:cubicBezTo>
                    <a:cubicBezTo>
                      <a:pt x="2779842" y="2052753"/>
                      <a:pt x="2817943" y="2066087"/>
                      <a:pt x="2854140" y="2082851"/>
                    </a:cubicBezTo>
                    <a:cubicBezTo>
                      <a:pt x="2890910" y="2099805"/>
                      <a:pt x="2925008" y="2114095"/>
                      <a:pt x="2967110" y="2096949"/>
                    </a:cubicBezTo>
                    <a:cubicBezTo>
                      <a:pt x="2985016" y="2089709"/>
                      <a:pt x="3008639" y="2094853"/>
                      <a:pt x="3029216" y="2096757"/>
                    </a:cubicBezTo>
                    <a:cubicBezTo>
                      <a:pt x="3044264" y="2098282"/>
                      <a:pt x="3058743" y="2106856"/>
                      <a:pt x="3073604" y="2106856"/>
                    </a:cubicBezTo>
                    <a:cubicBezTo>
                      <a:pt x="3113231" y="2106856"/>
                      <a:pt x="3148472" y="2116953"/>
                      <a:pt x="3182763" y="2137527"/>
                    </a:cubicBezTo>
                    <a:cubicBezTo>
                      <a:pt x="3196102" y="2145528"/>
                      <a:pt x="3216867" y="2140193"/>
                      <a:pt x="3234202" y="2142289"/>
                    </a:cubicBezTo>
                    <a:cubicBezTo>
                      <a:pt x="3252492" y="2144765"/>
                      <a:pt x="3271348" y="2147051"/>
                      <a:pt x="3288877" y="2152578"/>
                    </a:cubicBezTo>
                    <a:cubicBezTo>
                      <a:pt x="3334216" y="2167056"/>
                      <a:pt x="3378986" y="2183439"/>
                      <a:pt x="3424135" y="2198680"/>
                    </a:cubicBezTo>
                    <a:cubicBezTo>
                      <a:pt x="3461282" y="2211253"/>
                      <a:pt x="3497862" y="2201347"/>
                      <a:pt x="3534629" y="2196013"/>
                    </a:cubicBezTo>
                    <a:cubicBezTo>
                      <a:pt x="3557682" y="2192583"/>
                      <a:pt x="3579206" y="2184391"/>
                      <a:pt x="3605116" y="2196583"/>
                    </a:cubicBezTo>
                    <a:cubicBezTo>
                      <a:pt x="3629882" y="2208205"/>
                      <a:pt x="3661315" y="2205537"/>
                      <a:pt x="3689131" y="2211824"/>
                    </a:cubicBezTo>
                    <a:cubicBezTo>
                      <a:pt x="3712565" y="2217157"/>
                      <a:pt x="3735231" y="2225732"/>
                      <a:pt x="3757902" y="2234114"/>
                    </a:cubicBezTo>
                    <a:cubicBezTo>
                      <a:pt x="3788766" y="2245545"/>
                      <a:pt x="3819245" y="2257545"/>
                      <a:pt x="3852966" y="2251831"/>
                    </a:cubicBezTo>
                    <a:cubicBezTo>
                      <a:pt x="3891259" y="2245353"/>
                      <a:pt x="3917546" y="2269738"/>
                      <a:pt x="3947648" y="2285932"/>
                    </a:cubicBezTo>
                    <a:cubicBezTo>
                      <a:pt x="3968414" y="2296980"/>
                      <a:pt x="3991083" y="2305172"/>
                      <a:pt x="4013753" y="2312031"/>
                    </a:cubicBezTo>
                    <a:cubicBezTo>
                      <a:pt x="4044043" y="2320985"/>
                      <a:pt x="4075285" y="2326320"/>
                      <a:pt x="4105766" y="2335082"/>
                    </a:cubicBezTo>
                    <a:cubicBezTo>
                      <a:pt x="4151870" y="2348226"/>
                      <a:pt x="4198546" y="2358514"/>
                      <a:pt x="4246551" y="2351274"/>
                    </a:cubicBezTo>
                    <a:cubicBezTo>
                      <a:pt x="4268649" y="2348036"/>
                      <a:pt x="4289227" y="2348226"/>
                      <a:pt x="4311323" y="2352991"/>
                    </a:cubicBezTo>
                    <a:cubicBezTo>
                      <a:pt x="4347518" y="2360801"/>
                      <a:pt x="4384668" y="2361753"/>
                      <a:pt x="4413817" y="2390899"/>
                    </a:cubicBezTo>
                    <a:cubicBezTo>
                      <a:pt x="4424104" y="2401188"/>
                      <a:pt x="4442581" y="2403853"/>
                      <a:pt x="4457632" y="2409188"/>
                    </a:cubicBezTo>
                    <a:cubicBezTo>
                      <a:pt x="4474969" y="2415476"/>
                      <a:pt x="4487731" y="2412236"/>
                      <a:pt x="4497068" y="2393947"/>
                    </a:cubicBezTo>
                    <a:cubicBezTo>
                      <a:pt x="4501257" y="2385757"/>
                      <a:pt x="4513260" y="2377755"/>
                      <a:pt x="4522596" y="2376421"/>
                    </a:cubicBezTo>
                    <a:cubicBezTo>
                      <a:pt x="4550599" y="2372421"/>
                      <a:pt x="4576318" y="2378327"/>
                      <a:pt x="4603368" y="2391282"/>
                    </a:cubicBezTo>
                    <a:cubicBezTo>
                      <a:pt x="4628705" y="2403474"/>
                      <a:pt x="4660331" y="2402140"/>
                      <a:pt x="4689098" y="2406903"/>
                    </a:cubicBezTo>
                    <a:cubicBezTo>
                      <a:pt x="4699289" y="2408618"/>
                      <a:pt x="4709482" y="2411237"/>
                      <a:pt x="4719697" y="2413428"/>
                    </a:cubicBezTo>
                    <a:lnTo>
                      <a:pt x="4726469" y="2414298"/>
                    </a:lnTo>
                    <a:lnTo>
                      <a:pt x="4785776" y="2414298"/>
                    </a:lnTo>
                    <a:lnTo>
                      <a:pt x="4788661" y="2414047"/>
                    </a:lnTo>
                    <a:cubicBezTo>
                      <a:pt x="4801401" y="2412237"/>
                      <a:pt x="4814166" y="2410142"/>
                      <a:pt x="4827024" y="2408999"/>
                    </a:cubicBezTo>
                    <a:cubicBezTo>
                      <a:pt x="4847027" y="2407095"/>
                      <a:pt x="4867412" y="2407856"/>
                      <a:pt x="4887415" y="2405570"/>
                    </a:cubicBezTo>
                    <a:cubicBezTo>
                      <a:pt x="4903799" y="2403853"/>
                      <a:pt x="4919991" y="2399474"/>
                      <a:pt x="4936184" y="2395853"/>
                    </a:cubicBezTo>
                    <a:cubicBezTo>
                      <a:pt x="4942089" y="2394520"/>
                      <a:pt x="4947996" y="2389376"/>
                      <a:pt x="4953328" y="2390138"/>
                    </a:cubicBezTo>
                    <a:cubicBezTo>
                      <a:pt x="5006292" y="2398330"/>
                      <a:pt x="5044391" y="2361753"/>
                      <a:pt x="5089162" y="2345560"/>
                    </a:cubicBezTo>
                    <a:cubicBezTo>
                      <a:pt x="5136216" y="2328413"/>
                      <a:pt x="5181748" y="2302124"/>
                      <a:pt x="5234326" y="2309935"/>
                    </a:cubicBezTo>
                    <a:cubicBezTo>
                      <a:pt x="5266141" y="2314697"/>
                      <a:pt x="5296812" y="2325747"/>
                      <a:pt x="5328438" y="2332416"/>
                    </a:cubicBezTo>
                    <a:cubicBezTo>
                      <a:pt x="5339677" y="2334701"/>
                      <a:pt x="5352250" y="2334320"/>
                      <a:pt x="5363491" y="2332034"/>
                    </a:cubicBezTo>
                    <a:cubicBezTo>
                      <a:pt x="5417784" y="2321555"/>
                      <a:pt x="5471316" y="2320032"/>
                      <a:pt x="5524660" y="2337178"/>
                    </a:cubicBezTo>
                    <a:cubicBezTo>
                      <a:pt x="5533802" y="2340036"/>
                      <a:pt x="5543518" y="2342701"/>
                      <a:pt x="5553045" y="2342701"/>
                    </a:cubicBezTo>
                    <a:cubicBezTo>
                      <a:pt x="5605244" y="2342701"/>
                      <a:pt x="5656488" y="2338701"/>
                      <a:pt x="5706401" y="2320032"/>
                    </a:cubicBezTo>
                    <a:cubicBezTo>
                      <a:pt x="5723166" y="2313745"/>
                      <a:pt x="5743551" y="2317745"/>
                      <a:pt x="5762029" y="2316221"/>
                    </a:cubicBezTo>
                    <a:cubicBezTo>
                      <a:pt x="5779174" y="2314889"/>
                      <a:pt x="5796702" y="2314317"/>
                      <a:pt x="5813276" y="2309935"/>
                    </a:cubicBezTo>
                    <a:cubicBezTo>
                      <a:pt x="5837472" y="2303459"/>
                      <a:pt x="5859949" y="2302697"/>
                      <a:pt x="5884906" y="2308411"/>
                    </a:cubicBezTo>
                    <a:cubicBezTo>
                      <a:pt x="5908719" y="2313745"/>
                      <a:pt x="5934438" y="2311079"/>
                      <a:pt x="5959204" y="2311269"/>
                    </a:cubicBezTo>
                    <a:cubicBezTo>
                      <a:pt x="5986828" y="2311459"/>
                      <a:pt x="6014449" y="2311649"/>
                      <a:pt x="6042072" y="2310697"/>
                    </a:cubicBezTo>
                    <a:cubicBezTo>
                      <a:pt x="6053124" y="2310317"/>
                      <a:pt x="6065695" y="2302697"/>
                      <a:pt x="6074842" y="2305745"/>
                    </a:cubicBezTo>
                    <a:cubicBezTo>
                      <a:pt x="6104368" y="2316031"/>
                      <a:pt x="6133897" y="2303649"/>
                      <a:pt x="6163425" y="2309172"/>
                    </a:cubicBezTo>
                    <a:cubicBezTo>
                      <a:pt x="6177905" y="2312031"/>
                      <a:pt x="6194288" y="2304220"/>
                      <a:pt x="6209909" y="2303459"/>
                    </a:cubicBezTo>
                    <a:cubicBezTo>
                      <a:pt x="6235437" y="2302124"/>
                      <a:pt x="6260964" y="2302697"/>
                      <a:pt x="6286493" y="2302315"/>
                    </a:cubicBezTo>
                    <a:cubicBezTo>
                      <a:pt x="6294876" y="2302124"/>
                      <a:pt x="6303068" y="2301362"/>
                      <a:pt x="6311449" y="2300980"/>
                    </a:cubicBezTo>
                    <a:cubicBezTo>
                      <a:pt x="6318880" y="2300601"/>
                      <a:pt x="6326691" y="2298887"/>
                      <a:pt x="6333739" y="2300218"/>
                    </a:cubicBezTo>
                    <a:cubicBezTo>
                      <a:pt x="6359268" y="2304983"/>
                      <a:pt x="6384414" y="2312793"/>
                      <a:pt x="6410131" y="2315841"/>
                    </a:cubicBezTo>
                    <a:cubicBezTo>
                      <a:pt x="6432420" y="2318507"/>
                      <a:pt x="6455472" y="2314889"/>
                      <a:pt x="6477951" y="2316793"/>
                    </a:cubicBezTo>
                    <a:cubicBezTo>
                      <a:pt x="6517576" y="2320032"/>
                      <a:pt x="6557201" y="2325747"/>
                      <a:pt x="6596828" y="2329368"/>
                    </a:cubicBezTo>
                    <a:cubicBezTo>
                      <a:pt x="6605401" y="2330130"/>
                      <a:pt x="6614353" y="2325365"/>
                      <a:pt x="6623118" y="2324985"/>
                    </a:cubicBezTo>
                    <a:cubicBezTo>
                      <a:pt x="6650551" y="2324033"/>
                      <a:pt x="6677984" y="2323841"/>
                      <a:pt x="6705417" y="2323272"/>
                    </a:cubicBezTo>
                    <a:cubicBezTo>
                      <a:pt x="6721038" y="2323080"/>
                      <a:pt x="6736851" y="2323651"/>
                      <a:pt x="6752283" y="2321937"/>
                    </a:cubicBezTo>
                    <a:cubicBezTo>
                      <a:pt x="6772665" y="2319651"/>
                      <a:pt x="6791144" y="2316221"/>
                      <a:pt x="6810195" y="2331082"/>
                    </a:cubicBezTo>
                    <a:cubicBezTo>
                      <a:pt x="6839534" y="2354132"/>
                      <a:pt x="6876872" y="2345178"/>
                      <a:pt x="6910782" y="2350512"/>
                    </a:cubicBezTo>
                    <a:cubicBezTo>
                      <a:pt x="6919547" y="2351847"/>
                      <a:pt x="6928501" y="2352036"/>
                      <a:pt x="6937263" y="2353561"/>
                    </a:cubicBezTo>
                    <a:cubicBezTo>
                      <a:pt x="6953457" y="2356418"/>
                      <a:pt x="6969457" y="2359657"/>
                      <a:pt x="6985653" y="2362897"/>
                    </a:cubicBezTo>
                    <a:cubicBezTo>
                      <a:pt x="6988509" y="2363467"/>
                      <a:pt x="6991747" y="2363659"/>
                      <a:pt x="6994415" y="2364611"/>
                    </a:cubicBezTo>
                    <a:cubicBezTo>
                      <a:pt x="7018991" y="2372611"/>
                      <a:pt x="7043184" y="2381755"/>
                      <a:pt x="7068141" y="2388234"/>
                    </a:cubicBezTo>
                    <a:cubicBezTo>
                      <a:pt x="7080334" y="2391472"/>
                      <a:pt x="7093860" y="2391853"/>
                      <a:pt x="7106432" y="2390138"/>
                    </a:cubicBezTo>
                    <a:cubicBezTo>
                      <a:pt x="7143199" y="2385185"/>
                      <a:pt x="7179587" y="2383089"/>
                      <a:pt x="7216547" y="2390330"/>
                    </a:cubicBezTo>
                    <a:cubicBezTo>
                      <a:pt x="7231214" y="2393186"/>
                      <a:pt x="7247599" y="2388424"/>
                      <a:pt x="7263220" y="2386709"/>
                    </a:cubicBezTo>
                    <a:cubicBezTo>
                      <a:pt x="7300559" y="2382137"/>
                      <a:pt x="7337899" y="2377183"/>
                      <a:pt x="7375428" y="2372803"/>
                    </a:cubicBezTo>
                    <a:cubicBezTo>
                      <a:pt x="7398860" y="2370135"/>
                      <a:pt x="7422483" y="2368611"/>
                      <a:pt x="7445916" y="2365945"/>
                    </a:cubicBezTo>
                    <a:cubicBezTo>
                      <a:pt x="7472967" y="2362705"/>
                      <a:pt x="7499828" y="2357753"/>
                      <a:pt x="7526880" y="2355084"/>
                    </a:cubicBezTo>
                    <a:cubicBezTo>
                      <a:pt x="7557742" y="2352036"/>
                      <a:pt x="7588795" y="2351466"/>
                      <a:pt x="7619655" y="2348226"/>
                    </a:cubicBezTo>
                    <a:cubicBezTo>
                      <a:pt x="7676047" y="2341940"/>
                      <a:pt x="7732247" y="2334509"/>
                      <a:pt x="7788636" y="2327461"/>
                    </a:cubicBezTo>
                    <a:cubicBezTo>
                      <a:pt x="7843311" y="2320603"/>
                      <a:pt x="7897987" y="2314507"/>
                      <a:pt x="7952280" y="2305935"/>
                    </a:cubicBezTo>
                    <a:cubicBezTo>
                      <a:pt x="7975142" y="2302315"/>
                      <a:pt x="7996859" y="2292408"/>
                      <a:pt x="8019339" y="2286884"/>
                    </a:cubicBezTo>
                    <a:cubicBezTo>
                      <a:pt x="8058774" y="2277357"/>
                      <a:pt x="8098590" y="2269357"/>
                      <a:pt x="8137835" y="2259832"/>
                    </a:cubicBezTo>
                    <a:cubicBezTo>
                      <a:pt x="8155359" y="2255641"/>
                      <a:pt x="8172124" y="2248593"/>
                      <a:pt x="8189651" y="2243639"/>
                    </a:cubicBezTo>
                    <a:cubicBezTo>
                      <a:pt x="8230992" y="2232208"/>
                      <a:pt x="8272903" y="2222874"/>
                      <a:pt x="8313671" y="2209920"/>
                    </a:cubicBezTo>
                    <a:cubicBezTo>
                      <a:pt x="8362822" y="2194297"/>
                      <a:pt x="8411019" y="2175439"/>
                      <a:pt x="8459979" y="2158864"/>
                    </a:cubicBezTo>
                    <a:cubicBezTo>
                      <a:pt x="8478269" y="2152578"/>
                      <a:pt x="8497511" y="2148957"/>
                      <a:pt x="8516369" y="2144003"/>
                    </a:cubicBezTo>
                    <a:cubicBezTo>
                      <a:pt x="8563425" y="2131431"/>
                      <a:pt x="8610288" y="2118095"/>
                      <a:pt x="8657726" y="2106284"/>
                    </a:cubicBezTo>
                    <a:cubicBezTo>
                      <a:pt x="8675253" y="2101901"/>
                      <a:pt x="8693731" y="2102284"/>
                      <a:pt x="8711448" y="2098664"/>
                    </a:cubicBezTo>
                    <a:cubicBezTo>
                      <a:pt x="8732023" y="2094472"/>
                      <a:pt x="8752407" y="2089138"/>
                      <a:pt x="8772219" y="2082280"/>
                    </a:cubicBezTo>
                    <a:cubicBezTo>
                      <a:pt x="8796985" y="2073707"/>
                      <a:pt x="8820990" y="2062659"/>
                      <a:pt x="8845565" y="2053705"/>
                    </a:cubicBezTo>
                    <a:cubicBezTo>
                      <a:pt x="8886142" y="2039034"/>
                      <a:pt x="8926911" y="2024557"/>
                      <a:pt x="8967871" y="2011221"/>
                    </a:cubicBezTo>
                    <a:cubicBezTo>
                      <a:pt x="8983301" y="2006268"/>
                      <a:pt x="9000257" y="2005697"/>
                      <a:pt x="9015878" y="2001124"/>
                    </a:cubicBezTo>
                    <a:cubicBezTo>
                      <a:pt x="9088840" y="1979597"/>
                      <a:pt x="9161805" y="1957880"/>
                      <a:pt x="9234579" y="1935209"/>
                    </a:cubicBezTo>
                    <a:cubicBezTo>
                      <a:pt x="9272298" y="1923399"/>
                      <a:pt x="9308875" y="1908538"/>
                      <a:pt x="9346597" y="1896917"/>
                    </a:cubicBezTo>
                    <a:cubicBezTo>
                      <a:pt x="9369267" y="1889869"/>
                      <a:pt x="9393650" y="1887773"/>
                      <a:pt x="9416321" y="1880724"/>
                    </a:cubicBezTo>
                    <a:cubicBezTo>
                      <a:pt x="9437278" y="1874247"/>
                      <a:pt x="9456709" y="1863578"/>
                      <a:pt x="9477283" y="1856149"/>
                    </a:cubicBezTo>
                    <a:cubicBezTo>
                      <a:pt x="9540152" y="1833097"/>
                      <a:pt x="9603971" y="1811953"/>
                      <a:pt x="9666265" y="1787186"/>
                    </a:cubicBezTo>
                    <a:cubicBezTo>
                      <a:pt x="9696749" y="1775183"/>
                      <a:pt x="9725323" y="1757849"/>
                      <a:pt x="9754088" y="1741464"/>
                    </a:cubicBezTo>
                    <a:cubicBezTo>
                      <a:pt x="9802858" y="1713841"/>
                      <a:pt x="9850865" y="1685074"/>
                      <a:pt x="9899446" y="1656880"/>
                    </a:cubicBezTo>
                    <a:cubicBezTo>
                      <a:pt x="9935832" y="1635924"/>
                      <a:pt x="9968027" y="1611347"/>
                      <a:pt x="9993175" y="1576487"/>
                    </a:cubicBezTo>
                    <a:cubicBezTo>
                      <a:pt x="10004797" y="1560484"/>
                      <a:pt x="10024990" y="1546768"/>
                      <a:pt x="10044230" y="1540480"/>
                    </a:cubicBezTo>
                    <a:cubicBezTo>
                      <a:pt x="10078713" y="1529241"/>
                      <a:pt x="10104430" y="1507522"/>
                      <a:pt x="10131863" y="1485613"/>
                    </a:cubicBezTo>
                    <a:cubicBezTo>
                      <a:pt x="10166536" y="1457801"/>
                      <a:pt x="10203304" y="1431509"/>
                      <a:pt x="10242357" y="1410555"/>
                    </a:cubicBezTo>
                    <a:cubicBezTo>
                      <a:pt x="10280840" y="1389980"/>
                      <a:pt x="10324086" y="1378549"/>
                      <a:pt x="10363709" y="1359499"/>
                    </a:cubicBezTo>
                    <a:cubicBezTo>
                      <a:pt x="10386952" y="1348259"/>
                      <a:pt x="10407146" y="1330353"/>
                      <a:pt x="10428291" y="1314920"/>
                    </a:cubicBezTo>
                    <a:cubicBezTo>
                      <a:pt x="10449438" y="1299489"/>
                      <a:pt x="10470394" y="1283486"/>
                      <a:pt x="10490969" y="1267104"/>
                    </a:cubicBezTo>
                    <a:cubicBezTo>
                      <a:pt x="10502208" y="1258149"/>
                      <a:pt x="10511734" y="1246909"/>
                      <a:pt x="10523354" y="1238337"/>
                    </a:cubicBezTo>
                    <a:cubicBezTo>
                      <a:pt x="10545263" y="1222334"/>
                      <a:pt x="10569075" y="1208808"/>
                      <a:pt x="10590031" y="1191664"/>
                    </a:cubicBezTo>
                    <a:cubicBezTo>
                      <a:pt x="10610225" y="1175089"/>
                      <a:pt x="10633467" y="1166707"/>
                      <a:pt x="10656519" y="1156038"/>
                    </a:cubicBezTo>
                    <a:cubicBezTo>
                      <a:pt x="10674046" y="1148036"/>
                      <a:pt x="10686617" y="1130320"/>
                      <a:pt x="10703573" y="1120603"/>
                    </a:cubicBezTo>
                    <a:cubicBezTo>
                      <a:pt x="10727767" y="1106697"/>
                      <a:pt x="10746246" y="1089553"/>
                      <a:pt x="10764534" y="1067643"/>
                    </a:cubicBezTo>
                    <a:cubicBezTo>
                      <a:pt x="10785111" y="1043068"/>
                      <a:pt x="10820162" y="1029732"/>
                      <a:pt x="10850453" y="1014301"/>
                    </a:cubicBezTo>
                    <a:cubicBezTo>
                      <a:pt x="10876171" y="1001157"/>
                      <a:pt x="10906081" y="995632"/>
                      <a:pt x="10929704" y="980201"/>
                    </a:cubicBezTo>
                    <a:cubicBezTo>
                      <a:pt x="10946279" y="969342"/>
                      <a:pt x="10958661" y="948957"/>
                      <a:pt x="10967423" y="930289"/>
                    </a:cubicBezTo>
                    <a:cubicBezTo>
                      <a:pt x="10987046" y="887995"/>
                      <a:pt x="11021146" y="861897"/>
                      <a:pt x="11058869" y="838084"/>
                    </a:cubicBezTo>
                    <a:cubicBezTo>
                      <a:pt x="11097350" y="813699"/>
                      <a:pt x="11133927" y="786836"/>
                      <a:pt x="11172600" y="762834"/>
                    </a:cubicBezTo>
                    <a:cubicBezTo>
                      <a:pt x="11211843" y="738638"/>
                      <a:pt x="11243658" y="706443"/>
                      <a:pt x="11275283" y="673676"/>
                    </a:cubicBezTo>
                    <a:cubicBezTo>
                      <a:pt x="11288238" y="660150"/>
                      <a:pt x="11305192" y="650434"/>
                      <a:pt x="11320623" y="639195"/>
                    </a:cubicBezTo>
                    <a:cubicBezTo>
                      <a:pt x="11338339" y="626241"/>
                      <a:pt x="11355296" y="611953"/>
                      <a:pt x="11374346" y="601664"/>
                    </a:cubicBezTo>
                    <a:cubicBezTo>
                      <a:pt x="11398160" y="588709"/>
                      <a:pt x="11424069" y="579757"/>
                      <a:pt x="11448453" y="567755"/>
                    </a:cubicBezTo>
                    <a:cubicBezTo>
                      <a:pt x="11476838" y="553657"/>
                      <a:pt x="11505795" y="539750"/>
                      <a:pt x="11532275" y="522605"/>
                    </a:cubicBezTo>
                    <a:cubicBezTo>
                      <a:pt x="11545039" y="514413"/>
                      <a:pt x="11553613" y="499363"/>
                      <a:pt x="11562947" y="486598"/>
                    </a:cubicBezTo>
                    <a:cubicBezTo>
                      <a:pt x="11599714" y="436305"/>
                      <a:pt x="11635529" y="385441"/>
                      <a:pt x="11672489" y="335337"/>
                    </a:cubicBezTo>
                    <a:cubicBezTo>
                      <a:pt x="11712304" y="281424"/>
                      <a:pt x="11763931" y="241608"/>
                      <a:pt x="11821656" y="207889"/>
                    </a:cubicBezTo>
                    <a:cubicBezTo>
                      <a:pt x="11877664" y="175312"/>
                      <a:pt x="11931195" y="138734"/>
                      <a:pt x="11986443" y="104824"/>
                    </a:cubicBezTo>
                    <a:cubicBezTo>
                      <a:pt x="11998443" y="97395"/>
                      <a:pt x="12013114" y="94347"/>
                      <a:pt x="12026448" y="88821"/>
                    </a:cubicBezTo>
                    <a:cubicBezTo>
                      <a:pt x="12072360" y="69580"/>
                      <a:pt x="12118083" y="50147"/>
                      <a:pt x="12160947" y="28621"/>
                    </a:cubicBezTo>
                    <a:lnTo>
                      <a:pt x="12192000" y="0"/>
                    </a:lnTo>
                    <a:close/>
                  </a:path>
                </a:pathLst>
              </a:custGeom>
              <a:solidFill>
                <a:schemeClr val="bg1">
                  <a:alpha val="14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grpSp>
          <p:nvGrpSpPr>
            <p:cNvPr id="14" name="Group 13">
              <a:extLst>
                <a:ext uri="{FF2B5EF4-FFF2-40B4-BE49-F238E27FC236}">
                  <a16:creationId xmlns:a16="http://schemas.microsoft.com/office/drawing/2014/main" id="{05148B0F-801C-45A1-80C1-EEC25A22A7C6}"/>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544" y="3296011"/>
              <a:ext cx="12191456" cy="2849975"/>
              <a:chOff x="544" y="3296011"/>
              <a:chExt cx="12191456" cy="2849975"/>
            </a:xfrm>
          </p:grpSpPr>
          <p:sp>
            <p:nvSpPr>
              <p:cNvPr id="15" name="Freeform: Shape 14">
                <a:extLst>
                  <a:ext uri="{FF2B5EF4-FFF2-40B4-BE49-F238E27FC236}">
                    <a16:creationId xmlns:a16="http://schemas.microsoft.com/office/drawing/2014/main" id="{E7715ED9-C8CE-4651-82AA-1C4B5F14A03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4" y="3296011"/>
                <a:ext cx="12191456" cy="2849975"/>
              </a:xfrm>
              <a:custGeom>
                <a:avLst/>
                <a:gdLst>
                  <a:gd name="connsiteX0" fmla="*/ 6095524 w 6095524"/>
                  <a:gd name="connsiteY0" fmla="*/ 0 h 1424940"/>
                  <a:gd name="connsiteX1" fmla="*/ 6095524 w 6095524"/>
                  <a:gd name="connsiteY1" fmla="*/ 17431 h 1424940"/>
                  <a:gd name="connsiteX2" fmla="*/ 6095524 w 6095524"/>
                  <a:gd name="connsiteY2" fmla="*/ 216290 h 1424940"/>
                  <a:gd name="connsiteX3" fmla="*/ 6079998 w 6095524"/>
                  <a:gd name="connsiteY3" fmla="*/ 230600 h 1424940"/>
                  <a:gd name="connsiteX4" fmla="*/ 6012751 w 6095524"/>
                  <a:gd name="connsiteY4" fmla="*/ 260699 h 1424940"/>
                  <a:gd name="connsiteX5" fmla="*/ 5992749 w 6095524"/>
                  <a:gd name="connsiteY5" fmla="*/ 268700 h 1424940"/>
                  <a:gd name="connsiteX6" fmla="*/ 5910358 w 6095524"/>
                  <a:gd name="connsiteY6" fmla="*/ 320231 h 1424940"/>
                  <a:gd name="connsiteX7" fmla="*/ 5835777 w 6095524"/>
                  <a:gd name="connsiteY7" fmla="*/ 383953 h 1424940"/>
                  <a:gd name="connsiteX8" fmla="*/ 5781008 w 6095524"/>
                  <a:gd name="connsiteY8" fmla="*/ 459581 h 1424940"/>
                  <a:gd name="connsiteX9" fmla="*/ 5765673 w 6095524"/>
                  <a:gd name="connsiteY9" fmla="*/ 477584 h 1424940"/>
                  <a:gd name="connsiteX10" fmla="*/ 5723763 w 6095524"/>
                  <a:gd name="connsiteY10" fmla="*/ 500158 h 1424940"/>
                  <a:gd name="connsiteX11" fmla="*/ 5686711 w 6095524"/>
                  <a:gd name="connsiteY11" fmla="*/ 517112 h 1424940"/>
                  <a:gd name="connsiteX12" fmla="*/ 5659850 w 6095524"/>
                  <a:gd name="connsiteY12" fmla="*/ 535877 h 1424940"/>
                  <a:gd name="connsiteX13" fmla="*/ 5637181 w 6095524"/>
                  <a:gd name="connsiteY13" fmla="*/ 553117 h 1424940"/>
                  <a:gd name="connsiteX14" fmla="*/ 5585841 w 6095524"/>
                  <a:gd name="connsiteY14" fmla="*/ 597694 h 1424940"/>
                  <a:gd name="connsiteX15" fmla="*/ 5528977 w 6095524"/>
                  <a:gd name="connsiteY15" fmla="*/ 635318 h 1424940"/>
                  <a:gd name="connsiteX16" fmla="*/ 5483256 w 6095524"/>
                  <a:gd name="connsiteY16" fmla="*/ 681419 h 1424940"/>
                  <a:gd name="connsiteX17" fmla="*/ 5464397 w 6095524"/>
                  <a:gd name="connsiteY17" fmla="*/ 706374 h 1424940"/>
                  <a:gd name="connsiteX18" fmla="*/ 5424773 w 6095524"/>
                  <a:gd name="connsiteY18" fmla="*/ 723424 h 1424940"/>
                  <a:gd name="connsiteX19" fmla="*/ 5381815 w 6095524"/>
                  <a:gd name="connsiteY19" fmla="*/ 750094 h 1424940"/>
                  <a:gd name="connsiteX20" fmla="*/ 5351335 w 6095524"/>
                  <a:gd name="connsiteY20" fmla="*/ 776573 h 1424940"/>
                  <a:gd name="connsiteX21" fmla="*/ 5327809 w 6095524"/>
                  <a:gd name="connsiteY21" fmla="*/ 794290 h 1424940"/>
                  <a:gd name="connsiteX22" fmla="*/ 5294566 w 6095524"/>
                  <a:gd name="connsiteY22" fmla="*/ 812102 h 1424940"/>
                  <a:gd name="connsiteX23" fmla="*/ 5261229 w 6095524"/>
                  <a:gd name="connsiteY23" fmla="*/ 835438 h 1424940"/>
                  <a:gd name="connsiteX24" fmla="*/ 5245037 w 6095524"/>
                  <a:gd name="connsiteY24" fmla="*/ 849821 h 1424940"/>
                  <a:gd name="connsiteX25" fmla="*/ 5213699 w 6095524"/>
                  <a:gd name="connsiteY25" fmla="*/ 873728 h 1424940"/>
                  <a:gd name="connsiteX26" fmla="*/ 5181409 w 6095524"/>
                  <a:gd name="connsiteY26" fmla="*/ 896017 h 1424940"/>
                  <a:gd name="connsiteX27" fmla="*/ 5120735 w 6095524"/>
                  <a:gd name="connsiteY27" fmla="*/ 921544 h 1424940"/>
                  <a:gd name="connsiteX28" fmla="*/ 5065490 w 6095524"/>
                  <a:gd name="connsiteY28" fmla="*/ 959072 h 1424940"/>
                  <a:gd name="connsiteX29" fmla="*/ 5021675 w 6095524"/>
                  <a:gd name="connsiteY29" fmla="*/ 986504 h 1424940"/>
                  <a:gd name="connsiteX30" fmla="*/ 4996148 w 6095524"/>
                  <a:gd name="connsiteY30" fmla="*/ 1004507 h 1424940"/>
                  <a:gd name="connsiteX31" fmla="*/ 4949285 w 6095524"/>
                  <a:gd name="connsiteY31" fmla="*/ 1044702 h 1424940"/>
                  <a:gd name="connsiteX32" fmla="*/ 4876609 w 6095524"/>
                  <a:gd name="connsiteY32" fmla="*/ 1086993 h 1424940"/>
                  <a:gd name="connsiteX33" fmla="*/ 4832699 w 6095524"/>
                  <a:gd name="connsiteY33" fmla="*/ 1109853 h 1424940"/>
                  <a:gd name="connsiteX34" fmla="*/ 4738211 w 6095524"/>
                  <a:gd name="connsiteY34" fmla="*/ 1144334 h 1424940"/>
                  <a:gd name="connsiteX35" fmla="*/ 4707731 w 6095524"/>
                  <a:gd name="connsiteY35" fmla="*/ 1156621 h 1424940"/>
                  <a:gd name="connsiteX36" fmla="*/ 4672870 w 6095524"/>
                  <a:gd name="connsiteY36" fmla="*/ 1164717 h 1424940"/>
                  <a:gd name="connsiteX37" fmla="*/ 4616863 w 6095524"/>
                  <a:gd name="connsiteY37" fmla="*/ 1183862 h 1424940"/>
                  <a:gd name="connsiteX38" fmla="*/ 4507516 w 6095524"/>
                  <a:gd name="connsiteY38" fmla="*/ 1216819 h 1424940"/>
                  <a:gd name="connsiteX39" fmla="*/ 4483513 w 6095524"/>
                  <a:gd name="connsiteY39" fmla="*/ 1221867 h 1424940"/>
                  <a:gd name="connsiteX40" fmla="*/ 4422362 w 6095524"/>
                  <a:gd name="connsiteY40" fmla="*/ 1243108 h 1424940"/>
                  <a:gd name="connsiteX41" fmla="*/ 4385691 w 6095524"/>
                  <a:gd name="connsiteY41" fmla="*/ 1257395 h 1424940"/>
                  <a:gd name="connsiteX42" fmla="*/ 4355306 w 6095524"/>
                  <a:gd name="connsiteY42" fmla="*/ 1265587 h 1424940"/>
                  <a:gd name="connsiteX43" fmla="*/ 4328446 w 6095524"/>
                  <a:gd name="connsiteY43" fmla="*/ 1269397 h 1424940"/>
                  <a:gd name="connsiteX44" fmla="*/ 4257770 w 6095524"/>
                  <a:gd name="connsiteY44" fmla="*/ 1288256 h 1424940"/>
                  <a:gd name="connsiteX45" fmla="*/ 4229576 w 6095524"/>
                  <a:gd name="connsiteY45" fmla="*/ 1295686 h 1424940"/>
                  <a:gd name="connsiteX46" fmla="*/ 4156424 w 6095524"/>
                  <a:gd name="connsiteY46" fmla="*/ 1321213 h 1424940"/>
                  <a:gd name="connsiteX47" fmla="*/ 4094416 w 6095524"/>
                  <a:gd name="connsiteY47" fmla="*/ 1338072 h 1424940"/>
                  <a:gd name="connsiteX48" fmla="*/ 4068509 w 6095524"/>
                  <a:gd name="connsiteY48" fmla="*/ 1346168 h 1424940"/>
                  <a:gd name="connsiteX49" fmla="*/ 4009263 w 6095524"/>
                  <a:gd name="connsiteY49" fmla="*/ 1359694 h 1424940"/>
                  <a:gd name="connsiteX50" fmla="*/ 3975735 w 6095524"/>
                  <a:gd name="connsiteY50" fmla="*/ 1369219 h 1424940"/>
                  <a:gd name="connsiteX51" fmla="*/ 3893915 w 6095524"/>
                  <a:gd name="connsiteY51" fmla="*/ 1379982 h 1424940"/>
                  <a:gd name="connsiteX52" fmla="*/ 3809428 w 6095524"/>
                  <a:gd name="connsiteY52" fmla="*/ 1390364 h 1424940"/>
                  <a:gd name="connsiteX53" fmla="*/ 3763042 w 6095524"/>
                  <a:gd name="connsiteY53" fmla="*/ 1393793 h 1424940"/>
                  <a:gd name="connsiteX54" fmla="*/ 3722561 w 6095524"/>
                  <a:gd name="connsiteY54" fmla="*/ 1399223 h 1424940"/>
                  <a:gd name="connsiteX55" fmla="*/ 3687318 w 6095524"/>
                  <a:gd name="connsiteY55" fmla="*/ 1402652 h 1424940"/>
                  <a:gd name="connsiteX56" fmla="*/ 3631216 w 6095524"/>
                  <a:gd name="connsiteY56" fmla="*/ 1409605 h 1424940"/>
                  <a:gd name="connsiteX57" fmla="*/ 3607880 w 6095524"/>
                  <a:gd name="connsiteY57" fmla="*/ 1411415 h 1424940"/>
                  <a:gd name="connsiteX58" fmla="*/ 3552825 w 6095524"/>
                  <a:gd name="connsiteY58" fmla="*/ 1411319 h 1424940"/>
                  <a:gd name="connsiteX59" fmla="*/ 3533680 w 6095524"/>
                  <a:gd name="connsiteY59" fmla="*/ 1410367 h 1424940"/>
                  <a:gd name="connsiteX60" fmla="*/ 3496818 w 6095524"/>
                  <a:gd name="connsiteY60" fmla="*/ 1398556 h 1424940"/>
                  <a:gd name="connsiteX61" fmla="*/ 3492437 w 6095524"/>
                  <a:gd name="connsiteY61" fmla="*/ 1397699 h 1424940"/>
                  <a:gd name="connsiteX62" fmla="*/ 3468243 w 6095524"/>
                  <a:gd name="connsiteY62" fmla="*/ 1393031 h 1424940"/>
                  <a:gd name="connsiteX63" fmla="*/ 3455003 w 6095524"/>
                  <a:gd name="connsiteY63" fmla="*/ 1391507 h 1424940"/>
                  <a:gd name="connsiteX64" fmla="*/ 3404711 w 6095524"/>
                  <a:gd name="connsiteY64" fmla="*/ 1381792 h 1424940"/>
                  <a:gd name="connsiteX65" fmla="*/ 3375756 w 6095524"/>
                  <a:gd name="connsiteY65" fmla="*/ 1377220 h 1424940"/>
                  <a:gd name="connsiteX66" fmla="*/ 3352324 w 6095524"/>
                  <a:gd name="connsiteY66" fmla="*/ 1377887 h 1424940"/>
                  <a:gd name="connsiteX67" fmla="*/ 3311176 w 6095524"/>
                  <a:gd name="connsiteY67" fmla="*/ 1378744 h 1424940"/>
                  <a:gd name="connsiteX68" fmla="*/ 3298031 w 6095524"/>
                  <a:gd name="connsiteY68" fmla="*/ 1380935 h 1424940"/>
                  <a:gd name="connsiteX69" fmla="*/ 3238595 w 6095524"/>
                  <a:gd name="connsiteY69" fmla="*/ 1374648 h 1424940"/>
                  <a:gd name="connsiteX70" fmla="*/ 3204686 w 6095524"/>
                  <a:gd name="connsiteY70" fmla="*/ 1374172 h 1424940"/>
                  <a:gd name="connsiteX71" fmla="*/ 3166491 w 6095524"/>
                  <a:gd name="connsiteY71" fmla="*/ 1366361 h 1424940"/>
                  <a:gd name="connsiteX72" fmla="*/ 3155347 w 6095524"/>
                  <a:gd name="connsiteY72" fmla="*/ 1366742 h 1424940"/>
                  <a:gd name="connsiteX73" fmla="*/ 3142869 w 6095524"/>
                  <a:gd name="connsiteY73" fmla="*/ 1367409 h 1424940"/>
                  <a:gd name="connsiteX74" fmla="*/ 3104578 w 6095524"/>
                  <a:gd name="connsiteY74" fmla="*/ 1367981 h 1424940"/>
                  <a:gd name="connsiteX75" fmla="*/ 3081337 w 6095524"/>
                  <a:gd name="connsiteY75" fmla="*/ 1370838 h 1424940"/>
                  <a:gd name="connsiteX76" fmla="*/ 3037047 w 6095524"/>
                  <a:gd name="connsiteY76" fmla="*/ 1369124 h 1424940"/>
                  <a:gd name="connsiteX77" fmla="*/ 3020663 w 6095524"/>
                  <a:gd name="connsiteY77" fmla="*/ 1371600 h 1424940"/>
                  <a:gd name="connsiteX78" fmla="*/ 2979230 w 6095524"/>
                  <a:gd name="connsiteY78" fmla="*/ 1371886 h 1424940"/>
                  <a:gd name="connsiteX79" fmla="*/ 2942082 w 6095524"/>
                  <a:gd name="connsiteY79" fmla="*/ 1370457 h 1424940"/>
                  <a:gd name="connsiteX80" fmla="*/ 2906268 w 6095524"/>
                  <a:gd name="connsiteY80" fmla="*/ 1371219 h 1424940"/>
                  <a:gd name="connsiteX81" fmla="*/ 2880646 w 6095524"/>
                  <a:gd name="connsiteY81" fmla="*/ 1374362 h 1424940"/>
                  <a:gd name="connsiteX82" fmla="*/ 2852833 w 6095524"/>
                  <a:gd name="connsiteY82" fmla="*/ 1376267 h 1424940"/>
                  <a:gd name="connsiteX83" fmla="*/ 2776157 w 6095524"/>
                  <a:gd name="connsiteY83" fmla="*/ 1387602 h 1424940"/>
                  <a:gd name="connsiteX84" fmla="*/ 2761965 w 6095524"/>
                  <a:gd name="connsiteY84" fmla="*/ 1384840 h 1424940"/>
                  <a:gd name="connsiteX85" fmla="*/ 2681383 w 6095524"/>
                  <a:gd name="connsiteY85" fmla="*/ 1382268 h 1424940"/>
                  <a:gd name="connsiteX86" fmla="*/ 2663857 w 6095524"/>
                  <a:gd name="connsiteY86" fmla="*/ 1382459 h 1424940"/>
                  <a:gd name="connsiteX87" fmla="*/ 2616803 w 6095524"/>
                  <a:gd name="connsiteY87" fmla="*/ 1371219 h 1424940"/>
                  <a:gd name="connsiteX88" fmla="*/ 2544223 w 6095524"/>
                  <a:gd name="connsiteY88" fmla="*/ 1389031 h 1424940"/>
                  <a:gd name="connsiteX89" fmla="*/ 2476309 w 6095524"/>
                  <a:gd name="connsiteY89" fmla="*/ 1411319 h 1424940"/>
                  <a:gd name="connsiteX90" fmla="*/ 2467737 w 6095524"/>
                  <a:gd name="connsiteY90" fmla="*/ 1414177 h 1424940"/>
                  <a:gd name="connsiteX91" fmla="*/ 2443353 w 6095524"/>
                  <a:gd name="connsiteY91" fmla="*/ 1419035 h 1424940"/>
                  <a:gd name="connsiteX92" fmla="*/ 2413159 w 6095524"/>
                  <a:gd name="connsiteY92" fmla="*/ 1420749 h 1424940"/>
                  <a:gd name="connsiteX93" fmla="*/ 2374868 w 6095524"/>
                  <a:gd name="connsiteY93" fmla="*/ 1424940 h 1424940"/>
                  <a:gd name="connsiteX94" fmla="*/ 2344198 w 6095524"/>
                  <a:gd name="connsiteY94" fmla="*/ 1419701 h 1424940"/>
                  <a:gd name="connsiteX95" fmla="*/ 2301335 w 6095524"/>
                  <a:gd name="connsiteY95" fmla="*/ 1411891 h 1424940"/>
                  <a:gd name="connsiteX96" fmla="*/ 2260949 w 6095524"/>
                  <a:gd name="connsiteY96" fmla="*/ 1404461 h 1424940"/>
                  <a:gd name="connsiteX97" fmla="*/ 2248186 w 6095524"/>
                  <a:gd name="connsiteY97" fmla="*/ 1413224 h 1424940"/>
                  <a:gd name="connsiteX98" fmla="*/ 2228469 w 6095524"/>
                  <a:gd name="connsiteY98" fmla="*/ 1420844 h 1424940"/>
                  <a:gd name="connsiteX99" fmla="*/ 2206562 w 6095524"/>
                  <a:gd name="connsiteY99" fmla="*/ 1411700 h 1424940"/>
                  <a:gd name="connsiteX100" fmla="*/ 2155317 w 6095524"/>
                  <a:gd name="connsiteY100" fmla="*/ 1392746 h 1424940"/>
                  <a:gd name="connsiteX101" fmla="*/ 2122932 w 6095524"/>
                  <a:gd name="connsiteY101" fmla="*/ 1391888 h 1424940"/>
                  <a:gd name="connsiteX102" fmla="*/ 2052542 w 6095524"/>
                  <a:gd name="connsiteY102" fmla="*/ 1383792 h 1424940"/>
                  <a:gd name="connsiteX103" fmla="*/ 2006537 w 6095524"/>
                  <a:gd name="connsiteY103" fmla="*/ 1372267 h 1424940"/>
                  <a:gd name="connsiteX104" fmla="*/ 1973486 w 6095524"/>
                  <a:gd name="connsiteY104" fmla="*/ 1359218 h 1424940"/>
                  <a:gd name="connsiteX105" fmla="*/ 1926146 w 6095524"/>
                  <a:gd name="connsiteY105" fmla="*/ 1342168 h 1424940"/>
                  <a:gd name="connsiteX106" fmla="*/ 1878616 w 6095524"/>
                  <a:gd name="connsiteY106" fmla="*/ 1333310 h 1424940"/>
                  <a:gd name="connsiteX107" fmla="*/ 1844231 w 6095524"/>
                  <a:gd name="connsiteY107" fmla="*/ 1322165 h 1424940"/>
                  <a:gd name="connsiteX108" fmla="*/ 1802225 w 6095524"/>
                  <a:gd name="connsiteY108" fmla="*/ 1314545 h 1424940"/>
                  <a:gd name="connsiteX109" fmla="*/ 1766983 w 6095524"/>
                  <a:gd name="connsiteY109" fmla="*/ 1314260 h 1424940"/>
                  <a:gd name="connsiteX110" fmla="*/ 1711738 w 6095524"/>
                  <a:gd name="connsiteY110" fmla="*/ 1315593 h 1424940"/>
                  <a:gd name="connsiteX111" fmla="*/ 1644111 w 6095524"/>
                  <a:gd name="connsiteY111" fmla="*/ 1292543 h 1424940"/>
                  <a:gd name="connsiteX112" fmla="*/ 1616774 w 6095524"/>
                  <a:gd name="connsiteY112" fmla="*/ 1287399 h 1424940"/>
                  <a:gd name="connsiteX113" fmla="*/ 1591056 w 6095524"/>
                  <a:gd name="connsiteY113" fmla="*/ 1285018 h 1424940"/>
                  <a:gd name="connsiteX114" fmla="*/ 1536478 w 6095524"/>
                  <a:gd name="connsiteY114" fmla="*/ 1269683 h 1424940"/>
                  <a:gd name="connsiteX115" fmla="*/ 1514285 w 6095524"/>
                  <a:gd name="connsiteY115" fmla="*/ 1264634 h 1424940"/>
                  <a:gd name="connsiteX116" fmla="*/ 1483233 w 6095524"/>
                  <a:gd name="connsiteY116" fmla="*/ 1264730 h 1424940"/>
                  <a:gd name="connsiteX117" fmla="*/ 1426750 w 6095524"/>
                  <a:gd name="connsiteY117" fmla="*/ 1257681 h 1424940"/>
                  <a:gd name="connsiteX118" fmla="*/ 1370362 w 6095524"/>
                  <a:gd name="connsiteY118" fmla="*/ 1237107 h 1424940"/>
                  <a:gd name="connsiteX119" fmla="*/ 1346454 w 6095524"/>
                  <a:gd name="connsiteY119" fmla="*/ 1239107 h 1424940"/>
                  <a:gd name="connsiteX120" fmla="*/ 1337882 w 6095524"/>
                  <a:gd name="connsiteY120" fmla="*/ 1238631 h 1424940"/>
                  <a:gd name="connsiteX121" fmla="*/ 1260825 w 6095524"/>
                  <a:gd name="connsiteY121" fmla="*/ 1227296 h 1424940"/>
                  <a:gd name="connsiteX122" fmla="*/ 1253109 w 6095524"/>
                  <a:gd name="connsiteY122" fmla="*/ 1226058 h 1424940"/>
                  <a:gd name="connsiteX123" fmla="*/ 1216915 w 6095524"/>
                  <a:gd name="connsiteY123" fmla="*/ 1215962 h 1424940"/>
                  <a:gd name="connsiteX124" fmla="*/ 1125664 w 6095524"/>
                  <a:gd name="connsiteY124" fmla="*/ 1209675 h 1424940"/>
                  <a:gd name="connsiteX125" fmla="*/ 1120045 w 6095524"/>
                  <a:gd name="connsiteY125" fmla="*/ 1208913 h 1424940"/>
                  <a:gd name="connsiteX126" fmla="*/ 1089469 w 6095524"/>
                  <a:gd name="connsiteY126" fmla="*/ 1213961 h 1424940"/>
                  <a:gd name="connsiteX127" fmla="*/ 1074325 w 6095524"/>
                  <a:gd name="connsiteY127" fmla="*/ 1221105 h 1424940"/>
                  <a:gd name="connsiteX128" fmla="*/ 1050703 w 6095524"/>
                  <a:gd name="connsiteY128" fmla="*/ 1228535 h 1424940"/>
                  <a:gd name="connsiteX129" fmla="*/ 1026700 w 6095524"/>
                  <a:gd name="connsiteY129" fmla="*/ 1231297 h 1424940"/>
                  <a:gd name="connsiteX130" fmla="*/ 986409 w 6095524"/>
                  <a:gd name="connsiteY130" fmla="*/ 1220057 h 1424940"/>
                  <a:gd name="connsiteX131" fmla="*/ 971741 w 6095524"/>
                  <a:gd name="connsiteY131" fmla="*/ 1218914 h 1424940"/>
                  <a:gd name="connsiteX132" fmla="*/ 939070 w 6095524"/>
                  <a:gd name="connsiteY132" fmla="*/ 1213485 h 1424940"/>
                  <a:gd name="connsiteX133" fmla="*/ 910495 w 6095524"/>
                  <a:gd name="connsiteY133" fmla="*/ 1213866 h 1424940"/>
                  <a:gd name="connsiteX134" fmla="*/ 887540 w 6095524"/>
                  <a:gd name="connsiteY134" fmla="*/ 1222534 h 1424940"/>
                  <a:gd name="connsiteX135" fmla="*/ 854202 w 6095524"/>
                  <a:gd name="connsiteY135" fmla="*/ 1224248 h 1424940"/>
                  <a:gd name="connsiteX136" fmla="*/ 832675 w 6095524"/>
                  <a:gd name="connsiteY136" fmla="*/ 1217962 h 1424940"/>
                  <a:gd name="connsiteX137" fmla="*/ 828294 w 6095524"/>
                  <a:gd name="connsiteY137" fmla="*/ 1217105 h 1424940"/>
                  <a:gd name="connsiteX138" fmla="*/ 772001 w 6095524"/>
                  <a:gd name="connsiteY138" fmla="*/ 1216723 h 1424940"/>
                  <a:gd name="connsiteX139" fmla="*/ 701707 w 6095524"/>
                  <a:gd name="connsiteY139" fmla="*/ 1235678 h 1424940"/>
                  <a:gd name="connsiteX140" fmla="*/ 690086 w 6095524"/>
                  <a:gd name="connsiteY140" fmla="*/ 1239679 h 1424940"/>
                  <a:gd name="connsiteX141" fmla="*/ 633412 w 6095524"/>
                  <a:gd name="connsiteY141" fmla="*/ 1246632 h 1424940"/>
                  <a:gd name="connsiteX142" fmla="*/ 603028 w 6095524"/>
                  <a:gd name="connsiteY142" fmla="*/ 1253681 h 1424940"/>
                  <a:gd name="connsiteX143" fmla="*/ 581120 w 6095524"/>
                  <a:gd name="connsiteY143" fmla="*/ 1254062 h 1424940"/>
                  <a:gd name="connsiteX144" fmla="*/ 554642 w 6095524"/>
                  <a:gd name="connsiteY144" fmla="*/ 1266539 h 1424940"/>
                  <a:gd name="connsiteX145" fmla="*/ 545973 w 6095524"/>
                  <a:gd name="connsiteY145" fmla="*/ 1271969 h 1424940"/>
                  <a:gd name="connsiteX146" fmla="*/ 535591 w 6095524"/>
                  <a:gd name="connsiteY146" fmla="*/ 1275207 h 1424940"/>
                  <a:gd name="connsiteX147" fmla="*/ 488538 w 6095524"/>
                  <a:gd name="connsiteY147" fmla="*/ 1285494 h 1424940"/>
                  <a:gd name="connsiteX148" fmla="*/ 480155 w 6095524"/>
                  <a:gd name="connsiteY148" fmla="*/ 1291304 h 1424940"/>
                  <a:gd name="connsiteX149" fmla="*/ 474535 w 6095524"/>
                  <a:gd name="connsiteY149" fmla="*/ 1294924 h 1424940"/>
                  <a:gd name="connsiteX150" fmla="*/ 428816 w 6095524"/>
                  <a:gd name="connsiteY150" fmla="*/ 1301020 h 1424940"/>
                  <a:gd name="connsiteX151" fmla="*/ 400241 w 6095524"/>
                  <a:gd name="connsiteY151" fmla="*/ 1318260 h 1424940"/>
                  <a:gd name="connsiteX152" fmla="*/ 392431 w 6095524"/>
                  <a:gd name="connsiteY152" fmla="*/ 1325594 h 1424940"/>
                  <a:gd name="connsiteX153" fmla="*/ 365093 w 6095524"/>
                  <a:gd name="connsiteY153" fmla="*/ 1336643 h 1424940"/>
                  <a:gd name="connsiteX154" fmla="*/ 273177 w 6095524"/>
                  <a:gd name="connsiteY154" fmla="*/ 1357884 h 1424940"/>
                  <a:gd name="connsiteX155" fmla="*/ 246888 w 6095524"/>
                  <a:gd name="connsiteY155" fmla="*/ 1350359 h 1424940"/>
                  <a:gd name="connsiteX156" fmla="*/ 196977 w 6095524"/>
                  <a:gd name="connsiteY156" fmla="*/ 1370552 h 1424940"/>
                  <a:gd name="connsiteX157" fmla="*/ 153352 w 6095524"/>
                  <a:gd name="connsiteY157" fmla="*/ 1381982 h 1424940"/>
                  <a:gd name="connsiteX158" fmla="*/ 137160 w 6095524"/>
                  <a:gd name="connsiteY158" fmla="*/ 1384745 h 1424940"/>
                  <a:gd name="connsiteX159" fmla="*/ 85917 w 6095524"/>
                  <a:gd name="connsiteY159" fmla="*/ 1389793 h 1424940"/>
                  <a:gd name="connsiteX160" fmla="*/ 59532 w 6095524"/>
                  <a:gd name="connsiteY160" fmla="*/ 1401223 h 1424940"/>
                  <a:gd name="connsiteX161" fmla="*/ 30325 w 6095524"/>
                  <a:gd name="connsiteY161" fmla="*/ 1409974 h 1424940"/>
                  <a:gd name="connsiteX162" fmla="*/ 0 w 6095524"/>
                  <a:gd name="connsiteY162" fmla="*/ 1412360 h 1424940"/>
                  <a:gd name="connsiteX163" fmla="*/ 0 w 6095524"/>
                  <a:gd name="connsiteY163" fmla="*/ 1058622 h 1424940"/>
                  <a:gd name="connsiteX164" fmla="*/ 17145 w 6095524"/>
                  <a:gd name="connsiteY164" fmla="*/ 1060228 h 1424940"/>
                  <a:gd name="connsiteX165" fmla="*/ 44672 w 6095524"/>
                  <a:gd name="connsiteY165" fmla="*/ 1066324 h 1424940"/>
                  <a:gd name="connsiteX166" fmla="*/ 84677 w 6095524"/>
                  <a:gd name="connsiteY166" fmla="*/ 1076230 h 1424940"/>
                  <a:gd name="connsiteX167" fmla="*/ 132017 w 6095524"/>
                  <a:gd name="connsiteY167" fmla="*/ 1064990 h 1424940"/>
                  <a:gd name="connsiteX168" fmla="*/ 136779 w 6095524"/>
                  <a:gd name="connsiteY168" fmla="*/ 1060323 h 1424940"/>
                  <a:gd name="connsiteX169" fmla="*/ 187547 w 6095524"/>
                  <a:gd name="connsiteY169" fmla="*/ 1049179 h 1424940"/>
                  <a:gd name="connsiteX170" fmla="*/ 270891 w 6095524"/>
                  <a:gd name="connsiteY170" fmla="*/ 1036415 h 1424940"/>
                  <a:gd name="connsiteX171" fmla="*/ 276320 w 6095524"/>
                  <a:gd name="connsiteY171" fmla="*/ 1035558 h 1424940"/>
                  <a:gd name="connsiteX172" fmla="*/ 323755 w 6095524"/>
                  <a:gd name="connsiteY172" fmla="*/ 1061561 h 1424940"/>
                  <a:gd name="connsiteX173" fmla="*/ 361855 w 6095524"/>
                  <a:gd name="connsiteY173" fmla="*/ 1057942 h 1424940"/>
                  <a:gd name="connsiteX174" fmla="*/ 379571 w 6095524"/>
                  <a:gd name="connsiteY174" fmla="*/ 1039939 h 1424940"/>
                  <a:gd name="connsiteX175" fmla="*/ 430530 w 6095524"/>
                  <a:gd name="connsiteY175" fmla="*/ 1025747 h 1424940"/>
                  <a:gd name="connsiteX176" fmla="*/ 493300 w 6095524"/>
                  <a:gd name="connsiteY176" fmla="*/ 1027176 h 1424940"/>
                  <a:gd name="connsiteX177" fmla="*/ 537782 w 6095524"/>
                  <a:gd name="connsiteY177" fmla="*/ 1025366 h 1424940"/>
                  <a:gd name="connsiteX178" fmla="*/ 562166 w 6095524"/>
                  <a:gd name="connsiteY178" fmla="*/ 1015746 h 1424940"/>
                  <a:gd name="connsiteX179" fmla="*/ 579596 w 6095524"/>
                  <a:gd name="connsiteY179" fmla="*/ 1016699 h 1424940"/>
                  <a:gd name="connsiteX180" fmla="*/ 612362 w 6095524"/>
                  <a:gd name="connsiteY180" fmla="*/ 1023557 h 1424940"/>
                  <a:gd name="connsiteX181" fmla="*/ 716090 w 6095524"/>
                  <a:gd name="connsiteY181" fmla="*/ 1031653 h 1424940"/>
                  <a:gd name="connsiteX182" fmla="*/ 758381 w 6095524"/>
                  <a:gd name="connsiteY182" fmla="*/ 1018985 h 1424940"/>
                  <a:gd name="connsiteX183" fmla="*/ 771049 w 6095524"/>
                  <a:gd name="connsiteY183" fmla="*/ 1018699 h 1424940"/>
                  <a:gd name="connsiteX184" fmla="*/ 799433 w 6095524"/>
                  <a:gd name="connsiteY184" fmla="*/ 1023652 h 1424940"/>
                  <a:gd name="connsiteX185" fmla="*/ 858012 w 6095524"/>
                  <a:gd name="connsiteY185" fmla="*/ 1020318 h 1424940"/>
                  <a:gd name="connsiteX186" fmla="*/ 879634 w 6095524"/>
                  <a:gd name="connsiteY186" fmla="*/ 1015270 h 1424940"/>
                  <a:gd name="connsiteX187" fmla="*/ 891635 w 6095524"/>
                  <a:gd name="connsiteY187" fmla="*/ 1012031 h 1424940"/>
                  <a:gd name="connsiteX188" fmla="*/ 953262 w 6095524"/>
                  <a:gd name="connsiteY188" fmla="*/ 1003078 h 1424940"/>
                  <a:gd name="connsiteX189" fmla="*/ 980694 w 6095524"/>
                  <a:gd name="connsiteY189" fmla="*/ 993458 h 1424940"/>
                  <a:gd name="connsiteX190" fmla="*/ 988124 w 6095524"/>
                  <a:gd name="connsiteY190" fmla="*/ 992029 h 1424940"/>
                  <a:gd name="connsiteX191" fmla="*/ 1028795 w 6095524"/>
                  <a:gd name="connsiteY191" fmla="*/ 996029 h 1424940"/>
                  <a:gd name="connsiteX192" fmla="*/ 1059275 w 6095524"/>
                  <a:gd name="connsiteY192" fmla="*/ 1011555 h 1424940"/>
                  <a:gd name="connsiteX193" fmla="*/ 1065181 w 6095524"/>
                  <a:gd name="connsiteY193" fmla="*/ 1016794 h 1424940"/>
                  <a:gd name="connsiteX194" fmla="*/ 1150144 w 6095524"/>
                  <a:gd name="connsiteY194" fmla="*/ 1014984 h 1424940"/>
                  <a:gd name="connsiteX195" fmla="*/ 1163193 w 6095524"/>
                  <a:gd name="connsiteY195" fmla="*/ 1012793 h 1424940"/>
                  <a:gd name="connsiteX196" fmla="*/ 1226249 w 6095524"/>
                  <a:gd name="connsiteY196" fmla="*/ 1021937 h 1424940"/>
                  <a:gd name="connsiteX197" fmla="*/ 1244632 w 6095524"/>
                  <a:gd name="connsiteY197" fmla="*/ 1023747 h 1424940"/>
                  <a:gd name="connsiteX198" fmla="*/ 1310545 w 6095524"/>
                  <a:gd name="connsiteY198" fmla="*/ 1031939 h 1424940"/>
                  <a:gd name="connsiteX199" fmla="*/ 1319879 w 6095524"/>
                  <a:gd name="connsiteY199" fmla="*/ 1024319 h 1424940"/>
                  <a:gd name="connsiteX200" fmla="*/ 1346740 w 6095524"/>
                  <a:gd name="connsiteY200" fmla="*/ 1005173 h 1424940"/>
                  <a:gd name="connsiteX201" fmla="*/ 1399699 w 6095524"/>
                  <a:gd name="connsiteY201" fmla="*/ 988219 h 1424940"/>
                  <a:gd name="connsiteX202" fmla="*/ 1414082 w 6095524"/>
                  <a:gd name="connsiteY202" fmla="*/ 989171 h 1424940"/>
                  <a:gd name="connsiteX203" fmla="*/ 1450467 w 6095524"/>
                  <a:gd name="connsiteY203" fmla="*/ 1017461 h 1424940"/>
                  <a:gd name="connsiteX204" fmla="*/ 1468184 w 6095524"/>
                  <a:gd name="connsiteY204" fmla="*/ 1028795 h 1424940"/>
                  <a:gd name="connsiteX205" fmla="*/ 1518476 w 6095524"/>
                  <a:gd name="connsiteY205" fmla="*/ 1049655 h 1424940"/>
                  <a:gd name="connsiteX206" fmla="*/ 1522667 w 6095524"/>
                  <a:gd name="connsiteY206" fmla="*/ 1053465 h 1424940"/>
                  <a:gd name="connsiteX207" fmla="*/ 1559814 w 6095524"/>
                  <a:gd name="connsiteY207" fmla="*/ 1098709 h 1424940"/>
                  <a:gd name="connsiteX208" fmla="*/ 1568196 w 6095524"/>
                  <a:gd name="connsiteY208" fmla="*/ 1106424 h 1424940"/>
                  <a:gd name="connsiteX209" fmla="*/ 1578293 w 6095524"/>
                  <a:gd name="connsiteY209" fmla="*/ 1118426 h 1424940"/>
                  <a:gd name="connsiteX210" fmla="*/ 1609820 w 6095524"/>
                  <a:gd name="connsiteY210" fmla="*/ 1141667 h 1424940"/>
                  <a:gd name="connsiteX211" fmla="*/ 1648873 w 6095524"/>
                  <a:gd name="connsiteY211" fmla="*/ 1149096 h 1424940"/>
                  <a:gd name="connsiteX212" fmla="*/ 1696022 w 6095524"/>
                  <a:gd name="connsiteY212" fmla="*/ 1160431 h 1424940"/>
                  <a:gd name="connsiteX213" fmla="*/ 1715739 w 6095524"/>
                  <a:gd name="connsiteY213" fmla="*/ 1168051 h 1424940"/>
                  <a:gd name="connsiteX214" fmla="*/ 1768602 w 6095524"/>
                  <a:gd name="connsiteY214" fmla="*/ 1182529 h 1424940"/>
                  <a:gd name="connsiteX215" fmla="*/ 1806321 w 6095524"/>
                  <a:gd name="connsiteY215" fmla="*/ 1194721 h 1424940"/>
                  <a:gd name="connsiteX216" fmla="*/ 1860709 w 6095524"/>
                  <a:gd name="connsiteY216" fmla="*/ 1201865 h 1424940"/>
                  <a:gd name="connsiteX217" fmla="*/ 1887093 w 6095524"/>
                  <a:gd name="connsiteY217" fmla="*/ 1202150 h 1424940"/>
                  <a:gd name="connsiteX218" fmla="*/ 1935575 w 6095524"/>
                  <a:gd name="connsiteY218" fmla="*/ 1238726 h 1424940"/>
                  <a:gd name="connsiteX219" fmla="*/ 1974247 w 6095524"/>
                  <a:gd name="connsiteY219" fmla="*/ 1262920 h 1424940"/>
                  <a:gd name="connsiteX220" fmla="*/ 2014919 w 6095524"/>
                  <a:gd name="connsiteY220" fmla="*/ 1251204 h 1424940"/>
                  <a:gd name="connsiteX221" fmla="*/ 2025968 w 6095524"/>
                  <a:gd name="connsiteY221" fmla="*/ 1240155 h 1424940"/>
                  <a:gd name="connsiteX222" fmla="*/ 2092643 w 6095524"/>
                  <a:gd name="connsiteY222" fmla="*/ 1229678 h 1424940"/>
                  <a:gd name="connsiteX223" fmla="*/ 2187893 w 6095524"/>
                  <a:gd name="connsiteY223" fmla="*/ 1229297 h 1424940"/>
                  <a:gd name="connsiteX224" fmla="*/ 2346294 w 6095524"/>
                  <a:gd name="connsiteY224" fmla="*/ 1205484 h 1424940"/>
                  <a:gd name="connsiteX225" fmla="*/ 2373916 w 6095524"/>
                  <a:gd name="connsiteY225" fmla="*/ 1194435 h 1424940"/>
                  <a:gd name="connsiteX226" fmla="*/ 2404967 w 6095524"/>
                  <a:gd name="connsiteY226" fmla="*/ 1191673 h 1424940"/>
                  <a:gd name="connsiteX227" fmla="*/ 2416874 w 6095524"/>
                  <a:gd name="connsiteY227" fmla="*/ 1198436 h 1424940"/>
                  <a:gd name="connsiteX228" fmla="*/ 2468975 w 6095524"/>
                  <a:gd name="connsiteY228" fmla="*/ 1208532 h 1424940"/>
                  <a:gd name="connsiteX229" fmla="*/ 2478882 w 6095524"/>
                  <a:gd name="connsiteY229" fmla="*/ 1208723 h 1424940"/>
                  <a:gd name="connsiteX230" fmla="*/ 2512791 w 6095524"/>
                  <a:gd name="connsiteY230" fmla="*/ 1204436 h 1424940"/>
                  <a:gd name="connsiteX231" fmla="*/ 2544223 w 6095524"/>
                  <a:gd name="connsiteY231" fmla="*/ 1201960 h 1424940"/>
                  <a:gd name="connsiteX232" fmla="*/ 2623471 w 6095524"/>
                  <a:gd name="connsiteY232" fmla="*/ 1210056 h 1424940"/>
                  <a:gd name="connsiteX233" fmla="*/ 2684241 w 6095524"/>
                  <a:gd name="connsiteY233" fmla="*/ 1208151 h 1424940"/>
                  <a:gd name="connsiteX234" fmla="*/ 2712244 w 6095524"/>
                  <a:gd name="connsiteY234" fmla="*/ 1210056 h 1424940"/>
                  <a:gd name="connsiteX235" fmla="*/ 2728055 w 6095524"/>
                  <a:gd name="connsiteY235" fmla="*/ 1212914 h 1424940"/>
                  <a:gd name="connsiteX236" fmla="*/ 2763869 w 6095524"/>
                  <a:gd name="connsiteY236" fmla="*/ 1232821 h 1424940"/>
                  <a:gd name="connsiteX237" fmla="*/ 2783491 w 6095524"/>
                  <a:gd name="connsiteY237" fmla="*/ 1237298 h 1424940"/>
                  <a:gd name="connsiteX238" fmla="*/ 2842546 w 6095524"/>
                  <a:gd name="connsiteY238" fmla="*/ 1236917 h 1424940"/>
                  <a:gd name="connsiteX239" fmla="*/ 2931128 w 6095524"/>
                  <a:gd name="connsiteY239" fmla="*/ 1206913 h 1424940"/>
                  <a:gd name="connsiteX240" fmla="*/ 2940368 w 6095524"/>
                  <a:gd name="connsiteY240" fmla="*/ 1202912 h 1424940"/>
                  <a:gd name="connsiteX241" fmla="*/ 2985421 w 6095524"/>
                  <a:gd name="connsiteY241" fmla="*/ 1197959 h 1424940"/>
                  <a:gd name="connsiteX242" fmla="*/ 3015996 w 6095524"/>
                  <a:gd name="connsiteY242" fmla="*/ 1204722 h 1424940"/>
                  <a:gd name="connsiteX243" fmla="*/ 3057621 w 6095524"/>
                  <a:gd name="connsiteY243" fmla="*/ 1218724 h 1424940"/>
                  <a:gd name="connsiteX244" fmla="*/ 3095054 w 6095524"/>
                  <a:gd name="connsiteY244" fmla="*/ 1230440 h 1424940"/>
                  <a:gd name="connsiteX245" fmla="*/ 3122295 w 6095524"/>
                  <a:gd name="connsiteY245" fmla="*/ 1243679 h 1424940"/>
                  <a:gd name="connsiteX246" fmla="*/ 3184589 w 6095524"/>
                  <a:gd name="connsiteY246" fmla="*/ 1253395 h 1424940"/>
                  <a:gd name="connsiteX247" fmla="*/ 3191066 w 6095524"/>
                  <a:gd name="connsiteY247" fmla="*/ 1255014 h 1424940"/>
                  <a:gd name="connsiteX248" fmla="*/ 3237929 w 6095524"/>
                  <a:gd name="connsiteY248" fmla="*/ 1243203 h 1424940"/>
                  <a:gd name="connsiteX249" fmla="*/ 3294221 w 6095524"/>
                  <a:gd name="connsiteY249" fmla="*/ 1231202 h 1424940"/>
                  <a:gd name="connsiteX250" fmla="*/ 3314319 w 6095524"/>
                  <a:gd name="connsiteY250" fmla="*/ 1235297 h 1424940"/>
                  <a:gd name="connsiteX251" fmla="*/ 3341846 w 6095524"/>
                  <a:gd name="connsiteY251" fmla="*/ 1241108 h 1424940"/>
                  <a:gd name="connsiteX252" fmla="*/ 3367373 w 6095524"/>
                  <a:gd name="connsiteY252" fmla="*/ 1238060 h 1424940"/>
                  <a:gd name="connsiteX253" fmla="*/ 3382899 w 6095524"/>
                  <a:gd name="connsiteY253" fmla="*/ 1237774 h 1424940"/>
                  <a:gd name="connsiteX254" fmla="*/ 3453765 w 6095524"/>
                  <a:gd name="connsiteY254" fmla="*/ 1273397 h 1424940"/>
                  <a:gd name="connsiteX255" fmla="*/ 3471767 w 6095524"/>
                  <a:gd name="connsiteY255" fmla="*/ 1276350 h 1424940"/>
                  <a:gd name="connsiteX256" fmla="*/ 3481959 w 6095524"/>
                  <a:gd name="connsiteY256" fmla="*/ 1280732 h 1424940"/>
                  <a:gd name="connsiteX257" fmla="*/ 3543396 w 6095524"/>
                  <a:gd name="connsiteY257" fmla="*/ 1324928 h 1424940"/>
                  <a:gd name="connsiteX258" fmla="*/ 3569494 w 6095524"/>
                  <a:gd name="connsiteY258" fmla="*/ 1333881 h 1424940"/>
                  <a:gd name="connsiteX259" fmla="*/ 3598164 w 6095524"/>
                  <a:gd name="connsiteY259" fmla="*/ 1332071 h 1424940"/>
                  <a:gd name="connsiteX260" fmla="*/ 3614738 w 6095524"/>
                  <a:gd name="connsiteY260" fmla="*/ 1328833 h 1424940"/>
                  <a:gd name="connsiteX261" fmla="*/ 3655886 w 6095524"/>
                  <a:gd name="connsiteY261" fmla="*/ 1300734 h 1424940"/>
                  <a:gd name="connsiteX262" fmla="*/ 3679317 w 6095524"/>
                  <a:gd name="connsiteY262" fmla="*/ 1301687 h 1424940"/>
                  <a:gd name="connsiteX263" fmla="*/ 3715893 w 6095524"/>
                  <a:gd name="connsiteY263" fmla="*/ 1321022 h 1424940"/>
                  <a:gd name="connsiteX264" fmla="*/ 3782282 w 6095524"/>
                  <a:gd name="connsiteY264" fmla="*/ 1329690 h 1424940"/>
                  <a:gd name="connsiteX265" fmla="*/ 3816001 w 6095524"/>
                  <a:gd name="connsiteY265" fmla="*/ 1302639 h 1424940"/>
                  <a:gd name="connsiteX266" fmla="*/ 3833431 w 6095524"/>
                  <a:gd name="connsiteY266" fmla="*/ 1276636 h 1424940"/>
                  <a:gd name="connsiteX267" fmla="*/ 3883819 w 6095524"/>
                  <a:gd name="connsiteY267" fmla="*/ 1246442 h 1424940"/>
                  <a:gd name="connsiteX268" fmla="*/ 3895821 w 6095524"/>
                  <a:gd name="connsiteY268" fmla="*/ 1257681 h 1424940"/>
                  <a:gd name="connsiteX269" fmla="*/ 3932778 w 6095524"/>
                  <a:gd name="connsiteY269" fmla="*/ 1262444 h 1424940"/>
                  <a:gd name="connsiteX270" fmla="*/ 3972782 w 6095524"/>
                  <a:gd name="connsiteY270" fmla="*/ 1262063 h 1424940"/>
                  <a:gd name="connsiteX271" fmla="*/ 4042505 w 6095524"/>
                  <a:gd name="connsiteY271" fmla="*/ 1267111 h 1424940"/>
                  <a:gd name="connsiteX272" fmla="*/ 4088892 w 6095524"/>
                  <a:gd name="connsiteY272" fmla="*/ 1238250 h 1424940"/>
                  <a:gd name="connsiteX273" fmla="*/ 4106609 w 6095524"/>
                  <a:gd name="connsiteY273" fmla="*/ 1226344 h 1424940"/>
                  <a:gd name="connsiteX274" fmla="*/ 4123182 w 6095524"/>
                  <a:gd name="connsiteY274" fmla="*/ 1218724 h 1424940"/>
                  <a:gd name="connsiteX275" fmla="*/ 4142328 w 6095524"/>
                  <a:gd name="connsiteY275" fmla="*/ 1214438 h 1424940"/>
                  <a:gd name="connsiteX276" fmla="*/ 4188524 w 6095524"/>
                  <a:gd name="connsiteY276" fmla="*/ 1198245 h 1424940"/>
                  <a:gd name="connsiteX277" fmla="*/ 4213860 w 6095524"/>
                  <a:gd name="connsiteY277" fmla="*/ 1182338 h 1424940"/>
                  <a:gd name="connsiteX278" fmla="*/ 4270820 w 6095524"/>
                  <a:gd name="connsiteY278" fmla="*/ 1167003 h 1424940"/>
                  <a:gd name="connsiteX279" fmla="*/ 4309587 w 6095524"/>
                  <a:gd name="connsiteY279" fmla="*/ 1153287 h 1424940"/>
                  <a:gd name="connsiteX280" fmla="*/ 4350449 w 6095524"/>
                  <a:gd name="connsiteY280" fmla="*/ 1129665 h 1424940"/>
                  <a:gd name="connsiteX281" fmla="*/ 4356164 w 6095524"/>
                  <a:gd name="connsiteY281" fmla="*/ 1126046 h 1424940"/>
                  <a:gd name="connsiteX282" fmla="*/ 4369880 w 6095524"/>
                  <a:gd name="connsiteY282" fmla="*/ 1110520 h 1424940"/>
                  <a:gd name="connsiteX283" fmla="*/ 4389787 w 6095524"/>
                  <a:gd name="connsiteY283" fmla="*/ 1057085 h 1424940"/>
                  <a:gd name="connsiteX284" fmla="*/ 4395502 w 6095524"/>
                  <a:gd name="connsiteY284" fmla="*/ 1046226 h 1424940"/>
                  <a:gd name="connsiteX285" fmla="*/ 4447413 w 6095524"/>
                  <a:gd name="connsiteY285" fmla="*/ 1009650 h 1424940"/>
                  <a:gd name="connsiteX286" fmla="*/ 4466654 w 6095524"/>
                  <a:gd name="connsiteY286" fmla="*/ 1013079 h 1424940"/>
                  <a:gd name="connsiteX287" fmla="*/ 4487894 w 6095524"/>
                  <a:gd name="connsiteY287" fmla="*/ 1025081 h 1424940"/>
                  <a:gd name="connsiteX288" fmla="*/ 4534472 w 6095524"/>
                  <a:gd name="connsiteY288" fmla="*/ 1028224 h 1424940"/>
                  <a:gd name="connsiteX289" fmla="*/ 4551903 w 6095524"/>
                  <a:gd name="connsiteY289" fmla="*/ 1022033 h 1424940"/>
                  <a:gd name="connsiteX290" fmla="*/ 4582382 w 6095524"/>
                  <a:gd name="connsiteY290" fmla="*/ 1005364 h 1424940"/>
                  <a:gd name="connsiteX291" fmla="*/ 4605909 w 6095524"/>
                  <a:gd name="connsiteY291" fmla="*/ 979551 h 1424940"/>
                  <a:gd name="connsiteX292" fmla="*/ 4640104 w 6095524"/>
                  <a:gd name="connsiteY292" fmla="*/ 936879 h 1424940"/>
                  <a:gd name="connsiteX293" fmla="*/ 4705731 w 6095524"/>
                  <a:gd name="connsiteY293" fmla="*/ 920591 h 1424940"/>
                  <a:gd name="connsiteX294" fmla="*/ 4730973 w 6095524"/>
                  <a:gd name="connsiteY294" fmla="*/ 915162 h 1424940"/>
                  <a:gd name="connsiteX295" fmla="*/ 4822794 w 6095524"/>
                  <a:gd name="connsiteY295" fmla="*/ 892397 h 1424940"/>
                  <a:gd name="connsiteX296" fmla="*/ 4830794 w 6095524"/>
                  <a:gd name="connsiteY296" fmla="*/ 891635 h 1424940"/>
                  <a:gd name="connsiteX297" fmla="*/ 4894421 w 6095524"/>
                  <a:gd name="connsiteY297" fmla="*/ 865442 h 1424940"/>
                  <a:gd name="connsiteX298" fmla="*/ 4909756 w 6095524"/>
                  <a:gd name="connsiteY298" fmla="*/ 858964 h 1424940"/>
                  <a:gd name="connsiteX299" fmla="*/ 4928521 w 6095524"/>
                  <a:gd name="connsiteY299" fmla="*/ 842391 h 1424940"/>
                  <a:gd name="connsiteX300" fmla="*/ 4945857 w 6095524"/>
                  <a:gd name="connsiteY300" fmla="*/ 795623 h 1424940"/>
                  <a:gd name="connsiteX301" fmla="*/ 4966145 w 6095524"/>
                  <a:gd name="connsiteY301" fmla="*/ 774287 h 1424940"/>
                  <a:gd name="connsiteX302" fmla="*/ 4980909 w 6095524"/>
                  <a:gd name="connsiteY302" fmla="*/ 761333 h 1424940"/>
                  <a:gd name="connsiteX303" fmla="*/ 4993862 w 6095524"/>
                  <a:gd name="connsiteY303" fmla="*/ 741712 h 1424940"/>
                  <a:gd name="connsiteX304" fmla="*/ 5006816 w 6095524"/>
                  <a:gd name="connsiteY304" fmla="*/ 694754 h 1424940"/>
                  <a:gd name="connsiteX305" fmla="*/ 5026724 w 6095524"/>
                  <a:gd name="connsiteY305" fmla="*/ 653129 h 1424940"/>
                  <a:gd name="connsiteX306" fmla="*/ 5062538 w 6095524"/>
                  <a:gd name="connsiteY306" fmla="*/ 630079 h 1424940"/>
                  <a:gd name="connsiteX307" fmla="*/ 5084731 w 6095524"/>
                  <a:gd name="connsiteY307" fmla="*/ 617982 h 1424940"/>
                  <a:gd name="connsiteX308" fmla="*/ 5172647 w 6095524"/>
                  <a:gd name="connsiteY308" fmla="*/ 630174 h 1424940"/>
                  <a:gd name="connsiteX309" fmla="*/ 5232654 w 6095524"/>
                  <a:gd name="connsiteY309" fmla="*/ 642080 h 1424940"/>
                  <a:gd name="connsiteX310" fmla="*/ 5252371 w 6095524"/>
                  <a:gd name="connsiteY310" fmla="*/ 637508 h 1424940"/>
                  <a:gd name="connsiteX311" fmla="*/ 5308092 w 6095524"/>
                  <a:gd name="connsiteY311" fmla="*/ 598646 h 1424940"/>
                  <a:gd name="connsiteX312" fmla="*/ 5363147 w 6095524"/>
                  <a:gd name="connsiteY312" fmla="*/ 581311 h 1424940"/>
                  <a:gd name="connsiteX313" fmla="*/ 5404580 w 6095524"/>
                  <a:gd name="connsiteY313" fmla="*/ 576358 h 1424940"/>
                  <a:gd name="connsiteX314" fmla="*/ 5440203 w 6095524"/>
                  <a:gd name="connsiteY314" fmla="*/ 572548 h 1424940"/>
                  <a:gd name="connsiteX315" fmla="*/ 5482971 w 6095524"/>
                  <a:gd name="connsiteY315" fmla="*/ 561880 h 1424940"/>
                  <a:gd name="connsiteX316" fmla="*/ 5507165 w 6095524"/>
                  <a:gd name="connsiteY316" fmla="*/ 550259 h 1424940"/>
                  <a:gd name="connsiteX317" fmla="*/ 5545645 w 6095524"/>
                  <a:gd name="connsiteY317" fmla="*/ 533591 h 1424940"/>
                  <a:gd name="connsiteX318" fmla="*/ 5585079 w 6095524"/>
                  <a:gd name="connsiteY318" fmla="*/ 511969 h 1424940"/>
                  <a:gd name="connsiteX319" fmla="*/ 5615368 w 6095524"/>
                  <a:gd name="connsiteY319" fmla="*/ 481679 h 1424940"/>
                  <a:gd name="connsiteX320" fmla="*/ 5631656 w 6095524"/>
                  <a:gd name="connsiteY320" fmla="*/ 456152 h 1424940"/>
                  <a:gd name="connsiteX321" fmla="*/ 5679377 w 6095524"/>
                  <a:gd name="connsiteY321" fmla="*/ 419576 h 1424940"/>
                  <a:gd name="connsiteX322" fmla="*/ 5722525 w 6095524"/>
                  <a:gd name="connsiteY322" fmla="*/ 350615 h 1424940"/>
                  <a:gd name="connsiteX323" fmla="*/ 5749576 w 6095524"/>
                  <a:gd name="connsiteY323" fmla="*/ 321945 h 1424940"/>
                  <a:gd name="connsiteX324" fmla="*/ 5764911 w 6095524"/>
                  <a:gd name="connsiteY324" fmla="*/ 313849 h 1424940"/>
                  <a:gd name="connsiteX325" fmla="*/ 5791009 w 6095524"/>
                  <a:gd name="connsiteY325" fmla="*/ 293942 h 1424940"/>
                  <a:gd name="connsiteX326" fmla="*/ 5806440 w 6095524"/>
                  <a:gd name="connsiteY326" fmla="*/ 279178 h 1424940"/>
                  <a:gd name="connsiteX327" fmla="*/ 5848636 w 6095524"/>
                  <a:gd name="connsiteY327" fmla="*/ 224885 h 1424940"/>
                  <a:gd name="connsiteX328" fmla="*/ 5861590 w 6095524"/>
                  <a:gd name="connsiteY328" fmla="*/ 208788 h 1424940"/>
                  <a:gd name="connsiteX329" fmla="*/ 5888355 w 6095524"/>
                  <a:gd name="connsiteY329" fmla="*/ 181166 h 1424940"/>
                  <a:gd name="connsiteX330" fmla="*/ 5900071 w 6095524"/>
                  <a:gd name="connsiteY330" fmla="*/ 172784 h 1424940"/>
                  <a:gd name="connsiteX331" fmla="*/ 5920740 w 6095524"/>
                  <a:gd name="connsiteY331" fmla="*/ 150305 h 1424940"/>
                  <a:gd name="connsiteX332" fmla="*/ 5969985 w 6095524"/>
                  <a:gd name="connsiteY332" fmla="*/ 91345 h 1424940"/>
                  <a:gd name="connsiteX333" fmla="*/ 5991130 w 6095524"/>
                  <a:gd name="connsiteY333" fmla="*/ 58293 h 1424940"/>
                  <a:gd name="connsiteX334" fmla="*/ 6033325 w 6095524"/>
                  <a:gd name="connsiteY334" fmla="*/ 33909 h 1424940"/>
                  <a:gd name="connsiteX335" fmla="*/ 6054376 w 6095524"/>
                  <a:gd name="connsiteY335" fmla="*/ 20955 h 1424940"/>
                  <a:gd name="connsiteX336" fmla="*/ 6095524 w 6095524"/>
                  <a:gd name="connsiteY336" fmla="*/ 0 h 1424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Lst>
                <a:rect l="l" t="t" r="r" b="b"/>
                <a:pathLst>
                  <a:path w="6095524" h="1424940">
                    <a:moveTo>
                      <a:pt x="6095524" y="0"/>
                    </a:moveTo>
                    <a:cubicBezTo>
                      <a:pt x="6095524" y="7811"/>
                      <a:pt x="6095524" y="12573"/>
                      <a:pt x="6095524" y="17431"/>
                    </a:cubicBezTo>
                    <a:lnTo>
                      <a:pt x="6095524" y="216290"/>
                    </a:lnTo>
                    <a:lnTo>
                      <a:pt x="6079998" y="230600"/>
                    </a:lnTo>
                    <a:cubicBezTo>
                      <a:pt x="6058567" y="241363"/>
                      <a:pt x="6035706" y="251079"/>
                      <a:pt x="6012751" y="260699"/>
                    </a:cubicBezTo>
                    <a:cubicBezTo>
                      <a:pt x="6006084" y="263462"/>
                      <a:pt x="5998749" y="264986"/>
                      <a:pt x="5992749" y="268700"/>
                    </a:cubicBezTo>
                    <a:cubicBezTo>
                      <a:pt x="5965126" y="285655"/>
                      <a:pt x="5938361" y="303943"/>
                      <a:pt x="5910358" y="320231"/>
                    </a:cubicBezTo>
                    <a:cubicBezTo>
                      <a:pt x="5881497" y="337090"/>
                      <a:pt x="5855684" y="356997"/>
                      <a:pt x="5835777" y="383953"/>
                    </a:cubicBezTo>
                    <a:cubicBezTo>
                      <a:pt x="5817298" y="409004"/>
                      <a:pt x="5799391" y="434435"/>
                      <a:pt x="5781008" y="459581"/>
                    </a:cubicBezTo>
                    <a:cubicBezTo>
                      <a:pt x="5776341" y="465963"/>
                      <a:pt x="5772054" y="473488"/>
                      <a:pt x="5765673" y="477584"/>
                    </a:cubicBezTo>
                    <a:cubicBezTo>
                      <a:pt x="5752433" y="486156"/>
                      <a:pt x="5737955" y="493109"/>
                      <a:pt x="5723763" y="500158"/>
                    </a:cubicBezTo>
                    <a:cubicBezTo>
                      <a:pt x="5711571" y="506159"/>
                      <a:pt x="5698617" y="510635"/>
                      <a:pt x="5686711" y="517112"/>
                    </a:cubicBezTo>
                    <a:cubicBezTo>
                      <a:pt x="5677186" y="522256"/>
                      <a:pt x="5668708" y="529400"/>
                      <a:pt x="5659850" y="535877"/>
                    </a:cubicBezTo>
                    <a:cubicBezTo>
                      <a:pt x="5652135" y="541496"/>
                      <a:pt x="5643658" y="546354"/>
                      <a:pt x="5637181" y="553117"/>
                    </a:cubicBezTo>
                    <a:cubicBezTo>
                      <a:pt x="5621369" y="569500"/>
                      <a:pt x="5605462" y="585597"/>
                      <a:pt x="5585841" y="597694"/>
                    </a:cubicBezTo>
                    <a:cubicBezTo>
                      <a:pt x="5566505" y="609695"/>
                      <a:pt x="5548217" y="623126"/>
                      <a:pt x="5528977" y="635318"/>
                    </a:cubicBezTo>
                    <a:cubicBezTo>
                      <a:pt x="5510117" y="647224"/>
                      <a:pt x="5493067" y="660273"/>
                      <a:pt x="5483256" y="681419"/>
                    </a:cubicBezTo>
                    <a:cubicBezTo>
                      <a:pt x="5478875" y="690753"/>
                      <a:pt x="5472684" y="700945"/>
                      <a:pt x="5464397" y="706374"/>
                    </a:cubicBezTo>
                    <a:cubicBezTo>
                      <a:pt x="5452586" y="714089"/>
                      <a:pt x="5437632" y="716852"/>
                      <a:pt x="5424773" y="723424"/>
                    </a:cubicBezTo>
                    <a:cubicBezTo>
                      <a:pt x="5409628" y="731139"/>
                      <a:pt x="5392103" y="737807"/>
                      <a:pt x="5381815" y="750094"/>
                    </a:cubicBezTo>
                    <a:cubicBezTo>
                      <a:pt x="5372671" y="761048"/>
                      <a:pt x="5363432" y="769620"/>
                      <a:pt x="5351335" y="776573"/>
                    </a:cubicBezTo>
                    <a:cubicBezTo>
                      <a:pt x="5342858" y="781431"/>
                      <a:pt x="5336572" y="790289"/>
                      <a:pt x="5327809" y="794290"/>
                    </a:cubicBezTo>
                    <a:cubicBezTo>
                      <a:pt x="5316284" y="799624"/>
                      <a:pt x="5304663" y="803815"/>
                      <a:pt x="5294566" y="812102"/>
                    </a:cubicBezTo>
                    <a:cubicBezTo>
                      <a:pt x="5284089" y="820674"/>
                      <a:pt x="5272183" y="827437"/>
                      <a:pt x="5261229" y="835438"/>
                    </a:cubicBezTo>
                    <a:cubicBezTo>
                      <a:pt x="5255419" y="839724"/>
                      <a:pt x="5250656" y="845344"/>
                      <a:pt x="5245037" y="849821"/>
                    </a:cubicBezTo>
                    <a:cubicBezTo>
                      <a:pt x="5234750" y="858012"/>
                      <a:pt x="5224272" y="866013"/>
                      <a:pt x="5213699" y="873728"/>
                    </a:cubicBezTo>
                    <a:cubicBezTo>
                      <a:pt x="5203127" y="881444"/>
                      <a:pt x="5193030" y="890397"/>
                      <a:pt x="5181409" y="896017"/>
                    </a:cubicBezTo>
                    <a:cubicBezTo>
                      <a:pt x="5161598" y="905542"/>
                      <a:pt x="5139976" y="911257"/>
                      <a:pt x="5120735" y="921544"/>
                    </a:cubicBezTo>
                    <a:cubicBezTo>
                      <a:pt x="5101209" y="932021"/>
                      <a:pt x="5082826" y="945166"/>
                      <a:pt x="5065490" y="959072"/>
                    </a:cubicBezTo>
                    <a:cubicBezTo>
                      <a:pt x="5051774" y="970026"/>
                      <a:pt x="5038916" y="980885"/>
                      <a:pt x="5021675" y="986504"/>
                    </a:cubicBezTo>
                    <a:cubicBezTo>
                      <a:pt x="5012055" y="989648"/>
                      <a:pt x="5001959" y="996506"/>
                      <a:pt x="4996148" y="1004507"/>
                    </a:cubicBezTo>
                    <a:cubicBezTo>
                      <a:pt x="4983575" y="1021937"/>
                      <a:pt x="4967478" y="1034225"/>
                      <a:pt x="4949285" y="1044702"/>
                    </a:cubicBezTo>
                    <a:cubicBezTo>
                      <a:pt x="4924996" y="1058799"/>
                      <a:pt x="4900993" y="1073182"/>
                      <a:pt x="4876609" y="1086993"/>
                    </a:cubicBezTo>
                    <a:cubicBezTo>
                      <a:pt x="4862227" y="1095185"/>
                      <a:pt x="4847940" y="1103852"/>
                      <a:pt x="4832699" y="1109853"/>
                    </a:cubicBezTo>
                    <a:cubicBezTo>
                      <a:pt x="4801553" y="1122236"/>
                      <a:pt x="4769644" y="1132808"/>
                      <a:pt x="4738211" y="1144334"/>
                    </a:cubicBezTo>
                    <a:cubicBezTo>
                      <a:pt x="4727924" y="1148048"/>
                      <a:pt x="4718209" y="1153382"/>
                      <a:pt x="4707731" y="1156621"/>
                    </a:cubicBezTo>
                    <a:cubicBezTo>
                      <a:pt x="4696396" y="1160145"/>
                      <a:pt x="4684205" y="1161193"/>
                      <a:pt x="4672870" y="1164717"/>
                    </a:cubicBezTo>
                    <a:cubicBezTo>
                      <a:pt x="4654010" y="1170527"/>
                      <a:pt x="4635722" y="1177957"/>
                      <a:pt x="4616863" y="1183862"/>
                    </a:cubicBezTo>
                    <a:cubicBezTo>
                      <a:pt x="4580477" y="1195197"/>
                      <a:pt x="4543996" y="1206056"/>
                      <a:pt x="4507516" y="1216819"/>
                    </a:cubicBezTo>
                    <a:cubicBezTo>
                      <a:pt x="4499706" y="1219105"/>
                      <a:pt x="4491228" y="1219391"/>
                      <a:pt x="4483513" y="1221867"/>
                    </a:cubicBezTo>
                    <a:cubicBezTo>
                      <a:pt x="4463034" y="1228535"/>
                      <a:pt x="4442650" y="1235773"/>
                      <a:pt x="4422362" y="1243108"/>
                    </a:cubicBezTo>
                    <a:cubicBezTo>
                      <a:pt x="4410075" y="1247585"/>
                      <a:pt x="4398073" y="1253109"/>
                      <a:pt x="4385691" y="1257395"/>
                    </a:cubicBezTo>
                    <a:cubicBezTo>
                      <a:pt x="4375785" y="1260824"/>
                      <a:pt x="4365593" y="1263491"/>
                      <a:pt x="4355306" y="1265587"/>
                    </a:cubicBezTo>
                    <a:cubicBezTo>
                      <a:pt x="4346448" y="1267397"/>
                      <a:pt x="4337209" y="1267206"/>
                      <a:pt x="4328446" y="1269397"/>
                    </a:cubicBezTo>
                    <a:cubicBezTo>
                      <a:pt x="4304728" y="1275302"/>
                      <a:pt x="4281297" y="1281970"/>
                      <a:pt x="4257770" y="1288256"/>
                    </a:cubicBezTo>
                    <a:cubicBezTo>
                      <a:pt x="4248341" y="1290733"/>
                      <a:pt x="4238720" y="1292543"/>
                      <a:pt x="4229576" y="1295686"/>
                    </a:cubicBezTo>
                    <a:cubicBezTo>
                      <a:pt x="4205097" y="1303973"/>
                      <a:pt x="4180999" y="1313402"/>
                      <a:pt x="4156424" y="1321213"/>
                    </a:cubicBezTo>
                    <a:cubicBezTo>
                      <a:pt x="4136041" y="1327690"/>
                      <a:pt x="4115086" y="1332357"/>
                      <a:pt x="4094416" y="1338072"/>
                    </a:cubicBezTo>
                    <a:cubicBezTo>
                      <a:pt x="4085653" y="1340549"/>
                      <a:pt x="4077271" y="1344073"/>
                      <a:pt x="4068509" y="1346168"/>
                    </a:cubicBezTo>
                    <a:cubicBezTo>
                      <a:pt x="4048887" y="1350931"/>
                      <a:pt x="4028980" y="1354931"/>
                      <a:pt x="4009263" y="1359694"/>
                    </a:cubicBezTo>
                    <a:cubicBezTo>
                      <a:pt x="3998023" y="1362456"/>
                      <a:pt x="3987165" y="1367409"/>
                      <a:pt x="3975735" y="1369219"/>
                    </a:cubicBezTo>
                    <a:cubicBezTo>
                      <a:pt x="3948589" y="1373505"/>
                      <a:pt x="3921252" y="1376553"/>
                      <a:pt x="3893915" y="1379982"/>
                    </a:cubicBezTo>
                    <a:cubicBezTo>
                      <a:pt x="3865722" y="1383506"/>
                      <a:pt x="3837623" y="1387221"/>
                      <a:pt x="3809428" y="1390364"/>
                    </a:cubicBezTo>
                    <a:cubicBezTo>
                      <a:pt x="3793998" y="1391984"/>
                      <a:pt x="3778472" y="1392269"/>
                      <a:pt x="3763042" y="1393793"/>
                    </a:cubicBezTo>
                    <a:cubicBezTo>
                      <a:pt x="3749516" y="1395127"/>
                      <a:pt x="3736086" y="1397603"/>
                      <a:pt x="3722561" y="1399223"/>
                    </a:cubicBezTo>
                    <a:cubicBezTo>
                      <a:pt x="3710845" y="1400556"/>
                      <a:pt x="3699034" y="1401318"/>
                      <a:pt x="3687318" y="1402652"/>
                    </a:cubicBezTo>
                    <a:cubicBezTo>
                      <a:pt x="3668554" y="1404842"/>
                      <a:pt x="3649885" y="1407319"/>
                      <a:pt x="3631216" y="1409605"/>
                    </a:cubicBezTo>
                    <a:cubicBezTo>
                      <a:pt x="3623406" y="1410462"/>
                      <a:pt x="3615214" y="1412843"/>
                      <a:pt x="3607880" y="1411415"/>
                    </a:cubicBezTo>
                    <a:cubicBezTo>
                      <a:pt x="3589401" y="1407795"/>
                      <a:pt x="3571208" y="1408843"/>
                      <a:pt x="3552825" y="1411319"/>
                    </a:cubicBezTo>
                    <a:cubicBezTo>
                      <a:pt x="3546539" y="1412177"/>
                      <a:pt x="3539776" y="1411986"/>
                      <a:pt x="3533680" y="1410367"/>
                    </a:cubicBezTo>
                    <a:cubicBezTo>
                      <a:pt x="3521202" y="1407128"/>
                      <a:pt x="3509106" y="1402556"/>
                      <a:pt x="3496818" y="1398556"/>
                    </a:cubicBezTo>
                    <a:cubicBezTo>
                      <a:pt x="3495484" y="1398080"/>
                      <a:pt x="3493865" y="1397984"/>
                      <a:pt x="3492437" y="1397699"/>
                    </a:cubicBezTo>
                    <a:cubicBezTo>
                      <a:pt x="3484340" y="1396079"/>
                      <a:pt x="3476340" y="1394460"/>
                      <a:pt x="3468243" y="1393031"/>
                    </a:cubicBezTo>
                    <a:cubicBezTo>
                      <a:pt x="3463862" y="1392269"/>
                      <a:pt x="3459385" y="1392174"/>
                      <a:pt x="3455003" y="1391507"/>
                    </a:cubicBezTo>
                    <a:cubicBezTo>
                      <a:pt x="3438049" y="1388840"/>
                      <a:pt x="3419380" y="1393317"/>
                      <a:pt x="3404711" y="1381792"/>
                    </a:cubicBezTo>
                    <a:cubicBezTo>
                      <a:pt x="3395186" y="1374362"/>
                      <a:pt x="3385947" y="1376077"/>
                      <a:pt x="3375756" y="1377220"/>
                    </a:cubicBezTo>
                    <a:cubicBezTo>
                      <a:pt x="3368040" y="1378077"/>
                      <a:pt x="3360134" y="1377791"/>
                      <a:pt x="3352324" y="1377887"/>
                    </a:cubicBezTo>
                    <a:cubicBezTo>
                      <a:pt x="3338608" y="1378172"/>
                      <a:pt x="3324892" y="1378268"/>
                      <a:pt x="3311176" y="1378744"/>
                    </a:cubicBezTo>
                    <a:cubicBezTo>
                      <a:pt x="3306794" y="1378934"/>
                      <a:pt x="3302318" y="1381316"/>
                      <a:pt x="3298031" y="1380935"/>
                    </a:cubicBezTo>
                    <a:cubicBezTo>
                      <a:pt x="3278219" y="1379125"/>
                      <a:pt x="3258407" y="1376267"/>
                      <a:pt x="3238595" y="1374648"/>
                    </a:cubicBezTo>
                    <a:cubicBezTo>
                      <a:pt x="3227356" y="1373696"/>
                      <a:pt x="3215830" y="1375505"/>
                      <a:pt x="3204686" y="1374172"/>
                    </a:cubicBezTo>
                    <a:cubicBezTo>
                      <a:pt x="3191828" y="1372648"/>
                      <a:pt x="3179255" y="1368743"/>
                      <a:pt x="3166491" y="1366361"/>
                    </a:cubicBezTo>
                    <a:cubicBezTo>
                      <a:pt x="3162967" y="1365695"/>
                      <a:pt x="3159062" y="1366552"/>
                      <a:pt x="3155347" y="1366742"/>
                    </a:cubicBezTo>
                    <a:cubicBezTo>
                      <a:pt x="3151156" y="1366933"/>
                      <a:pt x="3147060" y="1367314"/>
                      <a:pt x="3142869" y="1367409"/>
                    </a:cubicBezTo>
                    <a:cubicBezTo>
                      <a:pt x="3130105" y="1367600"/>
                      <a:pt x="3117342" y="1367314"/>
                      <a:pt x="3104578" y="1367981"/>
                    </a:cubicBezTo>
                    <a:cubicBezTo>
                      <a:pt x="3096768" y="1368362"/>
                      <a:pt x="3088577" y="1372267"/>
                      <a:pt x="3081337" y="1370838"/>
                    </a:cubicBezTo>
                    <a:cubicBezTo>
                      <a:pt x="3066574" y="1368076"/>
                      <a:pt x="3051810" y="1374267"/>
                      <a:pt x="3037047" y="1369124"/>
                    </a:cubicBezTo>
                    <a:cubicBezTo>
                      <a:pt x="3032474" y="1367600"/>
                      <a:pt x="3026188" y="1371410"/>
                      <a:pt x="3020663" y="1371600"/>
                    </a:cubicBezTo>
                    <a:cubicBezTo>
                      <a:pt x="3006852" y="1372076"/>
                      <a:pt x="2993041" y="1371981"/>
                      <a:pt x="2979230" y="1371886"/>
                    </a:cubicBezTo>
                    <a:cubicBezTo>
                      <a:pt x="2966847" y="1371791"/>
                      <a:pt x="2953988" y="1373124"/>
                      <a:pt x="2942082" y="1370457"/>
                    </a:cubicBezTo>
                    <a:cubicBezTo>
                      <a:pt x="2929604" y="1367600"/>
                      <a:pt x="2918365" y="1367981"/>
                      <a:pt x="2906268" y="1371219"/>
                    </a:cubicBezTo>
                    <a:cubicBezTo>
                      <a:pt x="2897981" y="1373410"/>
                      <a:pt x="2889218" y="1373696"/>
                      <a:pt x="2880646" y="1374362"/>
                    </a:cubicBezTo>
                    <a:cubicBezTo>
                      <a:pt x="2871407" y="1375124"/>
                      <a:pt x="2861215" y="1373124"/>
                      <a:pt x="2852833" y="1376267"/>
                    </a:cubicBezTo>
                    <a:cubicBezTo>
                      <a:pt x="2827877" y="1385602"/>
                      <a:pt x="2802255" y="1387602"/>
                      <a:pt x="2776157" y="1387602"/>
                    </a:cubicBezTo>
                    <a:cubicBezTo>
                      <a:pt x="2771394" y="1387602"/>
                      <a:pt x="2766536" y="1386269"/>
                      <a:pt x="2761965" y="1384840"/>
                    </a:cubicBezTo>
                    <a:cubicBezTo>
                      <a:pt x="2735294" y="1376267"/>
                      <a:pt x="2708529" y="1377029"/>
                      <a:pt x="2681383" y="1382268"/>
                    </a:cubicBezTo>
                    <a:cubicBezTo>
                      <a:pt x="2675763" y="1383411"/>
                      <a:pt x="2669477" y="1383602"/>
                      <a:pt x="2663857" y="1382459"/>
                    </a:cubicBezTo>
                    <a:cubicBezTo>
                      <a:pt x="2648045" y="1379125"/>
                      <a:pt x="2632710" y="1373600"/>
                      <a:pt x="2616803" y="1371219"/>
                    </a:cubicBezTo>
                    <a:cubicBezTo>
                      <a:pt x="2590515" y="1367314"/>
                      <a:pt x="2567750" y="1380458"/>
                      <a:pt x="2544223" y="1389031"/>
                    </a:cubicBezTo>
                    <a:cubicBezTo>
                      <a:pt x="2521839" y="1397127"/>
                      <a:pt x="2502789" y="1415415"/>
                      <a:pt x="2476309" y="1411319"/>
                    </a:cubicBezTo>
                    <a:cubicBezTo>
                      <a:pt x="2473643" y="1410938"/>
                      <a:pt x="2470690" y="1413510"/>
                      <a:pt x="2467737" y="1414177"/>
                    </a:cubicBezTo>
                    <a:cubicBezTo>
                      <a:pt x="2459641" y="1415987"/>
                      <a:pt x="2451545" y="1418177"/>
                      <a:pt x="2443353" y="1419035"/>
                    </a:cubicBezTo>
                    <a:cubicBezTo>
                      <a:pt x="2433352" y="1420178"/>
                      <a:pt x="2423160" y="1419797"/>
                      <a:pt x="2413159" y="1420749"/>
                    </a:cubicBezTo>
                    <a:cubicBezTo>
                      <a:pt x="2400300" y="1421892"/>
                      <a:pt x="2387632" y="1424940"/>
                      <a:pt x="2374868" y="1424940"/>
                    </a:cubicBezTo>
                    <a:cubicBezTo>
                      <a:pt x="2364581" y="1424940"/>
                      <a:pt x="2354389" y="1421416"/>
                      <a:pt x="2344198" y="1419701"/>
                    </a:cubicBezTo>
                    <a:cubicBezTo>
                      <a:pt x="2329815" y="1417320"/>
                      <a:pt x="2314003" y="1417987"/>
                      <a:pt x="2301335" y="1411891"/>
                    </a:cubicBezTo>
                    <a:cubicBezTo>
                      <a:pt x="2287810" y="1405414"/>
                      <a:pt x="2274951" y="1402461"/>
                      <a:pt x="2260949" y="1404461"/>
                    </a:cubicBezTo>
                    <a:cubicBezTo>
                      <a:pt x="2256282" y="1405128"/>
                      <a:pt x="2250281" y="1409129"/>
                      <a:pt x="2248186" y="1413224"/>
                    </a:cubicBezTo>
                    <a:cubicBezTo>
                      <a:pt x="2243518" y="1422368"/>
                      <a:pt x="2237137" y="1423988"/>
                      <a:pt x="2228469" y="1420844"/>
                    </a:cubicBezTo>
                    <a:cubicBezTo>
                      <a:pt x="2220944" y="1418177"/>
                      <a:pt x="2211705" y="1416844"/>
                      <a:pt x="2206562" y="1411700"/>
                    </a:cubicBezTo>
                    <a:cubicBezTo>
                      <a:pt x="2191988" y="1397127"/>
                      <a:pt x="2173414" y="1396651"/>
                      <a:pt x="2155317" y="1392746"/>
                    </a:cubicBezTo>
                    <a:cubicBezTo>
                      <a:pt x="2144269" y="1390364"/>
                      <a:pt x="2133981" y="1390269"/>
                      <a:pt x="2122932" y="1391888"/>
                    </a:cubicBezTo>
                    <a:cubicBezTo>
                      <a:pt x="2098930" y="1395508"/>
                      <a:pt x="2075593" y="1390364"/>
                      <a:pt x="2052542" y="1383792"/>
                    </a:cubicBezTo>
                    <a:cubicBezTo>
                      <a:pt x="2037302" y="1379411"/>
                      <a:pt x="2021681" y="1376744"/>
                      <a:pt x="2006537" y="1372267"/>
                    </a:cubicBezTo>
                    <a:cubicBezTo>
                      <a:pt x="1995202" y="1368838"/>
                      <a:pt x="1983868" y="1364742"/>
                      <a:pt x="1973486" y="1359218"/>
                    </a:cubicBezTo>
                    <a:cubicBezTo>
                      <a:pt x="1958435" y="1351121"/>
                      <a:pt x="1945292" y="1338929"/>
                      <a:pt x="1926146" y="1342168"/>
                    </a:cubicBezTo>
                    <a:cubicBezTo>
                      <a:pt x="1909286" y="1345025"/>
                      <a:pt x="1894047" y="1339025"/>
                      <a:pt x="1878616" y="1333310"/>
                    </a:cubicBezTo>
                    <a:cubicBezTo>
                      <a:pt x="1867281" y="1329119"/>
                      <a:pt x="1855948" y="1324832"/>
                      <a:pt x="1844231" y="1322165"/>
                    </a:cubicBezTo>
                    <a:cubicBezTo>
                      <a:pt x="1830324" y="1319022"/>
                      <a:pt x="1814608" y="1320356"/>
                      <a:pt x="1802225" y="1314545"/>
                    </a:cubicBezTo>
                    <a:cubicBezTo>
                      <a:pt x="1789271" y="1308449"/>
                      <a:pt x="1778509" y="1312545"/>
                      <a:pt x="1766983" y="1314260"/>
                    </a:cubicBezTo>
                    <a:cubicBezTo>
                      <a:pt x="1748600" y="1316927"/>
                      <a:pt x="1730311" y="1321880"/>
                      <a:pt x="1711738" y="1315593"/>
                    </a:cubicBezTo>
                    <a:cubicBezTo>
                      <a:pt x="1689164" y="1307973"/>
                      <a:pt x="1666780" y="1299782"/>
                      <a:pt x="1644111" y="1292543"/>
                    </a:cubicBezTo>
                    <a:cubicBezTo>
                      <a:pt x="1635347" y="1289780"/>
                      <a:pt x="1625919" y="1288637"/>
                      <a:pt x="1616774" y="1287399"/>
                    </a:cubicBezTo>
                    <a:cubicBezTo>
                      <a:pt x="1608107" y="1286351"/>
                      <a:pt x="1597725" y="1289018"/>
                      <a:pt x="1591056" y="1285018"/>
                    </a:cubicBezTo>
                    <a:cubicBezTo>
                      <a:pt x="1573911" y="1274731"/>
                      <a:pt x="1556291" y="1269683"/>
                      <a:pt x="1536478" y="1269683"/>
                    </a:cubicBezTo>
                    <a:cubicBezTo>
                      <a:pt x="1529048" y="1269683"/>
                      <a:pt x="1521809" y="1265396"/>
                      <a:pt x="1514285" y="1264634"/>
                    </a:cubicBezTo>
                    <a:cubicBezTo>
                      <a:pt x="1503997" y="1263682"/>
                      <a:pt x="1492186" y="1261110"/>
                      <a:pt x="1483233" y="1264730"/>
                    </a:cubicBezTo>
                    <a:cubicBezTo>
                      <a:pt x="1462183" y="1273302"/>
                      <a:pt x="1445134" y="1266158"/>
                      <a:pt x="1426750" y="1257681"/>
                    </a:cubicBezTo>
                    <a:cubicBezTo>
                      <a:pt x="1408652" y="1249299"/>
                      <a:pt x="1389602" y="1242632"/>
                      <a:pt x="1370362" y="1237107"/>
                    </a:cubicBezTo>
                    <a:cubicBezTo>
                      <a:pt x="1363123" y="1235107"/>
                      <a:pt x="1354456" y="1238441"/>
                      <a:pt x="1346454" y="1239107"/>
                    </a:cubicBezTo>
                    <a:cubicBezTo>
                      <a:pt x="1343596" y="1239298"/>
                      <a:pt x="1340453" y="1239584"/>
                      <a:pt x="1337882" y="1238631"/>
                    </a:cubicBezTo>
                    <a:cubicBezTo>
                      <a:pt x="1313022" y="1229487"/>
                      <a:pt x="1287780" y="1222534"/>
                      <a:pt x="1260825" y="1227296"/>
                    </a:cubicBezTo>
                    <a:cubicBezTo>
                      <a:pt x="1258349" y="1227773"/>
                      <a:pt x="1255586" y="1226725"/>
                      <a:pt x="1253109" y="1226058"/>
                    </a:cubicBezTo>
                    <a:cubicBezTo>
                      <a:pt x="1241012" y="1222629"/>
                      <a:pt x="1229201" y="1217200"/>
                      <a:pt x="1216915" y="1215962"/>
                    </a:cubicBezTo>
                    <a:cubicBezTo>
                      <a:pt x="1186625" y="1212914"/>
                      <a:pt x="1156146" y="1211675"/>
                      <a:pt x="1125664" y="1209675"/>
                    </a:cubicBezTo>
                    <a:cubicBezTo>
                      <a:pt x="1123759" y="1209580"/>
                      <a:pt x="1121759" y="1209580"/>
                      <a:pt x="1120045" y="1208913"/>
                    </a:cubicBezTo>
                    <a:cubicBezTo>
                      <a:pt x="1108805" y="1204817"/>
                      <a:pt x="1098995" y="1206151"/>
                      <a:pt x="1089469" y="1213961"/>
                    </a:cubicBezTo>
                    <a:cubicBezTo>
                      <a:pt x="1085278" y="1217390"/>
                      <a:pt x="1079563" y="1219200"/>
                      <a:pt x="1074325" y="1221105"/>
                    </a:cubicBezTo>
                    <a:cubicBezTo>
                      <a:pt x="1066609" y="1223963"/>
                      <a:pt x="1058704" y="1226725"/>
                      <a:pt x="1050703" y="1228535"/>
                    </a:cubicBezTo>
                    <a:cubicBezTo>
                      <a:pt x="1042797" y="1230249"/>
                      <a:pt x="1034320" y="1232630"/>
                      <a:pt x="1026700" y="1231297"/>
                    </a:cubicBezTo>
                    <a:cubicBezTo>
                      <a:pt x="1012984" y="1228916"/>
                      <a:pt x="999934" y="1223582"/>
                      <a:pt x="986409" y="1220057"/>
                    </a:cubicBezTo>
                    <a:cubicBezTo>
                      <a:pt x="981742" y="1218819"/>
                      <a:pt x="976598" y="1219010"/>
                      <a:pt x="971741" y="1218914"/>
                    </a:cubicBezTo>
                    <a:cubicBezTo>
                      <a:pt x="960596" y="1218629"/>
                      <a:pt x="949166" y="1221391"/>
                      <a:pt x="939070" y="1213485"/>
                    </a:cubicBezTo>
                    <a:cubicBezTo>
                      <a:pt x="929736" y="1206056"/>
                      <a:pt x="920305" y="1208246"/>
                      <a:pt x="910495" y="1213866"/>
                    </a:cubicBezTo>
                    <a:cubicBezTo>
                      <a:pt x="903446" y="1217867"/>
                      <a:pt x="895446" y="1221010"/>
                      <a:pt x="887540" y="1222534"/>
                    </a:cubicBezTo>
                    <a:cubicBezTo>
                      <a:pt x="876681" y="1224629"/>
                      <a:pt x="865918" y="1225487"/>
                      <a:pt x="854202" y="1224248"/>
                    </a:cubicBezTo>
                    <a:cubicBezTo>
                      <a:pt x="845915" y="1223391"/>
                      <a:pt x="839152" y="1223010"/>
                      <a:pt x="832675" y="1217962"/>
                    </a:cubicBezTo>
                    <a:cubicBezTo>
                      <a:pt x="831628" y="1217200"/>
                      <a:pt x="829723" y="1217009"/>
                      <a:pt x="828294" y="1217105"/>
                    </a:cubicBezTo>
                    <a:cubicBezTo>
                      <a:pt x="809530" y="1218724"/>
                      <a:pt x="790956" y="1217867"/>
                      <a:pt x="772001" y="1216723"/>
                    </a:cubicBezTo>
                    <a:cubicBezTo>
                      <a:pt x="747904" y="1215200"/>
                      <a:pt x="722566" y="1219676"/>
                      <a:pt x="701707" y="1235678"/>
                    </a:cubicBezTo>
                    <a:cubicBezTo>
                      <a:pt x="698659" y="1238060"/>
                      <a:pt x="694087" y="1239107"/>
                      <a:pt x="690086" y="1239679"/>
                    </a:cubicBezTo>
                    <a:cubicBezTo>
                      <a:pt x="671227" y="1242155"/>
                      <a:pt x="652272" y="1243870"/>
                      <a:pt x="633412" y="1246632"/>
                    </a:cubicBezTo>
                    <a:cubicBezTo>
                      <a:pt x="623125" y="1248156"/>
                      <a:pt x="612362" y="1249490"/>
                      <a:pt x="603028" y="1253681"/>
                    </a:cubicBezTo>
                    <a:cubicBezTo>
                      <a:pt x="593885" y="1257776"/>
                      <a:pt x="586549" y="1262634"/>
                      <a:pt x="581120" y="1254062"/>
                    </a:cubicBezTo>
                    <a:cubicBezTo>
                      <a:pt x="571406" y="1258634"/>
                      <a:pt x="562927" y="1262444"/>
                      <a:pt x="554642" y="1266539"/>
                    </a:cubicBezTo>
                    <a:cubicBezTo>
                      <a:pt x="551593" y="1268063"/>
                      <a:pt x="549021" y="1270540"/>
                      <a:pt x="545973" y="1271969"/>
                    </a:cubicBezTo>
                    <a:cubicBezTo>
                      <a:pt x="542734" y="1273493"/>
                      <a:pt x="539115" y="1274445"/>
                      <a:pt x="535591" y="1275207"/>
                    </a:cubicBezTo>
                    <a:cubicBezTo>
                      <a:pt x="519874" y="1278636"/>
                      <a:pt x="504158" y="1281779"/>
                      <a:pt x="488538" y="1285494"/>
                    </a:cubicBezTo>
                    <a:cubicBezTo>
                      <a:pt x="485489" y="1286256"/>
                      <a:pt x="482917" y="1289304"/>
                      <a:pt x="480155" y="1291304"/>
                    </a:cubicBezTo>
                    <a:cubicBezTo>
                      <a:pt x="478345" y="1292638"/>
                      <a:pt x="476536" y="1294638"/>
                      <a:pt x="474535" y="1294924"/>
                    </a:cubicBezTo>
                    <a:cubicBezTo>
                      <a:pt x="459295" y="1297210"/>
                      <a:pt x="444151" y="1299877"/>
                      <a:pt x="428816" y="1301020"/>
                    </a:cubicBezTo>
                    <a:cubicBezTo>
                      <a:pt x="415957" y="1301972"/>
                      <a:pt x="403574" y="1301687"/>
                      <a:pt x="400241" y="1318260"/>
                    </a:cubicBezTo>
                    <a:cubicBezTo>
                      <a:pt x="399669" y="1321118"/>
                      <a:pt x="395573" y="1324166"/>
                      <a:pt x="392431" y="1325594"/>
                    </a:cubicBezTo>
                    <a:cubicBezTo>
                      <a:pt x="383477" y="1329690"/>
                      <a:pt x="373951" y="1332452"/>
                      <a:pt x="365093" y="1336643"/>
                    </a:cubicBezTo>
                    <a:cubicBezTo>
                      <a:pt x="336042" y="1350645"/>
                      <a:pt x="305658" y="1359503"/>
                      <a:pt x="273177" y="1357884"/>
                    </a:cubicBezTo>
                    <a:cubicBezTo>
                      <a:pt x="263081" y="1357408"/>
                      <a:pt x="253270" y="1352264"/>
                      <a:pt x="246888" y="1350359"/>
                    </a:cubicBezTo>
                    <a:cubicBezTo>
                      <a:pt x="228506" y="1357884"/>
                      <a:pt x="213075" y="1365123"/>
                      <a:pt x="196977" y="1370552"/>
                    </a:cubicBezTo>
                    <a:cubicBezTo>
                      <a:pt x="182785" y="1375410"/>
                      <a:pt x="167926" y="1378458"/>
                      <a:pt x="153352" y="1381982"/>
                    </a:cubicBezTo>
                    <a:cubicBezTo>
                      <a:pt x="148018" y="1383316"/>
                      <a:pt x="142589" y="1384078"/>
                      <a:pt x="137160" y="1384745"/>
                    </a:cubicBezTo>
                    <a:cubicBezTo>
                      <a:pt x="120206" y="1386840"/>
                      <a:pt x="102489" y="1381792"/>
                      <a:pt x="85917" y="1389793"/>
                    </a:cubicBezTo>
                    <a:cubicBezTo>
                      <a:pt x="77248" y="1393984"/>
                      <a:pt x="68675" y="1399032"/>
                      <a:pt x="59532" y="1401223"/>
                    </a:cubicBezTo>
                    <a:cubicBezTo>
                      <a:pt x="49721" y="1403604"/>
                      <a:pt x="40124" y="1407319"/>
                      <a:pt x="30325" y="1409974"/>
                    </a:cubicBezTo>
                    <a:lnTo>
                      <a:pt x="0" y="1412360"/>
                    </a:lnTo>
                    <a:lnTo>
                      <a:pt x="0" y="1058622"/>
                    </a:lnTo>
                    <a:lnTo>
                      <a:pt x="17145" y="1060228"/>
                    </a:lnTo>
                    <a:cubicBezTo>
                      <a:pt x="26480" y="1061561"/>
                      <a:pt x="35528" y="1066133"/>
                      <a:pt x="44672" y="1066324"/>
                    </a:cubicBezTo>
                    <a:cubicBezTo>
                      <a:pt x="59055" y="1066610"/>
                      <a:pt x="71819" y="1068419"/>
                      <a:pt x="84677" y="1076230"/>
                    </a:cubicBezTo>
                    <a:cubicBezTo>
                      <a:pt x="104108" y="1087946"/>
                      <a:pt x="120110" y="1082993"/>
                      <a:pt x="132017" y="1064990"/>
                    </a:cubicBezTo>
                    <a:cubicBezTo>
                      <a:pt x="133255" y="1063181"/>
                      <a:pt x="134874" y="1060799"/>
                      <a:pt x="136779" y="1060323"/>
                    </a:cubicBezTo>
                    <a:cubicBezTo>
                      <a:pt x="153639" y="1056132"/>
                      <a:pt x="170974" y="1048131"/>
                      <a:pt x="187547" y="1049179"/>
                    </a:cubicBezTo>
                    <a:cubicBezTo>
                      <a:pt x="216789" y="1051084"/>
                      <a:pt x="244316" y="1048798"/>
                      <a:pt x="270891" y="1036415"/>
                    </a:cubicBezTo>
                    <a:cubicBezTo>
                      <a:pt x="272510" y="1035653"/>
                      <a:pt x="274987" y="1034891"/>
                      <a:pt x="276320" y="1035558"/>
                    </a:cubicBezTo>
                    <a:cubicBezTo>
                      <a:pt x="292322" y="1043845"/>
                      <a:pt x="309848" y="1050417"/>
                      <a:pt x="323755" y="1061561"/>
                    </a:cubicBezTo>
                    <a:cubicBezTo>
                      <a:pt x="336995" y="1072134"/>
                      <a:pt x="352997" y="1072229"/>
                      <a:pt x="361855" y="1057942"/>
                    </a:cubicBezTo>
                    <a:cubicBezTo>
                      <a:pt x="366236" y="1050893"/>
                      <a:pt x="372332" y="1042702"/>
                      <a:pt x="379571" y="1039939"/>
                    </a:cubicBezTo>
                    <a:cubicBezTo>
                      <a:pt x="395954" y="1033653"/>
                      <a:pt x="413481" y="1030414"/>
                      <a:pt x="430530" y="1025747"/>
                    </a:cubicBezTo>
                    <a:cubicBezTo>
                      <a:pt x="451581" y="1020032"/>
                      <a:pt x="472345" y="1020032"/>
                      <a:pt x="493300" y="1027176"/>
                    </a:cubicBezTo>
                    <a:cubicBezTo>
                      <a:pt x="508064" y="1032224"/>
                      <a:pt x="523113" y="1032224"/>
                      <a:pt x="537782" y="1025366"/>
                    </a:cubicBezTo>
                    <a:cubicBezTo>
                      <a:pt x="545687" y="1021652"/>
                      <a:pt x="553784" y="1017842"/>
                      <a:pt x="562166" y="1015746"/>
                    </a:cubicBezTo>
                    <a:cubicBezTo>
                      <a:pt x="567595" y="1014412"/>
                      <a:pt x="573881" y="1015651"/>
                      <a:pt x="579596" y="1016699"/>
                    </a:cubicBezTo>
                    <a:cubicBezTo>
                      <a:pt x="590645" y="1018794"/>
                      <a:pt x="602075" y="1025176"/>
                      <a:pt x="612362" y="1023557"/>
                    </a:cubicBezTo>
                    <a:cubicBezTo>
                      <a:pt x="647891" y="1017842"/>
                      <a:pt x="681419" y="1031272"/>
                      <a:pt x="716090" y="1031653"/>
                    </a:cubicBezTo>
                    <a:cubicBezTo>
                      <a:pt x="731806" y="1031843"/>
                      <a:pt x="747332" y="1034891"/>
                      <a:pt x="758381" y="1018985"/>
                    </a:cubicBezTo>
                    <a:cubicBezTo>
                      <a:pt x="759809" y="1016889"/>
                      <a:pt x="766763" y="1018032"/>
                      <a:pt x="771049" y="1018699"/>
                    </a:cubicBezTo>
                    <a:cubicBezTo>
                      <a:pt x="780574" y="1020128"/>
                      <a:pt x="790004" y="1023747"/>
                      <a:pt x="799433" y="1023652"/>
                    </a:cubicBezTo>
                    <a:cubicBezTo>
                      <a:pt x="818960" y="1023557"/>
                      <a:pt x="838581" y="1022033"/>
                      <a:pt x="858012" y="1020318"/>
                    </a:cubicBezTo>
                    <a:cubicBezTo>
                      <a:pt x="865346" y="1019651"/>
                      <a:pt x="872395" y="1017080"/>
                      <a:pt x="879634" y="1015270"/>
                    </a:cubicBezTo>
                    <a:cubicBezTo>
                      <a:pt x="883634" y="1014222"/>
                      <a:pt x="887921" y="1011460"/>
                      <a:pt x="891635" y="1012031"/>
                    </a:cubicBezTo>
                    <a:cubicBezTo>
                      <a:pt x="913162" y="1015365"/>
                      <a:pt x="932879" y="1007174"/>
                      <a:pt x="953262" y="1003078"/>
                    </a:cubicBezTo>
                    <a:cubicBezTo>
                      <a:pt x="962692" y="1001173"/>
                      <a:pt x="971550" y="996601"/>
                      <a:pt x="980694" y="993458"/>
                    </a:cubicBezTo>
                    <a:cubicBezTo>
                      <a:pt x="983075" y="992600"/>
                      <a:pt x="985742" y="991838"/>
                      <a:pt x="988124" y="992029"/>
                    </a:cubicBezTo>
                    <a:cubicBezTo>
                      <a:pt x="1001744" y="993172"/>
                      <a:pt x="1015270" y="994791"/>
                      <a:pt x="1028795" y="996029"/>
                    </a:cubicBezTo>
                    <a:cubicBezTo>
                      <a:pt x="1041083" y="997172"/>
                      <a:pt x="1053465" y="997553"/>
                      <a:pt x="1059275" y="1011555"/>
                    </a:cubicBezTo>
                    <a:cubicBezTo>
                      <a:pt x="1060133" y="1013746"/>
                      <a:pt x="1062990" y="1015365"/>
                      <a:pt x="1065181" y="1016794"/>
                    </a:cubicBezTo>
                    <a:cubicBezTo>
                      <a:pt x="1098995" y="1038797"/>
                      <a:pt x="1117092" y="1038225"/>
                      <a:pt x="1150144" y="1014984"/>
                    </a:cubicBezTo>
                    <a:cubicBezTo>
                      <a:pt x="1153573" y="1012603"/>
                      <a:pt x="1160907" y="1010888"/>
                      <a:pt x="1163193" y="1012793"/>
                    </a:cubicBezTo>
                    <a:cubicBezTo>
                      <a:pt x="1182624" y="1028605"/>
                      <a:pt x="1203865" y="1026890"/>
                      <a:pt x="1226249" y="1021937"/>
                    </a:cubicBezTo>
                    <a:cubicBezTo>
                      <a:pt x="1232059" y="1020604"/>
                      <a:pt x="1240251" y="1020604"/>
                      <a:pt x="1244632" y="1023747"/>
                    </a:cubicBezTo>
                    <a:cubicBezTo>
                      <a:pt x="1265492" y="1038320"/>
                      <a:pt x="1287876" y="1036225"/>
                      <a:pt x="1310545" y="1031939"/>
                    </a:cubicBezTo>
                    <a:cubicBezTo>
                      <a:pt x="1314069" y="1031272"/>
                      <a:pt x="1318356" y="1027652"/>
                      <a:pt x="1319879" y="1024319"/>
                    </a:cubicBezTo>
                    <a:cubicBezTo>
                      <a:pt x="1325309" y="1012508"/>
                      <a:pt x="1335501" y="1008507"/>
                      <a:pt x="1346740" y="1005173"/>
                    </a:cubicBezTo>
                    <a:cubicBezTo>
                      <a:pt x="1364457" y="999744"/>
                      <a:pt x="1381887" y="993362"/>
                      <a:pt x="1399699" y="988219"/>
                    </a:cubicBezTo>
                    <a:cubicBezTo>
                      <a:pt x="1404081" y="986981"/>
                      <a:pt x="1409510" y="987743"/>
                      <a:pt x="1414082" y="989171"/>
                    </a:cubicBezTo>
                    <a:cubicBezTo>
                      <a:pt x="1429703" y="994029"/>
                      <a:pt x="1439609" y="1006221"/>
                      <a:pt x="1450467" y="1017461"/>
                    </a:cubicBezTo>
                    <a:cubicBezTo>
                      <a:pt x="1455230" y="1022414"/>
                      <a:pt x="1461802" y="1025938"/>
                      <a:pt x="1468184" y="1028795"/>
                    </a:cubicBezTo>
                    <a:cubicBezTo>
                      <a:pt x="1484757" y="1036130"/>
                      <a:pt x="1501712" y="1042702"/>
                      <a:pt x="1518476" y="1049655"/>
                    </a:cubicBezTo>
                    <a:cubicBezTo>
                      <a:pt x="1520095" y="1050322"/>
                      <a:pt x="1521428" y="1052036"/>
                      <a:pt x="1522667" y="1053465"/>
                    </a:cubicBezTo>
                    <a:cubicBezTo>
                      <a:pt x="1535049" y="1068515"/>
                      <a:pt x="1547336" y="1083659"/>
                      <a:pt x="1559814" y="1098709"/>
                    </a:cubicBezTo>
                    <a:cubicBezTo>
                      <a:pt x="1562195" y="1101566"/>
                      <a:pt x="1565625" y="1103662"/>
                      <a:pt x="1568196" y="1106424"/>
                    </a:cubicBezTo>
                    <a:cubicBezTo>
                      <a:pt x="1571816" y="1110234"/>
                      <a:pt x="1576388" y="1113854"/>
                      <a:pt x="1578293" y="1118426"/>
                    </a:cubicBezTo>
                    <a:cubicBezTo>
                      <a:pt x="1584198" y="1132808"/>
                      <a:pt x="1595533" y="1139000"/>
                      <a:pt x="1609820" y="1141667"/>
                    </a:cubicBezTo>
                    <a:cubicBezTo>
                      <a:pt x="1622870" y="1144143"/>
                      <a:pt x="1635919" y="1146239"/>
                      <a:pt x="1648873" y="1149096"/>
                    </a:cubicBezTo>
                    <a:cubicBezTo>
                      <a:pt x="1664684" y="1152525"/>
                      <a:pt x="1680401" y="1156240"/>
                      <a:pt x="1696022" y="1160431"/>
                    </a:cubicBezTo>
                    <a:cubicBezTo>
                      <a:pt x="1702784" y="1162241"/>
                      <a:pt x="1709928" y="1164336"/>
                      <a:pt x="1715739" y="1168051"/>
                    </a:cubicBezTo>
                    <a:cubicBezTo>
                      <a:pt x="1732026" y="1178338"/>
                      <a:pt x="1749457" y="1185291"/>
                      <a:pt x="1768602" y="1182529"/>
                    </a:cubicBezTo>
                    <a:cubicBezTo>
                      <a:pt x="1783937" y="1180338"/>
                      <a:pt x="1796796" y="1185958"/>
                      <a:pt x="1806321" y="1194721"/>
                    </a:cubicBezTo>
                    <a:cubicBezTo>
                      <a:pt x="1823657" y="1210628"/>
                      <a:pt x="1842230" y="1207008"/>
                      <a:pt x="1860709" y="1201865"/>
                    </a:cubicBezTo>
                    <a:cubicBezTo>
                      <a:pt x="1870234" y="1199198"/>
                      <a:pt x="1878044" y="1199579"/>
                      <a:pt x="1887093" y="1202150"/>
                    </a:cubicBezTo>
                    <a:cubicBezTo>
                      <a:pt x="1908048" y="1208151"/>
                      <a:pt x="1922050" y="1224439"/>
                      <a:pt x="1935575" y="1238726"/>
                    </a:cubicBezTo>
                    <a:cubicBezTo>
                      <a:pt x="1947101" y="1250918"/>
                      <a:pt x="1960055" y="1257776"/>
                      <a:pt x="1974247" y="1262920"/>
                    </a:cubicBezTo>
                    <a:cubicBezTo>
                      <a:pt x="1992154" y="1269492"/>
                      <a:pt x="2006346" y="1267016"/>
                      <a:pt x="2014919" y="1251204"/>
                    </a:cubicBezTo>
                    <a:cubicBezTo>
                      <a:pt x="2017300" y="1246727"/>
                      <a:pt x="2021491" y="1241488"/>
                      <a:pt x="2025968" y="1240155"/>
                    </a:cubicBezTo>
                    <a:cubicBezTo>
                      <a:pt x="2047589" y="1233488"/>
                      <a:pt x="2069497" y="1223772"/>
                      <a:pt x="2092643" y="1229678"/>
                    </a:cubicBezTo>
                    <a:cubicBezTo>
                      <a:pt x="2124647" y="1237774"/>
                      <a:pt x="2155889" y="1237298"/>
                      <a:pt x="2187893" y="1229297"/>
                    </a:cubicBezTo>
                    <a:cubicBezTo>
                      <a:pt x="2239804" y="1216343"/>
                      <a:pt x="2291715" y="1202627"/>
                      <a:pt x="2346294" y="1205484"/>
                    </a:cubicBezTo>
                    <a:cubicBezTo>
                      <a:pt x="2355342" y="1205960"/>
                      <a:pt x="2366105" y="1200150"/>
                      <a:pt x="2373916" y="1194435"/>
                    </a:cubicBezTo>
                    <a:cubicBezTo>
                      <a:pt x="2388870" y="1183577"/>
                      <a:pt x="2388203" y="1182719"/>
                      <a:pt x="2404967" y="1191673"/>
                    </a:cubicBezTo>
                    <a:cubicBezTo>
                      <a:pt x="2408968" y="1193864"/>
                      <a:pt x="2413921" y="1195197"/>
                      <a:pt x="2416874" y="1198436"/>
                    </a:cubicBezTo>
                    <a:cubicBezTo>
                      <a:pt x="2431923" y="1214914"/>
                      <a:pt x="2450497" y="1210913"/>
                      <a:pt x="2468975" y="1208532"/>
                    </a:cubicBezTo>
                    <a:cubicBezTo>
                      <a:pt x="2472214" y="1208056"/>
                      <a:pt x="2476119" y="1207389"/>
                      <a:pt x="2478882" y="1208723"/>
                    </a:cubicBezTo>
                    <a:cubicBezTo>
                      <a:pt x="2491359" y="1214723"/>
                      <a:pt x="2501932" y="1212628"/>
                      <a:pt x="2512791" y="1204436"/>
                    </a:cubicBezTo>
                    <a:cubicBezTo>
                      <a:pt x="2522220" y="1197388"/>
                      <a:pt x="2533079" y="1193197"/>
                      <a:pt x="2544223" y="1201960"/>
                    </a:cubicBezTo>
                    <a:cubicBezTo>
                      <a:pt x="2568988" y="1221391"/>
                      <a:pt x="2595467" y="1222343"/>
                      <a:pt x="2623471" y="1210056"/>
                    </a:cubicBezTo>
                    <a:cubicBezTo>
                      <a:pt x="2643473" y="1201293"/>
                      <a:pt x="2663190" y="1199293"/>
                      <a:pt x="2684241" y="1208151"/>
                    </a:cubicBezTo>
                    <a:cubicBezTo>
                      <a:pt x="2692337" y="1211580"/>
                      <a:pt x="2702814" y="1209294"/>
                      <a:pt x="2712244" y="1210056"/>
                    </a:cubicBezTo>
                    <a:cubicBezTo>
                      <a:pt x="2717578" y="1210437"/>
                      <a:pt x="2723484" y="1210532"/>
                      <a:pt x="2728055" y="1212914"/>
                    </a:cubicBezTo>
                    <a:cubicBezTo>
                      <a:pt x="2740248" y="1219010"/>
                      <a:pt x="2751582" y="1226820"/>
                      <a:pt x="2763869" y="1232821"/>
                    </a:cubicBezTo>
                    <a:cubicBezTo>
                      <a:pt x="2769775" y="1235678"/>
                      <a:pt x="2776823" y="1237202"/>
                      <a:pt x="2783491" y="1237298"/>
                    </a:cubicBezTo>
                    <a:cubicBezTo>
                      <a:pt x="2803208" y="1237774"/>
                      <a:pt x="2822925" y="1237774"/>
                      <a:pt x="2842546" y="1236917"/>
                    </a:cubicBezTo>
                    <a:cubicBezTo>
                      <a:pt x="2874931" y="1235583"/>
                      <a:pt x="2907792" y="1235297"/>
                      <a:pt x="2931128" y="1206913"/>
                    </a:cubicBezTo>
                    <a:cubicBezTo>
                      <a:pt x="2933034" y="1204627"/>
                      <a:pt x="2937129" y="1203293"/>
                      <a:pt x="2940368" y="1202912"/>
                    </a:cubicBezTo>
                    <a:cubicBezTo>
                      <a:pt x="2955322" y="1201103"/>
                      <a:pt x="2970657" y="1200912"/>
                      <a:pt x="2985421" y="1197959"/>
                    </a:cubicBezTo>
                    <a:cubicBezTo>
                      <a:pt x="2997232" y="1195578"/>
                      <a:pt x="3007043" y="1196340"/>
                      <a:pt x="3015996" y="1204722"/>
                    </a:cubicBezTo>
                    <a:cubicBezTo>
                      <a:pt x="3027712" y="1215771"/>
                      <a:pt x="3042000" y="1222248"/>
                      <a:pt x="3057621" y="1218724"/>
                    </a:cubicBezTo>
                    <a:cubicBezTo>
                      <a:pt x="3073241" y="1215295"/>
                      <a:pt x="3083528" y="1222724"/>
                      <a:pt x="3095054" y="1230440"/>
                    </a:cubicBezTo>
                    <a:cubicBezTo>
                      <a:pt x="3103436" y="1236059"/>
                      <a:pt x="3112961" y="1243108"/>
                      <a:pt x="3122295" y="1243679"/>
                    </a:cubicBezTo>
                    <a:cubicBezTo>
                      <a:pt x="3143441" y="1244917"/>
                      <a:pt x="3161634" y="1264539"/>
                      <a:pt x="3184589" y="1253395"/>
                    </a:cubicBezTo>
                    <a:cubicBezTo>
                      <a:pt x="3186113" y="1252633"/>
                      <a:pt x="3188875" y="1254538"/>
                      <a:pt x="3191066" y="1255014"/>
                    </a:cubicBezTo>
                    <a:cubicBezTo>
                      <a:pt x="3208592" y="1258634"/>
                      <a:pt x="3225070" y="1255109"/>
                      <a:pt x="3237929" y="1243203"/>
                    </a:cubicBezTo>
                    <a:cubicBezTo>
                      <a:pt x="3254788" y="1227677"/>
                      <a:pt x="3273457" y="1226153"/>
                      <a:pt x="3294221" y="1231202"/>
                    </a:cubicBezTo>
                    <a:cubicBezTo>
                      <a:pt x="3300889" y="1232821"/>
                      <a:pt x="3307557" y="1233964"/>
                      <a:pt x="3314319" y="1235297"/>
                    </a:cubicBezTo>
                    <a:cubicBezTo>
                      <a:pt x="3323463" y="1237202"/>
                      <a:pt x="3332703" y="1239203"/>
                      <a:pt x="3341846" y="1241108"/>
                    </a:cubicBezTo>
                    <a:cubicBezTo>
                      <a:pt x="3350705" y="1243013"/>
                      <a:pt x="3360516" y="1246251"/>
                      <a:pt x="3367373" y="1238060"/>
                    </a:cubicBezTo>
                    <a:cubicBezTo>
                      <a:pt x="3373279" y="1231011"/>
                      <a:pt x="3377470" y="1231678"/>
                      <a:pt x="3382899" y="1237774"/>
                    </a:cubicBezTo>
                    <a:cubicBezTo>
                      <a:pt x="3401759" y="1259110"/>
                      <a:pt x="3424619" y="1272445"/>
                      <a:pt x="3453765" y="1273397"/>
                    </a:cubicBezTo>
                    <a:cubicBezTo>
                      <a:pt x="3459766" y="1273588"/>
                      <a:pt x="3465862" y="1274921"/>
                      <a:pt x="3471767" y="1276350"/>
                    </a:cubicBezTo>
                    <a:cubicBezTo>
                      <a:pt x="3475387" y="1277207"/>
                      <a:pt x="3479769" y="1278160"/>
                      <a:pt x="3481959" y="1280732"/>
                    </a:cubicBezTo>
                    <a:cubicBezTo>
                      <a:pt x="3499009" y="1300353"/>
                      <a:pt x="3520250" y="1313974"/>
                      <a:pt x="3543396" y="1324928"/>
                    </a:cubicBezTo>
                    <a:cubicBezTo>
                      <a:pt x="3551682" y="1328833"/>
                      <a:pt x="3560541" y="1332738"/>
                      <a:pt x="3569494" y="1333881"/>
                    </a:cubicBezTo>
                    <a:cubicBezTo>
                      <a:pt x="3578828" y="1335024"/>
                      <a:pt x="3588639" y="1333119"/>
                      <a:pt x="3598164" y="1332071"/>
                    </a:cubicBezTo>
                    <a:cubicBezTo>
                      <a:pt x="3603784" y="1331500"/>
                      <a:pt x="3610261" y="1331595"/>
                      <a:pt x="3614738" y="1328833"/>
                    </a:cubicBezTo>
                    <a:cubicBezTo>
                      <a:pt x="3628930" y="1320165"/>
                      <a:pt x="3642646" y="1310831"/>
                      <a:pt x="3655886" y="1300734"/>
                    </a:cubicBezTo>
                    <a:cubicBezTo>
                      <a:pt x="3667221" y="1292066"/>
                      <a:pt x="3669507" y="1290828"/>
                      <a:pt x="3679317" y="1301687"/>
                    </a:cubicBezTo>
                    <a:cubicBezTo>
                      <a:pt x="3689414" y="1312831"/>
                      <a:pt x="3701987" y="1318641"/>
                      <a:pt x="3715893" y="1321022"/>
                    </a:cubicBezTo>
                    <a:cubicBezTo>
                      <a:pt x="3737896" y="1324737"/>
                      <a:pt x="3760089" y="1327880"/>
                      <a:pt x="3782282" y="1329690"/>
                    </a:cubicBezTo>
                    <a:cubicBezTo>
                      <a:pt x="3802380" y="1331309"/>
                      <a:pt x="3812000" y="1322546"/>
                      <a:pt x="3816001" y="1302639"/>
                    </a:cubicBezTo>
                    <a:cubicBezTo>
                      <a:pt x="3818287" y="1291590"/>
                      <a:pt x="3821240" y="1279588"/>
                      <a:pt x="3833431" y="1276636"/>
                    </a:cubicBezTo>
                    <a:cubicBezTo>
                      <a:pt x="3853339" y="1271873"/>
                      <a:pt x="3874008" y="1269778"/>
                      <a:pt x="3883819" y="1246442"/>
                    </a:cubicBezTo>
                    <a:cubicBezTo>
                      <a:pt x="3889248" y="1251585"/>
                      <a:pt x="3892582" y="1254633"/>
                      <a:pt x="3895821" y="1257681"/>
                    </a:cubicBezTo>
                    <a:cubicBezTo>
                      <a:pt x="3904774" y="1266158"/>
                      <a:pt x="3923347" y="1269778"/>
                      <a:pt x="3932778" y="1262444"/>
                    </a:cubicBezTo>
                    <a:cubicBezTo>
                      <a:pt x="3946684" y="1251776"/>
                      <a:pt x="3959448" y="1253776"/>
                      <a:pt x="3972782" y="1262063"/>
                    </a:cubicBezTo>
                    <a:cubicBezTo>
                      <a:pt x="3995071" y="1275779"/>
                      <a:pt x="4019931" y="1272635"/>
                      <a:pt x="4042505" y="1267111"/>
                    </a:cubicBezTo>
                    <a:cubicBezTo>
                      <a:pt x="4059555" y="1263015"/>
                      <a:pt x="4077748" y="1255490"/>
                      <a:pt x="4088892" y="1238250"/>
                    </a:cubicBezTo>
                    <a:cubicBezTo>
                      <a:pt x="4092416" y="1232726"/>
                      <a:pt x="4100322" y="1229963"/>
                      <a:pt x="4106609" y="1226344"/>
                    </a:cubicBezTo>
                    <a:cubicBezTo>
                      <a:pt x="4111848" y="1223391"/>
                      <a:pt x="4117372" y="1220629"/>
                      <a:pt x="4123182" y="1218724"/>
                    </a:cubicBezTo>
                    <a:cubicBezTo>
                      <a:pt x="4129373" y="1216628"/>
                      <a:pt x="4136232" y="1213580"/>
                      <a:pt x="4142328" y="1214438"/>
                    </a:cubicBezTo>
                    <a:cubicBezTo>
                      <a:pt x="4160806" y="1216914"/>
                      <a:pt x="4175475" y="1212056"/>
                      <a:pt x="4188524" y="1198245"/>
                    </a:cubicBezTo>
                    <a:cubicBezTo>
                      <a:pt x="4195287" y="1191101"/>
                      <a:pt x="4205288" y="1182434"/>
                      <a:pt x="4213860" y="1182338"/>
                    </a:cubicBezTo>
                    <a:cubicBezTo>
                      <a:pt x="4234720" y="1182053"/>
                      <a:pt x="4252055" y="1175195"/>
                      <a:pt x="4270820" y="1167003"/>
                    </a:cubicBezTo>
                    <a:cubicBezTo>
                      <a:pt x="4282916" y="1161764"/>
                      <a:pt x="4296632" y="1158145"/>
                      <a:pt x="4309587" y="1153287"/>
                    </a:cubicBezTo>
                    <a:cubicBezTo>
                      <a:pt x="4324731" y="1147572"/>
                      <a:pt x="4341210" y="1145477"/>
                      <a:pt x="4350449" y="1129665"/>
                    </a:cubicBezTo>
                    <a:cubicBezTo>
                      <a:pt x="4351496" y="1127951"/>
                      <a:pt x="4354640" y="1127665"/>
                      <a:pt x="4356164" y="1126046"/>
                    </a:cubicBezTo>
                    <a:cubicBezTo>
                      <a:pt x="4361021" y="1121093"/>
                      <a:pt x="4367308" y="1116521"/>
                      <a:pt x="4369880" y="1110520"/>
                    </a:cubicBezTo>
                    <a:cubicBezTo>
                      <a:pt x="4377309" y="1092994"/>
                      <a:pt x="4383119" y="1074896"/>
                      <a:pt x="4389787" y="1057085"/>
                    </a:cubicBezTo>
                    <a:cubicBezTo>
                      <a:pt x="4391216" y="1053275"/>
                      <a:pt x="4392549" y="1048417"/>
                      <a:pt x="4395502" y="1046226"/>
                    </a:cubicBezTo>
                    <a:cubicBezTo>
                      <a:pt x="4412552" y="1033653"/>
                      <a:pt x="4429888" y="1021556"/>
                      <a:pt x="4447413" y="1009650"/>
                    </a:cubicBezTo>
                    <a:cubicBezTo>
                      <a:pt x="4454462" y="1004887"/>
                      <a:pt x="4460367" y="1007555"/>
                      <a:pt x="4466654" y="1013079"/>
                    </a:cubicBezTo>
                    <a:cubicBezTo>
                      <a:pt x="4472750" y="1018318"/>
                      <a:pt x="4480275" y="1023747"/>
                      <a:pt x="4487894" y="1025081"/>
                    </a:cubicBezTo>
                    <a:cubicBezTo>
                      <a:pt x="4503135" y="1027652"/>
                      <a:pt x="4518946" y="1028224"/>
                      <a:pt x="4534472" y="1028224"/>
                    </a:cubicBezTo>
                    <a:cubicBezTo>
                      <a:pt x="4540282" y="1028224"/>
                      <a:pt x="4546473" y="1024795"/>
                      <a:pt x="4551903" y="1022033"/>
                    </a:cubicBezTo>
                    <a:cubicBezTo>
                      <a:pt x="4562189" y="1016794"/>
                      <a:pt x="4571714" y="1009745"/>
                      <a:pt x="4582382" y="1005364"/>
                    </a:cubicBezTo>
                    <a:cubicBezTo>
                      <a:pt x="4594765" y="1000316"/>
                      <a:pt x="4602194" y="992219"/>
                      <a:pt x="4605909" y="979551"/>
                    </a:cubicBezTo>
                    <a:cubicBezTo>
                      <a:pt x="4611434" y="960692"/>
                      <a:pt x="4624579" y="947547"/>
                      <a:pt x="4640104" y="936879"/>
                    </a:cubicBezTo>
                    <a:cubicBezTo>
                      <a:pt x="4659821" y="923258"/>
                      <a:pt x="4683348" y="923925"/>
                      <a:pt x="4705731" y="920591"/>
                    </a:cubicBezTo>
                    <a:cubicBezTo>
                      <a:pt x="4714304" y="919353"/>
                      <a:pt x="4723162" y="918305"/>
                      <a:pt x="4730973" y="915162"/>
                    </a:cubicBezTo>
                    <a:cubicBezTo>
                      <a:pt x="4760595" y="903351"/>
                      <a:pt x="4790218" y="892112"/>
                      <a:pt x="4822794" y="892397"/>
                    </a:cubicBezTo>
                    <a:cubicBezTo>
                      <a:pt x="4825460" y="892397"/>
                      <a:pt x="4828128" y="892112"/>
                      <a:pt x="4830794" y="891635"/>
                    </a:cubicBezTo>
                    <a:cubicBezTo>
                      <a:pt x="4853940" y="887730"/>
                      <a:pt x="4877848" y="886206"/>
                      <a:pt x="4894421" y="865442"/>
                    </a:cubicBezTo>
                    <a:cubicBezTo>
                      <a:pt x="4897469" y="861632"/>
                      <a:pt x="4904422" y="860489"/>
                      <a:pt x="4909756" y="858964"/>
                    </a:cubicBezTo>
                    <a:cubicBezTo>
                      <a:pt x="4918996" y="856488"/>
                      <a:pt x="4925188" y="851440"/>
                      <a:pt x="4928521" y="842391"/>
                    </a:cubicBezTo>
                    <a:cubicBezTo>
                      <a:pt x="4934141" y="826770"/>
                      <a:pt x="4940808" y="811435"/>
                      <a:pt x="4945857" y="795623"/>
                    </a:cubicBezTo>
                    <a:cubicBezTo>
                      <a:pt x="4949381" y="784765"/>
                      <a:pt x="4955953" y="778764"/>
                      <a:pt x="4966145" y="774287"/>
                    </a:cubicBezTo>
                    <a:cubicBezTo>
                      <a:pt x="4971860" y="771811"/>
                      <a:pt x="4976813" y="766382"/>
                      <a:pt x="4980909" y="761333"/>
                    </a:cubicBezTo>
                    <a:cubicBezTo>
                      <a:pt x="4985862" y="755237"/>
                      <a:pt x="4988433" y="747141"/>
                      <a:pt x="4993862" y="741712"/>
                    </a:cubicBezTo>
                    <a:cubicBezTo>
                      <a:pt x="5007102" y="728186"/>
                      <a:pt x="5011198" y="713232"/>
                      <a:pt x="5006816" y="694754"/>
                    </a:cubicBezTo>
                    <a:cubicBezTo>
                      <a:pt x="5002911" y="678371"/>
                      <a:pt x="5013198" y="656463"/>
                      <a:pt x="5026724" y="653129"/>
                    </a:cubicBezTo>
                    <a:cubicBezTo>
                      <a:pt x="5041678" y="649414"/>
                      <a:pt x="5051965" y="640271"/>
                      <a:pt x="5062538" y="630079"/>
                    </a:cubicBezTo>
                    <a:cubicBezTo>
                      <a:pt x="5068443" y="624364"/>
                      <a:pt x="5076730" y="619411"/>
                      <a:pt x="5084731" y="617982"/>
                    </a:cubicBezTo>
                    <a:cubicBezTo>
                      <a:pt x="5115116" y="612458"/>
                      <a:pt x="5143786" y="619220"/>
                      <a:pt x="5172647" y="630174"/>
                    </a:cubicBezTo>
                    <a:cubicBezTo>
                      <a:pt x="5191506" y="637318"/>
                      <a:pt x="5212461" y="639223"/>
                      <a:pt x="5232654" y="642080"/>
                    </a:cubicBezTo>
                    <a:cubicBezTo>
                      <a:pt x="5238941" y="642937"/>
                      <a:pt x="5246942" y="641033"/>
                      <a:pt x="5252371" y="637508"/>
                    </a:cubicBezTo>
                    <a:cubicBezTo>
                      <a:pt x="5271421" y="625316"/>
                      <a:pt x="5290376" y="612743"/>
                      <a:pt x="5308092" y="598646"/>
                    </a:cubicBezTo>
                    <a:cubicBezTo>
                      <a:pt x="5324571" y="585407"/>
                      <a:pt x="5343144" y="579882"/>
                      <a:pt x="5363147" y="581311"/>
                    </a:cubicBezTo>
                    <a:cubicBezTo>
                      <a:pt x="5377720" y="582359"/>
                      <a:pt x="5390864" y="579977"/>
                      <a:pt x="5404580" y="576358"/>
                    </a:cubicBezTo>
                    <a:cubicBezTo>
                      <a:pt x="5416010" y="573310"/>
                      <a:pt x="5428583" y="571214"/>
                      <a:pt x="5440203" y="572548"/>
                    </a:cubicBezTo>
                    <a:cubicBezTo>
                      <a:pt x="5456491" y="574453"/>
                      <a:pt x="5469922" y="571691"/>
                      <a:pt x="5482971" y="561880"/>
                    </a:cubicBezTo>
                    <a:cubicBezTo>
                      <a:pt x="5489924" y="556641"/>
                      <a:pt x="5498878" y="553879"/>
                      <a:pt x="5507165" y="550259"/>
                    </a:cubicBezTo>
                    <a:cubicBezTo>
                      <a:pt x="5519928" y="544640"/>
                      <a:pt x="5533168" y="539877"/>
                      <a:pt x="5545645" y="533591"/>
                    </a:cubicBezTo>
                    <a:cubicBezTo>
                      <a:pt x="5559076" y="526923"/>
                      <a:pt x="5571363" y="517684"/>
                      <a:pt x="5585079" y="511969"/>
                    </a:cubicBezTo>
                    <a:cubicBezTo>
                      <a:pt x="5599843" y="505778"/>
                      <a:pt x="5609368" y="496348"/>
                      <a:pt x="5615368" y="481679"/>
                    </a:cubicBezTo>
                    <a:cubicBezTo>
                      <a:pt x="5619179" y="472440"/>
                      <a:pt x="5624417" y="462629"/>
                      <a:pt x="5631656" y="456152"/>
                    </a:cubicBezTo>
                    <a:cubicBezTo>
                      <a:pt x="5646611" y="442913"/>
                      <a:pt x="5664136" y="432625"/>
                      <a:pt x="5679377" y="419576"/>
                    </a:cubicBezTo>
                    <a:cubicBezTo>
                      <a:pt x="5700808" y="401288"/>
                      <a:pt x="5720620" y="381857"/>
                      <a:pt x="5722525" y="350615"/>
                    </a:cubicBezTo>
                    <a:cubicBezTo>
                      <a:pt x="5723572" y="333375"/>
                      <a:pt x="5732716" y="326041"/>
                      <a:pt x="5749576" y="321945"/>
                    </a:cubicBezTo>
                    <a:cubicBezTo>
                      <a:pt x="5755195" y="320612"/>
                      <a:pt x="5763197" y="318040"/>
                      <a:pt x="5764911" y="313849"/>
                    </a:cubicBezTo>
                    <a:cubicBezTo>
                      <a:pt x="5770054" y="301371"/>
                      <a:pt x="5780722" y="298895"/>
                      <a:pt x="5791009" y="293942"/>
                    </a:cubicBezTo>
                    <a:cubicBezTo>
                      <a:pt x="5797201" y="290989"/>
                      <a:pt x="5804821" y="285179"/>
                      <a:pt x="5806440" y="279178"/>
                    </a:cubicBezTo>
                    <a:cubicBezTo>
                      <a:pt x="5813107" y="254889"/>
                      <a:pt x="5831395" y="240602"/>
                      <a:pt x="5848636" y="224885"/>
                    </a:cubicBezTo>
                    <a:cubicBezTo>
                      <a:pt x="5853684" y="220218"/>
                      <a:pt x="5859113" y="214884"/>
                      <a:pt x="5861590" y="208788"/>
                    </a:cubicBezTo>
                    <a:cubicBezTo>
                      <a:pt x="5866829" y="195643"/>
                      <a:pt x="5874639" y="186118"/>
                      <a:pt x="5888355" y="181166"/>
                    </a:cubicBezTo>
                    <a:cubicBezTo>
                      <a:pt x="5892736" y="179642"/>
                      <a:pt x="5896737" y="176117"/>
                      <a:pt x="5900071" y="172784"/>
                    </a:cubicBezTo>
                    <a:cubicBezTo>
                      <a:pt x="5907215" y="165545"/>
                      <a:pt x="5913215" y="157067"/>
                      <a:pt x="5920740" y="150305"/>
                    </a:cubicBezTo>
                    <a:cubicBezTo>
                      <a:pt x="5939885" y="132874"/>
                      <a:pt x="5958840" y="115729"/>
                      <a:pt x="5969985" y="91345"/>
                    </a:cubicBezTo>
                    <a:cubicBezTo>
                      <a:pt x="5975413" y="79439"/>
                      <a:pt x="5981605" y="66485"/>
                      <a:pt x="5991130" y="58293"/>
                    </a:cubicBezTo>
                    <a:cubicBezTo>
                      <a:pt x="6003227" y="47911"/>
                      <a:pt x="6019133" y="42005"/>
                      <a:pt x="6033325" y="33909"/>
                    </a:cubicBezTo>
                    <a:cubicBezTo>
                      <a:pt x="6040469" y="29813"/>
                      <a:pt x="6047137" y="24860"/>
                      <a:pt x="6054376" y="20955"/>
                    </a:cubicBezTo>
                    <a:cubicBezTo>
                      <a:pt x="6067234" y="14097"/>
                      <a:pt x="6080379" y="7715"/>
                      <a:pt x="6095524" y="0"/>
                    </a:cubicBezTo>
                    <a:close/>
                  </a:path>
                </a:pathLst>
              </a:custGeom>
              <a:solidFill>
                <a:srgbClr val="FFFFF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6" name="Freeform: Shape 15">
                <a:extLst>
                  <a:ext uri="{FF2B5EF4-FFF2-40B4-BE49-F238E27FC236}">
                    <a16:creationId xmlns:a16="http://schemas.microsoft.com/office/drawing/2014/main" id="{B911230A-EF3B-4760-9087-E4FBE05BDC5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4" y="3296011"/>
                <a:ext cx="12191456" cy="2849975"/>
              </a:xfrm>
              <a:custGeom>
                <a:avLst/>
                <a:gdLst>
                  <a:gd name="connsiteX0" fmla="*/ 6095524 w 6095524"/>
                  <a:gd name="connsiteY0" fmla="*/ 0 h 1424940"/>
                  <a:gd name="connsiteX1" fmla="*/ 6095524 w 6095524"/>
                  <a:gd name="connsiteY1" fmla="*/ 17431 h 1424940"/>
                  <a:gd name="connsiteX2" fmla="*/ 6095524 w 6095524"/>
                  <a:gd name="connsiteY2" fmla="*/ 216290 h 1424940"/>
                  <a:gd name="connsiteX3" fmla="*/ 6079998 w 6095524"/>
                  <a:gd name="connsiteY3" fmla="*/ 230600 h 1424940"/>
                  <a:gd name="connsiteX4" fmla="*/ 6012751 w 6095524"/>
                  <a:gd name="connsiteY4" fmla="*/ 260699 h 1424940"/>
                  <a:gd name="connsiteX5" fmla="*/ 5992749 w 6095524"/>
                  <a:gd name="connsiteY5" fmla="*/ 268700 h 1424940"/>
                  <a:gd name="connsiteX6" fmla="*/ 5910358 w 6095524"/>
                  <a:gd name="connsiteY6" fmla="*/ 320231 h 1424940"/>
                  <a:gd name="connsiteX7" fmla="*/ 5835777 w 6095524"/>
                  <a:gd name="connsiteY7" fmla="*/ 383953 h 1424940"/>
                  <a:gd name="connsiteX8" fmla="*/ 5781008 w 6095524"/>
                  <a:gd name="connsiteY8" fmla="*/ 459581 h 1424940"/>
                  <a:gd name="connsiteX9" fmla="*/ 5765673 w 6095524"/>
                  <a:gd name="connsiteY9" fmla="*/ 477584 h 1424940"/>
                  <a:gd name="connsiteX10" fmla="*/ 5723763 w 6095524"/>
                  <a:gd name="connsiteY10" fmla="*/ 500158 h 1424940"/>
                  <a:gd name="connsiteX11" fmla="*/ 5686711 w 6095524"/>
                  <a:gd name="connsiteY11" fmla="*/ 517112 h 1424940"/>
                  <a:gd name="connsiteX12" fmla="*/ 5659850 w 6095524"/>
                  <a:gd name="connsiteY12" fmla="*/ 535877 h 1424940"/>
                  <a:gd name="connsiteX13" fmla="*/ 5637181 w 6095524"/>
                  <a:gd name="connsiteY13" fmla="*/ 553117 h 1424940"/>
                  <a:gd name="connsiteX14" fmla="*/ 5585841 w 6095524"/>
                  <a:gd name="connsiteY14" fmla="*/ 597694 h 1424940"/>
                  <a:gd name="connsiteX15" fmla="*/ 5528977 w 6095524"/>
                  <a:gd name="connsiteY15" fmla="*/ 635318 h 1424940"/>
                  <a:gd name="connsiteX16" fmla="*/ 5483256 w 6095524"/>
                  <a:gd name="connsiteY16" fmla="*/ 681419 h 1424940"/>
                  <a:gd name="connsiteX17" fmla="*/ 5464397 w 6095524"/>
                  <a:gd name="connsiteY17" fmla="*/ 706374 h 1424940"/>
                  <a:gd name="connsiteX18" fmla="*/ 5424773 w 6095524"/>
                  <a:gd name="connsiteY18" fmla="*/ 723424 h 1424940"/>
                  <a:gd name="connsiteX19" fmla="*/ 5381815 w 6095524"/>
                  <a:gd name="connsiteY19" fmla="*/ 750094 h 1424940"/>
                  <a:gd name="connsiteX20" fmla="*/ 5351335 w 6095524"/>
                  <a:gd name="connsiteY20" fmla="*/ 776573 h 1424940"/>
                  <a:gd name="connsiteX21" fmla="*/ 5327809 w 6095524"/>
                  <a:gd name="connsiteY21" fmla="*/ 794290 h 1424940"/>
                  <a:gd name="connsiteX22" fmla="*/ 5294566 w 6095524"/>
                  <a:gd name="connsiteY22" fmla="*/ 812102 h 1424940"/>
                  <a:gd name="connsiteX23" fmla="*/ 5261229 w 6095524"/>
                  <a:gd name="connsiteY23" fmla="*/ 835438 h 1424940"/>
                  <a:gd name="connsiteX24" fmla="*/ 5245037 w 6095524"/>
                  <a:gd name="connsiteY24" fmla="*/ 849821 h 1424940"/>
                  <a:gd name="connsiteX25" fmla="*/ 5213699 w 6095524"/>
                  <a:gd name="connsiteY25" fmla="*/ 873728 h 1424940"/>
                  <a:gd name="connsiteX26" fmla="*/ 5181409 w 6095524"/>
                  <a:gd name="connsiteY26" fmla="*/ 896017 h 1424940"/>
                  <a:gd name="connsiteX27" fmla="*/ 5120735 w 6095524"/>
                  <a:gd name="connsiteY27" fmla="*/ 921544 h 1424940"/>
                  <a:gd name="connsiteX28" fmla="*/ 5065490 w 6095524"/>
                  <a:gd name="connsiteY28" fmla="*/ 959072 h 1424940"/>
                  <a:gd name="connsiteX29" fmla="*/ 5021675 w 6095524"/>
                  <a:gd name="connsiteY29" fmla="*/ 986504 h 1424940"/>
                  <a:gd name="connsiteX30" fmla="*/ 4996148 w 6095524"/>
                  <a:gd name="connsiteY30" fmla="*/ 1004507 h 1424940"/>
                  <a:gd name="connsiteX31" fmla="*/ 4949285 w 6095524"/>
                  <a:gd name="connsiteY31" fmla="*/ 1044702 h 1424940"/>
                  <a:gd name="connsiteX32" fmla="*/ 4876609 w 6095524"/>
                  <a:gd name="connsiteY32" fmla="*/ 1086993 h 1424940"/>
                  <a:gd name="connsiteX33" fmla="*/ 4832699 w 6095524"/>
                  <a:gd name="connsiteY33" fmla="*/ 1109853 h 1424940"/>
                  <a:gd name="connsiteX34" fmla="*/ 4738211 w 6095524"/>
                  <a:gd name="connsiteY34" fmla="*/ 1144334 h 1424940"/>
                  <a:gd name="connsiteX35" fmla="*/ 4707731 w 6095524"/>
                  <a:gd name="connsiteY35" fmla="*/ 1156621 h 1424940"/>
                  <a:gd name="connsiteX36" fmla="*/ 4672870 w 6095524"/>
                  <a:gd name="connsiteY36" fmla="*/ 1164717 h 1424940"/>
                  <a:gd name="connsiteX37" fmla="*/ 4616863 w 6095524"/>
                  <a:gd name="connsiteY37" fmla="*/ 1183862 h 1424940"/>
                  <a:gd name="connsiteX38" fmla="*/ 4507516 w 6095524"/>
                  <a:gd name="connsiteY38" fmla="*/ 1216819 h 1424940"/>
                  <a:gd name="connsiteX39" fmla="*/ 4483513 w 6095524"/>
                  <a:gd name="connsiteY39" fmla="*/ 1221867 h 1424940"/>
                  <a:gd name="connsiteX40" fmla="*/ 4422362 w 6095524"/>
                  <a:gd name="connsiteY40" fmla="*/ 1243108 h 1424940"/>
                  <a:gd name="connsiteX41" fmla="*/ 4385691 w 6095524"/>
                  <a:gd name="connsiteY41" fmla="*/ 1257395 h 1424940"/>
                  <a:gd name="connsiteX42" fmla="*/ 4355306 w 6095524"/>
                  <a:gd name="connsiteY42" fmla="*/ 1265587 h 1424940"/>
                  <a:gd name="connsiteX43" fmla="*/ 4328446 w 6095524"/>
                  <a:gd name="connsiteY43" fmla="*/ 1269397 h 1424940"/>
                  <a:gd name="connsiteX44" fmla="*/ 4257770 w 6095524"/>
                  <a:gd name="connsiteY44" fmla="*/ 1288256 h 1424940"/>
                  <a:gd name="connsiteX45" fmla="*/ 4229576 w 6095524"/>
                  <a:gd name="connsiteY45" fmla="*/ 1295686 h 1424940"/>
                  <a:gd name="connsiteX46" fmla="*/ 4156424 w 6095524"/>
                  <a:gd name="connsiteY46" fmla="*/ 1321213 h 1424940"/>
                  <a:gd name="connsiteX47" fmla="*/ 4094416 w 6095524"/>
                  <a:gd name="connsiteY47" fmla="*/ 1338072 h 1424940"/>
                  <a:gd name="connsiteX48" fmla="*/ 4068509 w 6095524"/>
                  <a:gd name="connsiteY48" fmla="*/ 1346168 h 1424940"/>
                  <a:gd name="connsiteX49" fmla="*/ 4009263 w 6095524"/>
                  <a:gd name="connsiteY49" fmla="*/ 1359694 h 1424940"/>
                  <a:gd name="connsiteX50" fmla="*/ 3975735 w 6095524"/>
                  <a:gd name="connsiteY50" fmla="*/ 1369219 h 1424940"/>
                  <a:gd name="connsiteX51" fmla="*/ 3893915 w 6095524"/>
                  <a:gd name="connsiteY51" fmla="*/ 1379982 h 1424940"/>
                  <a:gd name="connsiteX52" fmla="*/ 3809428 w 6095524"/>
                  <a:gd name="connsiteY52" fmla="*/ 1390364 h 1424940"/>
                  <a:gd name="connsiteX53" fmla="*/ 3763042 w 6095524"/>
                  <a:gd name="connsiteY53" fmla="*/ 1393793 h 1424940"/>
                  <a:gd name="connsiteX54" fmla="*/ 3722561 w 6095524"/>
                  <a:gd name="connsiteY54" fmla="*/ 1399223 h 1424940"/>
                  <a:gd name="connsiteX55" fmla="*/ 3687318 w 6095524"/>
                  <a:gd name="connsiteY55" fmla="*/ 1402652 h 1424940"/>
                  <a:gd name="connsiteX56" fmla="*/ 3631216 w 6095524"/>
                  <a:gd name="connsiteY56" fmla="*/ 1409605 h 1424940"/>
                  <a:gd name="connsiteX57" fmla="*/ 3607880 w 6095524"/>
                  <a:gd name="connsiteY57" fmla="*/ 1411415 h 1424940"/>
                  <a:gd name="connsiteX58" fmla="*/ 3552825 w 6095524"/>
                  <a:gd name="connsiteY58" fmla="*/ 1411319 h 1424940"/>
                  <a:gd name="connsiteX59" fmla="*/ 3533680 w 6095524"/>
                  <a:gd name="connsiteY59" fmla="*/ 1410367 h 1424940"/>
                  <a:gd name="connsiteX60" fmla="*/ 3496818 w 6095524"/>
                  <a:gd name="connsiteY60" fmla="*/ 1398556 h 1424940"/>
                  <a:gd name="connsiteX61" fmla="*/ 3492437 w 6095524"/>
                  <a:gd name="connsiteY61" fmla="*/ 1397699 h 1424940"/>
                  <a:gd name="connsiteX62" fmla="*/ 3468243 w 6095524"/>
                  <a:gd name="connsiteY62" fmla="*/ 1393031 h 1424940"/>
                  <a:gd name="connsiteX63" fmla="*/ 3455003 w 6095524"/>
                  <a:gd name="connsiteY63" fmla="*/ 1391507 h 1424940"/>
                  <a:gd name="connsiteX64" fmla="*/ 3404711 w 6095524"/>
                  <a:gd name="connsiteY64" fmla="*/ 1381792 h 1424940"/>
                  <a:gd name="connsiteX65" fmla="*/ 3375756 w 6095524"/>
                  <a:gd name="connsiteY65" fmla="*/ 1377220 h 1424940"/>
                  <a:gd name="connsiteX66" fmla="*/ 3352324 w 6095524"/>
                  <a:gd name="connsiteY66" fmla="*/ 1377887 h 1424940"/>
                  <a:gd name="connsiteX67" fmla="*/ 3311176 w 6095524"/>
                  <a:gd name="connsiteY67" fmla="*/ 1378744 h 1424940"/>
                  <a:gd name="connsiteX68" fmla="*/ 3298031 w 6095524"/>
                  <a:gd name="connsiteY68" fmla="*/ 1380935 h 1424940"/>
                  <a:gd name="connsiteX69" fmla="*/ 3238595 w 6095524"/>
                  <a:gd name="connsiteY69" fmla="*/ 1374648 h 1424940"/>
                  <a:gd name="connsiteX70" fmla="*/ 3204686 w 6095524"/>
                  <a:gd name="connsiteY70" fmla="*/ 1374172 h 1424940"/>
                  <a:gd name="connsiteX71" fmla="*/ 3166491 w 6095524"/>
                  <a:gd name="connsiteY71" fmla="*/ 1366361 h 1424940"/>
                  <a:gd name="connsiteX72" fmla="*/ 3155347 w 6095524"/>
                  <a:gd name="connsiteY72" fmla="*/ 1366742 h 1424940"/>
                  <a:gd name="connsiteX73" fmla="*/ 3142869 w 6095524"/>
                  <a:gd name="connsiteY73" fmla="*/ 1367409 h 1424940"/>
                  <a:gd name="connsiteX74" fmla="*/ 3104578 w 6095524"/>
                  <a:gd name="connsiteY74" fmla="*/ 1367981 h 1424940"/>
                  <a:gd name="connsiteX75" fmla="*/ 3081337 w 6095524"/>
                  <a:gd name="connsiteY75" fmla="*/ 1370838 h 1424940"/>
                  <a:gd name="connsiteX76" fmla="*/ 3037047 w 6095524"/>
                  <a:gd name="connsiteY76" fmla="*/ 1369124 h 1424940"/>
                  <a:gd name="connsiteX77" fmla="*/ 3020663 w 6095524"/>
                  <a:gd name="connsiteY77" fmla="*/ 1371600 h 1424940"/>
                  <a:gd name="connsiteX78" fmla="*/ 2979230 w 6095524"/>
                  <a:gd name="connsiteY78" fmla="*/ 1371886 h 1424940"/>
                  <a:gd name="connsiteX79" fmla="*/ 2942082 w 6095524"/>
                  <a:gd name="connsiteY79" fmla="*/ 1370457 h 1424940"/>
                  <a:gd name="connsiteX80" fmla="*/ 2906268 w 6095524"/>
                  <a:gd name="connsiteY80" fmla="*/ 1371219 h 1424940"/>
                  <a:gd name="connsiteX81" fmla="*/ 2880646 w 6095524"/>
                  <a:gd name="connsiteY81" fmla="*/ 1374362 h 1424940"/>
                  <a:gd name="connsiteX82" fmla="*/ 2852833 w 6095524"/>
                  <a:gd name="connsiteY82" fmla="*/ 1376267 h 1424940"/>
                  <a:gd name="connsiteX83" fmla="*/ 2776157 w 6095524"/>
                  <a:gd name="connsiteY83" fmla="*/ 1387602 h 1424940"/>
                  <a:gd name="connsiteX84" fmla="*/ 2761965 w 6095524"/>
                  <a:gd name="connsiteY84" fmla="*/ 1384840 h 1424940"/>
                  <a:gd name="connsiteX85" fmla="*/ 2681383 w 6095524"/>
                  <a:gd name="connsiteY85" fmla="*/ 1382268 h 1424940"/>
                  <a:gd name="connsiteX86" fmla="*/ 2663857 w 6095524"/>
                  <a:gd name="connsiteY86" fmla="*/ 1382459 h 1424940"/>
                  <a:gd name="connsiteX87" fmla="*/ 2616803 w 6095524"/>
                  <a:gd name="connsiteY87" fmla="*/ 1371219 h 1424940"/>
                  <a:gd name="connsiteX88" fmla="*/ 2544223 w 6095524"/>
                  <a:gd name="connsiteY88" fmla="*/ 1389031 h 1424940"/>
                  <a:gd name="connsiteX89" fmla="*/ 2476309 w 6095524"/>
                  <a:gd name="connsiteY89" fmla="*/ 1411319 h 1424940"/>
                  <a:gd name="connsiteX90" fmla="*/ 2467737 w 6095524"/>
                  <a:gd name="connsiteY90" fmla="*/ 1414177 h 1424940"/>
                  <a:gd name="connsiteX91" fmla="*/ 2443353 w 6095524"/>
                  <a:gd name="connsiteY91" fmla="*/ 1419035 h 1424940"/>
                  <a:gd name="connsiteX92" fmla="*/ 2413159 w 6095524"/>
                  <a:gd name="connsiteY92" fmla="*/ 1420749 h 1424940"/>
                  <a:gd name="connsiteX93" fmla="*/ 2374868 w 6095524"/>
                  <a:gd name="connsiteY93" fmla="*/ 1424940 h 1424940"/>
                  <a:gd name="connsiteX94" fmla="*/ 2344198 w 6095524"/>
                  <a:gd name="connsiteY94" fmla="*/ 1419701 h 1424940"/>
                  <a:gd name="connsiteX95" fmla="*/ 2301335 w 6095524"/>
                  <a:gd name="connsiteY95" fmla="*/ 1411891 h 1424940"/>
                  <a:gd name="connsiteX96" fmla="*/ 2260949 w 6095524"/>
                  <a:gd name="connsiteY96" fmla="*/ 1404461 h 1424940"/>
                  <a:gd name="connsiteX97" fmla="*/ 2248186 w 6095524"/>
                  <a:gd name="connsiteY97" fmla="*/ 1413224 h 1424940"/>
                  <a:gd name="connsiteX98" fmla="*/ 2228469 w 6095524"/>
                  <a:gd name="connsiteY98" fmla="*/ 1420844 h 1424940"/>
                  <a:gd name="connsiteX99" fmla="*/ 2206562 w 6095524"/>
                  <a:gd name="connsiteY99" fmla="*/ 1411700 h 1424940"/>
                  <a:gd name="connsiteX100" fmla="*/ 2155317 w 6095524"/>
                  <a:gd name="connsiteY100" fmla="*/ 1392746 h 1424940"/>
                  <a:gd name="connsiteX101" fmla="*/ 2122932 w 6095524"/>
                  <a:gd name="connsiteY101" fmla="*/ 1391888 h 1424940"/>
                  <a:gd name="connsiteX102" fmla="*/ 2052542 w 6095524"/>
                  <a:gd name="connsiteY102" fmla="*/ 1383792 h 1424940"/>
                  <a:gd name="connsiteX103" fmla="*/ 2006537 w 6095524"/>
                  <a:gd name="connsiteY103" fmla="*/ 1372267 h 1424940"/>
                  <a:gd name="connsiteX104" fmla="*/ 1973486 w 6095524"/>
                  <a:gd name="connsiteY104" fmla="*/ 1359218 h 1424940"/>
                  <a:gd name="connsiteX105" fmla="*/ 1926146 w 6095524"/>
                  <a:gd name="connsiteY105" fmla="*/ 1342168 h 1424940"/>
                  <a:gd name="connsiteX106" fmla="*/ 1878616 w 6095524"/>
                  <a:gd name="connsiteY106" fmla="*/ 1333310 h 1424940"/>
                  <a:gd name="connsiteX107" fmla="*/ 1844231 w 6095524"/>
                  <a:gd name="connsiteY107" fmla="*/ 1322165 h 1424940"/>
                  <a:gd name="connsiteX108" fmla="*/ 1802225 w 6095524"/>
                  <a:gd name="connsiteY108" fmla="*/ 1314545 h 1424940"/>
                  <a:gd name="connsiteX109" fmla="*/ 1766983 w 6095524"/>
                  <a:gd name="connsiteY109" fmla="*/ 1314260 h 1424940"/>
                  <a:gd name="connsiteX110" fmla="*/ 1711738 w 6095524"/>
                  <a:gd name="connsiteY110" fmla="*/ 1315593 h 1424940"/>
                  <a:gd name="connsiteX111" fmla="*/ 1644111 w 6095524"/>
                  <a:gd name="connsiteY111" fmla="*/ 1292543 h 1424940"/>
                  <a:gd name="connsiteX112" fmla="*/ 1616774 w 6095524"/>
                  <a:gd name="connsiteY112" fmla="*/ 1287399 h 1424940"/>
                  <a:gd name="connsiteX113" fmla="*/ 1591056 w 6095524"/>
                  <a:gd name="connsiteY113" fmla="*/ 1285018 h 1424940"/>
                  <a:gd name="connsiteX114" fmla="*/ 1536478 w 6095524"/>
                  <a:gd name="connsiteY114" fmla="*/ 1269683 h 1424940"/>
                  <a:gd name="connsiteX115" fmla="*/ 1514285 w 6095524"/>
                  <a:gd name="connsiteY115" fmla="*/ 1264634 h 1424940"/>
                  <a:gd name="connsiteX116" fmla="*/ 1483233 w 6095524"/>
                  <a:gd name="connsiteY116" fmla="*/ 1264730 h 1424940"/>
                  <a:gd name="connsiteX117" fmla="*/ 1426750 w 6095524"/>
                  <a:gd name="connsiteY117" fmla="*/ 1257681 h 1424940"/>
                  <a:gd name="connsiteX118" fmla="*/ 1370362 w 6095524"/>
                  <a:gd name="connsiteY118" fmla="*/ 1237107 h 1424940"/>
                  <a:gd name="connsiteX119" fmla="*/ 1346454 w 6095524"/>
                  <a:gd name="connsiteY119" fmla="*/ 1239107 h 1424940"/>
                  <a:gd name="connsiteX120" fmla="*/ 1337882 w 6095524"/>
                  <a:gd name="connsiteY120" fmla="*/ 1238631 h 1424940"/>
                  <a:gd name="connsiteX121" fmla="*/ 1260825 w 6095524"/>
                  <a:gd name="connsiteY121" fmla="*/ 1227296 h 1424940"/>
                  <a:gd name="connsiteX122" fmla="*/ 1253109 w 6095524"/>
                  <a:gd name="connsiteY122" fmla="*/ 1226058 h 1424940"/>
                  <a:gd name="connsiteX123" fmla="*/ 1216915 w 6095524"/>
                  <a:gd name="connsiteY123" fmla="*/ 1215962 h 1424940"/>
                  <a:gd name="connsiteX124" fmla="*/ 1125664 w 6095524"/>
                  <a:gd name="connsiteY124" fmla="*/ 1209675 h 1424940"/>
                  <a:gd name="connsiteX125" fmla="*/ 1120045 w 6095524"/>
                  <a:gd name="connsiteY125" fmla="*/ 1208913 h 1424940"/>
                  <a:gd name="connsiteX126" fmla="*/ 1089469 w 6095524"/>
                  <a:gd name="connsiteY126" fmla="*/ 1213961 h 1424940"/>
                  <a:gd name="connsiteX127" fmla="*/ 1074325 w 6095524"/>
                  <a:gd name="connsiteY127" fmla="*/ 1221105 h 1424940"/>
                  <a:gd name="connsiteX128" fmla="*/ 1050703 w 6095524"/>
                  <a:gd name="connsiteY128" fmla="*/ 1228535 h 1424940"/>
                  <a:gd name="connsiteX129" fmla="*/ 1026700 w 6095524"/>
                  <a:gd name="connsiteY129" fmla="*/ 1231297 h 1424940"/>
                  <a:gd name="connsiteX130" fmla="*/ 986409 w 6095524"/>
                  <a:gd name="connsiteY130" fmla="*/ 1220057 h 1424940"/>
                  <a:gd name="connsiteX131" fmla="*/ 971741 w 6095524"/>
                  <a:gd name="connsiteY131" fmla="*/ 1218914 h 1424940"/>
                  <a:gd name="connsiteX132" fmla="*/ 939070 w 6095524"/>
                  <a:gd name="connsiteY132" fmla="*/ 1213485 h 1424940"/>
                  <a:gd name="connsiteX133" fmla="*/ 910495 w 6095524"/>
                  <a:gd name="connsiteY133" fmla="*/ 1213866 h 1424940"/>
                  <a:gd name="connsiteX134" fmla="*/ 887540 w 6095524"/>
                  <a:gd name="connsiteY134" fmla="*/ 1222534 h 1424940"/>
                  <a:gd name="connsiteX135" fmla="*/ 854202 w 6095524"/>
                  <a:gd name="connsiteY135" fmla="*/ 1224248 h 1424940"/>
                  <a:gd name="connsiteX136" fmla="*/ 832675 w 6095524"/>
                  <a:gd name="connsiteY136" fmla="*/ 1217962 h 1424940"/>
                  <a:gd name="connsiteX137" fmla="*/ 828294 w 6095524"/>
                  <a:gd name="connsiteY137" fmla="*/ 1217105 h 1424940"/>
                  <a:gd name="connsiteX138" fmla="*/ 772001 w 6095524"/>
                  <a:gd name="connsiteY138" fmla="*/ 1216723 h 1424940"/>
                  <a:gd name="connsiteX139" fmla="*/ 701707 w 6095524"/>
                  <a:gd name="connsiteY139" fmla="*/ 1235678 h 1424940"/>
                  <a:gd name="connsiteX140" fmla="*/ 690086 w 6095524"/>
                  <a:gd name="connsiteY140" fmla="*/ 1239679 h 1424940"/>
                  <a:gd name="connsiteX141" fmla="*/ 633412 w 6095524"/>
                  <a:gd name="connsiteY141" fmla="*/ 1246632 h 1424940"/>
                  <a:gd name="connsiteX142" fmla="*/ 603028 w 6095524"/>
                  <a:gd name="connsiteY142" fmla="*/ 1253681 h 1424940"/>
                  <a:gd name="connsiteX143" fmla="*/ 581120 w 6095524"/>
                  <a:gd name="connsiteY143" fmla="*/ 1254062 h 1424940"/>
                  <a:gd name="connsiteX144" fmla="*/ 554642 w 6095524"/>
                  <a:gd name="connsiteY144" fmla="*/ 1266539 h 1424940"/>
                  <a:gd name="connsiteX145" fmla="*/ 545973 w 6095524"/>
                  <a:gd name="connsiteY145" fmla="*/ 1271969 h 1424940"/>
                  <a:gd name="connsiteX146" fmla="*/ 535591 w 6095524"/>
                  <a:gd name="connsiteY146" fmla="*/ 1275207 h 1424940"/>
                  <a:gd name="connsiteX147" fmla="*/ 488538 w 6095524"/>
                  <a:gd name="connsiteY147" fmla="*/ 1285494 h 1424940"/>
                  <a:gd name="connsiteX148" fmla="*/ 480155 w 6095524"/>
                  <a:gd name="connsiteY148" fmla="*/ 1291304 h 1424940"/>
                  <a:gd name="connsiteX149" fmla="*/ 474535 w 6095524"/>
                  <a:gd name="connsiteY149" fmla="*/ 1294924 h 1424940"/>
                  <a:gd name="connsiteX150" fmla="*/ 428816 w 6095524"/>
                  <a:gd name="connsiteY150" fmla="*/ 1301020 h 1424940"/>
                  <a:gd name="connsiteX151" fmla="*/ 400241 w 6095524"/>
                  <a:gd name="connsiteY151" fmla="*/ 1318260 h 1424940"/>
                  <a:gd name="connsiteX152" fmla="*/ 392431 w 6095524"/>
                  <a:gd name="connsiteY152" fmla="*/ 1325594 h 1424940"/>
                  <a:gd name="connsiteX153" fmla="*/ 365093 w 6095524"/>
                  <a:gd name="connsiteY153" fmla="*/ 1336643 h 1424940"/>
                  <a:gd name="connsiteX154" fmla="*/ 273177 w 6095524"/>
                  <a:gd name="connsiteY154" fmla="*/ 1357884 h 1424940"/>
                  <a:gd name="connsiteX155" fmla="*/ 246888 w 6095524"/>
                  <a:gd name="connsiteY155" fmla="*/ 1350359 h 1424940"/>
                  <a:gd name="connsiteX156" fmla="*/ 196977 w 6095524"/>
                  <a:gd name="connsiteY156" fmla="*/ 1370552 h 1424940"/>
                  <a:gd name="connsiteX157" fmla="*/ 153352 w 6095524"/>
                  <a:gd name="connsiteY157" fmla="*/ 1381982 h 1424940"/>
                  <a:gd name="connsiteX158" fmla="*/ 137160 w 6095524"/>
                  <a:gd name="connsiteY158" fmla="*/ 1384745 h 1424940"/>
                  <a:gd name="connsiteX159" fmla="*/ 85917 w 6095524"/>
                  <a:gd name="connsiteY159" fmla="*/ 1389793 h 1424940"/>
                  <a:gd name="connsiteX160" fmla="*/ 59532 w 6095524"/>
                  <a:gd name="connsiteY160" fmla="*/ 1401223 h 1424940"/>
                  <a:gd name="connsiteX161" fmla="*/ 30325 w 6095524"/>
                  <a:gd name="connsiteY161" fmla="*/ 1409974 h 1424940"/>
                  <a:gd name="connsiteX162" fmla="*/ 0 w 6095524"/>
                  <a:gd name="connsiteY162" fmla="*/ 1412360 h 1424940"/>
                  <a:gd name="connsiteX163" fmla="*/ 0 w 6095524"/>
                  <a:gd name="connsiteY163" fmla="*/ 1058622 h 1424940"/>
                  <a:gd name="connsiteX164" fmla="*/ 17145 w 6095524"/>
                  <a:gd name="connsiteY164" fmla="*/ 1060228 h 1424940"/>
                  <a:gd name="connsiteX165" fmla="*/ 44672 w 6095524"/>
                  <a:gd name="connsiteY165" fmla="*/ 1066324 h 1424940"/>
                  <a:gd name="connsiteX166" fmla="*/ 84677 w 6095524"/>
                  <a:gd name="connsiteY166" fmla="*/ 1076230 h 1424940"/>
                  <a:gd name="connsiteX167" fmla="*/ 132017 w 6095524"/>
                  <a:gd name="connsiteY167" fmla="*/ 1064990 h 1424940"/>
                  <a:gd name="connsiteX168" fmla="*/ 136779 w 6095524"/>
                  <a:gd name="connsiteY168" fmla="*/ 1060323 h 1424940"/>
                  <a:gd name="connsiteX169" fmla="*/ 187547 w 6095524"/>
                  <a:gd name="connsiteY169" fmla="*/ 1049179 h 1424940"/>
                  <a:gd name="connsiteX170" fmla="*/ 270891 w 6095524"/>
                  <a:gd name="connsiteY170" fmla="*/ 1036415 h 1424940"/>
                  <a:gd name="connsiteX171" fmla="*/ 276320 w 6095524"/>
                  <a:gd name="connsiteY171" fmla="*/ 1035558 h 1424940"/>
                  <a:gd name="connsiteX172" fmla="*/ 323755 w 6095524"/>
                  <a:gd name="connsiteY172" fmla="*/ 1061561 h 1424940"/>
                  <a:gd name="connsiteX173" fmla="*/ 361855 w 6095524"/>
                  <a:gd name="connsiteY173" fmla="*/ 1057942 h 1424940"/>
                  <a:gd name="connsiteX174" fmla="*/ 379571 w 6095524"/>
                  <a:gd name="connsiteY174" fmla="*/ 1039939 h 1424940"/>
                  <a:gd name="connsiteX175" fmla="*/ 430530 w 6095524"/>
                  <a:gd name="connsiteY175" fmla="*/ 1025747 h 1424940"/>
                  <a:gd name="connsiteX176" fmla="*/ 493300 w 6095524"/>
                  <a:gd name="connsiteY176" fmla="*/ 1027176 h 1424940"/>
                  <a:gd name="connsiteX177" fmla="*/ 537782 w 6095524"/>
                  <a:gd name="connsiteY177" fmla="*/ 1025366 h 1424940"/>
                  <a:gd name="connsiteX178" fmla="*/ 562166 w 6095524"/>
                  <a:gd name="connsiteY178" fmla="*/ 1015746 h 1424940"/>
                  <a:gd name="connsiteX179" fmla="*/ 579596 w 6095524"/>
                  <a:gd name="connsiteY179" fmla="*/ 1016699 h 1424940"/>
                  <a:gd name="connsiteX180" fmla="*/ 612362 w 6095524"/>
                  <a:gd name="connsiteY180" fmla="*/ 1023557 h 1424940"/>
                  <a:gd name="connsiteX181" fmla="*/ 716090 w 6095524"/>
                  <a:gd name="connsiteY181" fmla="*/ 1031653 h 1424940"/>
                  <a:gd name="connsiteX182" fmla="*/ 758381 w 6095524"/>
                  <a:gd name="connsiteY182" fmla="*/ 1018985 h 1424940"/>
                  <a:gd name="connsiteX183" fmla="*/ 771049 w 6095524"/>
                  <a:gd name="connsiteY183" fmla="*/ 1018699 h 1424940"/>
                  <a:gd name="connsiteX184" fmla="*/ 799433 w 6095524"/>
                  <a:gd name="connsiteY184" fmla="*/ 1023652 h 1424940"/>
                  <a:gd name="connsiteX185" fmla="*/ 858012 w 6095524"/>
                  <a:gd name="connsiteY185" fmla="*/ 1020318 h 1424940"/>
                  <a:gd name="connsiteX186" fmla="*/ 879634 w 6095524"/>
                  <a:gd name="connsiteY186" fmla="*/ 1015270 h 1424940"/>
                  <a:gd name="connsiteX187" fmla="*/ 891635 w 6095524"/>
                  <a:gd name="connsiteY187" fmla="*/ 1012031 h 1424940"/>
                  <a:gd name="connsiteX188" fmla="*/ 953262 w 6095524"/>
                  <a:gd name="connsiteY188" fmla="*/ 1003078 h 1424940"/>
                  <a:gd name="connsiteX189" fmla="*/ 980694 w 6095524"/>
                  <a:gd name="connsiteY189" fmla="*/ 993458 h 1424940"/>
                  <a:gd name="connsiteX190" fmla="*/ 988124 w 6095524"/>
                  <a:gd name="connsiteY190" fmla="*/ 992029 h 1424940"/>
                  <a:gd name="connsiteX191" fmla="*/ 1028795 w 6095524"/>
                  <a:gd name="connsiteY191" fmla="*/ 996029 h 1424940"/>
                  <a:gd name="connsiteX192" fmla="*/ 1059275 w 6095524"/>
                  <a:gd name="connsiteY192" fmla="*/ 1011555 h 1424940"/>
                  <a:gd name="connsiteX193" fmla="*/ 1065181 w 6095524"/>
                  <a:gd name="connsiteY193" fmla="*/ 1016794 h 1424940"/>
                  <a:gd name="connsiteX194" fmla="*/ 1150144 w 6095524"/>
                  <a:gd name="connsiteY194" fmla="*/ 1014984 h 1424940"/>
                  <a:gd name="connsiteX195" fmla="*/ 1163193 w 6095524"/>
                  <a:gd name="connsiteY195" fmla="*/ 1012793 h 1424940"/>
                  <a:gd name="connsiteX196" fmla="*/ 1226249 w 6095524"/>
                  <a:gd name="connsiteY196" fmla="*/ 1021937 h 1424940"/>
                  <a:gd name="connsiteX197" fmla="*/ 1244632 w 6095524"/>
                  <a:gd name="connsiteY197" fmla="*/ 1023747 h 1424940"/>
                  <a:gd name="connsiteX198" fmla="*/ 1310545 w 6095524"/>
                  <a:gd name="connsiteY198" fmla="*/ 1031939 h 1424940"/>
                  <a:gd name="connsiteX199" fmla="*/ 1319879 w 6095524"/>
                  <a:gd name="connsiteY199" fmla="*/ 1024319 h 1424940"/>
                  <a:gd name="connsiteX200" fmla="*/ 1346740 w 6095524"/>
                  <a:gd name="connsiteY200" fmla="*/ 1005173 h 1424940"/>
                  <a:gd name="connsiteX201" fmla="*/ 1399699 w 6095524"/>
                  <a:gd name="connsiteY201" fmla="*/ 988219 h 1424940"/>
                  <a:gd name="connsiteX202" fmla="*/ 1414082 w 6095524"/>
                  <a:gd name="connsiteY202" fmla="*/ 989171 h 1424940"/>
                  <a:gd name="connsiteX203" fmla="*/ 1450467 w 6095524"/>
                  <a:gd name="connsiteY203" fmla="*/ 1017461 h 1424940"/>
                  <a:gd name="connsiteX204" fmla="*/ 1468184 w 6095524"/>
                  <a:gd name="connsiteY204" fmla="*/ 1028795 h 1424940"/>
                  <a:gd name="connsiteX205" fmla="*/ 1518476 w 6095524"/>
                  <a:gd name="connsiteY205" fmla="*/ 1049655 h 1424940"/>
                  <a:gd name="connsiteX206" fmla="*/ 1522667 w 6095524"/>
                  <a:gd name="connsiteY206" fmla="*/ 1053465 h 1424940"/>
                  <a:gd name="connsiteX207" fmla="*/ 1559814 w 6095524"/>
                  <a:gd name="connsiteY207" fmla="*/ 1098709 h 1424940"/>
                  <a:gd name="connsiteX208" fmla="*/ 1568196 w 6095524"/>
                  <a:gd name="connsiteY208" fmla="*/ 1106424 h 1424940"/>
                  <a:gd name="connsiteX209" fmla="*/ 1578293 w 6095524"/>
                  <a:gd name="connsiteY209" fmla="*/ 1118426 h 1424940"/>
                  <a:gd name="connsiteX210" fmla="*/ 1609820 w 6095524"/>
                  <a:gd name="connsiteY210" fmla="*/ 1141667 h 1424940"/>
                  <a:gd name="connsiteX211" fmla="*/ 1648873 w 6095524"/>
                  <a:gd name="connsiteY211" fmla="*/ 1149096 h 1424940"/>
                  <a:gd name="connsiteX212" fmla="*/ 1696022 w 6095524"/>
                  <a:gd name="connsiteY212" fmla="*/ 1160431 h 1424940"/>
                  <a:gd name="connsiteX213" fmla="*/ 1715739 w 6095524"/>
                  <a:gd name="connsiteY213" fmla="*/ 1168051 h 1424940"/>
                  <a:gd name="connsiteX214" fmla="*/ 1768602 w 6095524"/>
                  <a:gd name="connsiteY214" fmla="*/ 1182529 h 1424940"/>
                  <a:gd name="connsiteX215" fmla="*/ 1806321 w 6095524"/>
                  <a:gd name="connsiteY215" fmla="*/ 1194721 h 1424940"/>
                  <a:gd name="connsiteX216" fmla="*/ 1860709 w 6095524"/>
                  <a:gd name="connsiteY216" fmla="*/ 1201865 h 1424940"/>
                  <a:gd name="connsiteX217" fmla="*/ 1887093 w 6095524"/>
                  <a:gd name="connsiteY217" fmla="*/ 1202150 h 1424940"/>
                  <a:gd name="connsiteX218" fmla="*/ 1935575 w 6095524"/>
                  <a:gd name="connsiteY218" fmla="*/ 1238726 h 1424940"/>
                  <a:gd name="connsiteX219" fmla="*/ 1974247 w 6095524"/>
                  <a:gd name="connsiteY219" fmla="*/ 1262920 h 1424940"/>
                  <a:gd name="connsiteX220" fmla="*/ 2014919 w 6095524"/>
                  <a:gd name="connsiteY220" fmla="*/ 1251204 h 1424940"/>
                  <a:gd name="connsiteX221" fmla="*/ 2025968 w 6095524"/>
                  <a:gd name="connsiteY221" fmla="*/ 1240155 h 1424940"/>
                  <a:gd name="connsiteX222" fmla="*/ 2092643 w 6095524"/>
                  <a:gd name="connsiteY222" fmla="*/ 1229678 h 1424940"/>
                  <a:gd name="connsiteX223" fmla="*/ 2187893 w 6095524"/>
                  <a:gd name="connsiteY223" fmla="*/ 1229297 h 1424940"/>
                  <a:gd name="connsiteX224" fmla="*/ 2346294 w 6095524"/>
                  <a:gd name="connsiteY224" fmla="*/ 1205484 h 1424940"/>
                  <a:gd name="connsiteX225" fmla="*/ 2373916 w 6095524"/>
                  <a:gd name="connsiteY225" fmla="*/ 1194435 h 1424940"/>
                  <a:gd name="connsiteX226" fmla="*/ 2404967 w 6095524"/>
                  <a:gd name="connsiteY226" fmla="*/ 1191673 h 1424940"/>
                  <a:gd name="connsiteX227" fmla="*/ 2416874 w 6095524"/>
                  <a:gd name="connsiteY227" fmla="*/ 1198436 h 1424940"/>
                  <a:gd name="connsiteX228" fmla="*/ 2468975 w 6095524"/>
                  <a:gd name="connsiteY228" fmla="*/ 1208532 h 1424940"/>
                  <a:gd name="connsiteX229" fmla="*/ 2478882 w 6095524"/>
                  <a:gd name="connsiteY229" fmla="*/ 1208723 h 1424940"/>
                  <a:gd name="connsiteX230" fmla="*/ 2512791 w 6095524"/>
                  <a:gd name="connsiteY230" fmla="*/ 1204436 h 1424940"/>
                  <a:gd name="connsiteX231" fmla="*/ 2544223 w 6095524"/>
                  <a:gd name="connsiteY231" fmla="*/ 1201960 h 1424940"/>
                  <a:gd name="connsiteX232" fmla="*/ 2623471 w 6095524"/>
                  <a:gd name="connsiteY232" fmla="*/ 1210056 h 1424940"/>
                  <a:gd name="connsiteX233" fmla="*/ 2684241 w 6095524"/>
                  <a:gd name="connsiteY233" fmla="*/ 1208151 h 1424940"/>
                  <a:gd name="connsiteX234" fmla="*/ 2712244 w 6095524"/>
                  <a:gd name="connsiteY234" fmla="*/ 1210056 h 1424940"/>
                  <a:gd name="connsiteX235" fmla="*/ 2728055 w 6095524"/>
                  <a:gd name="connsiteY235" fmla="*/ 1212914 h 1424940"/>
                  <a:gd name="connsiteX236" fmla="*/ 2763869 w 6095524"/>
                  <a:gd name="connsiteY236" fmla="*/ 1232821 h 1424940"/>
                  <a:gd name="connsiteX237" fmla="*/ 2783491 w 6095524"/>
                  <a:gd name="connsiteY237" fmla="*/ 1237298 h 1424940"/>
                  <a:gd name="connsiteX238" fmla="*/ 2842546 w 6095524"/>
                  <a:gd name="connsiteY238" fmla="*/ 1236917 h 1424940"/>
                  <a:gd name="connsiteX239" fmla="*/ 2931128 w 6095524"/>
                  <a:gd name="connsiteY239" fmla="*/ 1206913 h 1424940"/>
                  <a:gd name="connsiteX240" fmla="*/ 2940368 w 6095524"/>
                  <a:gd name="connsiteY240" fmla="*/ 1202912 h 1424940"/>
                  <a:gd name="connsiteX241" fmla="*/ 2985421 w 6095524"/>
                  <a:gd name="connsiteY241" fmla="*/ 1197959 h 1424940"/>
                  <a:gd name="connsiteX242" fmla="*/ 3015996 w 6095524"/>
                  <a:gd name="connsiteY242" fmla="*/ 1204722 h 1424940"/>
                  <a:gd name="connsiteX243" fmla="*/ 3057621 w 6095524"/>
                  <a:gd name="connsiteY243" fmla="*/ 1218724 h 1424940"/>
                  <a:gd name="connsiteX244" fmla="*/ 3095054 w 6095524"/>
                  <a:gd name="connsiteY244" fmla="*/ 1230440 h 1424940"/>
                  <a:gd name="connsiteX245" fmla="*/ 3122295 w 6095524"/>
                  <a:gd name="connsiteY245" fmla="*/ 1243679 h 1424940"/>
                  <a:gd name="connsiteX246" fmla="*/ 3184589 w 6095524"/>
                  <a:gd name="connsiteY246" fmla="*/ 1253395 h 1424940"/>
                  <a:gd name="connsiteX247" fmla="*/ 3191066 w 6095524"/>
                  <a:gd name="connsiteY247" fmla="*/ 1255014 h 1424940"/>
                  <a:gd name="connsiteX248" fmla="*/ 3237929 w 6095524"/>
                  <a:gd name="connsiteY248" fmla="*/ 1243203 h 1424940"/>
                  <a:gd name="connsiteX249" fmla="*/ 3294221 w 6095524"/>
                  <a:gd name="connsiteY249" fmla="*/ 1231202 h 1424940"/>
                  <a:gd name="connsiteX250" fmla="*/ 3314319 w 6095524"/>
                  <a:gd name="connsiteY250" fmla="*/ 1235297 h 1424940"/>
                  <a:gd name="connsiteX251" fmla="*/ 3341846 w 6095524"/>
                  <a:gd name="connsiteY251" fmla="*/ 1241108 h 1424940"/>
                  <a:gd name="connsiteX252" fmla="*/ 3367373 w 6095524"/>
                  <a:gd name="connsiteY252" fmla="*/ 1238060 h 1424940"/>
                  <a:gd name="connsiteX253" fmla="*/ 3382899 w 6095524"/>
                  <a:gd name="connsiteY253" fmla="*/ 1237774 h 1424940"/>
                  <a:gd name="connsiteX254" fmla="*/ 3453765 w 6095524"/>
                  <a:gd name="connsiteY254" fmla="*/ 1273397 h 1424940"/>
                  <a:gd name="connsiteX255" fmla="*/ 3471767 w 6095524"/>
                  <a:gd name="connsiteY255" fmla="*/ 1276350 h 1424940"/>
                  <a:gd name="connsiteX256" fmla="*/ 3481959 w 6095524"/>
                  <a:gd name="connsiteY256" fmla="*/ 1280732 h 1424940"/>
                  <a:gd name="connsiteX257" fmla="*/ 3543396 w 6095524"/>
                  <a:gd name="connsiteY257" fmla="*/ 1324928 h 1424940"/>
                  <a:gd name="connsiteX258" fmla="*/ 3569494 w 6095524"/>
                  <a:gd name="connsiteY258" fmla="*/ 1333881 h 1424940"/>
                  <a:gd name="connsiteX259" fmla="*/ 3598164 w 6095524"/>
                  <a:gd name="connsiteY259" fmla="*/ 1332071 h 1424940"/>
                  <a:gd name="connsiteX260" fmla="*/ 3614738 w 6095524"/>
                  <a:gd name="connsiteY260" fmla="*/ 1328833 h 1424940"/>
                  <a:gd name="connsiteX261" fmla="*/ 3655886 w 6095524"/>
                  <a:gd name="connsiteY261" fmla="*/ 1300734 h 1424940"/>
                  <a:gd name="connsiteX262" fmla="*/ 3679317 w 6095524"/>
                  <a:gd name="connsiteY262" fmla="*/ 1301687 h 1424940"/>
                  <a:gd name="connsiteX263" fmla="*/ 3715893 w 6095524"/>
                  <a:gd name="connsiteY263" fmla="*/ 1321022 h 1424940"/>
                  <a:gd name="connsiteX264" fmla="*/ 3782282 w 6095524"/>
                  <a:gd name="connsiteY264" fmla="*/ 1329690 h 1424940"/>
                  <a:gd name="connsiteX265" fmla="*/ 3816001 w 6095524"/>
                  <a:gd name="connsiteY265" fmla="*/ 1302639 h 1424940"/>
                  <a:gd name="connsiteX266" fmla="*/ 3833431 w 6095524"/>
                  <a:gd name="connsiteY266" fmla="*/ 1276636 h 1424940"/>
                  <a:gd name="connsiteX267" fmla="*/ 3883819 w 6095524"/>
                  <a:gd name="connsiteY267" fmla="*/ 1246442 h 1424940"/>
                  <a:gd name="connsiteX268" fmla="*/ 3895821 w 6095524"/>
                  <a:gd name="connsiteY268" fmla="*/ 1257681 h 1424940"/>
                  <a:gd name="connsiteX269" fmla="*/ 3932778 w 6095524"/>
                  <a:gd name="connsiteY269" fmla="*/ 1262444 h 1424940"/>
                  <a:gd name="connsiteX270" fmla="*/ 3972782 w 6095524"/>
                  <a:gd name="connsiteY270" fmla="*/ 1262063 h 1424940"/>
                  <a:gd name="connsiteX271" fmla="*/ 4042505 w 6095524"/>
                  <a:gd name="connsiteY271" fmla="*/ 1267111 h 1424940"/>
                  <a:gd name="connsiteX272" fmla="*/ 4088892 w 6095524"/>
                  <a:gd name="connsiteY272" fmla="*/ 1238250 h 1424940"/>
                  <a:gd name="connsiteX273" fmla="*/ 4106609 w 6095524"/>
                  <a:gd name="connsiteY273" fmla="*/ 1226344 h 1424940"/>
                  <a:gd name="connsiteX274" fmla="*/ 4123182 w 6095524"/>
                  <a:gd name="connsiteY274" fmla="*/ 1218724 h 1424940"/>
                  <a:gd name="connsiteX275" fmla="*/ 4142328 w 6095524"/>
                  <a:gd name="connsiteY275" fmla="*/ 1214438 h 1424940"/>
                  <a:gd name="connsiteX276" fmla="*/ 4188524 w 6095524"/>
                  <a:gd name="connsiteY276" fmla="*/ 1198245 h 1424940"/>
                  <a:gd name="connsiteX277" fmla="*/ 4213860 w 6095524"/>
                  <a:gd name="connsiteY277" fmla="*/ 1182338 h 1424940"/>
                  <a:gd name="connsiteX278" fmla="*/ 4270820 w 6095524"/>
                  <a:gd name="connsiteY278" fmla="*/ 1167003 h 1424940"/>
                  <a:gd name="connsiteX279" fmla="*/ 4309587 w 6095524"/>
                  <a:gd name="connsiteY279" fmla="*/ 1153287 h 1424940"/>
                  <a:gd name="connsiteX280" fmla="*/ 4350449 w 6095524"/>
                  <a:gd name="connsiteY280" fmla="*/ 1129665 h 1424940"/>
                  <a:gd name="connsiteX281" fmla="*/ 4356164 w 6095524"/>
                  <a:gd name="connsiteY281" fmla="*/ 1126046 h 1424940"/>
                  <a:gd name="connsiteX282" fmla="*/ 4369880 w 6095524"/>
                  <a:gd name="connsiteY282" fmla="*/ 1110520 h 1424940"/>
                  <a:gd name="connsiteX283" fmla="*/ 4389787 w 6095524"/>
                  <a:gd name="connsiteY283" fmla="*/ 1057085 h 1424940"/>
                  <a:gd name="connsiteX284" fmla="*/ 4395502 w 6095524"/>
                  <a:gd name="connsiteY284" fmla="*/ 1046226 h 1424940"/>
                  <a:gd name="connsiteX285" fmla="*/ 4447413 w 6095524"/>
                  <a:gd name="connsiteY285" fmla="*/ 1009650 h 1424940"/>
                  <a:gd name="connsiteX286" fmla="*/ 4466654 w 6095524"/>
                  <a:gd name="connsiteY286" fmla="*/ 1013079 h 1424940"/>
                  <a:gd name="connsiteX287" fmla="*/ 4487894 w 6095524"/>
                  <a:gd name="connsiteY287" fmla="*/ 1025081 h 1424940"/>
                  <a:gd name="connsiteX288" fmla="*/ 4534472 w 6095524"/>
                  <a:gd name="connsiteY288" fmla="*/ 1028224 h 1424940"/>
                  <a:gd name="connsiteX289" fmla="*/ 4551903 w 6095524"/>
                  <a:gd name="connsiteY289" fmla="*/ 1022033 h 1424940"/>
                  <a:gd name="connsiteX290" fmla="*/ 4582382 w 6095524"/>
                  <a:gd name="connsiteY290" fmla="*/ 1005364 h 1424940"/>
                  <a:gd name="connsiteX291" fmla="*/ 4605909 w 6095524"/>
                  <a:gd name="connsiteY291" fmla="*/ 979551 h 1424940"/>
                  <a:gd name="connsiteX292" fmla="*/ 4640104 w 6095524"/>
                  <a:gd name="connsiteY292" fmla="*/ 936879 h 1424940"/>
                  <a:gd name="connsiteX293" fmla="*/ 4705731 w 6095524"/>
                  <a:gd name="connsiteY293" fmla="*/ 920591 h 1424940"/>
                  <a:gd name="connsiteX294" fmla="*/ 4730973 w 6095524"/>
                  <a:gd name="connsiteY294" fmla="*/ 915162 h 1424940"/>
                  <a:gd name="connsiteX295" fmla="*/ 4822794 w 6095524"/>
                  <a:gd name="connsiteY295" fmla="*/ 892397 h 1424940"/>
                  <a:gd name="connsiteX296" fmla="*/ 4830794 w 6095524"/>
                  <a:gd name="connsiteY296" fmla="*/ 891635 h 1424940"/>
                  <a:gd name="connsiteX297" fmla="*/ 4894421 w 6095524"/>
                  <a:gd name="connsiteY297" fmla="*/ 865442 h 1424940"/>
                  <a:gd name="connsiteX298" fmla="*/ 4909756 w 6095524"/>
                  <a:gd name="connsiteY298" fmla="*/ 858964 h 1424940"/>
                  <a:gd name="connsiteX299" fmla="*/ 4928521 w 6095524"/>
                  <a:gd name="connsiteY299" fmla="*/ 842391 h 1424940"/>
                  <a:gd name="connsiteX300" fmla="*/ 4945857 w 6095524"/>
                  <a:gd name="connsiteY300" fmla="*/ 795623 h 1424940"/>
                  <a:gd name="connsiteX301" fmla="*/ 4966145 w 6095524"/>
                  <a:gd name="connsiteY301" fmla="*/ 774287 h 1424940"/>
                  <a:gd name="connsiteX302" fmla="*/ 4980909 w 6095524"/>
                  <a:gd name="connsiteY302" fmla="*/ 761333 h 1424940"/>
                  <a:gd name="connsiteX303" fmla="*/ 4993862 w 6095524"/>
                  <a:gd name="connsiteY303" fmla="*/ 741712 h 1424940"/>
                  <a:gd name="connsiteX304" fmla="*/ 5006816 w 6095524"/>
                  <a:gd name="connsiteY304" fmla="*/ 694754 h 1424940"/>
                  <a:gd name="connsiteX305" fmla="*/ 5026724 w 6095524"/>
                  <a:gd name="connsiteY305" fmla="*/ 653129 h 1424940"/>
                  <a:gd name="connsiteX306" fmla="*/ 5062538 w 6095524"/>
                  <a:gd name="connsiteY306" fmla="*/ 630079 h 1424940"/>
                  <a:gd name="connsiteX307" fmla="*/ 5084731 w 6095524"/>
                  <a:gd name="connsiteY307" fmla="*/ 617982 h 1424940"/>
                  <a:gd name="connsiteX308" fmla="*/ 5172647 w 6095524"/>
                  <a:gd name="connsiteY308" fmla="*/ 630174 h 1424940"/>
                  <a:gd name="connsiteX309" fmla="*/ 5232654 w 6095524"/>
                  <a:gd name="connsiteY309" fmla="*/ 642080 h 1424940"/>
                  <a:gd name="connsiteX310" fmla="*/ 5252371 w 6095524"/>
                  <a:gd name="connsiteY310" fmla="*/ 637508 h 1424940"/>
                  <a:gd name="connsiteX311" fmla="*/ 5308092 w 6095524"/>
                  <a:gd name="connsiteY311" fmla="*/ 598646 h 1424940"/>
                  <a:gd name="connsiteX312" fmla="*/ 5363147 w 6095524"/>
                  <a:gd name="connsiteY312" fmla="*/ 581311 h 1424940"/>
                  <a:gd name="connsiteX313" fmla="*/ 5404580 w 6095524"/>
                  <a:gd name="connsiteY313" fmla="*/ 576358 h 1424940"/>
                  <a:gd name="connsiteX314" fmla="*/ 5440203 w 6095524"/>
                  <a:gd name="connsiteY314" fmla="*/ 572548 h 1424940"/>
                  <a:gd name="connsiteX315" fmla="*/ 5482971 w 6095524"/>
                  <a:gd name="connsiteY315" fmla="*/ 561880 h 1424940"/>
                  <a:gd name="connsiteX316" fmla="*/ 5507165 w 6095524"/>
                  <a:gd name="connsiteY316" fmla="*/ 550259 h 1424940"/>
                  <a:gd name="connsiteX317" fmla="*/ 5545645 w 6095524"/>
                  <a:gd name="connsiteY317" fmla="*/ 533591 h 1424940"/>
                  <a:gd name="connsiteX318" fmla="*/ 5585079 w 6095524"/>
                  <a:gd name="connsiteY318" fmla="*/ 511969 h 1424940"/>
                  <a:gd name="connsiteX319" fmla="*/ 5615368 w 6095524"/>
                  <a:gd name="connsiteY319" fmla="*/ 481679 h 1424940"/>
                  <a:gd name="connsiteX320" fmla="*/ 5631656 w 6095524"/>
                  <a:gd name="connsiteY320" fmla="*/ 456152 h 1424940"/>
                  <a:gd name="connsiteX321" fmla="*/ 5679377 w 6095524"/>
                  <a:gd name="connsiteY321" fmla="*/ 419576 h 1424940"/>
                  <a:gd name="connsiteX322" fmla="*/ 5722525 w 6095524"/>
                  <a:gd name="connsiteY322" fmla="*/ 350615 h 1424940"/>
                  <a:gd name="connsiteX323" fmla="*/ 5749576 w 6095524"/>
                  <a:gd name="connsiteY323" fmla="*/ 321945 h 1424940"/>
                  <a:gd name="connsiteX324" fmla="*/ 5764911 w 6095524"/>
                  <a:gd name="connsiteY324" fmla="*/ 313849 h 1424940"/>
                  <a:gd name="connsiteX325" fmla="*/ 5791009 w 6095524"/>
                  <a:gd name="connsiteY325" fmla="*/ 293942 h 1424940"/>
                  <a:gd name="connsiteX326" fmla="*/ 5806440 w 6095524"/>
                  <a:gd name="connsiteY326" fmla="*/ 279178 h 1424940"/>
                  <a:gd name="connsiteX327" fmla="*/ 5848636 w 6095524"/>
                  <a:gd name="connsiteY327" fmla="*/ 224885 h 1424940"/>
                  <a:gd name="connsiteX328" fmla="*/ 5861590 w 6095524"/>
                  <a:gd name="connsiteY328" fmla="*/ 208788 h 1424940"/>
                  <a:gd name="connsiteX329" fmla="*/ 5888355 w 6095524"/>
                  <a:gd name="connsiteY329" fmla="*/ 181166 h 1424940"/>
                  <a:gd name="connsiteX330" fmla="*/ 5900071 w 6095524"/>
                  <a:gd name="connsiteY330" fmla="*/ 172784 h 1424940"/>
                  <a:gd name="connsiteX331" fmla="*/ 5920740 w 6095524"/>
                  <a:gd name="connsiteY331" fmla="*/ 150305 h 1424940"/>
                  <a:gd name="connsiteX332" fmla="*/ 5969985 w 6095524"/>
                  <a:gd name="connsiteY332" fmla="*/ 91345 h 1424940"/>
                  <a:gd name="connsiteX333" fmla="*/ 5991130 w 6095524"/>
                  <a:gd name="connsiteY333" fmla="*/ 58293 h 1424940"/>
                  <a:gd name="connsiteX334" fmla="*/ 6033325 w 6095524"/>
                  <a:gd name="connsiteY334" fmla="*/ 33909 h 1424940"/>
                  <a:gd name="connsiteX335" fmla="*/ 6054376 w 6095524"/>
                  <a:gd name="connsiteY335" fmla="*/ 20955 h 1424940"/>
                  <a:gd name="connsiteX336" fmla="*/ 6095524 w 6095524"/>
                  <a:gd name="connsiteY336" fmla="*/ 0 h 1424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Lst>
                <a:rect l="l" t="t" r="r" b="b"/>
                <a:pathLst>
                  <a:path w="6095524" h="1424940">
                    <a:moveTo>
                      <a:pt x="6095524" y="0"/>
                    </a:moveTo>
                    <a:cubicBezTo>
                      <a:pt x="6095524" y="7811"/>
                      <a:pt x="6095524" y="12573"/>
                      <a:pt x="6095524" y="17431"/>
                    </a:cubicBezTo>
                    <a:lnTo>
                      <a:pt x="6095524" y="216290"/>
                    </a:lnTo>
                    <a:lnTo>
                      <a:pt x="6079998" y="230600"/>
                    </a:lnTo>
                    <a:cubicBezTo>
                      <a:pt x="6058567" y="241363"/>
                      <a:pt x="6035706" y="251079"/>
                      <a:pt x="6012751" y="260699"/>
                    </a:cubicBezTo>
                    <a:cubicBezTo>
                      <a:pt x="6006084" y="263462"/>
                      <a:pt x="5998749" y="264986"/>
                      <a:pt x="5992749" y="268700"/>
                    </a:cubicBezTo>
                    <a:cubicBezTo>
                      <a:pt x="5965126" y="285655"/>
                      <a:pt x="5938361" y="303943"/>
                      <a:pt x="5910358" y="320231"/>
                    </a:cubicBezTo>
                    <a:cubicBezTo>
                      <a:pt x="5881497" y="337090"/>
                      <a:pt x="5855684" y="356997"/>
                      <a:pt x="5835777" y="383953"/>
                    </a:cubicBezTo>
                    <a:cubicBezTo>
                      <a:pt x="5817298" y="409004"/>
                      <a:pt x="5799391" y="434435"/>
                      <a:pt x="5781008" y="459581"/>
                    </a:cubicBezTo>
                    <a:cubicBezTo>
                      <a:pt x="5776341" y="465963"/>
                      <a:pt x="5772054" y="473488"/>
                      <a:pt x="5765673" y="477584"/>
                    </a:cubicBezTo>
                    <a:cubicBezTo>
                      <a:pt x="5752433" y="486156"/>
                      <a:pt x="5737955" y="493109"/>
                      <a:pt x="5723763" y="500158"/>
                    </a:cubicBezTo>
                    <a:cubicBezTo>
                      <a:pt x="5711571" y="506159"/>
                      <a:pt x="5698617" y="510635"/>
                      <a:pt x="5686711" y="517112"/>
                    </a:cubicBezTo>
                    <a:cubicBezTo>
                      <a:pt x="5677186" y="522256"/>
                      <a:pt x="5668708" y="529400"/>
                      <a:pt x="5659850" y="535877"/>
                    </a:cubicBezTo>
                    <a:cubicBezTo>
                      <a:pt x="5652135" y="541496"/>
                      <a:pt x="5643658" y="546354"/>
                      <a:pt x="5637181" y="553117"/>
                    </a:cubicBezTo>
                    <a:cubicBezTo>
                      <a:pt x="5621369" y="569500"/>
                      <a:pt x="5605462" y="585597"/>
                      <a:pt x="5585841" y="597694"/>
                    </a:cubicBezTo>
                    <a:cubicBezTo>
                      <a:pt x="5566505" y="609695"/>
                      <a:pt x="5548217" y="623126"/>
                      <a:pt x="5528977" y="635318"/>
                    </a:cubicBezTo>
                    <a:cubicBezTo>
                      <a:pt x="5510117" y="647224"/>
                      <a:pt x="5493067" y="660273"/>
                      <a:pt x="5483256" y="681419"/>
                    </a:cubicBezTo>
                    <a:cubicBezTo>
                      <a:pt x="5478875" y="690753"/>
                      <a:pt x="5472684" y="700945"/>
                      <a:pt x="5464397" y="706374"/>
                    </a:cubicBezTo>
                    <a:cubicBezTo>
                      <a:pt x="5452586" y="714089"/>
                      <a:pt x="5437632" y="716852"/>
                      <a:pt x="5424773" y="723424"/>
                    </a:cubicBezTo>
                    <a:cubicBezTo>
                      <a:pt x="5409628" y="731139"/>
                      <a:pt x="5392103" y="737807"/>
                      <a:pt x="5381815" y="750094"/>
                    </a:cubicBezTo>
                    <a:cubicBezTo>
                      <a:pt x="5372671" y="761048"/>
                      <a:pt x="5363432" y="769620"/>
                      <a:pt x="5351335" y="776573"/>
                    </a:cubicBezTo>
                    <a:cubicBezTo>
                      <a:pt x="5342858" y="781431"/>
                      <a:pt x="5336572" y="790289"/>
                      <a:pt x="5327809" y="794290"/>
                    </a:cubicBezTo>
                    <a:cubicBezTo>
                      <a:pt x="5316284" y="799624"/>
                      <a:pt x="5304663" y="803815"/>
                      <a:pt x="5294566" y="812102"/>
                    </a:cubicBezTo>
                    <a:cubicBezTo>
                      <a:pt x="5284089" y="820674"/>
                      <a:pt x="5272183" y="827437"/>
                      <a:pt x="5261229" y="835438"/>
                    </a:cubicBezTo>
                    <a:cubicBezTo>
                      <a:pt x="5255419" y="839724"/>
                      <a:pt x="5250656" y="845344"/>
                      <a:pt x="5245037" y="849821"/>
                    </a:cubicBezTo>
                    <a:cubicBezTo>
                      <a:pt x="5234750" y="858012"/>
                      <a:pt x="5224272" y="866013"/>
                      <a:pt x="5213699" y="873728"/>
                    </a:cubicBezTo>
                    <a:cubicBezTo>
                      <a:pt x="5203127" y="881444"/>
                      <a:pt x="5193030" y="890397"/>
                      <a:pt x="5181409" y="896017"/>
                    </a:cubicBezTo>
                    <a:cubicBezTo>
                      <a:pt x="5161598" y="905542"/>
                      <a:pt x="5139976" y="911257"/>
                      <a:pt x="5120735" y="921544"/>
                    </a:cubicBezTo>
                    <a:cubicBezTo>
                      <a:pt x="5101209" y="932021"/>
                      <a:pt x="5082826" y="945166"/>
                      <a:pt x="5065490" y="959072"/>
                    </a:cubicBezTo>
                    <a:cubicBezTo>
                      <a:pt x="5051774" y="970026"/>
                      <a:pt x="5038916" y="980885"/>
                      <a:pt x="5021675" y="986504"/>
                    </a:cubicBezTo>
                    <a:cubicBezTo>
                      <a:pt x="5012055" y="989648"/>
                      <a:pt x="5001959" y="996506"/>
                      <a:pt x="4996148" y="1004507"/>
                    </a:cubicBezTo>
                    <a:cubicBezTo>
                      <a:pt x="4983575" y="1021937"/>
                      <a:pt x="4967478" y="1034225"/>
                      <a:pt x="4949285" y="1044702"/>
                    </a:cubicBezTo>
                    <a:cubicBezTo>
                      <a:pt x="4924996" y="1058799"/>
                      <a:pt x="4900993" y="1073182"/>
                      <a:pt x="4876609" y="1086993"/>
                    </a:cubicBezTo>
                    <a:cubicBezTo>
                      <a:pt x="4862227" y="1095185"/>
                      <a:pt x="4847940" y="1103852"/>
                      <a:pt x="4832699" y="1109853"/>
                    </a:cubicBezTo>
                    <a:cubicBezTo>
                      <a:pt x="4801553" y="1122236"/>
                      <a:pt x="4769644" y="1132808"/>
                      <a:pt x="4738211" y="1144334"/>
                    </a:cubicBezTo>
                    <a:cubicBezTo>
                      <a:pt x="4727924" y="1148048"/>
                      <a:pt x="4718209" y="1153382"/>
                      <a:pt x="4707731" y="1156621"/>
                    </a:cubicBezTo>
                    <a:cubicBezTo>
                      <a:pt x="4696396" y="1160145"/>
                      <a:pt x="4684205" y="1161193"/>
                      <a:pt x="4672870" y="1164717"/>
                    </a:cubicBezTo>
                    <a:cubicBezTo>
                      <a:pt x="4654010" y="1170527"/>
                      <a:pt x="4635722" y="1177957"/>
                      <a:pt x="4616863" y="1183862"/>
                    </a:cubicBezTo>
                    <a:cubicBezTo>
                      <a:pt x="4580477" y="1195197"/>
                      <a:pt x="4543996" y="1206056"/>
                      <a:pt x="4507516" y="1216819"/>
                    </a:cubicBezTo>
                    <a:cubicBezTo>
                      <a:pt x="4499706" y="1219105"/>
                      <a:pt x="4491228" y="1219391"/>
                      <a:pt x="4483513" y="1221867"/>
                    </a:cubicBezTo>
                    <a:cubicBezTo>
                      <a:pt x="4463034" y="1228535"/>
                      <a:pt x="4442650" y="1235773"/>
                      <a:pt x="4422362" y="1243108"/>
                    </a:cubicBezTo>
                    <a:cubicBezTo>
                      <a:pt x="4410075" y="1247585"/>
                      <a:pt x="4398073" y="1253109"/>
                      <a:pt x="4385691" y="1257395"/>
                    </a:cubicBezTo>
                    <a:cubicBezTo>
                      <a:pt x="4375785" y="1260824"/>
                      <a:pt x="4365593" y="1263491"/>
                      <a:pt x="4355306" y="1265587"/>
                    </a:cubicBezTo>
                    <a:cubicBezTo>
                      <a:pt x="4346448" y="1267397"/>
                      <a:pt x="4337209" y="1267206"/>
                      <a:pt x="4328446" y="1269397"/>
                    </a:cubicBezTo>
                    <a:cubicBezTo>
                      <a:pt x="4304728" y="1275302"/>
                      <a:pt x="4281297" y="1281970"/>
                      <a:pt x="4257770" y="1288256"/>
                    </a:cubicBezTo>
                    <a:cubicBezTo>
                      <a:pt x="4248341" y="1290733"/>
                      <a:pt x="4238720" y="1292543"/>
                      <a:pt x="4229576" y="1295686"/>
                    </a:cubicBezTo>
                    <a:cubicBezTo>
                      <a:pt x="4205097" y="1303973"/>
                      <a:pt x="4180999" y="1313402"/>
                      <a:pt x="4156424" y="1321213"/>
                    </a:cubicBezTo>
                    <a:cubicBezTo>
                      <a:pt x="4136041" y="1327690"/>
                      <a:pt x="4115086" y="1332357"/>
                      <a:pt x="4094416" y="1338072"/>
                    </a:cubicBezTo>
                    <a:cubicBezTo>
                      <a:pt x="4085653" y="1340549"/>
                      <a:pt x="4077271" y="1344073"/>
                      <a:pt x="4068509" y="1346168"/>
                    </a:cubicBezTo>
                    <a:cubicBezTo>
                      <a:pt x="4048887" y="1350931"/>
                      <a:pt x="4028980" y="1354931"/>
                      <a:pt x="4009263" y="1359694"/>
                    </a:cubicBezTo>
                    <a:cubicBezTo>
                      <a:pt x="3998023" y="1362456"/>
                      <a:pt x="3987165" y="1367409"/>
                      <a:pt x="3975735" y="1369219"/>
                    </a:cubicBezTo>
                    <a:cubicBezTo>
                      <a:pt x="3948589" y="1373505"/>
                      <a:pt x="3921252" y="1376553"/>
                      <a:pt x="3893915" y="1379982"/>
                    </a:cubicBezTo>
                    <a:cubicBezTo>
                      <a:pt x="3865722" y="1383506"/>
                      <a:pt x="3837623" y="1387221"/>
                      <a:pt x="3809428" y="1390364"/>
                    </a:cubicBezTo>
                    <a:cubicBezTo>
                      <a:pt x="3793998" y="1391984"/>
                      <a:pt x="3778472" y="1392269"/>
                      <a:pt x="3763042" y="1393793"/>
                    </a:cubicBezTo>
                    <a:cubicBezTo>
                      <a:pt x="3749516" y="1395127"/>
                      <a:pt x="3736086" y="1397603"/>
                      <a:pt x="3722561" y="1399223"/>
                    </a:cubicBezTo>
                    <a:cubicBezTo>
                      <a:pt x="3710845" y="1400556"/>
                      <a:pt x="3699034" y="1401318"/>
                      <a:pt x="3687318" y="1402652"/>
                    </a:cubicBezTo>
                    <a:cubicBezTo>
                      <a:pt x="3668554" y="1404842"/>
                      <a:pt x="3649885" y="1407319"/>
                      <a:pt x="3631216" y="1409605"/>
                    </a:cubicBezTo>
                    <a:cubicBezTo>
                      <a:pt x="3623406" y="1410462"/>
                      <a:pt x="3615214" y="1412843"/>
                      <a:pt x="3607880" y="1411415"/>
                    </a:cubicBezTo>
                    <a:cubicBezTo>
                      <a:pt x="3589401" y="1407795"/>
                      <a:pt x="3571208" y="1408843"/>
                      <a:pt x="3552825" y="1411319"/>
                    </a:cubicBezTo>
                    <a:cubicBezTo>
                      <a:pt x="3546539" y="1412177"/>
                      <a:pt x="3539776" y="1411986"/>
                      <a:pt x="3533680" y="1410367"/>
                    </a:cubicBezTo>
                    <a:cubicBezTo>
                      <a:pt x="3521202" y="1407128"/>
                      <a:pt x="3509106" y="1402556"/>
                      <a:pt x="3496818" y="1398556"/>
                    </a:cubicBezTo>
                    <a:cubicBezTo>
                      <a:pt x="3495484" y="1398080"/>
                      <a:pt x="3493865" y="1397984"/>
                      <a:pt x="3492437" y="1397699"/>
                    </a:cubicBezTo>
                    <a:cubicBezTo>
                      <a:pt x="3484340" y="1396079"/>
                      <a:pt x="3476340" y="1394460"/>
                      <a:pt x="3468243" y="1393031"/>
                    </a:cubicBezTo>
                    <a:cubicBezTo>
                      <a:pt x="3463862" y="1392269"/>
                      <a:pt x="3459385" y="1392174"/>
                      <a:pt x="3455003" y="1391507"/>
                    </a:cubicBezTo>
                    <a:cubicBezTo>
                      <a:pt x="3438049" y="1388840"/>
                      <a:pt x="3419380" y="1393317"/>
                      <a:pt x="3404711" y="1381792"/>
                    </a:cubicBezTo>
                    <a:cubicBezTo>
                      <a:pt x="3395186" y="1374362"/>
                      <a:pt x="3385947" y="1376077"/>
                      <a:pt x="3375756" y="1377220"/>
                    </a:cubicBezTo>
                    <a:cubicBezTo>
                      <a:pt x="3368040" y="1378077"/>
                      <a:pt x="3360134" y="1377791"/>
                      <a:pt x="3352324" y="1377887"/>
                    </a:cubicBezTo>
                    <a:cubicBezTo>
                      <a:pt x="3338608" y="1378172"/>
                      <a:pt x="3324892" y="1378268"/>
                      <a:pt x="3311176" y="1378744"/>
                    </a:cubicBezTo>
                    <a:cubicBezTo>
                      <a:pt x="3306794" y="1378934"/>
                      <a:pt x="3302318" y="1381316"/>
                      <a:pt x="3298031" y="1380935"/>
                    </a:cubicBezTo>
                    <a:cubicBezTo>
                      <a:pt x="3278219" y="1379125"/>
                      <a:pt x="3258407" y="1376267"/>
                      <a:pt x="3238595" y="1374648"/>
                    </a:cubicBezTo>
                    <a:cubicBezTo>
                      <a:pt x="3227356" y="1373696"/>
                      <a:pt x="3215830" y="1375505"/>
                      <a:pt x="3204686" y="1374172"/>
                    </a:cubicBezTo>
                    <a:cubicBezTo>
                      <a:pt x="3191828" y="1372648"/>
                      <a:pt x="3179255" y="1368743"/>
                      <a:pt x="3166491" y="1366361"/>
                    </a:cubicBezTo>
                    <a:cubicBezTo>
                      <a:pt x="3162967" y="1365695"/>
                      <a:pt x="3159062" y="1366552"/>
                      <a:pt x="3155347" y="1366742"/>
                    </a:cubicBezTo>
                    <a:cubicBezTo>
                      <a:pt x="3151156" y="1366933"/>
                      <a:pt x="3147060" y="1367314"/>
                      <a:pt x="3142869" y="1367409"/>
                    </a:cubicBezTo>
                    <a:cubicBezTo>
                      <a:pt x="3130105" y="1367600"/>
                      <a:pt x="3117342" y="1367314"/>
                      <a:pt x="3104578" y="1367981"/>
                    </a:cubicBezTo>
                    <a:cubicBezTo>
                      <a:pt x="3096768" y="1368362"/>
                      <a:pt x="3088577" y="1372267"/>
                      <a:pt x="3081337" y="1370838"/>
                    </a:cubicBezTo>
                    <a:cubicBezTo>
                      <a:pt x="3066574" y="1368076"/>
                      <a:pt x="3051810" y="1374267"/>
                      <a:pt x="3037047" y="1369124"/>
                    </a:cubicBezTo>
                    <a:cubicBezTo>
                      <a:pt x="3032474" y="1367600"/>
                      <a:pt x="3026188" y="1371410"/>
                      <a:pt x="3020663" y="1371600"/>
                    </a:cubicBezTo>
                    <a:cubicBezTo>
                      <a:pt x="3006852" y="1372076"/>
                      <a:pt x="2993041" y="1371981"/>
                      <a:pt x="2979230" y="1371886"/>
                    </a:cubicBezTo>
                    <a:cubicBezTo>
                      <a:pt x="2966847" y="1371791"/>
                      <a:pt x="2953988" y="1373124"/>
                      <a:pt x="2942082" y="1370457"/>
                    </a:cubicBezTo>
                    <a:cubicBezTo>
                      <a:pt x="2929604" y="1367600"/>
                      <a:pt x="2918365" y="1367981"/>
                      <a:pt x="2906268" y="1371219"/>
                    </a:cubicBezTo>
                    <a:cubicBezTo>
                      <a:pt x="2897981" y="1373410"/>
                      <a:pt x="2889218" y="1373696"/>
                      <a:pt x="2880646" y="1374362"/>
                    </a:cubicBezTo>
                    <a:cubicBezTo>
                      <a:pt x="2871407" y="1375124"/>
                      <a:pt x="2861215" y="1373124"/>
                      <a:pt x="2852833" y="1376267"/>
                    </a:cubicBezTo>
                    <a:cubicBezTo>
                      <a:pt x="2827877" y="1385602"/>
                      <a:pt x="2802255" y="1387602"/>
                      <a:pt x="2776157" y="1387602"/>
                    </a:cubicBezTo>
                    <a:cubicBezTo>
                      <a:pt x="2771394" y="1387602"/>
                      <a:pt x="2766536" y="1386269"/>
                      <a:pt x="2761965" y="1384840"/>
                    </a:cubicBezTo>
                    <a:cubicBezTo>
                      <a:pt x="2735294" y="1376267"/>
                      <a:pt x="2708529" y="1377029"/>
                      <a:pt x="2681383" y="1382268"/>
                    </a:cubicBezTo>
                    <a:cubicBezTo>
                      <a:pt x="2675763" y="1383411"/>
                      <a:pt x="2669477" y="1383602"/>
                      <a:pt x="2663857" y="1382459"/>
                    </a:cubicBezTo>
                    <a:cubicBezTo>
                      <a:pt x="2648045" y="1379125"/>
                      <a:pt x="2632710" y="1373600"/>
                      <a:pt x="2616803" y="1371219"/>
                    </a:cubicBezTo>
                    <a:cubicBezTo>
                      <a:pt x="2590515" y="1367314"/>
                      <a:pt x="2567750" y="1380458"/>
                      <a:pt x="2544223" y="1389031"/>
                    </a:cubicBezTo>
                    <a:cubicBezTo>
                      <a:pt x="2521839" y="1397127"/>
                      <a:pt x="2502789" y="1415415"/>
                      <a:pt x="2476309" y="1411319"/>
                    </a:cubicBezTo>
                    <a:cubicBezTo>
                      <a:pt x="2473643" y="1410938"/>
                      <a:pt x="2470690" y="1413510"/>
                      <a:pt x="2467737" y="1414177"/>
                    </a:cubicBezTo>
                    <a:cubicBezTo>
                      <a:pt x="2459641" y="1415987"/>
                      <a:pt x="2451545" y="1418177"/>
                      <a:pt x="2443353" y="1419035"/>
                    </a:cubicBezTo>
                    <a:cubicBezTo>
                      <a:pt x="2433352" y="1420178"/>
                      <a:pt x="2423160" y="1419797"/>
                      <a:pt x="2413159" y="1420749"/>
                    </a:cubicBezTo>
                    <a:cubicBezTo>
                      <a:pt x="2400300" y="1421892"/>
                      <a:pt x="2387632" y="1424940"/>
                      <a:pt x="2374868" y="1424940"/>
                    </a:cubicBezTo>
                    <a:cubicBezTo>
                      <a:pt x="2364581" y="1424940"/>
                      <a:pt x="2354389" y="1421416"/>
                      <a:pt x="2344198" y="1419701"/>
                    </a:cubicBezTo>
                    <a:cubicBezTo>
                      <a:pt x="2329815" y="1417320"/>
                      <a:pt x="2314003" y="1417987"/>
                      <a:pt x="2301335" y="1411891"/>
                    </a:cubicBezTo>
                    <a:cubicBezTo>
                      <a:pt x="2287810" y="1405414"/>
                      <a:pt x="2274951" y="1402461"/>
                      <a:pt x="2260949" y="1404461"/>
                    </a:cubicBezTo>
                    <a:cubicBezTo>
                      <a:pt x="2256282" y="1405128"/>
                      <a:pt x="2250281" y="1409129"/>
                      <a:pt x="2248186" y="1413224"/>
                    </a:cubicBezTo>
                    <a:cubicBezTo>
                      <a:pt x="2243518" y="1422368"/>
                      <a:pt x="2237137" y="1423988"/>
                      <a:pt x="2228469" y="1420844"/>
                    </a:cubicBezTo>
                    <a:cubicBezTo>
                      <a:pt x="2220944" y="1418177"/>
                      <a:pt x="2211705" y="1416844"/>
                      <a:pt x="2206562" y="1411700"/>
                    </a:cubicBezTo>
                    <a:cubicBezTo>
                      <a:pt x="2191988" y="1397127"/>
                      <a:pt x="2173414" y="1396651"/>
                      <a:pt x="2155317" y="1392746"/>
                    </a:cubicBezTo>
                    <a:cubicBezTo>
                      <a:pt x="2144269" y="1390364"/>
                      <a:pt x="2133981" y="1390269"/>
                      <a:pt x="2122932" y="1391888"/>
                    </a:cubicBezTo>
                    <a:cubicBezTo>
                      <a:pt x="2098930" y="1395508"/>
                      <a:pt x="2075593" y="1390364"/>
                      <a:pt x="2052542" y="1383792"/>
                    </a:cubicBezTo>
                    <a:cubicBezTo>
                      <a:pt x="2037302" y="1379411"/>
                      <a:pt x="2021681" y="1376744"/>
                      <a:pt x="2006537" y="1372267"/>
                    </a:cubicBezTo>
                    <a:cubicBezTo>
                      <a:pt x="1995202" y="1368838"/>
                      <a:pt x="1983868" y="1364742"/>
                      <a:pt x="1973486" y="1359218"/>
                    </a:cubicBezTo>
                    <a:cubicBezTo>
                      <a:pt x="1958435" y="1351121"/>
                      <a:pt x="1945292" y="1338929"/>
                      <a:pt x="1926146" y="1342168"/>
                    </a:cubicBezTo>
                    <a:cubicBezTo>
                      <a:pt x="1909286" y="1345025"/>
                      <a:pt x="1894047" y="1339025"/>
                      <a:pt x="1878616" y="1333310"/>
                    </a:cubicBezTo>
                    <a:cubicBezTo>
                      <a:pt x="1867281" y="1329119"/>
                      <a:pt x="1855948" y="1324832"/>
                      <a:pt x="1844231" y="1322165"/>
                    </a:cubicBezTo>
                    <a:cubicBezTo>
                      <a:pt x="1830324" y="1319022"/>
                      <a:pt x="1814608" y="1320356"/>
                      <a:pt x="1802225" y="1314545"/>
                    </a:cubicBezTo>
                    <a:cubicBezTo>
                      <a:pt x="1789271" y="1308449"/>
                      <a:pt x="1778509" y="1312545"/>
                      <a:pt x="1766983" y="1314260"/>
                    </a:cubicBezTo>
                    <a:cubicBezTo>
                      <a:pt x="1748600" y="1316927"/>
                      <a:pt x="1730311" y="1321880"/>
                      <a:pt x="1711738" y="1315593"/>
                    </a:cubicBezTo>
                    <a:cubicBezTo>
                      <a:pt x="1689164" y="1307973"/>
                      <a:pt x="1666780" y="1299782"/>
                      <a:pt x="1644111" y="1292543"/>
                    </a:cubicBezTo>
                    <a:cubicBezTo>
                      <a:pt x="1635347" y="1289780"/>
                      <a:pt x="1625919" y="1288637"/>
                      <a:pt x="1616774" y="1287399"/>
                    </a:cubicBezTo>
                    <a:cubicBezTo>
                      <a:pt x="1608107" y="1286351"/>
                      <a:pt x="1597725" y="1289018"/>
                      <a:pt x="1591056" y="1285018"/>
                    </a:cubicBezTo>
                    <a:cubicBezTo>
                      <a:pt x="1573911" y="1274731"/>
                      <a:pt x="1556291" y="1269683"/>
                      <a:pt x="1536478" y="1269683"/>
                    </a:cubicBezTo>
                    <a:cubicBezTo>
                      <a:pt x="1529048" y="1269683"/>
                      <a:pt x="1521809" y="1265396"/>
                      <a:pt x="1514285" y="1264634"/>
                    </a:cubicBezTo>
                    <a:cubicBezTo>
                      <a:pt x="1503997" y="1263682"/>
                      <a:pt x="1492186" y="1261110"/>
                      <a:pt x="1483233" y="1264730"/>
                    </a:cubicBezTo>
                    <a:cubicBezTo>
                      <a:pt x="1462183" y="1273302"/>
                      <a:pt x="1445134" y="1266158"/>
                      <a:pt x="1426750" y="1257681"/>
                    </a:cubicBezTo>
                    <a:cubicBezTo>
                      <a:pt x="1408652" y="1249299"/>
                      <a:pt x="1389602" y="1242632"/>
                      <a:pt x="1370362" y="1237107"/>
                    </a:cubicBezTo>
                    <a:cubicBezTo>
                      <a:pt x="1363123" y="1235107"/>
                      <a:pt x="1354456" y="1238441"/>
                      <a:pt x="1346454" y="1239107"/>
                    </a:cubicBezTo>
                    <a:cubicBezTo>
                      <a:pt x="1343596" y="1239298"/>
                      <a:pt x="1340453" y="1239584"/>
                      <a:pt x="1337882" y="1238631"/>
                    </a:cubicBezTo>
                    <a:cubicBezTo>
                      <a:pt x="1313022" y="1229487"/>
                      <a:pt x="1287780" y="1222534"/>
                      <a:pt x="1260825" y="1227296"/>
                    </a:cubicBezTo>
                    <a:cubicBezTo>
                      <a:pt x="1258349" y="1227773"/>
                      <a:pt x="1255586" y="1226725"/>
                      <a:pt x="1253109" y="1226058"/>
                    </a:cubicBezTo>
                    <a:cubicBezTo>
                      <a:pt x="1241012" y="1222629"/>
                      <a:pt x="1229201" y="1217200"/>
                      <a:pt x="1216915" y="1215962"/>
                    </a:cubicBezTo>
                    <a:cubicBezTo>
                      <a:pt x="1186625" y="1212914"/>
                      <a:pt x="1156146" y="1211675"/>
                      <a:pt x="1125664" y="1209675"/>
                    </a:cubicBezTo>
                    <a:cubicBezTo>
                      <a:pt x="1123759" y="1209580"/>
                      <a:pt x="1121759" y="1209580"/>
                      <a:pt x="1120045" y="1208913"/>
                    </a:cubicBezTo>
                    <a:cubicBezTo>
                      <a:pt x="1108805" y="1204817"/>
                      <a:pt x="1098995" y="1206151"/>
                      <a:pt x="1089469" y="1213961"/>
                    </a:cubicBezTo>
                    <a:cubicBezTo>
                      <a:pt x="1085278" y="1217390"/>
                      <a:pt x="1079563" y="1219200"/>
                      <a:pt x="1074325" y="1221105"/>
                    </a:cubicBezTo>
                    <a:cubicBezTo>
                      <a:pt x="1066609" y="1223963"/>
                      <a:pt x="1058704" y="1226725"/>
                      <a:pt x="1050703" y="1228535"/>
                    </a:cubicBezTo>
                    <a:cubicBezTo>
                      <a:pt x="1042797" y="1230249"/>
                      <a:pt x="1034320" y="1232630"/>
                      <a:pt x="1026700" y="1231297"/>
                    </a:cubicBezTo>
                    <a:cubicBezTo>
                      <a:pt x="1012984" y="1228916"/>
                      <a:pt x="999934" y="1223582"/>
                      <a:pt x="986409" y="1220057"/>
                    </a:cubicBezTo>
                    <a:cubicBezTo>
                      <a:pt x="981742" y="1218819"/>
                      <a:pt x="976598" y="1219010"/>
                      <a:pt x="971741" y="1218914"/>
                    </a:cubicBezTo>
                    <a:cubicBezTo>
                      <a:pt x="960596" y="1218629"/>
                      <a:pt x="949166" y="1221391"/>
                      <a:pt x="939070" y="1213485"/>
                    </a:cubicBezTo>
                    <a:cubicBezTo>
                      <a:pt x="929736" y="1206056"/>
                      <a:pt x="920305" y="1208246"/>
                      <a:pt x="910495" y="1213866"/>
                    </a:cubicBezTo>
                    <a:cubicBezTo>
                      <a:pt x="903446" y="1217867"/>
                      <a:pt x="895446" y="1221010"/>
                      <a:pt x="887540" y="1222534"/>
                    </a:cubicBezTo>
                    <a:cubicBezTo>
                      <a:pt x="876681" y="1224629"/>
                      <a:pt x="865918" y="1225487"/>
                      <a:pt x="854202" y="1224248"/>
                    </a:cubicBezTo>
                    <a:cubicBezTo>
                      <a:pt x="845915" y="1223391"/>
                      <a:pt x="839152" y="1223010"/>
                      <a:pt x="832675" y="1217962"/>
                    </a:cubicBezTo>
                    <a:cubicBezTo>
                      <a:pt x="831628" y="1217200"/>
                      <a:pt x="829723" y="1217009"/>
                      <a:pt x="828294" y="1217105"/>
                    </a:cubicBezTo>
                    <a:cubicBezTo>
                      <a:pt x="809530" y="1218724"/>
                      <a:pt x="790956" y="1217867"/>
                      <a:pt x="772001" y="1216723"/>
                    </a:cubicBezTo>
                    <a:cubicBezTo>
                      <a:pt x="747904" y="1215200"/>
                      <a:pt x="722566" y="1219676"/>
                      <a:pt x="701707" y="1235678"/>
                    </a:cubicBezTo>
                    <a:cubicBezTo>
                      <a:pt x="698659" y="1238060"/>
                      <a:pt x="694087" y="1239107"/>
                      <a:pt x="690086" y="1239679"/>
                    </a:cubicBezTo>
                    <a:cubicBezTo>
                      <a:pt x="671227" y="1242155"/>
                      <a:pt x="652272" y="1243870"/>
                      <a:pt x="633412" y="1246632"/>
                    </a:cubicBezTo>
                    <a:cubicBezTo>
                      <a:pt x="623125" y="1248156"/>
                      <a:pt x="612362" y="1249490"/>
                      <a:pt x="603028" y="1253681"/>
                    </a:cubicBezTo>
                    <a:cubicBezTo>
                      <a:pt x="593885" y="1257776"/>
                      <a:pt x="586549" y="1262634"/>
                      <a:pt x="581120" y="1254062"/>
                    </a:cubicBezTo>
                    <a:cubicBezTo>
                      <a:pt x="571406" y="1258634"/>
                      <a:pt x="562927" y="1262444"/>
                      <a:pt x="554642" y="1266539"/>
                    </a:cubicBezTo>
                    <a:cubicBezTo>
                      <a:pt x="551593" y="1268063"/>
                      <a:pt x="549021" y="1270540"/>
                      <a:pt x="545973" y="1271969"/>
                    </a:cubicBezTo>
                    <a:cubicBezTo>
                      <a:pt x="542734" y="1273493"/>
                      <a:pt x="539115" y="1274445"/>
                      <a:pt x="535591" y="1275207"/>
                    </a:cubicBezTo>
                    <a:cubicBezTo>
                      <a:pt x="519874" y="1278636"/>
                      <a:pt x="504158" y="1281779"/>
                      <a:pt x="488538" y="1285494"/>
                    </a:cubicBezTo>
                    <a:cubicBezTo>
                      <a:pt x="485489" y="1286256"/>
                      <a:pt x="482917" y="1289304"/>
                      <a:pt x="480155" y="1291304"/>
                    </a:cubicBezTo>
                    <a:cubicBezTo>
                      <a:pt x="478345" y="1292638"/>
                      <a:pt x="476536" y="1294638"/>
                      <a:pt x="474535" y="1294924"/>
                    </a:cubicBezTo>
                    <a:cubicBezTo>
                      <a:pt x="459295" y="1297210"/>
                      <a:pt x="444151" y="1299877"/>
                      <a:pt x="428816" y="1301020"/>
                    </a:cubicBezTo>
                    <a:cubicBezTo>
                      <a:pt x="415957" y="1301972"/>
                      <a:pt x="403574" y="1301687"/>
                      <a:pt x="400241" y="1318260"/>
                    </a:cubicBezTo>
                    <a:cubicBezTo>
                      <a:pt x="399669" y="1321118"/>
                      <a:pt x="395573" y="1324166"/>
                      <a:pt x="392431" y="1325594"/>
                    </a:cubicBezTo>
                    <a:cubicBezTo>
                      <a:pt x="383477" y="1329690"/>
                      <a:pt x="373951" y="1332452"/>
                      <a:pt x="365093" y="1336643"/>
                    </a:cubicBezTo>
                    <a:cubicBezTo>
                      <a:pt x="336042" y="1350645"/>
                      <a:pt x="305658" y="1359503"/>
                      <a:pt x="273177" y="1357884"/>
                    </a:cubicBezTo>
                    <a:cubicBezTo>
                      <a:pt x="263081" y="1357408"/>
                      <a:pt x="253270" y="1352264"/>
                      <a:pt x="246888" y="1350359"/>
                    </a:cubicBezTo>
                    <a:cubicBezTo>
                      <a:pt x="228506" y="1357884"/>
                      <a:pt x="213075" y="1365123"/>
                      <a:pt x="196977" y="1370552"/>
                    </a:cubicBezTo>
                    <a:cubicBezTo>
                      <a:pt x="182785" y="1375410"/>
                      <a:pt x="167926" y="1378458"/>
                      <a:pt x="153352" y="1381982"/>
                    </a:cubicBezTo>
                    <a:cubicBezTo>
                      <a:pt x="148018" y="1383316"/>
                      <a:pt x="142589" y="1384078"/>
                      <a:pt x="137160" y="1384745"/>
                    </a:cubicBezTo>
                    <a:cubicBezTo>
                      <a:pt x="120206" y="1386840"/>
                      <a:pt x="102489" y="1381792"/>
                      <a:pt x="85917" y="1389793"/>
                    </a:cubicBezTo>
                    <a:cubicBezTo>
                      <a:pt x="77248" y="1393984"/>
                      <a:pt x="68675" y="1399032"/>
                      <a:pt x="59532" y="1401223"/>
                    </a:cubicBezTo>
                    <a:cubicBezTo>
                      <a:pt x="49721" y="1403604"/>
                      <a:pt x="40124" y="1407319"/>
                      <a:pt x="30325" y="1409974"/>
                    </a:cubicBezTo>
                    <a:lnTo>
                      <a:pt x="0" y="1412360"/>
                    </a:lnTo>
                    <a:lnTo>
                      <a:pt x="0" y="1058622"/>
                    </a:lnTo>
                    <a:lnTo>
                      <a:pt x="17145" y="1060228"/>
                    </a:lnTo>
                    <a:cubicBezTo>
                      <a:pt x="26480" y="1061561"/>
                      <a:pt x="35528" y="1066133"/>
                      <a:pt x="44672" y="1066324"/>
                    </a:cubicBezTo>
                    <a:cubicBezTo>
                      <a:pt x="59055" y="1066610"/>
                      <a:pt x="71819" y="1068419"/>
                      <a:pt x="84677" y="1076230"/>
                    </a:cubicBezTo>
                    <a:cubicBezTo>
                      <a:pt x="104108" y="1087946"/>
                      <a:pt x="120110" y="1082993"/>
                      <a:pt x="132017" y="1064990"/>
                    </a:cubicBezTo>
                    <a:cubicBezTo>
                      <a:pt x="133255" y="1063181"/>
                      <a:pt x="134874" y="1060799"/>
                      <a:pt x="136779" y="1060323"/>
                    </a:cubicBezTo>
                    <a:cubicBezTo>
                      <a:pt x="153639" y="1056132"/>
                      <a:pt x="170974" y="1048131"/>
                      <a:pt x="187547" y="1049179"/>
                    </a:cubicBezTo>
                    <a:cubicBezTo>
                      <a:pt x="216789" y="1051084"/>
                      <a:pt x="244316" y="1048798"/>
                      <a:pt x="270891" y="1036415"/>
                    </a:cubicBezTo>
                    <a:cubicBezTo>
                      <a:pt x="272510" y="1035653"/>
                      <a:pt x="274987" y="1034891"/>
                      <a:pt x="276320" y="1035558"/>
                    </a:cubicBezTo>
                    <a:cubicBezTo>
                      <a:pt x="292322" y="1043845"/>
                      <a:pt x="309848" y="1050417"/>
                      <a:pt x="323755" y="1061561"/>
                    </a:cubicBezTo>
                    <a:cubicBezTo>
                      <a:pt x="336995" y="1072134"/>
                      <a:pt x="352997" y="1072229"/>
                      <a:pt x="361855" y="1057942"/>
                    </a:cubicBezTo>
                    <a:cubicBezTo>
                      <a:pt x="366236" y="1050893"/>
                      <a:pt x="372332" y="1042702"/>
                      <a:pt x="379571" y="1039939"/>
                    </a:cubicBezTo>
                    <a:cubicBezTo>
                      <a:pt x="395954" y="1033653"/>
                      <a:pt x="413481" y="1030414"/>
                      <a:pt x="430530" y="1025747"/>
                    </a:cubicBezTo>
                    <a:cubicBezTo>
                      <a:pt x="451581" y="1020032"/>
                      <a:pt x="472345" y="1020032"/>
                      <a:pt x="493300" y="1027176"/>
                    </a:cubicBezTo>
                    <a:cubicBezTo>
                      <a:pt x="508064" y="1032224"/>
                      <a:pt x="523113" y="1032224"/>
                      <a:pt x="537782" y="1025366"/>
                    </a:cubicBezTo>
                    <a:cubicBezTo>
                      <a:pt x="545687" y="1021652"/>
                      <a:pt x="553784" y="1017842"/>
                      <a:pt x="562166" y="1015746"/>
                    </a:cubicBezTo>
                    <a:cubicBezTo>
                      <a:pt x="567595" y="1014412"/>
                      <a:pt x="573881" y="1015651"/>
                      <a:pt x="579596" y="1016699"/>
                    </a:cubicBezTo>
                    <a:cubicBezTo>
                      <a:pt x="590645" y="1018794"/>
                      <a:pt x="602075" y="1025176"/>
                      <a:pt x="612362" y="1023557"/>
                    </a:cubicBezTo>
                    <a:cubicBezTo>
                      <a:pt x="647891" y="1017842"/>
                      <a:pt x="681419" y="1031272"/>
                      <a:pt x="716090" y="1031653"/>
                    </a:cubicBezTo>
                    <a:cubicBezTo>
                      <a:pt x="731806" y="1031843"/>
                      <a:pt x="747332" y="1034891"/>
                      <a:pt x="758381" y="1018985"/>
                    </a:cubicBezTo>
                    <a:cubicBezTo>
                      <a:pt x="759809" y="1016889"/>
                      <a:pt x="766763" y="1018032"/>
                      <a:pt x="771049" y="1018699"/>
                    </a:cubicBezTo>
                    <a:cubicBezTo>
                      <a:pt x="780574" y="1020128"/>
                      <a:pt x="790004" y="1023747"/>
                      <a:pt x="799433" y="1023652"/>
                    </a:cubicBezTo>
                    <a:cubicBezTo>
                      <a:pt x="818960" y="1023557"/>
                      <a:pt x="838581" y="1022033"/>
                      <a:pt x="858012" y="1020318"/>
                    </a:cubicBezTo>
                    <a:cubicBezTo>
                      <a:pt x="865346" y="1019651"/>
                      <a:pt x="872395" y="1017080"/>
                      <a:pt x="879634" y="1015270"/>
                    </a:cubicBezTo>
                    <a:cubicBezTo>
                      <a:pt x="883634" y="1014222"/>
                      <a:pt x="887921" y="1011460"/>
                      <a:pt x="891635" y="1012031"/>
                    </a:cubicBezTo>
                    <a:cubicBezTo>
                      <a:pt x="913162" y="1015365"/>
                      <a:pt x="932879" y="1007174"/>
                      <a:pt x="953262" y="1003078"/>
                    </a:cubicBezTo>
                    <a:cubicBezTo>
                      <a:pt x="962692" y="1001173"/>
                      <a:pt x="971550" y="996601"/>
                      <a:pt x="980694" y="993458"/>
                    </a:cubicBezTo>
                    <a:cubicBezTo>
                      <a:pt x="983075" y="992600"/>
                      <a:pt x="985742" y="991838"/>
                      <a:pt x="988124" y="992029"/>
                    </a:cubicBezTo>
                    <a:cubicBezTo>
                      <a:pt x="1001744" y="993172"/>
                      <a:pt x="1015270" y="994791"/>
                      <a:pt x="1028795" y="996029"/>
                    </a:cubicBezTo>
                    <a:cubicBezTo>
                      <a:pt x="1041083" y="997172"/>
                      <a:pt x="1053465" y="997553"/>
                      <a:pt x="1059275" y="1011555"/>
                    </a:cubicBezTo>
                    <a:cubicBezTo>
                      <a:pt x="1060133" y="1013746"/>
                      <a:pt x="1062990" y="1015365"/>
                      <a:pt x="1065181" y="1016794"/>
                    </a:cubicBezTo>
                    <a:cubicBezTo>
                      <a:pt x="1098995" y="1038797"/>
                      <a:pt x="1117092" y="1038225"/>
                      <a:pt x="1150144" y="1014984"/>
                    </a:cubicBezTo>
                    <a:cubicBezTo>
                      <a:pt x="1153573" y="1012603"/>
                      <a:pt x="1160907" y="1010888"/>
                      <a:pt x="1163193" y="1012793"/>
                    </a:cubicBezTo>
                    <a:cubicBezTo>
                      <a:pt x="1182624" y="1028605"/>
                      <a:pt x="1203865" y="1026890"/>
                      <a:pt x="1226249" y="1021937"/>
                    </a:cubicBezTo>
                    <a:cubicBezTo>
                      <a:pt x="1232059" y="1020604"/>
                      <a:pt x="1240251" y="1020604"/>
                      <a:pt x="1244632" y="1023747"/>
                    </a:cubicBezTo>
                    <a:cubicBezTo>
                      <a:pt x="1265492" y="1038320"/>
                      <a:pt x="1287876" y="1036225"/>
                      <a:pt x="1310545" y="1031939"/>
                    </a:cubicBezTo>
                    <a:cubicBezTo>
                      <a:pt x="1314069" y="1031272"/>
                      <a:pt x="1318356" y="1027652"/>
                      <a:pt x="1319879" y="1024319"/>
                    </a:cubicBezTo>
                    <a:cubicBezTo>
                      <a:pt x="1325309" y="1012508"/>
                      <a:pt x="1335501" y="1008507"/>
                      <a:pt x="1346740" y="1005173"/>
                    </a:cubicBezTo>
                    <a:cubicBezTo>
                      <a:pt x="1364457" y="999744"/>
                      <a:pt x="1381887" y="993362"/>
                      <a:pt x="1399699" y="988219"/>
                    </a:cubicBezTo>
                    <a:cubicBezTo>
                      <a:pt x="1404081" y="986981"/>
                      <a:pt x="1409510" y="987743"/>
                      <a:pt x="1414082" y="989171"/>
                    </a:cubicBezTo>
                    <a:cubicBezTo>
                      <a:pt x="1429703" y="994029"/>
                      <a:pt x="1439609" y="1006221"/>
                      <a:pt x="1450467" y="1017461"/>
                    </a:cubicBezTo>
                    <a:cubicBezTo>
                      <a:pt x="1455230" y="1022414"/>
                      <a:pt x="1461802" y="1025938"/>
                      <a:pt x="1468184" y="1028795"/>
                    </a:cubicBezTo>
                    <a:cubicBezTo>
                      <a:pt x="1484757" y="1036130"/>
                      <a:pt x="1501712" y="1042702"/>
                      <a:pt x="1518476" y="1049655"/>
                    </a:cubicBezTo>
                    <a:cubicBezTo>
                      <a:pt x="1520095" y="1050322"/>
                      <a:pt x="1521428" y="1052036"/>
                      <a:pt x="1522667" y="1053465"/>
                    </a:cubicBezTo>
                    <a:cubicBezTo>
                      <a:pt x="1535049" y="1068515"/>
                      <a:pt x="1547336" y="1083659"/>
                      <a:pt x="1559814" y="1098709"/>
                    </a:cubicBezTo>
                    <a:cubicBezTo>
                      <a:pt x="1562195" y="1101566"/>
                      <a:pt x="1565625" y="1103662"/>
                      <a:pt x="1568196" y="1106424"/>
                    </a:cubicBezTo>
                    <a:cubicBezTo>
                      <a:pt x="1571816" y="1110234"/>
                      <a:pt x="1576388" y="1113854"/>
                      <a:pt x="1578293" y="1118426"/>
                    </a:cubicBezTo>
                    <a:cubicBezTo>
                      <a:pt x="1584198" y="1132808"/>
                      <a:pt x="1595533" y="1139000"/>
                      <a:pt x="1609820" y="1141667"/>
                    </a:cubicBezTo>
                    <a:cubicBezTo>
                      <a:pt x="1622870" y="1144143"/>
                      <a:pt x="1635919" y="1146239"/>
                      <a:pt x="1648873" y="1149096"/>
                    </a:cubicBezTo>
                    <a:cubicBezTo>
                      <a:pt x="1664684" y="1152525"/>
                      <a:pt x="1680401" y="1156240"/>
                      <a:pt x="1696022" y="1160431"/>
                    </a:cubicBezTo>
                    <a:cubicBezTo>
                      <a:pt x="1702784" y="1162241"/>
                      <a:pt x="1709928" y="1164336"/>
                      <a:pt x="1715739" y="1168051"/>
                    </a:cubicBezTo>
                    <a:cubicBezTo>
                      <a:pt x="1732026" y="1178338"/>
                      <a:pt x="1749457" y="1185291"/>
                      <a:pt x="1768602" y="1182529"/>
                    </a:cubicBezTo>
                    <a:cubicBezTo>
                      <a:pt x="1783937" y="1180338"/>
                      <a:pt x="1796796" y="1185958"/>
                      <a:pt x="1806321" y="1194721"/>
                    </a:cubicBezTo>
                    <a:cubicBezTo>
                      <a:pt x="1823657" y="1210628"/>
                      <a:pt x="1842230" y="1207008"/>
                      <a:pt x="1860709" y="1201865"/>
                    </a:cubicBezTo>
                    <a:cubicBezTo>
                      <a:pt x="1870234" y="1199198"/>
                      <a:pt x="1878044" y="1199579"/>
                      <a:pt x="1887093" y="1202150"/>
                    </a:cubicBezTo>
                    <a:cubicBezTo>
                      <a:pt x="1908048" y="1208151"/>
                      <a:pt x="1922050" y="1224439"/>
                      <a:pt x="1935575" y="1238726"/>
                    </a:cubicBezTo>
                    <a:cubicBezTo>
                      <a:pt x="1947101" y="1250918"/>
                      <a:pt x="1960055" y="1257776"/>
                      <a:pt x="1974247" y="1262920"/>
                    </a:cubicBezTo>
                    <a:cubicBezTo>
                      <a:pt x="1992154" y="1269492"/>
                      <a:pt x="2006346" y="1267016"/>
                      <a:pt x="2014919" y="1251204"/>
                    </a:cubicBezTo>
                    <a:cubicBezTo>
                      <a:pt x="2017300" y="1246727"/>
                      <a:pt x="2021491" y="1241488"/>
                      <a:pt x="2025968" y="1240155"/>
                    </a:cubicBezTo>
                    <a:cubicBezTo>
                      <a:pt x="2047589" y="1233488"/>
                      <a:pt x="2069497" y="1223772"/>
                      <a:pt x="2092643" y="1229678"/>
                    </a:cubicBezTo>
                    <a:cubicBezTo>
                      <a:pt x="2124647" y="1237774"/>
                      <a:pt x="2155889" y="1237298"/>
                      <a:pt x="2187893" y="1229297"/>
                    </a:cubicBezTo>
                    <a:cubicBezTo>
                      <a:pt x="2239804" y="1216343"/>
                      <a:pt x="2291715" y="1202627"/>
                      <a:pt x="2346294" y="1205484"/>
                    </a:cubicBezTo>
                    <a:cubicBezTo>
                      <a:pt x="2355342" y="1205960"/>
                      <a:pt x="2366105" y="1200150"/>
                      <a:pt x="2373916" y="1194435"/>
                    </a:cubicBezTo>
                    <a:cubicBezTo>
                      <a:pt x="2388870" y="1183577"/>
                      <a:pt x="2388203" y="1182719"/>
                      <a:pt x="2404967" y="1191673"/>
                    </a:cubicBezTo>
                    <a:cubicBezTo>
                      <a:pt x="2408968" y="1193864"/>
                      <a:pt x="2413921" y="1195197"/>
                      <a:pt x="2416874" y="1198436"/>
                    </a:cubicBezTo>
                    <a:cubicBezTo>
                      <a:pt x="2431923" y="1214914"/>
                      <a:pt x="2450497" y="1210913"/>
                      <a:pt x="2468975" y="1208532"/>
                    </a:cubicBezTo>
                    <a:cubicBezTo>
                      <a:pt x="2472214" y="1208056"/>
                      <a:pt x="2476119" y="1207389"/>
                      <a:pt x="2478882" y="1208723"/>
                    </a:cubicBezTo>
                    <a:cubicBezTo>
                      <a:pt x="2491359" y="1214723"/>
                      <a:pt x="2501932" y="1212628"/>
                      <a:pt x="2512791" y="1204436"/>
                    </a:cubicBezTo>
                    <a:cubicBezTo>
                      <a:pt x="2522220" y="1197388"/>
                      <a:pt x="2533079" y="1193197"/>
                      <a:pt x="2544223" y="1201960"/>
                    </a:cubicBezTo>
                    <a:cubicBezTo>
                      <a:pt x="2568988" y="1221391"/>
                      <a:pt x="2595467" y="1222343"/>
                      <a:pt x="2623471" y="1210056"/>
                    </a:cubicBezTo>
                    <a:cubicBezTo>
                      <a:pt x="2643473" y="1201293"/>
                      <a:pt x="2663190" y="1199293"/>
                      <a:pt x="2684241" y="1208151"/>
                    </a:cubicBezTo>
                    <a:cubicBezTo>
                      <a:pt x="2692337" y="1211580"/>
                      <a:pt x="2702814" y="1209294"/>
                      <a:pt x="2712244" y="1210056"/>
                    </a:cubicBezTo>
                    <a:cubicBezTo>
                      <a:pt x="2717578" y="1210437"/>
                      <a:pt x="2723484" y="1210532"/>
                      <a:pt x="2728055" y="1212914"/>
                    </a:cubicBezTo>
                    <a:cubicBezTo>
                      <a:pt x="2740248" y="1219010"/>
                      <a:pt x="2751582" y="1226820"/>
                      <a:pt x="2763869" y="1232821"/>
                    </a:cubicBezTo>
                    <a:cubicBezTo>
                      <a:pt x="2769775" y="1235678"/>
                      <a:pt x="2776823" y="1237202"/>
                      <a:pt x="2783491" y="1237298"/>
                    </a:cubicBezTo>
                    <a:cubicBezTo>
                      <a:pt x="2803208" y="1237774"/>
                      <a:pt x="2822925" y="1237774"/>
                      <a:pt x="2842546" y="1236917"/>
                    </a:cubicBezTo>
                    <a:cubicBezTo>
                      <a:pt x="2874931" y="1235583"/>
                      <a:pt x="2907792" y="1235297"/>
                      <a:pt x="2931128" y="1206913"/>
                    </a:cubicBezTo>
                    <a:cubicBezTo>
                      <a:pt x="2933034" y="1204627"/>
                      <a:pt x="2937129" y="1203293"/>
                      <a:pt x="2940368" y="1202912"/>
                    </a:cubicBezTo>
                    <a:cubicBezTo>
                      <a:pt x="2955322" y="1201103"/>
                      <a:pt x="2970657" y="1200912"/>
                      <a:pt x="2985421" y="1197959"/>
                    </a:cubicBezTo>
                    <a:cubicBezTo>
                      <a:pt x="2997232" y="1195578"/>
                      <a:pt x="3007043" y="1196340"/>
                      <a:pt x="3015996" y="1204722"/>
                    </a:cubicBezTo>
                    <a:cubicBezTo>
                      <a:pt x="3027712" y="1215771"/>
                      <a:pt x="3042000" y="1222248"/>
                      <a:pt x="3057621" y="1218724"/>
                    </a:cubicBezTo>
                    <a:cubicBezTo>
                      <a:pt x="3073241" y="1215295"/>
                      <a:pt x="3083528" y="1222724"/>
                      <a:pt x="3095054" y="1230440"/>
                    </a:cubicBezTo>
                    <a:cubicBezTo>
                      <a:pt x="3103436" y="1236059"/>
                      <a:pt x="3112961" y="1243108"/>
                      <a:pt x="3122295" y="1243679"/>
                    </a:cubicBezTo>
                    <a:cubicBezTo>
                      <a:pt x="3143441" y="1244917"/>
                      <a:pt x="3161634" y="1264539"/>
                      <a:pt x="3184589" y="1253395"/>
                    </a:cubicBezTo>
                    <a:cubicBezTo>
                      <a:pt x="3186113" y="1252633"/>
                      <a:pt x="3188875" y="1254538"/>
                      <a:pt x="3191066" y="1255014"/>
                    </a:cubicBezTo>
                    <a:cubicBezTo>
                      <a:pt x="3208592" y="1258634"/>
                      <a:pt x="3225070" y="1255109"/>
                      <a:pt x="3237929" y="1243203"/>
                    </a:cubicBezTo>
                    <a:cubicBezTo>
                      <a:pt x="3254788" y="1227677"/>
                      <a:pt x="3273457" y="1226153"/>
                      <a:pt x="3294221" y="1231202"/>
                    </a:cubicBezTo>
                    <a:cubicBezTo>
                      <a:pt x="3300889" y="1232821"/>
                      <a:pt x="3307557" y="1233964"/>
                      <a:pt x="3314319" y="1235297"/>
                    </a:cubicBezTo>
                    <a:cubicBezTo>
                      <a:pt x="3323463" y="1237202"/>
                      <a:pt x="3332703" y="1239203"/>
                      <a:pt x="3341846" y="1241108"/>
                    </a:cubicBezTo>
                    <a:cubicBezTo>
                      <a:pt x="3350705" y="1243013"/>
                      <a:pt x="3360516" y="1246251"/>
                      <a:pt x="3367373" y="1238060"/>
                    </a:cubicBezTo>
                    <a:cubicBezTo>
                      <a:pt x="3373279" y="1231011"/>
                      <a:pt x="3377470" y="1231678"/>
                      <a:pt x="3382899" y="1237774"/>
                    </a:cubicBezTo>
                    <a:cubicBezTo>
                      <a:pt x="3401759" y="1259110"/>
                      <a:pt x="3424619" y="1272445"/>
                      <a:pt x="3453765" y="1273397"/>
                    </a:cubicBezTo>
                    <a:cubicBezTo>
                      <a:pt x="3459766" y="1273588"/>
                      <a:pt x="3465862" y="1274921"/>
                      <a:pt x="3471767" y="1276350"/>
                    </a:cubicBezTo>
                    <a:cubicBezTo>
                      <a:pt x="3475387" y="1277207"/>
                      <a:pt x="3479769" y="1278160"/>
                      <a:pt x="3481959" y="1280732"/>
                    </a:cubicBezTo>
                    <a:cubicBezTo>
                      <a:pt x="3499009" y="1300353"/>
                      <a:pt x="3520250" y="1313974"/>
                      <a:pt x="3543396" y="1324928"/>
                    </a:cubicBezTo>
                    <a:cubicBezTo>
                      <a:pt x="3551682" y="1328833"/>
                      <a:pt x="3560541" y="1332738"/>
                      <a:pt x="3569494" y="1333881"/>
                    </a:cubicBezTo>
                    <a:cubicBezTo>
                      <a:pt x="3578828" y="1335024"/>
                      <a:pt x="3588639" y="1333119"/>
                      <a:pt x="3598164" y="1332071"/>
                    </a:cubicBezTo>
                    <a:cubicBezTo>
                      <a:pt x="3603784" y="1331500"/>
                      <a:pt x="3610261" y="1331595"/>
                      <a:pt x="3614738" y="1328833"/>
                    </a:cubicBezTo>
                    <a:cubicBezTo>
                      <a:pt x="3628930" y="1320165"/>
                      <a:pt x="3642646" y="1310831"/>
                      <a:pt x="3655886" y="1300734"/>
                    </a:cubicBezTo>
                    <a:cubicBezTo>
                      <a:pt x="3667221" y="1292066"/>
                      <a:pt x="3669507" y="1290828"/>
                      <a:pt x="3679317" y="1301687"/>
                    </a:cubicBezTo>
                    <a:cubicBezTo>
                      <a:pt x="3689414" y="1312831"/>
                      <a:pt x="3701987" y="1318641"/>
                      <a:pt x="3715893" y="1321022"/>
                    </a:cubicBezTo>
                    <a:cubicBezTo>
                      <a:pt x="3737896" y="1324737"/>
                      <a:pt x="3760089" y="1327880"/>
                      <a:pt x="3782282" y="1329690"/>
                    </a:cubicBezTo>
                    <a:cubicBezTo>
                      <a:pt x="3802380" y="1331309"/>
                      <a:pt x="3812000" y="1322546"/>
                      <a:pt x="3816001" y="1302639"/>
                    </a:cubicBezTo>
                    <a:cubicBezTo>
                      <a:pt x="3818287" y="1291590"/>
                      <a:pt x="3821240" y="1279588"/>
                      <a:pt x="3833431" y="1276636"/>
                    </a:cubicBezTo>
                    <a:cubicBezTo>
                      <a:pt x="3853339" y="1271873"/>
                      <a:pt x="3874008" y="1269778"/>
                      <a:pt x="3883819" y="1246442"/>
                    </a:cubicBezTo>
                    <a:cubicBezTo>
                      <a:pt x="3889248" y="1251585"/>
                      <a:pt x="3892582" y="1254633"/>
                      <a:pt x="3895821" y="1257681"/>
                    </a:cubicBezTo>
                    <a:cubicBezTo>
                      <a:pt x="3904774" y="1266158"/>
                      <a:pt x="3923347" y="1269778"/>
                      <a:pt x="3932778" y="1262444"/>
                    </a:cubicBezTo>
                    <a:cubicBezTo>
                      <a:pt x="3946684" y="1251776"/>
                      <a:pt x="3959448" y="1253776"/>
                      <a:pt x="3972782" y="1262063"/>
                    </a:cubicBezTo>
                    <a:cubicBezTo>
                      <a:pt x="3995071" y="1275779"/>
                      <a:pt x="4019931" y="1272635"/>
                      <a:pt x="4042505" y="1267111"/>
                    </a:cubicBezTo>
                    <a:cubicBezTo>
                      <a:pt x="4059555" y="1263015"/>
                      <a:pt x="4077748" y="1255490"/>
                      <a:pt x="4088892" y="1238250"/>
                    </a:cubicBezTo>
                    <a:cubicBezTo>
                      <a:pt x="4092416" y="1232726"/>
                      <a:pt x="4100322" y="1229963"/>
                      <a:pt x="4106609" y="1226344"/>
                    </a:cubicBezTo>
                    <a:cubicBezTo>
                      <a:pt x="4111848" y="1223391"/>
                      <a:pt x="4117372" y="1220629"/>
                      <a:pt x="4123182" y="1218724"/>
                    </a:cubicBezTo>
                    <a:cubicBezTo>
                      <a:pt x="4129373" y="1216628"/>
                      <a:pt x="4136232" y="1213580"/>
                      <a:pt x="4142328" y="1214438"/>
                    </a:cubicBezTo>
                    <a:cubicBezTo>
                      <a:pt x="4160806" y="1216914"/>
                      <a:pt x="4175475" y="1212056"/>
                      <a:pt x="4188524" y="1198245"/>
                    </a:cubicBezTo>
                    <a:cubicBezTo>
                      <a:pt x="4195287" y="1191101"/>
                      <a:pt x="4205288" y="1182434"/>
                      <a:pt x="4213860" y="1182338"/>
                    </a:cubicBezTo>
                    <a:cubicBezTo>
                      <a:pt x="4234720" y="1182053"/>
                      <a:pt x="4252055" y="1175195"/>
                      <a:pt x="4270820" y="1167003"/>
                    </a:cubicBezTo>
                    <a:cubicBezTo>
                      <a:pt x="4282916" y="1161764"/>
                      <a:pt x="4296632" y="1158145"/>
                      <a:pt x="4309587" y="1153287"/>
                    </a:cubicBezTo>
                    <a:cubicBezTo>
                      <a:pt x="4324731" y="1147572"/>
                      <a:pt x="4341210" y="1145477"/>
                      <a:pt x="4350449" y="1129665"/>
                    </a:cubicBezTo>
                    <a:cubicBezTo>
                      <a:pt x="4351496" y="1127951"/>
                      <a:pt x="4354640" y="1127665"/>
                      <a:pt x="4356164" y="1126046"/>
                    </a:cubicBezTo>
                    <a:cubicBezTo>
                      <a:pt x="4361021" y="1121093"/>
                      <a:pt x="4367308" y="1116521"/>
                      <a:pt x="4369880" y="1110520"/>
                    </a:cubicBezTo>
                    <a:cubicBezTo>
                      <a:pt x="4377309" y="1092994"/>
                      <a:pt x="4383119" y="1074896"/>
                      <a:pt x="4389787" y="1057085"/>
                    </a:cubicBezTo>
                    <a:cubicBezTo>
                      <a:pt x="4391216" y="1053275"/>
                      <a:pt x="4392549" y="1048417"/>
                      <a:pt x="4395502" y="1046226"/>
                    </a:cubicBezTo>
                    <a:cubicBezTo>
                      <a:pt x="4412552" y="1033653"/>
                      <a:pt x="4429888" y="1021556"/>
                      <a:pt x="4447413" y="1009650"/>
                    </a:cubicBezTo>
                    <a:cubicBezTo>
                      <a:pt x="4454462" y="1004887"/>
                      <a:pt x="4460367" y="1007555"/>
                      <a:pt x="4466654" y="1013079"/>
                    </a:cubicBezTo>
                    <a:cubicBezTo>
                      <a:pt x="4472750" y="1018318"/>
                      <a:pt x="4480275" y="1023747"/>
                      <a:pt x="4487894" y="1025081"/>
                    </a:cubicBezTo>
                    <a:cubicBezTo>
                      <a:pt x="4503135" y="1027652"/>
                      <a:pt x="4518946" y="1028224"/>
                      <a:pt x="4534472" y="1028224"/>
                    </a:cubicBezTo>
                    <a:cubicBezTo>
                      <a:pt x="4540282" y="1028224"/>
                      <a:pt x="4546473" y="1024795"/>
                      <a:pt x="4551903" y="1022033"/>
                    </a:cubicBezTo>
                    <a:cubicBezTo>
                      <a:pt x="4562189" y="1016794"/>
                      <a:pt x="4571714" y="1009745"/>
                      <a:pt x="4582382" y="1005364"/>
                    </a:cubicBezTo>
                    <a:cubicBezTo>
                      <a:pt x="4594765" y="1000316"/>
                      <a:pt x="4602194" y="992219"/>
                      <a:pt x="4605909" y="979551"/>
                    </a:cubicBezTo>
                    <a:cubicBezTo>
                      <a:pt x="4611434" y="960692"/>
                      <a:pt x="4624579" y="947547"/>
                      <a:pt x="4640104" y="936879"/>
                    </a:cubicBezTo>
                    <a:cubicBezTo>
                      <a:pt x="4659821" y="923258"/>
                      <a:pt x="4683348" y="923925"/>
                      <a:pt x="4705731" y="920591"/>
                    </a:cubicBezTo>
                    <a:cubicBezTo>
                      <a:pt x="4714304" y="919353"/>
                      <a:pt x="4723162" y="918305"/>
                      <a:pt x="4730973" y="915162"/>
                    </a:cubicBezTo>
                    <a:cubicBezTo>
                      <a:pt x="4760595" y="903351"/>
                      <a:pt x="4790218" y="892112"/>
                      <a:pt x="4822794" y="892397"/>
                    </a:cubicBezTo>
                    <a:cubicBezTo>
                      <a:pt x="4825460" y="892397"/>
                      <a:pt x="4828128" y="892112"/>
                      <a:pt x="4830794" y="891635"/>
                    </a:cubicBezTo>
                    <a:cubicBezTo>
                      <a:pt x="4853940" y="887730"/>
                      <a:pt x="4877848" y="886206"/>
                      <a:pt x="4894421" y="865442"/>
                    </a:cubicBezTo>
                    <a:cubicBezTo>
                      <a:pt x="4897469" y="861632"/>
                      <a:pt x="4904422" y="860489"/>
                      <a:pt x="4909756" y="858964"/>
                    </a:cubicBezTo>
                    <a:cubicBezTo>
                      <a:pt x="4918996" y="856488"/>
                      <a:pt x="4925188" y="851440"/>
                      <a:pt x="4928521" y="842391"/>
                    </a:cubicBezTo>
                    <a:cubicBezTo>
                      <a:pt x="4934141" y="826770"/>
                      <a:pt x="4940808" y="811435"/>
                      <a:pt x="4945857" y="795623"/>
                    </a:cubicBezTo>
                    <a:cubicBezTo>
                      <a:pt x="4949381" y="784765"/>
                      <a:pt x="4955953" y="778764"/>
                      <a:pt x="4966145" y="774287"/>
                    </a:cubicBezTo>
                    <a:cubicBezTo>
                      <a:pt x="4971860" y="771811"/>
                      <a:pt x="4976813" y="766382"/>
                      <a:pt x="4980909" y="761333"/>
                    </a:cubicBezTo>
                    <a:cubicBezTo>
                      <a:pt x="4985862" y="755237"/>
                      <a:pt x="4988433" y="747141"/>
                      <a:pt x="4993862" y="741712"/>
                    </a:cubicBezTo>
                    <a:cubicBezTo>
                      <a:pt x="5007102" y="728186"/>
                      <a:pt x="5011198" y="713232"/>
                      <a:pt x="5006816" y="694754"/>
                    </a:cubicBezTo>
                    <a:cubicBezTo>
                      <a:pt x="5002911" y="678371"/>
                      <a:pt x="5013198" y="656463"/>
                      <a:pt x="5026724" y="653129"/>
                    </a:cubicBezTo>
                    <a:cubicBezTo>
                      <a:pt x="5041678" y="649414"/>
                      <a:pt x="5051965" y="640271"/>
                      <a:pt x="5062538" y="630079"/>
                    </a:cubicBezTo>
                    <a:cubicBezTo>
                      <a:pt x="5068443" y="624364"/>
                      <a:pt x="5076730" y="619411"/>
                      <a:pt x="5084731" y="617982"/>
                    </a:cubicBezTo>
                    <a:cubicBezTo>
                      <a:pt x="5115116" y="612458"/>
                      <a:pt x="5143786" y="619220"/>
                      <a:pt x="5172647" y="630174"/>
                    </a:cubicBezTo>
                    <a:cubicBezTo>
                      <a:pt x="5191506" y="637318"/>
                      <a:pt x="5212461" y="639223"/>
                      <a:pt x="5232654" y="642080"/>
                    </a:cubicBezTo>
                    <a:cubicBezTo>
                      <a:pt x="5238941" y="642937"/>
                      <a:pt x="5246942" y="641033"/>
                      <a:pt x="5252371" y="637508"/>
                    </a:cubicBezTo>
                    <a:cubicBezTo>
                      <a:pt x="5271421" y="625316"/>
                      <a:pt x="5290376" y="612743"/>
                      <a:pt x="5308092" y="598646"/>
                    </a:cubicBezTo>
                    <a:cubicBezTo>
                      <a:pt x="5324571" y="585407"/>
                      <a:pt x="5343144" y="579882"/>
                      <a:pt x="5363147" y="581311"/>
                    </a:cubicBezTo>
                    <a:cubicBezTo>
                      <a:pt x="5377720" y="582359"/>
                      <a:pt x="5390864" y="579977"/>
                      <a:pt x="5404580" y="576358"/>
                    </a:cubicBezTo>
                    <a:cubicBezTo>
                      <a:pt x="5416010" y="573310"/>
                      <a:pt x="5428583" y="571214"/>
                      <a:pt x="5440203" y="572548"/>
                    </a:cubicBezTo>
                    <a:cubicBezTo>
                      <a:pt x="5456491" y="574453"/>
                      <a:pt x="5469922" y="571691"/>
                      <a:pt x="5482971" y="561880"/>
                    </a:cubicBezTo>
                    <a:cubicBezTo>
                      <a:pt x="5489924" y="556641"/>
                      <a:pt x="5498878" y="553879"/>
                      <a:pt x="5507165" y="550259"/>
                    </a:cubicBezTo>
                    <a:cubicBezTo>
                      <a:pt x="5519928" y="544640"/>
                      <a:pt x="5533168" y="539877"/>
                      <a:pt x="5545645" y="533591"/>
                    </a:cubicBezTo>
                    <a:cubicBezTo>
                      <a:pt x="5559076" y="526923"/>
                      <a:pt x="5571363" y="517684"/>
                      <a:pt x="5585079" y="511969"/>
                    </a:cubicBezTo>
                    <a:cubicBezTo>
                      <a:pt x="5599843" y="505778"/>
                      <a:pt x="5609368" y="496348"/>
                      <a:pt x="5615368" y="481679"/>
                    </a:cubicBezTo>
                    <a:cubicBezTo>
                      <a:pt x="5619179" y="472440"/>
                      <a:pt x="5624417" y="462629"/>
                      <a:pt x="5631656" y="456152"/>
                    </a:cubicBezTo>
                    <a:cubicBezTo>
                      <a:pt x="5646611" y="442913"/>
                      <a:pt x="5664136" y="432625"/>
                      <a:pt x="5679377" y="419576"/>
                    </a:cubicBezTo>
                    <a:cubicBezTo>
                      <a:pt x="5700808" y="401288"/>
                      <a:pt x="5720620" y="381857"/>
                      <a:pt x="5722525" y="350615"/>
                    </a:cubicBezTo>
                    <a:cubicBezTo>
                      <a:pt x="5723572" y="333375"/>
                      <a:pt x="5732716" y="326041"/>
                      <a:pt x="5749576" y="321945"/>
                    </a:cubicBezTo>
                    <a:cubicBezTo>
                      <a:pt x="5755195" y="320612"/>
                      <a:pt x="5763197" y="318040"/>
                      <a:pt x="5764911" y="313849"/>
                    </a:cubicBezTo>
                    <a:cubicBezTo>
                      <a:pt x="5770054" y="301371"/>
                      <a:pt x="5780722" y="298895"/>
                      <a:pt x="5791009" y="293942"/>
                    </a:cubicBezTo>
                    <a:cubicBezTo>
                      <a:pt x="5797201" y="290989"/>
                      <a:pt x="5804821" y="285179"/>
                      <a:pt x="5806440" y="279178"/>
                    </a:cubicBezTo>
                    <a:cubicBezTo>
                      <a:pt x="5813107" y="254889"/>
                      <a:pt x="5831395" y="240602"/>
                      <a:pt x="5848636" y="224885"/>
                    </a:cubicBezTo>
                    <a:cubicBezTo>
                      <a:pt x="5853684" y="220218"/>
                      <a:pt x="5859113" y="214884"/>
                      <a:pt x="5861590" y="208788"/>
                    </a:cubicBezTo>
                    <a:cubicBezTo>
                      <a:pt x="5866829" y="195643"/>
                      <a:pt x="5874639" y="186118"/>
                      <a:pt x="5888355" y="181166"/>
                    </a:cubicBezTo>
                    <a:cubicBezTo>
                      <a:pt x="5892736" y="179642"/>
                      <a:pt x="5896737" y="176117"/>
                      <a:pt x="5900071" y="172784"/>
                    </a:cubicBezTo>
                    <a:cubicBezTo>
                      <a:pt x="5907215" y="165545"/>
                      <a:pt x="5913215" y="157067"/>
                      <a:pt x="5920740" y="150305"/>
                    </a:cubicBezTo>
                    <a:cubicBezTo>
                      <a:pt x="5939885" y="132874"/>
                      <a:pt x="5958840" y="115729"/>
                      <a:pt x="5969985" y="91345"/>
                    </a:cubicBezTo>
                    <a:cubicBezTo>
                      <a:pt x="5975413" y="79439"/>
                      <a:pt x="5981605" y="66485"/>
                      <a:pt x="5991130" y="58293"/>
                    </a:cubicBezTo>
                    <a:cubicBezTo>
                      <a:pt x="6003227" y="47911"/>
                      <a:pt x="6019133" y="42005"/>
                      <a:pt x="6033325" y="33909"/>
                    </a:cubicBezTo>
                    <a:cubicBezTo>
                      <a:pt x="6040469" y="29813"/>
                      <a:pt x="6047137" y="24860"/>
                      <a:pt x="6054376" y="20955"/>
                    </a:cubicBezTo>
                    <a:cubicBezTo>
                      <a:pt x="6067234" y="14097"/>
                      <a:pt x="6080379" y="7715"/>
                      <a:pt x="6095524" y="0"/>
                    </a:cubicBezTo>
                    <a:close/>
                  </a:path>
                </a:pathLst>
              </a:custGeom>
              <a:blipFill>
                <a:blip r:embed="rId2">
                  <a:alphaModFix amt="57000"/>
                </a:blip>
                <a:tile tx="0" ty="0" sx="100000" sy="100000" flip="none" algn="tl"/>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grpSp>
      <p:sp>
        <p:nvSpPr>
          <p:cNvPr id="5" name="مربع نص 4">
            <a:extLst>
              <a:ext uri="{FF2B5EF4-FFF2-40B4-BE49-F238E27FC236}">
                <a16:creationId xmlns:a16="http://schemas.microsoft.com/office/drawing/2014/main" id="{F211BD48-D059-5CA3-C708-B8E26955AD0E}"/>
              </a:ext>
            </a:extLst>
          </p:cNvPr>
          <p:cNvSpPr txBox="1"/>
          <p:nvPr/>
        </p:nvSpPr>
        <p:spPr>
          <a:xfrm>
            <a:off x="838199" y="1120676"/>
            <a:ext cx="10209552" cy="2308324"/>
          </a:xfrm>
          <a:prstGeom prst="rect">
            <a:avLst/>
          </a:prstGeom>
        </p:spPr>
        <p:txBody>
          <a:bodyPr vert="horz" lIns="91440" tIns="45720" rIns="91440" bIns="45720" rtlCol="0" anchor="b">
            <a:normAutofit/>
          </a:bodyPr>
          <a:lstStyle/>
          <a:p>
            <a:pPr algn="ctr" rtl="1">
              <a:lnSpc>
                <a:spcPct val="90000"/>
              </a:lnSpc>
              <a:spcBef>
                <a:spcPct val="0"/>
              </a:spcBef>
              <a:spcAft>
                <a:spcPts val="600"/>
              </a:spcAft>
            </a:pPr>
            <a:r>
              <a:rPr lang="ar-EG" sz="5400" kern="1200" dirty="0">
                <a:solidFill>
                  <a:schemeClr val="bg1"/>
                </a:solidFill>
                <a:latin typeface="Sakkal Majalla" panose="02000000000000000000" pitchFamily="2" charset="-78"/>
                <a:ea typeface="+mj-ea"/>
                <a:cs typeface="Sakkal Majalla" panose="02000000000000000000" pitchFamily="2" charset="-78"/>
              </a:rPr>
              <a:t>أشكال خرق أخلاقيات البحث العلمي في النشر العلمي </a:t>
            </a:r>
            <a:endParaRPr lang="en-US" sz="5400" kern="1200" dirty="0">
              <a:solidFill>
                <a:schemeClr val="bg1"/>
              </a:solidFill>
              <a:latin typeface="Sakkal Majalla" panose="02000000000000000000" pitchFamily="2" charset="-78"/>
              <a:ea typeface="+mj-ea"/>
              <a:cs typeface="Sakkal Majalla" panose="02000000000000000000" pitchFamily="2" charset="-78"/>
            </a:endParaRPr>
          </a:p>
        </p:txBody>
      </p:sp>
    </p:spTree>
    <p:extLst>
      <p:ext uri="{BB962C8B-B14F-4D97-AF65-F5344CB8AC3E}">
        <p14:creationId xmlns:p14="http://schemas.microsoft.com/office/powerpoint/2010/main" val="58179498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عنصر نائب للمحتوى 1">
            <a:extLst>
              <a:ext uri="{FF2B5EF4-FFF2-40B4-BE49-F238E27FC236}">
                <a16:creationId xmlns:a16="http://schemas.microsoft.com/office/drawing/2014/main" id="{C622DD95-9378-F179-B087-4AB900D172FB}"/>
              </a:ext>
            </a:extLst>
          </p:cNvPr>
          <p:cNvGraphicFramePr>
            <a:graphicFrameLocks noGrp="1"/>
          </p:cNvGraphicFramePr>
          <p:nvPr>
            <p:ph idx="1"/>
            <p:extLst>
              <p:ext uri="{D42A27DB-BD31-4B8C-83A1-F6EECF244321}">
                <p14:modId xmlns:p14="http://schemas.microsoft.com/office/powerpoint/2010/main" val="4042956074"/>
              </p:ext>
            </p:extLst>
          </p:nvPr>
        </p:nvGraphicFramePr>
        <p:xfrm>
          <a:off x="838200" y="734519"/>
          <a:ext cx="10515600" cy="544244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52574272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عنصر نائب للمحتوى 1">
            <a:extLst>
              <a:ext uri="{FF2B5EF4-FFF2-40B4-BE49-F238E27FC236}">
                <a16:creationId xmlns:a16="http://schemas.microsoft.com/office/drawing/2014/main" id="{C622DD95-9378-F179-B087-4AB900D172FB}"/>
              </a:ext>
            </a:extLst>
          </p:cNvPr>
          <p:cNvGraphicFramePr>
            <a:graphicFrameLocks noGrp="1"/>
          </p:cNvGraphicFramePr>
          <p:nvPr>
            <p:ph idx="1"/>
            <p:extLst>
              <p:ext uri="{D42A27DB-BD31-4B8C-83A1-F6EECF244321}">
                <p14:modId xmlns:p14="http://schemas.microsoft.com/office/powerpoint/2010/main" val="1997721422"/>
              </p:ext>
            </p:extLst>
          </p:nvPr>
        </p:nvGraphicFramePr>
        <p:xfrm>
          <a:off x="838200" y="857679"/>
          <a:ext cx="10515600" cy="514264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88743116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عنصر نائب للمحتوى 1">
            <a:extLst>
              <a:ext uri="{FF2B5EF4-FFF2-40B4-BE49-F238E27FC236}">
                <a16:creationId xmlns:a16="http://schemas.microsoft.com/office/drawing/2014/main" id="{C622DD95-9378-F179-B087-4AB900D172FB}"/>
              </a:ext>
            </a:extLst>
          </p:cNvPr>
          <p:cNvGraphicFramePr>
            <a:graphicFrameLocks noGrp="1"/>
          </p:cNvGraphicFramePr>
          <p:nvPr>
            <p:ph idx="1"/>
            <p:extLst>
              <p:ext uri="{D42A27DB-BD31-4B8C-83A1-F6EECF244321}">
                <p14:modId xmlns:p14="http://schemas.microsoft.com/office/powerpoint/2010/main" val="1085742342"/>
              </p:ext>
            </p:extLst>
          </p:nvPr>
        </p:nvGraphicFramePr>
        <p:xfrm>
          <a:off x="838200" y="1034321"/>
          <a:ext cx="10515600" cy="514264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4179313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عنصر نائب للمحتوى 1">
            <a:extLst>
              <a:ext uri="{FF2B5EF4-FFF2-40B4-BE49-F238E27FC236}">
                <a16:creationId xmlns:a16="http://schemas.microsoft.com/office/drawing/2014/main" id="{C622DD95-9378-F179-B087-4AB900D172FB}"/>
              </a:ext>
            </a:extLst>
          </p:cNvPr>
          <p:cNvGraphicFramePr>
            <a:graphicFrameLocks noGrp="1"/>
          </p:cNvGraphicFramePr>
          <p:nvPr>
            <p:ph idx="1"/>
            <p:extLst>
              <p:ext uri="{D42A27DB-BD31-4B8C-83A1-F6EECF244321}">
                <p14:modId xmlns:p14="http://schemas.microsoft.com/office/powerpoint/2010/main" val="1468157535"/>
              </p:ext>
            </p:extLst>
          </p:nvPr>
        </p:nvGraphicFramePr>
        <p:xfrm>
          <a:off x="838200" y="857679"/>
          <a:ext cx="10515600" cy="514264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56176715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عنصر نائب للمحتوى 1">
            <a:extLst>
              <a:ext uri="{FF2B5EF4-FFF2-40B4-BE49-F238E27FC236}">
                <a16:creationId xmlns:a16="http://schemas.microsoft.com/office/drawing/2014/main" id="{C622DD95-9378-F179-B087-4AB900D172FB}"/>
              </a:ext>
            </a:extLst>
          </p:cNvPr>
          <p:cNvGraphicFramePr>
            <a:graphicFrameLocks noGrp="1"/>
          </p:cNvGraphicFramePr>
          <p:nvPr>
            <p:ph idx="1"/>
            <p:extLst>
              <p:ext uri="{D42A27DB-BD31-4B8C-83A1-F6EECF244321}">
                <p14:modId xmlns:p14="http://schemas.microsoft.com/office/powerpoint/2010/main" val="293575370"/>
              </p:ext>
            </p:extLst>
          </p:nvPr>
        </p:nvGraphicFramePr>
        <p:xfrm>
          <a:off x="838200" y="857679"/>
          <a:ext cx="10515600" cy="514264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51018758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787F4F1C-8D3D-4EC1-B72D-A0470A5A08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9" name="Group 8">
            <a:extLst>
              <a:ext uri="{FF2B5EF4-FFF2-40B4-BE49-F238E27FC236}">
                <a16:creationId xmlns:a16="http://schemas.microsoft.com/office/drawing/2014/main" id="{D1E3DD61-64DB-46AD-B249-E273CD86B05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3296011"/>
            <a:ext cx="12192000" cy="3561989"/>
            <a:chOff x="0" y="3296011"/>
            <a:chExt cx="12192000" cy="3561989"/>
          </a:xfrm>
          <a:effectLst>
            <a:outerShdw blurRad="254000" dist="152400" dir="16200000" rotWithShape="0">
              <a:prstClr val="black">
                <a:alpha val="10000"/>
              </a:prstClr>
            </a:outerShdw>
          </a:effectLst>
        </p:grpSpPr>
        <p:grpSp>
          <p:nvGrpSpPr>
            <p:cNvPr id="10" name="Group 9">
              <a:extLst>
                <a:ext uri="{FF2B5EF4-FFF2-40B4-BE49-F238E27FC236}">
                  <a16:creationId xmlns:a16="http://schemas.microsoft.com/office/drawing/2014/main" id="{0D7053D3-590A-4E94-B092-C96EAF744C33}"/>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0" y="3681702"/>
              <a:ext cx="12192000" cy="3176298"/>
              <a:chOff x="0" y="3681702"/>
              <a:chExt cx="12192000" cy="3176298"/>
            </a:xfrm>
          </p:grpSpPr>
          <p:sp>
            <p:nvSpPr>
              <p:cNvPr id="14" name="Freeform: Shape 13">
                <a:extLst>
                  <a:ext uri="{FF2B5EF4-FFF2-40B4-BE49-F238E27FC236}">
                    <a16:creationId xmlns:a16="http://schemas.microsoft.com/office/drawing/2014/main" id="{2EB67199-6FF0-4DED-89D1-BAEA95F9F59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3681702"/>
                <a:ext cx="12192000" cy="3176298"/>
              </a:xfrm>
              <a:custGeom>
                <a:avLst/>
                <a:gdLst>
                  <a:gd name="connsiteX0" fmla="*/ 12192000 w 12192000"/>
                  <a:gd name="connsiteY0" fmla="*/ 0 h 3176298"/>
                  <a:gd name="connsiteX1" fmla="*/ 12192000 w 12192000"/>
                  <a:gd name="connsiteY1" fmla="*/ 3176298 h 3176298"/>
                  <a:gd name="connsiteX2" fmla="*/ 0 w 12192000"/>
                  <a:gd name="connsiteY2" fmla="*/ 3176298 h 3176298"/>
                  <a:gd name="connsiteX3" fmla="*/ 0 w 12192000"/>
                  <a:gd name="connsiteY3" fmla="*/ 2264980 h 3176298"/>
                  <a:gd name="connsiteX4" fmla="*/ 544 w 12192000"/>
                  <a:gd name="connsiteY4" fmla="*/ 2264980 h 3176298"/>
                  <a:gd name="connsiteX5" fmla="*/ 544 w 12192000"/>
                  <a:gd name="connsiteY5" fmla="*/ 2392219 h 3176298"/>
                  <a:gd name="connsiteX6" fmla="*/ 61197 w 12192000"/>
                  <a:gd name="connsiteY6" fmla="*/ 2387448 h 3176298"/>
                  <a:gd name="connsiteX7" fmla="*/ 119613 w 12192000"/>
                  <a:gd name="connsiteY7" fmla="*/ 2369945 h 3176298"/>
                  <a:gd name="connsiteX8" fmla="*/ 172384 w 12192000"/>
                  <a:gd name="connsiteY8" fmla="*/ 2347084 h 3176298"/>
                  <a:gd name="connsiteX9" fmla="*/ 274873 w 12192000"/>
                  <a:gd name="connsiteY9" fmla="*/ 2336988 h 3176298"/>
                  <a:gd name="connsiteX10" fmla="*/ 307259 w 12192000"/>
                  <a:gd name="connsiteY10" fmla="*/ 2331461 h 3176298"/>
                  <a:gd name="connsiteX11" fmla="*/ 394511 w 12192000"/>
                  <a:gd name="connsiteY11" fmla="*/ 2308601 h 3176298"/>
                  <a:gd name="connsiteX12" fmla="*/ 494337 w 12192000"/>
                  <a:gd name="connsiteY12" fmla="*/ 2268213 h 3176298"/>
                  <a:gd name="connsiteX13" fmla="*/ 546917 w 12192000"/>
                  <a:gd name="connsiteY13" fmla="*/ 2283264 h 3176298"/>
                  <a:gd name="connsiteX14" fmla="*/ 730754 w 12192000"/>
                  <a:gd name="connsiteY14" fmla="*/ 2240780 h 3176298"/>
                  <a:gd name="connsiteX15" fmla="*/ 785432 w 12192000"/>
                  <a:gd name="connsiteY15" fmla="*/ 2218682 h 3176298"/>
                  <a:gd name="connsiteX16" fmla="*/ 801053 w 12192000"/>
                  <a:gd name="connsiteY16" fmla="*/ 2204013 h 3176298"/>
                  <a:gd name="connsiteX17" fmla="*/ 858205 w 12192000"/>
                  <a:gd name="connsiteY17" fmla="*/ 2169532 h 3176298"/>
                  <a:gd name="connsiteX18" fmla="*/ 949646 w 12192000"/>
                  <a:gd name="connsiteY18" fmla="*/ 2157340 h 3176298"/>
                  <a:gd name="connsiteX19" fmla="*/ 960887 w 12192000"/>
                  <a:gd name="connsiteY19" fmla="*/ 2150099 h 3176298"/>
                  <a:gd name="connsiteX20" fmla="*/ 977653 w 12192000"/>
                  <a:gd name="connsiteY20" fmla="*/ 2138480 h 3176298"/>
                  <a:gd name="connsiteX21" fmla="*/ 1071762 w 12192000"/>
                  <a:gd name="connsiteY21" fmla="*/ 2117905 h 3176298"/>
                  <a:gd name="connsiteX22" fmla="*/ 1092527 w 12192000"/>
                  <a:gd name="connsiteY22" fmla="*/ 2111428 h 3176298"/>
                  <a:gd name="connsiteX23" fmla="*/ 1109865 w 12192000"/>
                  <a:gd name="connsiteY23" fmla="*/ 2100568 h 3176298"/>
                  <a:gd name="connsiteX24" fmla="*/ 1162823 w 12192000"/>
                  <a:gd name="connsiteY24" fmla="*/ 2075613 h 3176298"/>
                  <a:gd name="connsiteX25" fmla="*/ 1206641 w 12192000"/>
                  <a:gd name="connsiteY25" fmla="*/ 2074851 h 3176298"/>
                  <a:gd name="connsiteX26" fmla="*/ 1267411 w 12192000"/>
                  <a:gd name="connsiteY26" fmla="*/ 2060753 h 3176298"/>
                  <a:gd name="connsiteX27" fmla="*/ 1380762 w 12192000"/>
                  <a:gd name="connsiteY27" fmla="*/ 2046847 h 3176298"/>
                  <a:gd name="connsiteX28" fmla="*/ 1404006 w 12192000"/>
                  <a:gd name="connsiteY28" fmla="*/ 2038844 h 3176298"/>
                  <a:gd name="connsiteX29" fmla="*/ 1544598 w 12192000"/>
                  <a:gd name="connsiteY29" fmla="*/ 2000932 h 3176298"/>
                  <a:gd name="connsiteX30" fmla="*/ 1657188 w 12192000"/>
                  <a:gd name="connsiteY30" fmla="*/ 2001697 h 3176298"/>
                  <a:gd name="connsiteX31" fmla="*/ 1665950 w 12192000"/>
                  <a:gd name="connsiteY31" fmla="*/ 2003411 h 3176298"/>
                  <a:gd name="connsiteX32" fmla="*/ 1709006 w 12192000"/>
                  <a:gd name="connsiteY32" fmla="*/ 2015983 h 3176298"/>
                  <a:gd name="connsiteX33" fmla="*/ 1775684 w 12192000"/>
                  <a:gd name="connsiteY33" fmla="*/ 2012555 h 3176298"/>
                  <a:gd name="connsiteX34" fmla="*/ 1821596 w 12192000"/>
                  <a:gd name="connsiteY34" fmla="*/ 1995218 h 3176298"/>
                  <a:gd name="connsiteX35" fmla="*/ 1878748 w 12192000"/>
                  <a:gd name="connsiteY35" fmla="*/ 1994457 h 3176298"/>
                  <a:gd name="connsiteX36" fmla="*/ 1944092 w 12192000"/>
                  <a:gd name="connsiteY36" fmla="*/ 2005315 h 3176298"/>
                  <a:gd name="connsiteX37" fmla="*/ 1973429 w 12192000"/>
                  <a:gd name="connsiteY37" fmla="*/ 2007601 h 3176298"/>
                  <a:gd name="connsiteX38" fmla="*/ 2054013 w 12192000"/>
                  <a:gd name="connsiteY38" fmla="*/ 2030082 h 3176298"/>
                  <a:gd name="connsiteX39" fmla="*/ 2102021 w 12192000"/>
                  <a:gd name="connsiteY39" fmla="*/ 2024557 h 3176298"/>
                  <a:gd name="connsiteX40" fmla="*/ 2149267 w 12192000"/>
                  <a:gd name="connsiteY40" fmla="*/ 2009697 h 3176298"/>
                  <a:gd name="connsiteX41" fmla="*/ 2179556 w 12192000"/>
                  <a:gd name="connsiteY41" fmla="*/ 1995409 h 3176298"/>
                  <a:gd name="connsiteX42" fmla="*/ 2240710 w 12192000"/>
                  <a:gd name="connsiteY42" fmla="*/ 1985312 h 3176298"/>
                  <a:gd name="connsiteX43" fmla="*/ 2251948 w 12192000"/>
                  <a:gd name="connsiteY43" fmla="*/ 1986836 h 3176298"/>
                  <a:gd name="connsiteX44" fmla="*/ 2434456 w 12192000"/>
                  <a:gd name="connsiteY44" fmla="*/ 1999410 h 3176298"/>
                  <a:gd name="connsiteX45" fmla="*/ 2506847 w 12192000"/>
                  <a:gd name="connsiteY45" fmla="*/ 2019603 h 3176298"/>
                  <a:gd name="connsiteX46" fmla="*/ 2522279 w 12192000"/>
                  <a:gd name="connsiteY46" fmla="*/ 2022080 h 3176298"/>
                  <a:gd name="connsiteX47" fmla="*/ 2676398 w 12192000"/>
                  <a:gd name="connsiteY47" fmla="*/ 2044751 h 3176298"/>
                  <a:gd name="connsiteX48" fmla="*/ 2693543 w 12192000"/>
                  <a:gd name="connsiteY48" fmla="*/ 2045703 h 3176298"/>
                  <a:gd name="connsiteX49" fmla="*/ 2741360 w 12192000"/>
                  <a:gd name="connsiteY49" fmla="*/ 2041701 h 3176298"/>
                  <a:gd name="connsiteX50" fmla="*/ 2854140 w 12192000"/>
                  <a:gd name="connsiteY50" fmla="*/ 2082851 h 3176298"/>
                  <a:gd name="connsiteX51" fmla="*/ 2967110 w 12192000"/>
                  <a:gd name="connsiteY51" fmla="*/ 2096949 h 3176298"/>
                  <a:gd name="connsiteX52" fmla="*/ 3029216 w 12192000"/>
                  <a:gd name="connsiteY52" fmla="*/ 2096757 h 3176298"/>
                  <a:gd name="connsiteX53" fmla="*/ 3073604 w 12192000"/>
                  <a:gd name="connsiteY53" fmla="*/ 2106856 h 3176298"/>
                  <a:gd name="connsiteX54" fmla="*/ 3182763 w 12192000"/>
                  <a:gd name="connsiteY54" fmla="*/ 2137527 h 3176298"/>
                  <a:gd name="connsiteX55" fmla="*/ 3234202 w 12192000"/>
                  <a:gd name="connsiteY55" fmla="*/ 2142289 h 3176298"/>
                  <a:gd name="connsiteX56" fmla="*/ 3288877 w 12192000"/>
                  <a:gd name="connsiteY56" fmla="*/ 2152578 h 3176298"/>
                  <a:gd name="connsiteX57" fmla="*/ 3424135 w 12192000"/>
                  <a:gd name="connsiteY57" fmla="*/ 2198680 h 3176298"/>
                  <a:gd name="connsiteX58" fmla="*/ 3534629 w 12192000"/>
                  <a:gd name="connsiteY58" fmla="*/ 2196013 h 3176298"/>
                  <a:gd name="connsiteX59" fmla="*/ 3605116 w 12192000"/>
                  <a:gd name="connsiteY59" fmla="*/ 2196583 h 3176298"/>
                  <a:gd name="connsiteX60" fmla="*/ 3689131 w 12192000"/>
                  <a:gd name="connsiteY60" fmla="*/ 2211824 h 3176298"/>
                  <a:gd name="connsiteX61" fmla="*/ 3757902 w 12192000"/>
                  <a:gd name="connsiteY61" fmla="*/ 2234114 h 3176298"/>
                  <a:gd name="connsiteX62" fmla="*/ 3852966 w 12192000"/>
                  <a:gd name="connsiteY62" fmla="*/ 2251831 h 3176298"/>
                  <a:gd name="connsiteX63" fmla="*/ 3947648 w 12192000"/>
                  <a:gd name="connsiteY63" fmla="*/ 2285932 h 3176298"/>
                  <a:gd name="connsiteX64" fmla="*/ 4013753 w 12192000"/>
                  <a:gd name="connsiteY64" fmla="*/ 2312031 h 3176298"/>
                  <a:gd name="connsiteX65" fmla="*/ 4105766 w 12192000"/>
                  <a:gd name="connsiteY65" fmla="*/ 2335082 h 3176298"/>
                  <a:gd name="connsiteX66" fmla="*/ 4246551 w 12192000"/>
                  <a:gd name="connsiteY66" fmla="*/ 2351274 h 3176298"/>
                  <a:gd name="connsiteX67" fmla="*/ 4311323 w 12192000"/>
                  <a:gd name="connsiteY67" fmla="*/ 2352991 h 3176298"/>
                  <a:gd name="connsiteX68" fmla="*/ 4413817 w 12192000"/>
                  <a:gd name="connsiteY68" fmla="*/ 2390899 h 3176298"/>
                  <a:gd name="connsiteX69" fmla="*/ 4457632 w 12192000"/>
                  <a:gd name="connsiteY69" fmla="*/ 2409188 h 3176298"/>
                  <a:gd name="connsiteX70" fmla="*/ 4497068 w 12192000"/>
                  <a:gd name="connsiteY70" fmla="*/ 2393947 h 3176298"/>
                  <a:gd name="connsiteX71" fmla="*/ 4522596 w 12192000"/>
                  <a:gd name="connsiteY71" fmla="*/ 2376421 h 3176298"/>
                  <a:gd name="connsiteX72" fmla="*/ 4603368 w 12192000"/>
                  <a:gd name="connsiteY72" fmla="*/ 2391282 h 3176298"/>
                  <a:gd name="connsiteX73" fmla="*/ 4689098 w 12192000"/>
                  <a:gd name="connsiteY73" fmla="*/ 2406903 h 3176298"/>
                  <a:gd name="connsiteX74" fmla="*/ 4719697 w 12192000"/>
                  <a:gd name="connsiteY74" fmla="*/ 2413428 h 3176298"/>
                  <a:gd name="connsiteX75" fmla="*/ 4726469 w 12192000"/>
                  <a:gd name="connsiteY75" fmla="*/ 2414298 h 3176298"/>
                  <a:gd name="connsiteX76" fmla="*/ 4785776 w 12192000"/>
                  <a:gd name="connsiteY76" fmla="*/ 2414298 h 3176298"/>
                  <a:gd name="connsiteX77" fmla="*/ 4788661 w 12192000"/>
                  <a:gd name="connsiteY77" fmla="*/ 2414047 h 3176298"/>
                  <a:gd name="connsiteX78" fmla="*/ 4827024 w 12192000"/>
                  <a:gd name="connsiteY78" fmla="*/ 2408999 h 3176298"/>
                  <a:gd name="connsiteX79" fmla="*/ 4887415 w 12192000"/>
                  <a:gd name="connsiteY79" fmla="*/ 2405570 h 3176298"/>
                  <a:gd name="connsiteX80" fmla="*/ 4936184 w 12192000"/>
                  <a:gd name="connsiteY80" fmla="*/ 2395853 h 3176298"/>
                  <a:gd name="connsiteX81" fmla="*/ 4953328 w 12192000"/>
                  <a:gd name="connsiteY81" fmla="*/ 2390138 h 3176298"/>
                  <a:gd name="connsiteX82" fmla="*/ 5089162 w 12192000"/>
                  <a:gd name="connsiteY82" fmla="*/ 2345560 h 3176298"/>
                  <a:gd name="connsiteX83" fmla="*/ 5234326 w 12192000"/>
                  <a:gd name="connsiteY83" fmla="*/ 2309935 h 3176298"/>
                  <a:gd name="connsiteX84" fmla="*/ 5328438 w 12192000"/>
                  <a:gd name="connsiteY84" fmla="*/ 2332416 h 3176298"/>
                  <a:gd name="connsiteX85" fmla="*/ 5363491 w 12192000"/>
                  <a:gd name="connsiteY85" fmla="*/ 2332034 h 3176298"/>
                  <a:gd name="connsiteX86" fmla="*/ 5524660 w 12192000"/>
                  <a:gd name="connsiteY86" fmla="*/ 2337178 h 3176298"/>
                  <a:gd name="connsiteX87" fmla="*/ 5553045 w 12192000"/>
                  <a:gd name="connsiteY87" fmla="*/ 2342701 h 3176298"/>
                  <a:gd name="connsiteX88" fmla="*/ 5706401 w 12192000"/>
                  <a:gd name="connsiteY88" fmla="*/ 2320032 h 3176298"/>
                  <a:gd name="connsiteX89" fmla="*/ 5762029 w 12192000"/>
                  <a:gd name="connsiteY89" fmla="*/ 2316221 h 3176298"/>
                  <a:gd name="connsiteX90" fmla="*/ 5813276 w 12192000"/>
                  <a:gd name="connsiteY90" fmla="*/ 2309935 h 3176298"/>
                  <a:gd name="connsiteX91" fmla="*/ 5884906 w 12192000"/>
                  <a:gd name="connsiteY91" fmla="*/ 2308411 h 3176298"/>
                  <a:gd name="connsiteX92" fmla="*/ 5959204 w 12192000"/>
                  <a:gd name="connsiteY92" fmla="*/ 2311269 h 3176298"/>
                  <a:gd name="connsiteX93" fmla="*/ 6042072 w 12192000"/>
                  <a:gd name="connsiteY93" fmla="*/ 2310697 h 3176298"/>
                  <a:gd name="connsiteX94" fmla="*/ 6074842 w 12192000"/>
                  <a:gd name="connsiteY94" fmla="*/ 2305745 h 3176298"/>
                  <a:gd name="connsiteX95" fmla="*/ 6163425 w 12192000"/>
                  <a:gd name="connsiteY95" fmla="*/ 2309172 h 3176298"/>
                  <a:gd name="connsiteX96" fmla="*/ 6209909 w 12192000"/>
                  <a:gd name="connsiteY96" fmla="*/ 2303459 h 3176298"/>
                  <a:gd name="connsiteX97" fmla="*/ 6286493 w 12192000"/>
                  <a:gd name="connsiteY97" fmla="*/ 2302315 h 3176298"/>
                  <a:gd name="connsiteX98" fmla="*/ 6311449 w 12192000"/>
                  <a:gd name="connsiteY98" fmla="*/ 2300980 h 3176298"/>
                  <a:gd name="connsiteX99" fmla="*/ 6333739 w 12192000"/>
                  <a:gd name="connsiteY99" fmla="*/ 2300218 h 3176298"/>
                  <a:gd name="connsiteX100" fmla="*/ 6410131 w 12192000"/>
                  <a:gd name="connsiteY100" fmla="*/ 2315841 h 3176298"/>
                  <a:gd name="connsiteX101" fmla="*/ 6477951 w 12192000"/>
                  <a:gd name="connsiteY101" fmla="*/ 2316793 h 3176298"/>
                  <a:gd name="connsiteX102" fmla="*/ 6596828 w 12192000"/>
                  <a:gd name="connsiteY102" fmla="*/ 2329368 h 3176298"/>
                  <a:gd name="connsiteX103" fmla="*/ 6623118 w 12192000"/>
                  <a:gd name="connsiteY103" fmla="*/ 2324985 h 3176298"/>
                  <a:gd name="connsiteX104" fmla="*/ 6705417 w 12192000"/>
                  <a:gd name="connsiteY104" fmla="*/ 2323272 h 3176298"/>
                  <a:gd name="connsiteX105" fmla="*/ 6752283 w 12192000"/>
                  <a:gd name="connsiteY105" fmla="*/ 2321937 h 3176298"/>
                  <a:gd name="connsiteX106" fmla="*/ 6810195 w 12192000"/>
                  <a:gd name="connsiteY106" fmla="*/ 2331082 h 3176298"/>
                  <a:gd name="connsiteX107" fmla="*/ 6910782 w 12192000"/>
                  <a:gd name="connsiteY107" fmla="*/ 2350512 h 3176298"/>
                  <a:gd name="connsiteX108" fmla="*/ 6937263 w 12192000"/>
                  <a:gd name="connsiteY108" fmla="*/ 2353561 h 3176298"/>
                  <a:gd name="connsiteX109" fmla="*/ 6985653 w 12192000"/>
                  <a:gd name="connsiteY109" fmla="*/ 2362897 h 3176298"/>
                  <a:gd name="connsiteX110" fmla="*/ 6994415 w 12192000"/>
                  <a:gd name="connsiteY110" fmla="*/ 2364611 h 3176298"/>
                  <a:gd name="connsiteX111" fmla="*/ 7068141 w 12192000"/>
                  <a:gd name="connsiteY111" fmla="*/ 2388234 h 3176298"/>
                  <a:gd name="connsiteX112" fmla="*/ 7106432 w 12192000"/>
                  <a:gd name="connsiteY112" fmla="*/ 2390138 h 3176298"/>
                  <a:gd name="connsiteX113" fmla="*/ 7216547 w 12192000"/>
                  <a:gd name="connsiteY113" fmla="*/ 2390330 h 3176298"/>
                  <a:gd name="connsiteX114" fmla="*/ 7263220 w 12192000"/>
                  <a:gd name="connsiteY114" fmla="*/ 2386709 h 3176298"/>
                  <a:gd name="connsiteX115" fmla="*/ 7375428 w 12192000"/>
                  <a:gd name="connsiteY115" fmla="*/ 2372803 h 3176298"/>
                  <a:gd name="connsiteX116" fmla="*/ 7445916 w 12192000"/>
                  <a:gd name="connsiteY116" fmla="*/ 2365945 h 3176298"/>
                  <a:gd name="connsiteX117" fmla="*/ 7526880 w 12192000"/>
                  <a:gd name="connsiteY117" fmla="*/ 2355084 h 3176298"/>
                  <a:gd name="connsiteX118" fmla="*/ 7619655 w 12192000"/>
                  <a:gd name="connsiteY118" fmla="*/ 2348226 h 3176298"/>
                  <a:gd name="connsiteX119" fmla="*/ 7788636 w 12192000"/>
                  <a:gd name="connsiteY119" fmla="*/ 2327461 h 3176298"/>
                  <a:gd name="connsiteX120" fmla="*/ 7952280 w 12192000"/>
                  <a:gd name="connsiteY120" fmla="*/ 2305935 h 3176298"/>
                  <a:gd name="connsiteX121" fmla="*/ 8019339 w 12192000"/>
                  <a:gd name="connsiteY121" fmla="*/ 2286884 h 3176298"/>
                  <a:gd name="connsiteX122" fmla="*/ 8137835 w 12192000"/>
                  <a:gd name="connsiteY122" fmla="*/ 2259832 h 3176298"/>
                  <a:gd name="connsiteX123" fmla="*/ 8189651 w 12192000"/>
                  <a:gd name="connsiteY123" fmla="*/ 2243639 h 3176298"/>
                  <a:gd name="connsiteX124" fmla="*/ 8313671 w 12192000"/>
                  <a:gd name="connsiteY124" fmla="*/ 2209920 h 3176298"/>
                  <a:gd name="connsiteX125" fmla="*/ 8459979 w 12192000"/>
                  <a:gd name="connsiteY125" fmla="*/ 2158864 h 3176298"/>
                  <a:gd name="connsiteX126" fmla="*/ 8516369 w 12192000"/>
                  <a:gd name="connsiteY126" fmla="*/ 2144003 h 3176298"/>
                  <a:gd name="connsiteX127" fmla="*/ 8657726 w 12192000"/>
                  <a:gd name="connsiteY127" fmla="*/ 2106284 h 3176298"/>
                  <a:gd name="connsiteX128" fmla="*/ 8711448 w 12192000"/>
                  <a:gd name="connsiteY128" fmla="*/ 2098664 h 3176298"/>
                  <a:gd name="connsiteX129" fmla="*/ 8772219 w 12192000"/>
                  <a:gd name="connsiteY129" fmla="*/ 2082280 h 3176298"/>
                  <a:gd name="connsiteX130" fmla="*/ 8845565 w 12192000"/>
                  <a:gd name="connsiteY130" fmla="*/ 2053705 h 3176298"/>
                  <a:gd name="connsiteX131" fmla="*/ 8967871 w 12192000"/>
                  <a:gd name="connsiteY131" fmla="*/ 2011221 h 3176298"/>
                  <a:gd name="connsiteX132" fmla="*/ 9015878 w 12192000"/>
                  <a:gd name="connsiteY132" fmla="*/ 2001124 h 3176298"/>
                  <a:gd name="connsiteX133" fmla="*/ 9234579 w 12192000"/>
                  <a:gd name="connsiteY133" fmla="*/ 1935209 h 3176298"/>
                  <a:gd name="connsiteX134" fmla="*/ 9346597 w 12192000"/>
                  <a:gd name="connsiteY134" fmla="*/ 1896917 h 3176298"/>
                  <a:gd name="connsiteX135" fmla="*/ 9416321 w 12192000"/>
                  <a:gd name="connsiteY135" fmla="*/ 1880724 h 3176298"/>
                  <a:gd name="connsiteX136" fmla="*/ 9477283 w 12192000"/>
                  <a:gd name="connsiteY136" fmla="*/ 1856149 h 3176298"/>
                  <a:gd name="connsiteX137" fmla="*/ 9666265 w 12192000"/>
                  <a:gd name="connsiteY137" fmla="*/ 1787186 h 3176298"/>
                  <a:gd name="connsiteX138" fmla="*/ 9754088 w 12192000"/>
                  <a:gd name="connsiteY138" fmla="*/ 1741464 h 3176298"/>
                  <a:gd name="connsiteX139" fmla="*/ 9899446 w 12192000"/>
                  <a:gd name="connsiteY139" fmla="*/ 1656880 h 3176298"/>
                  <a:gd name="connsiteX140" fmla="*/ 9993175 w 12192000"/>
                  <a:gd name="connsiteY140" fmla="*/ 1576487 h 3176298"/>
                  <a:gd name="connsiteX141" fmla="*/ 10044230 w 12192000"/>
                  <a:gd name="connsiteY141" fmla="*/ 1540480 h 3176298"/>
                  <a:gd name="connsiteX142" fmla="*/ 10131863 w 12192000"/>
                  <a:gd name="connsiteY142" fmla="*/ 1485613 h 3176298"/>
                  <a:gd name="connsiteX143" fmla="*/ 10242357 w 12192000"/>
                  <a:gd name="connsiteY143" fmla="*/ 1410555 h 3176298"/>
                  <a:gd name="connsiteX144" fmla="*/ 10363709 w 12192000"/>
                  <a:gd name="connsiteY144" fmla="*/ 1359499 h 3176298"/>
                  <a:gd name="connsiteX145" fmla="*/ 10428291 w 12192000"/>
                  <a:gd name="connsiteY145" fmla="*/ 1314920 h 3176298"/>
                  <a:gd name="connsiteX146" fmla="*/ 10490969 w 12192000"/>
                  <a:gd name="connsiteY146" fmla="*/ 1267104 h 3176298"/>
                  <a:gd name="connsiteX147" fmla="*/ 10523354 w 12192000"/>
                  <a:gd name="connsiteY147" fmla="*/ 1238337 h 3176298"/>
                  <a:gd name="connsiteX148" fmla="*/ 10590031 w 12192000"/>
                  <a:gd name="connsiteY148" fmla="*/ 1191664 h 3176298"/>
                  <a:gd name="connsiteX149" fmla="*/ 10656519 w 12192000"/>
                  <a:gd name="connsiteY149" fmla="*/ 1156038 h 3176298"/>
                  <a:gd name="connsiteX150" fmla="*/ 10703573 w 12192000"/>
                  <a:gd name="connsiteY150" fmla="*/ 1120603 h 3176298"/>
                  <a:gd name="connsiteX151" fmla="*/ 10764534 w 12192000"/>
                  <a:gd name="connsiteY151" fmla="*/ 1067643 h 3176298"/>
                  <a:gd name="connsiteX152" fmla="*/ 10850453 w 12192000"/>
                  <a:gd name="connsiteY152" fmla="*/ 1014301 h 3176298"/>
                  <a:gd name="connsiteX153" fmla="*/ 10929704 w 12192000"/>
                  <a:gd name="connsiteY153" fmla="*/ 980201 h 3176298"/>
                  <a:gd name="connsiteX154" fmla="*/ 10967423 w 12192000"/>
                  <a:gd name="connsiteY154" fmla="*/ 930289 h 3176298"/>
                  <a:gd name="connsiteX155" fmla="*/ 11058869 w 12192000"/>
                  <a:gd name="connsiteY155" fmla="*/ 838084 h 3176298"/>
                  <a:gd name="connsiteX156" fmla="*/ 11172600 w 12192000"/>
                  <a:gd name="connsiteY156" fmla="*/ 762834 h 3176298"/>
                  <a:gd name="connsiteX157" fmla="*/ 11275283 w 12192000"/>
                  <a:gd name="connsiteY157" fmla="*/ 673676 h 3176298"/>
                  <a:gd name="connsiteX158" fmla="*/ 11320623 w 12192000"/>
                  <a:gd name="connsiteY158" fmla="*/ 639195 h 3176298"/>
                  <a:gd name="connsiteX159" fmla="*/ 11374346 w 12192000"/>
                  <a:gd name="connsiteY159" fmla="*/ 601664 h 3176298"/>
                  <a:gd name="connsiteX160" fmla="*/ 11448453 w 12192000"/>
                  <a:gd name="connsiteY160" fmla="*/ 567755 h 3176298"/>
                  <a:gd name="connsiteX161" fmla="*/ 11532275 w 12192000"/>
                  <a:gd name="connsiteY161" fmla="*/ 522605 h 3176298"/>
                  <a:gd name="connsiteX162" fmla="*/ 11562947 w 12192000"/>
                  <a:gd name="connsiteY162" fmla="*/ 486598 h 3176298"/>
                  <a:gd name="connsiteX163" fmla="*/ 11672489 w 12192000"/>
                  <a:gd name="connsiteY163" fmla="*/ 335337 h 3176298"/>
                  <a:gd name="connsiteX164" fmla="*/ 11821656 w 12192000"/>
                  <a:gd name="connsiteY164" fmla="*/ 207889 h 3176298"/>
                  <a:gd name="connsiteX165" fmla="*/ 11986443 w 12192000"/>
                  <a:gd name="connsiteY165" fmla="*/ 104824 h 3176298"/>
                  <a:gd name="connsiteX166" fmla="*/ 12026448 w 12192000"/>
                  <a:gd name="connsiteY166" fmla="*/ 88821 h 3176298"/>
                  <a:gd name="connsiteX167" fmla="*/ 12160947 w 12192000"/>
                  <a:gd name="connsiteY167" fmla="*/ 28621 h 3176298"/>
                  <a:gd name="connsiteX168" fmla="*/ 12192000 w 12192000"/>
                  <a:gd name="connsiteY168" fmla="*/ 0 h 31762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Lst>
                <a:rect l="l" t="t" r="r" b="b"/>
                <a:pathLst>
                  <a:path w="12192000" h="3176298">
                    <a:moveTo>
                      <a:pt x="12192000" y="0"/>
                    </a:moveTo>
                    <a:lnTo>
                      <a:pt x="12192000" y="3176298"/>
                    </a:lnTo>
                    <a:lnTo>
                      <a:pt x="0" y="3176298"/>
                    </a:lnTo>
                    <a:lnTo>
                      <a:pt x="0" y="2264980"/>
                    </a:lnTo>
                    <a:lnTo>
                      <a:pt x="544" y="2264980"/>
                    </a:lnTo>
                    <a:lnTo>
                      <a:pt x="544" y="2392219"/>
                    </a:lnTo>
                    <a:lnTo>
                      <a:pt x="61197" y="2387448"/>
                    </a:lnTo>
                    <a:cubicBezTo>
                      <a:pt x="80794" y="2382137"/>
                      <a:pt x="99990" y="2374707"/>
                      <a:pt x="119613" y="2369945"/>
                    </a:cubicBezTo>
                    <a:cubicBezTo>
                      <a:pt x="137898" y="2365563"/>
                      <a:pt x="155046" y="2355466"/>
                      <a:pt x="172384" y="2347084"/>
                    </a:cubicBezTo>
                    <a:cubicBezTo>
                      <a:pt x="205529" y="2331082"/>
                      <a:pt x="240965" y="2341178"/>
                      <a:pt x="274873" y="2336988"/>
                    </a:cubicBezTo>
                    <a:cubicBezTo>
                      <a:pt x="285732" y="2335653"/>
                      <a:pt x="296590" y="2334130"/>
                      <a:pt x="307259" y="2331461"/>
                    </a:cubicBezTo>
                    <a:cubicBezTo>
                      <a:pt x="336408" y="2324413"/>
                      <a:pt x="366127" y="2318317"/>
                      <a:pt x="394511" y="2308601"/>
                    </a:cubicBezTo>
                    <a:cubicBezTo>
                      <a:pt x="426709" y="2297743"/>
                      <a:pt x="457572" y="2283264"/>
                      <a:pt x="494337" y="2268213"/>
                    </a:cubicBezTo>
                    <a:cubicBezTo>
                      <a:pt x="507102" y="2272024"/>
                      <a:pt x="526724" y="2282312"/>
                      <a:pt x="546917" y="2283264"/>
                    </a:cubicBezTo>
                    <a:cubicBezTo>
                      <a:pt x="611880" y="2286503"/>
                      <a:pt x="672650" y="2268786"/>
                      <a:pt x="730754" y="2240780"/>
                    </a:cubicBezTo>
                    <a:cubicBezTo>
                      <a:pt x="748471" y="2232399"/>
                      <a:pt x="767524" y="2226874"/>
                      <a:pt x="785432" y="2218682"/>
                    </a:cubicBezTo>
                    <a:cubicBezTo>
                      <a:pt x="791717" y="2215826"/>
                      <a:pt x="799909" y="2209730"/>
                      <a:pt x="801053" y="2204013"/>
                    </a:cubicBezTo>
                    <a:cubicBezTo>
                      <a:pt x="807719" y="2170866"/>
                      <a:pt x="832486" y="2171436"/>
                      <a:pt x="858205" y="2169532"/>
                    </a:cubicBezTo>
                    <a:cubicBezTo>
                      <a:pt x="888877" y="2167247"/>
                      <a:pt x="919165" y="2161912"/>
                      <a:pt x="949646" y="2157340"/>
                    </a:cubicBezTo>
                    <a:cubicBezTo>
                      <a:pt x="953648" y="2156768"/>
                      <a:pt x="957266" y="2152768"/>
                      <a:pt x="960887" y="2150099"/>
                    </a:cubicBezTo>
                    <a:cubicBezTo>
                      <a:pt x="966411" y="2146099"/>
                      <a:pt x="971554" y="2140003"/>
                      <a:pt x="977653" y="2138480"/>
                    </a:cubicBezTo>
                    <a:cubicBezTo>
                      <a:pt x="1008894" y="2131049"/>
                      <a:pt x="1040327" y="2124763"/>
                      <a:pt x="1071762" y="2117905"/>
                    </a:cubicBezTo>
                    <a:cubicBezTo>
                      <a:pt x="1078810" y="2116380"/>
                      <a:pt x="1086048" y="2114476"/>
                      <a:pt x="1092527" y="2111428"/>
                    </a:cubicBezTo>
                    <a:cubicBezTo>
                      <a:pt x="1098623" y="2108570"/>
                      <a:pt x="1103767" y="2103616"/>
                      <a:pt x="1109865" y="2100568"/>
                    </a:cubicBezTo>
                    <a:cubicBezTo>
                      <a:pt x="1126437" y="2092378"/>
                      <a:pt x="1143394" y="2084757"/>
                      <a:pt x="1162823" y="2075613"/>
                    </a:cubicBezTo>
                    <a:cubicBezTo>
                      <a:pt x="1173681" y="2092757"/>
                      <a:pt x="1188354" y="2083041"/>
                      <a:pt x="1206641" y="2074851"/>
                    </a:cubicBezTo>
                    <a:cubicBezTo>
                      <a:pt x="1225310" y="2066468"/>
                      <a:pt x="1246837" y="2063801"/>
                      <a:pt x="1267411" y="2060753"/>
                    </a:cubicBezTo>
                    <a:cubicBezTo>
                      <a:pt x="1305132" y="2055228"/>
                      <a:pt x="1343044" y="2051799"/>
                      <a:pt x="1380762" y="2046847"/>
                    </a:cubicBezTo>
                    <a:cubicBezTo>
                      <a:pt x="1388765" y="2045703"/>
                      <a:pt x="1397909" y="2043608"/>
                      <a:pt x="1404006" y="2038844"/>
                    </a:cubicBezTo>
                    <a:cubicBezTo>
                      <a:pt x="1445725" y="2006839"/>
                      <a:pt x="1496403" y="1997887"/>
                      <a:pt x="1544598" y="2000932"/>
                    </a:cubicBezTo>
                    <a:cubicBezTo>
                      <a:pt x="1582510" y="2003220"/>
                      <a:pt x="1619658" y="2004935"/>
                      <a:pt x="1657188" y="2001697"/>
                    </a:cubicBezTo>
                    <a:cubicBezTo>
                      <a:pt x="1660046" y="2001505"/>
                      <a:pt x="1663856" y="2001887"/>
                      <a:pt x="1665950" y="2003411"/>
                    </a:cubicBezTo>
                    <a:cubicBezTo>
                      <a:pt x="1678904" y="2013507"/>
                      <a:pt x="1692431" y="2014269"/>
                      <a:pt x="1709006" y="2015983"/>
                    </a:cubicBezTo>
                    <a:cubicBezTo>
                      <a:pt x="1732439" y="2018461"/>
                      <a:pt x="1753965" y="2016745"/>
                      <a:pt x="1775684" y="2012555"/>
                    </a:cubicBezTo>
                    <a:cubicBezTo>
                      <a:pt x="1791496" y="2009507"/>
                      <a:pt x="1807497" y="2003220"/>
                      <a:pt x="1821596" y="1995218"/>
                    </a:cubicBezTo>
                    <a:cubicBezTo>
                      <a:pt x="1841216" y="1983978"/>
                      <a:pt x="1860079" y="1979597"/>
                      <a:pt x="1878748" y="1994457"/>
                    </a:cubicBezTo>
                    <a:cubicBezTo>
                      <a:pt x="1898940" y="2010269"/>
                      <a:pt x="1921800" y="2004745"/>
                      <a:pt x="1944092" y="2005315"/>
                    </a:cubicBezTo>
                    <a:cubicBezTo>
                      <a:pt x="1953806" y="2005507"/>
                      <a:pt x="1964094" y="2005124"/>
                      <a:pt x="1973429" y="2007601"/>
                    </a:cubicBezTo>
                    <a:cubicBezTo>
                      <a:pt x="2000479" y="2014651"/>
                      <a:pt x="2026581" y="2025320"/>
                      <a:pt x="2054013" y="2030082"/>
                    </a:cubicBezTo>
                    <a:cubicBezTo>
                      <a:pt x="2069254" y="2032747"/>
                      <a:pt x="2086208" y="2027986"/>
                      <a:pt x="2102021" y="2024557"/>
                    </a:cubicBezTo>
                    <a:cubicBezTo>
                      <a:pt x="2118023" y="2020937"/>
                      <a:pt x="2133834" y="2015413"/>
                      <a:pt x="2149267" y="2009697"/>
                    </a:cubicBezTo>
                    <a:cubicBezTo>
                      <a:pt x="2159743" y="2005887"/>
                      <a:pt x="2171173" y="2002267"/>
                      <a:pt x="2179556" y="1995409"/>
                    </a:cubicBezTo>
                    <a:cubicBezTo>
                      <a:pt x="2198608" y="1979788"/>
                      <a:pt x="2218229" y="1977120"/>
                      <a:pt x="2240710" y="1985312"/>
                    </a:cubicBezTo>
                    <a:cubicBezTo>
                      <a:pt x="2244137" y="1986647"/>
                      <a:pt x="2248138" y="1986647"/>
                      <a:pt x="2251948" y="1986836"/>
                    </a:cubicBezTo>
                    <a:cubicBezTo>
                      <a:pt x="2312915" y="1990836"/>
                      <a:pt x="2373874" y="1993314"/>
                      <a:pt x="2434456" y="1999410"/>
                    </a:cubicBezTo>
                    <a:cubicBezTo>
                      <a:pt x="2459029" y="2001887"/>
                      <a:pt x="2482652" y="2012745"/>
                      <a:pt x="2506847" y="2019603"/>
                    </a:cubicBezTo>
                    <a:cubicBezTo>
                      <a:pt x="2511800" y="2020937"/>
                      <a:pt x="2517327" y="2023033"/>
                      <a:pt x="2522279" y="2022080"/>
                    </a:cubicBezTo>
                    <a:cubicBezTo>
                      <a:pt x="2576191" y="2012555"/>
                      <a:pt x="2626677" y="2026461"/>
                      <a:pt x="2676398" y="2044751"/>
                    </a:cubicBezTo>
                    <a:cubicBezTo>
                      <a:pt x="2681540" y="2046656"/>
                      <a:pt x="2687827" y="2046084"/>
                      <a:pt x="2693543" y="2045703"/>
                    </a:cubicBezTo>
                    <a:cubicBezTo>
                      <a:pt x="2709548" y="2044370"/>
                      <a:pt x="2726882" y="2037701"/>
                      <a:pt x="2741360" y="2041701"/>
                    </a:cubicBezTo>
                    <a:cubicBezTo>
                      <a:pt x="2779842" y="2052753"/>
                      <a:pt x="2817943" y="2066087"/>
                      <a:pt x="2854140" y="2082851"/>
                    </a:cubicBezTo>
                    <a:cubicBezTo>
                      <a:pt x="2890910" y="2099805"/>
                      <a:pt x="2925008" y="2114095"/>
                      <a:pt x="2967110" y="2096949"/>
                    </a:cubicBezTo>
                    <a:cubicBezTo>
                      <a:pt x="2985016" y="2089709"/>
                      <a:pt x="3008639" y="2094853"/>
                      <a:pt x="3029216" y="2096757"/>
                    </a:cubicBezTo>
                    <a:cubicBezTo>
                      <a:pt x="3044264" y="2098282"/>
                      <a:pt x="3058743" y="2106856"/>
                      <a:pt x="3073604" y="2106856"/>
                    </a:cubicBezTo>
                    <a:cubicBezTo>
                      <a:pt x="3113231" y="2106856"/>
                      <a:pt x="3148472" y="2116953"/>
                      <a:pt x="3182763" y="2137527"/>
                    </a:cubicBezTo>
                    <a:cubicBezTo>
                      <a:pt x="3196102" y="2145528"/>
                      <a:pt x="3216867" y="2140193"/>
                      <a:pt x="3234202" y="2142289"/>
                    </a:cubicBezTo>
                    <a:cubicBezTo>
                      <a:pt x="3252492" y="2144765"/>
                      <a:pt x="3271348" y="2147051"/>
                      <a:pt x="3288877" y="2152578"/>
                    </a:cubicBezTo>
                    <a:cubicBezTo>
                      <a:pt x="3334216" y="2167056"/>
                      <a:pt x="3378986" y="2183439"/>
                      <a:pt x="3424135" y="2198680"/>
                    </a:cubicBezTo>
                    <a:cubicBezTo>
                      <a:pt x="3461282" y="2211253"/>
                      <a:pt x="3497862" y="2201347"/>
                      <a:pt x="3534629" y="2196013"/>
                    </a:cubicBezTo>
                    <a:cubicBezTo>
                      <a:pt x="3557682" y="2192583"/>
                      <a:pt x="3579206" y="2184391"/>
                      <a:pt x="3605116" y="2196583"/>
                    </a:cubicBezTo>
                    <a:cubicBezTo>
                      <a:pt x="3629882" y="2208205"/>
                      <a:pt x="3661315" y="2205537"/>
                      <a:pt x="3689131" y="2211824"/>
                    </a:cubicBezTo>
                    <a:cubicBezTo>
                      <a:pt x="3712565" y="2217157"/>
                      <a:pt x="3735231" y="2225732"/>
                      <a:pt x="3757902" y="2234114"/>
                    </a:cubicBezTo>
                    <a:cubicBezTo>
                      <a:pt x="3788766" y="2245545"/>
                      <a:pt x="3819245" y="2257545"/>
                      <a:pt x="3852966" y="2251831"/>
                    </a:cubicBezTo>
                    <a:cubicBezTo>
                      <a:pt x="3891259" y="2245353"/>
                      <a:pt x="3917546" y="2269738"/>
                      <a:pt x="3947648" y="2285932"/>
                    </a:cubicBezTo>
                    <a:cubicBezTo>
                      <a:pt x="3968414" y="2296980"/>
                      <a:pt x="3991083" y="2305172"/>
                      <a:pt x="4013753" y="2312031"/>
                    </a:cubicBezTo>
                    <a:cubicBezTo>
                      <a:pt x="4044043" y="2320985"/>
                      <a:pt x="4075285" y="2326320"/>
                      <a:pt x="4105766" y="2335082"/>
                    </a:cubicBezTo>
                    <a:cubicBezTo>
                      <a:pt x="4151870" y="2348226"/>
                      <a:pt x="4198546" y="2358514"/>
                      <a:pt x="4246551" y="2351274"/>
                    </a:cubicBezTo>
                    <a:cubicBezTo>
                      <a:pt x="4268649" y="2348036"/>
                      <a:pt x="4289227" y="2348226"/>
                      <a:pt x="4311323" y="2352991"/>
                    </a:cubicBezTo>
                    <a:cubicBezTo>
                      <a:pt x="4347518" y="2360801"/>
                      <a:pt x="4384668" y="2361753"/>
                      <a:pt x="4413817" y="2390899"/>
                    </a:cubicBezTo>
                    <a:cubicBezTo>
                      <a:pt x="4424104" y="2401188"/>
                      <a:pt x="4442581" y="2403853"/>
                      <a:pt x="4457632" y="2409188"/>
                    </a:cubicBezTo>
                    <a:cubicBezTo>
                      <a:pt x="4474969" y="2415476"/>
                      <a:pt x="4487731" y="2412236"/>
                      <a:pt x="4497068" y="2393947"/>
                    </a:cubicBezTo>
                    <a:cubicBezTo>
                      <a:pt x="4501257" y="2385757"/>
                      <a:pt x="4513260" y="2377755"/>
                      <a:pt x="4522596" y="2376421"/>
                    </a:cubicBezTo>
                    <a:cubicBezTo>
                      <a:pt x="4550599" y="2372421"/>
                      <a:pt x="4576318" y="2378327"/>
                      <a:pt x="4603368" y="2391282"/>
                    </a:cubicBezTo>
                    <a:cubicBezTo>
                      <a:pt x="4628705" y="2403474"/>
                      <a:pt x="4660331" y="2402140"/>
                      <a:pt x="4689098" y="2406903"/>
                    </a:cubicBezTo>
                    <a:cubicBezTo>
                      <a:pt x="4699289" y="2408618"/>
                      <a:pt x="4709482" y="2411237"/>
                      <a:pt x="4719697" y="2413428"/>
                    </a:cubicBezTo>
                    <a:lnTo>
                      <a:pt x="4726469" y="2414298"/>
                    </a:lnTo>
                    <a:lnTo>
                      <a:pt x="4785776" y="2414298"/>
                    </a:lnTo>
                    <a:lnTo>
                      <a:pt x="4788661" y="2414047"/>
                    </a:lnTo>
                    <a:cubicBezTo>
                      <a:pt x="4801401" y="2412237"/>
                      <a:pt x="4814166" y="2410142"/>
                      <a:pt x="4827024" y="2408999"/>
                    </a:cubicBezTo>
                    <a:cubicBezTo>
                      <a:pt x="4847027" y="2407095"/>
                      <a:pt x="4867412" y="2407856"/>
                      <a:pt x="4887415" y="2405570"/>
                    </a:cubicBezTo>
                    <a:cubicBezTo>
                      <a:pt x="4903799" y="2403853"/>
                      <a:pt x="4919991" y="2399474"/>
                      <a:pt x="4936184" y="2395853"/>
                    </a:cubicBezTo>
                    <a:cubicBezTo>
                      <a:pt x="4942089" y="2394520"/>
                      <a:pt x="4947996" y="2389376"/>
                      <a:pt x="4953328" y="2390138"/>
                    </a:cubicBezTo>
                    <a:cubicBezTo>
                      <a:pt x="5006292" y="2398330"/>
                      <a:pt x="5044391" y="2361753"/>
                      <a:pt x="5089162" y="2345560"/>
                    </a:cubicBezTo>
                    <a:cubicBezTo>
                      <a:pt x="5136216" y="2328413"/>
                      <a:pt x="5181748" y="2302124"/>
                      <a:pt x="5234326" y="2309935"/>
                    </a:cubicBezTo>
                    <a:cubicBezTo>
                      <a:pt x="5266141" y="2314697"/>
                      <a:pt x="5296812" y="2325747"/>
                      <a:pt x="5328438" y="2332416"/>
                    </a:cubicBezTo>
                    <a:cubicBezTo>
                      <a:pt x="5339677" y="2334701"/>
                      <a:pt x="5352250" y="2334320"/>
                      <a:pt x="5363491" y="2332034"/>
                    </a:cubicBezTo>
                    <a:cubicBezTo>
                      <a:pt x="5417784" y="2321555"/>
                      <a:pt x="5471316" y="2320032"/>
                      <a:pt x="5524660" y="2337178"/>
                    </a:cubicBezTo>
                    <a:cubicBezTo>
                      <a:pt x="5533802" y="2340036"/>
                      <a:pt x="5543518" y="2342701"/>
                      <a:pt x="5553045" y="2342701"/>
                    </a:cubicBezTo>
                    <a:cubicBezTo>
                      <a:pt x="5605244" y="2342701"/>
                      <a:pt x="5656488" y="2338701"/>
                      <a:pt x="5706401" y="2320032"/>
                    </a:cubicBezTo>
                    <a:cubicBezTo>
                      <a:pt x="5723166" y="2313745"/>
                      <a:pt x="5743551" y="2317745"/>
                      <a:pt x="5762029" y="2316221"/>
                    </a:cubicBezTo>
                    <a:cubicBezTo>
                      <a:pt x="5779174" y="2314889"/>
                      <a:pt x="5796702" y="2314317"/>
                      <a:pt x="5813276" y="2309935"/>
                    </a:cubicBezTo>
                    <a:cubicBezTo>
                      <a:pt x="5837472" y="2303459"/>
                      <a:pt x="5859949" y="2302697"/>
                      <a:pt x="5884906" y="2308411"/>
                    </a:cubicBezTo>
                    <a:cubicBezTo>
                      <a:pt x="5908719" y="2313745"/>
                      <a:pt x="5934438" y="2311079"/>
                      <a:pt x="5959204" y="2311269"/>
                    </a:cubicBezTo>
                    <a:cubicBezTo>
                      <a:pt x="5986828" y="2311459"/>
                      <a:pt x="6014449" y="2311649"/>
                      <a:pt x="6042072" y="2310697"/>
                    </a:cubicBezTo>
                    <a:cubicBezTo>
                      <a:pt x="6053124" y="2310317"/>
                      <a:pt x="6065695" y="2302697"/>
                      <a:pt x="6074842" y="2305745"/>
                    </a:cubicBezTo>
                    <a:cubicBezTo>
                      <a:pt x="6104368" y="2316031"/>
                      <a:pt x="6133897" y="2303649"/>
                      <a:pt x="6163425" y="2309172"/>
                    </a:cubicBezTo>
                    <a:cubicBezTo>
                      <a:pt x="6177905" y="2312031"/>
                      <a:pt x="6194288" y="2304220"/>
                      <a:pt x="6209909" y="2303459"/>
                    </a:cubicBezTo>
                    <a:cubicBezTo>
                      <a:pt x="6235437" y="2302124"/>
                      <a:pt x="6260964" y="2302697"/>
                      <a:pt x="6286493" y="2302315"/>
                    </a:cubicBezTo>
                    <a:cubicBezTo>
                      <a:pt x="6294876" y="2302124"/>
                      <a:pt x="6303068" y="2301362"/>
                      <a:pt x="6311449" y="2300980"/>
                    </a:cubicBezTo>
                    <a:cubicBezTo>
                      <a:pt x="6318880" y="2300601"/>
                      <a:pt x="6326691" y="2298887"/>
                      <a:pt x="6333739" y="2300218"/>
                    </a:cubicBezTo>
                    <a:cubicBezTo>
                      <a:pt x="6359268" y="2304983"/>
                      <a:pt x="6384414" y="2312793"/>
                      <a:pt x="6410131" y="2315841"/>
                    </a:cubicBezTo>
                    <a:cubicBezTo>
                      <a:pt x="6432420" y="2318507"/>
                      <a:pt x="6455472" y="2314889"/>
                      <a:pt x="6477951" y="2316793"/>
                    </a:cubicBezTo>
                    <a:cubicBezTo>
                      <a:pt x="6517576" y="2320032"/>
                      <a:pt x="6557201" y="2325747"/>
                      <a:pt x="6596828" y="2329368"/>
                    </a:cubicBezTo>
                    <a:cubicBezTo>
                      <a:pt x="6605401" y="2330130"/>
                      <a:pt x="6614353" y="2325365"/>
                      <a:pt x="6623118" y="2324985"/>
                    </a:cubicBezTo>
                    <a:cubicBezTo>
                      <a:pt x="6650551" y="2324033"/>
                      <a:pt x="6677984" y="2323841"/>
                      <a:pt x="6705417" y="2323272"/>
                    </a:cubicBezTo>
                    <a:cubicBezTo>
                      <a:pt x="6721038" y="2323080"/>
                      <a:pt x="6736851" y="2323651"/>
                      <a:pt x="6752283" y="2321937"/>
                    </a:cubicBezTo>
                    <a:cubicBezTo>
                      <a:pt x="6772665" y="2319651"/>
                      <a:pt x="6791144" y="2316221"/>
                      <a:pt x="6810195" y="2331082"/>
                    </a:cubicBezTo>
                    <a:cubicBezTo>
                      <a:pt x="6839534" y="2354132"/>
                      <a:pt x="6876872" y="2345178"/>
                      <a:pt x="6910782" y="2350512"/>
                    </a:cubicBezTo>
                    <a:cubicBezTo>
                      <a:pt x="6919547" y="2351847"/>
                      <a:pt x="6928501" y="2352036"/>
                      <a:pt x="6937263" y="2353561"/>
                    </a:cubicBezTo>
                    <a:cubicBezTo>
                      <a:pt x="6953457" y="2356418"/>
                      <a:pt x="6969457" y="2359657"/>
                      <a:pt x="6985653" y="2362897"/>
                    </a:cubicBezTo>
                    <a:cubicBezTo>
                      <a:pt x="6988509" y="2363467"/>
                      <a:pt x="6991747" y="2363659"/>
                      <a:pt x="6994415" y="2364611"/>
                    </a:cubicBezTo>
                    <a:cubicBezTo>
                      <a:pt x="7018991" y="2372611"/>
                      <a:pt x="7043184" y="2381755"/>
                      <a:pt x="7068141" y="2388234"/>
                    </a:cubicBezTo>
                    <a:cubicBezTo>
                      <a:pt x="7080334" y="2391472"/>
                      <a:pt x="7093860" y="2391853"/>
                      <a:pt x="7106432" y="2390138"/>
                    </a:cubicBezTo>
                    <a:cubicBezTo>
                      <a:pt x="7143199" y="2385185"/>
                      <a:pt x="7179587" y="2383089"/>
                      <a:pt x="7216547" y="2390330"/>
                    </a:cubicBezTo>
                    <a:cubicBezTo>
                      <a:pt x="7231214" y="2393186"/>
                      <a:pt x="7247599" y="2388424"/>
                      <a:pt x="7263220" y="2386709"/>
                    </a:cubicBezTo>
                    <a:cubicBezTo>
                      <a:pt x="7300559" y="2382137"/>
                      <a:pt x="7337899" y="2377183"/>
                      <a:pt x="7375428" y="2372803"/>
                    </a:cubicBezTo>
                    <a:cubicBezTo>
                      <a:pt x="7398860" y="2370135"/>
                      <a:pt x="7422483" y="2368611"/>
                      <a:pt x="7445916" y="2365945"/>
                    </a:cubicBezTo>
                    <a:cubicBezTo>
                      <a:pt x="7472967" y="2362705"/>
                      <a:pt x="7499828" y="2357753"/>
                      <a:pt x="7526880" y="2355084"/>
                    </a:cubicBezTo>
                    <a:cubicBezTo>
                      <a:pt x="7557742" y="2352036"/>
                      <a:pt x="7588795" y="2351466"/>
                      <a:pt x="7619655" y="2348226"/>
                    </a:cubicBezTo>
                    <a:cubicBezTo>
                      <a:pt x="7676047" y="2341940"/>
                      <a:pt x="7732247" y="2334509"/>
                      <a:pt x="7788636" y="2327461"/>
                    </a:cubicBezTo>
                    <a:cubicBezTo>
                      <a:pt x="7843311" y="2320603"/>
                      <a:pt x="7897987" y="2314507"/>
                      <a:pt x="7952280" y="2305935"/>
                    </a:cubicBezTo>
                    <a:cubicBezTo>
                      <a:pt x="7975142" y="2302315"/>
                      <a:pt x="7996859" y="2292408"/>
                      <a:pt x="8019339" y="2286884"/>
                    </a:cubicBezTo>
                    <a:cubicBezTo>
                      <a:pt x="8058774" y="2277357"/>
                      <a:pt x="8098590" y="2269357"/>
                      <a:pt x="8137835" y="2259832"/>
                    </a:cubicBezTo>
                    <a:cubicBezTo>
                      <a:pt x="8155359" y="2255641"/>
                      <a:pt x="8172124" y="2248593"/>
                      <a:pt x="8189651" y="2243639"/>
                    </a:cubicBezTo>
                    <a:cubicBezTo>
                      <a:pt x="8230992" y="2232208"/>
                      <a:pt x="8272903" y="2222874"/>
                      <a:pt x="8313671" y="2209920"/>
                    </a:cubicBezTo>
                    <a:cubicBezTo>
                      <a:pt x="8362822" y="2194297"/>
                      <a:pt x="8411019" y="2175439"/>
                      <a:pt x="8459979" y="2158864"/>
                    </a:cubicBezTo>
                    <a:cubicBezTo>
                      <a:pt x="8478269" y="2152578"/>
                      <a:pt x="8497511" y="2148957"/>
                      <a:pt x="8516369" y="2144003"/>
                    </a:cubicBezTo>
                    <a:cubicBezTo>
                      <a:pt x="8563425" y="2131431"/>
                      <a:pt x="8610288" y="2118095"/>
                      <a:pt x="8657726" y="2106284"/>
                    </a:cubicBezTo>
                    <a:cubicBezTo>
                      <a:pt x="8675253" y="2101901"/>
                      <a:pt x="8693731" y="2102284"/>
                      <a:pt x="8711448" y="2098664"/>
                    </a:cubicBezTo>
                    <a:cubicBezTo>
                      <a:pt x="8732023" y="2094472"/>
                      <a:pt x="8752407" y="2089138"/>
                      <a:pt x="8772219" y="2082280"/>
                    </a:cubicBezTo>
                    <a:cubicBezTo>
                      <a:pt x="8796985" y="2073707"/>
                      <a:pt x="8820990" y="2062659"/>
                      <a:pt x="8845565" y="2053705"/>
                    </a:cubicBezTo>
                    <a:cubicBezTo>
                      <a:pt x="8886142" y="2039034"/>
                      <a:pt x="8926911" y="2024557"/>
                      <a:pt x="8967871" y="2011221"/>
                    </a:cubicBezTo>
                    <a:cubicBezTo>
                      <a:pt x="8983301" y="2006268"/>
                      <a:pt x="9000257" y="2005697"/>
                      <a:pt x="9015878" y="2001124"/>
                    </a:cubicBezTo>
                    <a:cubicBezTo>
                      <a:pt x="9088840" y="1979597"/>
                      <a:pt x="9161805" y="1957880"/>
                      <a:pt x="9234579" y="1935209"/>
                    </a:cubicBezTo>
                    <a:cubicBezTo>
                      <a:pt x="9272298" y="1923399"/>
                      <a:pt x="9308875" y="1908538"/>
                      <a:pt x="9346597" y="1896917"/>
                    </a:cubicBezTo>
                    <a:cubicBezTo>
                      <a:pt x="9369267" y="1889869"/>
                      <a:pt x="9393650" y="1887773"/>
                      <a:pt x="9416321" y="1880724"/>
                    </a:cubicBezTo>
                    <a:cubicBezTo>
                      <a:pt x="9437278" y="1874247"/>
                      <a:pt x="9456709" y="1863578"/>
                      <a:pt x="9477283" y="1856149"/>
                    </a:cubicBezTo>
                    <a:cubicBezTo>
                      <a:pt x="9540152" y="1833097"/>
                      <a:pt x="9603971" y="1811953"/>
                      <a:pt x="9666265" y="1787186"/>
                    </a:cubicBezTo>
                    <a:cubicBezTo>
                      <a:pt x="9696749" y="1775183"/>
                      <a:pt x="9725323" y="1757849"/>
                      <a:pt x="9754088" y="1741464"/>
                    </a:cubicBezTo>
                    <a:cubicBezTo>
                      <a:pt x="9802858" y="1713841"/>
                      <a:pt x="9850865" y="1685074"/>
                      <a:pt x="9899446" y="1656880"/>
                    </a:cubicBezTo>
                    <a:cubicBezTo>
                      <a:pt x="9935832" y="1635924"/>
                      <a:pt x="9968027" y="1611347"/>
                      <a:pt x="9993175" y="1576487"/>
                    </a:cubicBezTo>
                    <a:cubicBezTo>
                      <a:pt x="10004797" y="1560484"/>
                      <a:pt x="10024990" y="1546768"/>
                      <a:pt x="10044230" y="1540480"/>
                    </a:cubicBezTo>
                    <a:cubicBezTo>
                      <a:pt x="10078713" y="1529241"/>
                      <a:pt x="10104430" y="1507522"/>
                      <a:pt x="10131863" y="1485613"/>
                    </a:cubicBezTo>
                    <a:cubicBezTo>
                      <a:pt x="10166536" y="1457801"/>
                      <a:pt x="10203304" y="1431509"/>
                      <a:pt x="10242357" y="1410555"/>
                    </a:cubicBezTo>
                    <a:cubicBezTo>
                      <a:pt x="10280840" y="1389980"/>
                      <a:pt x="10324086" y="1378549"/>
                      <a:pt x="10363709" y="1359499"/>
                    </a:cubicBezTo>
                    <a:cubicBezTo>
                      <a:pt x="10386952" y="1348259"/>
                      <a:pt x="10407146" y="1330353"/>
                      <a:pt x="10428291" y="1314920"/>
                    </a:cubicBezTo>
                    <a:cubicBezTo>
                      <a:pt x="10449438" y="1299489"/>
                      <a:pt x="10470394" y="1283486"/>
                      <a:pt x="10490969" y="1267104"/>
                    </a:cubicBezTo>
                    <a:cubicBezTo>
                      <a:pt x="10502208" y="1258149"/>
                      <a:pt x="10511734" y="1246909"/>
                      <a:pt x="10523354" y="1238337"/>
                    </a:cubicBezTo>
                    <a:cubicBezTo>
                      <a:pt x="10545263" y="1222334"/>
                      <a:pt x="10569075" y="1208808"/>
                      <a:pt x="10590031" y="1191664"/>
                    </a:cubicBezTo>
                    <a:cubicBezTo>
                      <a:pt x="10610225" y="1175089"/>
                      <a:pt x="10633467" y="1166707"/>
                      <a:pt x="10656519" y="1156038"/>
                    </a:cubicBezTo>
                    <a:cubicBezTo>
                      <a:pt x="10674046" y="1148036"/>
                      <a:pt x="10686617" y="1130320"/>
                      <a:pt x="10703573" y="1120603"/>
                    </a:cubicBezTo>
                    <a:cubicBezTo>
                      <a:pt x="10727767" y="1106697"/>
                      <a:pt x="10746246" y="1089553"/>
                      <a:pt x="10764534" y="1067643"/>
                    </a:cubicBezTo>
                    <a:cubicBezTo>
                      <a:pt x="10785111" y="1043068"/>
                      <a:pt x="10820162" y="1029732"/>
                      <a:pt x="10850453" y="1014301"/>
                    </a:cubicBezTo>
                    <a:cubicBezTo>
                      <a:pt x="10876171" y="1001157"/>
                      <a:pt x="10906081" y="995632"/>
                      <a:pt x="10929704" y="980201"/>
                    </a:cubicBezTo>
                    <a:cubicBezTo>
                      <a:pt x="10946279" y="969342"/>
                      <a:pt x="10958661" y="948957"/>
                      <a:pt x="10967423" y="930289"/>
                    </a:cubicBezTo>
                    <a:cubicBezTo>
                      <a:pt x="10987046" y="887995"/>
                      <a:pt x="11021146" y="861897"/>
                      <a:pt x="11058869" y="838084"/>
                    </a:cubicBezTo>
                    <a:cubicBezTo>
                      <a:pt x="11097350" y="813699"/>
                      <a:pt x="11133927" y="786836"/>
                      <a:pt x="11172600" y="762834"/>
                    </a:cubicBezTo>
                    <a:cubicBezTo>
                      <a:pt x="11211843" y="738638"/>
                      <a:pt x="11243658" y="706443"/>
                      <a:pt x="11275283" y="673676"/>
                    </a:cubicBezTo>
                    <a:cubicBezTo>
                      <a:pt x="11288238" y="660150"/>
                      <a:pt x="11305192" y="650434"/>
                      <a:pt x="11320623" y="639195"/>
                    </a:cubicBezTo>
                    <a:cubicBezTo>
                      <a:pt x="11338339" y="626241"/>
                      <a:pt x="11355296" y="611953"/>
                      <a:pt x="11374346" y="601664"/>
                    </a:cubicBezTo>
                    <a:cubicBezTo>
                      <a:pt x="11398160" y="588709"/>
                      <a:pt x="11424069" y="579757"/>
                      <a:pt x="11448453" y="567755"/>
                    </a:cubicBezTo>
                    <a:cubicBezTo>
                      <a:pt x="11476838" y="553657"/>
                      <a:pt x="11505795" y="539750"/>
                      <a:pt x="11532275" y="522605"/>
                    </a:cubicBezTo>
                    <a:cubicBezTo>
                      <a:pt x="11545039" y="514413"/>
                      <a:pt x="11553613" y="499363"/>
                      <a:pt x="11562947" y="486598"/>
                    </a:cubicBezTo>
                    <a:cubicBezTo>
                      <a:pt x="11599714" y="436305"/>
                      <a:pt x="11635529" y="385441"/>
                      <a:pt x="11672489" y="335337"/>
                    </a:cubicBezTo>
                    <a:cubicBezTo>
                      <a:pt x="11712304" y="281424"/>
                      <a:pt x="11763931" y="241608"/>
                      <a:pt x="11821656" y="207889"/>
                    </a:cubicBezTo>
                    <a:cubicBezTo>
                      <a:pt x="11877664" y="175312"/>
                      <a:pt x="11931195" y="138734"/>
                      <a:pt x="11986443" y="104824"/>
                    </a:cubicBezTo>
                    <a:cubicBezTo>
                      <a:pt x="11998443" y="97395"/>
                      <a:pt x="12013114" y="94347"/>
                      <a:pt x="12026448" y="88821"/>
                    </a:cubicBezTo>
                    <a:cubicBezTo>
                      <a:pt x="12072360" y="69580"/>
                      <a:pt x="12118083" y="50147"/>
                      <a:pt x="12160947" y="28621"/>
                    </a:cubicBezTo>
                    <a:lnTo>
                      <a:pt x="12192000" y="0"/>
                    </a:lnTo>
                    <a:close/>
                  </a:path>
                </a:pathLst>
              </a:custGeom>
              <a:solidFill>
                <a:schemeClr val="tx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5" name="Freeform: Shape 14">
                <a:extLst>
                  <a:ext uri="{FF2B5EF4-FFF2-40B4-BE49-F238E27FC236}">
                    <a16:creationId xmlns:a16="http://schemas.microsoft.com/office/drawing/2014/main" id="{D1A0BEEB-C008-4150-A935-C6AAF537DA1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3681702"/>
                <a:ext cx="12192000" cy="3176298"/>
              </a:xfrm>
              <a:custGeom>
                <a:avLst/>
                <a:gdLst>
                  <a:gd name="connsiteX0" fmla="*/ 12192000 w 12192000"/>
                  <a:gd name="connsiteY0" fmla="*/ 0 h 3176298"/>
                  <a:gd name="connsiteX1" fmla="*/ 12192000 w 12192000"/>
                  <a:gd name="connsiteY1" fmla="*/ 3176298 h 3176298"/>
                  <a:gd name="connsiteX2" fmla="*/ 0 w 12192000"/>
                  <a:gd name="connsiteY2" fmla="*/ 3176298 h 3176298"/>
                  <a:gd name="connsiteX3" fmla="*/ 0 w 12192000"/>
                  <a:gd name="connsiteY3" fmla="*/ 2264980 h 3176298"/>
                  <a:gd name="connsiteX4" fmla="*/ 544 w 12192000"/>
                  <a:gd name="connsiteY4" fmla="*/ 2264980 h 3176298"/>
                  <a:gd name="connsiteX5" fmla="*/ 544 w 12192000"/>
                  <a:gd name="connsiteY5" fmla="*/ 2392219 h 3176298"/>
                  <a:gd name="connsiteX6" fmla="*/ 61197 w 12192000"/>
                  <a:gd name="connsiteY6" fmla="*/ 2387448 h 3176298"/>
                  <a:gd name="connsiteX7" fmla="*/ 119613 w 12192000"/>
                  <a:gd name="connsiteY7" fmla="*/ 2369945 h 3176298"/>
                  <a:gd name="connsiteX8" fmla="*/ 172384 w 12192000"/>
                  <a:gd name="connsiteY8" fmla="*/ 2347084 h 3176298"/>
                  <a:gd name="connsiteX9" fmla="*/ 274873 w 12192000"/>
                  <a:gd name="connsiteY9" fmla="*/ 2336988 h 3176298"/>
                  <a:gd name="connsiteX10" fmla="*/ 307259 w 12192000"/>
                  <a:gd name="connsiteY10" fmla="*/ 2331461 h 3176298"/>
                  <a:gd name="connsiteX11" fmla="*/ 394511 w 12192000"/>
                  <a:gd name="connsiteY11" fmla="*/ 2308601 h 3176298"/>
                  <a:gd name="connsiteX12" fmla="*/ 494337 w 12192000"/>
                  <a:gd name="connsiteY12" fmla="*/ 2268213 h 3176298"/>
                  <a:gd name="connsiteX13" fmla="*/ 546917 w 12192000"/>
                  <a:gd name="connsiteY13" fmla="*/ 2283264 h 3176298"/>
                  <a:gd name="connsiteX14" fmla="*/ 730754 w 12192000"/>
                  <a:gd name="connsiteY14" fmla="*/ 2240780 h 3176298"/>
                  <a:gd name="connsiteX15" fmla="*/ 785432 w 12192000"/>
                  <a:gd name="connsiteY15" fmla="*/ 2218682 h 3176298"/>
                  <a:gd name="connsiteX16" fmla="*/ 801053 w 12192000"/>
                  <a:gd name="connsiteY16" fmla="*/ 2204013 h 3176298"/>
                  <a:gd name="connsiteX17" fmla="*/ 858205 w 12192000"/>
                  <a:gd name="connsiteY17" fmla="*/ 2169532 h 3176298"/>
                  <a:gd name="connsiteX18" fmla="*/ 949646 w 12192000"/>
                  <a:gd name="connsiteY18" fmla="*/ 2157340 h 3176298"/>
                  <a:gd name="connsiteX19" fmla="*/ 960887 w 12192000"/>
                  <a:gd name="connsiteY19" fmla="*/ 2150099 h 3176298"/>
                  <a:gd name="connsiteX20" fmla="*/ 977653 w 12192000"/>
                  <a:gd name="connsiteY20" fmla="*/ 2138480 h 3176298"/>
                  <a:gd name="connsiteX21" fmla="*/ 1071762 w 12192000"/>
                  <a:gd name="connsiteY21" fmla="*/ 2117905 h 3176298"/>
                  <a:gd name="connsiteX22" fmla="*/ 1092527 w 12192000"/>
                  <a:gd name="connsiteY22" fmla="*/ 2111428 h 3176298"/>
                  <a:gd name="connsiteX23" fmla="*/ 1109865 w 12192000"/>
                  <a:gd name="connsiteY23" fmla="*/ 2100568 h 3176298"/>
                  <a:gd name="connsiteX24" fmla="*/ 1162823 w 12192000"/>
                  <a:gd name="connsiteY24" fmla="*/ 2075613 h 3176298"/>
                  <a:gd name="connsiteX25" fmla="*/ 1206641 w 12192000"/>
                  <a:gd name="connsiteY25" fmla="*/ 2074851 h 3176298"/>
                  <a:gd name="connsiteX26" fmla="*/ 1267411 w 12192000"/>
                  <a:gd name="connsiteY26" fmla="*/ 2060753 h 3176298"/>
                  <a:gd name="connsiteX27" fmla="*/ 1380762 w 12192000"/>
                  <a:gd name="connsiteY27" fmla="*/ 2046847 h 3176298"/>
                  <a:gd name="connsiteX28" fmla="*/ 1404006 w 12192000"/>
                  <a:gd name="connsiteY28" fmla="*/ 2038844 h 3176298"/>
                  <a:gd name="connsiteX29" fmla="*/ 1544598 w 12192000"/>
                  <a:gd name="connsiteY29" fmla="*/ 2000932 h 3176298"/>
                  <a:gd name="connsiteX30" fmla="*/ 1657188 w 12192000"/>
                  <a:gd name="connsiteY30" fmla="*/ 2001697 h 3176298"/>
                  <a:gd name="connsiteX31" fmla="*/ 1665950 w 12192000"/>
                  <a:gd name="connsiteY31" fmla="*/ 2003411 h 3176298"/>
                  <a:gd name="connsiteX32" fmla="*/ 1709006 w 12192000"/>
                  <a:gd name="connsiteY32" fmla="*/ 2015983 h 3176298"/>
                  <a:gd name="connsiteX33" fmla="*/ 1775684 w 12192000"/>
                  <a:gd name="connsiteY33" fmla="*/ 2012555 h 3176298"/>
                  <a:gd name="connsiteX34" fmla="*/ 1821596 w 12192000"/>
                  <a:gd name="connsiteY34" fmla="*/ 1995218 h 3176298"/>
                  <a:gd name="connsiteX35" fmla="*/ 1878748 w 12192000"/>
                  <a:gd name="connsiteY35" fmla="*/ 1994457 h 3176298"/>
                  <a:gd name="connsiteX36" fmla="*/ 1944092 w 12192000"/>
                  <a:gd name="connsiteY36" fmla="*/ 2005315 h 3176298"/>
                  <a:gd name="connsiteX37" fmla="*/ 1973429 w 12192000"/>
                  <a:gd name="connsiteY37" fmla="*/ 2007601 h 3176298"/>
                  <a:gd name="connsiteX38" fmla="*/ 2054013 w 12192000"/>
                  <a:gd name="connsiteY38" fmla="*/ 2030082 h 3176298"/>
                  <a:gd name="connsiteX39" fmla="*/ 2102021 w 12192000"/>
                  <a:gd name="connsiteY39" fmla="*/ 2024557 h 3176298"/>
                  <a:gd name="connsiteX40" fmla="*/ 2149267 w 12192000"/>
                  <a:gd name="connsiteY40" fmla="*/ 2009697 h 3176298"/>
                  <a:gd name="connsiteX41" fmla="*/ 2179556 w 12192000"/>
                  <a:gd name="connsiteY41" fmla="*/ 1995409 h 3176298"/>
                  <a:gd name="connsiteX42" fmla="*/ 2240710 w 12192000"/>
                  <a:gd name="connsiteY42" fmla="*/ 1985312 h 3176298"/>
                  <a:gd name="connsiteX43" fmla="*/ 2251948 w 12192000"/>
                  <a:gd name="connsiteY43" fmla="*/ 1986836 h 3176298"/>
                  <a:gd name="connsiteX44" fmla="*/ 2434456 w 12192000"/>
                  <a:gd name="connsiteY44" fmla="*/ 1999410 h 3176298"/>
                  <a:gd name="connsiteX45" fmla="*/ 2506847 w 12192000"/>
                  <a:gd name="connsiteY45" fmla="*/ 2019603 h 3176298"/>
                  <a:gd name="connsiteX46" fmla="*/ 2522279 w 12192000"/>
                  <a:gd name="connsiteY46" fmla="*/ 2022080 h 3176298"/>
                  <a:gd name="connsiteX47" fmla="*/ 2676398 w 12192000"/>
                  <a:gd name="connsiteY47" fmla="*/ 2044751 h 3176298"/>
                  <a:gd name="connsiteX48" fmla="*/ 2693543 w 12192000"/>
                  <a:gd name="connsiteY48" fmla="*/ 2045703 h 3176298"/>
                  <a:gd name="connsiteX49" fmla="*/ 2741360 w 12192000"/>
                  <a:gd name="connsiteY49" fmla="*/ 2041701 h 3176298"/>
                  <a:gd name="connsiteX50" fmla="*/ 2854140 w 12192000"/>
                  <a:gd name="connsiteY50" fmla="*/ 2082851 h 3176298"/>
                  <a:gd name="connsiteX51" fmla="*/ 2967110 w 12192000"/>
                  <a:gd name="connsiteY51" fmla="*/ 2096949 h 3176298"/>
                  <a:gd name="connsiteX52" fmla="*/ 3029216 w 12192000"/>
                  <a:gd name="connsiteY52" fmla="*/ 2096757 h 3176298"/>
                  <a:gd name="connsiteX53" fmla="*/ 3073604 w 12192000"/>
                  <a:gd name="connsiteY53" fmla="*/ 2106856 h 3176298"/>
                  <a:gd name="connsiteX54" fmla="*/ 3182763 w 12192000"/>
                  <a:gd name="connsiteY54" fmla="*/ 2137527 h 3176298"/>
                  <a:gd name="connsiteX55" fmla="*/ 3234202 w 12192000"/>
                  <a:gd name="connsiteY55" fmla="*/ 2142289 h 3176298"/>
                  <a:gd name="connsiteX56" fmla="*/ 3288877 w 12192000"/>
                  <a:gd name="connsiteY56" fmla="*/ 2152578 h 3176298"/>
                  <a:gd name="connsiteX57" fmla="*/ 3424135 w 12192000"/>
                  <a:gd name="connsiteY57" fmla="*/ 2198680 h 3176298"/>
                  <a:gd name="connsiteX58" fmla="*/ 3534629 w 12192000"/>
                  <a:gd name="connsiteY58" fmla="*/ 2196013 h 3176298"/>
                  <a:gd name="connsiteX59" fmla="*/ 3605116 w 12192000"/>
                  <a:gd name="connsiteY59" fmla="*/ 2196583 h 3176298"/>
                  <a:gd name="connsiteX60" fmla="*/ 3689131 w 12192000"/>
                  <a:gd name="connsiteY60" fmla="*/ 2211824 h 3176298"/>
                  <a:gd name="connsiteX61" fmla="*/ 3757902 w 12192000"/>
                  <a:gd name="connsiteY61" fmla="*/ 2234114 h 3176298"/>
                  <a:gd name="connsiteX62" fmla="*/ 3852966 w 12192000"/>
                  <a:gd name="connsiteY62" fmla="*/ 2251831 h 3176298"/>
                  <a:gd name="connsiteX63" fmla="*/ 3947648 w 12192000"/>
                  <a:gd name="connsiteY63" fmla="*/ 2285932 h 3176298"/>
                  <a:gd name="connsiteX64" fmla="*/ 4013753 w 12192000"/>
                  <a:gd name="connsiteY64" fmla="*/ 2312031 h 3176298"/>
                  <a:gd name="connsiteX65" fmla="*/ 4105766 w 12192000"/>
                  <a:gd name="connsiteY65" fmla="*/ 2335082 h 3176298"/>
                  <a:gd name="connsiteX66" fmla="*/ 4246551 w 12192000"/>
                  <a:gd name="connsiteY66" fmla="*/ 2351274 h 3176298"/>
                  <a:gd name="connsiteX67" fmla="*/ 4311323 w 12192000"/>
                  <a:gd name="connsiteY67" fmla="*/ 2352991 h 3176298"/>
                  <a:gd name="connsiteX68" fmla="*/ 4413817 w 12192000"/>
                  <a:gd name="connsiteY68" fmla="*/ 2390899 h 3176298"/>
                  <a:gd name="connsiteX69" fmla="*/ 4457632 w 12192000"/>
                  <a:gd name="connsiteY69" fmla="*/ 2409188 h 3176298"/>
                  <a:gd name="connsiteX70" fmla="*/ 4497068 w 12192000"/>
                  <a:gd name="connsiteY70" fmla="*/ 2393947 h 3176298"/>
                  <a:gd name="connsiteX71" fmla="*/ 4522596 w 12192000"/>
                  <a:gd name="connsiteY71" fmla="*/ 2376421 h 3176298"/>
                  <a:gd name="connsiteX72" fmla="*/ 4603368 w 12192000"/>
                  <a:gd name="connsiteY72" fmla="*/ 2391282 h 3176298"/>
                  <a:gd name="connsiteX73" fmla="*/ 4689098 w 12192000"/>
                  <a:gd name="connsiteY73" fmla="*/ 2406903 h 3176298"/>
                  <a:gd name="connsiteX74" fmla="*/ 4719697 w 12192000"/>
                  <a:gd name="connsiteY74" fmla="*/ 2413428 h 3176298"/>
                  <a:gd name="connsiteX75" fmla="*/ 4726469 w 12192000"/>
                  <a:gd name="connsiteY75" fmla="*/ 2414298 h 3176298"/>
                  <a:gd name="connsiteX76" fmla="*/ 4785776 w 12192000"/>
                  <a:gd name="connsiteY76" fmla="*/ 2414298 h 3176298"/>
                  <a:gd name="connsiteX77" fmla="*/ 4788661 w 12192000"/>
                  <a:gd name="connsiteY77" fmla="*/ 2414047 h 3176298"/>
                  <a:gd name="connsiteX78" fmla="*/ 4827024 w 12192000"/>
                  <a:gd name="connsiteY78" fmla="*/ 2408999 h 3176298"/>
                  <a:gd name="connsiteX79" fmla="*/ 4887415 w 12192000"/>
                  <a:gd name="connsiteY79" fmla="*/ 2405570 h 3176298"/>
                  <a:gd name="connsiteX80" fmla="*/ 4936184 w 12192000"/>
                  <a:gd name="connsiteY80" fmla="*/ 2395853 h 3176298"/>
                  <a:gd name="connsiteX81" fmla="*/ 4953328 w 12192000"/>
                  <a:gd name="connsiteY81" fmla="*/ 2390138 h 3176298"/>
                  <a:gd name="connsiteX82" fmla="*/ 5089162 w 12192000"/>
                  <a:gd name="connsiteY82" fmla="*/ 2345560 h 3176298"/>
                  <a:gd name="connsiteX83" fmla="*/ 5234326 w 12192000"/>
                  <a:gd name="connsiteY83" fmla="*/ 2309935 h 3176298"/>
                  <a:gd name="connsiteX84" fmla="*/ 5328438 w 12192000"/>
                  <a:gd name="connsiteY84" fmla="*/ 2332416 h 3176298"/>
                  <a:gd name="connsiteX85" fmla="*/ 5363491 w 12192000"/>
                  <a:gd name="connsiteY85" fmla="*/ 2332034 h 3176298"/>
                  <a:gd name="connsiteX86" fmla="*/ 5524660 w 12192000"/>
                  <a:gd name="connsiteY86" fmla="*/ 2337178 h 3176298"/>
                  <a:gd name="connsiteX87" fmla="*/ 5553045 w 12192000"/>
                  <a:gd name="connsiteY87" fmla="*/ 2342701 h 3176298"/>
                  <a:gd name="connsiteX88" fmla="*/ 5706401 w 12192000"/>
                  <a:gd name="connsiteY88" fmla="*/ 2320032 h 3176298"/>
                  <a:gd name="connsiteX89" fmla="*/ 5762029 w 12192000"/>
                  <a:gd name="connsiteY89" fmla="*/ 2316221 h 3176298"/>
                  <a:gd name="connsiteX90" fmla="*/ 5813276 w 12192000"/>
                  <a:gd name="connsiteY90" fmla="*/ 2309935 h 3176298"/>
                  <a:gd name="connsiteX91" fmla="*/ 5884906 w 12192000"/>
                  <a:gd name="connsiteY91" fmla="*/ 2308411 h 3176298"/>
                  <a:gd name="connsiteX92" fmla="*/ 5959204 w 12192000"/>
                  <a:gd name="connsiteY92" fmla="*/ 2311269 h 3176298"/>
                  <a:gd name="connsiteX93" fmla="*/ 6042072 w 12192000"/>
                  <a:gd name="connsiteY93" fmla="*/ 2310697 h 3176298"/>
                  <a:gd name="connsiteX94" fmla="*/ 6074842 w 12192000"/>
                  <a:gd name="connsiteY94" fmla="*/ 2305745 h 3176298"/>
                  <a:gd name="connsiteX95" fmla="*/ 6163425 w 12192000"/>
                  <a:gd name="connsiteY95" fmla="*/ 2309172 h 3176298"/>
                  <a:gd name="connsiteX96" fmla="*/ 6209909 w 12192000"/>
                  <a:gd name="connsiteY96" fmla="*/ 2303459 h 3176298"/>
                  <a:gd name="connsiteX97" fmla="*/ 6286493 w 12192000"/>
                  <a:gd name="connsiteY97" fmla="*/ 2302315 h 3176298"/>
                  <a:gd name="connsiteX98" fmla="*/ 6311449 w 12192000"/>
                  <a:gd name="connsiteY98" fmla="*/ 2300980 h 3176298"/>
                  <a:gd name="connsiteX99" fmla="*/ 6333739 w 12192000"/>
                  <a:gd name="connsiteY99" fmla="*/ 2300218 h 3176298"/>
                  <a:gd name="connsiteX100" fmla="*/ 6410131 w 12192000"/>
                  <a:gd name="connsiteY100" fmla="*/ 2315841 h 3176298"/>
                  <a:gd name="connsiteX101" fmla="*/ 6477951 w 12192000"/>
                  <a:gd name="connsiteY101" fmla="*/ 2316793 h 3176298"/>
                  <a:gd name="connsiteX102" fmla="*/ 6596828 w 12192000"/>
                  <a:gd name="connsiteY102" fmla="*/ 2329368 h 3176298"/>
                  <a:gd name="connsiteX103" fmla="*/ 6623118 w 12192000"/>
                  <a:gd name="connsiteY103" fmla="*/ 2324985 h 3176298"/>
                  <a:gd name="connsiteX104" fmla="*/ 6705417 w 12192000"/>
                  <a:gd name="connsiteY104" fmla="*/ 2323272 h 3176298"/>
                  <a:gd name="connsiteX105" fmla="*/ 6752283 w 12192000"/>
                  <a:gd name="connsiteY105" fmla="*/ 2321937 h 3176298"/>
                  <a:gd name="connsiteX106" fmla="*/ 6810195 w 12192000"/>
                  <a:gd name="connsiteY106" fmla="*/ 2331082 h 3176298"/>
                  <a:gd name="connsiteX107" fmla="*/ 6910782 w 12192000"/>
                  <a:gd name="connsiteY107" fmla="*/ 2350512 h 3176298"/>
                  <a:gd name="connsiteX108" fmla="*/ 6937263 w 12192000"/>
                  <a:gd name="connsiteY108" fmla="*/ 2353561 h 3176298"/>
                  <a:gd name="connsiteX109" fmla="*/ 6985653 w 12192000"/>
                  <a:gd name="connsiteY109" fmla="*/ 2362897 h 3176298"/>
                  <a:gd name="connsiteX110" fmla="*/ 6994415 w 12192000"/>
                  <a:gd name="connsiteY110" fmla="*/ 2364611 h 3176298"/>
                  <a:gd name="connsiteX111" fmla="*/ 7068141 w 12192000"/>
                  <a:gd name="connsiteY111" fmla="*/ 2388234 h 3176298"/>
                  <a:gd name="connsiteX112" fmla="*/ 7106432 w 12192000"/>
                  <a:gd name="connsiteY112" fmla="*/ 2390138 h 3176298"/>
                  <a:gd name="connsiteX113" fmla="*/ 7216547 w 12192000"/>
                  <a:gd name="connsiteY113" fmla="*/ 2390330 h 3176298"/>
                  <a:gd name="connsiteX114" fmla="*/ 7263220 w 12192000"/>
                  <a:gd name="connsiteY114" fmla="*/ 2386709 h 3176298"/>
                  <a:gd name="connsiteX115" fmla="*/ 7375428 w 12192000"/>
                  <a:gd name="connsiteY115" fmla="*/ 2372803 h 3176298"/>
                  <a:gd name="connsiteX116" fmla="*/ 7445916 w 12192000"/>
                  <a:gd name="connsiteY116" fmla="*/ 2365945 h 3176298"/>
                  <a:gd name="connsiteX117" fmla="*/ 7526880 w 12192000"/>
                  <a:gd name="connsiteY117" fmla="*/ 2355084 h 3176298"/>
                  <a:gd name="connsiteX118" fmla="*/ 7619655 w 12192000"/>
                  <a:gd name="connsiteY118" fmla="*/ 2348226 h 3176298"/>
                  <a:gd name="connsiteX119" fmla="*/ 7788636 w 12192000"/>
                  <a:gd name="connsiteY119" fmla="*/ 2327461 h 3176298"/>
                  <a:gd name="connsiteX120" fmla="*/ 7952280 w 12192000"/>
                  <a:gd name="connsiteY120" fmla="*/ 2305935 h 3176298"/>
                  <a:gd name="connsiteX121" fmla="*/ 8019339 w 12192000"/>
                  <a:gd name="connsiteY121" fmla="*/ 2286884 h 3176298"/>
                  <a:gd name="connsiteX122" fmla="*/ 8137835 w 12192000"/>
                  <a:gd name="connsiteY122" fmla="*/ 2259832 h 3176298"/>
                  <a:gd name="connsiteX123" fmla="*/ 8189651 w 12192000"/>
                  <a:gd name="connsiteY123" fmla="*/ 2243639 h 3176298"/>
                  <a:gd name="connsiteX124" fmla="*/ 8313671 w 12192000"/>
                  <a:gd name="connsiteY124" fmla="*/ 2209920 h 3176298"/>
                  <a:gd name="connsiteX125" fmla="*/ 8459979 w 12192000"/>
                  <a:gd name="connsiteY125" fmla="*/ 2158864 h 3176298"/>
                  <a:gd name="connsiteX126" fmla="*/ 8516369 w 12192000"/>
                  <a:gd name="connsiteY126" fmla="*/ 2144003 h 3176298"/>
                  <a:gd name="connsiteX127" fmla="*/ 8657726 w 12192000"/>
                  <a:gd name="connsiteY127" fmla="*/ 2106284 h 3176298"/>
                  <a:gd name="connsiteX128" fmla="*/ 8711448 w 12192000"/>
                  <a:gd name="connsiteY128" fmla="*/ 2098664 h 3176298"/>
                  <a:gd name="connsiteX129" fmla="*/ 8772219 w 12192000"/>
                  <a:gd name="connsiteY129" fmla="*/ 2082280 h 3176298"/>
                  <a:gd name="connsiteX130" fmla="*/ 8845565 w 12192000"/>
                  <a:gd name="connsiteY130" fmla="*/ 2053705 h 3176298"/>
                  <a:gd name="connsiteX131" fmla="*/ 8967871 w 12192000"/>
                  <a:gd name="connsiteY131" fmla="*/ 2011221 h 3176298"/>
                  <a:gd name="connsiteX132" fmla="*/ 9015878 w 12192000"/>
                  <a:gd name="connsiteY132" fmla="*/ 2001124 h 3176298"/>
                  <a:gd name="connsiteX133" fmla="*/ 9234579 w 12192000"/>
                  <a:gd name="connsiteY133" fmla="*/ 1935209 h 3176298"/>
                  <a:gd name="connsiteX134" fmla="*/ 9346597 w 12192000"/>
                  <a:gd name="connsiteY134" fmla="*/ 1896917 h 3176298"/>
                  <a:gd name="connsiteX135" fmla="*/ 9416321 w 12192000"/>
                  <a:gd name="connsiteY135" fmla="*/ 1880724 h 3176298"/>
                  <a:gd name="connsiteX136" fmla="*/ 9477283 w 12192000"/>
                  <a:gd name="connsiteY136" fmla="*/ 1856149 h 3176298"/>
                  <a:gd name="connsiteX137" fmla="*/ 9666265 w 12192000"/>
                  <a:gd name="connsiteY137" fmla="*/ 1787186 h 3176298"/>
                  <a:gd name="connsiteX138" fmla="*/ 9754088 w 12192000"/>
                  <a:gd name="connsiteY138" fmla="*/ 1741464 h 3176298"/>
                  <a:gd name="connsiteX139" fmla="*/ 9899446 w 12192000"/>
                  <a:gd name="connsiteY139" fmla="*/ 1656880 h 3176298"/>
                  <a:gd name="connsiteX140" fmla="*/ 9993175 w 12192000"/>
                  <a:gd name="connsiteY140" fmla="*/ 1576487 h 3176298"/>
                  <a:gd name="connsiteX141" fmla="*/ 10044230 w 12192000"/>
                  <a:gd name="connsiteY141" fmla="*/ 1540480 h 3176298"/>
                  <a:gd name="connsiteX142" fmla="*/ 10131863 w 12192000"/>
                  <a:gd name="connsiteY142" fmla="*/ 1485613 h 3176298"/>
                  <a:gd name="connsiteX143" fmla="*/ 10242357 w 12192000"/>
                  <a:gd name="connsiteY143" fmla="*/ 1410555 h 3176298"/>
                  <a:gd name="connsiteX144" fmla="*/ 10363709 w 12192000"/>
                  <a:gd name="connsiteY144" fmla="*/ 1359499 h 3176298"/>
                  <a:gd name="connsiteX145" fmla="*/ 10428291 w 12192000"/>
                  <a:gd name="connsiteY145" fmla="*/ 1314920 h 3176298"/>
                  <a:gd name="connsiteX146" fmla="*/ 10490969 w 12192000"/>
                  <a:gd name="connsiteY146" fmla="*/ 1267104 h 3176298"/>
                  <a:gd name="connsiteX147" fmla="*/ 10523354 w 12192000"/>
                  <a:gd name="connsiteY147" fmla="*/ 1238337 h 3176298"/>
                  <a:gd name="connsiteX148" fmla="*/ 10590031 w 12192000"/>
                  <a:gd name="connsiteY148" fmla="*/ 1191664 h 3176298"/>
                  <a:gd name="connsiteX149" fmla="*/ 10656519 w 12192000"/>
                  <a:gd name="connsiteY149" fmla="*/ 1156038 h 3176298"/>
                  <a:gd name="connsiteX150" fmla="*/ 10703573 w 12192000"/>
                  <a:gd name="connsiteY150" fmla="*/ 1120603 h 3176298"/>
                  <a:gd name="connsiteX151" fmla="*/ 10764534 w 12192000"/>
                  <a:gd name="connsiteY151" fmla="*/ 1067643 h 3176298"/>
                  <a:gd name="connsiteX152" fmla="*/ 10850453 w 12192000"/>
                  <a:gd name="connsiteY152" fmla="*/ 1014301 h 3176298"/>
                  <a:gd name="connsiteX153" fmla="*/ 10929704 w 12192000"/>
                  <a:gd name="connsiteY153" fmla="*/ 980201 h 3176298"/>
                  <a:gd name="connsiteX154" fmla="*/ 10967423 w 12192000"/>
                  <a:gd name="connsiteY154" fmla="*/ 930289 h 3176298"/>
                  <a:gd name="connsiteX155" fmla="*/ 11058869 w 12192000"/>
                  <a:gd name="connsiteY155" fmla="*/ 838084 h 3176298"/>
                  <a:gd name="connsiteX156" fmla="*/ 11172600 w 12192000"/>
                  <a:gd name="connsiteY156" fmla="*/ 762834 h 3176298"/>
                  <a:gd name="connsiteX157" fmla="*/ 11275283 w 12192000"/>
                  <a:gd name="connsiteY157" fmla="*/ 673676 h 3176298"/>
                  <a:gd name="connsiteX158" fmla="*/ 11320623 w 12192000"/>
                  <a:gd name="connsiteY158" fmla="*/ 639195 h 3176298"/>
                  <a:gd name="connsiteX159" fmla="*/ 11374346 w 12192000"/>
                  <a:gd name="connsiteY159" fmla="*/ 601664 h 3176298"/>
                  <a:gd name="connsiteX160" fmla="*/ 11448453 w 12192000"/>
                  <a:gd name="connsiteY160" fmla="*/ 567755 h 3176298"/>
                  <a:gd name="connsiteX161" fmla="*/ 11532275 w 12192000"/>
                  <a:gd name="connsiteY161" fmla="*/ 522605 h 3176298"/>
                  <a:gd name="connsiteX162" fmla="*/ 11562947 w 12192000"/>
                  <a:gd name="connsiteY162" fmla="*/ 486598 h 3176298"/>
                  <a:gd name="connsiteX163" fmla="*/ 11672489 w 12192000"/>
                  <a:gd name="connsiteY163" fmla="*/ 335337 h 3176298"/>
                  <a:gd name="connsiteX164" fmla="*/ 11821656 w 12192000"/>
                  <a:gd name="connsiteY164" fmla="*/ 207889 h 3176298"/>
                  <a:gd name="connsiteX165" fmla="*/ 11986443 w 12192000"/>
                  <a:gd name="connsiteY165" fmla="*/ 104824 h 3176298"/>
                  <a:gd name="connsiteX166" fmla="*/ 12026448 w 12192000"/>
                  <a:gd name="connsiteY166" fmla="*/ 88821 h 3176298"/>
                  <a:gd name="connsiteX167" fmla="*/ 12160947 w 12192000"/>
                  <a:gd name="connsiteY167" fmla="*/ 28621 h 3176298"/>
                  <a:gd name="connsiteX168" fmla="*/ 12192000 w 12192000"/>
                  <a:gd name="connsiteY168" fmla="*/ 0 h 31762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Lst>
                <a:rect l="l" t="t" r="r" b="b"/>
                <a:pathLst>
                  <a:path w="12192000" h="3176298">
                    <a:moveTo>
                      <a:pt x="12192000" y="0"/>
                    </a:moveTo>
                    <a:lnTo>
                      <a:pt x="12192000" y="3176298"/>
                    </a:lnTo>
                    <a:lnTo>
                      <a:pt x="0" y="3176298"/>
                    </a:lnTo>
                    <a:lnTo>
                      <a:pt x="0" y="2264980"/>
                    </a:lnTo>
                    <a:lnTo>
                      <a:pt x="544" y="2264980"/>
                    </a:lnTo>
                    <a:lnTo>
                      <a:pt x="544" y="2392219"/>
                    </a:lnTo>
                    <a:lnTo>
                      <a:pt x="61197" y="2387448"/>
                    </a:lnTo>
                    <a:cubicBezTo>
                      <a:pt x="80794" y="2382137"/>
                      <a:pt x="99990" y="2374707"/>
                      <a:pt x="119613" y="2369945"/>
                    </a:cubicBezTo>
                    <a:cubicBezTo>
                      <a:pt x="137898" y="2365563"/>
                      <a:pt x="155046" y="2355466"/>
                      <a:pt x="172384" y="2347084"/>
                    </a:cubicBezTo>
                    <a:cubicBezTo>
                      <a:pt x="205529" y="2331082"/>
                      <a:pt x="240965" y="2341178"/>
                      <a:pt x="274873" y="2336988"/>
                    </a:cubicBezTo>
                    <a:cubicBezTo>
                      <a:pt x="285732" y="2335653"/>
                      <a:pt x="296590" y="2334130"/>
                      <a:pt x="307259" y="2331461"/>
                    </a:cubicBezTo>
                    <a:cubicBezTo>
                      <a:pt x="336408" y="2324413"/>
                      <a:pt x="366127" y="2318317"/>
                      <a:pt x="394511" y="2308601"/>
                    </a:cubicBezTo>
                    <a:cubicBezTo>
                      <a:pt x="426709" y="2297743"/>
                      <a:pt x="457572" y="2283264"/>
                      <a:pt x="494337" y="2268213"/>
                    </a:cubicBezTo>
                    <a:cubicBezTo>
                      <a:pt x="507102" y="2272024"/>
                      <a:pt x="526724" y="2282312"/>
                      <a:pt x="546917" y="2283264"/>
                    </a:cubicBezTo>
                    <a:cubicBezTo>
                      <a:pt x="611880" y="2286503"/>
                      <a:pt x="672650" y="2268786"/>
                      <a:pt x="730754" y="2240780"/>
                    </a:cubicBezTo>
                    <a:cubicBezTo>
                      <a:pt x="748471" y="2232399"/>
                      <a:pt x="767524" y="2226874"/>
                      <a:pt x="785432" y="2218682"/>
                    </a:cubicBezTo>
                    <a:cubicBezTo>
                      <a:pt x="791717" y="2215826"/>
                      <a:pt x="799909" y="2209730"/>
                      <a:pt x="801053" y="2204013"/>
                    </a:cubicBezTo>
                    <a:cubicBezTo>
                      <a:pt x="807719" y="2170866"/>
                      <a:pt x="832486" y="2171436"/>
                      <a:pt x="858205" y="2169532"/>
                    </a:cubicBezTo>
                    <a:cubicBezTo>
                      <a:pt x="888877" y="2167247"/>
                      <a:pt x="919165" y="2161912"/>
                      <a:pt x="949646" y="2157340"/>
                    </a:cubicBezTo>
                    <a:cubicBezTo>
                      <a:pt x="953648" y="2156768"/>
                      <a:pt x="957266" y="2152768"/>
                      <a:pt x="960887" y="2150099"/>
                    </a:cubicBezTo>
                    <a:cubicBezTo>
                      <a:pt x="966411" y="2146099"/>
                      <a:pt x="971554" y="2140003"/>
                      <a:pt x="977653" y="2138480"/>
                    </a:cubicBezTo>
                    <a:cubicBezTo>
                      <a:pt x="1008894" y="2131049"/>
                      <a:pt x="1040327" y="2124763"/>
                      <a:pt x="1071762" y="2117905"/>
                    </a:cubicBezTo>
                    <a:cubicBezTo>
                      <a:pt x="1078810" y="2116380"/>
                      <a:pt x="1086048" y="2114476"/>
                      <a:pt x="1092527" y="2111428"/>
                    </a:cubicBezTo>
                    <a:cubicBezTo>
                      <a:pt x="1098623" y="2108570"/>
                      <a:pt x="1103767" y="2103616"/>
                      <a:pt x="1109865" y="2100568"/>
                    </a:cubicBezTo>
                    <a:cubicBezTo>
                      <a:pt x="1126437" y="2092378"/>
                      <a:pt x="1143394" y="2084757"/>
                      <a:pt x="1162823" y="2075613"/>
                    </a:cubicBezTo>
                    <a:cubicBezTo>
                      <a:pt x="1173681" y="2092757"/>
                      <a:pt x="1188354" y="2083041"/>
                      <a:pt x="1206641" y="2074851"/>
                    </a:cubicBezTo>
                    <a:cubicBezTo>
                      <a:pt x="1225310" y="2066468"/>
                      <a:pt x="1246837" y="2063801"/>
                      <a:pt x="1267411" y="2060753"/>
                    </a:cubicBezTo>
                    <a:cubicBezTo>
                      <a:pt x="1305132" y="2055228"/>
                      <a:pt x="1343044" y="2051799"/>
                      <a:pt x="1380762" y="2046847"/>
                    </a:cubicBezTo>
                    <a:cubicBezTo>
                      <a:pt x="1388765" y="2045703"/>
                      <a:pt x="1397909" y="2043608"/>
                      <a:pt x="1404006" y="2038844"/>
                    </a:cubicBezTo>
                    <a:cubicBezTo>
                      <a:pt x="1445725" y="2006839"/>
                      <a:pt x="1496403" y="1997887"/>
                      <a:pt x="1544598" y="2000932"/>
                    </a:cubicBezTo>
                    <a:cubicBezTo>
                      <a:pt x="1582510" y="2003220"/>
                      <a:pt x="1619658" y="2004935"/>
                      <a:pt x="1657188" y="2001697"/>
                    </a:cubicBezTo>
                    <a:cubicBezTo>
                      <a:pt x="1660046" y="2001505"/>
                      <a:pt x="1663856" y="2001887"/>
                      <a:pt x="1665950" y="2003411"/>
                    </a:cubicBezTo>
                    <a:cubicBezTo>
                      <a:pt x="1678904" y="2013507"/>
                      <a:pt x="1692431" y="2014269"/>
                      <a:pt x="1709006" y="2015983"/>
                    </a:cubicBezTo>
                    <a:cubicBezTo>
                      <a:pt x="1732439" y="2018461"/>
                      <a:pt x="1753965" y="2016745"/>
                      <a:pt x="1775684" y="2012555"/>
                    </a:cubicBezTo>
                    <a:cubicBezTo>
                      <a:pt x="1791496" y="2009507"/>
                      <a:pt x="1807497" y="2003220"/>
                      <a:pt x="1821596" y="1995218"/>
                    </a:cubicBezTo>
                    <a:cubicBezTo>
                      <a:pt x="1841216" y="1983978"/>
                      <a:pt x="1860079" y="1979597"/>
                      <a:pt x="1878748" y="1994457"/>
                    </a:cubicBezTo>
                    <a:cubicBezTo>
                      <a:pt x="1898940" y="2010269"/>
                      <a:pt x="1921800" y="2004745"/>
                      <a:pt x="1944092" y="2005315"/>
                    </a:cubicBezTo>
                    <a:cubicBezTo>
                      <a:pt x="1953806" y="2005507"/>
                      <a:pt x="1964094" y="2005124"/>
                      <a:pt x="1973429" y="2007601"/>
                    </a:cubicBezTo>
                    <a:cubicBezTo>
                      <a:pt x="2000479" y="2014651"/>
                      <a:pt x="2026581" y="2025320"/>
                      <a:pt x="2054013" y="2030082"/>
                    </a:cubicBezTo>
                    <a:cubicBezTo>
                      <a:pt x="2069254" y="2032747"/>
                      <a:pt x="2086208" y="2027986"/>
                      <a:pt x="2102021" y="2024557"/>
                    </a:cubicBezTo>
                    <a:cubicBezTo>
                      <a:pt x="2118023" y="2020937"/>
                      <a:pt x="2133834" y="2015413"/>
                      <a:pt x="2149267" y="2009697"/>
                    </a:cubicBezTo>
                    <a:cubicBezTo>
                      <a:pt x="2159743" y="2005887"/>
                      <a:pt x="2171173" y="2002267"/>
                      <a:pt x="2179556" y="1995409"/>
                    </a:cubicBezTo>
                    <a:cubicBezTo>
                      <a:pt x="2198608" y="1979788"/>
                      <a:pt x="2218229" y="1977120"/>
                      <a:pt x="2240710" y="1985312"/>
                    </a:cubicBezTo>
                    <a:cubicBezTo>
                      <a:pt x="2244137" y="1986647"/>
                      <a:pt x="2248138" y="1986647"/>
                      <a:pt x="2251948" y="1986836"/>
                    </a:cubicBezTo>
                    <a:cubicBezTo>
                      <a:pt x="2312915" y="1990836"/>
                      <a:pt x="2373874" y="1993314"/>
                      <a:pt x="2434456" y="1999410"/>
                    </a:cubicBezTo>
                    <a:cubicBezTo>
                      <a:pt x="2459029" y="2001887"/>
                      <a:pt x="2482652" y="2012745"/>
                      <a:pt x="2506847" y="2019603"/>
                    </a:cubicBezTo>
                    <a:cubicBezTo>
                      <a:pt x="2511800" y="2020937"/>
                      <a:pt x="2517327" y="2023033"/>
                      <a:pt x="2522279" y="2022080"/>
                    </a:cubicBezTo>
                    <a:cubicBezTo>
                      <a:pt x="2576191" y="2012555"/>
                      <a:pt x="2626677" y="2026461"/>
                      <a:pt x="2676398" y="2044751"/>
                    </a:cubicBezTo>
                    <a:cubicBezTo>
                      <a:pt x="2681540" y="2046656"/>
                      <a:pt x="2687827" y="2046084"/>
                      <a:pt x="2693543" y="2045703"/>
                    </a:cubicBezTo>
                    <a:cubicBezTo>
                      <a:pt x="2709548" y="2044370"/>
                      <a:pt x="2726882" y="2037701"/>
                      <a:pt x="2741360" y="2041701"/>
                    </a:cubicBezTo>
                    <a:cubicBezTo>
                      <a:pt x="2779842" y="2052753"/>
                      <a:pt x="2817943" y="2066087"/>
                      <a:pt x="2854140" y="2082851"/>
                    </a:cubicBezTo>
                    <a:cubicBezTo>
                      <a:pt x="2890910" y="2099805"/>
                      <a:pt x="2925008" y="2114095"/>
                      <a:pt x="2967110" y="2096949"/>
                    </a:cubicBezTo>
                    <a:cubicBezTo>
                      <a:pt x="2985016" y="2089709"/>
                      <a:pt x="3008639" y="2094853"/>
                      <a:pt x="3029216" y="2096757"/>
                    </a:cubicBezTo>
                    <a:cubicBezTo>
                      <a:pt x="3044264" y="2098282"/>
                      <a:pt x="3058743" y="2106856"/>
                      <a:pt x="3073604" y="2106856"/>
                    </a:cubicBezTo>
                    <a:cubicBezTo>
                      <a:pt x="3113231" y="2106856"/>
                      <a:pt x="3148472" y="2116953"/>
                      <a:pt x="3182763" y="2137527"/>
                    </a:cubicBezTo>
                    <a:cubicBezTo>
                      <a:pt x="3196102" y="2145528"/>
                      <a:pt x="3216867" y="2140193"/>
                      <a:pt x="3234202" y="2142289"/>
                    </a:cubicBezTo>
                    <a:cubicBezTo>
                      <a:pt x="3252492" y="2144765"/>
                      <a:pt x="3271348" y="2147051"/>
                      <a:pt x="3288877" y="2152578"/>
                    </a:cubicBezTo>
                    <a:cubicBezTo>
                      <a:pt x="3334216" y="2167056"/>
                      <a:pt x="3378986" y="2183439"/>
                      <a:pt x="3424135" y="2198680"/>
                    </a:cubicBezTo>
                    <a:cubicBezTo>
                      <a:pt x="3461282" y="2211253"/>
                      <a:pt x="3497862" y="2201347"/>
                      <a:pt x="3534629" y="2196013"/>
                    </a:cubicBezTo>
                    <a:cubicBezTo>
                      <a:pt x="3557682" y="2192583"/>
                      <a:pt x="3579206" y="2184391"/>
                      <a:pt x="3605116" y="2196583"/>
                    </a:cubicBezTo>
                    <a:cubicBezTo>
                      <a:pt x="3629882" y="2208205"/>
                      <a:pt x="3661315" y="2205537"/>
                      <a:pt x="3689131" y="2211824"/>
                    </a:cubicBezTo>
                    <a:cubicBezTo>
                      <a:pt x="3712565" y="2217157"/>
                      <a:pt x="3735231" y="2225732"/>
                      <a:pt x="3757902" y="2234114"/>
                    </a:cubicBezTo>
                    <a:cubicBezTo>
                      <a:pt x="3788766" y="2245545"/>
                      <a:pt x="3819245" y="2257545"/>
                      <a:pt x="3852966" y="2251831"/>
                    </a:cubicBezTo>
                    <a:cubicBezTo>
                      <a:pt x="3891259" y="2245353"/>
                      <a:pt x="3917546" y="2269738"/>
                      <a:pt x="3947648" y="2285932"/>
                    </a:cubicBezTo>
                    <a:cubicBezTo>
                      <a:pt x="3968414" y="2296980"/>
                      <a:pt x="3991083" y="2305172"/>
                      <a:pt x="4013753" y="2312031"/>
                    </a:cubicBezTo>
                    <a:cubicBezTo>
                      <a:pt x="4044043" y="2320985"/>
                      <a:pt x="4075285" y="2326320"/>
                      <a:pt x="4105766" y="2335082"/>
                    </a:cubicBezTo>
                    <a:cubicBezTo>
                      <a:pt x="4151870" y="2348226"/>
                      <a:pt x="4198546" y="2358514"/>
                      <a:pt x="4246551" y="2351274"/>
                    </a:cubicBezTo>
                    <a:cubicBezTo>
                      <a:pt x="4268649" y="2348036"/>
                      <a:pt x="4289227" y="2348226"/>
                      <a:pt x="4311323" y="2352991"/>
                    </a:cubicBezTo>
                    <a:cubicBezTo>
                      <a:pt x="4347518" y="2360801"/>
                      <a:pt x="4384668" y="2361753"/>
                      <a:pt x="4413817" y="2390899"/>
                    </a:cubicBezTo>
                    <a:cubicBezTo>
                      <a:pt x="4424104" y="2401188"/>
                      <a:pt x="4442581" y="2403853"/>
                      <a:pt x="4457632" y="2409188"/>
                    </a:cubicBezTo>
                    <a:cubicBezTo>
                      <a:pt x="4474969" y="2415476"/>
                      <a:pt x="4487731" y="2412236"/>
                      <a:pt x="4497068" y="2393947"/>
                    </a:cubicBezTo>
                    <a:cubicBezTo>
                      <a:pt x="4501257" y="2385757"/>
                      <a:pt x="4513260" y="2377755"/>
                      <a:pt x="4522596" y="2376421"/>
                    </a:cubicBezTo>
                    <a:cubicBezTo>
                      <a:pt x="4550599" y="2372421"/>
                      <a:pt x="4576318" y="2378327"/>
                      <a:pt x="4603368" y="2391282"/>
                    </a:cubicBezTo>
                    <a:cubicBezTo>
                      <a:pt x="4628705" y="2403474"/>
                      <a:pt x="4660331" y="2402140"/>
                      <a:pt x="4689098" y="2406903"/>
                    </a:cubicBezTo>
                    <a:cubicBezTo>
                      <a:pt x="4699289" y="2408618"/>
                      <a:pt x="4709482" y="2411237"/>
                      <a:pt x="4719697" y="2413428"/>
                    </a:cubicBezTo>
                    <a:lnTo>
                      <a:pt x="4726469" y="2414298"/>
                    </a:lnTo>
                    <a:lnTo>
                      <a:pt x="4785776" y="2414298"/>
                    </a:lnTo>
                    <a:lnTo>
                      <a:pt x="4788661" y="2414047"/>
                    </a:lnTo>
                    <a:cubicBezTo>
                      <a:pt x="4801401" y="2412237"/>
                      <a:pt x="4814166" y="2410142"/>
                      <a:pt x="4827024" y="2408999"/>
                    </a:cubicBezTo>
                    <a:cubicBezTo>
                      <a:pt x="4847027" y="2407095"/>
                      <a:pt x="4867412" y="2407856"/>
                      <a:pt x="4887415" y="2405570"/>
                    </a:cubicBezTo>
                    <a:cubicBezTo>
                      <a:pt x="4903799" y="2403853"/>
                      <a:pt x="4919991" y="2399474"/>
                      <a:pt x="4936184" y="2395853"/>
                    </a:cubicBezTo>
                    <a:cubicBezTo>
                      <a:pt x="4942089" y="2394520"/>
                      <a:pt x="4947996" y="2389376"/>
                      <a:pt x="4953328" y="2390138"/>
                    </a:cubicBezTo>
                    <a:cubicBezTo>
                      <a:pt x="5006292" y="2398330"/>
                      <a:pt x="5044391" y="2361753"/>
                      <a:pt x="5089162" y="2345560"/>
                    </a:cubicBezTo>
                    <a:cubicBezTo>
                      <a:pt x="5136216" y="2328413"/>
                      <a:pt x="5181748" y="2302124"/>
                      <a:pt x="5234326" y="2309935"/>
                    </a:cubicBezTo>
                    <a:cubicBezTo>
                      <a:pt x="5266141" y="2314697"/>
                      <a:pt x="5296812" y="2325747"/>
                      <a:pt x="5328438" y="2332416"/>
                    </a:cubicBezTo>
                    <a:cubicBezTo>
                      <a:pt x="5339677" y="2334701"/>
                      <a:pt x="5352250" y="2334320"/>
                      <a:pt x="5363491" y="2332034"/>
                    </a:cubicBezTo>
                    <a:cubicBezTo>
                      <a:pt x="5417784" y="2321555"/>
                      <a:pt x="5471316" y="2320032"/>
                      <a:pt x="5524660" y="2337178"/>
                    </a:cubicBezTo>
                    <a:cubicBezTo>
                      <a:pt x="5533802" y="2340036"/>
                      <a:pt x="5543518" y="2342701"/>
                      <a:pt x="5553045" y="2342701"/>
                    </a:cubicBezTo>
                    <a:cubicBezTo>
                      <a:pt x="5605244" y="2342701"/>
                      <a:pt x="5656488" y="2338701"/>
                      <a:pt x="5706401" y="2320032"/>
                    </a:cubicBezTo>
                    <a:cubicBezTo>
                      <a:pt x="5723166" y="2313745"/>
                      <a:pt x="5743551" y="2317745"/>
                      <a:pt x="5762029" y="2316221"/>
                    </a:cubicBezTo>
                    <a:cubicBezTo>
                      <a:pt x="5779174" y="2314889"/>
                      <a:pt x="5796702" y="2314317"/>
                      <a:pt x="5813276" y="2309935"/>
                    </a:cubicBezTo>
                    <a:cubicBezTo>
                      <a:pt x="5837472" y="2303459"/>
                      <a:pt x="5859949" y="2302697"/>
                      <a:pt x="5884906" y="2308411"/>
                    </a:cubicBezTo>
                    <a:cubicBezTo>
                      <a:pt x="5908719" y="2313745"/>
                      <a:pt x="5934438" y="2311079"/>
                      <a:pt x="5959204" y="2311269"/>
                    </a:cubicBezTo>
                    <a:cubicBezTo>
                      <a:pt x="5986828" y="2311459"/>
                      <a:pt x="6014449" y="2311649"/>
                      <a:pt x="6042072" y="2310697"/>
                    </a:cubicBezTo>
                    <a:cubicBezTo>
                      <a:pt x="6053124" y="2310317"/>
                      <a:pt x="6065695" y="2302697"/>
                      <a:pt x="6074842" y="2305745"/>
                    </a:cubicBezTo>
                    <a:cubicBezTo>
                      <a:pt x="6104368" y="2316031"/>
                      <a:pt x="6133897" y="2303649"/>
                      <a:pt x="6163425" y="2309172"/>
                    </a:cubicBezTo>
                    <a:cubicBezTo>
                      <a:pt x="6177905" y="2312031"/>
                      <a:pt x="6194288" y="2304220"/>
                      <a:pt x="6209909" y="2303459"/>
                    </a:cubicBezTo>
                    <a:cubicBezTo>
                      <a:pt x="6235437" y="2302124"/>
                      <a:pt x="6260964" y="2302697"/>
                      <a:pt x="6286493" y="2302315"/>
                    </a:cubicBezTo>
                    <a:cubicBezTo>
                      <a:pt x="6294876" y="2302124"/>
                      <a:pt x="6303068" y="2301362"/>
                      <a:pt x="6311449" y="2300980"/>
                    </a:cubicBezTo>
                    <a:cubicBezTo>
                      <a:pt x="6318880" y="2300601"/>
                      <a:pt x="6326691" y="2298887"/>
                      <a:pt x="6333739" y="2300218"/>
                    </a:cubicBezTo>
                    <a:cubicBezTo>
                      <a:pt x="6359268" y="2304983"/>
                      <a:pt x="6384414" y="2312793"/>
                      <a:pt x="6410131" y="2315841"/>
                    </a:cubicBezTo>
                    <a:cubicBezTo>
                      <a:pt x="6432420" y="2318507"/>
                      <a:pt x="6455472" y="2314889"/>
                      <a:pt x="6477951" y="2316793"/>
                    </a:cubicBezTo>
                    <a:cubicBezTo>
                      <a:pt x="6517576" y="2320032"/>
                      <a:pt x="6557201" y="2325747"/>
                      <a:pt x="6596828" y="2329368"/>
                    </a:cubicBezTo>
                    <a:cubicBezTo>
                      <a:pt x="6605401" y="2330130"/>
                      <a:pt x="6614353" y="2325365"/>
                      <a:pt x="6623118" y="2324985"/>
                    </a:cubicBezTo>
                    <a:cubicBezTo>
                      <a:pt x="6650551" y="2324033"/>
                      <a:pt x="6677984" y="2323841"/>
                      <a:pt x="6705417" y="2323272"/>
                    </a:cubicBezTo>
                    <a:cubicBezTo>
                      <a:pt x="6721038" y="2323080"/>
                      <a:pt x="6736851" y="2323651"/>
                      <a:pt x="6752283" y="2321937"/>
                    </a:cubicBezTo>
                    <a:cubicBezTo>
                      <a:pt x="6772665" y="2319651"/>
                      <a:pt x="6791144" y="2316221"/>
                      <a:pt x="6810195" y="2331082"/>
                    </a:cubicBezTo>
                    <a:cubicBezTo>
                      <a:pt x="6839534" y="2354132"/>
                      <a:pt x="6876872" y="2345178"/>
                      <a:pt x="6910782" y="2350512"/>
                    </a:cubicBezTo>
                    <a:cubicBezTo>
                      <a:pt x="6919547" y="2351847"/>
                      <a:pt x="6928501" y="2352036"/>
                      <a:pt x="6937263" y="2353561"/>
                    </a:cubicBezTo>
                    <a:cubicBezTo>
                      <a:pt x="6953457" y="2356418"/>
                      <a:pt x="6969457" y="2359657"/>
                      <a:pt x="6985653" y="2362897"/>
                    </a:cubicBezTo>
                    <a:cubicBezTo>
                      <a:pt x="6988509" y="2363467"/>
                      <a:pt x="6991747" y="2363659"/>
                      <a:pt x="6994415" y="2364611"/>
                    </a:cubicBezTo>
                    <a:cubicBezTo>
                      <a:pt x="7018991" y="2372611"/>
                      <a:pt x="7043184" y="2381755"/>
                      <a:pt x="7068141" y="2388234"/>
                    </a:cubicBezTo>
                    <a:cubicBezTo>
                      <a:pt x="7080334" y="2391472"/>
                      <a:pt x="7093860" y="2391853"/>
                      <a:pt x="7106432" y="2390138"/>
                    </a:cubicBezTo>
                    <a:cubicBezTo>
                      <a:pt x="7143199" y="2385185"/>
                      <a:pt x="7179587" y="2383089"/>
                      <a:pt x="7216547" y="2390330"/>
                    </a:cubicBezTo>
                    <a:cubicBezTo>
                      <a:pt x="7231214" y="2393186"/>
                      <a:pt x="7247599" y="2388424"/>
                      <a:pt x="7263220" y="2386709"/>
                    </a:cubicBezTo>
                    <a:cubicBezTo>
                      <a:pt x="7300559" y="2382137"/>
                      <a:pt x="7337899" y="2377183"/>
                      <a:pt x="7375428" y="2372803"/>
                    </a:cubicBezTo>
                    <a:cubicBezTo>
                      <a:pt x="7398860" y="2370135"/>
                      <a:pt x="7422483" y="2368611"/>
                      <a:pt x="7445916" y="2365945"/>
                    </a:cubicBezTo>
                    <a:cubicBezTo>
                      <a:pt x="7472967" y="2362705"/>
                      <a:pt x="7499828" y="2357753"/>
                      <a:pt x="7526880" y="2355084"/>
                    </a:cubicBezTo>
                    <a:cubicBezTo>
                      <a:pt x="7557742" y="2352036"/>
                      <a:pt x="7588795" y="2351466"/>
                      <a:pt x="7619655" y="2348226"/>
                    </a:cubicBezTo>
                    <a:cubicBezTo>
                      <a:pt x="7676047" y="2341940"/>
                      <a:pt x="7732247" y="2334509"/>
                      <a:pt x="7788636" y="2327461"/>
                    </a:cubicBezTo>
                    <a:cubicBezTo>
                      <a:pt x="7843311" y="2320603"/>
                      <a:pt x="7897987" y="2314507"/>
                      <a:pt x="7952280" y="2305935"/>
                    </a:cubicBezTo>
                    <a:cubicBezTo>
                      <a:pt x="7975142" y="2302315"/>
                      <a:pt x="7996859" y="2292408"/>
                      <a:pt x="8019339" y="2286884"/>
                    </a:cubicBezTo>
                    <a:cubicBezTo>
                      <a:pt x="8058774" y="2277357"/>
                      <a:pt x="8098590" y="2269357"/>
                      <a:pt x="8137835" y="2259832"/>
                    </a:cubicBezTo>
                    <a:cubicBezTo>
                      <a:pt x="8155359" y="2255641"/>
                      <a:pt x="8172124" y="2248593"/>
                      <a:pt x="8189651" y="2243639"/>
                    </a:cubicBezTo>
                    <a:cubicBezTo>
                      <a:pt x="8230992" y="2232208"/>
                      <a:pt x="8272903" y="2222874"/>
                      <a:pt x="8313671" y="2209920"/>
                    </a:cubicBezTo>
                    <a:cubicBezTo>
                      <a:pt x="8362822" y="2194297"/>
                      <a:pt x="8411019" y="2175439"/>
                      <a:pt x="8459979" y="2158864"/>
                    </a:cubicBezTo>
                    <a:cubicBezTo>
                      <a:pt x="8478269" y="2152578"/>
                      <a:pt x="8497511" y="2148957"/>
                      <a:pt x="8516369" y="2144003"/>
                    </a:cubicBezTo>
                    <a:cubicBezTo>
                      <a:pt x="8563425" y="2131431"/>
                      <a:pt x="8610288" y="2118095"/>
                      <a:pt x="8657726" y="2106284"/>
                    </a:cubicBezTo>
                    <a:cubicBezTo>
                      <a:pt x="8675253" y="2101901"/>
                      <a:pt x="8693731" y="2102284"/>
                      <a:pt x="8711448" y="2098664"/>
                    </a:cubicBezTo>
                    <a:cubicBezTo>
                      <a:pt x="8732023" y="2094472"/>
                      <a:pt x="8752407" y="2089138"/>
                      <a:pt x="8772219" y="2082280"/>
                    </a:cubicBezTo>
                    <a:cubicBezTo>
                      <a:pt x="8796985" y="2073707"/>
                      <a:pt x="8820990" y="2062659"/>
                      <a:pt x="8845565" y="2053705"/>
                    </a:cubicBezTo>
                    <a:cubicBezTo>
                      <a:pt x="8886142" y="2039034"/>
                      <a:pt x="8926911" y="2024557"/>
                      <a:pt x="8967871" y="2011221"/>
                    </a:cubicBezTo>
                    <a:cubicBezTo>
                      <a:pt x="8983301" y="2006268"/>
                      <a:pt x="9000257" y="2005697"/>
                      <a:pt x="9015878" y="2001124"/>
                    </a:cubicBezTo>
                    <a:cubicBezTo>
                      <a:pt x="9088840" y="1979597"/>
                      <a:pt x="9161805" y="1957880"/>
                      <a:pt x="9234579" y="1935209"/>
                    </a:cubicBezTo>
                    <a:cubicBezTo>
                      <a:pt x="9272298" y="1923399"/>
                      <a:pt x="9308875" y="1908538"/>
                      <a:pt x="9346597" y="1896917"/>
                    </a:cubicBezTo>
                    <a:cubicBezTo>
                      <a:pt x="9369267" y="1889869"/>
                      <a:pt x="9393650" y="1887773"/>
                      <a:pt x="9416321" y="1880724"/>
                    </a:cubicBezTo>
                    <a:cubicBezTo>
                      <a:pt x="9437278" y="1874247"/>
                      <a:pt x="9456709" y="1863578"/>
                      <a:pt x="9477283" y="1856149"/>
                    </a:cubicBezTo>
                    <a:cubicBezTo>
                      <a:pt x="9540152" y="1833097"/>
                      <a:pt x="9603971" y="1811953"/>
                      <a:pt x="9666265" y="1787186"/>
                    </a:cubicBezTo>
                    <a:cubicBezTo>
                      <a:pt x="9696749" y="1775183"/>
                      <a:pt x="9725323" y="1757849"/>
                      <a:pt x="9754088" y="1741464"/>
                    </a:cubicBezTo>
                    <a:cubicBezTo>
                      <a:pt x="9802858" y="1713841"/>
                      <a:pt x="9850865" y="1685074"/>
                      <a:pt x="9899446" y="1656880"/>
                    </a:cubicBezTo>
                    <a:cubicBezTo>
                      <a:pt x="9935832" y="1635924"/>
                      <a:pt x="9968027" y="1611347"/>
                      <a:pt x="9993175" y="1576487"/>
                    </a:cubicBezTo>
                    <a:cubicBezTo>
                      <a:pt x="10004797" y="1560484"/>
                      <a:pt x="10024990" y="1546768"/>
                      <a:pt x="10044230" y="1540480"/>
                    </a:cubicBezTo>
                    <a:cubicBezTo>
                      <a:pt x="10078713" y="1529241"/>
                      <a:pt x="10104430" y="1507522"/>
                      <a:pt x="10131863" y="1485613"/>
                    </a:cubicBezTo>
                    <a:cubicBezTo>
                      <a:pt x="10166536" y="1457801"/>
                      <a:pt x="10203304" y="1431509"/>
                      <a:pt x="10242357" y="1410555"/>
                    </a:cubicBezTo>
                    <a:cubicBezTo>
                      <a:pt x="10280840" y="1389980"/>
                      <a:pt x="10324086" y="1378549"/>
                      <a:pt x="10363709" y="1359499"/>
                    </a:cubicBezTo>
                    <a:cubicBezTo>
                      <a:pt x="10386952" y="1348259"/>
                      <a:pt x="10407146" y="1330353"/>
                      <a:pt x="10428291" y="1314920"/>
                    </a:cubicBezTo>
                    <a:cubicBezTo>
                      <a:pt x="10449438" y="1299489"/>
                      <a:pt x="10470394" y="1283486"/>
                      <a:pt x="10490969" y="1267104"/>
                    </a:cubicBezTo>
                    <a:cubicBezTo>
                      <a:pt x="10502208" y="1258149"/>
                      <a:pt x="10511734" y="1246909"/>
                      <a:pt x="10523354" y="1238337"/>
                    </a:cubicBezTo>
                    <a:cubicBezTo>
                      <a:pt x="10545263" y="1222334"/>
                      <a:pt x="10569075" y="1208808"/>
                      <a:pt x="10590031" y="1191664"/>
                    </a:cubicBezTo>
                    <a:cubicBezTo>
                      <a:pt x="10610225" y="1175089"/>
                      <a:pt x="10633467" y="1166707"/>
                      <a:pt x="10656519" y="1156038"/>
                    </a:cubicBezTo>
                    <a:cubicBezTo>
                      <a:pt x="10674046" y="1148036"/>
                      <a:pt x="10686617" y="1130320"/>
                      <a:pt x="10703573" y="1120603"/>
                    </a:cubicBezTo>
                    <a:cubicBezTo>
                      <a:pt x="10727767" y="1106697"/>
                      <a:pt x="10746246" y="1089553"/>
                      <a:pt x="10764534" y="1067643"/>
                    </a:cubicBezTo>
                    <a:cubicBezTo>
                      <a:pt x="10785111" y="1043068"/>
                      <a:pt x="10820162" y="1029732"/>
                      <a:pt x="10850453" y="1014301"/>
                    </a:cubicBezTo>
                    <a:cubicBezTo>
                      <a:pt x="10876171" y="1001157"/>
                      <a:pt x="10906081" y="995632"/>
                      <a:pt x="10929704" y="980201"/>
                    </a:cubicBezTo>
                    <a:cubicBezTo>
                      <a:pt x="10946279" y="969342"/>
                      <a:pt x="10958661" y="948957"/>
                      <a:pt x="10967423" y="930289"/>
                    </a:cubicBezTo>
                    <a:cubicBezTo>
                      <a:pt x="10987046" y="887995"/>
                      <a:pt x="11021146" y="861897"/>
                      <a:pt x="11058869" y="838084"/>
                    </a:cubicBezTo>
                    <a:cubicBezTo>
                      <a:pt x="11097350" y="813699"/>
                      <a:pt x="11133927" y="786836"/>
                      <a:pt x="11172600" y="762834"/>
                    </a:cubicBezTo>
                    <a:cubicBezTo>
                      <a:pt x="11211843" y="738638"/>
                      <a:pt x="11243658" y="706443"/>
                      <a:pt x="11275283" y="673676"/>
                    </a:cubicBezTo>
                    <a:cubicBezTo>
                      <a:pt x="11288238" y="660150"/>
                      <a:pt x="11305192" y="650434"/>
                      <a:pt x="11320623" y="639195"/>
                    </a:cubicBezTo>
                    <a:cubicBezTo>
                      <a:pt x="11338339" y="626241"/>
                      <a:pt x="11355296" y="611953"/>
                      <a:pt x="11374346" y="601664"/>
                    </a:cubicBezTo>
                    <a:cubicBezTo>
                      <a:pt x="11398160" y="588709"/>
                      <a:pt x="11424069" y="579757"/>
                      <a:pt x="11448453" y="567755"/>
                    </a:cubicBezTo>
                    <a:cubicBezTo>
                      <a:pt x="11476838" y="553657"/>
                      <a:pt x="11505795" y="539750"/>
                      <a:pt x="11532275" y="522605"/>
                    </a:cubicBezTo>
                    <a:cubicBezTo>
                      <a:pt x="11545039" y="514413"/>
                      <a:pt x="11553613" y="499363"/>
                      <a:pt x="11562947" y="486598"/>
                    </a:cubicBezTo>
                    <a:cubicBezTo>
                      <a:pt x="11599714" y="436305"/>
                      <a:pt x="11635529" y="385441"/>
                      <a:pt x="11672489" y="335337"/>
                    </a:cubicBezTo>
                    <a:cubicBezTo>
                      <a:pt x="11712304" y="281424"/>
                      <a:pt x="11763931" y="241608"/>
                      <a:pt x="11821656" y="207889"/>
                    </a:cubicBezTo>
                    <a:cubicBezTo>
                      <a:pt x="11877664" y="175312"/>
                      <a:pt x="11931195" y="138734"/>
                      <a:pt x="11986443" y="104824"/>
                    </a:cubicBezTo>
                    <a:cubicBezTo>
                      <a:pt x="11998443" y="97395"/>
                      <a:pt x="12013114" y="94347"/>
                      <a:pt x="12026448" y="88821"/>
                    </a:cubicBezTo>
                    <a:cubicBezTo>
                      <a:pt x="12072360" y="69580"/>
                      <a:pt x="12118083" y="50147"/>
                      <a:pt x="12160947" y="28621"/>
                    </a:cubicBezTo>
                    <a:lnTo>
                      <a:pt x="12192000" y="0"/>
                    </a:lnTo>
                    <a:close/>
                  </a:path>
                </a:pathLst>
              </a:custGeom>
              <a:solidFill>
                <a:schemeClr val="bg1">
                  <a:alpha val="14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grpSp>
          <p:nvGrpSpPr>
            <p:cNvPr id="11" name="Group 10">
              <a:extLst>
                <a:ext uri="{FF2B5EF4-FFF2-40B4-BE49-F238E27FC236}">
                  <a16:creationId xmlns:a16="http://schemas.microsoft.com/office/drawing/2014/main" id="{05148B0F-801C-45A1-80C1-EEC25A22A7C6}"/>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544" y="3296011"/>
              <a:ext cx="12191456" cy="2849975"/>
              <a:chOff x="544" y="3296011"/>
              <a:chExt cx="12191456" cy="2849975"/>
            </a:xfrm>
          </p:grpSpPr>
          <p:sp>
            <p:nvSpPr>
              <p:cNvPr id="12" name="Freeform: Shape 11">
                <a:extLst>
                  <a:ext uri="{FF2B5EF4-FFF2-40B4-BE49-F238E27FC236}">
                    <a16:creationId xmlns:a16="http://schemas.microsoft.com/office/drawing/2014/main" id="{E7715ED9-C8CE-4651-82AA-1C4B5F14A03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4" y="3296011"/>
                <a:ext cx="12191456" cy="2849975"/>
              </a:xfrm>
              <a:custGeom>
                <a:avLst/>
                <a:gdLst>
                  <a:gd name="connsiteX0" fmla="*/ 6095524 w 6095524"/>
                  <a:gd name="connsiteY0" fmla="*/ 0 h 1424940"/>
                  <a:gd name="connsiteX1" fmla="*/ 6095524 w 6095524"/>
                  <a:gd name="connsiteY1" fmla="*/ 17431 h 1424940"/>
                  <a:gd name="connsiteX2" fmla="*/ 6095524 w 6095524"/>
                  <a:gd name="connsiteY2" fmla="*/ 216290 h 1424940"/>
                  <a:gd name="connsiteX3" fmla="*/ 6079998 w 6095524"/>
                  <a:gd name="connsiteY3" fmla="*/ 230600 h 1424940"/>
                  <a:gd name="connsiteX4" fmla="*/ 6012751 w 6095524"/>
                  <a:gd name="connsiteY4" fmla="*/ 260699 h 1424940"/>
                  <a:gd name="connsiteX5" fmla="*/ 5992749 w 6095524"/>
                  <a:gd name="connsiteY5" fmla="*/ 268700 h 1424940"/>
                  <a:gd name="connsiteX6" fmla="*/ 5910358 w 6095524"/>
                  <a:gd name="connsiteY6" fmla="*/ 320231 h 1424940"/>
                  <a:gd name="connsiteX7" fmla="*/ 5835777 w 6095524"/>
                  <a:gd name="connsiteY7" fmla="*/ 383953 h 1424940"/>
                  <a:gd name="connsiteX8" fmla="*/ 5781008 w 6095524"/>
                  <a:gd name="connsiteY8" fmla="*/ 459581 h 1424940"/>
                  <a:gd name="connsiteX9" fmla="*/ 5765673 w 6095524"/>
                  <a:gd name="connsiteY9" fmla="*/ 477584 h 1424940"/>
                  <a:gd name="connsiteX10" fmla="*/ 5723763 w 6095524"/>
                  <a:gd name="connsiteY10" fmla="*/ 500158 h 1424940"/>
                  <a:gd name="connsiteX11" fmla="*/ 5686711 w 6095524"/>
                  <a:gd name="connsiteY11" fmla="*/ 517112 h 1424940"/>
                  <a:gd name="connsiteX12" fmla="*/ 5659850 w 6095524"/>
                  <a:gd name="connsiteY12" fmla="*/ 535877 h 1424940"/>
                  <a:gd name="connsiteX13" fmla="*/ 5637181 w 6095524"/>
                  <a:gd name="connsiteY13" fmla="*/ 553117 h 1424940"/>
                  <a:gd name="connsiteX14" fmla="*/ 5585841 w 6095524"/>
                  <a:gd name="connsiteY14" fmla="*/ 597694 h 1424940"/>
                  <a:gd name="connsiteX15" fmla="*/ 5528977 w 6095524"/>
                  <a:gd name="connsiteY15" fmla="*/ 635318 h 1424940"/>
                  <a:gd name="connsiteX16" fmla="*/ 5483256 w 6095524"/>
                  <a:gd name="connsiteY16" fmla="*/ 681419 h 1424940"/>
                  <a:gd name="connsiteX17" fmla="*/ 5464397 w 6095524"/>
                  <a:gd name="connsiteY17" fmla="*/ 706374 h 1424940"/>
                  <a:gd name="connsiteX18" fmla="*/ 5424773 w 6095524"/>
                  <a:gd name="connsiteY18" fmla="*/ 723424 h 1424940"/>
                  <a:gd name="connsiteX19" fmla="*/ 5381815 w 6095524"/>
                  <a:gd name="connsiteY19" fmla="*/ 750094 h 1424940"/>
                  <a:gd name="connsiteX20" fmla="*/ 5351335 w 6095524"/>
                  <a:gd name="connsiteY20" fmla="*/ 776573 h 1424940"/>
                  <a:gd name="connsiteX21" fmla="*/ 5327809 w 6095524"/>
                  <a:gd name="connsiteY21" fmla="*/ 794290 h 1424940"/>
                  <a:gd name="connsiteX22" fmla="*/ 5294566 w 6095524"/>
                  <a:gd name="connsiteY22" fmla="*/ 812102 h 1424940"/>
                  <a:gd name="connsiteX23" fmla="*/ 5261229 w 6095524"/>
                  <a:gd name="connsiteY23" fmla="*/ 835438 h 1424940"/>
                  <a:gd name="connsiteX24" fmla="*/ 5245037 w 6095524"/>
                  <a:gd name="connsiteY24" fmla="*/ 849821 h 1424940"/>
                  <a:gd name="connsiteX25" fmla="*/ 5213699 w 6095524"/>
                  <a:gd name="connsiteY25" fmla="*/ 873728 h 1424940"/>
                  <a:gd name="connsiteX26" fmla="*/ 5181409 w 6095524"/>
                  <a:gd name="connsiteY26" fmla="*/ 896017 h 1424940"/>
                  <a:gd name="connsiteX27" fmla="*/ 5120735 w 6095524"/>
                  <a:gd name="connsiteY27" fmla="*/ 921544 h 1424940"/>
                  <a:gd name="connsiteX28" fmla="*/ 5065490 w 6095524"/>
                  <a:gd name="connsiteY28" fmla="*/ 959072 h 1424940"/>
                  <a:gd name="connsiteX29" fmla="*/ 5021675 w 6095524"/>
                  <a:gd name="connsiteY29" fmla="*/ 986504 h 1424940"/>
                  <a:gd name="connsiteX30" fmla="*/ 4996148 w 6095524"/>
                  <a:gd name="connsiteY30" fmla="*/ 1004507 h 1424940"/>
                  <a:gd name="connsiteX31" fmla="*/ 4949285 w 6095524"/>
                  <a:gd name="connsiteY31" fmla="*/ 1044702 h 1424940"/>
                  <a:gd name="connsiteX32" fmla="*/ 4876609 w 6095524"/>
                  <a:gd name="connsiteY32" fmla="*/ 1086993 h 1424940"/>
                  <a:gd name="connsiteX33" fmla="*/ 4832699 w 6095524"/>
                  <a:gd name="connsiteY33" fmla="*/ 1109853 h 1424940"/>
                  <a:gd name="connsiteX34" fmla="*/ 4738211 w 6095524"/>
                  <a:gd name="connsiteY34" fmla="*/ 1144334 h 1424940"/>
                  <a:gd name="connsiteX35" fmla="*/ 4707731 w 6095524"/>
                  <a:gd name="connsiteY35" fmla="*/ 1156621 h 1424940"/>
                  <a:gd name="connsiteX36" fmla="*/ 4672870 w 6095524"/>
                  <a:gd name="connsiteY36" fmla="*/ 1164717 h 1424940"/>
                  <a:gd name="connsiteX37" fmla="*/ 4616863 w 6095524"/>
                  <a:gd name="connsiteY37" fmla="*/ 1183862 h 1424940"/>
                  <a:gd name="connsiteX38" fmla="*/ 4507516 w 6095524"/>
                  <a:gd name="connsiteY38" fmla="*/ 1216819 h 1424940"/>
                  <a:gd name="connsiteX39" fmla="*/ 4483513 w 6095524"/>
                  <a:gd name="connsiteY39" fmla="*/ 1221867 h 1424940"/>
                  <a:gd name="connsiteX40" fmla="*/ 4422362 w 6095524"/>
                  <a:gd name="connsiteY40" fmla="*/ 1243108 h 1424940"/>
                  <a:gd name="connsiteX41" fmla="*/ 4385691 w 6095524"/>
                  <a:gd name="connsiteY41" fmla="*/ 1257395 h 1424940"/>
                  <a:gd name="connsiteX42" fmla="*/ 4355306 w 6095524"/>
                  <a:gd name="connsiteY42" fmla="*/ 1265587 h 1424940"/>
                  <a:gd name="connsiteX43" fmla="*/ 4328446 w 6095524"/>
                  <a:gd name="connsiteY43" fmla="*/ 1269397 h 1424940"/>
                  <a:gd name="connsiteX44" fmla="*/ 4257770 w 6095524"/>
                  <a:gd name="connsiteY44" fmla="*/ 1288256 h 1424940"/>
                  <a:gd name="connsiteX45" fmla="*/ 4229576 w 6095524"/>
                  <a:gd name="connsiteY45" fmla="*/ 1295686 h 1424940"/>
                  <a:gd name="connsiteX46" fmla="*/ 4156424 w 6095524"/>
                  <a:gd name="connsiteY46" fmla="*/ 1321213 h 1424940"/>
                  <a:gd name="connsiteX47" fmla="*/ 4094416 w 6095524"/>
                  <a:gd name="connsiteY47" fmla="*/ 1338072 h 1424940"/>
                  <a:gd name="connsiteX48" fmla="*/ 4068509 w 6095524"/>
                  <a:gd name="connsiteY48" fmla="*/ 1346168 h 1424940"/>
                  <a:gd name="connsiteX49" fmla="*/ 4009263 w 6095524"/>
                  <a:gd name="connsiteY49" fmla="*/ 1359694 h 1424940"/>
                  <a:gd name="connsiteX50" fmla="*/ 3975735 w 6095524"/>
                  <a:gd name="connsiteY50" fmla="*/ 1369219 h 1424940"/>
                  <a:gd name="connsiteX51" fmla="*/ 3893915 w 6095524"/>
                  <a:gd name="connsiteY51" fmla="*/ 1379982 h 1424940"/>
                  <a:gd name="connsiteX52" fmla="*/ 3809428 w 6095524"/>
                  <a:gd name="connsiteY52" fmla="*/ 1390364 h 1424940"/>
                  <a:gd name="connsiteX53" fmla="*/ 3763042 w 6095524"/>
                  <a:gd name="connsiteY53" fmla="*/ 1393793 h 1424940"/>
                  <a:gd name="connsiteX54" fmla="*/ 3722561 w 6095524"/>
                  <a:gd name="connsiteY54" fmla="*/ 1399223 h 1424940"/>
                  <a:gd name="connsiteX55" fmla="*/ 3687318 w 6095524"/>
                  <a:gd name="connsiteY55" fmla="*/ 1402652 h 1424940"/>
                  <a:gd name="connsiteX56" fmla="*/ 3631216 w 6095524"/>
                  <a:gd name="connsiteY56" fmla="*/ 1409605 h 1424940"/>
                  <a:gd name="connsiteX57" fmla="*/ 3607880 w 6095524"/>
                  <a:gd name="connsiteY57" fmla="*/ 1411415 h 1424940"/>
                  <a:gd name="connsiteX58" fmla="*/ 3552825 w 6095524"/>
                  <a:gd name="connsiteY58" fmla="*/ 1411319 h 1424940"/>
                  <a:gd name="connsiteX59" fmla="*/ 3533680 w 6095524"/>
                  <a:gd name="connsiteY59" fmla="*/ 1410367 h 1424940"/>
                  <a:gd name="connsiteX60" fmla="*/ 3496818 w 6095524"/>
                  <a:gd name="connsiteY60" fmla="*/ 1398556 h 1424940"/>
                  <a:gd name="connsiteX61" fmla="*/ 3492437 w 6095524"/>
                  <a:gd name="connsiteY61" fmla="*/ 1397699 h 1424940"/>
                  <a:gd name="connsiteX62" fmla="*/ 3468243 w 6095524"/>
                  <a:gd name="connsiteY62" fmla="*/ 1393031 h 1424940"/>
                  <a:gd name="connsiteX63" fmla="*/ 3455003 w 6095524"/>
                  <a:gd name="connsiteY63" fmla="*/ 1391507 h 1424940"/>
                  <a:gd name="connsiteX64" fmla="*/ 3404711 w 6095524"/>
                  <a:gd name="connsiteY64" fmla="*/ 1381792 h 1424940"/>
                  <a:gd name="connsiteX65" fmla="*/ 3375756 w 6095524"/>
                  <a:gd name="connsiteY65" fmla="*/ 1377220 h 1424940"/>
                  <a:gd name="connsiteX66" fmla="*/ 3352324 w 6095524"/>
                  <a:gd name="connsiteY66" fmla="*/ 1377887 h 1424940"/>
                  <a:gd name="connsiteX67" fmla="*/ 3311176 w 6095524"/>
                  <a:gd name="connsiteY67" fmla="*/ 1378744 h 1424940"/>
                  <a:gd name="connsiteX68" fmla="*/ 3298031 w 6095524"/>
                  <a:gd name="connsiteY68" fmla="*/ 1380935 h 1424940"/>
                  <a:gd name="connsiteX69" fmla="*/ 3238595 w 6095524"/>
                  <a:gd name="connsiteY69" fmla="*/ 1374648 h 1424940"/>
                  <a:gd name="connsiteX70" fmla="*/ 3204686 w 6095524"/>
                  <a:gd name="connsiteY70" fmla="*/ 1374172 h 1424940"/>
                  <a:gd name="connsiteX71" fmla="*/ 3166491 w 6095524"/>
                  <a:gd name="connsiteY71" fmla="*/ 1366361 h 1424940"/>
                  <a:gd name="connsiteX72" fmla="*/ 3155347 w 6095524"/>
                  <a:gd name="connsiteY72" fmla="*/ 1366742 h 1424940"/>
                  <a:gd name="connsiteX73" fmla="*/ 3142869 w 6095524"/>
                  <a:gd name="connsiteY73" fmla="*/ 1367409 h 1424940"/>
                  <a:gd name="connsiteX74" fmla="*/ 3104578 w 6095524"/>
                  <a:gd name="connsiteY74" fmla="*/ 1367981 h 1424940"/>
                  <a:gd name="connsiteX75" fmla="*/ 3081337 w 6095524"/>
                  <a:gd name="connsiteY75" fmla="*/ 1370838 h 1424940"/>
                  <a:gd name="connsiteX76" fmla="*/ 3037047 w 6095524"/>
                  <a:gd name="connsiteY76" fmla="*/ 1369124 h 1424940"/>
                  <a:gd name="connsiteX77" fmla="*/ 3020663 w 6095524"/>
                  <a:gd name="connsiteY77" fmla="*/ 1371600 h 1424940"/>
                  <a:gd name="connsiteX78" fmla="*/ 2979230 w 6095524"/>
                  <a:gd name="connsiteY78" fmla="*/ 1371886 h 1424940"/>
                  <a:gd name="connsiteX79" fmla="*/ 2942082 w 6095524"/>
                  <a:gd name="connsiteY79" fmla="*/ 1370457 h 1424940"/>
                  <a:gd name="connsiteX80" fmla="*/ 2906268 w 6095524"/>
                  <a:gd name="connsiteY80" fmla="*/ 1371219 h 1424940"/>
                  <a:gd name="connsiteX81" fmla="*/ 2880646 w 6095524"/>
                  <a:gd name="connsiteY81" fmla="*/ 1374362 h 1424940"/>
                  <a:gd name="connsiteX82" fmla="*/ 2852833 w 6095524"/>
                  <a:gd name="connsiteY82" fmla="*/ 1376267 h 1424940"/>
                  <a:gd name="connsiteX83" fmla="*/ 2776157 w 6095524"/>
                  <a:gd name="connsiteY83" fmla="*/ 1387602 h 1424940"/>
                  <a:gd name="connsiteX84" fmla="*/ 2761965 w 6095524"/>
                  <a:gd name="connsiteY84" fmla="*/ 1384840 h 1424940"/>
                  <a:gd name="connsiteX85" fmla="*/ 2681383 w 6095524"/>
                  <a:gd name="connsiteY85" fmla="*/ 1382268 h 1424940"/>
                  <a:gd name="connsiteX86" fmla="*/ 2663857 w 6095524"/>
                  <a:gd name="connsiteY86" fmla="*/ 1382459 h 1424940"/>
                  <a:gd name="connsiteX87" fmla="*/ 2616803 w 6095524"/>
                  <a:gd name="connsiteY87" fmla="*/ 1371219 h 1424940"/>
                  <a:gd name="connsiteX88" fmla="*/ 2544223 w 6095524"/>
                  <a:gd name="connsiteY88" fmla="*/ 1389031 h 1424940"/>
                  <a:gd name="connsiteX89" fmla="*/ 2476309 w 6095524"/>
                  <a:gd name="connsiteY89" fmla="*/ 1411319 h 1424940"/>
                  <a:gd name="connsiteX90" fmla="*/ 2467737 w 6095524"/>
                  <a:gd name="connsiteY90" fmla="*/ 1414177 h 1424940"/>
                  <a:gd name="connsiteX91" fmla="*/ 2443353 w 6095524"/>
                  <a:gd name="connsiteY91" fmla="*/ 1419035 h 1424940"/>
                  <a:gd name="connsiteX92" fmla="*/ 2413159 w 6095524"/>
                  <a:gd name="connsiteY92" fmla="*/ 1420749 h 1424940"/>
                  <a:gd name="connsiteX93" fmla="*/ 2374868 w 6095524"/>
                  <a:gd name="connsiteY93" fmla="*/ 1424940 h 1424940"/>
                  <a:gd name="connsiteX94" fmla="*/ 2344198 w 6095524"/>
                  <a:gd name="connsiteY94" fmla="*/ 1419701 h 1424940"/>
                  <a:gd name="connsiteX95" fmla="*/ 2301335 w 6095524"/>
                  <a:gd name="connsiteY95" fmla="*/ 1411891 h 1424940"/>
                  <a:gd name="connsiteX96" fmla="*/ 2260949 w 6095524"/>
                  <a:gd name="connsiteY96" fmla="*/ 1404461 h 1424940"/>
                  <a:gd name="connsiteX97" fmla="*/ 2248186 w 6095524"/>
                  <a:gd name="connsiteY97" fmla="*/ 1413224 h 1424940"/>
                  <a:gd name="connsiteX98" fmla="*/ 2228469 w 6095524"/>
                  <a:gd name="connsiteY98" fmla="*/ 1420844 h 1424940"/>
                  <a:gd name="connsiteX99" fmla="*/ 2206562 w 6095524"/>
                  <a:gd name="connsiteY99" fmla="*/ 1411700 h 1424940"/>
                  <a:gd name="connsiteX100" fmla="*/ 2155317 w 6095524"/>
                  <a:gd name="connsiteY100" fmla="*/ 1392746 h 1424940"/>
                  <a:gd name="connsiteX101" fmla="*/ 2122932 w 6095524"/>
                  <a:gd name="connsiteY101" fmla="*/ 1391888 h 1424940"/>
                  <a:gd name="connsiteX102" fmla="*/ 2052542 w 6095524"/>
                  <a:gd name="connsiteY102" fmla="*/ 1383792 h 1424940"/>
                  <a:gd name="connsiteX103" fmla="*/ 2006537 w 6095524"/>
                  <a:gd name="connsiteY103" fmla="*/ 1372267 h 1424940"/>
                  <a:gd name="connsiteX104" fmla="*/ 1973486 w 6095524"/>
                  <a:gd name="connsiteY104" fmla="*/ 1359218 h 1424940"/>
                  <a:gd name="connsiteX105" fmla="*/ 1926146 w 6095524"/>
                  <a:gd name="connsiteY105" fmla="*/ 1342168 h 1424940"/>
                  <a:gd name="connsiteX106" fmla="*/ 1878616 w 6095524"/>
                  <a:gd name="connsiteY106" fmla="*/ 1333310 h 1424940"/>
                  <a:gd name="connsiteX107" fmla="*/ 1844231 w 6095524"/>
                  <a:gd name="connsiteY107" fmla="*/ 1322165 h 1424940"/>
                  <a:gd name="connsiteX108" fmla="*/ 1802225 w 6095524"/>
                  <a:gd name="connsiteY108" fmla="*/ 1314545 h 1424940"/>
                  <a:gd name="connsiteX109" fmla="*/ 1766983 w 6095524"/>
                  <a:gd name="connsiteY109" fmla="*/ 1314260 h 1424940"/>
                  <a:gd name="connsiteX110" fmla="*/ 1711738 w 6095524"/>
                  <a:gd name="connsiteY110" fmla="*/ 1315593 h 1424940"/>
                  <a:gd name="connsiteX111" fmla="*/ 1644111 w 6095524"/>
                  <a:gd name="connsiteY111" fmla="*/ 1292543 h 1424940"/>
                  <a:gd name="connsiteX112" fmla="*/ 1616774 w 6095524"/>
                  <a:gd name="connsiteY112" fmla="*/ 1287399 h 1424940"/>
                  <a:gd name="connsiteX113" fmla="*/ 1591056 w 6095524"/>
                  <a:gd name="connsiteY113" fmla="*/ 1285018 h 1424940"/>
                  <a:gd name="connsiteX114" fmla="*/ 1536478 w 6095524"/>
                  <a:gd name="connsiteY114" fmla="*/ 1269683 h 1424940"/>
                  <a:gd name="connsiteX115" fmla="*/ 1514285 w 6095524"/>
                  <a:gd name="connsiteY115" fmla="*/ 1264634 h 1424940"/>
                  <a:gd name="connsiteX116" fmla="*/ 1483233 w 6095524"/>
                  <a:gd name="connsiteY116" fmla="*/ 1264730 h 1424940"/>
                  <a:gd name="connsiteX117" fmla="*/ 1426750 w 6095524"/>
                  <a:gd name="connsiteY117" fmla="*/ 1257681 h 1424940"/>
                  <a:gd name="connsiteX118" fmla="*/ 1370362 w 6095524"/>
                  <a:gd name="connsiteY118" fmla="*/ 1237107 h 1424940"/>
                  <a:gd name="connsiteX119" fmla="*/ 1346454 w 6095524"/>
                  <a:gd name="connsiteY119" fmla="*/ 1239107 h 1424940"/>
                  <a:gd name="connsiteX120" fmla="*/ 1337882 w 6095524"/>
                  <a:gd name="connsiteY120" fmla="*/ 1238631 h 1424940"/>
                  <a:gd name="connsiteX121" fmla="*/ 1260825 w 6095524"/>
                  <a:gd name="connsiteY121" fmla="*/ 1227296 h 1424940"/>
                  <a:gd name="connsiteX122" fmla="*/ 1253109 w 6095524"/>
                  <a:gd name="connsiteY122" fmla="*/ 1226058 h 1424940"/>
                  <a:gd name="connsiteX123" fmla="*/ 1216915 w 6095524"/>
                  <a:gd name="connsiteY123" fmla="*/ 1215962 h 1424940"/>
                  <a:gd name="connsiteX124" fmla="*/ 1125664 w 6095524"/>
                  <a:gd name="connsiteY124" fmla="*/ 1209675 h 1424940"/>
                  <a:gd name="connsiteX125" fmla="*/ 1120045 w 6095524"/>
                  <a:gd name="connsiteY125" fmla="*/ 1208913 h 1424940"/>
                  <a:gd name="connsiteX126" fmla="*/ 1089469 w 6095524"/>
                  <a:gd name="connsiteY126" fmla="*/ 1213961 h 1424940"/>
                  <a:gd name="connsiteX127" fmla="*/ 1074325 w 6095524"/>
                  <a:gd name="connsiteY127" fmla="*/ 1221105 h 1424940"/>
                  <a:gd name="connsiteX128" fmla="*/ 1050703 w 6095524"/>
                  <a:gd name="connsiteY128" fmla="*/ 1228535 h 1424940"/>
                  <a:gd name="connsiteX129" fmla="*/ 1026700 w 6095524"/>
                  <a:gd name="connsiteY129" fmla="*/ 1231297 h 1424940"/>
                  <a:gd name="connsiteX130" fmla="*/ 986409 w 6095524"/>
                  <a:gd name="connsiteY130" fmla="*/ 1220057 h 1424940"/>
                  <a:gd name="connsiteX131" fmla="*/ 971741 w 6095524"/>
                  <a:gd name="connsiteY131" fmla="*/ 1218914 h 1424940"/>
                  <a:gd name="connsiteX132" fmla="*/ 939070 w 6095524"/>
                  <a:gd name="connsiteY132" fmla="*/ 1213485 h 1424940"/>
                  <a:gd name="connsiteX133" fmla="*/ 910495 w 6095524"/>
                  <a:gd name="connsiteY133" fmla="*/ 1213866 h 1424940"/>
                  <a:gd name="connsiteX134" fmla="*/ 887540 w 6095524"/>
                  <a:gd name="connsiteY134" fmla="*/ 1222534 h 1424940"/>
                  <a:gd name="connsiteX135" fmla="*/ 854202 w 6095524"/>
                  <a:gd name="connsiteY135" fmla="*/ 1224248 h 1424940"/>
                  <a:gd name="connsiteX136" fmla="*/ 832675 w 6095524"/>
                  <a:gd name="connsiteY136" fmla="*/ 1217962 h 1424940"/>
                  <a:gd name="connsiteX137" fmla="*/ 828294 w 6095524"/>
                  <a:gd name="connsiteY137" fmla="*/ 1217105 h 1424940"/>
                  <a:gd name="connsiteX138" fmla="*/ 772001 w 6095524"/>
                  <a:gd name="connsiteY138" fmla="*/ 1216723 h 1424940"/>
                  <a:gd name="connsiteX139" fmla="*/ 701707 w 6095524"/>
                  <a:gd name="connsiteY139" fmla="*/ 1235678 h 1424940"/>
                  <a:gd name="connsiteX140" fmla="*/ 690086 w 6095524"/>
                  <a:gd name="connsiteY140" fmla="*/ 1239679 h 1424940"/>
                  <a:gd name="connsiteX141" fmla="*/ 633412 w 6095524"/>
                  <a:gd name="connsiteY141" fmla="*/ 1246632 h 1424940"/>
                  <a:gd name="connsiteX142" fmla="*/ 603028 w 6095524"/>
                  <a:gd name="connsiteY142" fmla="*/ 1253681 h 1424940"/>
                  <a:gd name="connsiteX143" fmla="*/ 581120 w 6095524"/>
                  <a:gd name="connsiteY143" fmla="*/ 1254062 h 1424940"/>
                  <a:gd name="connsiteX144" fmla="*/ 554642 w 6095524"/>
                  <a:gd name="connsiteY144" fmla="*/ 1266539 h 1424940"/>
                  <a:gd name="connsiteX145" fmla="*/ 545973 w 6095524"/>
                  <a:gd name="connsiteY145" fmla="*/ 1271969 h 1424940"/>
                  <a:gd name="connsiteX146" fmla="*/ 535591 w 6095524"/>
                  <a:gd name="connsiteY146" fmla="*/ 1275207 h 1424940"/>
                  <a:gd name="connsiteX147" fmla="*/ 488538 w 6095524"/>
                  <a:gd name="connsiteY147" fmla="*/ 1285494 h 1424940"/>
                  <a:gd name="connsiteX148" fmla="*/ 480155 w 6095524"/>
                  <a:gd name="connsiteY148" fmla="*/ 1291304 h 1424940"/>
                  <a:gd name="connsiteX149" fmla="*/ 474535 w 6095524"/>
                  <a:gd name="connsiteY149" fmla="*/ 1294924 h 1424940"/>
                  <a:gd name="connsiteX150" fmla="*/ 428816 w 6095524"/>
                  <a:gd name="connsiteY150" fmla="*/ 1301020 h 1424940"/>
                  <a:gd name="connsiteX151" fmla="*/ 400241 w 6095524"/>
                  <a:gd name="connsiteY151" fmla="*/ 1318260 h 1424940"/>
                  <a:gd name="connsiteX152" fmla="*/ 392431 w 6095524"/>
                  <a:gd name="connsiteY152" fmla="*/ 1325594 h 1424940"/>
                  <a:gd name="connsiteX153" fmla="*/ 365093 w 6095524"/>
                  <a:gd name="connsiteY153" fmla="*/ 1336643 h 1424940"/>
                  <a:gd name="connsiteX154" fmla="*/ 273177 w 6095524"/>
                  <a:gd name="connsiteY154" fmla="*/ 1357884 h 1424940"/>
                  <a:gd name="connsiteX155" fmla="*/ 246888 w 6095524"/>
                  <a:gd name="connsiteY155" fmla="*/ 1350359 h 1424940"/>
                  <a:gd name="connsiteX156" fmla="*/ 196977 w 6095524"/>
                  <a:gd name="connsiteY156" fmla="*/ 1370552 h 1424940"/>
                  <a:gd name="connsiteX157" fmla="*/ 153352 w 6095524"/>
                  <a:gd name="connsiteY157" fmla="*/ 1381982 h 1424940"/>
                  <a:gd name="connsiteX158" fmla="*/ 137160 w 6095524"/>
                  <a:gd name="connsiteY158" fmla="*/ 1384745 h 1424940"/>
                  <a:gd name="connsiteX159" fmla="*/ 85917 w 6095524"/>
                  <a:gd name="connsiteY159" fmla="*/ 1389793 h 1424940"/>
                  <a:gd name="connsiteX160" fmla="*/ 59532 w 6095524"/>
                  <a:gd name="connsiteY160" fmla="*/ 1401223 h 1424940"/>
                  <a:gd name="connsiteX161" fmla="*/ 30325 w 6095524"/>
                  <a:gd name="connsiteY161" fmla="*/ 1409974 h 1424940"/>
                  <a:gd name="connsiteX162" fmla="*/ 0 w 6095524"/>
                  <a:gd name="connsiteY162" fmla="*/ 1412360 h 1424940"/>
                  <a:gd name="connsiteX163" fmla="*/ 0 w 6095524"/>
                  <a:gd name="connsiteY163" fmla="*/ 1058622 h 1424940"/>
                  <a:gd name="connsiteX164" fmla="*/ 17145 w 6095524"/>
                  <a:gd name="connsiteY164" fmla="*/ 1060228 h 1424940"/>
                  <a:gd name="connsiteX165" fmla="*/ 44672 w 6095524"/>
                  <a:gd name="connsiteY165" fmla="*/ 1066324 h 1424940"/>
                  <a:gd name="connsiteX166" fmla="*/ 84677 w 6095524"/>
                  <a:gd name="connsiteY166" fmla="*/ 1076230 h 1424940"/>
                  <a:gd name="connsiteX167" fmla="*/ 132017 w 6095524"/>
                  <a:gd name="connsiteY167" fmla="*/ 1064990 h 1424940"/>
                  <a:gd name="connsiteX168" fmla="*/ 136779 w 6095524"/>
                  <a:gd name="connsiteY168" fmla="*/ 1060323 h 1424940"/>
                  <a:gd name="connsiteX169" fmla="*/ 187547 w 6095524"/>
                  <a:gd name="connsiteY169" fmla="*/ 1049179 h 1424940"/>
                  <a:gd name="connsiteX170" fmla="*/ 270891 w 6095524"/>
                  <a:gd name="connsiteY170" fmla="*/ 1036415 h 1424940"/>
                  <a:gd name="connsiteX171" fmla="*/ 276320 w 6095524"/>
                  <a:gd name="connsiteY171" fmla="*/ 1035558 h 1424940"/>
                  <a:gd name="connsiteX172" fmla="*/ 323755 w 6095524"/>
                  <a:gd name="connsiteY172" fmla="*/ 1061561 h 1424940"/>
                  <a:gd name="connsiteX173" fmla="*/ 361855 w 6095524"/>
                  <a:gd name="connsiteY173" fmla="*/ 1057942 h 1424940"/>
                  <a:gd name="connsiteX174" fmla="*/ 379571 w 6095524"/>
                  <a:gd name="connsiteY174" fmla="*/ 1039939 h 1424940"/>
                  <a:gd name="connsiteX175" fmla="*/ 430530 w 6095524"/>
                  <a:gd name="connsiteY175" fmla="*/ 1025747 h 1424940"/>
                  <a:gd name="connsiteX176" fmla="*/ 493300 w 6095524"/>
                  <a:gd name="connsiteY176" fmla="*/ 1027176 h 1424940"/>
                  <a:gd name="connsiteX177" fmla="*/ 537782 w 6095524"/>
                  <a:gd name="connsiteY177" fmla="*/ 1025366 h 1424940"/>
                  <a:gd name="connsiteX178" fmla="*/ 562166 w 6095524"/>
                  <a:gd name="connsiteY178" fmla="*/ 1015746 h 1424940"/>
                  <a:gd name="connsiteX179" fmla="*/ 579596 w 6095524"/>
                  <a:gd name="connsiteY179" fmla="*/ 1016699 h 1424940"/>
                  <a:gd name="connsiteX180" fmla="*/ 612362 w 6095524"/>
                  <a:gd name="connsiteY180" fmla="*/ 1023557 h 1424940"/>
                  <a:gd name="connsiteX181" fmla="*/ 716090 w 6095524"/>
                  <a:gd name="connsiteY181" fmla="*/ 1031653 h 1424940"/>
                  <a:gd name="connsiteX182" fmla="*/ 758381 w 6095524"/>
                  <a:gd name="connsiteY182" fmla="*/ 1018985 h 1424940"/>
                  <a:gd name="connsiteX183" fmla="*/ 771049 w 6095524"/>
                  <a:gd name="connsiteY183" fmla="*/ 1018699 h 1424940"/>
                  <a:gd name="connsiteX184" fmla="*/ 799433 w 6095524"/>
                  <a:gd name="connsiteY184" fmla="*/ 1023652 h 1424940"/>
                  <a:gd name="connsiteX185" fmla="*/ 858012 w 6095524"/>
                  <a:gd name="connsiteY185" fmla="*/ 1020318 h 1424940"/>
                  <a:gd name="connsiteX186" fmla="*/ 879634 w 6095524"/>
                  <a:gd name="connsiteY186" fmla="*/ 1015270 h 1424940"/>
                  <a:gd name="connsiteX187" fmla="*/ 891635 w 6095524"/>
                  <a:gd name="connsiteY187" fmla="*/ 1012031 h 1424940"/>
                  <a:gd name="connsiteX188" fmla="*/ 953262 w 6095524"/>
                  <a:gd name="connsiteY188" fmla="*/ 1003078 h 1424940"/>
                  <a:gd name="connsiteX189" fmla="*/ 980694 w 6095524"/>
                  <a:gd name="connsiteY189" fmla="*/ 993458 h 1424940"/>
                  <a:gd name="connsiteX190" fmla="*/ 988124 w 6095524"/>
                  <a:gd name="connsiteY190" fmla="*/ 992029 h 1424940"/>
                  <a:gd name="connsiteX191" fmla="*/ 1028795 w 6095524"/>
                  <a:gd name="connsiteY191" fmla="*/ 996029 h 1424940"/>
                  <a:gd name="connsiteX192" fmla="*/ 1059275 w 6095524"/>
                  <a:gd name="connsiteY192" fmla="*/ 1011555 h 1424940"/>
                  <a:gd name="connsiteX193" fmla="*/ 1065181 w 6095524"/>
                  <a:gd name="connsiteY193" fmla="*/ 1016794 h 1424940"/>
                  <a:gd name="connsiteX194" fmla="*/ 1150144 w 6095524"/>
                  <a:gd name="connsiteY194" fmla="*/ 1014984 h 1424940"/>
                  <a:gd name="connsiteX195" fmla="*/ 1163193 w 6095524"/>
                  <a:gd name="connsiteY195" fmla="*/ 1012793 h 1424940"/>
                  <a:gd name="connsiteX196" fmla="*/ 1226249 w 6095524"/>
                  <a:gd name="connsiteY196" fmla="*/ 1021937 h 1424940"/>
                  <a:gd name="connsiteX197" fmla="*/ 1244632 w 6095524"/>
                  <a:gd name="connsiteY197" fmla="*/ 1023747 h 1424940"/>
                  <a:gd name="connsiteX198" fmla="*/ 1310545 w 6095524"/>
                  <a:gd name="connsiteY198" fmla="*/ 1031939 h 1424940"/>
                  <a:gd name="connsiteX199" fmla="*/ 1319879 w 6095524"/>
                  <a:gd name="connsiteY199" fmla="*/ 1024319 h 1424940"/>
                  <a:gd name="connsiteX200" fmla="*/ 1346740 w 6095524"/>
                  <a:gd name="connsiteY200" fmla="*/ 1005173 h 1424940"/>
                  <a:gd name="connsiteX201" fmla="*/ 1399699 w 6095524"/>
                  <a:gd name="connsiteY201" fmla="*/ 988219 h 1424940"/>
                  <a:gd name="connsiteX202" fmla="*/ 1414082 w 6095524"/>
                  <a:gd name="connsiteY202" fmla="*/ 989171 h 1424940"/>
                  <a:gd name="connsiteX203" fmla="*/ 1450467 w 6095524"/>
                  <a:gd name="connsiteY203" fmla="*/ 1017461 h 1424940"/>
                  <a:gd name="connsiteX204" fmla="*/ 1468184 w 6095524"/>
                  <a:gd name="connsiteY204" fmla="*/ 1028795 h 1424940"/>
                  <a:gd name="connsiteX205" fmla="*/ 1518476 w 6095524"/>
                  <a:gd name="connsiteY205" fmla="*/ 1049655 h 1424940"/>
                  <a:gd name="connsiteX206" fmla="*/ 1522667 w 6095524"/>
                  <a:gd name="connsiteY206" fmla="*/ 1053465 h 1424940"/>
                  <a:gd name="connsiteX207" fmla="*/ 1559814 w 6095524"/>
                  <a:gd name="connsiteY207" fmla="*/ 1098709 h 1424940"/>
                  <a:gd name="connsiteX208" fmla="*/ 1568196 w 6095524"/>
                  <a:gd name="connsiteY208" fmla="*/ 1106424 h 1424940"/>
                  <a:gd name="connsiteX209" fmla="*/ 1578293 w 6095524"/>
                  <a:gd name="connsiteY209" fmla="*/ 1118426 h 1424940"/>
                  <a:gd name="connsiteX210" fmla="*/ 1609820 w 6095524"/>
                  <a:gd name="connsiteY210" fmla="*/ 1141667 h 1424940"/>
                  <a:gd name="connsiteX211" fmla="*/ 1648873 w 6095524"/>
                  <a:gd name="connsiteY211" fmla="*/ 1149096 h 1424940"/>
                  <a:gd name="connsiteX212" fmla="*/ 1696022 w 6095524"/>
                  <a:gd name="connsiteY212" fmla="*/ 1160431 h 1424940"/>
                  <a:gd name="connsiteX213" fmla="*/ 1715739 w 6095524"/>
                  <a:gd name="connsiteY213" fmla="*/ 1168051 h 1424940"/>
                  <a:gd name="connsiteX214" fmla="*/ 1768602 w 6095524"/>
                  <a:gd name="connsiteY214" fmla="*/ 1182529 h 1424940"/>
                  <a:gd name="connsiteX215" fmla="*/ 1806321 w 6095524"/>
                  <a:gd name="connsiteY215" fmla="*/ 1194721 h 1424940"/>
                  <a:gd name="connsiteX216" fmla="*/ 1860709 w 6095524"/>
                  <a:gd name="connsiteY216" fmla="*/ 1201865 h 1424940"/>
                  <a:gd name="connsiteX217" fmla="*/ 1887093 w 6095524"/>
                  <a:gd name="connsiteY217" fmla="*/ 1202150 h 1424940"/>
                  <a:gd name="connsiteX218" fmla="*/ 1935575 w 6095524"/>
                  <a:gd name="connsiteY218" fmla="*/ 1238726 h 1424940"/>
                  <a:gd name="connsiteX219" fmla="*/ 1974247 w 6095524"/>
                  <a:gd name="connsiteY219" fmla="*/ 1262920 h 1424940"/>
                  <a:gd name="connsiteX220" fmla="*/ 2014919 w 6095524"/>
                  <a:gd name="connsiteY220" fmla="*/ 1251204 h 1424940"/>
                  <a:gd name="connsiteX221" fmla="*/ 2025968 w 6095524"/>
                  <a:gd name="connsiteY221" fmla="*/ 1240155 h 1424940"/>
                  <a:gd name="connsiteX222" fmla="*/ 2092643 w 6095524"/>
                  <a:gd name="connsiteY222" fmla="*/ 1229678 h 1424940"/>
                  <a:gd name="connsiteX223" fmla="*/ 2187893 w 6095524"/>
                  <a:gd name="connsiteY223" fmla="*/ 1229297 h 1424940"/>
                  <a:gd name="connsiteX224" fmla="*/ 2346294 w 6095524"/>
                  <a:gd name="connsiteY224" fmla="*/ 1205484 h 1424940"/>
                  <a:gd name="connsiteX225" fmla="*/ 2373916 w 6095524"/>
                  <a:gd name="connsiteY225" fmla="*/ 1194435 h 1424940"/>
                  <a:gd name="connsiteX226" fmla="*/ 2404967 w 6095524"/>
                  <a:gd name="connsiteY226" fmla="*/ 1191673 h 1424940"/>
                  <a:gd name="connsiteX227" fmla="*/ 2416874 w 6095524"/>
                  <a:gd name="connsiteY227" fmla="*/ 1198436 h 1424940"/>
                  <a:gd name="connsiteX228" fmla="*/ 2468975 w 6095524"/>
                  <a:gd name="connsiteY228" fmla="*/ 1208532 h 1424940"/>
                  <a:gd name="connsiteX229" fmla="*/ 2478882 w 6095524"/>
                  <a:gd name="connsiteY229" fmla="*/ 1208723 h 1424940"/>
                  <a:gd name="connsiteX230" fmla="*/ 2512791 w 6095524"/>
                  <a:gd name="connsiteY230" fmla="*/ 1204436 h 1424940"/>
                  <a:gd name="connsiteX231" fmla="*/ 2544223 w 6095524"/>
                  <a:gd name="connsiteY231" fmla="*/ 1201960 h 1424940"/>
                  <a:gd name="connsiteX232" fmla="*/ 2623471 w 6095524"/>
                  <a:gd name="connsiteY232" fmla="*/ 1210056 h 1424940"/>
                  <a:gd name="connsiteX233" fmla="*/ 2684241 w 6095524"/>
                  <a:gd name="connsiteY233" fmla="*/ 1208151 h 1424940"/>
                  <a:gd name="connsiteX234" fmla="*/ 2712244 w 6095524"/>
                  <a:gd name="connsiteY234" fmla="*/ 1210056 h 1424940"/>
                  <a:gd name="connsiteX235" fmla="*/ 2728055 w 6095524"/>
                  <a:gd name="connsiteY235" fmla="*/ 1212914 h 1424940"/>
                  <a:gd name="connsiteX236" fmla="*/ 2763869 w 6095524"/>
                  <a:gd name="connsiteY236" fmla="*/ 1232821 h 1424940"/>
                  <a:gd name="connsiteX237" fmla="*/ 2783491 w 6095524"/>
                  <a:gd name="connsiteY237" fmla="*/ 1237298 h 1424940"/>
                  <a:gd name="connsiteX238" fmla="*/ 2842546 w 6095524"/>
                  <a:gd name="connsiteY238" fmla="*/ 1236917 h 1424940"/>
                  <a:gd name="connsiteX239" fmla="*/ 2931128 w 6095524"/>
                  <a:gd name="connsiteY239" fmla="*/ 1206913 h 1424940"/>
                  <a:gd name="connsiteX240" fmla="*/ 2940368 w 6095524"/>
                  <a:gd name="connsiteY240" fmla="*/ 1202912 h 1424940"/>
                  <a:gd name="connsiteX241" fmla="*/ 2985421 w 6095524"/>
                  <a:gd name="connsiteY241" fmla="*/ 1197959 h 1424940"/>
                  <a:gd name="connsiteX242" fmla="*/ 3015996 w 6095524"/>
                  <a:gd name="connsiteY242" fmla="*/ 1204722 h 1424940"/>
                  <a:gd name="connsiteX243" fmla="*/ 3057621 w 6095524"/>
                  <a:gd name="connsiteY243" fmla="*/ 1218724 h 1424940"/>
                  <a:gd name="connsiteX244" fmla="*/ 3095054 w 6095524"/>
                  <a:gd name="connsiteY244" fmla="*/ 1230440 h 1424940"/>
                  <a:gd name="connsiteX245" fmla="*/ 3122295 w 6095524"/>
                  <a:gd name="connsiteY245" fmla="*/ 1243679 h 1424940"/>
                  <a:gd name="connsiteX246" fmla="*/ 3184589 w 6095524"/>
                  <a:gd name="connsiteY246" fmla="*/ 1253395 h 1424940"/>
                  <a:gd name="connsiteX247" fmla="*/ 3191066 w 6095524"/>
                  <a:gd name="connsiteY247" fmla="*/ 1255014 h 1424940"/>
                  <a:gd name="connsiteX248" fmla="*/ 3237929 w 6095524"/>
                  <a:gd name="connsiteY248" fmla="*/ 1243203 h 1424940"/>
                  <a:gd name="connsiteX249" fmla="*/ 3294221 w 6095524"/>
                  <a:gd name="connsiteY249" fmla="*/ 1231202 h 1424940"/>
                  <a:gd name="connsiteX250" fmla="*/ 3314319 w 6095524"/>
                  <a:gd name="connsiteY250" fmla="*/ 1235297 h 1424940"/>
                  <a:gd name="connsiteX251" fmla="*/ 3341846 w 6095524"/>
                  <a:gd name="connsiteY251" fmla="*/ 1241108 h 1424940"/>
                  <a:gd name="connsiteX252" fmla="*/ 3367373 w 6095524"/>
                  <a:gd name="connsiteY252" fmla="*/ 1238060 h 1424940"/>
                  <a:gd name="connsiteX253" fmla="*/ 3382899 w 6095524"/>
                  <a:gd name="connsiteY253" fmla="*/ 1237774 h 1424940"/>
                  <a:gd name="connsiteX254" fmla="*/ 3453765 w 6095524"/>
                  <a:gd name="connsiteY254" fmla="*/ 1273397 h 1424940"/>
                  <a:gd name="connsiteX255" fmla="*/ 3471767 w 6095524"/>
                  <a:gd name="connsiteY255" fmla="*/ 1276350 h 1424940"/>
                  <a:gd name="connsiteX256" fmla="*/ 3481959 w 6095524"/>
                  <a:gd name="connsiteY256" fmla="*/ 1280732 h 1424940"/>
                  <a:gd name="connsiteX257" fmla="*/ 3543396 w 6095524"/>
                  <a:gd name="connsiteY257" fmla="*/ 1324928 h 1424940"/>
                  <a:gd name="connsiteX258" fmla="*/ 3569494 w 6095524"/>
                  <a:gd name="connsiteY258" fmla="*/ 1333881 h 1424940"/>
                  <a:gd name="connsiteX259" fmla="*/ 3598164 w 6095524"/>
                  <a:gd name="connsiteY259" fmla="*/ 1332071 h 1424940"/>
                  <a:gd name="connsiteX260" fmla="*/ 3614738 w 6095524"/>
                  <a:gd name="connsiteY260" fmla="*/ 1328833 h 1424940"/>
                  <a:gd name="connsiteX261" fmla="*/ 3655886 w 6095524"/>
                  <a:gd name="connsiteY261" fmla="*/ 1300734 h 1424940"/>
                  <a:gd name="connsiteX262" fmla="*/ 3679317 w 6095524"/>
                  <a:gd name="connsiteY262" fmla="*/ 1301687 h 1424940"/>
                  <a:gd name="connsiteX263" fmla="*/ 3715893 w 6095524"/>
                  <a:gd name="connsiteY263" fmla="*/ 1321022 h 1424940"/>
                  <a:gd name="connsiteX264" fmla="*/ 3782282 w 6095524"/>
                  <a:gd name="connsiteY264" fmla="*/ 1329690 h 1424940"/>
                  <a:gd name="connsiteX265" fmla="*/ 3816001 w 6095524"/>
                  <a:gd name="connsiteY265" fmla="*/ 1302639 h 1424940"/>
                  <a:gd name="connsiteX266" fmla="*/ 3833431 w 6095524"/>
                  <a:gd name="connsiteY266" fmla="*/ 1276636 h 1424940"/>
                  <a:gd name="connsiteX267" fmla="*/ 3883819 w 6095524"/>
                  <a:gd name="connsiteY267" fmla="*/ 1246442 h 1424940"/>
                  <a:gd name="connsiteX268" fmla="*/ 3895821 w 6095524"/>
                  <a:gd name="connsiteY268" fmla="*/ 1257681 h 1424940"/>
                  <a:gd name="connsiteX269" fmla="*/ 3932778 w 6095524"/>
                  <a:gd name="connsiteY269" fmla="*/ 1262444 h 1424940"/>
                  <a:gd name="connsiteX270" fmla="*/ 3972782 w 6095524"/>
                  <a:gd name="connsiteY270" fmla="*/ 1262063 h 1424940"/>
                  <a:gd name="connsiteX271" fmla="*/ 4042505 w 6095524"/>
                  <a:gd name="connsiteY271" fmla="*/ 1267111 h 1424940"/>
                  <a:gd name="connsiteX272" fmla="*/ 4088892 w 6095524"/>
                  <a:gd name="connsiteY272" fmla="*/ 1238250 h 1424940"/>
                  <a:gd name="connsiteX273" fmla="*/ 4106609 w 6095524"/>
                  <a:gd name="connsiteY273" fmla="*/ 1226344 h 1424940"/>
                  <a:gd name="connsiteX274" fmla="*/ 4123182 w 6095524"/>
                  <a:gd name="connsiteY274" fmla="*/ 1218724 h 1424940"/>
                  <a:gd name="connsiteX275" fmla="*/ 4142328 w 6095524"/>
                  <a:gd name="connsiteY275" fmla="*/ 1214438 h 1424940"/>
                  <a:gd name="connsiteX276" fmla="*/ 4188524 w 6095524"/>
                  <a:gd name="connsiteY276" fmla="*/ 1198245 h 1424940"/>
                  <a:gd name="connsiteX277" fmla="*/ 4213860 w 6095524"/>
                  <a:gd name="connsiteY277" fmla="*/ 1182338 h 1424940"/>
                  <a:gd name="connsiteX278" fmla="*/ 4270820 w 6095524"/>
                  <a:gd name="connsiteY278" fmla="*/ 1167003 h 1424940"/>
                  <a:gd name="connsiteX279" fmla="*/ 4309587 w 6095524"/>
                  <a:gd name="connsiteY279" fmla="*/ 1153287 h 1424940"/>
                  <a:gd name="connsiteX280" fmla="*/ 4350449 w 6095524"/>
                  <a:gd name="connsiteY280" fmla="*/ 1129665 h 1424940"/>
                  <a:gd name="connsiteX281" fmla="*/ 4356164 w 6095524"/>
                  <a:gd name="connsiteY281" fmla="*/ 1126046 h 1424940"/>
                  <a:gd name="connsiteX282" fmla="*/ 4369880 w 6095524"/>
                  <a:gd name="connsiteY282" fmla="*/ 1110520 h 1424940"/>
                  <a:gd name="connsiteX283" fmla="*/ 4389787 w 6095524"/>
                  <a:gd name="connsiteY283" fmla="*/ 1057085 h 1424940"/>
                  <a:gd name="connsiteX284" fmla="*/ 4395502 w 6095524"/>
                  <a:gd name="connsiteY284" fmla="*/ 1046226 h 1424940"/>
                  <a:gd name="connsiteX285" fmla="*/ 4447413 w 6095524"/>
                  <a:gd name="connsiteY285" fmla="*/ 1009650 h 1424940"/>
                  <a:gd name="connsiteX286" fmla="*/ 4466654 w 6095524"/>
                  <a:gd name="connsiteY286" fmla="*/ 1013079 h 1424940"/>
                  <a:gd name="connsiteX287" fmla="*/ 4487894 w 6095524"/>
                  <a:gd name="connsiteY287" fmla="*/ 1025081 h 1424940"/>
                  <a:gd name="connsiteX288" fmla="*/ 4534472 w 6095524"/>
                  <a:gd name="connsiteY288" fmla="*/ 1028224 h 1424940"/>
                  <a:gd name="connsiteX289" fmla="*/ 4551903 w 6095524"/>
                  <a:gd name="connsiteY289" fmla="*/ 1022033 h 1424940"/>
                  <a:gd name="connsiteX290" fmla="*/ 4582382 w 6095524"/>
                  <a:gd name="connsiteY290" fmla="*/ 1005364 h 1424940"/>
                  <a:gd name="connsiteX291" fmla="*/ 4605909 w 6095524"/>
                  <a:gd name="connsiteY291" fmla="*/ 979551 h 1424940"/>
                  <a:gd name="connsiteX292" fmla="*/ 4640104 w 6095524"/>
                  <a:gd name="connsiteY292" fmla="*/ 936879 h 1424940"/>
                  <a:gd name="connsiteX293" fmla="*/ 4705731 w 6095524"/>
                  <a:gd name="connsiteY293" fmla="*/ 920591 h 1424940"/>
                  <a:gd name="connsiteX294" fmla="*/ 4730973 w 6095524"/>
                  <a:gd name="connsiteY294" fmla="*/ 915162 h 1424940"/>
                  <a:gd name="connsiteX295" fmla="*/ 4822794 w 6095524"/>
                  <a:gd name="connsiteY295" fmla="*/ 892397 h 1424940"/>
                  <a:gd name="connsiteX296" fmla="*/ 4830794 w 6095524"/>
                  <a:gd name="connsiteY296" fmla="*/ 891635 h 1424940"/>
                  <a:gd name="connsiteX297" fmla="*/ 4894421 w 6095524"/>
                  <a:gd name="connsiteY297" fmla="*/ 865442 h 1424940"/>
                  <a:gd name="connsiteX298" fmla="*/ 4909756 w 6095524"/>
                  <a:gd name="connsiteY298" fmla="*/ 858964 h 1424940"/>
                  <a:gd name="connsiteX299" fmla="*/ 4928521 w 6095524"/>
                  <a:gd name="connsiteY299" fmla="*/ 842391 h 1424940"/>
                  <a:gd name="connsiteX300" fmla="*/ 4945857 w 6095524"/>
                  <a:gd name="connsiteY300" fmla="*/ 795623 h 1424940"/>
                  <a:gd name="connsiteX301" fmla="*/ 4966145 w 6095524"/>
                  <a:gd name="connsiteY301" fmla="*/ 774287 h 1424940"/>
                  <a:gd name="connsiteX302" fmla="*/ 4980909 w 6095524"/>
                  <a:gd name="connsiteY302" fmla="*/ 761333 h 1424940"/>
                  <a:gd name="connsiteX303" fmla="*/ 4993862 w 6095524"/>
                  <a:gd name="connsiteY303" fmla="*/ 741712 h 1424940"/>
                  <a:gd name="connsiteX304" fmla="*/ 5006816 w 6095524"/>
                  <a:gd name="connsiteY304" fmla="*/ 694754 h 1424940"/>
                  <a:gd name="connsiteX305" fmla="*/ 5026724 w 6095524"/>
                  <a:gd name="connsiteY305" fmla="*/ 653129 h 1424940"/>
                  <a:gd name="connsiteX306" fmla="*/ 5062538 w 6095524"/>
                  <a:gd name="connsiteY306" fmla="*/ 630079 h 1424940"/>
                  <a:gd name="connsiteX307" fmla="*/ 5084731 w 6095524"/>
                  <a:gd name="connsiteY307" fmla="*/ 617982 h 1424940"/>
                  <a:gd name="connsiteX308" fmla="*/ 5172647 w 6095524"/>
                  <a:gd name="connsiteY308" fmla="*/ 630174 h 1424940"/>
                  <a:gd name="connsiteX309" fmla="*/ 5232654 w 6095524"/>
                  <a:gd name="connsiteY309" fmla="*/ 642080 h 1424940"/>
                  <a:gd name="connsiteX310" fmla="*/ 5252371 w 6095524"/>
                  <a:gd name="connsiteY310" fmla="*/ 637508 h 1424940"/>
                  <a:gd name="connsiteX311" fmla="*/ 5308092 w 6095524"/>
                  <a:gd name="connsiteY311" fmla="*/ 598646 h 1424940"/>
                  <a:gd name="connsiteX312" fmla="*/ 5363147 w 6095524"/>
                  <a:gd name="connsiteY312" fmla="*/ 581311 h 1424940"/>
                  <a:gd name="connsiteX313" fmla="*/ 5404580 w 6095524"/>
                  <a:gd name="connsiteY313" fmla="*/ 576358 h 1424940"/>
                  <a:gd name="connsiteX314" fmla="*/ 5440203 w 6095524"/>
                  <a:gd name="connsiteY314" fmla="*/ 572548 h 1424940"/>
                  <a:gd name="connsiteX315" fmla="*/ 5482971 w 6095524"/>
                  <a:gd name="connsiteY315" fmla="*/ 561880 h 1424940"/>
                  <a:gd name="connsiteX316" fmla="*/ 5507165 w 6095524"/>
                  <a:gd name="connsiteY316" fmla="*/ 550259 h 1424940"/>
                  <a:gd name="connsiteX317" fmla="*/ 5545645 w 6095524"/>
                  <a:gd name="connsiteY317" fmla="*/ 533591 h 1424940"/>
                  <a:gd name="connsiteX318" fmla="*/ 5585079 w 6095524"/>
                  <a:gd name="connsiteY318" fmla="*/ 511969 h 1424940"/>
                  <a:gd name="connsiteX319" fmla="*/ 5615368 w 6095524"/>
                  <a:gd name="connsiteY319" fmla="*/ 481679 h 1424940"/>
                  <a:gd name="connsiteX320" fmla="*/ 5631656 w 6095524"/>
                  <a:gd name="connsiteY320" fmla="*/ 456152 h 1424940"/>
                  <a:gd name="connsiteX321" fmla="*/ 5679377 w 6095524"/>
                  <a:gd name="connsiteY321" fmla="*/ 419576 h 1424940"/>
                  <a:gd name="connsiteX322" fmla="*/ 5722525 w 6095524"/>
                  <a:gd name="connsiteY322" fmla="*/ 350615 h 1424940"/>
                  <a:gd name="connsiteX323" fmla="*/ 5749576 w 6095524"/>
                  <a:gd name="connsiteY323" fmla="*/ 321945 h 1424940"/>
                  <a:gd name="connsiteX324" fmla="*/ 5764911 w 6095524"/>
                  <a:gd name="connsiteY324" fmla="*/ 313849 h 1424940"/>
                  <a:gd name="connsiteX325" fmla="*/ 5791009 w 6095524"/>
                  <a:gd name="connsiteY325" fmla="*/ 293942 h 1424940"/>
                  <a:gd name="connsiteX326" fmla="*/ 5806440 w 6095524"/>
                  <a:gd name="connsiteY326" fmla="*/ 279178 h 1424940"/>
                  <a:gd name="connsiteX327" fmla="*/ 5848636 w 6095524"/>
                  <a:gd name="connsiteY327" fmla="*/ 224885 h 1424940"/>
                  <a:gd name="connsiteX328" fmla="*/ 5861590 w 6095524"/>
                  <a:gd name="connsiteY328" fmla="*/ 208788 h 1424940"/>
                  <a:gd name="connsiteX329" fmla="*/ 5888355 w 6095524"/>
                  <a:gd name="connsiteY329" fmla="*/ 181166 h 1424940"/>
                  <a:gd name="connsiteX330" fmla="*/ 5900071 w 6095524"/>
                  <a:gd name="connsiteY330" fmla="*/ 172784 h 1424940"/>
                  <a:gd name="connsiteX331" fmla="*/ 5920740 w 6095524"/>
                  <a:gd name="connsiteY331" fmla="*/ 150305 h 1424940"/>
                  <a:gd name="connsiteX332" fmla="*/ 5969985 w 6095524"/>
                  <a:gd name="connsiteY332" fmla="*/ 91345 h 1424940"/>
                  <a:gd name="connsiteX333" fmla="*/ 5991130 w 6095524"/>
                  <a:gd name="connsiteY333" fmla="*/ 58293 h 1424940"/>
                  <a:gd name="connsiteX334" fmla="*/ 6033325 w 6095524"/>
                  <a:gd name="connsiteY334" fmla="*/ 33909 h 1424940"/>
                  <a:gd name="connsiteX335" fmla="*/ 6054376 w 6095524"/>
                  <a:gd name="connsiteY335" fmla="*/ 20955 h 1424940"/>
                  <a:gd name="connsiteX336" fmla="*/ 6095524 w 6095524"/>
                  <a:gd name="connsiteY336" fmla="*/ 0 h 1424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Lst>
                <a:rect l="l" t="t" r="r" b="b"/>
                <a:pathLst>
                  <a:path w="6095524" h="1424940">
                    <a:moveTo>
                      <a:pt x="6095524" y="0"/>
                    </a:moveTo>
                    <a:cubicBezTo>
                      <a:pt x="6095524" y="7811"/>
                      <a:pt x="6095524" y="12573"/>
                      <a:pt x="6095524" y="17431"/>
                    </a:cubicBezTo>
                    <a:lnTo>
                      <a:pt x="6095524" y="216290"/>
                    </a:lnTo>
                    <a:lnTo>
                      <a:pt x="6079998" y="230600"/>
                    </a:lnTo>
                    <a:cubicBezTo>
                      <a:pt x="6058567" y="241363"/>
                      <a:pt x="6035706" y="251079"/>
                      <a:pt x="6012751" y="260699"/>
                    </a:cubicBezTo>
                    <a:cubicBezTo>
                      <a:pt x="6006084" y="263462"/>
                      <a:pt x="5998749" y="264986"/>
                      <a:pt x="5992749" y="268700"/>
                    </a:cubicBezTo>
                    <a:cubicBezTo>
                      <a:pt x="5965126" y="285655"/>
                      <a:pt x="5938361" y="303943"/>
                      <a:pt x="5910358" y="320231"/>
                    </a:cubicBezTo>
                    <a:cubicBezTo>
                      <a:pt x="5881497" y="337090"/>
                      <a:pt x="5855684" y="356997"/>
                      <a:pt x="5835777" y="383953"/>
                    </a:cubicBezTo>
                    <a:cubicBezTo>
                      <a:pt x="5817298" y="409004"/>
                      <a:pt x="5799391" y="434435"/>
                      <a:pt x="5781008" y="459581"/>
                    </a:cubicBezTo>
                    <a:cubicBezTo>
                      <a:pt x="5776341" y="465963"/>
                      <a:pt x="5772054" y="473488"/>
                      <a:pt x="5765673" y="477584"/>
                    </a:cubicBezTo>
                    <a:cubicBezTo>
                      <a:pt x="5752433" y="486156"/>
                      <a:pt x="5737955" y="493109"/>
                      <a:pt x="5723763" y="500158"/>
                    </a:cubicBezTo>
                    <a:cubicBezTo>
                      <a:pt x="5711571" y="506159"/>
                      <a:pt x="5698617" y="510635"/>
                      <a:pt x="5686711" y="517112"/>
                    </a:cubicBezTo>
                    <a:cubicBezTo>
                      <a:pt x="5677186" y="522256"/>
                      <a:pt x="5668708" y="529400"/>
                      <a:pt x="5659850" y="535877"/>
                    </a:cubicBezTo>
                    <a:cubicBezTo>
                      <a:pt x="5652135" y="541496"/>
                      <a:pt x="5643658" y="546354"/>
                      <a:pt x="5637181" y="553117"/>
                    </a:cubicBezTo>
                    <a:cubicBezTo>
                      <a:pt x="5621369" y="569500"/>
                      <a:pt x="5605462" y="585597"/>
                      <a:pt x="5585841" y="597694"/>
                    </a:cubicBezTo>
                    <a:cubicBezTo>
                      <a:pt x="5566505" y="609695"/>
                      <a:pt x="5548217" y="623126"/>
                      <a:pt x="5528977" y="635318"/>
                    </a:cubicBezTo>
                    <a:cubicBezTo>
                      <a:pt x="5510117" y="647224"/>
                      <a:pt x="5493067" y="660273"/>
                      <a:pt x="5483256" y="681419"/>
                    </a:cubicBezTo>
                    <a:cubicBezTo>
                      <a:pt x="5478875" y="690753"/>
                      <a:pt x="5472684" y="700945"/>
                      <a:pt x="5464397" y="706374"/>
                    </a:cubicBezTo>
                    <a:cubicBezTo>
                      <a:pt x="5452586" y="714089"/>
                      <a:pt x="5437632" y="716852"/>
                      <a:pt x="5424773" y="723424"/>
                    </a:cubicBezTo>
                    <a:cubicBezTo>
                      <a:pt x="5409628" y="731139"/>
                      <a:pt x="5392103" y="737807"/>
                      <a:pt x="5381815" y="750094"/>
                    </a:cubicBezTo>
                    <a:cubicBezTo>
                      <a:pt x="5372671" y="761048"/>
                      <a:pt x="5363432" y="769620"/>
                      <a:pt x="5351335" y="776573"/>
                    </a:cubicBezTo>
                    <a:cubicBezTo>
                      <a:pt x="5342858" y="781431"/>
                      <a:pt x="5336572" y="790289"/>
                      <a:pt x="5327809" y="794290"/>
                    </a:cubicBezTo>
                    <a:cubicBezTo>
                      <a:pt x="5316284" y="799624"/>
                      <a:pt x="5304663" y="803815"/>
                      <a:pt x="5294566" y="812102"/>
                    </a:cubicBezTo>
                    <a:cubicBezTo>
                      <a:pt x="5284089" y="820674"/>
                      <a:pt x="5272183" y="827437"/>
                      <a:pt x="5261229" y="835438"/>
                    </a:cubicBezTo>
                    <a:cubicBezTo>
                      <a:pt x="5255419" y="839724"/>
                      <a:pt x="5250656" y="845344"/>
                      <a:pt x="5245037" y="849821"/>
                    </a:cubicBezTo>
                    <a:cubicBezTo>
                      <a:pt x="5234750" y="858012"/>
                      <a:pt x="5224272" y="866013"/>
                      <a:pt x="5213699" y="873728"/>
                    </a:cubicBezTo>
                    <a:cubicBezTo>
                      <a:pt x="5203127" y="881444"/>
                      <a:pt x="5193030" y="890397"/>
                      <a:pt x="5181409" y="896017"/>
                    </a:cubicBezTo>
                    <a:cubicBezTo>
                      <a:pt x="5161598" y="905542"/>
                      <a:pt x="5139976" y="911257"/>
                      <a:pt x="5120735" y="921544"/>
                    </a:cubicBezTo>
                    <a:cubicBezTo>
                      <a:pt x="5101209" y="932021"/>
                      <a:pt x="5082826" y="945166"/>
                      <a:pt x="5065490" y="959072"/>
                    </a:cubicBezTo>
                    <a:cubicBezTo>
                      <a:pt x="5051774" y="970026"/>
                      <a:pt x="5038916" y="980885"/>
                      <a:pt x="5021675" y="986504"/>
                    </a:cubicBezTo>
                    <a:cubicBezTo>
                      <a:pt x="5012055" y="989648"/>
                      <a:pt x="5001959" y="996506"/>
                      <a:pt x="4996148" y="1004507"/>
                    </a:cubicBezTo>
                    <a:cubicBezTo>
                      <a:pt x="4983575" y="1021937"/>
                      <a:pt x="4967478" y="1034225"/>
                      <a:pt x="4949285" y="1044702"/>
                    </a:cubicBezTo>
                    <a:cubicBezTo>
                      <a:pt x="4924996" y="1058799"/>
                      <a:pt x="4900993" y="1073182"/>
                      <a:pt x="4876609" y="1086993"/>
                    </a:cubicBezTo>
                    <a:cubicBezTo>
                      <a:pt x="4862227" y="1095185"/>
                      <a:pt x="4847940" y="1103852"/>
                      <a:pt x="4832699" y="1109853"/>
                    </a:cubicBezTo>
                    <a:cubicBezTo>
                      <a:pt x="4801553" y="1122236"/>
                      <a:pt x="4769644" y="1132808"/>
                      <a:pt x="4738211" y="1144334"/>
                    </a:cubicBezTo>
                    <a:cubicBezTo>
                      <a:pt x="4727924" y="1148048"/>
                      <a:pt x="4718209" y="1153382"/>
                      <a:pt x="4707731" y="1156621"/>
                    </a:cubicBezTo>
                    <a:cubicBezTo>
                      <a:pt x="4696396" y="1160145"/>
                      <a:pt x="4684205" y="1161193"/>
                      <a:pt x="4672870" y="1164717"/>
                    </a:cubicBezTo>
                    <a:cubicBezTo>
                      <a:pt x="4654010" y="1170527"/>
                      <a:pt x="4635722" y="1177957"/>
                      <a:pt x="4616863" y="1183862"/>
                    </a:cubicBezTo>
                    <a:cubicBezTo>
                      <a:pt x="4580477" y="1195197"/>
                      <a:pt x="4543996" y="1206056"/>
                      <a:pt x="4507516" y="1216819"/>
                    </a:cubicBezTo>
                    <a:cubicBezTo>
                      <a:pt x="4499706" y="1219105"/>
                      <a:pt x="4491228" y="1219391"/>
                      <a:pt x="4483513" y="1221867"/>
                    </a:cubicBezTo>
                    <a:cubicBezTo>
                      <a:pt x="4463034" y="1228535"/>
                      <a:pt x="4442650" y="1235773"/>
                      <a:pt x="4422362" y="1243108"/>
                    </a:cubicBezTo>
                    <a:cubicBezTo>
                      <a:pt x="4410075" y="1247585"/>
                      <a:pt x="4398073" y="1253109"/>
                      <a:pt x="4385691" y="1257395"/>
                    </a:cubicBezTo>
                    <a:cubicBezTo>
                      <a:pt x="4375785" y="1260824"/>
                      <a:pt x="4365593" y="1263491"/>
                      <a:pt x="4355306" y="1265587"/>
                    </a:cubicBezTo>
                    <a:cubicBezTo>
                      <a:pt x="4346448" y="1267397"/>
                      <a:pt x="4337209" y="1267206"/>
                      <a:pt x="4328446" y="1269397"/>
                    </a:cubicBezTo>
                    <a:cubicBezTo>
                      <a:pt x="4304728" y="1275302"/>
                      <a:pt x="4281297" y="1281970"/>
                      <a:pt x="4257770" y="1288256"/>
                    </a:cubicBezTo>
                    <a:cubicBezTo>
                      <a:pt x="4248341" y="1290733"/>
                      <a:pt x="4238720" y="1292543"/>
                      <a:pt x="4229576" y="1295686"/>
                    </a:cubicBezTo>
                    <a:cubicBezTo>
                      <a:pt x="4205097" y="1303973"/>
                      <a:pt x="4180999" y="1313402"/>
                      <a:pt x="4156424" y="1321213"/>
                    </a:cubicBezTo>
                    <a:cubicBezTo>
                      <a:pt x="4136041" y="1327690"/>
                      <a:pt x="4115086" y="1332357"/>
                      <a:pt x="4094416" y="1338072"/>
                    </a:cubicBezTo>
                    <a:cubicBezTo>
                      <a:pt x="4085653" y="1340549"/>
                      <a:pt x="4077271" y="1344073"/>
                      <a:pt x="4068509" y="1346168"/>
                    </a:cubicBezTo>
                    <a:cubicBezTo>
                      <a:pt x="4048887" y="1350931"/>
                      <a:pt x="4028980" y="1354931"/>
                      <a:pt x="4009263" y="1359694"/>
                    </a:cubicBezTo>
                    <a:cubicBezTo>
                      <a:pt x="3998023" y="1362456"/>
                      <a:pt x="3987165" y="1367409"/>
                      <a:pt x="3975735" y="1369219"/>
                    </a:cubicBezTo>
                    <a:cubicBezTo>
                      <a:pt x="3948589" y="1373505"/>
                      <a:pt x="3921252" y="1376553"/>
                      <a:pt x="3893915" y="1379982"/>
                    </a:cubicBezTo>
                    <a:cubicBezTo>
                      <a:pt x="3865722" y="1383506"/>
                      <a:pt x="3837623" y="1387221"/>
                      <a:pt x="3809428" y="1390364"/>
                    </a:cubicBezTo>
                    <a:cubicBezTo>
                      <a:pt x="3793998" y="1391984"/>
                      <a:pt x="3778472" y="1392269"/>
                      <a:pt x="3763042" y="1393793"/>
                    </a:cubicBezTo>
                    <a:cubicBezTo>
                      <a:pt x="3749516" y="1395127"/>
                      <a:pt x="3736086" y="1397603"/>
                      <a:pt x="3722561" y="1399223"/>
                    </a:cubicBezTo>
                    <a:cubicBezTo>
                      <a:pt x="3710845" y="1400556"/>
                      <a:pt x="3699034" y="1401318"/>
                      <a:pt x="3687318" y="1402652"/>
                    </a:cubicBezTo>
                    <a:cubicBezTo>
                      <a:pt x="3668554" y="1404842"/>
                      <a:pt x="3649885" y="1407319"/>
                      <a:pt x="3631216" y="1409605"/>
                    </a:cubicBezTo>
                    <a:cubicBezTo>
                      <a:pt x="3623406" y="1410462"/>
                      <a:pt x="3615214" y="1412843"/>
                      <a:pt x="3607880" y="1411415"/>
                    </a:cubicBezTo>
                    <a:cubicBezTo>
                      <a:pt x="3589401" y="1407795"/>
                      <a:pt x="3571208" y="1408843"/>
                      <a:pt x="3552825" y="1411319"/>
                    </a:cubicBezTo>
                    <a:cubicBezTo>
                      <a:pt x="3546539" y="1412177"/>
                      <a:pt x="3539776" y="1411986"/>
                      <a:pt x="3533680" y="1410367"/>
                    </a:cubicBezTo>
                    <a:cubicBezTo>
                      <a:pt x="3521202" y="1407128"/>
                      <a:pt x="3509106" y="1402556"/>
                      <a:pt x="3496818" y="1398556"/>
                    </a:cubicBezTo>
                    <a:cubicBezTo>
                      <a:pt x="3495484" y="1398080"/>
                      <a:pt x="3493865" y="1397984"/>
                      <a:pt x="3492437" y="1397699"/>
                    </a:cubicBezTo>
                    <a:cubicBezTo>
                      <a:pt x="3484340" y="1396079"/>
                      <a:pt x="3476340" y="1394460"/>
                      <a:pt x="3468243" y="1393031"/>
                    </a:cubicBezTo>
                    <a:cubicBezTo>
                      <a:pt x="3463862" y="1392269"/>
                      <a:pt x="3459385" y="1392174"/>
                      <a:pt x="3455003" y="1391507"/>
                    </a:cubicBezTo>
                    <a:cubicBezTo>
                      <a:pt x="3438049" y="1388840"/>
                      <a:pt x="3419380" y="1393317"/>
                      <a:pt x="3404711" y="1381792"/>
                    </a:cubicBezTo>
                    <a:cubicBezTo>
                      <a:pt x="3395186" y="1374362"/>
                      <a:pt x="3385947" y="1376077"/>
                      <a:pt x="3375756" y="1377220"/>
                    </a:cubicBezTo>
                    <a:cubicBezTo>
                      <a:pt x="3368040" y="1378077"/>
                      <a:pt x="3360134" y="1377791"/>
                      <a:pt x="3352324" y="1377887"/>
                    </a:cubicBezTo>
                    <a:cubicBezTo>
                      <a:pt x="3338608" y="1378172"/>
                      <a:pt x="3324892" y="1378268"/>
                      <a:pt x="3311176" y="1378744"/>
                    </a:cubicBezTo>
                    <a:cubicBezTo>
                      <a:pt x="3306794" y="1378934"/>
                      <a:pt x="3302318" y="1381316"/>
                      <a:pt x="3298031" y="1380935"/>
                    </a:cubicBezTo>
                    <a:cubicBezTo>
                      <a:pt x="3278219" y="1379125"/>
                      <a:pt x="3258407" y="1376267"/>
                      <a:pt x="3238595" y="1374648"/>
                    </a:cubicBezTo>
                    <a:cubicBezTo>
                      <a:pt x="3227356" y="1373696"/>
                      <a:pt x="3215830" y="1375505"/>
                      <a:pt x="3204686" y="1374172"/>
                    </a:cubicBezTo>
                    <a:cubicBezTo>
                      <a:pt x="3191828" y="1372648"/>
                      <a:pt x="3179255" y="1368743"/>
                      <a:pt x="3166491" y="1366361"/>
                    </a:cubicBezTo>
                    <a:cubicBezTo>
                      <a:pt x="3162967" y="1365695"/>
                      <a:pt x="3159062" y="1366552"/>
                      <a:pt x="3155347" y="1366742"/>
                    </a:cubicBezTo>
                    <a:cubicBezTo>
                      <a:pt x="3151156" y="1366933"/>
                      <a:pt x="3147060" y="1367314"/>
                      <a:pt x="3142869" y="1367409"/>
                    </a:cubicBezTo>
                    <a:cubicBezTo>
                      <a:pt x="3130105" y="1367600"/>
                      <a:pt x="3117342" y="1367314"/>
                      <a:pt x="3104578" y="1367981"/>
                    </a:cubicBezTo>
                    <a:cubicBezTo>
                      <a:pt x="3096768" y="1368362"/>
                      <a:pt x="3088577" y="1372267"/>
                      <a:pt x="3081337" y="1370838"/>
                    </a:cubicBezTo>
                    <a:cubicBezTo>
                      <a:pt x="3066574" y="1368076"/>
                      <a:pt x="3051810" y="1374267"/>
                      <a:pt x="3037047" y="1369124"/>
                    </a:cubicBezTo>
                    <a:cubicBezTo>
                      <a:pt x="3032474" y="1367600"/>
                      <a:pt x="3026188" y="1371410"/>
                      <a:pt x="3020663" y="1371600"/>
                    </a:cubicBezTo>
                    <a:cubicBezTo>
                      <a:pt x="3006852" y="1372076"/>
                      <a:pt x="2993041" y="1371981"/>
                      <a:pt x="2979230" y="1371886"/>
                    </a:cubicBezTo>
                    <a:cubicBezTo>
                      <a:pt x="2966847" y="1371791"/>
                      <a:pt x="2953988" y="1373124"/>
                      <a:pt x="2942082" y="1370457"/>
                    </a:cubicBezTo>
                    <a:cubicBezTo>
                      <a:pt x="2929604" y="1367600"/>
                      <a:pt x="2918365" y="1367981"/>
                      <a:pt x="2906268" y="1371219"/>
                    </a:cubicBezTo>
                    <a:cubicBezTo>
                      <a:pt x="2897981" y="1373410"/>
                      <a:pt x="2889218" y="1373696"/>
                      <a:pt x="2880646" y="1374362"/>
                    </a:cubicBezTo>
                    <a:cubicBezTo>
                      <a:pt x="2871407" y="1375124"/>
                      <a:pt x="2861215" y="1373124"/>
                      <a:pt x="2852833" y="1376267"/>
                    </a:cubicBezTo>
                    <a:cubicBezTo>
                      <a:pt x="2827877" y="1385602"/>
                      <a:pt x="2802255" y="1387602"/>
                      <a:pt x="2776157" y="1387602"/>
                    </a:cubicBezTo>
                    <a:cubicBezTo>
                      <a:pt x="2771394" y="1387602"/>
                      <a:pt x="2766536" y="1386269"/>
                      <a:pt x="2761965" y="1384840"/>
                    </a:cubicBezTo>
                    <a:cubicBezTo>
                      <a:pt x="2735294" y="1376267"/>
                      <a:pt x="2708529" y="1377029"/>
                      <a:pt x="2681383" y="1382268"/>
                    </a:cubicBezTo>
                    <a:cubicBezTo>
                      <a:pt x="2675763" y="1383411"/>
                      <a:pt x="2669477" y="1383602"/>
                      <a:pt x="2663857" y="1382459"/>
                    </a:cubicBezTo>
                    <a:cubicBezTo>
                      <a:pt x="2648045" y="1379125"/>
                      <a:pt x="2632710" y="1373600"/>
                      <a:pt x="2616803" y="1371219"/>
                    </a:cubicBezTo>
                    <a:cubicBezTo>
                      <a:pt x="2590515" y="1367314"/>
                      <a:pt x="2567750" y="1380458"/>
                      <a:pt x="2544223" y="1389031"/>
                    </a:cubicBezTo>
                    <a:cubicBezTo>
                      <a:pt x="2521839" y="1397127"/>
                      <a:pt x="2502789" y="1415415"/>
                      <a:pt x="2476309" y="1411319"/>
                    </a:cubicBezTo>
                    <a:cubicBezTo>
                      <a:pt x="2473643" y="1410938"/>
                      <a:pt x="2470690" y="1413510"/>
                      <a:pt x="2467737" y="1414177"/>
                    </a:cubicBezTo>
                    <a:cubicBezTo>
                      <a:pt x="2459641" y="1415987"/>
                      <a:pt x="2451545" y="1418177"/>
                      <a:pt x="2443353" y="1419035"/>
                    </a:cubicBezTo>
                    <a:cubicBezTo>
                      <a:pt x="2433352" y="1420178"/>
                      <a:pt x="2423160" y="1419797"/>
                      <a:pt x="2413159" y="1420749"/>
                    </a:cubicBezTo>
                    <a:cubicBezTo>
                      <a:pt x="2400300" y="1421892"/>
                      <a:pt x="2387632" y="1424940"/>
                      <a:pt x="2374868" y="1424940"/>
                    </a:cubicBezTo>
                    <a:cubicBezTo>
                      <a:pt x="2364581" y="1424940"/>
                      <a:pt x="2354389" y="1421416"/>
                      <a:pt x="2344198" y="1419701"/>
                    </a:cubicBezTo>
                    <a:cubicBezTo>
                      <a:pt x="2329815" y="1417320"/>
                      <a:pt x="2314003" y="1417987"/>
                      <a:pt x="2301335" y="1411891"/>
                    </a:cubicBezTo>
                    <a:cubicBezTo>
                      <a:pt x="2287810" y="1405414"/>
                      <a:pt x="2274951" y="1402461"/>
                      <a:pt x="2260949" y="1404461"/>
                    </a:cubicBezTo>
                    <a:cubicBezTo>
                      <a:pt x="2256282" y="1405128"/>
                      <a:pt x="2250281" y="1409129"/>
                      <a:pt x="2248186" y="1413224"/>
                    </a:cubicBezTo>
                    <a:cubicBezTo>
                      <a:pt x="2243518" y="1422368"/>
                      <a:pt x="2237137" y="1423988"/>
                      <a:pt x="2228469" y="1420844"/>
                    </a:cubicBezTo>
                    <a:cubicBezTo>
                      <a:pt x="2220944" y="1418177"/>
                      <a:pt x="2211705" y="1416844"/>
                      <a:pt x="2206562" y="1411700"/>
                    </a:cubicBezTo>
                    <a:cubicBezTo>
                      <a:pt x="2191988" y="1397127"/>
                      <a:pt x="2173414" y="1396651"/>
                      <a:pt x="2155317" y="1392746"/>
                    </a:cubicBezTo>
                    <a:cubicBezTo>
                      <a:pt x="2144269" y="1390364"/>
                      <a:pt x="2133981" y="1390269"/>
                      <a:pt x="2122932" y="1391888"/>
                    </a:cubicBezTo>
                    <a:cubicBezTo>
                      <a:pt x="2098930" y="1395508"/>
                      <a:pt x="2075593" y="1390364"/>
                      <a:pt x="2052542" y="1383792"/>
                    </a:cubicBezTo>
                    <a:cubicBezTo>
                      <a:pt x="2037302" y="1379411"/>
                      <a:pt x="2021681" y="1376744"/>
                      <a:pt x="2006537" y="1372267"/>
                    </a:cubicBezTo>
                    <a:cubicBezTo>
                      <a:pt x="1995202" y="1368838"/>
                      <a:pt x="1983868" y="1364742"/>
                      <a:pt x="1973486" y="1359218"/>
                    </a:cubicBezTo>
                    <a:cubicBezTo>
                      <a:pt x="1958435" y="1351121"/>
                      <a:pt x="1945292" y="1338929"/>
                      <a:pt x="1926146" y="1342168"/>
                    </a:cubicBezTo>
                    <a:cubicBezTo>
                      <a:pt x="1909286" y="1345025"/>
                      <a:pt x="1894047" y="1339025"/>
                      <a:pt x="1878616" y="1333310"/>
                    </a:cubicBezTo>
                    <a:cubicBezTo>
                      <a:pt x="1867281" y="1329119"/>
                      <a:pt x="1855948" y="1324832"/>
                      <a:pt x="1844231" y="1322165"/>
                    </a:cubicBezTo>
                    <a:cubicBezTo>
                      <a:pt x="1830324" y="1319022"/>
                      <a:pt x="1814608" y="1320356"/>
                      <a:pt x="1802225" y="1314545"/>
                    </a:cubicBezTo>
                    <a:cubicBezTo>
                      <a:pt x="1789271" y="1308449"/>
                      <a:pt x="1778509" y="1312545"/>
                      <a:pt x="1766983" y="1314260"/>
                    </a:cubicBezTo>
                    <a:cubicBezTo>
                      <a:pt x="1748600" y="1316927"/>
                      <a:pt x="1730311" y="1321880"/>
                      <a:pt x="1711738" y="1315593"/>
                    </a:cubicBezTo>
                    <a:cubicBezTo>
                      <a:pt x="1689164" y="1307973"/>
                      <a:pt x="1666780" y="1299782"/>
                      <a:pt x="1644111" y="1292543"/>
                    </a:cubicBezTo>
                    <a:cubicBezTo>
                      <a:pt x="1635347" y="1289780"/>
                      <a:pt x="1625919" y="1288637"/>
                      <a:pt x="1616774" y="1287399"/>
                    </a:cubicBezTo>
                    <a:cubicBezTo>
                      <a:pt x="1608107" y="1286351"/>
                      <a:pt x="1597725" y="1289018"/>
                      <a:pt x="1591056" y="1285018"/>
                    </a:cubicBezTo>
                    <a:cubicBezTo>
                      <a:pt x="1573911" y="1274731"/>
                      <a:pt x="1556291" y="1269683"/>
                      <a:pt x="1536478" y="1269683"/>
                    </a:cubicBezTo>
                    <a:cubicBezTo>
                      <a:pt x="1529048" y="1269683"/>
                      <a:pt x="1521809" y="1265396"/>
                      <a:pt x="1514285" y="1264634"/>
                    </a:cubicBezTo>
                    <a:cubicBezTo>
                      <a:pt x="1503997" y="1263682"/>
                      <a:pt x="1492186" y="1261110"/>
                      <a:pt x="1483233" y="1264730"/>
                    </a:cubicBezTo>
                    <a:cubicBezTo>
                      <a:pt x="1462183" y="1273302"/>
                      <a:pt x="1445134" y="1266158"/>
                      <a:pt x="1426750" y="1257681"/>
                    </a:cubicBezTo>
                    <a:cubicBezTo>
                      <a:pt x="1408652" y="1249299"/>
                      <a:pt x="1389602" y="1242632"/>
                      <a:pt x="1370362" y="1237107"/>
                    </a:cubicBezTo>
                    <a:cubicBezTo>
                      <a:pt x="1363123" y="1235107"/>
                      <a:pt x="1354456" y="1238441"/>
                      <a:pt x="1346454" y="1239107"/>
                    </a:cubicBezTo>
                    <a:cubicBezTo>
                      <a:pt x="1343596" y="1239298"/>
                      <a:pt x="1340453" y="1239584"/>
                      <a:pt x="1337882" y="1238631"/>
                    </a:cubicBezTo>
                    <a:cubicBezTo>
                      <a:pt x="1313022" y="1229487"/>
                      <a:pt x="1287780" y="1222534"/>
                      <a:pt x="1260825" y="1227296"/>
                    </a:cubicBezTo>
                    <a:cubicBezTo>
                      <a:pt x="1258349" y="1227773"/>
                      <a:pt x="1255586" y="1226725"/>
                      <a:pt x="1253109" y="1226058"/>
                    </a:cubicBezTo>
                    <a:cubicBezTo>
                      <a:pt x="1241012" y="1222629"/>
                      <a:pt x="1229201" y="1217200"/>
                      <a:pt x="1216915" y="1215962"/>
                    </a:cubicBezTo>
                    <a:cubicBezTo>
                      <a:pt x="1186625" y="1212914"/>
                      <a:pt x="1156146" y="1211675"/>
                      <a:pt x="1125664" y="1209675"/>
                    </a:cubicBezTo>
                    <a:cubicBezTo>
                      <a:pt x="1123759" y="1209580"/>
                      <a:pt x="1121759" y="1209580"/>
                      <a:pt x="1120045" y="1208913"/>
                    </a:cubicBezTo>
                    <a:cubicBezTo>
                      <a:pt x="1108805" y="1204817"/>
                      <a:pt x="1098995" y="1206151"/>
                      <a:pt x="1089469" y="1213961"/>
                    </a:cubicBezTo>
                    <a:cubicBezTo>
                      <a:pt x="1085278" y="1217390"/>
                      <a:pt x="1079563" y="1219200"/>
                      <a:pt x="1074325" y="1221105"/>
                    </a:cubicBezTo>
                    <a:cubicBezTo>
                      <a:pt x="1066609" y="1223963"/>
                      <a:pt x="1058704" y="1226725"/>
                      <a:pt x="1050703" y="1228535"/>
                    </a:cubicBezTo>
                    <a:cubicBezTo>
                      <a:pt x="1042797" y="1230249"/>
                      <a:pt x="1034320" y="1232630"/>
                      <a:pt x="1026700" y="1231297"/>
                    </a:cubicBezTo>
                    <a:cubicBezTo>
                      <a:pt x="1012984" y="1228916"/>
                      <a:pt x="999934" y="1223582"/>
                      <a:pt x="986409" y="1220057"/>
                    </a:cubicBezTo>
                    <a:cubicBezTo>
                      <a:pt x="981742" y="1218819"/>
                      <a:pt x="976598" y="1219010"/>
                      <a:pt x="971741" y="1218914"/>
                    </a:cubicBezTo>
                    <a:cubicBezTo>
                      <a:pt x="960596" y="1218629"/>
                      <a:pt x="949166" y="1221391"/>
                      <a:pt x="939070" y="1213485"/>
                    </a:cubicBezTo>
                    <a:cubicBezTo>
                      <a:pt x="929736" y="1206056"/>
                      <a:pt x="920305" y="1208246"/>
                      <a:pt x="910495" y="1213866"/>
                    </a:cubicBezTo>
                    <a:cubicBezTo>
                      <a:pt x="903446" y="1217867"/>
                      <a:pt x="895446" y="1221010"/>
                      <a:pt x="887540" y="1222534"/>
                    </a:cubicBezTo>
                    <a:cubicBezTo>
                      <a:pt x="876681" y="1224629"/>
                      <a:pt x="865918" y="1225487"/>
                      <a:pt x="854202" y="1224248"/>
                    </a:cubicBezTo>
                    <a:cubicBezTo>
                      <a:pt x="845915" y="1223391"/>
                      <a:pt x="839152" y="1223010"/>
                      <a:pt x="832675" y="1217962"/>
                    </a:cubicBezTo>
                    <a:cubicBezTo>
                      <a:pt x="831628" y="1217200"/>
                      <a:pt x="829723" y="1217009"/>
                      <a:pt x="828294" y="1217105"/>
                    </a:cubicBezTo>
                    <a:cubicBezTo>
                      <a:pt x="809530" y="1218724"/>
                      <a:pt x="790956" y="1217867"/>
                      <a:pt x="772001" y="1216723"/>
                    </a:cubicBezTo>
                    <a:cubicBezTo>
                      <a:pt x="747904" y="1215200"/>
                      <a:pt x="722566" y="1219676"/>
                      <a:pt x="701707" y="1235678"/>
                    </a:cubicBezTo>
                    <a:cubicBezTo>
                      <a:pt x="698659" y="1238060"/>
                      <a:pt x="694087" y="1239107"/>
                      <a:pt x="690086" y="1239679"/>
                    </a:cubicBezTo>
                    <a:cubicBezTo>
                      <a:pt x="671227" y="1242155"/>
                      <a:pt x="652272" y="1243870"/>
                      <a:pt x="633412" y="1246632"/>
                    </a:cubicBezTo>
                    <a:cubicBezTo>
                      <a:pt x="623125" y="1248156"/>
                      <a:pt x="612362" y="1249490"/>
                      <a:pt x="603028" y="1253681"/>
                    </a:cubicBezTo>
                    <a:cubicBezTo>
                      <a:pt x="593885" y="1257776"/>
                      <a:pt x="586549" y="1262634"/>
                      <a:pt x="581120" y="1254062"/>
                    </a:cubicBezTo>
                    <a:cubicBezTo>
                      <a:pt x="571406" y="1258634"/>
                      <a:pt x="562927" y="1262444"/>
                      <a:pt x="554642" y="1266539"/>
                    </a:cubicBezTo>
                    <a:cubicBezTo>
                      <a:pt x="551593" y="1268063"/>
                      <a:pt x="549021" y="1270540"/>
                      <a:pt x="545973" y="1271969"/>
                    </a:cubicBezTo>
                    <a:cubicBezTo>
                      <a:pt x="542734" y="1273493"/>
                      <a:pt x="539115" y="1274445"/>
                      <a:pt x="535591" y="1275207"/>
                    </a:cubicBezTo>
                    <a:cubicBezTo>
                      <a:pt x="519874" y="1278636"/>
                      <a:pt x="504158" y="1281779"/>
                      <a:pt x="488538" y="1285494"/>
                    </a:cubicBezTo>
                    <a:cubicBezTo>
                      <a:pt x="485489" y="1286256"/>
                      <a:pt x="482917" y="1289304"/>
                      <a:pt x="480155" y="1291304"/>
                    </a:cubicBezTo>
                    <a:cubicBezTo>
                      <a:pt x="478345" y="1292638"/>
                      <a:pt x="476536" y="1294638"/>
                      <a:pt x="474535" y="1294924"/>
                    </a:cubicBezTo>
                    <a:cubicBezTo>
                      <a:pt x="459295" y="1297210"/>
                      <a:pt x="444151" y="1299877"/>
                      <a:pt x="428816" y="1301020"/>
                    </a:cubicBezTo>
                    <a:cubicBezTo>
                      <a:pt x="415957" y="1301972"/>
                      <a:pt x="403574" y="1301687"/>
                      <a:pt x="400241" y="1318260"/>
                    </a:cubicBezTo>
                    <a:cubicBezTo>
                      <a:pt x="399669" y="1321118"/>
                      <a:pt x="395573" y="1324166"/>
                      <a:pt x="392431" y="1325594"/>
                    </a:cubicBezTo>
                    <a:cubicBezTo>
                      <a:pt x="383477" y="1329690"/>
                      <a:pt x="373951" y="1332452"/>
                      <a:pt x="365093" y="1336643"/>
                    </a:cubicBezTo>
                    <a:cubicBezTo>
                      <a:pt x="336042" y="1350645"/>
                      <a:pt x="305658" y="1359503"/>
                      <a:pt x="273177" y="1357884"/>
                    </a:cubicBezTo>
                    <a:cubicBezTo>
                      <a:pt x="263081" y="1357408"/>
                      <a:pt x="253270" y="1352264"/>
                      <a:pt x="246888" y="1350359"/>
                    </a:cubicBezTo>
                    <a:cubicBezTo>
                      <a:pt x="228506" y="1357884"/>
                      <a:pt x="213075" y="1365123"/>
                      <a:pt x="196977" y="1370552"/>
                    </a:cubicBezTo>
                    <a:cubicBezTo>
                      <a:pt x="182785" y="1375410"/>
                      <a:pt x="167926" y="1378458"/>
                      <a:pt x="153352" y="1381982"/>
                    </a:cubicBezTo>
                    <a:cubicBezTo>
                      <a:pt x="148018" y="1383316"/>
                      <a:pt x="142589" y="1384078"/>
                      <a:pt x="137160" y="1384745"/>
                    </a:cubicBezTo>
                    <a:cubicBezTo>
                      <a:pt x="120206" y="1386840"/>
                      <a:pt x="102489" y="1381792"/>
                      <a:pt x="85917" y="1389793"/>
                    </a:cubicBezTo>
                    <a:cubicBezTo>
                      <a:pt x="77248" y="1393984"/>
                      <a:pt x="68675" y="1399032"/>
                      <a:pt x="59532" y="1401223"/>
                    </a:cubicBezTo>
                    <a:cubicBezTo>
                      <a:pt x="49721" y="1403604"/>
                      <a:pt x="40124" y="1407319"/>
                      <a:pt x="30325" y="1409974"/>
                    </a:cubicBezTo>
                    <a:lnTo>
                      <a:pt x="0" y="1412360"/>
                    </a:lnTo>
                    <a:lnTo>
                      <a:pt x="0" y="1058622"/>
                    </a:lnTo>
                    <a:lnTo>
                      <a:pt x="17145" y="1060228"/>
                    </a:lnTo>
                    <a:cubicBezTo>
                      <a:pt x="26480" y="1061561"/>
                      <a:pt x="35528" y="1066133"/>
                      <a:pt x="44672" y="1066324"/>
                    </a:cubicBezTo>
                    <a:cubicBezTo>
                      <a:pt x="59055" y="1066610"/>
                      <a:pt x="71819" y="1068419"/>
                      <a:pt x="84677" y="1076230"/>
                    </a:cubicBezTo>
                    <a:cubicBezTo>
                      <a:pt x="104108" y="1087946"/>
                      <a:pt x="120110" y="1082993"/>
                      <a:pt x="132017" y="1064990"/>
                    </a:cubicBezTo>
                    <a:cubicBezTo>
                      <a:pt x="133255" y="1063181"/>
                      <a:pt x="134874" y="1060799"/>
                      <a:pt x="136779" y="1060323"/>
                    </a:cubicBezTo>
                    <a:cubicBezTo>
                      <a:pt x="153639" y="1056132"/>
                      <a:pt x="170974" y="1048131"/>
                      <a:pt x="187547" y="1049179"/>
                    </a:cubicBezTo>
                    <a:cubicBezTo>
                      <a:pt x="216789" y="1051084"/>
                      <a:pt x="244316" y="1048798"/>
                      <a:pt x="270891" y="1036415"/>
                    </a:cubicBezTo>
                    <a:cubicBezTo>
                      <a:pt x="272510" y="1035653"/>
                      <a:pt x="274987" y="1034891"/>
                      <a:pt x="276320" y="1035558"/>
                    </a:cubicBezTo>
                    <a:cubicBezTo>
                      <a:pt x="292322" y="1043845"/>
                      <a:pt x="309848" y="1050417"/>
                      <a:pt x="323755" y="1061561"/>
                    </a:cubicBezTo>
                    <a:cubicBezTo>
                      <a:pt x="336995" y="1072134"/>
                      <a:pt x="352997" y="1072229"/>
                      <a:pt x="361855" y="1057942"/>
                    </a:cubicBezTo>
                    <a:cubicBezTo>
                      <a:pt x="366236" y="1050893"/>
                      <a:pt x="372332" y="1042702"/>
                      <a:pt x="379571" y="1039939"/>
                    </a:cubicBezTo>
                    <a:cubicBezTo>
                      <a:pt x="395954" y="1033653"/>
                      <a:pt x="413481" y="1030414"/>
                      <a:pt x="430530" y="1025747"/>
                    </a:cubicBezTo>
                    <a:cubicBezTo>
                      <a:pt x="451581" y="1020032"/>
                      <a:pt x="472345" y="1020032"/>
                      <a:pt x="493300" y="1027176"/>
                    </a:cubicBezTo>
                    <a:cubicBezTo>
                      <a:pt x="508064" y="1032224"/>
                      <a:pt x="523113" y="1032224"/>
                      <a:pt x="537782" y="1025366"/>
                    </a:cubicBezTo>
                    <a:cubicBezTo>
                      <a:pt x="545687" y="1021652"/>
                      <a:pt x="553784" y="1017842"/>
                      <a:pt x="562166" y="1015746"/>
                    </a:cubicBezTo>
                    <a:cubicBezTo>
                      <a:pt x="567595" y="1014412"/>
                      <a:pt x="573881" y="1015651"/>
                      <a:pt x="579596" y="1016699"/>
                    </a:cubicBezTo>
                    <a:cubicBezTo>
                      <a:pt x="590645" y="1018794"/>
                      <a:pt x="602075" y="1025176"/>
                      <a:pt x="612362" y="1023557"/>
                    </a:cubicBezTo>
                    <a:cubicBezTo>
                      <a:pt x="647891" y="1017842"/>
                      <a:pt x="681419" y="1031272"/>
                      <a:pt x="716090" y="1031653"/>
                    </a:cubicBezTo>
                    <a:cubicBezTo>
                      <a:pt x="731806" y="1031843"/>
                      <a:pt x="747332" y="1034891"/>
                      <a:pt x="758381" y="1018985"/>
                    </a:cubicBezTo>
                    <a:cubicBezTo>
                      <a:pt x="759809" y="1016889"/>
                      <a:pt x="766763" y="1018032"/>
                      <a:pt x="771049" y="1018699"/>
                    </a:cubicBezTo>
                    <a:cubicBezTo>
                      <a:pt x="780574" y="1020128"/>
                      <a:pt x="790004" y="1023747"/>
                      <a:pt x="799433" y="1023652"/>
                    </a:cubicBezTo>
                    <a:cubicBezTo>
                      <a:pt x="818960" y="1023557"/>
                      <a:pt x="838581" y="1022033"/>
                      <a:pt x="858012" y="1020318"/>
                    </a:cubicBezTo>
                    <a:cubicBezTo>
                      <a:pt x="865346" y="1019651"/>
                      <a:pt x="872395" y="1017080"/>
                      <a:pt x="879634" y="1015270"/>
                    </a:cubicBezTo>
                    <a:cubicBezTo>
                      <a:pt x="883634" y="1014222"/>
                      <a:pt x="887921" y="1011460"/>
                      <a:pt x="891635" y="1012031"/>
                    </a:cubicBezTo>
                    <a:cubicBezTo>
                      <a:pt x="913162" y="1015365"/>
                      <a:pt x="932879" y="1007174"/>
                      <a:pt x="953262" y="1003078"/>
                    </a:cubicBezTo>
                    <a:cubicBezTo>
                      <a:pt x="962692" y="1001173"/>
                      <a:pt x="971550" y="996601"/>
                      <a:pt x="980694" y="993458"/>
                    </a:cubicBezTo>
                    <a:cubicBezTo>
                      <a:pt x="983075" y="992600"/>
                      <a:pt x="985742" y="991838"/>
                      <a:pt x="988124" y="992029"/>
                    </a:cubicBezTo>
                    <a:cubicBezTo>
                      <a:pt x="1001744" y="993172"/>
                      <a:pt x="1015270" y="994791"/>
                      <a:pt x="1028795" y="996029"/>
                    </a:cubicBezTo>
                    <a:cubicBezTo>
                      <a:pt x="1041083" y="997172"/>
                      <a:pt x="1053465" y="997553"/>
                      <a:pt x="1059275" y="1011555"/>
                    </a:cubicBezTo>
                    <a:cubicBezTo>
                      <a:pt x="1060133" y="1013746"/>
                      <a:pt x="1062990" y="1015365"/>
                      <a:pt x="1065181" y="1016794"/>
                    </a:cubicBezTo>
                    <a:cubicBezTo>
                      <a:pt x="1098995" y="1038797"/>
                      <a:pt x="1117092" y="1038225"/>
                      <a:pt x="1150144" y="1014984"/>
                    </a:cubicBezTo>
                    <a:cubicBezTo>
                      <a:pt x="1153573" y="1012603"/>
                      <a:pt x="1160907" y="1010888"/>
                      <a:pt x="1163193" y="1012793"/>
                    </a:cubicBezTo>
                    <a:cubicBezTo>
                      <a:pt x="1182624" y="1028605"/>
                      <a:pt x="1203865" y="1026890"/>
                      <a:pt x="1226249" y="1021937"/>
                    </a:cubicBezTo>
                    <a:cubicBezTo>
                      <a:pt x="1232059" y="1020604"/>
                      <a:pt x="1240251" y="1020604"/>
                      <a:pt x="1244632" y="1023747"/>
                    </a:cubicBezTo>
                    <a:cubicBezTo>
                      <a:pt x="1265492" y="1038320"/>
                      <a:pt x="1287876" y="1036225"/>
                      <a:pt x="1310545" y="1031939"/>
                    </a:cubicBezTo>
                    <a:cubicBezTo>
                      <a:pt x="1314069" y="1031272"/>
                      <a:pt x="1318356" y="1027652"/>
                      <a:pt x="1319879" y="1024319"/>
                    </a:cubicBezTo>
                    <a:cubicBezTo>
                      <a:pt x="1325309" y="1012508"/>
                      <a:pt x="1335501" y="1008507"/>
                      <a:pt x="1346740" y="1005173"/>
                    </a:cubicBezTo>
                    <a:cubicBezTo>
                      <a:pt x="1364457" y="999744"/>
                      <a:pt x="1381887" y="993362"/>
                      <a:pt x="1399699" y="988219"/>
                    </a:cubicBezTo>
                    <a:cubicBezTo>
                      <a:pt x="1404081" y="986981"/>
                      <a:pt x="1409510" y="987743"/>
                      <a:pt x="1414082" y="989171"/>
                    </a:cubicBezTo>
                    <a:cubicBezTo>
                      <a:pt x="1429703" y="994029"/>
                      <a:pt x="1439609" y="1006221"/>
                      <a:pt x="1450467" y="1017461"/>
                    </a:cubicBezTo>
                    <a:cubicBezTo>
                      <a:pt x="1455230" y="1022414"/>
                      <a:pt x="1461802" y="1025938"/>
                      <a:pt x="1468184" y="1028795"/>
                    </a:cubicBezTo>
                    <a:cubicBezTo>
                      <a:pt x="1484757" y="1036130"/>
                      <a:pt x="1501712" y="1042702"/>
                      <a:pt x="1518476" y="1049655"/>
                    </a:cubicBezTo>
                    <a:cubicBezTo>
                      <a:pt x="1520095" y="1050322"/>
                      <a:pt x="1521428" y="1052036"/>
                      <a:pt x="1522667" y="1053465"/>
                    </a:cubicBezTo>
                    <a:cubicBezTo>
                      <a:pt x="1535049" y="1068515"/>
                      <a:pt x="1547336" y="1083659"/>
                      <a:pt x="1559814" y="1098709"/>
                    </a:cubicBezTo>
                    <a:cubicBezTo>
                      <a:pt x="1562195" y="1101566"/>
                      <a:pt x="1565625" y="1103662"/>
                      <a:pt x="1568196" y="1106424"/>
                    </a:cubicBezTo>
                    <a:cubicBezTo>
                      <a:pt x="1571816" y="1110234"/>
                      <a:pt x="1576388" y="1113854"/>
                      <a:pt x="1578293" y="1118426"/>
                    </a:cubicBezTo>
                    <a:cubicBezTo>
                      <a:pt x="1584198" y="1132808"/>
                      <a:pt x="1595533" y="1139000"/>
                      <a:pt x="1609820" y="1141667"/>
                    </a:cubicBezTo>
                    <a:cubicBezTo>
                      <a:pt x="1622870" y="1144143"/>
                      <a:pt x="1635919" y="1146239"/>
                      <a:pt x="1648873" y="1149096"/>
                    </a:cubicBezTo>
                    <a:cubicBezTo>
                      <a:pt x="1664684" y="1152525"/>
                      <a:pt x="1680401" y="1156240"/>
                      <a:pt x="1696022" y="1160431"/>
                    </a:cubicBezTo>
                    <a:cubicBezTo>
                      <a:pt x="1702784" y="1162241"/>
                      <a:pt x="1709928" y="1164336"/>
                      <a:pt x="1715739" y="1168051"/>
                    </a:cubicBezTo>
                    <a:cubicBezTo>
                      <a:pt x="1732026" y="1178338"/>
                      <a:pt x="1749457" y="1185291"/>
                      <a:pt x="1768602" y="1182529"/>
                    </a:cubicBezTo>
                    <a:cubicBezTo>
                      <a:pt x="1783937" y="1180338"/>
                      <a:pt x="1796796" y="1185958"/>
                      <a:pt x="1806321" y="1194721"/>
                    </a:cubicBezTo>
                    <a:cubicBezTo>
                      <a:pt x="1823657" y="1210628"/>
                      <a:pt x="1842230" y="1207008"/>
                      <a:pt x="1860709" y="1201865"/>
                    </a:cubicBezTo>
                    <a:cubicBezTo>
                      <a:pt x="1870234" y="1199198"/>
                      <a:pt x="1878044" y="1199579"/>
                      <a:pt x="1887093" y="1202150"/>
                    </a:cubicBezTo>
                    <a:cubicBezTo>
                      <a:pt x="1908048" y="1208151"/>
                      <a:pt x="1922050" y="1224439"/>
                      <a:pt x="1935575" y="1238726"/>
                    </a:cubicBezTo>
                    <a:cubicBezTo>
                      <a:pt x="1947101" y="1250918"/>
                      <a:pt x="1960055" y="1257776"/>
                      <a:pt x="1974247" y="1262920"/>
                    </a:cubicBezTo>
                    <a:cubicBezTo>
                      <a:pt x="1992154" y="1269492"/>
                      <a:pt x="2006346" y="1267016"/>
                      <a:pt x="2014919" y="1251204"/>
                    </a:cubicBezTo>
                    <a:cubicBezTo>
                      <a:pt x="2017300" y="1246727"/>
                      <a:pt x="2021491" y="1241488"/>
                      <a:pt x="2025968" y="1240155"/>
                    </a:cubicBezTo>
                    <a:cubicBezTo>
                      <a:pt x="2047589" y="1233488"/>
                      <a:pt x="2069497" y="1223772"/>
                      <a:pt x="2092643" y="1229678"/>
                    </a:cubicBezTo>
                    <a:cubicBezTo>
                      <a:pt x="2124647" y="1237774"/>
                      <a:pt x="2155889" y="1237298"/>
                      <a:pt x="2187893" y="1229297"/>
                    </a:cubicBezTo>
                    <a:cubicBezTo>
                      <a:pt x="2239804" y="1216343"/>
                      <a:pt x="2291715" y="1202627"/>
                      <a:pt x="2346294" y="1205484"/>
                    </a:cubicBezTo>
                    <a:cubicBezTo>
                      <a:pt x="2355342" y="1205960"/>
                      <a:pt x="2366105" y="1200150"/>
                      <a:pt x="2373916" y="1194435"/>
                    </a:cubicBezTo>
                    <a:cubicBezTo>
                      <a:pt x="2388870" y="1183577"/>
                      <a:pt x="2388203" y="1182719"/>
                      <a:pt x="2404967" y="1191673"/>
                    </a:cubicBezTo>
                    <a:cubicBezTo>
                      <a:pt x="2408968" y="1193864"/>
                      <a:pt x="2413921" y="1195197"/>
                      <a:pt x="2416874" y="1198436"/>
                    </a:cubicBezTo>
                    <a:cubicBezTo>
                      <a:pt x="2431923" y="1214914"/>
                      <a:pt x="2450497" y="1210913"/>
                      <a:pt x="2468975" y="1208532"/>
                    </a:cubicBezTo>
                    <a:cubicBezTo>
                      <a:pt x="2472214" y="1208056"/>
                      <a:pt x="2476119" y="1207389"/>
                      <a:pt x="2478882" y="1208723"/>
                    </a:cubicBezTo>
                    <a:cubicBezTo>
                      <a:pt x="2491359" y="1214723"/>
                      <a:pt x="2501932" y="1212628"/>
                      <a:pt x="2512791" y="1204436"/>
                    </a:cubicBezTo>
                    <a:cubicBezTo>
                      <a:pt x="2522220" y="1197388"/>
                      <a:pt x="2533079" y="1193197"/>
                      <a:pt x="2544223" y="1201960"/>
                    </a:cubicBezTo>
                    <a:cubicBezTo>
                      <a:pt x="2568988" y="1221391"/>
                      <a:pt x="2595467" y="1222343"/>
                      <a:pt x="2623471" y="1210056"/>
                    </a:cubicBezTo>
                    <a:cubicBezTo>
                      <a:pt x="2643473" y="1201293"/>
                      <a:pt x="2663190" y="1199293"/>
                      <a:pt x="2684241" y="1208151"/>
                    </a:cubicBezTo>
                    <a:cubicBezTo>
                      <a:pt x="2692337" y="1211580"/>
                      <a:pt x="2702814" y="1209294"/>
                      <a:pt x="2712244" y="1210056"/>
                    </a:cubicBezTo>
                    <a:cubicBezTo>
                      <a:pt x="2717578" y="1210437"/>
                      <a:pt x="2723484" y="1210532"/>
                      <a:pt x="2728055" y="1212914"/>
                    </a:cubicBezTo>
                    <a:cubicBezTo>
                      <a:pt x="2740248" y="1219010"/>
                      <a:pt x="2751582" y="1226820"/>
                      <a:pt x="2763869" y="1232821"/>
                    </a:cubicBezTo>
                    <a:cubicBezTo>
                      <a:pt x="2769775" y="1235678"/>
                      <a:pt x="2776823" y="1237202"/>
                      <a:pt x="2783491" y="1237298"/>
                    </a:cubicBezTo>
                    <a:cubicBezTo>
                      <a:pt x="2803208" y="1237774"/>
                      <a:pt x="2822925" y="1237774"/>
                      <a:pt x="2842546" y="1236917"/>
                    </a:cubicBezTo>
                    <a:cubicBezTo>
                      <a:pt x="2874931" y="1235583"/>
                      <a:pt x="2907792" y="1235297"/>
                      <a:pt x="2931128" y="1206913"/>
                    </a:cubicBezTo>
                    <a:cubicBezTo>
                      <a:pt x="2933034" y="1204627"/>
                      <a:pt x="2937129" y="1203293"/>
                      <a:pt x="2940368" y="1202912"/>
                    </a:cubicBezTo>
                    <a:cubicBezTo>
                      <a:pt x="2955322" y="1201103"/>
                      <a:pt x="2970657" y="1200912"/>
                      <a:pt x="2985421" y="1197959"/>
                    </a:cubicBezTo>
                    <a:cubicBezTo>
                      <a:pt x="2997232" y="1195578"/>
                      <a:pt x="3007043" y="1196340"/>
                      <a:pt x="3015996" y="1204722"/>
                    </a:cubicBezTo>
                    <a:cubicBezTo>
                      <a:pt x="3027712" y="1215771"/>
                      <a:pt x="3042000" y="1222248"/>
                      <a:pt x="3057621" y="1218724"/>
                    </a:cubicBezTo>
                    <a:cubicBezTo>
                      <a:pt x="3073241" y="1215295"/>
                      <a:pt x="3083528" y="1222724"/>
                      <a:pt x="3095054" y="1230440"/>
                    </a:cubicBezTo>
                    <a:cubicBezTo>
                      <a:pt x="3103436" y="1236059"/>
                      <a:pt x="3112961" y="1243108"/>
                      <a:pt x="3122295" y="1243679"/>
                    </a:cubicBezTo>
                    <a:cubicBezTo>
                      <a:pt x="3143441" y="1244917"/>
                      <a:pt x="3161634" y="1264539"/>
                      <a:pt x="3184589" y="1253395"/>
                    </a:cubicBezTo>
                    <a:cubicBezTo>
                      <a:pt x="3186113" y="1252633"/>
                      <a:pt x="3188875" y="1254538"/>
                      <a:pt x="3191066" y="1255014"/>
                    </a:cubicBezTo>
                    <a:cubicBezTo>
                      <a:pt x="3208592" y="1258634"/>
                      <a:pt x="3225070" y="1255109"/>
                      <a:pt x="3237929" y="1243203"/>
                    </a:cubicBezTo>
                    <a:cubicBezTo>
                      <a:pt x="3254788" y="1227677"/>
                      <a:pt x="3273457" y="1226153"/>
                      <a:pt x="3294221" y="1231202"/>
                    </a:cubicBezTo>
                    <a:cubicBezTo>
                      <a:pt x="3300889" y="1232821"/>
                      <a:pt x="3307557" y="1233964"/>
                      <a:pt x="3314319" y="1235297"/>
                    </a:cubicBezTo>
                    <a:cubicBezTo>
                      <a:pt x="3323463" y="1237202"/>
                      <a:pt x="3332703" y="1239203"/>
                      <a:pt x="3341846" y="1241108"/>
                    </a:cubicBezTo>
                    <a:cubicBezTo>
                      <a:pt x="3350705" y="1243013"/>
                      <a:pt x="3360516" y="1246251"/>
                      <a:pt x="3367373" y="1238060"/>
                    </a:cubicBezTo>
                    <a:cubicBezTo>
                      <a:pt x="3373279" y="1231011"/>
                      <a:pt x="3377470" y="1231678"/>
                      <a:pt x="3382899" y="1237774"/>
                    </a:cubicBezTo>
                    <a:cubicBezTo>
                      <a:pt x="3401759" y="1259110"/>
                      <a:pt x="3424619" y="1272445"/>
                      <a:pt x="3453765" y="1273397"/>
                    </a:cubicBezTo>
                    <a:cubicBezTo>
                      <a:pt x="3459766" y="1273588"/>
                      <a:pt x="3465862" y="1274921"/>
                      <a:pt x="3471767" y="1276350"/>
                    </a:cubicBezTo>
                    <a:cubicBezTo>
                      <a:pt x="3475387" y="1277207"/>
                      <a:pt x="3479769" y="1278160"/>
                      <a:pt x="3481959" y="1280732"/>
                    </a:cubicBezTo>
                    <a:cubicBezTo>
                      <a:pt x="3499009" y="1300353"/>
                      <a:pt x="3520250" y="1313974"/>
                      <a:pt x="3543396" y="1324928"/>
                    </a:cubicBezTo>
                    <a:cubicBezTo>
                      <a:pt x="3551682" y="1328833"/>
                      <a:pt x="3560541" y="1332738"/>
                      <a:pt x="3569494" y="1333881"/>
                    </a:cubicBezTo>
                    <a:cubicBezTo>
                      <a:pt x="3578828" y="1335024"/>
                      <a:pt x="3588639" y="1333119"/>
                      <a:pt x="3598164" y="1332071"/>
                    </a:cubicBezTo>
                    <a:cubicBezTo>
                      <a:pt x="3603784" y="1331500"/>
                      <a:pt x="3610261" y="1331595"/>
                      <a:pt x="3614738" y="1328833"/>
                    </a:cubicBezTo>
                    <a:cubicBezTo>
                      <a:pt x="3628930" y="1320165"/>
                      <a:pt x="3642646" y="1310831"/>
                      <a:pt x="3655886" y="1300734"/>
                    </a:cubicBezTo>
                    <a:cubicBezTo>
                      <a:pt x="3667221" y="1292066"/>
                      <a:pt x="3669507" y="1290828"/>
                      <a:pt x="3679317" y="1301687"/>
                    </a:cubicBezTo>
                    <a:cubicBezTo>
                      <a:pt x="3689414" y="1312831"/>
                      <a:pt x="3701987" y="1318641"/>
                      <a:pt x="3715893" y="1321022"/>
                    </a:cubicBezTo>
                    <a:cubicBezTo>
                      <a:pt x="3737896" y="1324737"/>
                      <a:pt x="3760089" y="1327880"/>
                      <a:pt x="3782282" y="1329690"/>
                    </a:cubicBezTo>
                    <a:cubicBezTo>
                      <a:pt x="3802380" y="1331309"/>
                      <a:pt x="3812000" y="1322546"/>
                      <a:pt x="3816001" y="1302639"/>
                    </a:cubicBezTo>
                    <a:cubicBezTo>
                      <a:pt x="3818287" y="1291590"/>
                      <a:pt x="3821240" y="1279588"/>
                      <a:pt x="3833431" y="1276636"/>
                    </a:cubicBezTo>
                    <a:cubicBezTo>
                      <a:pt x="3853339" y="1271873"/>
                      <a:pt x="3874008" y="1269778"/>
                      <a:pt x="3883819" y="1246442"/>
                    </a:cubicBezTo>
                    <a:cubicBezTo>
                      <a:pt x="3889248" y="1251585"/>
                      <a:pt x="3892582" y="1254633"/>
                      <a:pt x="3895821" y="1257681"/>
                    </a:cubicBezTo>
                    <a:cubicBezTo>
                      <a:pt x="3904774" y="1266158"/>
                      <a:pt x="3923347" y="1269778"/>
                      <a:pt x="3932778" y="1262444"/>
                    </a:cubicBezTo>
                    <a:cubicBezTo>
                      <a:pt x="3946684" y="1251776"/>
                      <a:pt x="3959448" y="1253776"/>
                      <a:pt x="3972782" y="1262063"/>
                    </a:cubicBezTo>
                    <a:cubicBezTo>
                      <a:pt x="3995071" y="1275779"/>
                      <a:pt x="4019931" y="1272635"/>
                      <a:pt x="4042505" y="1267111"/>
                    </a:cubicBezTo>
                    <a:cubicBezTo>
                      <a:pt x="4059555" y="1263015"/>
                      <a:pt x="4077748" y="1255490"/>
                      <a:pt x="4088892" y="1238250"/>
                    </a:cubicBezTo>
                    <a:cubicBezTo>
                      <a:pt x="4092416" y="1232726"/>
                      <a:pt x="4100322" y="1229963"/>
                      <a:pt x="4106609" y="1226344"/>
                    </a:cubicBezTo>
                    <a:cubicBezTo>
                      <a:pt x="4111848" y="1223391"/>
                      <a:pt x="4117372" y="1220629"/>
                      <a:pt x="4123182" y="1218724"/>
                    </a:cubicBezTo>
                    <a:cubicBezTo>
                      <a:pt x="4129373" y="1216628"/>
                      <a:pt x="4136232" y="1213580"/>
                      <a:pt x="4142328" y="1214438"/>
                    </a:cubicBezTo>
                    <a:cubicBezTo>
                      <a:pt x="4160806" y="1216914"/>
                      <a:pt x="4175475" y="1212056"/>
                      <a:pt x="4188524" y="1198245"/>
                    </a:cubicBezTo>
                    <a:cubicBezTo>
                      <a:pt x="4195287" y="1191101"/>
                      <a:pt x="4205288" y="1182434"/>
                      <a:pt x="4213860" y="1182338"/>
                    </a:cubicBezTo>
                    <a:cubicBezTo>
                      <a:pt x="4234720" y="1182053"/>
                      <a:pt x="4252055" y="1175195"/>
                      <a:pt x="4270820" y="1167003"/>
                    </a:cubicBezTo>
                    <a:cubicBezTo>
                      <a:pt x="4282916" y="1161764"/>
                      <a:pt x="4296632" y="1158145"/>
                      <a:pt x="4309587" y="1153287"/>
                    </a:cubicBezTo>
                    <a:cubicBezTo>
                      <a:pt x="4324731" y="1147572"/>
                      <a:pt x="4341210" y="1145477"/>
                      <a:pt x="4350449" y="1129665"/>
                    </a:cubicBezTo>
                    <a:cubicBezTo>
                      <a:pt x="4351496" y="1127951"/>
                      <a:pt x="4354640" y="1127665"/>
                      <a:pt x="4356164" y="1126046"/>
                    </a:cubicBezTo>
                    <a:cubicBezTo>
                      <a:pt x="4361021" y="1121093"/>
                      <a:pt x="4367308" y="1116521"/>
                      <a:pt x="4369880" y="1110520"/>
                    </a:cubicBezTo>
                    <a:cubicBezTo>
                      <a:pt x="4377309" y="1092994"/>
                      <a:pt x="4383119" y="1074896"/>
                      <a:pt x="4389787" y="1057085"/>
                    </a:cubicBezTo>
                    <a:cubicBezTo>
                      <a:pt x="4391216" y="1053275"/>
                      <a:pt x="4392549" y="1048417"/>
                      <a:pt x="4395502" y="1046226"/>
                    </a:cubicBezTo>
                    <a:cubicBezTo>
                      <a:pt x="4412552" y="1033653"/>
                      <a:pt x="4429888" y="1021556"/>
                      <a:pt x="4447413" y="1009650"/>
                    </a:cubicBezTo>
                    <a:cubicBezTo>
                      <a:pt x="4454462" y="1004887"/>
                      <a:pt x="4460367" y="1007555"/>
                      <a:pt x="4466654" y="1013079"/>
                    </a:cubicBezTo>
                    <a:cubicBezTo>
                      <a:pt x="4472750" y="1018318"/>
                      <a:pt x="4480275" y="1023747"/>
                      <a:pt x="4487894" y="1025081"/>
                    </a:cubicBezTo>
                    <a:cubicBezTo>
                      <a:pt x="4503135" y="1027652"/>
                      <a:pt x="4518946" y="1028224"/>
                      <a:pt x="4534472" y="1028224"/>
                    </a:cubicBezTo>
                    <a:cubicBezTo>
                      <a:pt x="4540282" y="1028224"/>
                      <a:pt x="4546473" y="1024795"/>
                      <a:pt x="4551903" y="1022033"/>
                    </a:cubicBezTo>
                    <a:cubicBezTo>
                      <a:pt x="4562189" y="1016794"/>
                      <a:pt x="4571714" y="1009745"/>
                      <a:pt x="4582382" y="1005364"/>
                    </a:cubicBezTo>
                    <a:cubicBezTo>
                      <a:pt x="4594765" y="1000316"/>
                      <a:pt x="4602194" y="992219"/>
                      <a:pt x="4605909" y="979551"/>
                    </a:cubicBezTo>
                    <a:cubicBezTo>
                      <a:pt x="4611434" y="960692"/>
                      <a:pt x="4624579" y="947547"/>
                      <a:pt x="4640104" y="936879"/>
                    </a:cubicBezTo>
                    <a:cubicBezTo>
                      <a:pt x="4659821" y="923258"/>
                      <a:pt x="4683348" y="923925"/>
                      <a:pt x="4705731" y="920591"/>
                    </a:cubicBezTo>
                    <a:cubicBezTo>
                      <a:pt x="4714304" y="919353"/>
                      <a:pt x="4723162" y="918305"/>
                      <a:pt x="4730973" y="915162"/>
                    </a:cubicBezTo>
                    <a:cubicBezTo>
                      <a:pt x="4760595" y="903351"/>
                      <a:pt x="4790218" y="892112"/>
                      <a:pt x="4822794" y="892397"/>
                    </a:cubicBezTo>
                    <a:cubicBezTo>
                      <a:pt x="4825460" y="892397"/>
                      <a:pt x="4828128" y="892112"/>
                      <a:pt x="4830794" y="891635"/>
                    </a:cubicBezTo>
                    <a:cubicBezTo>
                      <a:pt x="4853940" y="887730"/>
                      <a:pt x="4877848" y="886206"/>
                      <a:pt x="4894421" y="865442"/>
                    </a:cubicBezTo>
                    <a:cubicBezTo>
                      <a:pt x="4897469" y="861632"/>
                      <a:pt x="4904422" y="860489"/>
                      <a:pt x="4909756" y="858964"/>
                    </a:cubicBezTo>
                    <a:cubicBezTo>
                      <a:pt x="4918996" y="856488"/>
                      <a:pt x="4925188" y="851440"/>
                      <a:pt x="4928521" y="842391"/>
                    </a:cubicBezTo>
                    <a:cubicBezTo>
                      <a:pt x="4934141" y="826770"/>
                      <a:pt x="4940808" y="811435"/>
                      <a:pt x="4945857" y="795623"/>
                    </a:cubicBezTo>
                    <a:cubicBezTo>
                      <a:pt x="4949381" y="784765"/>
                      <a:pt x="4955953" y="778764"/>
                      <a:pt x="4966145" y="774287"/>
                    </a:cubicBezTo>
                    <a:cubicBezTo>
                      <a:pt x="4971860" y="771811"/>
                      <a:pt x="4976813" y="766382"/>
                      <a:pt x="4980909" y="761333"/>
                    </a:cubicBezTo>
                    <a:cubicBezTo>
                      <a:pt x="4985862" y="755237"/>
                      <a:pt x="4988433" y="747141"/>
                      <a:pt x="4993862" y="741712"/>
                    </a:cubicBezTo>
                    <a:cubicBezTo>
                      <a:pt x="5007102" y="728186"/>
                      <a:pt x="5011198" y="713232"/>
                      <a:pt x="5006816" y="694754"/>
                    </a:cubicBezTo>
                    <a:cubicBezTo>
                      <a:pt x="5002911" y="678371"/>
                      <a:pt x="5013198" y="656463"/>
                      <a:pt x="5026724" y="653129"/>
                    </a:cubicBezTo>
                    <a:cubicBezTo>
                      <a:pt x="5041678" y="649414"/>
                      <a:pt x="5051965" y="640271"/>
                      <a:pt x="5062538" y="630079"/>
                    </a:cubicBezTo>
                    <a:cubicBezTo>
                      <a:pt x="5068443" y="624364"/>
                      <a:pt x="5076730" y="619411"/>
                      <a:pt x="5084731" y="617982"/>
                    </a:cubicBezTo>
                    <a:cubicBezTo>
                      <a:pt x="5115116" y="612458"/>
                      <a:pt x="5143786" y="619220"/>
                      <a:pt x="5172647" y="630174"/>
                    </a:cubicBezTo>
                    <a:cubicBezTo>
                      <a:pt x="5191506" y="637318"/>
                      <a:pt x="5212461" y="639223"/>
                      <a:pt x="5232654" y="642080"/>
                    </a:cubicBezTo>
                    <a:cubicBezTo>
                      <a:pt x="5238941" y="642937"/>
                      <a:pt x="5246942" y="641033"/>
                      <a:pt x="5252371" y="637508"/>
                    </a:cubicBezTo>
                    <a:cubicBezTo>
                      <a:pt x="5271421" y="625316"/>
                      <a:pt x="5290376" y="612743"/>
                      <a:pt x="5308092" y="598646"/>
                    </a:cubicBezTo>
                    <a:cubicBezTo>
                      <a:pt x="5324571" y="585407"/>
                      <a:pt x="5343144" y="579882"/>
                      <a:pt x="5363147" y="581311"/>
                    </a:cubicBezTo>
                    <a:cubicBezTo>
                      <a:pt x="5377720" y="582359"/>
                      <a:pt x="5390864" y="579977"/>
                      <a:pt x="5404580" y="576358"/>
                    </a:cubicBezTo>
                    <a:cubicBezTo>
                      <a:pt x="5416010" y="573310"/>
                      <a:pt x="5428583" y="571214"/>
                      <a:pt x="5440203" y="572548"/>
                    </a:cubicBezTo>
                    <a:cubicBezTo>
                      <a:pt x="5456491" y="574453"/>
                      <a:pt x="5469922" y="571691"/>
                      <a:pt x="5482971" y="561880"/>
                    </a:cubicBezTo>
                    <a:cubicBezTo>
                      <a:pt x="5489924" y="556641"/>
                      <a:pt x="5498878" y="553879"/>
                      <a:pt x="5507165" y="550259"/>
                    </a:cubicBezTo>
                    <a:cubicBezTo>
                      <a:pt x="5519928" y="544640"/>
                      <a:pt x="5533168" y="539877"/>
                      <a:pt x="5545645" y="533591"/>
                    </a:cubicBezTo>
                    <a:cubicBezTo>
                      <a:pt x="5559076" y="526923"/>
                      <a:pt x="5571363" y="517684"/>
                      <a:pt x="5585079" y="511969"/>
                    </a:cubicBezTo>
                    <a:cubicBezTo>
                      <a:pt x="5599843" y="505778"/>
                      <a:pt x="5609368" y="496348"/>
                      <a:pt x="5615368" y="481679"/>
                    </a:cubicBezTo>
                    <a:cubicBezTo>
                      <a:pt x="5619179" y="472440"/>
                      <a:pt x="5624417" y="462629"/>
                      <a:pt x="5631656" y="456152"/>
                    </a:cubicBezTo>
                    <a:cubicBezTo>
                      <a:pt x="5646611" y="442913"/>
                      <a:pt x="5664136" y="432625"/>
                      <a:pt x="5679377" y="419576"/>
                    </a:cubicBezTo>
                    <a:cubicBezTo>
                      <a:pt x="5700808" y="401288"/>
                      <a:pt x="5720620" y="381857"/>
                      <a:pt x="5722525" y="350615"/>
                    </a:cubicBezTo>
                    <a:cubicBezTo>
                      <a:pt x="5723572" y="333375"/>
                      <a:pt x="5732716" y="326041"/>
                      <a:pt x="5749576" y="321945"/>
                    </a:cubicBezTo>
                    <a:cubicBezTo>
                      <a:pt x="5755195" y="320612"/>
                      <a:pt x="5763197" y="318040"/>
                      <a:pt x="5764911" y="313849"/>
                    </a:cubicBezTo>
                    <a:cubicBezTo>
                      <a:pt x="5770054" y="301371"/>
                      <a:pt x="5780722" y="298895"/>
                      <a:pt x="5791009" y="293942"/>
                    </a:cubicBezTo>
                    <a:cubicBezTo>
                      <a:pt x="5797201" y="290989"/>
                      <a:pt x="5804821" y="285179"/>
                      <a:pt x="5806440" y="279178"/>
                    </a:cubicBezTo>
                    <a:cubicBezTo>
                      <a:pt x="5813107" y="254889"/>
                      <a:pt x="5831395" y="240602"/>
                      <a:pt x="5848636" y="224885"/>
                    </a:cubicBezTo>
                    <a:cubicBezTo>
                      <a:pt x="5853684" y="220218"/>
                      <a:pt x="5859113" y="214884"/>
                      <a:pt x="5861590" y="208788"/>
                    </a:cubicBezTo>
                    <a:cubicBezTo>
                      <a:pt x="5866829" y="195643"/>
                      <a:pt x="5874639" y="186118"/>
                      <a:pt x="5888355" y="181166"/>
                    </a:cubicBezTo>
                    <a:cubicBezTo>
                      <a:pt x="5892736" y="179642"/>
                      <a:pt x="5896737" y="176117"/>
                      <a:pt x="5900071" y="172784"/>
                    </a:cubicBezTo>
                    <a:cubicBezTo>
                      <a:pt x="5907215" y="165545"/>
                      <a:pt x="5913215" y="157067"/>
                      <a:pt x="5920740" y="150305"/>
                    </a:cubicBezTo>
                    <a:cubicBezTo>
                      <a:pt x="5939885" y="132874"/>
                      <a:pt x="5958840" y="115729"/>
                      <a:pt x="5969985" y="91345"/>
                    </a:cubicBezTo>
                    <a:cubicBezTo>
                      <a:pt x="5975413" y="79439"/>
                      <a:pt x="5981605" y="66485"/>
                      <a:pt x="5991130" y="58293"/>
                    </a:cubicBezTo>
                    <a:cubicBezTo>
                      <a:pt x="6003227" y="47911"/>
                      <a:pt x="6019133" y="42005"/>
                      <a:pt x="6033325" y="33909"/>
                    </a:cubicBezTo>
                    <a:cubicBezTo>
                      <a:pt x="6040469" y="29813"/>
                      <a:pt x="6047137" y="24860"/>
                      <a:pt x="6054376" y="20955"/>
                    </a:cubicBezTo>
                    <a:cubicBezTo>
                      <a:pt x="6067234" y="14097"/>
                      <a:pt x="6080379" y="7715"/>
                      <a:pt x="6095524" y="0"/>
                    </a:cubicBezTo>
                    <a:close/>
                  </a:path>
                </a:pathLst>
              </a:custGeom>
              <a:solidFill>
                <a:srgbClr val="FFFFF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3" name="Freeform: Shape 12">
                <a:extLst>
                  <a:ext uri="{FF2B5EF4-FFF2-40B4-BE49-F238E27FC236}">
                    <a16:creationId xmlns:a16="http://schemas.microsoft.com/office/drawing/2014/main" id="{B911230A-EF3B-4760-9087-E4FBE05BDC5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4" y="3296011"/>
                <a:ext cx="12191456" cy="2849975"/>
              </a:xfrm>
              <a:custGeom>
                <a:avLst/>
                <a:gdLst>
                  <a:gd name="connsiteX0" fmla="*/ 6095524 w 6095524"/>
                  <a:gd name="connsiteY0" fmla="*/ 0 h 1424940"/>
                  <a:gd name="connsiteX1" fmla="*/ 6095524 w 6095524"/>
                  <a:gd name="connsiteY1" fmla="*/ 17431 h 1424940"/>
                  <a:gd name="connsiteX2" fmla="*/ 6095524 w 6095524"/>
                  <a:gd name="connsiteY2" fmla="*/ 216290 h 1424940"/>
                  <a:gd name="connsiteX3" fmla="*/ 6079998 w 6095524"/>
                  <a:gd name="connsiteY3" fmla="*/ 230600 h 1424940"/>
                  <a:gd name="connsiteX4" fmla="*/ 6012751 w 6095524"/>
                  <a:gd name="connsiteY4" fmla="*/ 260699 h 1424940"/>
                  <a:gd name="connsiteX5" fmla="*/ 5992749 w 6095524"/>
                  <a:gd name="connsiteY5" fmla="*/ 268700 h 1424940"/>
                  <a:gd name="connsiteX6" fmla="*/ 5910358 w 6095524"/>
                  <a:gd name="connsiteY6" fmla="*/ 320231 h 1424940"/>
                  <a:gd name="connsiteX7" fmla="*/ 5835777 w 6095524"/>
                  <a:gd name="connsiteY7" fmla="*/ 383953 h 1424940"/>
                  <a:gd name="connsiteX8" fmla="*/ 5781008 w 6095524"/>
                  <a:gd name="connsiteY8" fmla="*/ 459581 h 1424940"/>
                  <a:gd name="connsiteX9" fmla="*/ 5765673 w 6095524"/>
                  <a:gd name="connsiteY9" fmla="*/ 477584 h 1424940"/>
                  <a:gd name="connsiteX10" fmla="*/ 5723763 w 6095524"/>
                  <a:gd name="connsiteY10" fmla="*/ 500158 h 1424940"/>
                  <a:gd name="connsiteX11" fmla="*/ 5686711 w 6095524"/>
                  <a:gd name="connsiteY11" fmla="*/ 517112 h 1424940"/>
                  <a:gd name="connsiteX12" fmla="*/ 5659850 w 6095524"/>
                  <a:gd name="connsiteY12" fmla="*/ 535877 h 1424940"/>
                  <a:gd name="connsiteX13" fmla="*/ 5637181 w 6095524"/>
                  <a:gd name="connsiteY13" fmla="*/ 553117 h 1424940"/>
                  <a:gd name="connsiteX14" fmla="*/ 5585841 w 6095524"/>
                  <a:gd name="connsiteY14" fmla="*/ 597694 h 1424940"/>
                  <a:gd name="connsiteX15" fmla="*/ 5528977 w 6095524"/>
                  <a:gd name="connsiteY15" fmla="*/ 635318 h 1424940"/>
                  <a:gd name="connsiteX16" fmla="*/ 5483256 w 6095524"/>
                  <a:gd name="connsiteY16" fmla="*/ 681419 h 1424940"/>
                  <a:gd name="connsiteX17" fmla="*/ 5464397 w 6095524"/>
                  <a:gd name="connsiteY17" fmla="*/ 706374 h 1424940"/>
                  <a:gd name="connsiteX18" fmla="*/ 5424773 w 6095524"/>
                  <a:gd name="connsiteY18" fmla="*/ 723424 h 1424940"/>
                  <a:gd name="connsiteX19" fmla="*/ 5381815 w 6095524"/>
                  <a:gd name="connsiteY19" fmla="*/ 750094 h 1424940"/>
                  <a:gd name="connsiteX20" fmla="*/ 5351335 w 6095524"/>
                  <a:gd name="connsiteY20" fmla="*/ 776573 h 1424940"/>
                  <a:gd name="connsiteX21" fmla="*/ 5327809 w 6095524"/>
                  <a:gd name="connsiteY21" fmla="*/ 794290 h 1424940"/>
                  <a:gd name="connsiteX22" fmla="*/ 5294566 w 6095524"/>
                  <a:gd name="connsiteY22" fmla="*/ 812102 h 1424940"/>
                  <a:gd name="connsiteX23" fmla="*/ 5261229 w 6095524"/>
                  <a:gd name="connsiteY23" fmla="*/ 835438 h 1424940"/>
                  <a:gd name="connsiteX24" fmla="*/ 5245037 w 6095524"/>
                  <a:gd name="connsiteY24" fmla="*/ 849821 h 1424940"/>
                  <a:gd name="connsiteX25" fmla="*/ 5213699 w 6095524"/>
                  <a:gd name="connsiteY25" fmla="*/ 873728 h 1424940"/>
                  <a:gd name="connsiteX26" fmla="*/ 5181409 w 6095524"/>
                  <a:gd name="connsiteY26" fmla="*/ 896017 h 1424940"/>
                  <a:gd name="connsiteX27" fmla="*/ 5120735 w 6095524"/>
                  <a:gd name="connsiteY27" fmla="*/ 921544 h 1424940"/>
                  <a:gd name="connsiteX28" fmla="*/ 5065490 w 6095524"/>
                  <a:gd name="connsiteY28" fmla="*/ 959072 h 1424940"/>
                  <a:gd name="connsiteX29" fmla="*/ 5021675 w 6095524"/>
                  <a:gd name="connsiteY29" fmla="*/ 986504 h 1424940"/>
                  <a:gd name="connsiteX30" fmla="*/ 4996148 w 6095524"/>
                  <a:gd name="connsiteY30" fmla="*/ 1004507 h 1424940"/>
                  <a:gd name="connsiteX31" fmla="*/ 4949285 w 6095524"/>
                  <a:gd name="connsiteY31" fmla="*/ 1044702 h 1424940"/>
                  <a:gd name="connsiteX32" fmla="*/ 4876609 w 6095524"/>
                  <a:gd name="connsiteY32" fmla="*/ 1086993 h 1424940"/>
                  <a:gd name="connsiteX33" fmla="*/ 4832699 w 6095524"/>
                  <a:gd name="connsiteY33" fmla="*/ 1109853 h 1424940"/>
                  <a:gd name="connsiteX34" fmla="*/ 4738211 w 6095524"/>
                  <a:gd name="connsiteY34" fmla="*/ 1144334 h 1424940"/>
                  <a:gd name="connsiteX35" fmla="*/ 4707731 w 6095524"/>
                  <a:gd name="connsiteY35" fmla="*/ 1156621 h 1424940"/>
                  <a:gd name="connsiteX36" fmla="*/ 4672870 w 6095524"/>
                  <a:gd name="connsiteY36" fmla="*/ 1164717 h 1424940"/>
                  <a:gd name="connsiteX37" fmla="*/ 4616863 w 6095524"/>
                  <a:gd name="connsiteY37" fmla="*/ 1183862 h 1424940"/>
                  <a:gd name="connsiteX38" fmla="*/ 4507516 w 6095524"/>
                  <a:gd name="connsiteY38" fmla="*/ 1216819 h 1424940"/>
                  <a:gd name="connsiteX39" fmla="*/ 4483513 w 6095524"/>
                  <a:gd name="connsiteY39" fmla="*/ 1221867 h 1424940"/>
                  <a:gd name="connsiteX40" fmla="*/ 4422362 w 6095524"/>
                  <a:gd name="connsiteY40" fmla="*/ 1243108 h 1424940"/>
                  <a:gd name="connsiteX41" fmla="*/ 4385691 w 6095524"/>
                  <a:gd name="connsiteY41" fmla="*/ 1257395 h 1424940"/>
                  <a:gd name="connsiteX42" fmla="*/ 4355306 w 6095524"/>
                  <a:gd name="connsiteY42" fmla="*/ 1265587 h 1424940"/>
                  <a:gd name="connsiteX43" fmla="*/ 4328446 w 6095524"/>
                  <a:gd name="connsiteY43" fmla="*/ 1269397 h 1424940"/>
                  <a:gd name="connsiteX44" fmla="*/ 4257770 w 6095524"/>
                  <a:gd name="connsiteY44" fmla="*/ 1288256 h 1424940"/>
                  <a:gd name="connsiteX45" fmla="*/ 4229576 w 6095524"/>
                  <a:gd name="connsiteY45" fmla="*/ 1295686 h 1424940"/>
                  <a:gd name="connsiteX46" fmla="*/ 4156424 w 6095524"/>
                  <a:gd name="connsiteY46" fmla="*/ 1321213 h 1424940"/>
                  <a:gd name="connsiteX47" fmla="*/ 4094416 w 6095524"/>
                  <a:gd name="connsiteY47" fmla="*/ 1338072 h 1424940"/>
                  <a:gd name="connsiteX48" fmla="*/ 4068509 w 6095524"/>
                  <a:gd name="connsiteY48" fmla="*/ 1346168 h 1424940"/>
                  <a:gd name="connsiteX49" fmla="*/ 4009263 w 6095524"/>
                  <a:gd name="connsiteY49" fmla="*/ 1359694 h 1424940"/>
                  <a:gd name="connsiteX50" fmla="*/ 3975735 w 6095524"/>
                  <a:gd name="connsiteY50" fmla="*/ 1369219 h 1424940"/>
                  <a:gd name="connsiteX51" fmla="*/ 3893915 w 6095524"/>
                  <a:gd name="connsiteY51" fmla="*/ 1379982 h 1424940"/>
                  <a:gd name="connsiteX52" fmla="*/ 3809428 w 6095524"/>
                  <a:gd name="connsiteY52" fmla="*/ 1390364 h 1424940"/>
                  <a:gd name="connsiteX53" fmla="*/ 3763042 w 6095524"/>
                  <a:gd name="connsiteY53" fmla="*/ 1393793 h 1424940"/>
                  <a:gd name="connsiteX54" fmla="*/ 3722561 w 6095524"/>
                  <a:gd name="connsiteY54" fmla="*/ 1399223 h 1424940"/>
                  <a:gd name="connsiteX55" fmla="*/ 3687318 w 6095524"/>
                  <a:gd name="connsiteY55" fmla="*/ 1402652 h 1424940"/>
                  <a:gd name="connsiteX56" fmla="*/ 3631216 w 6095524"/>
                  <a:gd name="connsiteY56" fmla="*/ 1409605 h 1424940"/>
                  <a:gd name="connsiteX57" fmla="*/ 3607880 w 6095524"/>
                  <a:gd name="connsiteY57" fmla="*/ 1411415 h 1424940"/>
                  <a:gd name="connsiteX58" fmla="*/ 3552825 w 6095524"/>
                  <a:gd name="connsiteY58" fmla="*/ 1411319 h 1424940"/>
                  <a:gd name="connsiteX59" fmla="*/ 3533680 w 6095524"/>
                  <a:gd name="connsiteY59" fmla="*/ 1410367 h 1424940"/>
                  <a:gd name="connsiteX60" fmla="*/ 3496818 w 6095524"/>
                  <a:gd name="connsiteY60" fmla="*/ 1398556 h 1424940"/>
                  <a:gd name="connsiteX61" fmla="*/ 3492437 w 6095524"/>
                  <a:gd name="connsiteY61" fmla="*/ 1397699 h 1424940"/>
                  <a:gd name="connsiteX62" fmla="*/ 3468243 w 6095524"/>
                  <a:gd name="connsiteY62" fmla="*/ 1393031 h 1424940"/>
                  <a:gd name="connsiteX63" fmla="*/ 3455003 w 6095524"/>
                  <a:gd name="connsiteY63" fmla="*/ 1391507 h 1424940"/>
                  <a:gd name="connsiteX64" fmla="*/ 3404711 w 6095524"/>
                  <a:gd name="connsiteY64" fmla="*/ 1381792 h 1424940"/>
                  <a:gd name="connsiteX65" fmla="*/ 3375756 w 6095524"/>
                  <a:gd name="connsiteY65" fmla="*/ 1377220 h 1424940"/>
                  <a:gd name="connsiteX66" fmla="*/ 3352324 w 6095524"/>
                  <a:gd name="connsiteY66" fmla="*/ 1377887 h 1424940"/>
                  <a:gd name="connsiteX67" fmla="*/ 3311176 w 6095524"/>
                  <a:gd name="connsiteY67" fmla="*/ 1378744 h 1424940"/>
                  <a:gd name="connsiteX68" fmla="*/ 3298031 w 6095524"/>
                  <a:gd name="connsiteY68" fmla="*/ 1380935 h 1424940"/>
                  <a:gd name="connsiteX69" fmla="*/ 3238595 w 6095524"/>
                  <a:gd name="connsiteY69" fmla="*/ 1374648 h 1424940"/>
                  <a:gd name="connsiteX70" fmla="*/ 3204686 w 6095524"/>
                  <a:gd name="connsiteY70" fmla="*/ 1374172 h 1424940"/>
                  <a:gd name="connsiteX71" fmla="*/ 3166491 w 6095524"/>
                  <a:gd name="connsiteY71" fmla="*/ 1366361 h 1424940"/>
                  <a:gd name="connsiteX72" fmla="*/ 3155347 w 6095524"/>
                  <a:gd name="connsiteY72" fmla="*/ 1366742 h 1424940"/>
                  <a:gd name="connsiteX73" fmla="*/ 3142869 w 6095524"/>
                  <a:gd name="connsiteY73" fmla="*/ 1367409 h 1424940"/>
                  <a:gd name="connsiteX74" fmla="*/ 3104578 w 6095524"/>
                  <a:gd name="connsiteY74" fmla="*/ 1367981 h 1424940"/>
                  <a:gd name="connsiteX75" fmla="*/ 3081337 w 6095524"/>
                  <a:gd name="connsiteY75" fmla="*/ 1370838 h 1424940"/>
                  <a:gd name="connsiteX76" fmla="*/ 3037047 w 6095524"/>
                  <a:gd name="connsiteY76" fmla="*/ 1369124 h 1424940"/>
                  <a:gd name="connsiteX77" fmla="*/ 3020663 w 6095524"/>
                  <a:gd name="connsiteY77" fmla="*/ 1371600 h 1424940"/>
                  <a:gd name="connsiteX78" fmla="*/ 2979230 w 6095524"/>
                  <a:gd name="connsiteY78" fmla="*/ 1371886 h 1424940"/>
                  <a:gd name="connsiteX79" fmla="*/ 2942082 w 6095524"/>
                  <a:gd name="connsiteY79" fmla="*/ 1370457 h 1424940"/>
                  <a:gd name="connsiteX80" fmla="*/ 2906268 w 6095524"/>
                  <a:gd name="connsiteY80" fmla="*/ 1371219 h 1424940"/>
                  <a:gd name="connsiteX81" fmla="*/ 2880646 w 6095524"/>
                  <a:gd name="connsiteY81" fmla="*/ 1374362 h 1424940"/>
                  <a:gd name="connsiteX82" fmla="*/ 2852833 w 6095524"/>
                  <a:gd name="connsiteY82" fmla="*/ 1376267 h 1424940"/>
                  <a:gd name="connsiteX83" fmla="*/ 2776157 w 6095524"/>
                  <a:gd name="connsiteY83" fmla="*/ 1387602 h 1424940"/>
                  <a:gd name="connsiteX84" fmla="*/ 2761965 w 6095524"/>
                  <a:gd name="connsiteY84" fmla="*/ 1384840 h 1424940"/>
                  <a:gd name="connsiteX85" fmla="*/ 2681383 w 6095524"/>
                  <a:gd name="connsiteY85" fmla="*/ 1382268 h 1424940"/>
                  <a:gd name="connsiteX86" fmla="*/ 2663857 w 6095524"/>
                  <a:gd name="connsiteY86" fmla="*/ 1382459 h 1424940"/>
                  <a:gd name="connsiteX87" fmla="*/ 2616803 w 6095524"/>
                  <a:gd name="connsiteY87" fmla="*/ 1371219 h 1424940"/>
                  <a:gd name="connsiteX88" fmla="*/ 2544223 w 6095524"/>
                  <a:gd name="connsiteY88" fmla="*/ 1389031 h 1424940"/>
                  <a:gd name="connsiteX89" fmla="*/ 2476309 w 6095524"/>
                  <a:gd name="connsiteY89" fmla="*/ 1411319 h 1424940"/>
                  <a:gd name="connsiteX90" fmla="*/ 2467737 w 6095524"/>
                  <a:gd name="connsiteY90" fmla="*/ 1414177 h 1424940"/>
                  <a:gd name="connsiteX91" fmla="*/ 2443353 w 6095524"/>
                  <a:gd name="connsiteY91" fmla="*/ 1419035 h 1424940"/>
                  <a:gd name="connsiteX92" fmla="*/ 2413159 w 6095524"/>
                  <a:gd name="connsiteY92" fmla="*/ 1420749 h 1424940"/>
                  <a:gd name="connsiteX93" fmla="*/ 2374868 w 6095524"/>
                  <a:gd name="connsiteY93" fmla="*/ 1424940 h 1424940"/>
                  <a:gd name="connsiteX94" fmla="*/ 2344198 w 6095524"/>
                  <a:gd name="connsiteY94" fmla="*/ 1419701 h 1424940"/>
                  <a:gd name="connsiteX95" fmla="*/ 2301335 w 6095524"/>
                  <a:gd name="connsiteY95" fmla="*/ 1411891 h 1424940"/>
                  <a:gd name="connsiteX96" fmla="*/ 2260949 w 6095524"/>
                  <a:gd name="connsiteY96" fmla="*/ 1404461 h 1424940"/>
                  <a:gd name="connsiteX97" fmla="*/ 2248186 w 6095524"/>
                  <a:gd name="connsiteY97" fmla="*/ 1413224 h 1424940"/>
                  <a:gd name="connsiteX98" fmla="*/ 2228469 w 6095524"/>
                  <a:gd name="connsiteY98" fmla="*/ 1420844 h 1424940"/>
                  <a:gd name="connsiteX99" fmla="*/ 2206562 w 6095524"/>
                  <a:gd name="connsiteY99" fmla="*/ 1411700 h 1424940"/>
                  <a:gd name="connsiteX100" fmla="*/ 2155317 w 6095524"/>
                  <a:gd name="connsiteY100" fmla="*/ 1392746 h 1424940"/>
                  <a:gd name="connsiteX101" fmla="*/ 2122932 w 6095524"/>
                  <a:gd name="connsiteY101" fmla="*/ 1391888 h 1424940"/>
                  <a:gd name="connsiteX102" fmla="*/ 2052542 w 6095524"/>
                  <a:gd name="connsiteY102" fmla="*/ 1383792 h 1424940"/>
                  <a:gd name="connsiteX103" fmla="*/ 2006537 w 6095524"/>
                  <a:gd name="connsiteY103" fmla="*/ 1372267 h 1424940"/>
                  <a:gd name="connsiteX104" fmla="*/ 1973486 w 6095524"/>
                  <a:gd name="connsiteY104" fmla="*/ 1359218 h 1424940"/>
                  <a:gd name="connsiteX105" fmla="*/ 1926146 w 6095524"/>
                  <a:gd name="connsiteY105" fmla="*/ 1342168 h 1424940"/>
                  <a:gd name="connsiteX106" fmla="*/ 1878616 w 6095524"/>
                  <a:gd name="connsiteY106" fmla="*/ 1333310 h 1424940"/>
                  <a:gd name="connsiteX107" fmla="*/ 1844231 w 6095524"/>
                  <a:gd name="connsiteY107" fmla="*/ 1322165 h 1424940"/>
                  <a:gd name="connsiteX108" fmla="*/ 1802225 w 6095524"/>
                  <a:gd name="connsiteY108" fmla="*/ 1314545 h 1424940"/>
                  <a:gd name="connsiteX109" fmla="*/ 1766983 w 6095524"/>
                  <a:gd name="connsiteY109" fmla="*/ 1314260 h 1424940"/>
                  <a:gd name="connsiteX110" fmla="*/ 1711738 w 6095524"/>
                  <a:gd name="connsiteY110" fmla="*/ 1315593 h 1424940"/>
                  <a:gd name="connsiteX111" fmla="*/ 1644111 w 6095524"/>
                  <a:gd name="connsiteY111" fmla="*/ 1292543 h 1424940"/>
                  <a:gd name="connsiteX112" fmla="*/ 1616774 w 6095524"/>
                  <a:gd name="connsiteY112" fmla="*/ 1287399 h 1424940"/>
                  <a:gd name="connsiteX113" fmla="*/ 1591056 w 6095524"/>
                  <a:gd name="connsiteY113" fmla="*/ 1285018 h 1424940"/>
                  <a:gd name="connsiteX114" fmla="*/ 1536478 w 6095524"/>
                  <a:gd name="connsiteY114" fmla="*/ 1269683 h 1424940"/>
                  <a:gd name="connsiteX115" fmla="*/ 1514285 w 6095524"/>
                  <a:gd name="connsiteY115" fmla="*/ 1264634 h 1424940"/>
                  <a:gd name="connsiteX116" fmla="*/ 1483233 w 6095524"/>
                  <a:gd name="connsiteY116" fmla="*/ 1264730 h 1424940"/>
                  <a:gd name="connsiteX117" fmla="*/ 1426750 w 6095524"/>
                  <a:gd name="connsiteY117" fmla="*/ 1257681 h 1424940"/>
                  <a:gd name="connsiteX118" fmla="*/ 1370362 w 6095524"/>
                  <a:gd name="connsiteY118" fmla="*/ 1237107 h 1424940"/>
                  <a:gd name="connsiteX119" fmla="*/ 1346454 w 6095524"/>
                  <a:gd name="connsiteY119" fmla="*/ 1239107 h 1424940"/>
                  <a:gd name="connsiteX120" fmla="*/ 1337882 w 6095524"/>
                  <a:gd name="connsiteY120" fmla="*/ 1238631 h 1424940"/>
                  <a:gd name="connsiteX121" fmla="*/ 1260825 w 6095524"/>
                  <a:gd name="connsiteY121" fmla="*/ 1227296 h 1424940"/>
                  <a:gd name="connsiteX122" fmla="*/ 1253109 w 6095524"/>
                  <a:gd name="connsiteY122" fmla="*/ 1226058 h 1424940"/>
                  <a:gd name="connsiteX123" fmla="*/ 1216915 w 6095524"/>
                  <a:gd name="connsiteY123" fmla="*/ 1215962 h 1424940"/>
                  <a:gd name="connsiteX124" fmla="*/ 1125664 w 6095524"/>
                  <a:gd name="connsiteY124" fmla="*/ 1209675 h 1424940"/>
                  <a:gd name="connsiteX125" fmla="*/ 1120045 w 6095524"/>
                  <a:gd name="connsiteY125" fmla="*/ 1208913 h 1424940"/>
                  <a:gd name="connsiteX126" fmla="*/ 1089469 w 6095524"/>
                  <a:gd name="connsiteY126" fmla="*/ 1213961 h 1424940"/>
                  <a:gd name="connsiteX127" fmla="*/ 1074325 w 6095524"/>
                  <a:gd name="connsiteY127" fmla="*/ 1221105 h 1424940"/>
                  <a:gd name="connsiteX128" fmla="*/ 1050703 w 6095524"/>
                  <a:gd name="connsiteY128" fmla="*/ 1228535 h 1424940"/>
                  <a:gd name="connsiteX129" fmla="*/ 1026700 w 6095524"/>
                  <a:gd name="connsiteY129" fmla="*/ 1231297 h 1424940"/>
                  <a:gd name="connsiteX130" fmla="*/ 986409 w 6095524"/>
                  <a:gd name="connsiteY130" fmla="*/ 1220057 h 1424940"/>
                  <a:gd name="connsiteX131" fmla="*/ 971741 w 6095524"/>
                  <a:gd name="connsiteY131" fmla="*/ 1218914 h 1424940"/>
                  <a:gd name="connsiteX132" fmla="*/ 939070 w 6095524"/>
                  <a:gd name="connsiteY132" fmla="*/ 1213485 h 1424940"/>
                  <a:gd name="connsiteX133" fmla="*/ 910495 w 6095524"/>
                  <a:gd name="connsiteY133" fmla="*/ 1213866 h 1424940"/>
                  <a:gd name="connsiteX134" fmla="*/ 887540 w 6095524"/>
                  <a:gd name="connsiteY134" fmla="*/ 1222534 h 1424940"/>
                  <a:gd name="connsiteX135" fmla="*/ 854202 w 6095524"/>
                  <a:gd name="connsiteY135" fmla="*/ 1224248 h 1424940"/>
                  <a:gd name="connsiteX136" fmla="*/ 832675 w 6095524"/>
                  <a:gd name="connsiteY136" fmla="*/ 1217962 h 1424940"/>
                  <a:gd name="connsiteX137" fmla="*/ 828294 w 6095524"/>
                  <a:gd name="connsiteY137" fmla="*/ 1217105 h 1424940"/>
                  <a:gd name="connsiteX138" fmla="*/ 772001 w 6095524"/>
                  <a:gd name="connsiteY138" fmla="*/ 1216723 h 1424940"/>
                  <a:gd name="connsiteX139" fmla="*/ 701707 w 6095524"/>
                  <a:gd name="connsiteY139" fmla="*/ 1235678 h 1424940"/>
                  <a:gd name="connsiteX140" fmla="*/ 690086 w 6095524"/>
                  <a:gd name="connsiteY140" fmla="*/ 1239679 h 1424940"/>
                  <a:gd name="connsiteX141" fmla="*/ 633412 w 6095524"/>
                  <a:gd name="connsiteY141" fmla="*/ 1246632 h 1424940"/>
                  <a:gd name="connsiteX142" fmla="*/ 603028 w 6095524"/>
                  <a:gd name="connsiteY142" fmla="*/ 1253681 h 1424940"/>
                  <a:gd name="connsiteX143" fmla="*/ 581120 w 6095524"/>
                  <a:gd name="connsiteY143" fmla="*/ 1254062 h 1424940"/>
                  <a:gd name="connsiteX144" fmla="*/ 554642 w 6095524"/>
                  <a:gd name="connsiteY144" fmla="*/ 1266539 h 1424940"/>
                  <a:gd name="connsiteX145" fmla="*/ 545973 w 6095524"/>
                  <a:gd name="connsiteY145" fmla="*/ 1271969 h 1424940"/>
                  <a:gd name="connsiteX146" fmla="*/ 535591 w 6095524"/>
                  <a:gd name="connsiteY146" fmla="*/ 1275207 h 1424940"/>
                  <a:gd name="connsiteX147" fmla="*/ 488538 w 6095524"/>
                  <a:gd name="connsiteY147" fmla="*/ 1285494 h 1424940"/>
                  <a:gd name="connsiteX148" fmla="*/ 480155 w 6095524"/>
                  <a:gd name="connsiteY148" fmla="*/ 1291304 h 1424940"/>
                  <a:gd name="connsiteX149" fmla="*/ 474535 w 6095524"/>
                  <a:gd name="connsiteY149" fmla="*/ 1294924 h 1424940"/>
                  <a:gd name="connsiteX150" fmla="*/ 428816 w 6095524"/>
                  <a:gd name="connsiteY150" fmla="*/ 1301020 h 1424940"/>
                  <a:gd name="connsiteX151" fmla="*/ 400241 w 6095524"/>
                  <a:gd name="connsiteY151" fmla="*/ 1318260 h 1424940"/>
                  <a:gd name="connsiteX152" fmla="*/ 392431 w 6095524"/>
                  <a:gd name="connsiteY152" fmla="*/ 1325594 h 1424940"/>
                  <a:gd name="connsiteX153" fmla="*/ 365093 w 6095524"/>
                  <a:gd name="connsiteY153" fmla="*/ 1336643 h 1424940"/>
                  <a:gd name="connsiteX154" fmla="*/ 273177 w 6095524"/>
                  <a:gd name="connsiteY154" fmla="*/ 1357884 h 1424940"/>
                  <a:gd name="connsiteX155" fmla="*/ 246888 w 6095524"/>
                  <a:gd name="connsiteY155" fmla="*/ 1350359 h 1424940"/>
                  <a:gd name="connsiteX156" fmla="*/ 196977 w 6095524"/>
                  <a:gd name="connsiteY156" fmla="*/ 1370552 h 1424940"/>
                  <a:gd name="connsiteX157" fmla="*/ 153352 w 6095524"/>
                  <a:gd name="connsiteY157" fmla="*/ 1381982 h 1424940"/>
                  <a:gd name="connsiteX158" fmla="*/ 137160 w 6095524"/>
                  <a:gd name="connsiteY158" fmla="*/ 1384745 h 1424940"/>
                  <a:gd name="connsiteX159" fmla="*/ 85917 w 6095524"/>
                  <a:gd name="connsiteY159" fmla="*/ 1389793 h 1424940"/>
                  <a:gd name="connsiteX160" fmla="*/ 59532 w 6095524"/>
                  <a:gd name="connsiteY160" fmla="*/ 1401223 h 1424940"/>
                  <a:gd name="connsiteX161" fmla="*/ 30325 w 6095524"/>
                  <a:gd name="connsiteY161" fmla="*/ 1409974 h 1424940"/>
                  <a:gd name="connsiteX162" fmla="*/ 0 w 6095524"/>
                  <a:gd name="connsiteY162" fmla="*/ 1412360 h 1424940"/>
                  <a:gd name="connsiteX163" fmla="*/ 0 w 6095524"/>
                  <a:gd name="connsiteY163" fmla="*/ 1058622 h 1424940"/>
                  <a:gd name="connsiteX164" fmla="*/ 17145 w 6095524"/>
                  <a:gd name="connsiteY164" fmla="*/ 1060228 h 1424940"/>
                  <a:gd name="connsiteX165" fmla="*/ 44672 w 6095524"/>
                  <a:gd name="connsiteY165" fmla="*/ 1066324 h 1424940"/>
                  <a:gd name="connsiteX166" fmla="*/ 84677 w 6095524"/>
                  <a:gd name="connsiteY166" fmla="*/ 1076230 h 1424940"/>
                  <a:gd name="connsiteX167" fmla="*/ 132017 w 6095524"/>
                  <a:gd name="connsiteY167" fmla="*/ 1064990 h 1424940"/>
                  <a:gd name="connsiteX168" fmla="*/ 136779 w 6095524"/>
                  <a:gd name="connsiteY168" fmla="*/ 1060323 h 1424940"/>
                  <a:gd name="connsiteX169" fmla="*/ 187547 w 6095524"/>
                  <a:gd name="connsiteY169" fmla="*/ 1049179 h 1424940"/>
                  <a:gd name="connsiteX170" fmla="*/ 270891 w 6095524"/>
                  <a:gd name="connsiteY170" fmla="*/ 1036415 h 1424940"/>
                  <a:gd name="connsiteX171" fmla="*/ 276320 w 6095524"/>
                  <a:gd name="connsiteY171" fmla="*/ 1035558 h 1424940"/>
                  <a:gd name="connsiteX172" fmla="*/ 323755 w 6095524"/>
                  <a:gd name="connsiteY172" fmla="*/ 1061561 h 1424940"/>
                  <a:gd name="connsiteX173" fmla="*/ 361855 w 6095524"/>
                  <a:gd name="connsiteY173" fmla="*/ 1057942 h 1424940"/>
                  <a:gd name="connsiteX174" fmla="*/ 379571 w 6095524"/>
                  <a:gd name="connsiteY174" fmla="*/ 1039939 h 1424940"/>
                  <a:gd name="connsiteX175" fmla="*/ 430530 w 6095524"/>
                  <a:gd name="connsiteY175" fmla="*/ 1025747 h 1424940"/>
                  <a:gd name="connsiteX176" fmla="*/ 493300 w 6095524"/>
                  <a:gd name="connsiteY176" fmla="*/ 1027176 h 1424940"/>
                  <a:gd name="connsiteX177" fmla="*/ 537782 w 6095524"/>
                  <a:gd name="connsiteY177" fmla="*/ 1025366 h 1424940"/>
                  <a:gd name="connsiteX178" fmla="*/ 562166 w 6095524"/>
                  <a:gd name="connsiteY178" fmla="*/ 1015746 h 1424940"/>
                  <a:gd name="connsiteX179" fmla="*/ 579596 w 6095524"/>
                  <a:gd name="connsiteY179" fmla="*/ 1016699 h 1424940"/>
                  <a:gd name="connsiteX180" fmla="*/ 612362 w 6095524"/>
                  <a:gd name="connsiteY180" fmla="*/ 1023557 h 1424940"/>
                  <a:gd name="connsiteX181" fmla="*/ 716090 w 6095524"/>
                  <a:gd name="connsiteY181" fmla="*/ 1031653 h 1424940"/>
                  <a:gd name="connsiteX182" fmla="*/ 758381 w 6095524"/>
                  <a:gd name="connsiteY182" fmla="*/ 1018985 h 1424940"/>
                  <a:gd name="connsiteX183" fmla="*/ 771049 w 6095524"/>
                  <a:gd name="connsiteY183" fmla="*/ 1018699 h 1424940"/>
                  <a:gd name="connsiteX184" fmla="*/ 799433 w 6095524"/>
                  <a:gd name="connsiteY184" fmla="*/ 1023652 h 1424940"/>
                  <a:gd name="connsiteX185" fmla="*/ 858012 w 6095524"/>
                  <a:gd name="connsiteY185" fmla="*/ 1020318 h 1424940"/>
                  <a:gd name="connsiteX186" fmla="*/ 879634 w 6095524"/>
                  <a:gd name="connsiteY186" fmla="*/ 1015270 h 1424940"/>
                  <a:gd name="connsiteX187" fmla="*/ 891635 w 6095524"/>
                  <a:gd name="connsiteY187" fmla="*/ 1012031 h 1424940"/>
                  <a:gd name="connsiteX188" fmla="*/ 953262 w 6095524"/>
                  <a:gd name="connsiteY188" fmla="*/ 1003078 h 1424940"/>
                  <a:gd name="connsiteX189" fmla="*/ 980694 w 6095524"/>
                  <a:gd name="connsiteY189" fmla="*/ 993458 h 1424940"/>
                  <a:gd name="connsiteX190" fmla="*/ 988124 w 6095524"/>
                  <a:gd name="connsiteY190" fmla="*/ 992029 h 1424940"/>
                  <a:gd name="connsiteX191" fmla="*/ 1028795 w 6095524"/>
                  <a:gd name="connsiteY191" fmla="*/ 996029 h 1424940"/>
                  <a:gd name="connsiteX192" fmla="*/ 1059275 w 6095524"/>
                  <a:gd name="connsiteY192" fmla="*/ 1011555 h 1424940"/>
                  <a:gd name="connsiteX193" fmla="*/ 1065181 w 6095524"/>
                  <a:gd name="connsiteY193" fmla="*/ 1016794 h 1424940"/>
                  <a:gd name="connsiteX194" fmla="*/ 1150144 w 6095524"/>
                  <a:gd name="connsiteY194" fmla="*/ 1014984 h 1424940"/>
                  <a:gd name="connsiteX195" fmla="*/ 1163193 w 6095524"/>
                  <a:gd name="connsiteY195" fmla="*/ 1012793 h 1424940"/>
                  <a:gd name="connsiteX196" fmla="*/ 1226249 w 6095524"/>
                  <a:gd name="connsiteY196" fmla="*/ 1021937 h 1424940"/>
                  <a:gd name="connsiteX197" fmla="*/ 1244632 w 6095524"/>
                  <a:gd name="connsiteY197" fmla="*/ 1023747 h 1424940"/>
                  <a:gd name="connsiteX198" fmla="*/ 1310545 w 6095524"/>
                  <a:gd name="connsiteY198" fmla="*/ 1031939 h 1424940"/>
                  <a:gd name="connsiteX199" fmla="*/ 1319879 w 6095524"/>
                  <a:gd name="connsiteY199" fmla="*/ 1024319 h 1424940"/>
                  <a:gd name="connsiteX200" fmla="*/ 1346740 w 6095524"/>
                  <a:gd name="connsiteY200" fmla="*/ 1005173 h 1424940"/>
                  <a:gd name="connsiteX201" fmla="*/ 1399699 w 6095524"/>
                  <a:gd name="connsiteY201" fmla="*/ 988219 h 1424940"/>
                  <a:gd name="connsiteX202" fmla="*/ 1414082 w 6095524"/>
                  <a:gd name="connsiteY202" fmla="*/ 989171 h 1424940"/>
                  <a:gd name="connsiteX203" fmla="*/ 1450467 w 6095524"/>
                  <a:gd name="connsiteY203" fmla="*/ 1017461 h 1424940"/>
                  <a:gd name="connsiteX204" fmla="*/ 1468184 w 6095524"/>
                  <a:gd name="connsiteY204" fmla="*/ 1028795 h 1424940"/>
                  <a:gd name="connsiteX205" fmla="*/ 1518476 w 6095524"/>
                  <a:gd name="connsiteY205" fmla="*/ 1049655 h 1424940"/>
                  <a:gd name="connsiteX206" fmla="*/ 1522667 w 6095524"/>
                  <a:gd name="connsiteY206" fmla="*/ 1053465 h 1424940"/>
                  <a:gd name="connsiteX207" fmla="*/ 1559814 w 6095524"/>
                  <a:gd name="connsiteY207" fmla="*/ 1098709 h 1424940"/>
                  <a:gd name="connsiteX208" fmla="*/ 1568196 w 6095524"/>
                  <a:gd name="connsiteY208" fmla="*/ 1106424 h 1424940"/>
                  <a:gd name="connsiteX209" fmla="*/ 1578293 w 6095524"/>
                  <a:gd name="connsiteY209" fmla="*/ 1118426 h 1424940"/>
                  <a:gd name="connsiteX210" fmla="*/ 1609820 w 6095524"/>
                  <a:gd name="connsiteY210" fmla="*/ 1141667 h 1424940"/>
                  <a:gd name="connsiteX211" fmla="*/ 1648873 w 6095524"/>
                  <a:gd name="connsiteY211" fmla="*/ 1149096 h 1424940"/>
                  <a:gd name="connsiteX212" fmla="*/ 1696022 w 6095524"/>
                  <a:gd name="connsiteY212" fmla="*/ 1160431 h 1424940"/>
                  <a:gd name="connsiteX213" fmla="*/ 1715739 w 6095524"/>
                  <a:gd name="connsiteY213" fmla="*/ 1168051 h 1424940"/>
                  <a:gd name="connsiteX214" fmla="*/ 1768602 w 6095524"/>
                  <a:gd name="connsiteY214" fmla="*/ 1182529 h 1424940"/>
                  <a:gd name="connsiteX215" fmla="*/ 1806321 w 6095524"/>
                  <a:gd name="connsiteY215" fmla="*/ 1194721 h 1424940"/>
                  <a:gd name="connsiteX216" fmla="*/ 1860709 w 6095524"/>
                  <a:gd name="connsiteY216" fmla="*/ 1201865 h 1424940"/>
                  <a:gd name="connsiteX217" fmla="*/ 1887093 w 6095524"/>
                  <a:gd name="connsiteY217" fmla="*/ 1202150 h 1424940"/>
                  <a:gd name="connsiteX218" fmla="*/ 1935575 w 6095524"/>
                  <a:gd name="connsiteY218" fmla="*/ 1238726 h 1424940"/>
                  <a:gd name="connsiteX219" fmla="*/ 1974247 w 6095524"/>
                  <a:gd name="connsiteY219" fmla="*/ 1262920 h 1424940"/>
                  <a:gd name="connsiteX220" fmla="*/ 2014919 w 6095524"/>
                  <a:gd name="connsiteY220" fmla="*/ 1251204 h 1424940"/>
                  <a:gd name="connsiteX221" fmla="*/ 2025968 w 6095524"/>
                  <a:gd name="connsiteY221" fmla="*/ 1240155 h 1424940"/>
                  <a:gd name="connsiteX222" fmla="*/ 2092643 w 6095524"/>
                  <a:gd name="connsiteY222" fmla="*/ 1229678 h 1424940"/>
                  <a:gd name="connsiteX223" fmla="*/ 2187893 w 6095524"/>
                  <a:gd name="connsiteY223" fmla="*/ 1229297 h 1424940"/>
                  <a:gd name="connsiteX224" fmla="*/ 2346294 w 6095524"/>
                  <a:gd name="connsiteY224" fmla="*/ 1205484 h 1424940"/>
                  <a:gd name="connsiteX225" fmla="*/ 2373916 w 6095524"/>
                  <a:gd name="connsiteY225" fmla="*/ 1194435 h 1424940"/>
                  <a:gd name="connsiteX226" fmla="*/ 2404967 w 6095524"/>
                  <a:gd name="connsiteY226" fmla="*/ 1191673 h 1424940"/>
                  <a:gd name="connsiteX227" fmla="*/ 2416874 w 6095524"/>
                  <a:gd name="connsiteY227" fmla="*/ 1198436 h 1424940"/>
                  <a:gd name="connsiteX228" fmla="*/ 2468975 w 6095524"/>
                  <a:gd name="connsiteY228" fmla="*/ 1208532 h 1424940"/>
                  <a:gd name="connsiteX229" fmla="*/ 2478882 w 6095524"/>
                  <a:gd name="connsiteY229" fmla="*/ 1208723 h 1424940"/>
                  <a:gd name="connsiteX230" fmla="*/ 2512791 w 6095524"/>
                  <a:gd name="connsiteY230" fmla="*/ 1204436 h 1424940"/>
                  <a:gd name="connsiteX231" fmla="*/ 2544223 w 6095524"/>
                  <a:gd name="connsiteY231" fmla="*/ 1201960 h 1424940"/>
                  <a:gd name="connsiteX232" fmla="*/ 2623471 w 6095524"/>
                  <a:gd name="connsiteY232" fmla="*/ 1210056 h 1424940"/>
                  <a:gd name="connsiteX233" fmla="*/ 2684241 w 6095524"/>
                  <a:gd name="connsiteY233" fmla="*/ 1208151 h 1424940"/>
                  <a:gd name="connsiteX234" fmla="*/ 2712244 w 6095524"/>
                  <a:gd name="connsiteY234" fmla="*/ 1210056 h 1424940"/>
                  <a:gd name="connsiteX235" fmla="*/ 2728055 w 6095524"/>
                  <a:gd name="connsiteY235" fmla="*/ 1212914 h 1424940"/>
                  <a:gd name="connsiteX236" fmla="*/ 2763869 w 6095524"/>
                  <a:gd name="connsiteY236" fmla="*/ 1232821 h 1424940"/>
                  <a:gd name="connsiteX237" fmla="*/ 2783491 w 6095524"/>
                  <a:gd name="connsiteY237" fmla="*/ 1237298 h 1424940"/>
                  <a:gd name="connsiteX238" fmla="*/ 2842546 w 6095524"/>
                  <a:gd name="connsiteY238" fmla="*/ 1236917 h 1424940"/>
                  <a:gd name="connsiteX239" fmla="*/ 2931128 w 6095524"/>
                  <a:gd name="connsiteY239" fmla="*/ 1206913 h 1424940"/>
                  <a:gd name="connsiteX240" fmla="*/ 2940368 w 6095524"/>
                  <a:gd name="connsiteY240" fmla="*/ 1202912 h 1424940"/>
                  <a:gd name="connsiteX241" fmla="*/ 2985421 w 6095524"/>
                  <a:gd name="connsiteY241" fmla="*/ 1197959 h 1424940"/>
                  <a:gd name="connsiteX242" fmla="*/ 3015996 w 6095524"/>
                  <a:gd name="connsiteY242" fmla="*/ 1204722 h 1424940"/>
                  <a:gd name="connsiteX243" fmla="*/ 3057621 w 6095524"/>
                  <a:gd name="connsiteY243" fmla="*/ 1218724 h 1424940"/>
                  <a:gd name="connsiteX244" fmla="*/ 3095054 w 6095524"/>
                  <a:gd name="connsiteY244" fmla="*/ 1230440 h 1424940"/>
                  <a:gd name="connsiteX245" fmla="*/ 3122295 w 6095524"/>
                  <a:gd name="connsiteY245" fmla="*/ 1243679 h 1424940"/>
                  <a:gd name="connsiteX246" fmla="*/ 3184589 w 6095524"/>
                  <a:gd name="connsiteY246" fmla="*/ 1253395 h 1424940"/>
                  <a:gd name="connsiteX247" fmla="*/ 3191066 w 6095524"/>
                  <a:gd name="connsiteY247" fmla="*/ 1255014 h 1424940"/>
                  <a:gd name="connsiteX248" fmla="*/ 3237929 w 6095524"/>
                  <a:gd name="connsiteY248" fmla="*/ 1243203 h 1424940"/>
                  <a:gd name="connsiteX249" fmla="*/ 3294221 w 6095524"/>
                  <a:gd name="connsiteY249" fmla="*/ 1231202 h 1424940"/>
                  <a:gd name="connsiteX250" fmla="*/ 3314319 w 6095524"/>
                  <a:gd name="connsiteY250" fmla="*/ 1235297 h 1424940"/>
                  <a:gd name="connsiteX251" fmla="*/ 3341846 w 6095524"/>
                  <a:gd name="connsiteY251" fmla="*/ 1241108 h 1424940"/>
                  <a:gd name="connsiteX252" fmla="*/ 3367373 w 6095524"/>
                  <a:gd name="connsiteY252" fmla="*/ 1238060 h 1424940"/>
                  <a:gd name="connsiteX253" fmla="*/ 3382899 w 6095524"/>
                  <a:gd name="connsiteY253" fmla="*/ 1237774 h 1424940"/>
                  <a:gd name="connsiteX254" fmla="*/ 3453765 w 6095524"/>
                  <a:gd name="connsiteY254" fmla="*/ 1273397 h 1424940"/>
                  <a:gd name="connsiteX255" fmla="*/ 3471767 w 6095524"/>
                  <a:gd name="connsiteY255" fmla="*/ 1276350 h 1424940"/>
                  <a:gd name="connsiteX256" fmla="*/ 3481959 w 6095524"/>
                  <a:gd name="connsiteY256" fmla="*/ 1280732 h 1424940"/>
                  <a:gd name="connsiteX257" fmla="*/ 3543396 w 6095524"/>
                  <a:gd name="connsiteY257" fmla="*/ 1324928 h 1424940"/>
                  <a:gd name="connsiteX258" fmla="*/ 3569494 w 6095524"/>
                  <a:gd name="connsiteY258" fmla="*/ 1333881 h 1424940"/>
                  <a:gd name="connsiteX259" fmla="*/ 3598164 w 6095524"/>
                  <a:gd name="connsiteY259" fmla="*/ 1332071 h 1424940"/>
                  <a:gd name="connsiteX260" fmla="*/ 3614738 w 6095524"/>
                  <a:gd name="connsiteY260" fmla="*/ 1328833 h 1424940"/>
                  <a:gd name="connsiteX261" fmla="*/ 3655886 w 6095524"/>
                  <a:gd name="connsiteY261" fmla="*/ 1300734 h 1424940"/>
                  <a:gd name="connsiteX262" fmla="*/ 3679317 w 6095524"/>
                  <a:gd name="connsiteY262" fmla="*/ 1301687 h 1424940"/>
                  <a:gd name="connsiteX263" fmla="*/ 3715893 w 6095524"/>
                  <a:gd name="connsiteY263" fmla="*/ 1321022 h 1424940"/>
                  <a:gd name="connsiteX264" fmla="*/ 3782282 w 6095524"/>
                  <a:gd name="connsiteY264" fmla="*/ 1329690 h 1424940"/>
                  <a:gd name="connsiteX265" fmla="*/ 3816001 w 6095524"/>
                  <a:gd name="connsiteY265" fmla="*/ 1302639 h 1424940"/>
                  <a:gd name="connsiteX266" fmla="*/ 3833431 w 6095524"/>
                  <a:gd name="connsiteY266" fmla="*/ 1276636 h 1424940"/>
                  <a:gd name="connsiteX267" fmla="*/ 3883819 w 6095524"/>
                  <a:gd name="connsiteY267" fmla="*/ 1246442 h 1424940"/>
                  <a:gd name="connsiteX268" fmla="*/ 3895821 w 6095524"/>
                  <a:gd name="connsiteY268" fmla="*/ 1257681 h 1424940"/>
                  <a:gd name="connsiteX269" fmla="*/ 3932778 w 6095524"/>
                  <a:gd name="connsiteY269" fmla="*/ 1262444 h 1424940"/>
                  <a:gd name="connsiteX270" fmla="*/ 3972782 w 6095524"/>
                  <a:gd name="connsiteY270" fmla="*/ 1262063 h 1424940"/>
                  <a:gd name="connsiteX271" fmla="*/ 4042505 w 6095524"/>
                  <a:gd name="connsiteY271" fmla="*/ 1267111 h 1424940"/>
                  <a:gd name="connsiteX272" fmla="*/ 4088892 w 6095524"/>
                  <a:gd name="connsiteY272" fmla="*/ 1238250 h 1424940"/>
                  <a:gd name="connsiteX273" fmla="*/ 4106609 w 6095524"/>
                  <a:gd name="connsiteY273" fmla="*/ 1226344 h 1424940"/>
                  <a:gd name="connsiteX274" fmla="*/ 4123182 w 6095524"/>
                  <a:gd name="connsiteY274" fmla="*/ 1218724 h 1424940"/>
                  <a:gd name="connsiteX275" fmla="*/ 4142328 w 6095524"/>
                  <a:gd name="connsiteY275" fmla="*/ 1214438 h 1424940"/>
                  <a:gd name="connsiteX276" fmla="*/ 4188524 w 6095524"/>
                  <a:gd name="connsiteY276" fmla="*/ 1198245 h 1424940"/>
                  <a:gd name="connsiteX277" fmla="*/ 4213860 w 6095524"/>
                  <a:gd name="connsiteY277" fmla="*/ 1182338 h 1424940"/>
                  <a:gd name="connsiteX278" fmla="*/ 4270820 w 6095524"/>
                  <a:gd name="connsiteY278" fmla="*/ 1167003 h 1424940"/>
                  <a:gd name="connsiteX279" fmla="*/ 4309587 w 6095524"/>
                  <a:gd name="connsiteY279" fmla="*/ 1153287 h 1424940"/>
                  <a:gd name="connsiteX280" fmla="*/ 4350449 w 6095524"/>
                  <a:gd name="connsiteY280" fmla="*/ 1129665 h 1424940"/>
                  <a:gd name="connsiteX281" fmla="*/ 4356164 w 6095524"/>
                  <a:gd name="connsiteY281" fmla="*/ 1126046 h 1424940"/>
                  <a:gd name="connsiteX282" fmla="*/ 4369880 w 6095524"/>
                  <a:gd name="connsiteY282" fmla="*/ 1110520 h 1424940"/>
                  <a:gd name="connsiteX283" fmla="*/ 4389787 w 6095524"/>
                  <a:gd name="connsiteY283" fmla="*/ 1057085 h 1424940"/>
                  <a:gd name="connsiteX284" fmla="*/ 4395502 w 6095524"/>
                  <a:gd name="connsiteY284" fmla="*/ 1046226 h 1424940"/>
                  <a:gd name="connsiteX285" fmla="*/ 4447413 w 6095524"/>
                  <a:gd name="connsiteY285" fmla="*/ 1009650 h 1424940"/>
                  <a:gd name="connsiteX286" fmla="*/ 4466654 w 6095524"/>
                  <a:gd name="connsiteY286" fmla="*/ 1013079 h 1424940"/>
                  <a:gd name="connsiteX287" fmla="*/ 4487894 w 6095524"/>
                  <a:gd name="connsiteY287" fmla="*/ 1025081 h 1424940"/>
                  <a:gd name="connsiteX288" fmla="*/ 4534472 w 6095524"/>
                  <a:gd name="connsiteY288" fmla="*/ 1028224 h 1424940"/>
                  <a:gd name="connsiteX289" fmla="*/ 4551903 w 6095524"/>
                  <a:gd name="connsiteY289" fmla="*/ 1022033 h 1424940"/>
                  <a:gd name="connsiteX290" fmla="*/ 4582382 w 6095524"/>
                  <a:gd name="connsiteY290" fmla="*/ 1005364 h 1424940"/>
                  <a:gd name="connsiteX291" fmla="*/ 4605909 w 6095524"/>
                  <a:gd name="connsiteY291" fmla="*/ 979551 h 1424940"/>
                  <a:gd name="connsiteX292" fmla="*/ 4640104 w 6095524"/>
                  <a:gd name="connsiteY292" fmla="*/ 936879 h 1424940"/>
                  <a:gd name="connsiteX293" fmla="*/ 4705731 w 6095524"/>
                  <a:gd name="connsiteY293" fmla="*/ 920591 h 1424940"/>
                  <a:gd name="connsiteX294" fmla="*/ 4730973 w 6095524"/>
                  <a:gd name="connsiteY294" fmla="*/ 915162 h 1424940"/>
                  <a:gd name="connsiteX295" fmla="*/ 4822794 w 6095524"/>
                  <a:gd name="connsiteY295" fmla="*/ 892397 h 1424940"/>
                  <a:gd name="connsiteX296" fmla="*/ 4830794 w 6095524"/>
                  <a:gd name="connsiteY296" fmla="*/ 891635 h 1424940"/>
                  <a:gd name="connsiteX297" fmla="*/ 4894421 w 6095524"/>
                  <a:gd name="connsiteY297" fmla="*/ 865442 h 1424940"/>
                  <a:gd name="connsiteX298" fmla="*/ 4909756 w 6095524"/>
                  <a:gd name="connsiteY298" fmla="*/ 858964 h 1424940"/>
                  <a:gd name="connsiteX299" fmla="*/ 4928521 w 6095524"/>
                  <a:gd name="connsiteY299" fmla="*/ 842391 h 1424940"/>
                  <a:gd name="connsiteX300" fmla="*/ 4945857 w 6095524"/>
                  <a:gd name="connsiteY300" fmla="*/ 795623 h 1424940"/>
                  <a:gd name="connsiteX301" fmla="*/ 4966145 w 6095524"/>
                  <a:gd name="connsiteY301" fmla="*/ 774287 h 1424940"/>
                  <a:gd name="connsiteX302" fmla="*/ 4980909 w 6095524"/>
                  <a:gd name="connsiteY302" fmla="*/ 761333 h 1424940"/>
                  <a:gd name="connsiteX303" fmla="*/ 4993862 w 6095524"/>
                  <a:gd name="connsiteY303" fmla="*/ 741712 h 1424940"/>
                  <a:gd name="connsiteX304" fmla="*/ 5006816 w 6095524"/>
                  <a:gd name="connsiteY304" fmla="*/ 694754 h 1424940"/>
                  <a:gd name="connsiteX305" fmla="*/ 5026724 w 6095524"/>
                  <a:gd name="connsiteY305" fmla="*/ 653129 h 1424940"/>
                  <a:gd name="connsiteX306" fmla="*/ 5062538 w 6095524"/>
                  <a:gd name="connsiteY306" fmla="*/ 630079 h 1424940"/>
                  <a:gd name="connsiteX307" fmla="*/ 5084731 w 6095524"/>
                  <a:gd name="connsiteY307" fmla="*/ 617982 h 1424940"/>
                  <a:gd name="connsiteX308" fmla="*/ 5172647 w 6095524"/>
                  <a:gd name="connsiteY308" fmla="*/ 630174 h 1424940"/>
                  <a:gd name="connsiteX309" fmla="*/ 5232654 w 6095524"/>
                  <a:gd name="connsiteY309" fmla="*/ 642080 h 1424940"/>
                  <a:gd name="connsiteX310" fmla="*/ 5252371 w 6095524"/>
                  <a:gd name="connsiteY310" fmla="*/ 637508 h 1424940"/>
                  <a:gd name="connsiteX311" fmla="*/ 5308092 w 6095524"/>
                  <a:gd name="connsiteY311" fmla="*/ 598646 h 1424940"/>
                  <a:gd name="connsiteX312" fmla="*/ 5363147 w 6095524"/>
                  <a:gd name="connsiteY312" fmla="*/ 581311 h 1424940"/>
                  <a:gd name="connsiteX313" fmla="*/ 5404580 w 6095524"/>
                  <a:gd name="connsiteY313" fmla="*/ 576358 h 1424940"/>
                  <a:gd name="connsiteX314" fmla="*/ 5440203 w 6095524"/>
                  <a:gd name="connsiteY314" fmla="*/ 572548 h 1424940"/>
                  <a:gd name="connsiteX315" fmla="*/ 5482971 w 6095524"/>
                  <a:gd name="connsiteY315" fmla="*/ 561880 h 1424940"/>
                  <a:gd name="connsiteX316" fmla="*/ 5507165 w 6095524"/>
                  <a:gd name="connsiteY316" fmla="*/ 550259 h 1424940"/>
                  <a:gd name="connsiteX317" fmla="*/ 5545645 w 6095524"/>
                  <a:gd name="connsiteY317" fmla="*/ 533591 h 1424940"/>
                  <a:gd name="connsiteX318" fmla="*/ 5585079 w 6095524"/>
                  <a:gd name="connsiteY318" fmla="*/ 511969 h 1424940"/>
                  <a:gd name="connsiteX319" fmla="*/ 5615368 w 6095524"/>
                  <a:gd name="connsiteY319" fmla="*/ 481679 h 1424940"/>
                  <a:gd name="connsiteX320" fmla="*/ 5631656 w 6095524"/>
                  <a:gd name="connsiteY320" fmla="*/ 456152 h 1424940"/>
                  <a:gd name="connsiteX321" fmla="*/ 5679377 w 6095524"/>
                  <a:gd name="connsiteY321" fmla="*/ 419576 h 1424940"/>
                  <a:gd name="connsiteX322" fmla="*/ 5722525 w 6095524"/>
                  <a:gd name="connsiteY322" fmla="*/ 350615 h 1424940"/>
                  <a:gd name="connsiteX323" fmla="*/ 5749576 w 6095524"/>
                  <a:gd name="connsiteY323" fmla="*/ 321945 h 1424940"/>
                  <a:gd name="connsiteX324" fmla="*/ 5764911 w 6095524"/>
                  <a:gd name="connsiteY324" fmla="*/ 313849 h 1424940"/>
                  <a:gd name="connsiteX325" fmla="*/ 5791009 w 6095524"/>
                  <a:gd name="connsiteY325" fmla="*/ 293942 h 1424940"/>
                  <a:gd name="connsiteX326" fmla="*/ 5806440 w 6095524"/>
                  <a:gd name="connsiteY326" fmla="*/ 279178 h 1424940"/>
                  <a:gd name="connsiteX327" fmla="*/ 5848636 w 6095524"/>
                  <a:gd name="connsiteY327" fmla="*/ 224885 h 1424940"/>
                  <a:gd name="connsiteX328" fmla="*/ 5861590 w 6095524"/>
                  <a:gd name="connsiteY328" fmla="*/ 208788 h 1424940"/>
                  <a:gd name="connsiteX329" fmla="*/ 5888355 w 6095524"/>
                  <a:gd name="connsiteY329" fmla="*/ 181166 h 1424940"/>
                  <a:gd name="connsiteX330" fmla="*/ 5900071 w 6095524"/>
                  <a:gd name="connsiteY330" fmla="*/ 172784 h 1424940"/>
                  <a:gd name="connsiteX331" fmla="*/ 5920740 w 6095524"/>
                  <a:gd name="connsiteY331" fmla="*/ 150305 h 1424940"/>
                  <a:gd name="connsiteX332" fmla="*/ 5969985 w 6095524"/>
                  <a:gd name="connsiteY332" fmla="*/ 91345 h 1424940"/>
                  <a:gd name="connsiteX333" fmla="*/ 5991130 w 6095524"/>
                  <a:gd name="connsiteY333" fmla="*/ 58293 h 1424940"/>
                  <a:gd name="connsiteX334" fmla="*/ 6033325 w 6095524"/>
                  <a:gd name="connsiteY334" fmla="*/ 33909 h 1424940"/>
                  <a:gd name="connsiteX335" fmla="*/ 6054376 w 6095524"/>
                  <a:gd name="connsiteY335" fmla="*/ 20955 h 1424940"/>
                  <a:gd name="connsiteX336" fmla="*/ 6095524 w 6095524"/>
                  <a:gd name="connsiteY336" fmla="*/ 0 h 1424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Lst>
                <a:rect l="l" t="t" r="r" b="b"/>
                <a:pathLst>
                  <a:path w="6095524" h="1424940">
                    <a:moveTo>
                      <a:pt x="6095524" y="0"/>
                    </a:moveTo>
                    <a:cubicBezTo>
                      <a:pt x="6095524" y="7811"/>
                      <a:pt x="6095524" y="12573"/>
                      <a:pt x="6095524" y="17431"/>
                    </a:cubicBezTo>
                    <a:lnTo>
                      <a:pt x="6095524" y="216290"/>
                    </a:lnTo>
                    <a:lnTo>
                      <a:pt x="6079998" y="230600"/>
                    </a:lnTo>
                    <a:cubicBezTo>
                      <a:pt x="6058567" y="241363"/>
                      <a:pt x="6035706" y="251079"/>
                      <a:pt x="6012751" y="260699"/>
                    </a:cubicBezTo>
                    <a:cubicBezTo>
                      <a:pt x="6006084" y="263462"/>
                      <a:pt x="5998749" y="264986"/>
                      <a:pt x="5992749" y="268700"/>
                    </a:cubicBezTo>
                    <a:cubicBezTo>
                      <a:pt x="5965126" y="285655"/>
                      <a:pt x="5938361" y="303943"/>
                      <a:pt x="5910358" y="320231"/>
                    </a:cubicBezTo>
                    <a:cubicBezTo>
                      <a:pt x="5881497" y="337090"/>
                      <a:pt x="5855684" y="356997"/>
                      <a:pt x="5835777" y="383953"/>
                    </a:cubicBezTo>
                    <a:cubicBezTo>
                      <a:pt x="5817298" y="409004"/>
                      <a:pt x="5799391" y="434435"/>
                      <a:pt x="5781008" y="459581"/>
                    </a:cubicBezTo>
                    <a:cubicBezTo>
                      <a:pt x="5776341" y="465963"/>
                      <a:pt x="5772054" y="473488"/>
                      <a:pt x="5765673" y="477584"/>
                    </a:cubicBezTo>
                    <a:cubicBezTo>
                      <a:pt x="5752433" y="486156"/>
                      <a:pt x="5737955" y="493109"/>
                      <a:pt x="5723763" y="500158"/>
                    </a:cubicBezTo>
                    <a:cubicBezTo>
                      <a:pt x="5711571" y="506159"/>
                      <a:pt x="5698617" y="510635"/>
                      <a:pt x="5686711" y="517112"/>
                    </a:cubicBezTo>
                    <a:cubicBezTo>
                      <a:pt x="5677186" y="522256"/>
                      <a:pt x="5668708" y="529400"/>
                      <a:pt x="5659850" y="535877"/>
                    </a:cubicBezTo>
                    <a:cubicBezTo>
                      <a:pt x="5652135" y="541496"/>
                      <a:pt x="5643658" y="546354"/>
                      <a:pt x="5637181" y="553117"/>
                    </a:cubicBezTo>
                    <a:cubicBezTo>
                      <a:pt x="5621369" y="569500"/>
                      <a:pt x="5605462" y="585597"/>
                      <a:pt x="5585841" y="597694"/>
                    </a:cubicBezTo>
                    <a:cubicBezTo>
                      <a:pt x="5566505" y="609695"/>
                      <a:pt x="5548217" y="623126"/>
                      <a:pt x="5528977" y="635318"/>
                    </a:cubicBezTo>
                    <a:cubicBezTo>
                      <a:pt x="5510117" y="647224"/>
                      <a:pt x="5493067" y="660273"/>
                      <a:pt x="5483256" y="681419"/>
                    </a:cubicBezTo>
                    <a:cubicBezTo>
                      <a:pt x="5478875" y="690753"/>
                      <a:pt x="5472684" y="700945"/>
                      <a:pt x="5464397" y="706374"/>
                    </a:cubicBezTo>
                    <a:cubicBezTo>
                      <a:pt x="5452586" y="714089"/>
                      <a:pt x="5437632" y="716852"/>
                      <a:pt x="5424773" y="723424"/>
                    </a:cubicBezTo>
                    <a:cubicBezTo>
                      <a:pt x="5409628" y="731139"/>
                      <a:pt x="5392103" y="737807"/>
                      <a:pt x="5381815" y="750094"/>
                    </a:cubicBezTo>
                    <a:cubicBezTo>
                      <a:pt x="5372671" y="761048"/>
                      <a:pt x="5363432" y="769620"/>
                      <a:pt x="5351335" y="776573"/>
                    </a:cubicBezTo>
                    <a:cubicBezTo>
                      <a:pt x="5342858" y="781431"/>
                      <a:pt x="5336572" y="790289"/>
                      <a:pt x="5327809" y="794290"/>
                    </a:cubicBezTo>
                    <a:cubicBezTo>
                      <a:pt x="5316284" y="799624"/>
                      <a:pt x="5304663" y="803815"/>
                      <a:pt x="5294566" y="812102"/>
                    </a:cubicBezTo>
                    <a:cubicBezTo>
                      <a:pt x="5284089" y="820674"/>
                      <a:pt x="5272183" y="827437"/>
                      <a:pt x="5261229" y="835438"/>
                    </a:cubicBezTo>
                    <a:cubicBezTo>
                      <a:pt x="5255419" y="839724"/>
                      <a:pt x="5250656" y="845344"/>
                      <a:pt x="5245037" y="849821"/>
                    </a:cubicBezTo>
                    <a:cubicBezTo>
                      <a:pt x="5234750" y="858012"/>
                      <a:pt x="5224272" y="866013"/>
                      <a:pt x="5213699" y="873728"/>
                    </a:cubicBezTo>
                    <a:cubicBezTo>
                      <a:pt x="5203127" y="881444"/>
                      <a:pt x="5193030" y="890397"/>
                      <a:pt x="5181409" y="896017"/>
                    </a:cubicBezTo>
                    <a:cubicBezTo>
                      <a:pt x="5161598" y="905542"/>
                      <a:pt x="5139976" y="911257"/>
                      <a:pt x="5120735" y="921544"/>
                    </a:cubicBezTo>
                    <a:cubicBezTo>
                      <a:pt x="5101209" y="932021"/>
                      <a:pt x="5082826" y="945166"/>
                      <a:pt x="5065490" y="959072"/>
                    </a:cubicBezTo>
                    <a:cubicBezTo>
                      <a:pt x="5051774" y="970026"/>
                      <a:pt x="5038916" y="980885"/>
                      <a:pt x="5021675" y="986504"/>
                    </a:cubicBezTo>
                    <a:cubicBezTo>
                      <a:pt x="5012055" y="989648"/>
                      <a:pt x="5001959" y="996506"/>
                      <a:pt x="4996148" y="1004507"/>
                    </a:cubicBezTo>
                    <a:cubicBezTo>
                      <a:pt x="4983575" y="1021937"/>
                      <a:pt x="4967478" y="1034225"/>
                      <a:pt x="4949285" y="1044702"/>
                    </a:cubicBezTo>
                    <a:cubicBezTo>
                      <a:pt x="4924996" y="1058799"/>
                      <a:pt x="4900993" y="1073182"/>
                      <a:pt x="4876609" y="1086993"/>
                    </a:cubicBezTo>
                    <a:cubicBezTo>
                      <a:pt x="4862227" y="1095185"/>
                      <a:pt x="4847940" y="1103852"/>
                      <a:pt x="4832699" y="1109853"/>
                    </a:cubicBezTo>
                    <a:cubicBezTo>
                      <a:pt x="4801553" y="1122236"/>
                      <a:pt x="4769644" y="1132808"/>
                      <a:pt x="4738211" y="1144334"/>
                    </a:cubicBezTo>
                    <a:cubicBezTo>
                      <a:pt x="4727924" y="1148048"/>
                      <a:pt x="4718209" y="1153382"/>
                      <a:pt x="4707731" y="1156621"/>
                    </a:cubicBezTo>
                    <a:cubicBezTo>
                      <a:pt x="4696396" y="1160145"/>
                      <a:pt x="4684205" y="1161193"/>
                      <a:pt x="4672870" y="1164717"/>
                    </a:cubicBezTo>
                    <a:cubicBezTo>
                      <a:pt x="4654010" y="1170527"/>
                      <a:pt x="4635722" y="1177957"/>
                      <a:pt x="4616863" y="1183862"/>
                    </a:cubicBezTo>
                    <a:cubicBezTo>
                      <a:pt x="4580477" y="1195197"/>
                      <a:pt x="4543996" y="1206056"/>
                      <a:pt x="4507516" y="1216819"/>
                    </a:cubicBezTo>
                    <a:cubicBezTo>
                      <a:pt x="4499706" y="1219105"/>
                      <a:pt x="4491228" y="1219391"/>
                      <a:pt x="4483513" y="1221867"/>
                    </a:cubicBezTo>
                    <a:cubicBezTo>
                      <a:pt x="4463034" y="1228535"/>
                      <a:pt x="4442650" y="1235773"/>
                      <a:pt x="4422362" y="1243108"/>
                    </a:cubicBezTo>
                    <a:cubicBezTo>
                      <a:pt x="4410075" y="1247585"/>
                      <a:pt x="4398073" y="1253109"/>
                      <a:pt x="4385691" y="1257395"/>
                    </a:cubicBezTo>
                    <a:cubicBezTo>
                      <a:pt x="4375785" y="1260824"/>
                      <a:pt x="4365593" y="1263491"/>
                      <a:pt x="4355306" y="1265587"/>
                    </a:cubicBezTo>
                    <a:cubicBezTo>
                      <a:pt x="4346448" y="1267397"/>
                      <a:pt x="4337209" y="1267206"/>
                      <a:pt x="4328446" y="1269397"/>
                    </a:cubicBezTo>
                    <a:cubicBezTo>
                      <a:pt x="4304728" y="1275302"/>
                      <a:pt x="4281297" y="1281970"/>
                      <a:pt x="4257770" y="1288256"/>
                    </a:cubicBezTo>
                    <a:cubicBezTo>
                      <a:pt x="4248341" y="1290733"/>
                      <a:pt x="4238720" y="1292543"/>
                      <a:pt x="4229576" y="1295686"/>
                    </a:cubicBezTo>
                    <a:cubicBezTo>
                      <a:pt x="4205097" y="1303973"/>
                      <a:pt x="4180999" y="1313402"/>
                      <a:pt x="4156424" y="1321213"/>
                    </a:cubicBezTo>
                    <a:cubicBezTo>
                      <a:pt x="4136041" y="1327690"/>
                      <a:pt x="4115086" y="1332357"/>
                      <a:pt x="4094416" y="1338072"/>
                    </a:cubicBezTo>
                    <a:cubicBezTo>
                      <a:pt x="4085653" y="1340549"/>
                      <a:pt x="4077271" y="1344073"/>
                      <a:pt x="4068509" y="1346168"/>
                    </a:cubicBezTo>
                    <a:cubicBezTo>
                      <a:pt x="4048887" y="1350931"/>
                      <a:pt x="4028980" y="1354931"/>
                      <a:pt x="4009263" y="1359694"/>
                    </a:cubicBezTo>
                    <a:cubicBezTo>
                      <a:pt x="3998023" y="1362456"/>
                      <a:pt x="3987165" y="1367409"/>
                      <a:pt x="3975735" y="1369219"/>
                    </a:cubicBezTo>
                    <a:cubicBezTo>
                      <a:pt x="3948589" y="1373505"/>
                      <a:pt x="3921252" y="1376553"/>
                      <a:pt x="3893915" y="1379982"/>
                    </a:cubicBezTo>
                    <a:cubicBezTo>
                      <a:pt x="3865722" y="1383506"/>
                      <a:pt x="3837623" y="1387221"/>
                      <a:pt x="3809428" y="1390364"/>
                    </a:cubicBezTo>
                    <a:cubicBezTo>
                      <a:pt x="3793998" y="1391984"/>
                      <a:pt x="3778472" y="1392269"/>
                      <a:pt x="3763042" y="1393793"/>
                    </a:cubicBezTo>
                    <a:cubicBezTo>
                      <a:pt x="3749516" y="1395127"/>
                      <a:pt x="3736086" y="1397603"/>
                      <a:pt x="3722561" y="1399223"/>
                    </a:cubicBezTo>
                    <a:cubicBezTo>
                      <a:pt x="3710845" y="1400556"/>
                      <a:pt x="3699034" y="1401318"/>
                      <a:pt x="3687318" y="1402652"/>
                    </a:cubicBezTo>
                    <a:cubicBezTo>
                      <a:pt x="3668554" y="1404842"/>
                      <a:pt x="3649885" y="1407319"/>
                      <a:pt x="3631216" y="1409605"/>
                    </a:cubicBezTo>
                    <a:cubicBezTo>
                      <a:pt x="3623406" y="1410462"/>
                      <a:pt x="3615214" y="1412843"/>
                      <a:pt x="3607880" y="1411415"/>
                    </a:cubicBezTo>
                    <a:cubicBezTo>
                      <a:pt x="3589401" y="1407795"/>
                      <a:pt x="3571208" y="1408843"/>
                      <a:pt x="3552825" y="1411319"/>
                    </a:cubicBezTo>
                    <a:cubicBezTo>
                      <a:pt x="3546539" y="1412177"/>
                      <a:pt x="3539776" y="1411986"/>
                      <a:pt x="3533680" y="1410367"/>
                    </a:cubicBezTo>
                    <a:cubicBezTo>
                      <a:pt x="3521202" y="1407128"/>
                      <a:pt x="3509106" y="1402556"/>
                      <a:pt x="3496818" y="1398556"/>
                    </a:cubicBezTo>
                    <a:cubicBezTo>
                      <a:pt x="3495484" y="1398080"/>
                      <a:pt x="3493865" y="1397984"/>
                      <a:pt x="3492437" y="1397699"/>
                    </a:cubicBezTo>
                    <a:cubicBezTo>
                      <a:pt x="3484340" y="1396079"/>
                      <a:pt x="3476340" y="1394460"/>
                      <a:pt x="3468243" y="1393031"/>
                    </a:cubicBezTo>
                    <a:cubicBezTo>
                      <a:pt x="3463862" y="1392269"/>
                      <a:pt x="3459385" y="1392174"/>
                      <a:pt x="3455003" y="1391507"/>
                    </a:cubicBezTo>
                    <a:cubicBezTo>
                      <a:pt x="3438049" y="1388840"/>
                      <a:pt x="3419380" y="1393317"/>
                      <a:pt x="3404711" y="1381792"/>
                    </a:cubicBezTo>
                    <a:cubicBezTo>
                      <a:pt x="3395186" y="1374362"/>
                      <a:pt x="3385947" y="1376077"/>
                      <a:pt x="3375756" y="1377220"/>
                    </a:cubicBezTo>
                    <a:cubicBezTo>
                      <a:pt x="3368040" y="1378077"/>
                      <a:pt x="3360134" y="1377791"/>
                      <a:pt x="3352324" y="1377887"/>
                    </a:cubicBezTo>
                    <a:cubicBezTo>
                      <a:pt x="3338608" y="1378172"/>
                      <a:pt x="3324892" y="1378268"/>
                      <a:pt x="3311176" y="1378744"/>
                    </a:cubicBezTo>
                    <a:cubicBezTo>
                      <a:pt x="3306794" y="1378934"/>
                      <a:pt x="3302318" y="1381316"/>
                      <a:pt x="3298031" y="1380935"/>
                    </a:cubicBezTo>
                    <a:cubicBezTo>
                      <a:pt x="3278219" y="1379125"/>
                      <a:pt x="3258407" y="1376267"/>
                      <a:pt x="3238595" y="1374648"/>
                    </a:cubicBezTo>
                    <a:cubicBezTo>
                      <a:pt x="3227356" y="1373696"/>
                      <a:pt x="3215830" y="1375505"/>
                      <a:pt x="3204686" y="1374172"/>
                    </a:cubicBezTo>
                    <a:cubicBezTo>
                      <a:pt x="3191828" y="1372648"/>
                      <a:pt x="3179255" y="1368743"/>
                      <a:pt x="3166491" y="1366361"/>
                    </a:cubicBezTo>
                    <a:cubicBezTo>
                      <a:pt x="3162967" y="1365695"/>
                      <a:pt x="3159062" y="1366552"/>
                      <a:pt x="3155347" y="1366742"/>
                    </a:cubicBezTo>
                    <a:cubicBezTo>
                      <a:pt x="3151156" y="1366933"/>
                      <a:pt x="3147060" y="1367314"/>
                      <a:pt x="3142869" y="1367409"/>
                    </a:cubicBezTo>
                    <a:cubicBezTo>
                      <a:pt x="3130105" y="1367600"/>
                      <a:pt x="3117342" y="1367314"/>
                      <a:pt x="3104578" y="1367981"/>
                    </a:cubicBezTo>
                    <a:cubicBezTo>
                      <a:pt x="3096768" y="1368362"/>
                      <a:pt x="3088577" y="1372267"/>
                      <a:pt x="3081337" y="1370838"/>
                    </a:cubicBezTo>
                    <a:cubicBezTo>
                      <a:pt x="3066574" y="1368076"/>
                      <a:pt x="3051810" y="1374267"/>
                      <a:pt x="3037047" y="1369124"/>
                    </a:cubicBezTo>
                    <a:cubicBezTo>
                      <a:pt x="3032474" y="1367600"/>
                      <a:pt x="3026188" y="1371410"/>
                      <a:pt x="3020663" y="1371600"/>
                    </a:cubicBezTo>
                    <a:cubicBezTo>
                      <a:pt x="3006852" y="1372076"/>
                      <a:pt x="2993041" y="1371981"/>
                      <a:pt x="2979230" y="1371886"/>
                    </a:cubicBezTo>
                    <a:cubicBezTo>
                      <a:pt x="2966847" y="1371791"/>
                      <a:pt x="2953988" y="1373124"/>
                      <a:pt x="2942082" y="1370457"/>
                    </a:cubicBezTo>
                    <a:cubicBezTo>
                      <a:pt x="2929604" y="1367600"/>
                      <a:pt x="2918365" y="1367981"/>
                      <a:pt x="2906268" y="1371219"/>
                    </a:cubicBezTo>
                    <a:cubicBezTo>
                      <a:pt x="2897981" y="1373410"/>
                      <a:pt x="2889218" y="1373696"/>
                      <a:pt x="2880646" y="1374362"/>
                    </a:cubicBezTo>
                    <a:cubicBezTo>
                      <a:pt x="2871407" y="1375124"/>
                      <a:pt x="2861215" y="1373124"/>
                      <a:pt x="2852833" y="1376267"/>
                    </a:cubicBezTo>
                    <a:cubicBezTo>
                      <a:pt x="2827877" y="1385602"/>
                      <a:pt x="2802255" y="1387602"/>
                      <a:pt x="2776157" y="1387602"/>
                    </a:cubicBezTo>
                    <a:cubicBezTo>
                      <a:pt x="2771394" y="1387602"/>
                      <a:pt x="2766536" y="1386269"/>
                      <a:pt x="2761965" y="1384840"/>
                    </a:cubicBezTo>
                    <a:cubicBezTo>
                      <a:pt x="2735294" y="1376267"/>
                      <a:pt x="2708529" y="1377029"/>
                      <a:pt x="2681383" y="1382268"/>
                    </a:cubicBezTo>
                    <a:cubicBezTo>
                      <a:pt x="2675763" y="1383411"/>
                      <a:pt x="2669477" y="1383602"/>
                      <a:pt x="2663857" y="1382459"/>
                    </a:cubicBezTo>
                    <a:cubicBezTo>
                      <a:pt x="2648045" y="1379125"/>
                      <a:pt x="2632710" y="1373600"/>
                      <a:pt x="2616803" y="1371219"/>
                    </a:cubicBezTo>
                    <a:cubicBezTo>
                      <a:pt x="2590515" y="1367314"/>
                      <a:pt x="2567750" y="1380458"/>
                      <a:pt x="2544223" y="1389031"/>
                    </a:cubicBezTo>
                    <a:cubicBezTo>
                      <a:pt x="2521839" y="1397127"/>
                      <a:pt x="2502789" y="1415415"/>
                      <a:pt x="2476309" y="1411319"/>
                    </a:cubicBezTo>
                    <a:cubicBezTo>
                      <a:pt x="2473643" y="1410938"/>
                      <a:pt x="2470690" y="1413510"/>
                      <a:pt x="2467737" y="1414177"/>
                    </a:cubicBezTo>
                    <a:cubicBezTo>
                      <a:pt x="2459641" y="1415987"/>
                      <a:pt x="2451545" y="1418177"/>
                      <a:pt x="2443353" y="1419035"/>
                    </a:cubicBezTo>
                    <a:cubicBezTo>
                      <a:pt x="2433352" y="1420178"/>
                      <a:pt x="2423160" y="1419797"/>
                      <a:pt x="2413159" y="1420749"/>
                    </a:cubicBezTo>
                    <a:cubicBezTo>
                      <a:pt x="2400300" y="1421892"/>
                      <a:pt x="2387632" y="1424940"/>
                      <a:pt x="2374868" y="1424940"/>
                    </a:cubicBezTo>
                    <a:cubicBezTo>
                      <a:pt x="2364581" y="1424940"/>
                      <a:pt x="2354389" y="1421416"/>
                      <a:pt x="2344198" y="1419701"/>
                    </a:cubicBezTo>
                    <a:cubicBezTo>
                      <a:pt x="2329815" y="1417320"/>
                      <a:pt x="2314003" y="1417987"/>
                      <a:pt x="2301335" y="1411891"/>
                    </a:cubicBezTo>
                    <a:cubicBezTo>
                      <a:pt x="2287810" y="1405414"/>
                      <a:pt x="2274951" y="1402461"/>
                      <a:pt x="2260949" y="1404461"/>
                    </a:cubicBezTo>
                    <a:cubicBezTo>
                      <a:pt x="2256282" y="1405128"/>
                      <a:pt x="2250281" y="1409129"/>
                      <a:pt x="2248186" y="1413224"/>
                    </a:cubicBezTo>
                    <a:cubicBezTo>
                      <a:pt x="2243518" y="1422368"/>
                      <a:pt x="2237137" y="1423988"/>
                      <a:pt x="2228469" y="1420844"/>
                    </a:cubicBezTo>
                    <a:cubicBezTo>
                      <a:pt x="2220944" y="1418177"/>
                      <a:pt x="2211705" y="1416844"/>
                      <a:pt x="2206562" y="1411700"/>
                    </a:cubicBezTo>
                    <a:cubicBezTo>
                      <a:pt x="2191988" y="1397127"/>
                      <a:pt x="2173414" y="1396651"/>
                      <a:pt x="2155317" y="1392746"/>
                    </a:cubicBezTo>
                    <a:cubicBezTo>
                      <a:pt x="2144269" y="1390364"/>
                      <a:pt x="2133981" y="1390269"/>
                      <a:pt x="2122932" y="1391888"/>
                    </a:cubicBezTo>
                    <a:cubicBezTo>
                      <a:pt x="2098930" y="1395508"/>
                      <a:pt x="2075593" y="1390364"/>
                      <a:pt x="2052542" y="1383792"/>
                    </a:cubicBezTo>
                    <a:cubicBezTo>
                      <a:pt x="2037302" y="1379411"/>
                      <a:pt x="2021681" y="1376744"/>
                      <a:pt x="2006537" y="1372267"/>
                    </a:cubicBezTo>
                    <a:cubicBezTo>
                      <a:pt x="1995202" y="1368838"/>
                      <a:pt x="1983868" y="1364742"/>
                      <a:pt x="1973486" y="1359218"/>
                    </a:cubicBezTo>
                    <a:cubicBezTo>
                      <a:pt x="1958435" y="1351121"/>
                      <a:pt x="1945292" y="1338929"/>
                      <a:pt x="1926146" y="1342168"/>
                    </a:cubicBezTo>
                    <a:cubicBezTo>
                      <a:pt x="1909286" y="1345025"/>
                      <a:pt x="1894047" y="1339025"/>
                      <a:pt x="1878616" y="1333310"/>
                    </a:cubicBezTo>
                    <a:cubicBezTo>
                      <a:pt x="1867281" y="1329119"/>
                      <a:pt x="1855948" y="1324832"/>
                      <a:pt x="1844231" y="1322165"/>
                    </a:cubicBezTo>
                    <a:cubicBezTo>
                      <a:pt x="1830324" y="1319022"/>
                      <a:pt x="1814608" y="1320356"/>
                      <a:pt x="1802225" y="1314545"/>
                    </a:cubicBezTo>
                    <a:cubicBezTo>
                      <a:pt x="1789271" y="1308449"/>
                      <a:pt x="1778509" y="1312545"/>
                      <a:pt x="1766983" y="1314260"/>
                    </a:cubicBezTo>
                    <a:cubicBezTo>
                      <a:pt x="1748600" y="1316927"/>
                      <a:pt x="1730311" y="1321880"/>
                      <a:pt x="1711738" y="1315593"/>
                    </a:cubicBezTo>
                    <a:cubicBezTo>
                      <a:pt x="1689164" y="1307973"/>
                      <a:pt x="1666780" y="1299782"/>
                      <a:pt x="1644111" y="1292543"/>
                    </a:cubicBezTo>
                    <a:cubicBezTo>
                      <a:pt x="1635347" y="1289780"/>
                      <a:pt x="1625919" y="1288637"/>
                      <a:pt x="1616774" y="1287399"/>
                    </a:cubicBezTo>
                    <a:cubicBezTo>
                      <a:pt x="1608107" y="1286351"/>
                      <a:pt x="1597725" y="1289018"/>
                      <a:pt x="1591056" y="1285018"/>
                    </a:cubicBezTo>
                    <a:cubicBezTo>
                      <a:pt x="1573911" y="1274731"/>
                      <a:pt x="1556291" y="1269683"/>
                      <a:pt x="1536478" y="1269683"/>
                    </a:cubicBezTo>
                    <a:cubicBezTo>
                      <a:pt x="1529048" y="1269683"/>
                      <a:pt x="1521809" y="1265396"/>
                      <a:pt x="1514285" y="1264634"/>
                    </a:cubicBezTo>
                    <a:cubicBezTo>
                      <a:pt x="1503997" y="1263682"/>
                      <a:pt x="1492186" y="1261110"/>
                      <a:pt x="1483233" y="1264730"/>
                    </a:cubicBezTo>
                    <a:cubicBezTo>
                      <a:pt x="1462183" y="1273302"/>
                      <a:pt x="1445134" y="1266158"/>
                      <a:pt x="1426750" y="1257681"/>
                    </a:cubicBezTo>
                    <a:cubicBezTo>
                      <a:pt x="1408652" y="1249299"/>
                      <a:pt x="1389602" y="1242632"/>
                      <a:pt x="1370362" y="1237107"/>
                    </a:cubicBezTo>
                    <a:cubicBezTo>
                      <a:pt x="1363123" y="1235107"/>
                      <a:pt x="1354456" y="1238441"/>
                      <a:pt x="1346454" y="1239107"/>
                    </a:cubicBezTo>
                    <a:cubicBezTo>
                      <a:pt x="1343596" y="1239298"/>
                      <a:pt x="1340453" y="1239584"/>
                      <a:pt x="1337882" y="1238631"/>
                    </a:cubicBezTo>
                    <a:cubicBezTo>
                      <a:pt x="1313022" y="1229487"/>
                      <a:pt x="1287780" y="1222534"/>
                      <a:pt x="1260825" y="1227296"/>
                    </a:cubicBezTo>
                    <a:cubicBezTo>
                      <a:pt x="1258349" y="1227773"/>
                      <a:pt x="1255586" y="1226725"/>
                      <a:pt x="1253109" y="1226058"/>
                    </a:cubicBezTo>
                    <a:cubicBezTo>
                      <a:pt x="1241012" y="1222629"/>
                      <a:pt x="1229201" y="1217200"/>
                      <a:pt x="1216915" y="1215962"/>
                    </a:cubicBezTo>
                    <a:cubicBezTo>
                      <a:pt x="1186625" y="1212914"/>
                      <a:pt x="1156146" y="1211675"/>
                      <a:pt x="1125664" y="1209675"/>
                    </a:cubicBezTo>
                    <a:cubicBezTo>
                      <a:pt x="1123759" y="1209580"/>
                      <a:pt x="1121759" y="1209580"/>
                      <a:pt x="1120045" y="1208913"/>
                    </a:cubicBezTo>
                    <a:cubicBezTo>
                      <a:pt x="1108805" y="1204817"/>
                      <a:pt x="1098995" y="1206151"/>
                      <a:pt x="1089469" y="1213961"/>
                    </a:cubicBezTo>
                    <a:cubicBezTo>
                      <a:pt x="1085278" y="1217390"/>
                      <a:pt x="1079563" y="1219200"/>
                      <a:pt x="1074325" y="1221105"/>
                    </a:cubicBezTo>
                    <a:cubicBezTo>
                      <a:pt x="1066609" y="1223963"/>
                      <a:pt x="1058704" y="1226725"/>
                      <a:pt x="1050703" y="1228535"/>
                    </a:cubicBezTo>
                    <a:cubicBezTo>
                      <a:pt x="1042797" y="1230249"/>
                      <a:pt x="1034320" y="1232630"/>
                      <a:pt x="1026700" y="1231297"/>
                    </a:cubicBezTo>
                    <a:cubicBezTo>
                      <a:pt x="1012984" y="1228916"/>
                      <a:pt x="999934" y="1223582"/>
                      <a:pt x="986409" y="1220057"/>
                    </a:cubicBezTo>
                    <a:cubicBezTo>
                      <a:pt x="981742" y="1218819"/>
                      <a:pt x="976598" y="1219010"/>
                      <a:pt x="971741" y="1218914"/>
                    </a:cubicBezTo>
                    <a:cubicBezTo>
                      <a:pt x="960596" y="1218629"/>
                      <a:pt x="949166" y="1221391"/>
                      <a:pt x="939070" y="1213485"/>
                    </a:cubicBezTo>
                    <a:cubicBezTo>
                      <a:pt x="929736" y="1206056"/>
                      <a:pt x="920305" y="1208246"/>
                      <a:pt x="910495" y="1213866"/>
                    </a:cubicBezTo>
                    <a:cubicBezTo>
                      <a:pt x="903446" y="1217867"/>
                      <a:pt x="895446" y="1221010"/>
                      <a:pt x="887540" y="1222534"/>
                    </a:cubicBezTo>
                    <a:cubicBezTo>
                      <a:pt x="876681" y="1224629"/>
                      <a:pt x="865918" y="1225487"/>
                      <a:pt x="854202" y="1224248"/>
                    </a:cubicBezTo>
                    <a:cubicBezTo>
                      <a:pt x="845915" y="1223391"/>
                      <a:pt x="839152" y="1223010"/>
                      <a:pt x="832675" y="1217962"/>
                    </a:cubicBezTo>
                    <a:cubicBezTo>
                      <a:pt x="831628" y="1217200"/>
                      <a:pt x="829723" y="1217009"/>
                      <a:pt x="828294" y="1217105"/>
                    </a:cubicBezTo>
                    <a:cubicBezTo>
                      <a:pt x="809530" y="1218724"/>
                      <a:pt x="790956" y="1217867"/>
                      <a:pt x="772001" y="1216723"/>
                    </a:cubicBezTo>
                    <a:cubicBezTo>
                      <a:pt x="747904" y="1215200"/>
                      <a:pt x="722566" y="1219676"/>
                      <a:pt x="701707" y="1235678"/>
                    </a:cubicBezTo>
                    <a:cubicBezTo>
                      <a:pt x="698659" y="1238060"/>
                      <a:pt x="694087" y="1239107"/>
                      <a:pt x="690086" y="1239679"/>
                    </a:cubicBezTo>
                    <a:cubicBezTo>
                      <a:pt x="671227" y="1242155"/>
                      <a:pt x="652272" y="1243870"/>
                      <a:pt x="633412" y="1246632"/>
                    </a:cubicBezTo>
                    <a:cubicBezTo>
                      <a:pt x="623125" y="1248156"/>
                      <a:pt x="612362" y="1249490"/>
                      <a:pt x="603028" y="1253681"/>
                    </a:cubicBezTo>
                    <a:cubicBezTo>
                      <a:pt x="593885" y="1257776"/>
                      <a:pt x="586549" y="1262634"/>
                      <a:pt x="581120" y="1254062"/>
                    </a:cubicBezTo>
                    <a:cubicBezTo>
                      <a:pt x="571406" y="1258634"/>
                      <a:pt x="562927" y="1262444"/>
                      <a:pt x="554642" y="1266539"/>
                    </a:cubicBezTo>
                    <a:cubicBezTo>
                      <a:pt x="551593" y="1268063"/>
                      <a:pt x="549021" y="1270540"/>
                      <a:pt x="545973" y="1271969"/>
                    </a:cubicBezTo>
                    <a:cubicBezTo>
                      <a:pt x="542734" y="1273493"/>
                      <a:pt x="539115" y="1274445"/>
                      <a:pt x="535591" y="1275207"/>
                    </a:cubicBezTo>
                    <a:cubicBezTo>
                      <a:pt x="519874" y="1278636"/>
                      <a:pt x="504158" y="1281779"/>
                      <a:pt x="488538" y="1285494"/>
                    </a:cubicBezTo>
                    <a:cubicBezTo>
                      <a:pt x="485489" y="1286256"/>
                      <a:pt x="482917" y="1289304"/>
                      <a:pt x="480155" y="1291304"/>
                    </a:cubicBezTo>
                    <a:cubicBezTo>
                      <a:pt x="478345" y="1292638"/>
                      <a:pt x="476536" y="1294638"/>
                      <a:pt x="474535" y="1294924"/>
                    </a:cubicBezTo>
                    <a:cubicBezTo>
                      <a:pt x="459295" y="1297210"/>
                      <a:pt x="444151" y="1299877"/>
                      <a:pt x="428816" y="1301020"/>
                    </a:cubicBezTo>
                    <a:cubicBezTo>
                      <a:pt x="415957" y="1301972"/>
                      <a:pt x="403574" y="1301687"/>
                      <a:pt x="400241" y="1318260"/>
                    </a:cubicBezTo>
                    <a:cubicBezTo>
                      <a:pt x="399669" y="1321118"/>
                      <a:pt x="395573" y="1324166"/>
                      <a:pt x="392431" y="1325594"/>
                    </a:cubicBezTo>
                    <a:cubicBezTo>
                      <a:pt x="383477" y="1329690"/>
                      <a:pt x="373951" y="1332452"/>
                      <a:pt x="365093" y="1336643"/>
                    </a:cubicBezTo>
                    <a:cubicBezTo>
                      <a:pt x="336042" y="1350645"/>
                      <a:pt x="305658" y="1359503"/>
                      <a:pt x="273177" y="1357884"/>
                    </a:cubicBezTo>
                    <a:cubicBezTo>
                      <a:pt x="263081" y="1357408"/>
                      <a:pt x="253270" y="1352264"/>
                      <a:pt x="246888" y="1350359"/>
                    </a:cubicBezTo>
                    <a:cubicBezTo>
                      <a:pt x="228506" y="1357884"/>
                      <a:pt x="213075" y="1365123"/>
                      <a:pt x="196977" y="1370552"/>
                    </a:cubicBezTo>
                    <a:cubicBezTo>
                      <a:pt x="182785" y="1375410"/>
                      <a:pt x="167926" y="1378458"/>
                      <a:pt x="153352" y="1381982"/>
                    </a:cubicBezTo>
                    <a:cubicBezTo>
                      <a:pt x="148018" y="1383316"/>
                      <a:pt x="142589" y="1384078"/>
                      <a:pt x="137160" y="1384745"/>
                    </a:cubicBezTo>
                    <a:cubicBezTo>
                      <a:pt x="120206" y="1386840"/>
                      <a:pt x="102489" y="1381792"/>
                      <a:pt x="85917" y="1389793"/>
                    </a:cubicBezTo>
                    <a:cubicBezTo>
                      <a:pt x="77248" y="1393984"/>
                      <a:pt x="68675" y="1399032"/>
                      <a:pt x="59532" y="1401223"/>
                    </a:cubicBezTo>
                    <a:cubicBezTo>
                      <a:pt x="49721" y="1403604"/>
                      <a:pt x="40124" y="1407319"/>
                      <a:pt x="30325" y="1409974"/>
                    </a:cubicBezTo>
                    <a:lnTo>
                      <a:pt x="0" y="1412360"/>
                    </a:lnTo>
                    <a:lnTo>
                      <a:pt x="0" y="1058622"/>
                    </a:lnTo>
                    <a:lnTo>
                      <a:pt x="17145" y="1060228"/>
                    </a:lnTo>
                    <a:cubicBezTo>
                      <a:pt x="26480" y="1061561"/>
                      <a:pt x="35528" y="1066133"/>
                      <a:pt x="44672" y="1066324"/>
                    </a:cubicBezTo>
                    <a:cubicBezTo>
                      <a:pt x="59055" y="1066610"/>
                      <a:pt x="71819" y="1068419"/>
                      <a:pt x="84677" y="1076230"/>
                    </a:cubicBezTo>
                    <a:cubicBezTo>
                      <a:pt x="104108" y="1087946"/>
                      <a:pt x="120110" y="1082993"/>
                      <a:pt x="132017" y="1064990"/>
                    </a:cubicBezTo>
                    <a:cubicBezTo>
                      <a:pt x="133255" y="1063181"/>
                      <a:pt x="134874" y="1060799"/>
                      <a:pt x="136779" y="1060323"/>
                    </a:cubicBezTo>
                    <a:cubicBezTo>
                      <a:pt x="153639" y="1056132"/>
                      <a:pt x="170974" y="1048131"/>
                      <a:pt x="187547" y="1049179"/>
                    </a:cubicBezTo>
                    <a:cubicBezTo>
                      <a:pt x="216789" y="1051084"/>
                      <a:pt x="244316" y="1048798"/>
                      <a:pt x="270891" y="1036415"/>
                    </a:cubicBezTo>
                    <a:cubicBezTo>
                      <a:pt x="272510" y="1035653"/>
                      <a:pt x="274987" y="1034891"/>
                      <a:pt x="276320" y="1035558"/>
                    </a:cubicBezTo>
                    <a:cubicBezTo>
                      <a:pt x="292322" y="1043845"/>
                      <a:pt x="309848" y="1050417"/>
                      <a:pt x="323755" y="1061561"/>
                    </a:cubicBezTo>
                    <a:cubicBezTo>
                      <a:pt x="336995" y="1072134"/>
                      <a:pt x="352997" y="1072229"/>
                      <a:pt x="361855" y="1057942"/>
                    </a:cubicBezTo>
                    <a:cubicBezTo>
                      <a:pt x="366236" y="1050893"/>
                      <a:pt x="372332" y="1042702"/>
                      <a:pt x="379571" y="1039939"/>
                    </a:cubicBezTo>
                    <a:cubicBezTo>
                      <a:pt x="395954" y="1033653"/>
                      <a:pt x="413481" y="1030414"/>
                      <a:pt x="430530" y="1025747"/>
                    </a:cubicBezTo>
                    <a:cubicBezTo>
                      <a:pt x="451581" y="1020032"/>
                      <a:pt x="472345" y="1020032"/>
                      <a:pt x="493300" y="1027176"/>
                    </a:cubicBezTo>
                    <a:cubicBezTo>
                      <a:pt x="508064" y="1032224"/>
                      <a:pt x="523113" y="1032224"/>
                      <a:pt x="537782" y="1025366"/>
                    </a:cubicBezTo>
                    <a:cubicBezTo>
                      <a:pt x="545687" y="1021652"/>
                      <a:pt x="553784" y="1017842"/>
                      <a:pt x="562166" y="1015746"/>
                    </a:cubicBezTo>
                    <a:cubicBezTo>
                      <a:pt x="567595" y="1014412"/>
                      <a:pt x="573881" y="1015651"/>
                      <a:pt x="579596" y="1016699"/>
                    </a:cubicBezTo>
                    <a:cubicBezTo>
                      <a:pt x="590645" y="1018794"/>
                      <a:pt x="602075" y="1025176"/>
                      <a:pt x="612362" y="1023557"/>
                    </a:cubicBezTo>
                    <a:cubicBezTo>
                      <a:pt x="647891" y="1017842"/>
                      <a:pt x="681419" y="1031272"/>
                      <a:pt x="716090" y="1031653"/>
                    </a:cubicBezTo>
                    <a:cubicBezTo>
                      <a:pt x="731806" y="1031843"/>
                      <a:pt x="747332" y="1034891"/>
                      <a:pt x="758381" y="1018985"/>
                    </a:cubicBezTo>
                    <a:cubicBezTo>
                      <a:pt x="759809" y="1016889"/>
                      <a:pt x="766763" y="1018032"/>
                      <a:pt x="771049" y="1018699"/>
                    </a:cubicBezTo>
                    <a:cubicBezTo>
                      <a:pt x="780574" y="1020128"/>
                      <a:pt x="790004" y="1023747"/>
                      <a:pt x="799433" y="1023652"/>
                    </a:cubicBezTo>
                    <a:cubicBezTo>
                      <a:pt x="818960" y="1023557"/>
                      <a:pt x="838581" y="1022033"/>
                      <a:pt x="858012" y="1020318"/>
                    </a:cubicBezTo>
                    <a:cubicBezTo>
                      <a:pt x="865346" y="1019651"/>
                      <a:pt x="872395" y="1017080"/>
                      <a:pt x="879634" y="1015270"/>
                    </a:cubicBezTo>
                    <a:cubicBezTo>
                      <a:pt x="883634" y="1014222"/>
                      <a:pt x="887921" y="1011460"/>
                      <a:pt x="891635" y="1012031"/>
                    </a:cubicBezTo>
                    <a:cubicBezTo>
                      <a:pt x="913162" y="1015365"/>
                      <a:pt x="932879" y="1007174"/>
                      <a:pt x="953262" y="1003078"/>
                    </a:cubicBezTo>
                    <a:cubicBezTo>
                      <a:pt x="962692" y="1001173"/>
                      <a:pt x="971550" y="996601"/>
                      <a:pt x="980694" y="993458"/>
                    </a:cubicBezTo>
                    <a:cubicBezTo>
                      <a:pt x="983075" y="992600"/>
                      <a:pt x="985742" y="991838"/>
                      <a:pt x="988124" y="992029"/>
                    </a:cubicBezTo>
                    <a:cubicBezTo>
                      <a:pt x="1001744" y="993172"/>
                      <a:pt x="1015270" y="994791"/>
                      <a:pt x="1028795" y="996029"/>
                    </a:cubicBezTo>
                    <a:cubicBezTo>
                      <a:pt x="1041083" y="997172"/>
                      <a:pt x="1053465" y="997553"/>
                      <a:pt x="1059275" y="1011555"/>
                    </a:cubicBezTo>
                    <a:cubicBezTo>
                      <a:pt x="1060133" y="1013746"/>
                      <a:pt x="1062990" y="1015365"/>
                      <a:pt x="1065181" y="1016794"/>
                    </a:cubicBezTo>
                    <a:cubicBezTo>
                      <a:pt x="1098995" y="1038797"/>
                      <a:pt x="1117092" y="1038225"/>
                      <a:pt x="1150144" y="1014984"/>
                    </a:cubicBezTo>
                    <a:cubicBezTo>
                      <a:pt x="1153573" y="1012603"/>
                      <a:pt x="1160907" y="1010888"/>
                      <a:pt x="1163193" y="1012793"/>
                    </a:cubicBezTo>
                    <a:cubicBezTo>
                      <a:pt x="1182624" y="1028605"/>
                      <a:pt x="1203865" y="1026890"/>
                      <a:pt x="1226249" y="1021937"/>
                    </a:cubicBezTo>
                    <a:cubicBezTo>
                      <a:pt x="1232059" y="1020604"/>
                      <a:pt x="1240251" y="1020604"/>
                      <a:pt x="1244632" y="1023747"/>
                    </a:cubicBezTo>
                    <a:cubicBezTo>
                      <a:pt x="1265492" y="1038320"/>
                      <a:pt x="1287876" y="1036225"/>
                      <a:pt x="1310545" y="1031939"/>
                    </a:cubicBezTo>
                    <a:cubicBezTo>
                      <a:pt x="1314069" y="1031272"/>
                      <a:pt x="1318356" y="1027652"/>
                      <a:pt x="1319879" y="1024319"/>
                    </a:cubicBezTo>
                    <a:cubicBezTo>
                      <a:pt x="1325309" y="1012508"/>
                      <a:pt x="1335501" y="1008507"/>
                      <a:pt x="1346740" y="1005173"/>
                    </a:cubicBezTo>
                    <a:cubicBezTo>
                      <a:pt x="1364457" y="999744"/>
                      <a:pt x="1381887" y="993362"/>
                      <a:pt x="1399699" y="988219"/>
                    </a:cubicBezTo>
                    <a:cubicBezTo>
                      <a:pt x="1404081" y="986981"/>
                      <a:pt x="1409510" y="987743"/>
                      <a:pt x="1414082" y="989171"/>
                    </a:cubicBezTo>
                    <a:cubicBezTo>
                      <a:pt x="1429703" y="994029"/>
                      <a:pt x="1439609" y="1006221"/>
                      <a:pt x="1450467" y="1017461"/>
                    </a:cubicBezTo>
                    <a:cubicBezTo>
                      <a:pt x="1455230" y="1022414"/>
                      <a:pt x="1461802" y="1025938"/>
                      <a:pt x="1468184" y="1028795"/>
                    </a:cubicBezTo>
                    <a:cubicBezTo>
                      <a:pt x="1484757" y="1036130"/>
                      <a:pt x="1501712" y="1042702"/>
                      <a:pt x="1518476" y="1049655"/>
                    </a:cubicBezTo>
                    <a:cubicBezTo>
                      <a:pt x="1520095" y="1050322"/>
                      <a:pt x="1521428" y="1052036"/>
                      <a:pt x="1522667" y="1053465"/>
                    </a:cubicBezTo>
                    <a:cubicBezTo>
                      <a:pt x="1535049" y="1068515"/>
                      <a:pt x="1547336" y="1083659"/>
                      <a:pt x="1559814" y="1098709"/>
                    </a:cubicBezTo>
                    <a:cubicBezTo>
                      <a:pt x="1562195" y="1101566"/>
                      <a:pt x="1565625" y="1103662"/>
                      <a:pt x="1568196" y="1106424"/>
                    </a:cubicBezTo>
                    <a:cubicBezTo>
                      <a:pt x="1571816" y="1110234"/>
                      <a:pt x="1576388" y="1113854"/>
                      <a:pt x="1578293" y="1118426"/>
                    </a:cubicBezTo>
                    <a:cubicBezTo>
                      <a:pt x="1584198" y="1132808"/>
                      <a:pt x="1595533" y="1139000"/>
                      <a:pt x="1609820" y="1141667"/>
                    </a:cubicBezTo>
                    <a:cubicBezTo>
                      <a:pt x="1622870" y="1144143"/>
                      <a:pt x="1635919" y="1146239"/>
                      <a:pt x="1648873" y="1149096"/>
                    </a:cubicBezTo>
                    <a:cubicBezTo>
                      <a:pt x="1664684" y="1152525"/>
                      <a:pt x="1680401" y="1156240"/>
                      <a:pt x="1696022" y="1160431"/>
                    </a:cubicBezTo>
                    <a:cubicBezTo>
                      <a:pt x="1702784" y="1162241"/>
                      <a:pt x="1709928" y="1164336"/>
                      <a:pt x="1715739" y="1168051"/>
                    </a:cubicBezTo>
                    <a:cubicBezTo>
                      <a:pt x="1732026" y="1178338"/>
                      <a:pt x="1749457" y="1185291"/>
                      <a:pt x="1768602" y="1182529"/>
                    </a:cubicBezTo>
                    <a:cubicBezTo>
                      <a:pt x="1783937" y="1180338"/>
                      <a:pt x="1796796" y="1185958"/>
                      <a:pt x="1806321" y="1194721"/>
                    </a:cubicBezTo>
                    <a:cubicBezTo>
                      <a:pt x="1823657" y="1210628"/>
                      <a:pt x="1842230" y="1207008"/>
                      <a:pt x="1860709" y="1201865"/>
                    </a:cubicBezTo>
                    <a:cubicBezTo>
                      <a:pt x="1870234" y="1199198"/>
                      <a:pt x="1878044" y="1199579"/>
                      <a:pt x="1887093" y="1202150"/>
                    </a:cubicBezTo>
                    <a:cubicBezTo>
                      <a:pt x="1908048" y="1208151"/>
                      <a:pt x="1922050" y="1224439"/>
                      <a:pt x="1935575" y="1238726"/>
                    </a:cubicBezTo>
                    <a:cubicBezTo>
                      <a:pt x="1947101" y="1250918"/>
                      <a:pt x="1960055" y="1257776"/>
                      <a:pt x="1974247" y="1262920"/>
                    </a:cubicBezTo>
                    <a:cubicBezTo>
                      <a:pt x="1992154" y="1269492"/>
                      <a:pt x="2006346" y="1267016"/>
                      <a:pt x="2014919" y="1251204"/>
                    </a:cubicBezTo>
                    <a:cubicBezTo>
                      <a:pt x="2017300" y="1246727"/>
                      <a:pt x="2021491" y="1241488"/>
                      <a:pt x="2025968" y="1240155"/>
                    </a:cubicBezTo>
                    <a:cubicBezTo>
                      <a:pt x="2047589" y="1233488"/>
                      <a:pt x="2069497" y="1223772"/>
                      <a:pt x="2092643" y="1229678"/>
                    </a:cubicBezTo>
                    <a:cubicBezTo>
                      <a:pt x="2124647" y="1237774"/>
                      <a:pt x="2155889" y="1237298"/>
                      <a:pt x="2187893" y="1229297"/>
                    </a:cubicBezTo>
                    <a:cubicBezTo>
                      <a:pt x="2239804" y="1216343"/>
                      <a:pt x="2291715" y="1202627"/>
                      <a:pt x="2346294" y="1205484"/>
                    </a:cubicBezTo>
                    <a:cubicBezTo>
                      <a:pt x="2355342" y="1205960"/>
                      <a:pt x="2366105" y="1200150"/>
                      <a:pt x="2373916" y="1194435"/>
                    </a:cubicBezTo>
                    <a:cubicBezTo>
                      <a:pt x="2388870" y="1183577"/>
                      <a:pt x="2388203" y="1182719"/>
                      <a:pt x="2404967" y="1191673"/>
                    </a:cubicBezTo>
                    <a:cubicBezTo>
                      <a:pt x="2408968" y="1193864"/>
                      <a:pt x="2413921" y="1195197"/>
                      <a:pt x="2416874" y="1198436"/>
                    </a:cubicBezTo>
                    <a:cubicBezTo>
                      <a:pt x="2431923" y="1214914"/>
                      <a:pt x="2450497" y="1210913"/>
                      <a:pt x="2468975" y="1208532"/>
                    </a:cubicBezTo>
                    <a:cubicBezTo>
                      <a:pt x="2472214" y="1208056"/>
                      <a:pt x="2476119" y="1207389"/>
                      <a:pt x="2478882" y="1208723"/>
                    </a:cubicBezTo>
                    <a:cubicBezTo>
                      <a:pt x="2491359" y="1214723"/>
                      <a:pt x="2501932" y="1212628"/>
                      <a:pt x="2512791" y="1204436"/>
                    </a:cubicBezTo>
                    <a:cubicBezTo>
                      <a:pt x="2522220" y="1197388"/>
                      <a:pt x="2533079" y="1193197"/>
                      <a:pt x="2544223" y="1201960"/>
                    </a:cubicBezTo>
                    <a:cubicBezTo>
                      <a:pt x="2568988" y="1221391"/>
                      <a:pt x="2595467" y="1222343"/>
                      <a:pt x="2623471" y="1210056"/>
                    </a:cubicBezTo>
                    <a:cubicBezTo>
                      <a:pt x="2643473" y="1201293"/>
                      <a:pt x="2663190" y="1199293"/>
                      <a:pt x="2684241" y="1208151"/>
                    </a:cubicBezTo>
                    <a:cubicBezTo>
                      <a:pt x="2692337" y="1211580"/>
                      <a:pt x="2702814" y="1209294"/>
                      <a:pt x="2712244" y="1210056"/>
                    </a:cubicBezTo>
                    <a:cubicBezTo>
                      <a:pt x="2717578" y="1210437"/>
                      <a:pt x="2723484" y="1210532"/>
                      <a:pt x="2728055" y="1212914"/>
                    </a:cubicBezTo>
                    <a:cubicBezTo>
                      <a:pt x="2740248" y="1219010"/>
                      <a:pt x="2751582" y="1226820"/>
                      <a:pt x="2763869" y="1232821"/>
                    </a:cubicBezTo>
                    <a:cubicBezTo>
                      <a:pt x="2769775" y="1235678"/>
                      <a:pt x="2776823" y="1237202"/>
                      <a:pt x="2783491" y="1237298"/>
                    </a:cubicBezTo>
                    <a:cubicBezTo>
                      <a:pt x="2803208" y="1237774"/>
                      <a:pt x="2822925" y="1237774"/>
                      <a:pt x="2842546" y="1236917"/>
                    </a:cubicBezTo>
                    <a:cubicBezTo>
                      <a:pt x="2874931" y="1235583"/>
                      <a:pt x="2907792" y="1235297"/>
                      <a:pt x="2931128" y="1206913"/>
                    </a:cubicBezTo>
                    <a:cubicBezTo>
                      <a:pt x="2933034" y="1204627"/>
                      <a:pt x="2937129" y="1203293"/>
                      <a:pt x="2940368" y="1202912"/>
                    </a:cubicBezTo>
                    <a:cubicBezTo>
                      <a:pt x="2955322" y="1201103"/>
                      <a:pt x="2970657" y="1200912"/>
                      <a:pt x="2985421" y="1197959"/>
                    </a:cubicBezTo>
                    <a:cubicBezTo>
                      <a:pt x="2997232" y="1195578"/>
                      <a:pt x="3007043" y="1196340"/>
                      <a:pt x="3015996" y="1204722"/>
                    </a:cubicBezTo>
                    <a:cubicBezTo>
                      <a:pt x="3027712" y="1215771"/>
                      <a:pt x="3042000" y="1222248"/>
                      <a:pt x="3057621" y="1218724"/>
                    </a:cubicBezTo>
                    <a:cubicBezTo>
                      <a:pt x="3073241" y="1215295"/>
                      <a:pt x="3083528" y="1222724"/>
                      <a:pt x="3095054" y="1230440"/>
                    </a:cubicBezTo>
                    <a:cubicBezTo>
                      <a:pt x="3103436" y="1236059"/>
                      <a:pt x="3112961" y="1243108"/>
                      <a:pt x="3122295" y="1243679"/>
                    </a:cubicBezTo>
                    <a:cubicBezTo>
                      <a:pt x="3143441" y="1244917"/>
                      <a:pt x="3161634" y="1264539"/>
                      <a:pt x="3184589" y="1253395"/>
                    </a:cubicBezTo>
                    <a:cubicBezTo>
                      <a:pt x="3186113" y="1252633"/>
                      <a:pt x="3188875" y="1254538"/>
                      <a:pt x="3191066" y="1255014"/>
                    </a:cubicBezTo>
                    <a:cubicBezTo>
                      <a:pt x="3208592" y="1258634"/>
                      <a:pt x="3225070" y="1255109"/>
                      <a:pt x="3237929" y="1243203"/>
                    </a:cubicBezTo>
                    <a:cubicBezTo>
                      <a:pt x="3254788" y="1227677"/>
                      <a:pt x="3273457" y="1226153"/>
                      <a:pt x="3294221" y="1231202"/>
                    </a:cubicBezTo>
                    <a:cubicBezTo>
                      <a:pt x="3300889" y="1232821"/>
                      <a:pt x="3307557" y="1233964"/>
                      <a:pt x="3314319" y="1235297"/>
                    </a:cubicBezTo>
                    <a:cubicBezTo>
                      <a:pt x="3323463" y="1237202"/>
                      <a:pt x="3332703" y="1239203"/>
                      <a:pt x="3341846" y="1241108"/>
                    </a:cubicBezTo>
                    <a:cubicBezTo>
                      <a:pt x="3350705" y="1243013"/>
                      <a:pt x="3360516" y="1246251"/>
                      <a:pt x="3367373" y="1238060"/>
                    </a:cubicBezTo>
                    <a:cubicBezTo>
                      <a:pt x="3373279" y="1231011"/>
                      <a:pt x="3377470" y="1231678"/>
                      <a:pt x="3382899" y="1237774"/>
                    </a:cubicBezTo>
                    <a:cubicBezTo>
                      <a:pt x="3401759" y="1259110"/>
                      <a:pt x="3424619" y="1272445"/>
                      <a:pt x="3453765" y="1273397"/>
                    </a:cubicBezTo>
                    <a:cubicBezTo>
                      <a:pt x="3459766" y="1273588"/>
                      <a:pt x="3465862" y="1274921"/>
                      <a:pt x="3471767" y="1276350"/>
                    </a:cubicBezTo>
                    <a:cubicBezTo>
                      <a:pt x="3475387" y="1277207"/>
                      <a:pt x="3479769" y="1278160"/>
                      <a:pt x="3481959" y="1280732"/>
                    </a:cubicBezTo>
                    <a:cubicBezTo>
                      <a:pt x="3499009" y="1300353"/>
                      <a:pt x="3520250" y="1313974"/>
                      <a:pt x="3543396" y="1324928"/>
                    </a:cubicBezTo>
                    <a:cubicBezTo>
                      <a:pt x="3551682" y="1328833"/>
                      <a:pt x="3560541" y="1332738"/>
                      <a:pt x="3569494" y="1333881"/>
                    </a:cubicBezTo>
                    <a:cubicBezTo>
                      <a:pt x="3578828" y="1335024"/>
                      <a:pt x="3588639" y="1333119"/>
                      <a:pt x="3598164" y="1332071"/>
                    </a:cubicBezTo>
                    <a:cubicBezTo>
                      <a:pt x="3603784" y="1331500"/>
                      <a:pt x="3610261" y="1331595"/>
                      <a:pt x="3614738" y="1328833"/>
                    </a:cubicBezTo>
                    <a:cubicBezTo>
                      <a:pt x="3628930" y="1320165"/>
                      <a:pt x="3642646" y="1310831"/>
                      <a:pt x="3655886" y="1300734"/>
                    </a:cubicBezTo>
                    <a:cubicBezTo>
                      <a:pt x="3667221" y="1292066"/>
                      <a:pt x="3669507" y="1290828"/>
                      <a:pt x="3679317" y="1301687"/>
                    </a:cubicBezTo>
                    <a:cubicBezTo>
                      <a:pt x="3689414" y="1312831"/>
                      <a:pt x="3701987" y="1318641"/>
                      <a:pt x="3715893" y="1321022"/>
                    </a:cubicBezTo>
                    <a:cubicBezTo>
                      <a:pt x="3737896" y="1324737"/>
                      <a:pt x="3760089" y="1327880"/>
                      <a:pt x="3782282" y="1329690"/>
                    </a:cubicBezTo>
                    <a:cubicBezTo>
                      <a:pt x="3802380" y="1331309"/>
                      <a:pt x="3812000" y="1322546"/>
                      <a:pt x="3816001" y="1302639"/>
                    </a:cubicBezTo>
                    <a:cubicBezTo>
                      <a:pt x="3818287" y="1291590"/>
                      <a:pt x="3821240" y="1279588"/>
                      <a:pt x="3833431" y="1276636"/>
                    </a:cubicBezTo>
                    <a:cubicBezTo>
                      <a:pt x="3853339" y="1271873"/>
                      <a:pt x="3874008" y="1269778"/>
                      <a:pt x="3883819" y="1246442"/>
                    </a:cubicBezTo>
                    <a:cubicBezTo>
                      <a:pt x="3889248" y="1251585"/>
                      <a:pt x="3892582" y="1254633"/>
                      <a:pt x="3895821" y="1257681"/>
                    </a:cubicBezTo>
                    <a:cubicBezTo>
                      <a:pt x="3904774" y="1266158"/>
                      <a:pt x="3923347" y="1269778"/>
                      <a:pt x="3932778" y="1262444"/>
                    </a:cubicBezTo>
                    <a:cubicBezTo>
                      <a:pt x="3946684" y="1251776"/>
                      <a:pt x="3959448" y="1253776"/>
                      <a:pt x="3972782" y="1262063"/>
                    </a:cubicBezTo>
                    <a:cubicBezTo>
                      <a:pt x="3995071" y="1275779"/>
                      <a:pt x="4019931" y="1272635"/>
                      <a:pt x="4042505" y="1267111"/>
                    </a:cubicBezTo>
                    <a:cubicBezTo>
                      <a:pt x="4059555" y="1263015"/>
                      <a:pt x="4077748" y="1255490"/>
                      <a:pt x="4088892" y="1238250"/>
                    </a:cubicBezTo>
                    <a:cubicBezTo>
                      <a:pt x="4092416" y="1232726"/>
                      <a:pt x="4100322" y="1229963"/>
                      <a:pt x="4106609" y="1226344"/>
                    </a:cubicBezTo>
                    <a:cubicBezTo>
                      <a:pt x="4111848" y="1223391"/>
                      <a:pt x="4117372" y="1220629"/>
                      <a:pt x="4123182" y="1218724"/>
                    </a:cubicBezTo>
                    <a:cubicBezTo>
                      <a:pt x="4129373" y="1216628"/>
                      <a:pt x="4136232" y="1213580"/>
                      <a:pt x="4142328" y="1214438"/>
                    </a:cubicBezTo>
                    <a:cubicBezTo>
                      <a:pt x="4160806" y="1216914"/>
                      <a:pt x="4175475" y="1212056"/>
                      <a:pt x="4188524" y="1198245"/>
                    </a:cubicBezTo>
                    <a:cubicBezTo>
                      <a:pt x="4195287" y="1191101"/>
                      <a:pt x="4205288" y="1182434"/>
                      <a:pt x="4213860" y="1182338"/>
                    </a:cubicBezTo>
                    <a:cubicBezTo>
                      <a:pt x="4234720" y="1182053"/>
                      <a:pt x="4252055" y="1175195"/>
                      <a:pt x="4270820" y="1167003"/>
                    </a:cubicBezTo>
                    <a:cubicBezTo>
                      <a:pt x="4282916" y="1161764"/>
                      <a:pt x="4296632" y="1158145"/>
                      <a:pt x="4309587" y="1153287"/>
                    </a:cubicBezTo>
                    <a:cubicBezTo>
                      <a:pt x="4324731" y="1147572"/>
                      <a:pt x="4341210" y="1145477"/>
                      <a:pt x="4350449" y="1129665"/>
                    </a:cubicBezTo>
                    <a:cubicBezTo>
                      <a:pt x="4351496" y="1127951"/>
                      <a:pt x="4354640" y="1127665"/>
                      <a:pt x="4356164" y="1126046"/>
                    </a:cubicBezTo>
                    <a:cubicBezTo>
                      <a:pt x="4361021" y="1121093"/>
                      <a:pt x="4367308" y="1116521"/>
                      <a:pt x="4369880" y="1110520"/>
                    </a:cubicBezTo>
                    <a:cubicBezTo>
                      <a:pt x="4377309" y="1092994"/>
                      <a:pt x="4383119" y="1074896"/>
                      <a:pt x="4389787" y="1057085"/>
                    </a:cubicBezTo>
                    <a:cubicBezTo>
                      <a:pt x="4391216" y="1053275"/>
                      <a:pt x="4392549" y="1048417"/>
                      <a:pt x="4395502" y="1046226"/>
                    </a:cubicBezTo>
                    <a:cubicBezTo>
                      <a:pt x="4412552" y="1033653"/>
                      <a:pt x="4429888" y="1021556"/>
                      <a:pt x="4447413" y="1009650"/>
                    </a:cubicBezTo>
                    <a:cubicBezTo>
                      <a:pt x="4454462" y="1004887"/>
                      <a:pt x="4460367" y="1007555"/>
                      <a:pt x="4466654" y="1013079"/>
                    </a:cubicBezTo>
                    <a:cubicBezTo>
                      <a:pt x="4472750" y="1018318"/>
                      <a:pt x="4480275" y="1023747"/>
                      <a:pt x="4487894" y="1025081"/>
                    </a:cubicBezTo>
                    <a:cubicBezTo>
                      <a:pt x="4503135" y="1027652"/>
                      <a:pt x="4518946" y="1028224"/>
                      <a:pt x="4534472" y="1028224"/>
                    </a:cubicBezTo>
                    <a:cubicBezTo>
                      <a:pt x="4540282" y="1028224"/>
                      <a:pt x="4546473" y="1024795"/>
                      <a:pt x="4551903" y="1022033"/>
                    </a:cubicBezTo>
                    <a:cubicBezTo>
                      <a:pt x="4562189" y="1016794"/>
                      <a:pt x="4571714" y="1009745"/>
                      <a:pt x="4582382" y="1005364"/>
                    </a:cubicBezTo>
                    <a:cubicBezTo>
                      <a:pt x="4594765" y="1000316"/>
                      <a:pt x="4602194" y="992219"/>
                      <a:pt x="4605909" y="979551"/>
                    </a:cubicBezTo>
                    <a:cubicBezTo>
                      <a:pt x="4611434" y="960692"/>
                      <a:pt x="4624579" y="947547"/>
                      <a:pt x="4640104" y="936879"/>
                    </a:cubicBezTo>
                    <a:cubicBezTo>
                      <a:pt x="4659821" y="923258"/>
                      <a:pt x="4683348" y="923925"/>
                      <a:pt x="4705731" y="920591"/>
                    </a:cubicBezTo>
                    <a:cubicBezTo>
                      <a:pt x="4714304" y="919353"/>
                      <a:pt x="4723162" y="918305"/>
                      <a:pt x="4730973" y="915162"/>
                    </a:cubicBezTo>
                    <a:cubicBezTo>
                      <a:pt x="4760595" y="903351"/>
                      <a:pt x="4790218" y="892112"/>
                      <a:pt x="4822794" y="892397"/>
                    </a:cubicBezTo>
                    <a:cubicBezTo>
                      <a:pt x="4825460" y="892397"/>
                      <a:pt x="4828128" y="892112"/>
                      <a:pt x="4830794" y="891635"/>
                    </a:cubicBezTo>
                    <a:cubicBezTo>
                      <a:pt x="4853940" y="887730"/>
                      <a:pt x="4877848" y="886206"/>
                      <a:pt x="4894421" y="865442"/>
                    </a:cubicBezTo>
                    <a:cubicBezTo>
                      <a:pt x="4897469" y="861632"/>
                      <a:pt x="4904422" y="860489"/>
                      <a:pt x="4909756" y="858964"/>
                    </a:cubicBezTo>
                    <a:cubicBezTo>
                      <a:pt x="4918996" y="856488"/>
                      <a:pt x="4925188" y="851440"/>
                      <a:pt x="4928521" y="842391"/>
                    </a:cubicBezTo>
                    <a:cubicBezTo>
                      <a:pt x="4934141" y="826770"/>
                      <a:pt x="4940808" y="811435"/>
                      <a:pt x="4945857" y="795623"/>
                    </a:cubicBezTo>
                    <a:cubicBezTo>
                      <a:pt x="4949381" y="784765"/>
                      <a:pt x="4955953" y="778764"/>
                      <a:pt x="4966145" y="774287"/>
                    </a:cubicBezTo>
                    <a:cubicBezTo>
                      <a:pt x="4971860" y="771811"/>
                      <a:pt x="4976813" y="766382"/>
                      <a:pt x="4980909" y="761333"/>
                    </a:cubicBezTo>
                    <a:cubicBezTo>
                      <a:pt x="4985862" y="755237"/>
                      <a:pt x="4988433" y="747141"/>
                      <a:pt x="4993862" y="741712"/>
                    </a:cubicBezTo>
                    <a:cubicBezTo>
                      <a:pt x="5007102" y="728186"/>
                      <a:pt x="5011198" y="713232"/>
                      <a:pt x="5006816" y="694754"/>
                    </a:cubicBezTo>
                    <a:cubicBezTo>
                      <a:pt x="5002911" y="678371"/>
                      <a:pt x="5013198" y="656463"/>
                      <a:pt x="5026724" y="653129"/>
                    </a:cubicBezTo>
                    <a:cubicBezTo>
                      <a:pt x="5041678" y="649414"/>
                      <a:pt x="5051965" y="640271"/>
                      <a:pt x="5062538" y="630079"/>
                    </a:cubicBezTo>
                    <a:cubicBezTo>
                      <a:pt x="5068443" y="624364"/>
                      <a:pt x="5076730" y="619411"/>
                      <a:pt x="5084731" y="617982"/>
                    </a:cubicBezTo>
                    <a:cubicBezTo>
                      <a:pt x="5115116" y="612458"/>
                      <a:pt x="5143786" y="619220"/>
                      <a:pt x="5172647" y="630174"/>
                    </a:cubicBezTo>
                    <a:cubicBezTo>
                      <a:pt x="5191506" y="637318"/>
                      <a:pt x="5212461" y="639223"/>
                      <a:pt x="5232654" y="642080"/>
                    </a:cubicBezTo>
                    <a:cubicBezTo>
                      <a:pt x="5238941" y="642937"/>
                      <a:pt x="5246942" y="641033"/>
                      <a:pt x="5252371" y="637508"/>
                    </a:cubicBezTo>
                    <a:cubicBezTo>
                      <a:pt x="5271421" y="625316"/>
                      <a:pt x="5290376" y="612743"/>
                      <a:pt x="5308092" y="598646"/>
                    </a:cubicBezTo>
                    <a:cubicBezTo>
                      <a:pt x="5324571" y="585407"/>
                      <a:pt x="5343144" y="579882"/>
                      <a:pt x="5363147" y="581311"/>
                    </a:cubicBezTo>
                    <a:cubicBezTo>
                      <a:pt x="5377720" y="582359"/>
                      <a:pt x="5390864" y="579977"/>
                      <a:pt x="5404580" y="576358"/>
                    </a:cubicBezTo>
                    <a:cubicBezTo>
                      <a:pt x="5416010" y="573310"/>
                      <a:pt x="5428583" y="571214"/>
                      <a:pt x="5440203" y="572548"/>
                    </a:cubicBezTo>
                    <a:cubicBezTo>
                      <a:pt x="5456491" y="574453"/>
                      <a:pt x="5469922" y="571691"/>
                      <a:pt x="5482971" y="561880"/>
                    </a:cubicBezTo>
                    <a:cubicBezTo>
                      <a:pt x="5489924" y="556641"/>
                      <a:pt x="5498878" y="553879"/>
                      <a:pt x="5507165" y="550259"/>
                    </a:cubicBezTo>
                    <a:cubicBezTo>
                      <a:pt x="5519928" y="544640"/>
                      <a:pt x="5533168" y="539877"/>
                      <a:pt x="5545645" y="533591"/>
                    </a:cubicBezTo>
                    <a:cubicBezTo>
                      <a:pt x="5559076" y="526923"/>
                      <a:pt x="5571363" y="517684"/>
                      <a:pt x="5585079" y="511969"/>
                    </a:cubicBezTo>
                    <a:cubicBezTo>
                      <a:pt x="5599843" y="505778"/>
                      <a:pt x="5609368" y="496348"/>
                      <a:pt x="5615368" y="481679"/>
                    </a:cubicBezTo>
                    <a:cubicBezTo>
                      <a:pt x="5619179" y="472440"/>
                      <a:pt x="5624417" y="462629"/>
                      <a:pt x="5631656" y="456152"/>
                    </a:cubicBezTo>
                    <a:cubicBezTo>
                      <a:pt x="5646611" y="442913"/>
                      <a:pt x="5664136" y="432625"/>
                      <a:pt x="5679377" y="419576"/>
                    </a:cubicBezTo>
                    <a:cubicBezTo>
                      <a:pt x="5700808" y="401288"/>
                      <a:pt x="5720620" y="381857"/>
                      <a:pt x="5722525" y="350615"/>
                    </a:cubicBezTo>
                    <a:cubicBezTo>
                      <a:pt x="5723572" y="333375"/>
                      <a:pt x="5732716" y="326041"/>
                      <a:pt x="5749576" y="321945"/>
                    </a:cubicBezTo>
                    <a:cubicBezTo>
                      <a:pt x="5755195" y="320612"/>
                      <a:pt x="5763197" y="318040"/>
                      <a:pt x="5764911" y="313849"/>
                    </a:cubicBezTo>
                    <a:cubicBezTo>
                      <a:pt x="5770054" y="301371"/>
                      <a:pt x="5780722" y="298895"/>
                      <a:pt x="5791009" y="293942"/>
                    </a:cubicBezTo>
                    <a:cubicBezTo>
                      <a:pt x="5797201" y="290989"/>
                      <a:pt x="5804821" y="285179"/>
                      <a:pt x="5806440" y="279178"/>
                    </a:cubicBezTo>
                    <a:cubicBezTo>
                      <a:pt x="5813107" y="254889"/>
                      <a:pt x="5831395" y="240602"/>
                      <a:pt x="5848636" y="224885"/>
                    </a:cubicBezTo>
                    <a:cubicBezTo>
                      <a:pt x="5853684" y="220218"/>
                      <a:pt x="5859113" y="214884"/>
                      <a:pt x="5861590" y="208788"/>
                    </a:cubicBezTo>
                    <a:cubicBezTo>
                      <a:pt x="5866829" y="195643"/>
                      <a:pt x="5874639" y="186118"/>
                      <a:pt x="5888355" y="181166"/>
                    </a:cubicBezTo>
                    <a:cubicBezTo>
                      <a:pt x="5892736" y="179642"/>
                      <a:pt x="5896737" y="176117"/>
                      <a:pt x="5900071" y="172784"/>
                    </a:cubicBezTo>
                    <a:cubicBezTo>
                      <a:pt x="5907215" y="165545"/>
                      <a:pt x="5913215" y="157067"/>
                      <a:pt x="5920740" y="150305"/>
                    </a:cubicBezTo>
                    <a:cubicBezTo>
                      <a:pt x="5939885" y="132874"/>
                      <a:pt x="5958840" y="115729"/>
                      <a:pt x="5969985" y="91345"/>
                    </a:cubicBezTo>
                    <a:cubicBezTo>
                      <a:pt x="5975413" y="79439"/>
                      <a:pt x="5981605" y="66485"/>
                      <a:pt x="5991130" y="58293"/>
                    </a:cubicBezTo>
                    <a:cubicBezTo>
                      <a:pt x="6003227" y="47911"/>
                      <a:pt x="6019133" y="42005"/>
                      <a:pt x="6033325" y="33909"/>
                    </a:cubicBezTo>
                    <a:cubicBezTo>
                      <a:pt x="6040469" y="29813"/>
                      <a:pt x="6047137" y="24860"/>
                      <a:pt x="6054376" y="20955"/>
                    </a:cubicBezTo>
                    <a:cubicBezTo>
                      <a:pt x="6067234" y="14097"/>
                      <a:pt x="6080379" y="7715"/>
                      <a:pt x="6095524" y="0"/>
                    </a:cubicBezTo>
                    <a:close/>
                  </a:path>
                </a:pathLst>
              </a:custGeom>
              <a:blipFill>
                <a:blip r:embed="rId2">
                  <a:alphaModFix amt="57000"/>
                </a:blip>
                <a:tile tx="0" ty="0" sx="100000" sy="100000" flip="none" algn="tl"/>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grpSp>
      <p:sp>
        <p:nvSpPr>
          <p:cNvPr id="2" name="عنوان 1">
            <a:extLst>
              <a:ext uri="{FF2B5EF4-FFF2-40B4-BE49-F238E27FC236}">
                <a16:creationId xmlns:a16="http://schemas.microsoft.com/office/drawing/2014/main" id="{6E229D6A-3854-41C3-EB44-B1A07B30F74B}"/>
              </a:ext>
            </a:extLst>
          </p:cNvPr>
          <p:cNvSpPr>
            <a:spLocks noGrp="1"/>
          </p:cNvSpPr>
          <p:nvPr>
            <p:ph type="title"/>
          </p:nvPr>
        </p:nvSpPr>
        <p:spPr>
          <a:xfrm>
            <a:off x="958119" y="1570381"/>
            <a:ext cx="10089631" cy="2308324"/>
          </a:xfrm>
        </p:spPr>
        <p:txBody>
          <a:bodyPr vert="horz" lIns="91440" tIns="45720" rIns="91440" bIns="45720" rtlCol="0" anchor="b">
            <a:normAutofit/>
          </a:bodyPr>
          <a:lstStyle/>
          <a:p>
            <a:pPr algn="ctr" rtl="1"/>
            <a:r>
              <a:rPr lang="en-US" sz="5600" kern="1200" dirty="0">
                <a:solidFill>
                  <a:schemeClr val="bg1"/>
                </a:solidFill>
                <a:latin typeface="+mj-lt"/>
                <a:ea typeface="+mj-ea"/>
                <a:cs typeface="+mj-cs"/>
              </a:rPr>
              <a:t>صور أخرى لخرق أخلاقيات النشر العلمي</a:t>
            </a:r>
          </a:p>
        </p:txBody>
      </p:sp>
    </p:spTree>
    <p:extLst>
      <p:ext uri="{BB962C8B-B14F-4D97-AF65-F5344CB8AC3E}">
        <p14:creationId xmlns:p14="http://schemas.microsoft.com/office/powerpoint/2010/main" val="322987123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عنصر نائب للمحتوى 1">
            <a:extLst>
              <a:ext uri="{FF2B5EF4-FFF2-40B4-BE49-F238E27FC236}">
                <a16:creationId xmlns:a16="http://schemas.microsoft.com/office/drawing/2014/main" id="{0E09A4A2-EAE7-18FD-5263-CB8408DFF74B}"/>
              </a:ext>
            </a:extLst>
          </p:cNvPr>
          <p:cNvGraphicFramePr>
            <a:graphicFrameLocks noGrp="1"/>
          </p:cNvGraphicFramePr>
          <p:nvPr>
            <p:ph idx="1"/>
            <p:extLst>
              <p:ext uri="{D42A27DB-BD31-4B8C-83A1-F6EECF244321}">
                <p14:modId xmlns:p14="http://schemas.microsoft.com/office/powerpoint/2010/main" val="3295256775"/>
              </p:ext>
            </p:extLst>
          </p:nvPr>
        </p:nvGraphicFramePr>
        <p:xfrm>
          <a:off x="838200" y="734518"/>
          <a:ext cx="10515600" cy="585216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06341772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عنصر نائب للمحتوى 1">
            <a:extLst>
              <a:ext uri="{FF2B5EF4-FFF2-40B4-BE49-F238E27FC236}">
                <a16:creationId xmlns:a16="http://schemas.microsoft.com/office/drawing/2014/main" id="{28B41CFE-DB35-CB1D-A9E4-1015AAB49256}"/>
              </a:ext>
            </a:extLst>
          </p:cNvPr>
          <p:cNvGraphicFramePr>
            <a:graphicFrameLocks noGrp="1"/>
          </p:cNvGraphicFramePr>
          <p:nvPr>
            <p:ph idx="1"/>
            <p:extLst>
              <p:ext uri="{D42A27DB-BD31-4B8C-83A1-F6EECF244321}">
                <p14:modId xmlns:p14="http://schemas.microsoft.com/office/powerpoint/2010/main" val="2209327364"/>
              </p:ext>
            </p:extLst>
          </p:nvPr>
        </p:nvGraphicFramePr>
        <p:xfrm>
          <a:off x="734518" y="989351"/>
          <a:ext cx="10619282" cy="518761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37848124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0B761509-3B9A-49A6-A84B-C3D86811697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12191997"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1" name="Freeform: Shape 10">
            <a:extLst>
              <a:ext uri="{FF2B5EF4-FFF2-40B4-BE49-F238E27FC236}">
                <a16:creationId xmlns:a16="http://schemas.microsoft.com/office/drawing/2014/main" id="{91DE43FD-EB47-414A-B0AB-169B0FFFA52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272922" cy="6858000"/>
          </a:xfrm>
          <a:custGeom>
            <a:avLst/>
            <a:gdLst>
              <a:gd name="connsiteX0" fmla="*/ 0 w 9272922"/>
              <a:gd name="connsiteY0" fmla="*/ 0 h 6858000"/>
              <a:gd name="connsiteX1" fmla="*/ 1733417 w 9272922"/>
              <a:gd name="connsiteY1" fmla="*/ 0 h 6858000"/>
              <a:gd name="connsiteX2" fmla="*/ 3307976 w 9272922"/>
              <a:gd name="connsiteY2" fmla="*/ 0 h 6858000"/>
              <a:gd name="connsiteX3" fmla="*/ 8126249 w 9272922"/>
              <a:gd name="connsiteY3" fmla="*/ 0 h 6858000"/>
              <a:gd name="connsiteX4" fmla="*/ 8138896 w 9272922"/>
              <a:gd name="connsiteY4" fmla="*/ 31774 h 6858000"/>
              <a:gd name="connsiteX5" fmla="*/ 9193904 w 9272922"/>
              <a:gd name="connsiteY5" fmla="*/ 2682457 h 6858000"/>
              <a:gd name="connsiteX6" fmla="*/ 9193904 w 9272922"/>
              <a:gd name="connsiteY6" fmla="*/ 3752208 h 6858000"/>
              <a:gd name="connsiteX7" fmla="*/ 8036400 w 9272922"/>
              <a:gd name="connsiteY7" fmla="*/ 6660411 h 6858000"/>
              <a:gd name="connsiteX8" fmla="*/ 7957938 w 9272922"/>
              <a:gd name="connsiteY8" fmla="*/ 6857542 h 6858000"/>
              <a:gd name="connsiteX9" fmla="*/ 3307976 w 9272922"/>
              <a:gd name="connsiteY9" fmla="*/ 6857542 h 6858000"/>
              <a:gd name="connsiteX10" fmla="*/ 3307976 w 9272922"/>
              <a:gd name="connsiteY10" fmla="*/ 6858000 h 6858000"/>
              <a:gd name="connsiteX11" fmla="*/ 0 w 9272922"/>
              <a:gd name="connsiteY11"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9272922" h="6858000">
                <a:moveTo>
                  <a:pt x="0" y="0"/>
                </a:moveTo>
                <a:lnTo>
                  <a:pt x="1733417" y="0"/>
                </a:lnTo>
                <a:lnTo>
                  <a:pt x="3307976" y="0"/>
                </a:lnTo>
                <a:lnTo>
                  <a:pt x="8126249" y="0"/>
                </a:lnTo>
                <a:lnTo>
                  <a:pt x="8138896" y="31774"/>
                </a:lnTo>
                <a:cubicBezTo>
                  <a:pt x="9193904" y="2682457"/>
                  <a:pt x="9193904" y="2682457"/>
                  <a:pt x="9193904" y="2682457"/>
                </a:cubicBezTo>
                <a:cubicBezTo>
                  <a:pt x="9299262" y="2988100"/>
                  <a:pt x="9299262" y="3446565"/>
                  <a:pt x="9193904" y="3752208"/>
                </a:cubicBezTo>
                <a:cubicBezTo>
                  <a:pt x="8709916" y="4968215"/>
                  <a:pt x="8331802" y="5918220"/>
                  <a:pt x="8036400" y="6660411"/>
                </a:cubicBezTo>
                <a:lnTo>
                  <a:pt x="7957938" y="6857542"/>
                </a:lnTo>
                <a:lnTo>
                  <a:pt x="3307976" y="6857542"/>
                </a:lnTo>
                <a:lnTo>
                  <a:pt x="3307976" y="6858000"/>
                </a:lnTo>
                <a:lnTo>
                  <a:pt x="0" y="685800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4" name="صورة 3" descr="صورة تحتوي على نص, رسم, تصميم الجرافيك, الرسومات&#10;&#10;تم إنشاء الوصف تلقائياً">
            <a:extLst>
              <a:ext uri="{FF2B5EF4-FFF2-40B4-BE49-F238E27FC236}">
                <a16:creationId xmlns:a16="http://schemas.microsoft.com/office/drawing/2014/main" id="{11EB13D7-E40B-D4DF-1BEF-2B23C86549F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43467" y="1190042"/>
            <a:ext cx="7047923" cy="4473681"/>
          </a:xfrm>
          <a:prstGeom prst="rect">
            <a:avLst/>
          </a:prstGeom>
        </p:spPr>
      </p:pic>
      <p:grpSp>
        <p:nvGrpSpPr>
          <p:cNvPr id="13" name="Group 12">
            <a:extLst>
              <a:ext uri="{FF2B5EF4-FFF2-40B4-BE49-F238E27FC236}">
                <a16:creationId xmlns:a16="http://schemas.microsoft.com/office/drawing/2014/main" id="{58495BCC-CE77-4CC2-952E-846F41119FD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160561" y="1075188"/>
            <a:ext cx="1562267" cy="1172973"/>
            <a:chOff x="9160561" y="1075188"/>
            <a:chExt cx="1562267" cy="1172973"/>
          </a:xfrm>
        </p:grpSpPr>
        <p:sp>
          <p:nvSpPr>
            <p:cNvPr id="14" name="Freeform 5">
              <a:extLst>
                <a:ext uri="{FF2B5EF4-FFF2-40B4-BE49-F238E27FC236}">
                  <a16:creationId xmlns:a16="http://schemas.microsoft.com/office/drawing/2014/main" id="{1B42538B-E30F-4967-A6C1-8EBA775F4D6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9160561" y="1423846"/>
              <a:ext cx="935037" cy="824315"/>
            </a:xfrm>
            <a:custGeom>
              <a:avLst/>
              <a:gdLst>
                <a:gd name="T0" fmla="*/ 225 w 785"/>
                <a:gd name="T1" fmla="*/ 692 h 692"/>
                <a:gd name="T2" fmla="*/ 177 w 785"/>
                <a:gd name="T3" fmla="*/ 665 h 692"/>
                <a:gd name="T4" fmla="*/ 9 w 785"/>
                <a:gd name="T5" fmla="*/ 374 h 692"/>
                <a:gd name="T6" fmla="*/ 9 w 785"/>
                <a:gd name="T7" fmla="*/ 318 h 692"/>
                <a:gd name="T8" fmla="*/ 177 w 785"/>
                <a:gd name="T9" fmla="*/ 27 h 692"/>
                <a:gd name="T10" fmla="*/ 225 w 785"/>
                <a:gd name="T11" fmla="*/ 0 h 692"/>
                <a:gd name="T12" fmla="*/ 561 w 785"/>
                <a:gd name="T13" fmla="*/ 0 h 692"/>
                <a:gd name="T14" fmla="*/ 609 w 785"/>
                <a:gd name="T15" fmla="*/ 27 h 692"/>
                <a:gd name="T16" fmla="*/ 777 w 785"/>
                <a:gd name="T17" fmla="*/ 318 h 692"/>
                <a:gd name="T18" fmla="*/ 777 w 785"/>
                <a:gd name="T19" fmla="*/ 374 h 692"/>
                <a:gd name="T20" fmla="*/ 609 w 785"/>
                <a:gd name="T21" fmla="*/ 665 h 692"/>
                <a:gd name="T22" fmla="*/ 561 w 785"/>
                <a:gd name="T23" fmla="*/ 692 h 692"/>
                <a:gd name="T24" fmla="*/ 225 w 785"/>
                <a:gd name="T25" fmla="*/ 692 h 6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85" h="692">
                  <a:moveTo>
                    <a:pt x="225" y="692"/>
                  </a:moveTo>
                  <a:cubicBezTo>
                    <a:pt x="207" y="692"/>
                    <a:pt x="185" y="680"/>
                    <a:pt x="177" y="665"/>
                  </a:cubicBezTo>
                  <a:cubicBezTo>
                    <a:pt x="9" y="374"/>
                    <a:pt x="9" y="374"/>
                    <a:pt x="9" y="374"/>
                  </a:cubicBezTo>
                  <a:cubicBezTo>
                    <a:pt x="0" y="358"/>
                    <a:pt x="0" y="334"/>
                    <a:pt x="9" y="318"/>
                  </a:cubicBezTo>
                  <a:cubicBezTo>
                    <a:pt x="177" y="27"/>
                    <a:pt x="177" y="27"/>
                    <a:pt x="177" y="27"/>
                  </a:cubicBezTo>
                  <a:cubicBezTo>
                    <a:pt x="185" y="12"/>
                    <a:pt x="207" y="0"/>
                    <a:pt x="225" y="0"/>
                  </a:cubicBezTo>
                  <a:cubicBezTo>
                    <a:pt x="561" y="0"/>
                    <a:pt x="561" y="0"/>
                    <a:pt x="561" y="0"/>
                  </a:cubicBezTo>
                  <a:cubicBezTo>
                    <a:pt x="578" y="0"/>
                    <a:pt x="600" y="12"/>
                    <a:pt x="609" y="27"/>
                  </a:cubicBezTo>
                  <a:cubicBezTo>
                    <a:pt x="777" y="318"/>
                    <a:pt x="777" y="318"/>
                    <a:pt x="777" y="318"/>
                  </a:cubicBezTo>
                  <a:cubicBezTo>
                    <a:pt x="785" y="334"/>
                    <a:pt x="785" y="358"/>
                    <a:pt x="777" y="374"/>
                  </a:cubicBezTo>
                  <a:cubicBezTo>
                    <a:pt x="609" y="665"/>
                    <a:pt x="609" y="665"/>
                    <a:pt x="609" y="665"/>
                  </a:cubicBezTo>
                  <a:cubicBezTo>
                    <a:pt x="600" y="680"/>
                    <a:pt x="578" y="692"/>
                    <a:pt x="561" y="692"/>
                  </a:cubicBezTo>
                  <a:lnTo>
                    <a:pt x="225" y="692"/>
                  </a:lnTo>
                  <a:close/>
                </a:path>
              </a:pathLst>
            </a:custGeom>
            <a:noFill/>
            <a:ln w="28575" cmpd="sng">
              <a:solidFill>
                <a:schemeClr val="bg1"/>
              </a:solidFill>
            </a:ln>
          </p:spPr>
          <p:txBody>
            <a:bodyPr vert="horz" wrap="square" lIns="91440" tIns="45720" rIns="91440" bIns="45720" numCol="1" anchor="t" anchorCtr="0" compatLnSpc="1">
              <a:prstTxWarp prst="textNoShape">
                <a:avLst/>
              </a:prstTxWarp>
            </a:bodyPr>
            <a:lstStyle/>
            <a:p>
              <a:endParaRPr lang="en-US"/>
            </a:p>
          </p:txBody>
        </p:sp>
        <p:sp>
          <p:nvSpPr>
            <p:cNvPr id="15" name="Freeform 5">
              <a:extLst>
                <a:ext uri="{FF2B5EF4-FFF2-40B4-BE49-F238E27FC236}">
                  <a16:creationId xmlns:a16="http://schemas.microsoft.com/office/drawing/2014/main" id="{9A6BD9AC-4DE7-4B20-8547-4E3B375C21F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9960661" y="1075188"/>
              <a:ext cx="762167" cy="671915"/>
            </a:xfrm>
            <a:custGeom>
              <a:avLst/>
              <a:gdLst>
                <a:gd name="T0" fmla="*/ 225 w 785"/>
                <a:gd name="T1" fmla="*/ 692 h 692"/>
                <a:gd name="T2" fmla="*/ 177 w 785"/>
                <a:gd name="T3" fmla="*/ 665 h 692"/>
                <a:gd name="T4" fmla="*/ 9 w 785"/>
                <a:gd name="T5" fmla="*/ 374 h 692"/>
                <a:gd name="T6" fmla="*/ 9 w 785"/>
                <a:gd name="T7" fmla="*/ 318 h 692"/>
                <a:gd name="T8" fmla="*/ 177 w 785"/>
                <a:gd name="T9" fmla="*/ 27 h 692"/>
                <a:gd name="T10" fmla="*/ 225 w 785"/>
                <a:gd name="T11" fmla="*/ 0 h 692"/>
                <a:gd name="T12" fmla="*/ 561 w 785"/>
                <a:gd name="T13" fmla="*/ 0 h 692"/>
                <a:gd name="T14" fmla="*/ 609 w 785"/>
                <a:gd name="T15" fmla="*/ 27 h 692"/>
                <a:gd name="T16" fmla="*/ 777 w 785"/>
                <a:gd name="T17" fmla="*/ 318 h 692"/>
                <a:gd name="T18" fmla="*/ 777 w 785"/>
                <a:gd name="T19" fmla="*/ 374 h 692"/>
                <a:gd name="T20" fmla="*/ 609 w 785"/>
                <a:gd name="T21" fmla="*/ 665 h 692"/>
                <a:gd name="T22" fmla="*/ 561 w 785"/>
                <a:gd name="T23" fmla="*/ 692 h 692"/>
                <a:gd name="T24" fmla="*/ 225 w 785"/>
                <a:gd name="T25" fmla="*/ 692 h 6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85" h="692">
                  <a:moveTo>
                    <a:pt x="225" y="692"/>
                  </a:moveTo>
                  <a:cubicBezTo>
                    <a:pt x="207" y="692"/>
                    <a:pt x="185" y="680"/>
                    <a:pt x="177" y="665"/>
                  </a:cubicBezTo>
                  <a:cubicBezTo>
                    <a:pt x="9" y="374"/>
                    <a:pt x="9" y="374"/>
                    <a:pt x="9" y="374"/>
                  </a:cubicBezTo>
                  <a:cubicBezTo>
                    <a:pt x="0" y="358"/>
                    <a:pt x="0" y="334"/>
                    <a:pt x="9" y="318"/>
                  </a:cubicBezTo>
                  <a:cubicBezTo>
                    <a:pt x="177" y="27"/>
                    <a:pt x="177" y="27"/>
                    <a:pt x="177" y="27"/>
                  </a:cubicBezTo>
                  <a:cubicBezTo>
                    <a:pt x="185" y="12"/>
                    <a:pt x="207" y="0"/>
                    <a:pt x="225" y="0"/>
                  </a:cubicBezTo>
                  <a:cubicBezTo>
                    <a:pt x="561" y="0"/>
                    <a:pt x="561" y="0"/>
                    <a:pt x="561" y="0"/>
                  </a:cubicBezTo>
                  <a:cubicBezTo>
                    <a:pt x="578" y="0"/>
                    <a:pt x="600" y="12"/>
                    <a:pt x="609" y="27"/>
                  </a:cubicBezTo>
                  <a:cubicBezTo>
                    <a:pt x="777" y="318"/>
                    <a:pt x="777" y="318"/>
                    <a:pt x="777" y="318"/>
                  </a:cubicBezTo>
                  <a:cubicBezTo>
                    <a:pt x="785" y="334"/>
                    <a:pt x="785" y="358"/>
                    <a:pt x="777" y="374"/>
                  </a:cubicBezTo>
                  <a:cubicBezTo>
                    <a:pt x="609" y="665"/>
                    <a:pt x="609" y="665"/>
                    <a:pt x="609" y="665"/>
                  </a:cubicBezTo>
                  <a:cubicBezTo>
                    <a:pt x="600" y="680"/>
                    <a:pt x="578" y="692"/>
                    <a:pt x="561" y="692"/>
                  </a:cubicBezTo>
                  <a:lnTo>
                    <a:pt x="225" y="692"/>
                  </a:lnTo>
                  <a:close/>
                </a:path>
              </a:pathLst>
            </a:custGeom>
            <a:noFill/>
            <a:ln w="28575" cmpd="sng">
              <a:solidFill>
                <a:schemeClr val="bg1"/>
              </a:solidFill>
            </a:ln>
          </p:spPr>
          <p:txBody>
            <a:bodyPr vert="horz" wrap="square" lIns="91440" tIns="45720" rIns="91440" bIns="45720" numCol="1" anchor="t" anchorCtr="0" compatLnSpc="1">
              <a:prstTxWarp prst="textNoShape">
                <a:avLst/>
              </a:prstTxWarp>
            </a:bodyPr>
            <a:lstStyle/>
            <a:p>
              <a:endParaRPr lang="en-US"/>
            </a:p>
          </p:txBody>
        </p:sp>
      </p:grpSp>
    </p:spTree>
    <p:extLst>
      <p:ext uri="{BB962C8B-B14F-4D97-AF65-F5344CB8AC3E}">
        <p14:creationId xmlns:p14="http://schemas.microsoft.com/office/powerpoint/2010/main" val="358923452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3634</TotalTime>
  <Words>1117</Words>
  <Application>Microsoft Office PowerPoint</Application>
  <PresentationFormat>شاشة عريضة</PresentationFormat>
  <Paragraphs>81</Paragraphs>
  <Slides>25</Slides>
  <Notes>1</Notes>
  <HiddenSlides>0</HiddenSlides>
  <MMClips>0</MMClips>
  <ScaleCrop>false</ScaleCrop>
  <HeadingPairs>
    <vt:vector size="6" baseType="variant">
      <vt:variant>
        <vt:lpstr>الخطوط المستخدمة</vt:lpstr>
      </vt:variant>
      <vt:variant>
        <vt:i4>6</vt:i4>
      </vt:variant>
      <vt:variant>
        <vt:lpstr>نسق</vt:lpstr>
      </vt:variant>
      <vt:variant>
        <vt:i4>1</vt:i4>
      </vt:variant>
      <vt:variant>
        <vt:lpstr>عناوين الشرائح</vt:lpstr>
      </vt:variant>
      <vt:variant>
        <vt:i4>25</vt:i4>
      </vt:variant>
    </vt:vector>
  </HeadingPairs>
  <TitlesOfParts>
    <vt:vector size="32" baseType="lpstr">
      <vt:lpstr>Arial</vt:lpstr>
      <vt:lpstr>Calibri</vt:lpstr>
      <vt:lpstr>Calibri Light</vt:lpstr>
      <vt:lpstr>Sakkal Majalla</vt:lpstr>
      <vt:lpstr>Times New Roman</vt:lpstr>
      <vt:lpstr>Wingdings</vt:lpstr>
      <vt:lpstr>Office Theme</vt:lpstr>
      <vt:lpstr>عرض تقديمي في PowerPoint</vt:lpstr>
      <vt:lpstr>عناصر الحلقة النقاشية الرابعة </vt:lpstr>
      <vt:lpstr>عرض تقديمي في PowerPoint</vt:lpstr>
      <vt:lpstr>تعريف أخلاقيات النشر العلمي Publication Ethics</vt:lpstr>
      <vt:lpstr>عرض تقديمي في PowerPoint</vt:lpstr>
      <vt:lpstr>مبررات وأسباب الاهتمام بأخلاقيات النشر العلمي</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صور أخرى لخرق أخلاقيات النشر العلمي</vt:lpstr>
      <vt:lpstr>عرض تقديمي في PowerPoint</vt:lpstr>
      <vt:lpstr>عرض تقديمي في PowerPoint</vt:lpstr>
      <vt:lpstr>عرض تقديمي في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Amira Mohamed Shawky</cp:lastModifiedBy>
  <cp:revision>252</cp:revision>
  <dcterms:created xsi:type="dcterms:W3CDTF">2023-04-29T09:08:23Z</dcterms:created>
  <dcterms:modified xsi:type="dcterms:W3CDTF">2023-10-18T18:09:14Z</dcterms:modified>
</cp:coreProperties>
</file>