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4" r:id="rId1"/>
  </p:sldMasterIdLst>
  <p:notesMasterIdLst>
    <p:notesMasterId r:id="rId46"/>
  </p:notesMasterIdLst>
  <p:handoutMasterIdLst>
    <p:handoutMasterId r:id="rId47"/>
  </p:handoutMasterIdLst>
  <p:sldIdLst>
    <p:sldId id="299" r:id="rId2"/>
    <p:sldId id="397" r:id="rId3"/>
    <p:sldId id="258" r:id="rId4"/>
    <p:sldId id="316" r:id="rId5"/>
    <p:sldId id="287" r:id="rId6"/>
    <p:sldId id="317" r:id="rId7"/>
    <p:sldId id="280" r:id="rId8"/>
    <p:sldId id="282" r:id="rId9"/>
    <p:sldId id="369" r:id="rId10"/>
    <p:sldId id="318" r:id="rId11"/>
    <p:sldId id="323" r:id="rId12"/>
    <p:sldId id="398" r:id="rId13"/>
    <p:sldId id="405" r:id="rId14"/>
    <p:sldId id="406" r:id="rId15"/>
    <p:sldId id="399" r:id="rId16"/>
    <p:sldId id="355" r:id="rId17"/>
    <p:sldId id="321" r:id="rId18"/>
    <p:sldId id="407" r:id="rId19"/>
    <p:sldId id="261" r:id="rId20"/>
    <p:sldId id="408" r:id="rId21"/>
    <p:sldId id="262" r:id="rId22"/>
    <p:sldId id="400" r:id="rId23"/>
    <p:sldId id="339" r:id="rId24"/>
    <p:sldId id="268" r:id="rId25"/>
    <p:sldId id="382" r:id="rId26"/>
    <p:sldId id="401" r:id="rId27"/>
    <p:sldId id="388" r:id="rId28"/>
    <p:sldId id="389" r:id="rId29"/>
    <p:sldId id="278" r:id="rId30"/>
    <p:sldId id="279" r:id="rId31"/>
    <p:sldId id="402" r:id="rId32"/>
    <p:sldId id="284" r:id="rId33"/>
    <p:sldId id="404" r:id="rId34"/>
    <p:sldId id="331" r:id="rId35"/>
    <p:sldId id="334" r:id="rId36"/>
    <p:sldId id="335" r:id="rId37"/>
    <p:sldId id="392" r:id="rId38"/>
    <p:sldId id="391" r:id="rId39"/>
    <p:sldId id="393" r:id="rId40"/>
    <p:sldId id="336" r:id="rId41"/>
    <p:sldId id="394" r:id="rId42"/>
    <p:sldId id="395" r:id="rId43"/>
    <p:sldId id="338" r:id="rId44"/>
    <p:sldId id="385" r:id="rId45"/>
  </p:sldIdLst>
  <p:sldSz cx="9144000" cy="6858000" type="screen4x3"/>
  <p:notesSz cx="7086600" cy="9372600"/>
  <p:defaultTextStyle>
    <a:defPPr>
      <a:defRPr lang="en-US"/>
    </a:defPPr>
    <a:lvl1pPr algn="l" rtl="0" eaLnBrk="0" fontAlgn="base" hangingPunct="0">
      <a:spcBef>
        <a:spcPct val="0"/>
      </a:spcBef>
      <a:spcAft>
        <a:spcPct val="0"/>
      </a:spcAft>
      <a:defRPr kern="1200">
        <a:solidFill>
          <a:schemeClr val="tx1"/>
        </a:solidFill>
        <a:latin typeface="Verdana" panose="020B060403050404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Verdana" panose="020B060403050404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Verdana" panose="020B060403050404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Verdana" panose="020B060403050404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Verdana" panose="020B060403050404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816">
          <p15:clr>
            <a:srgbClr val="A4A3A4"/>
          </p15:clr>
        </p15:guide>
        <p15:guide id="2" pos="4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358" autoAdjust="0"/>
    <p:restoredTop sz="94667"/>
  </p:normalViewPr>
  <p:slideViewPr>
    <p:cSldViewPr snapToGrid="0">
      <p:cViewPr varScale="1">
        <p:scale>
          <a:sx n="78" d="100"/>
          <a:sy n="78" d="100"/>
        </p:scale>
        <p:origin x="1258" y="72"/>
      </p:cViewPr>
      <p:guideLst>
        <p:guide orient="horz" pos="816"/>
        <p:guide pos="4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8F356BD1-B3C4-1944-A475-7B3D632BC8EE}"/>
              </a:ext>
            </a:extLst>
          </p:cNvPr>
          <p:cNvSpPr>
            <a:spLocks noGrp="1" noChangeArrowheads="1"/>
          </p:cNvSpPr>
          <p:nvPr>
            <p:ph type="hdr" sz="quarter"/>
          </p:nvPr>
        </p:nvSpPr>
        <p:spPr bwMode="auto">
          <a:xfrm>
            <a:off x="0" y="0"/>
            <a:ext cx="3106738" cy="446088"/>
          </a:xfrm>
          <a:prstGeom prst="rect">
            <a:avLst/>
          </a:prstGeom>
          <a:noFill/>
          <a:ln w="9525">
            <a:noFill/>
            <a:miter lim="800000"/>
            <a:headEnd/>
            <a:tailEnd/>
          </a:ln>
        </p:spPr>
        <p:txBody>
          <a:bodyPr vert="horz" wrap="none" lIns="89090" tIns="44546" rIns="89090" bIns="44546" numCol="1" anchor="ctr" anchorCtr="0" compatLnSpc="1">
            <a:prstTxWarp prst="textNoShape">
              <a:avLst/>
            </a:prstTxWarp>
          </a:bodyPr>
          <a:lstStyle>
            <a:lvl1pPr defTabSz="891460">
              <a:defRPr sz="1100">
                <a:latin typeface="Helvetica" charset="0"/>
                <a:ea typeface="ＭＳ Ｐゴシック" charset="-128"/>
                <a:cs typeface="ＭＳ Ｐゴシック" charset="-128"/>
              </a:defRPr>
            </a:lvl1pPr>
          </a:lstStyle>
          <a:p>
            <a:pPr>
              <a:defRPr/>
            </a:pPr>
            <a:endParaRPr lang="en-US"/>
          </a:p>
        </p:txBody>
      </p:sp>
      <p:sp>
        <p:nvSpPr>
          <p:cNvPr id="46083" name="Rectangle 3">
            <a:extLst>
              <a:ext uri="{FF2B5EF4-FFF2-40B4-BE49-F238E27FC236}">
                <a16:creationId xmlns:a16="http://schemas.microsoft.com/office/drawing/2014/main" id="{A6E449C2-B496-7D43-9403-8F451B6F606B}"/>
              </a:ext>
            </a:extLst>
          </p:cNvPr>
          <p:cNvSpPr>
            <a:spLocks noGrp="1" noChangeArrowheads="1"/>
          </p:cNvSpPr>
          <p:nvPr>
            <p:ph type="dt" sz="quarter" idx="1"/>
          </p:nvPr>
        </p:nvSpPr>
        <p:spPr bwMode="auto">
          <a:xfrm>
            <a:off x="3994150" y="0"/>
            <a:ext cx="3105150" cy="446088"/>
          </a:xfrm>
          <a:prstGeom prst="rect">
            <a:avLst/>
          </a:prstGeom>
          <a:noFill/>
          <a:ln w="9525">
            <a:noFill/>
            <a:miter lim="800000"/>
            <a:headEnd/>
            <a:tailEnd/>
          </a:ln>
        </p:spPr>
        <p:txBody>
          <a:bodyPr vert="horz" wrap="none" lIns="89090" tIns="44546" rIns="89090" bIns="44546" numCol="1" anchor="ctr" anchorCtr="0" compatLnSpc="1">
            <a:prstTxWarp prst="textNoShape">
              <a:avLst/>
            </a:prstTxWarp>
          </a:bodyPr>
          <a:lstStyle>
            <a:lvl1pPr algn="r" defTabSz="891460">
              <a:defRPr sz="1100">
                <a:latin typeface="Helvetica" charset="0"/>
                <a:ea typeface="ＭＳ Ｐゴシック" charset="-128"/>
                <a:cs typeface="ＭＳ Ｐゴシック" charset="-128"/>
              </a:defRPr>
            </a:lvl1pPr>
          </a:lstStyle>
          <a:p>
            <a:pPr>
              <a:defRPr/>
            </a:pPr>
            <a:endParaRPr lang="en-US"/>
          </a:p>
        </p:txBody>
      </p:sp>
      <p:sp>
        <p:nvSpPr>
          <p:cNvPr id="46084" name="Rectangle 4">
            <a:extLst>
              <a:ext uri="{FF2B5EF4-FFF2-40B4-BE49-F238E27FC236}">
                <a16:creationId xmlns:a16="http://schemas.microsoft.com/office/drawing/2014/main" id="{F77B5457-DF9D-AB4E-8C73-23511BE65CAC}"/>
              </a:ext>
            </a:extLst>
          </p:cNvPr>
          <p:cNvSpPr>
            <a:spLocks noGrp="1" noChangeArrowheads="1"/>
          </p:cNvSpPr>
          <p:nvPr>
            <p:ph type="ftr" sz="quarter" idx="2"/>
          </p:nvPr>
        </p:nvSpPr>
        <p:spPr bwMode="auto">
          <a:xfrm>
            <a:off x="0" y="8939213"/>
            <a:ext cx="3106738" cy="446087"/>
          </a:xfrm>
          <a:prstGeom prst="rect">
            <a:avLst/>
          </a:prstGeom>
          <a:noFill/>
          <a:ln w="9525">
            <a:noFill/>
            <a:miter lim="800000"/>
            <a:headEnd/>
            <a:tailEnd/>
          </a:ln>
        </p:spPr>
        <p:txBody>
          <a:bodyPr vert="horz" wrap="none" lIns="89090" tIns="44546" rIns="89090" bIns="44546" numCol="1" anchor="b" anchorCtr="0" compatLnSpc="1">
            <a:prstTxWarp prst="textNoShape">
              <a:avLst/>
            </a:prstTxWarp>
          </a:bodyPr>
          <a:lstStyle>
            <a:lvl1pPr defTabSz="891460">
              <a:defRPr sz="1100">
                <a:latin typeface="Helvetica" charset="0"/>
                <a:ea typeface="ＭＳ Ｐゴシック" charset="-128"/>
                <a:cs typeface="ＭＳ Ｐゴシック" charset="-128"/>
              </a:defRPr>
            </a:lvl1pPr>
          </a:lstStyle>
          <a:p>
            <a:pPr>
              <a:defRPr/>
            </a:pPr>
            <a:endParaRPr lang="en-US"/>
          </a:p>
        </p:txBody>
      </p:sp>
      <p:sp>
        <p:nvSpPr>
          <p:cNvPr id="46085" name="Rectangle 5">
            <a:extLst>
              <a:ext uri="{FF2B5EF4-FFF2-40B4-BE49-F238E27FC236}">
                <a16:creationId xmlns:a16="http://schemas.microsoft.com/office/drawing/2014/main" id="{D93D5966-8127-6044-890D-BA39F7ACAB53}"/>
              </a:ext>
            </a:extLst>
          </p:cNvPr>
          <p:cNvSpPr>
            <a:spLocks noGrp="1" noChangeArrowheads="1"/>
          </p:cNvSpPr>
          <p:nvPr>
            <p:ph type="sldNum" sz="quarter" idx="3"/>
          </p:nvPr>
        </p:nvSpPr>
        <p:spPr bwMode="auto">
          <a:xfrm>
            <a:off x="3994150" y="8939213"/>
            <a:ext cx="3105150" cy="446087"/>
          </a:xfrm>
          <a:prstGeom prst="rect">
            <a:avLst/>
          </a:prstGeom>
          <a:noFill/>
          <a:ln w="9525">
            <a:noFill/>
            <a:miter lim="800000"/>
            <a:headEnd/>
            <a:tailEnd/>
          </a:ln>
        </p:spPr>
        <p:txBody>
          <a:bodyPr vert="horz" wrap="none" lIns="89090" tIns="44546" rIns="89090" bIns="44546" numCol="1" anchor="b" anchorCtr="0" compatLnSpc="1">
            <a:prstTxWarp prst="textNoShape">
              <a:avLst/>
            </a:prstTxWarp>
          </a:bodyPr>
          <a:lstStyle>
            <a:lvl1pPr algn="r" defTabSz="890588">
              <a:defRPr sz="1100">
                <a:latin typeface="Helvetica" pitchFamily="2" charset="0"/>
              </a:defRPr>
            </a:lvl1pPr>
          </a:lstStyle>
          <a:p>
            <a:pPr>
              <a:defRPr/>
            </a:pPr>
            <a:fld id="{4C256248-9AFB-4C3E-BD54-6F1CB35B5317}"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6C7FA074-91DA-3947-920D-1AB5AB8873A5}"/>
              </a:ext>
            </a:extLst>
          </p:cNvPr>
          <p:cNvSpPr>
            <a:spLocks noGrp="1" noChangeArrowheads="1"/>
          </p:cNvSpPr>
          <p:nvPr>
            <p:ph type="hdr" sz="quarter"/>
          </p:nvPr>
        </p:nvSpPr>
        <p:spPr bwMode="auto">
          <a:xfrm>
            <a:off x="0" y="0"/>
            <a:ext cx="3070225" cy="466725"/>
          </a:xfrm>
          <a:prstGeom prst="rect">
            <a:avLst/>
          </a:prstGeom>
          <a:noFill/>
          <a:ln w="9525">
            <a:noFill/>
            <a:miter lim="800000"/>
            <a:headEnd/>
            <a:tailEnd/>
          </a:ln>
        </p:spPr>
        <p:txBody>
          <a:bodyPr vert="horz" wrap="none" lIns="94035" tIns="47017" rIns="94035" bIns="47017" numCol="1" anchor="ctr" anchorCtr="0" compatLnSpc="1">
            <a:prstTxWarp prst="textNoShape">
              <a:avLst/>
            </a:prstTxWarp>
          </a:bodyPr>
          <a:lstStyle>
            <a:lvl1pPr defTabSz="939909">
              <a:defRPr sz="1200">
                <a:latin typeface="Times New Roman" charset="0"/>
                <a:ea typeface="ＭＳ Ｐゴシック" charset="-128"/>
                <a:cs typeface="ＭＳ Ｐゴシック" charset="-128"/>
              </a:defRPr>
            </a:lvl1pPr>
          </a:lstStyle>
          <a:p>
            <a:pPr>
              <a:defRPr/>
            </a:pPr>
            <a:endParaRPr lang="en-US"/>
          </a:p>
        </p:txBody>
      </p:sp>
      <p:sp>
        <p:nvSpPr>
          <p:cNvPr id="6147" name="Rectangle 3">
            <a:extLst>
              <a:ext uri="{FF2B5EF4-FFF2-40B4-BE49-F238E27FC236}">
                <a16:creationId xmlns:a16="http://schemas.microsoft.com/office/drawing/2014/main" id="{3A606925-E5A2-5E43-8938-BCFD1B50BB3A}"/>
              </a:ext>
            </a:extLst>
          </p:cNvPr>
          <p:cNvSpPr>
            <a:spLocks noGrp="1" noChangeArrowheads="1"/>
          </p:cNvSpPr>
          <p:nvPr>
            <p:ph type="dt" idx="1"/>
          </p:nvPr>
        </p:nvSpPr>
        <p:spPr bwMode="auto">
          <a:xfrm>
            <a:off x="4016375" y="0"/>
            <a:ext cx="3070225" cy="466725"/>
          </a:xfrm>
          <a:prstGeom prst="rect">
            <a:avLst/>
          </a:prstGeom>
          <a:noFill/>
          <a:ln w="9525">
            <a:noFill/>
            <a:miter lim="800000"/>
            <a:headEnd/>
            <a:tailEnd/>
          </a:ln>
        </p:spPr>
        <p:txBody>
          <a:bodyPr vert="horz" wrap="none" lIns="94035" tIns="47017" rIns="94035" bIns="47017" numCol="1" anchor="ctr" anchorCtr="0" compatLnSpc="1">
            <a:prstTxWarp prst="textNoShape">
              <a:avLst/>
            </a:prstTxWarp>
          </a:bodyPr>
          <a:lstStyle>
            <a:lvl1pPr algn="r" defTabSz="939909">
              <a:defRPr sz="1200">
                <a:latin typeface="Times New Roman" charset="0"/>
                <a:ea typeface="ＭＳ Ｐゴシック" charset="-128"/>
                <a:cs typeface="ＭＳ Ｐゴシック" charset="-128"/>
              </a:defRPr>
            </a:lvl1pPr>
          </a:lstStyle>
          <a:p>
            <a:pPr>
              <a:defRPr/>
            </a:pPr>
            <a:endParaRPr lang="en-US"/>
          </a:p>
        </p:txBody>
      </p:sp>
      <p:sp>
        <p:nvSpPr>
          <p:cNvPr id="3076" name="Rectangle 4">
            <a:extLst>
              <a:ext uri="{FF2B5EF4-FFF2-40B4-BE49-F238E27FC236}">
                <a16:creationId xmlns:a16="http://schemas.microsoft.com/office/drawing/2014/main" id="{367277A1-6E5E-4410-80A2-B947D9150C6C}"/>
              </a:ext>
            </a:extLst>
          </p:cNvPr>
          <p:cNvSpPr>
            <a:spLocks noGrp="1" noRot="1" noChangeAspect="1" noChangeArrowheads="1" noTextEdit="1"/>
          </p:cNvSpPr>
          <p:nvPr>
            <p:ph type="sldImg" idx="2"/>
          </p:nvPr>
        </p:nvSpPr>
        <p:spPr bwMode="auto">
          <a:xfrm>
            <a:off x="1200150" y="704850"/>
            <a:ext cx="4687888" cy="35147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a:extLst>
              <a:ext uri="{FF2B5EF4-FFF2-40B4-BE49-F238E27FC236}">
                <a16:creationId xmlns:a16="http://schemas.microsoft.com/office/drawing/2014/main" id="{C6E9FCCD-B069-3345-AAD0-609A3ECA037F}"/>
              </a:ext>
            </a:extLst>
          </p:cNvPr>
          <p:cNvSpPr>
            <a:spLocks noGrp="1" noChangeArrowheads="1"/>
          </p:cNvSpPr>
          <p:nvPr>
            <p:ph type="body" sz="quarter" idx="3"/>
          </p:nvPr>
        </p:nvSpPr>
        <p:spPr bwMode="auto">
          <a:xfrm>
            <a:off x="944563" y="4452938"/>
            <a:ext cx="5197475" cy="4214812"/>
          </a:xfrm>
          <a:prstGeom prst="rect">
            <a:avLst/>
          </a:prstGeom>
          <a:noFill/>
          <a:ln w="9525">
            <a:noFill/>
            <a:miter lim="800000"/>
            <a:headEnd/>
            <a:tailEnd/>
          </a:ln>
        </p:spPr>
        <p:txBody>
          <a:bodyPr vert="horz" wrap="none" lIns="94035" tIns="47017" rIns="94035" bIns="47017" numCol="1" anchor="ctr"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150" name="Rectangle 6">
            <a:extLst>
              <a:ext uri="{FF2B5EF4-FFF2-40B4-BE49-F238E27FC236}">
                <a16:creationId xmlns:a16="http://schemas.microsoft.com/office/drawing/2014/main" id="{B2E470EF-7DA4-8A4B-A737-BC0316D22B18}"/>
              </a:ext>
            </a:extLst>
          </p:cNvPr>
          <p:cNvSpPr>
            <a:spLocks noGrp="1" noChangeArrowheads="1"/>
          </p:cNvSpPr>
          <p:nvPr>
            <p:ph type="ftr" sz="quarter" idx="4"/>
          </p:nvPr>
        </p:nvSpPr>
        <p:spPr bwMode="auto">
          <a:xfrm>
            <a:off x="0" y="8905875"/>
            <a:ext cx="3070225" cy="466725"/>
          </a:xfrm>
          <a:prstGeom prst="rect">
            <a:avLst/>
          </a:prstGeom>
          <a:noFill/>
          <a:ln w="9525">
            <a:noFill/>
            <a:miter lim="800000"/>
            <a:headEnd/>
            <a:tailEnd/>
          </a:ln>
        </p:spPr>
        <p:txBody>
          <a:bodyPr vert="horz" wrap="none" lIns="94035" tIns="47017" rIns="94035" bIns="47017" numCol="1" anchor="b" anchorCtr="0" compatLnSpc="1">
            <a:prstTxWarp prst="textNoShape">
              <a:avLst/>
            </a:prstTxWarp>
          </a:bodyPr>
          <a:lstStyle>
            <a:lvl1pPr defTabSz="939909">
              <a:defRPr sz="1200">
                <a:latin typeface="Times New Roman" charset="0"/>
                <a:ea typeface="ＭＳ Ｐゴシック" charset="-128"/>
                <a:cs typeface="ＭＳ Ｐゴシック" charset="-128"/>
              </a:defRPr>
            </a:lvl1pPr>
          </a:lstStyle>
          <a:p>
            <a:pPr>
              <a:defRPr/>
            </a:pPr>
            <a:endParaRPr lang="en-US"/>
          </a:p>
        </p:txBody>
      </p:sp>
      <p:sp>
        <p:nvSpPr>
          <p:cNvPr id="6151" name="Rectangle 7">
            <a:extLst>
              <a:ext uri="{FF2B5EF4-FFF2-40B4-BE49-F238E27FC236}">
                <a16:creationId xmlns:a16="http://schemas.microsoft.com/office/drawing/2014/main" id="{01F4271D-9824-2349-98D3-FA5C39E6E18A}"/>
              </a:ext>
            </a:extLst>
          </p:cNvPr>
          <p:cNvSpPr>
            <a:spLocks noGrp="1" noChangeArrowheads="1"/>
          </p:cNvSpPr>
          <p:nvPr>
            <p:ph type="sldNum" sz="quarter" idx="5"/>
          </p:nvPr>
        </p:nvSpPr>
        <p:spPr bwMode="auto">
          <a:xfrm>
            <a:off x="4016375" y="8905875"/>
            <a:ext cx="3070225" cy="466725"/>
          </a:xfrm>
          <a:prstGeom prst="rect">
            <a:avLst/>
          </a:prstGeom>
          <a:noFill/>
          <a:ln w="9525">
            <a:noFill/>
            <a:miter lim="800000"/>
            <a:headEnd/>
            <a:tailEnd/>
          </a:ln>
        </p:spPr>
        <p:txBody>
          <a:bodyPr vert="horz" wrap="none" lIns="94035" tIns="47017" rIns="94035" bIns="47017" numCol="1" anchor="b" anchorCtr="0" compatLnSpc="1">
            <a:prstTxWarp prst="textNoShape">
              <a:avLst/>
            </a:prstTxWarp>
          </a:bodyPr>
          <a:lstStyle>
            <a:lvl1pPr algn="r" defTabSz="939800">
              <a:defRPr sz="1200">
                <a:latin typeface="Times New Roman" panose="02020603050405020304" pitchFamily="18" charset="0"/>
              </a:defRPr>
            </a:lvl1pPr>
          </a:lstStyle>
          <a:p>
            <a:pPr>
              <a:defRPr/>
            </a:pPr>
            <a:fld id="{793150D9-DA23-40E9-A514-80F8C5389611}"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charset="0"/>
        <a:ea typeface="MS PGothic" pitchFamily="34"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Times New Roman" charset="0"/>
        <a:ea typeface="MS PGothic" pitchFamily="34" charset="-128"/>
        <a:cs typeface="+mn-cs"/>
      </a:defRPr>
    </a:lvl2pPr>
    <a:lvl3pPr marL="914400" algn="l" rtl="0" eaLnBrk="0" fontAlgn="base" hangingPunct="0">
      <a:spcBef>
        <a:spcPct val="30000"/>
      </a:spcBef>
      <a:spcAft>
        <a:spcPct val="0"/>
      </a:spcAft>
      <a:defRPr sz="1200" kern="1200">
        <a:solidFill>
          <a:schemeClr val="tx1"/>
        </a:solidFill>
        <a:latin typeface="Times New Roman" charset="0"/>
        <a:ea typeface="MS PGothic" pitchFamily="34" charset="-128"/>
        <a:cs typeface="+mn-cs"/>
      </a:defRPr>
    </a:lvl3pPr>
    <a:lvl4pPr marL="1371600" algn="l" rtl="0" eaLnBrk="0" fontAlgn="base" hangingPunct="0">
      <a:spcBef>
        <a:spcPct val="30000"/>
      </a:spcBef>
      <a:spcAft>
        <a:spcPct val="0"/>
      </a:spcAft>
      <a:defRPr sz="1200" kern="1200">
        <a:solidFill>
          <a:schemeClr val="tx1"/>
        </a:solidFill>
        <a:latin typeface="Times New Roman" charset="0"/>
        <a:ea typeface="MS PGothic" pitchFamily="34" charset="-128"/>
        <a:cs typeface="+mn-cs"/>
      </a:defRPr>
    </a:lvl4pPr>
    <a:lvl5pPr marL="1828800" algn="l" rtl="0" eaLnBrk="0" fontAlgn="base" hangingPunct="0">
      <a:spcBef>
        <a:spcPct val="30000"/>
      </a:spcBef>
      <a:spcAft>
        <a:spcPct val="0"/>
      </a:spcAft>
      <a:defRPr sz="1200" kern="1200">
        <a:solidFill>
          <a:schemeClr val="tx1"/>
        </a:solidFill>
        <a:latin typeface="Times New Roman" charset="0"/>
        <a:ea typeface="MS PGothic" pitchFamily="34"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a:extLst>
              <a:ext uri="{FF2B5EF4-FFF2-40B4-BE49-F238E27FC236}">
                <a16:creationId xmlns:a16="http://schemas.microsoft.com/office/drawing/2014/main" id="{D12C28ED-A608-F137-8F69-8051F713648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3925">
              <a:defRPr>
                <a:solidFill>
                  <a:schemeClr val="tx1"/>
                </a:solidFill>
                <a:latin typeface="Verdana" panose="020B0604030504040204" pitchFamily="34" charset="0"/>
              </a:defRPr>
            </a:lvl1pPr>
            <a:lvl2pPr marL="742950" indent="-285750" defTabSz="923925">
              <a:defRPr>
                <a:solidFill>
                  <a:schemeClr val="tx1"/>
                </a:solidFill>
                <a:latin typeface="Verdana" panose="020B0604030504040204" pitchFamily="34" charset="0"/>
              </a:defRPr>
            </a:lvl2pPr>
            <a:lvl3pPr marL="1143000" indent="-228600" defTabSz="923925">
              <a:defRPr>
                <a:solidFill>
                  <a:schemeClr val="tx1"/>
                </a:solidFill>
                <a:latin typeface="Verdana" panose="020B0604030504040204" pitchFamily="34" charset="0"/>
              </a:defRPr>
            </a:lvl3pPr>
            <a:lvl4pPr marL="1600200" indent="-228600" defTabSz="923925">
              <a:defRPr>
                <a:solidFill>
                  <a:schemeClr val="tx1"/>
                </a:solidFill>
                <a:latin typeface="Verdana" panose="020B0604030504040204" pitchFamily="34" charset="0"/>
              </a:defRPr>
            </a:lvl4pPr>
            <a:lvl5pPr marL="2057400" indent="-228600" defTabSz="923925">
              <a:defRPr>
                <a:solidFill>
                  <a:schemeClr val="tx1"/>
                </a:solidFill>
                <a:latin typeface="Verdana" panose="020B0604030504040204" pitchFamily="34" charset="0"/>
              </a:defRPr>
            </a:lvl5pPr>
            <a:lvl6pPr marL="2514600" indent="-228600" defTabSz="923925" eaLnBrk="0" fontAlgn="base" hangingPunct="0">
              <a:spcBef>
                <a:spcPct val="0"/>
              </a:spcBef>
              <a:spcAft>
                <a:spcPct val="0"/>
              </a:spcAft>
              <a:defRPr>
                <a:solidFill>
                  <a:schemeClr val="tx1"/>
                </a:solidFill>
                <a:latin typeface="Verdana" panose="020B0604030504040204" pitchFamily="34" charset="0"/>
              </a:defRPr>
            </a:lvl6pPr>
            <a:lvl7pPr marL="2971800" indent="-228600" defTabSz="923925" eaLnBrk="0" fontAlgn="base" hangingPunct="0">
              <a:spcBef>
                <a:spcPct val="0"/>
              </a:spcBef>
              <a:spcAft>
                <a:spcPct val="0"/>
              </a:spcAft>
              <a:defRPr>
                <a:solidFill>
                  <a:schemeClr val="tx1"/>
                </a:solidFill>
                <a:latin typeface="Verdana" panose="020B0604030504040204" pitchFamily="34" charset="0"/>
              </a:defRPr>
            </a:lvl7pPr>
            <a:lvl8pPr marL="3429000" indent="-228600" defTabSz="923925" eaLnBrk="0" fontAlgn="base" hangingPunct="0">
              <a:spcBef>
                <a:spcPct val="0"/>
              </a:spcBef>
              <a:spcAft>
                <a:spcPct val="0"/>
              </a:spcAft>
              <a:defRPr>
                <a:solidFill>
                  <a:schemeClr val="tx1"/>
                </a:solidFill>
                <a:latin typeface="Verdana" panose="020B0604030504040204" pitchFamily="34" charset="0"/>
              </a:defRPr>
            </a:lvl8pPr>
            <a:lvl9pPr marL="3886200" indent="-228600" defTabSz="923925" eaLnBrk="0" fontAlgn="base" hangingPunct="0">
              <a:spcBef>
                <a:spcPct val="0"/>
              </a:spcBef>
              <a:spcAft>
                <a:spcPct val="0"/>
              </a:spcAft>
              <a:defRPr>
                <a:solidFill>
                  <a:schemeClr val="tx1"/>
                </a:solidFill>
                <a:latin typeface="Verdana" panose="020B0604030504040204" pitchFamily="34" charset="0"/>
              </a:defRPr>
            </a:lvl9pPr>
          </a:lstStyle>
          <a:p>
            <a:fld id="{BC644263-1DE0-4560-9140-566201CAA0D9}" type="slidenum">
              <a:rPr lang="en-US" altLang="ar-EG">
                <a:latin typeface="Times New Roman" panose="02020603050405020304" pitchFamily="18" charset="0"/>
              </a:rPr>
              <a:pPr/>
              <a:t>1</a:t>
            </a:fld>
            <a:endParaRPr lang="en-US" altLang="ar-EG">
              <a:latin typeface="Times New Roman" panose="02020603050405020304" pitchFamily="18" charset="0"/>
            </a:endParaRPr>
          </a:p>
        </p:txBody>
      </p:sp>
      <p:sp>
        <p:nvSpPr>
          <p:cNvPr id="6147" name="Rectangle 2">
            <a:extLst>
              <a:ext uri="{FF2B5EF4-FFF2-40B4-BE49-F238E27FC236}">
                <a16:creationId xmlns:a16="http://schemas.microsoft.com/office/drawing/2014/main" id="{A09F2757-D719-2612-1014-A77283C0ECFD}"/>
              </a:ext>
            </a:extLst>
          </p:cNvPr>
          <p:cNvSpPr>
            <a:spLocks noGrp="1" noRot="1" noChangeAspect="1" noChangeArrowheads="1" noTextEdit="1"/>
          </p:cNvSpPr>
          <p:nvPr>
            <p:ph type="sldImg"/>
          </p:nvPr>
        </p:nvSpPr>
        <p:spPr>
          <a:ln/>
        </p:spPr>
      </p:sp>
      <p:sp>
        <p:nvSpPr>
          <p:cNvPr id="6148" name="Rectangle 3">
            <a:extLst>
              <a:ext uri="{FF2B5EF4-FFF2-40B4-BE49-F238E27FC236}">
                <a16:creationId xmlns:a16="http://schemas.microsoft.com/office/drawing/2014/main" id="{C4C5881E-419D-F5E3-3256-408BC5CEE91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SA" altLang="ar-EG"/>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C6E32CFE-7EEC-03DA-A0C2-72F5DD206BB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3925">
              <a:defRPr>
                <a:solidFill>
                  <a:schemeClr val="tx1"/>
                </a:solidFill>
                <a:latin typeface="Verdana" panose="020B0604030504040204" pitchFamily="34" charset="0"/>
              </a:defRPr>
            </a:lvl1pPr>
            <a:lvl2pPr marL="742950" indent="-285750" defTabSz="923925">
              <a:defRPr>
                <a:solidFill>
                  <a:schemeClr val="tx1"/>
                </a:solidFill>
                <a:latin typeface="Verdana" panose="020B0604030504040204" pitchFamily="34" charset="0"/>
              </a:defRPr>
            </a:lvl2pPr>
            <a:lvl3pPr marL="1143000" indent="-228600" defTabSz="923925">
              <a:defRPr>
                <a:solidFill>
                  <a:schemeClr val="tx1"/>
                </a:solidFill>
                <a:latin typeface="Verdana" panose="020B0604030504040204" pitchFamily="34" charset="0"/>
              </a:defRPr>
            </a:lvl3pPr>
            <a:lvl4pPr marL="1600200" indent="-228600" defTabSz="923925">
              <a:defRPr>
                <a:solidFill>
                  <a:schemeClr val="tx1"/>
                </a:solidFill>
                <a:latin typeface="Verdana" panose="020B0604030504040204" pitchFamily="34" charset="0"/>
              </a:defRPr>
            </a:lvl4pPr>
            <a:lvl5pPr marL="2057400" indent="-228600" defTabSz="923925">
              <a:defRPr>
                <a:solidFill>
                  <a:schemeClr val="tx1"/>
                </a:solidFill>
                <a:latin typeface="Verdana" panose="020B0604030504040204" pitchFamily="34" charset="0"/>
              </a:defRPr>
            </a:lvl5pPr>
            <a:lvl6pPr marL="2514600" indent="-228600" defTabSz="923925" eaLnBrk="0" fontAlgn="base" hangingPunct="0">
              <a:spcBef>
                <a:spcPct val="0"/>
              </a:spcBef>
              <a:spcAft>
                <a:spcPct val="0"/>
              </a:spcAft>
              <a:defRPr>
                <a:solidFill>
                  <a:schemeClr val="tx1"/>
                </a:solidFill>
                <a:latin typeface="Verdana" panose="020B0604030504040204" pitchFamily="34" charset="0"/>
              </a:defRPr>
            </a:lvl6pPr>
            <a:lvl7pPr marL="2971800" indent="-228600" defTabSz="923925" eaLnBrk="0" fontAlgn="base" hangingPunct="0">
              <a:spcBef>
                <a:spcPct val="0"/>
              </a:spcBef>
              <a:spcAft>
                <a:spcPct val="0"/>
              </a:spcAft>
              <a:defRPr>
                <a:solidFill>
                  <a:schemeClr val="tx1"/>
                </a:solidFill>
                <a:latin typeface="Verdana" panose="020B0604030504040204" pitchFamily="34" charset="0"/>
              </a:defRPr>
            </a:lvl7pPr>
            <a:lvl8pPr marL="3429000" indent="-228600" defTabSz="923925" eaLnBrk="0" fontAlgn="base" hangingPunct="0">
              <a:spcBef>
                <a:spcPct val="0"/>
              </a:spcBef>
              <a:spcAft>
                <a:spcPct val="0"/>
              </a:spcAft>
              <a:defRPr>
                <a:solidFill>
                  <a:schemeClr val="tx1"/>
                </a:solidFill>
                <a:latin typeface="Verdana" panose="020B0604030504040204" pitchFamily="34" charset="0"/>
              </a:defRPr>
            </a:lvl8pPr>
            <a:lvl9pPr marL="3886200" indent="-228600" defTabSz="923925" eaLnBrk="0" fontAlgn="base" hangingPunct="0">
              <a:spcBef>
                <a:spcPct val="0"/>
              </a:spcBef>
              <a:spcAft>
                <a:spcPct val="0"/>
              </a:spcAft>
              <a:defRPr>
                <a:solidFill>
                  <a:schemeClr val="tx1"/>
                </a:solidFill>
                <a:latin typeface="Verdana" panose="020B0604030504040204" pitchFamily="34" charset="0"/>
              </a:defRPr>
            </a:lvl9pPr>
          </a:lstStyle>
          <a:p>
            <a:fld id="{7C9C58FD-15E5-4C75-A501-EEC287537223}" type="slidenum">
              <a:rPr lang="en-US" altLang="ar-EG">
                <a:latin typeface="Times New Roman" panose="02020603050405020304" pitchFamily="18" charset="0"/>
              </a:rPr>
              <a:pPr/>
              <a:t>3</a:t>
            </a:fld>
            <a:endParaRPr lang="en-US" altLang="ar-EG">
              <a:latin typeface="Times New Roman" panose="02020603050405020304" pitchFamily="18" charset="0"/>
            </a:endParaRPr>
          </a:p>
        </p:txBody>
      </p:sp>
      <p:sp>
        <p:nvSpPr>
          <p:cNvPr id="10243" name="Rectangle 2">
            <a:extLst>
              <a:ext uri="{FF2B5EF4-FFF2-40B4-BE49-F238E27FC236}">
                <a16:creationId xmlns:a16="http://schemas.microsoft.com/office/drawing/2014/main" id="{E85230DD-8781-50A2-3F33-2714046FE560}"/>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0A9AB86B-7D8A-DF68-31FB-BCDB106298F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SA" altLang="ar-EG"/>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047160A8-89ED-66C8-1BB3-CEDD716ED66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defRPr>
                <a:solidFill>
                  <a:schemeClr val="tx1"/>
                </a:solidFill>
                <a:latin typeface="Verdana" panose="020B0604030504040204" pitchFamily="34" charset="0"/>
              </a:defRPr>
            </a:lvl1pPr>
            <a:lvl2pPr marL="733425" indent="-282575" defTabSz="912813">
              <a:defRPr>
                <a:solidFill>
                  <a:schemeClr val="tx1"/>
                </a:solidFill>
                <a:latin typeface="Verdana" panose="020B0604030504040204" pitchFamily="34" charset="0"/>
              </a:defRPr>
            </a:lvl2pPr>
            <a:lvl3pPr marL="1130300" indent="-225425" defTabSz="912813">
              <a:defRPr>
                <a:solidFill>
                  <a:schemeClr val="tx1"/>
                </a:solidFill>
                <a:latin typeface="Verdana" panose="020B0604030504040204" pitchFamily="34" charset="0"/>
              </a:defRPr>
            </a:lvl3pPr>
            <a:lvl4pPr marL="1582738" indent="-225425" defTabSz="912813">
              <a:defRPr>
                <a:solidFill>
                  <a:schemeClr val="tx1"/>
                </a:solidFill>
                <a:latin typeface="Verdana" panose="020B0604030504040204" pitchFamily="34" charset="0"/>
              </a:defRPr>
            </a:lvl4pPr>
            <a:lvl5pPr marL="2033588" indent="-225425" defTabSz="912813">
              <a:defRPr>
                <a:solidFill>
                  <a:schemeClr val="tx1"/>
                </a:solidFill>
                <a:latin typeface="Verdana" panose="020B0604030504040204" pitchFamily="34" charset="0"/>
              </a:defRPr>
            </a:lvl5pPr>
            <a:lvl6pPr marL="2490788" indent="-225425" defTabSz="912813" eaLnBrk="0" fontAlgn="base" hangingPunct="0">
              <a:spcBef>
                <a:spcPct val="0"/>
              </a:spcBef>
              <a:spcAft>
                <a:spcPct val="0"/>
              </a:spcAft>
              <a:defRPr>
                <a:solidFill>
                  <a:schemeClr val="tx1"/>
                </a:solidFill>
                <a:latin typeface="Verdana" panose="020B0604030504040204" pitchFamily="34" charset="0"/>
              </a:defRPr>
            </a:lvl6pPr>
            <a:lvl7pPr marL="2947988" indent="-225425" defTabSz="912813" eaLnBrk="0" fontAlgn="base" hangingPunct="0">
              <a:spcBef>
                <a:spcPct val="0"/>
              </a:spcBef>
              <a:spcAft>
                <a:spcPct val="0"/>
              </a:spcAft>
              <a:defRPr>
                <a:solidFill>
                  <a:schemeClr val="tx1"/>
                </a:solidFill>
                <a:latin typeface="Verdana" panose="020B0604030504040204" pitchFamily="34" charset="0"/>
              </a:defRPr>
            </a:lvl7pPr>
            <a:lvl8pPr marL="3405188" indent="-225425" defTabSz="912813" eaLnBrk="0" fontAlgn="base" hangingPunct="0">
              <a:spcBef>
                <a:spcPct val="0"/>
              </a:spcBef>
              <a:spcAft>
                <a:spcPct val="0"/>
              </a:spcAft>
              <a:defRPr>
                <a:solidFill>
                  <a:schemeClr val="tx1"/>
                </a:solidFill>
                <a:latin typeface="Verdana" panose="020B0604030504040204" pitchFamily="34" charset="0"/>
              </a:defRPr>
            </a:lvl8pPr>
            <a:lvl9pPr marL="3862388" indent="-225425" defTabSz="912813" eaLnBrk="0" fontAlgn="base" hangingPunct="0">
              <a:spcBef>
                <a:spcPct val="0"/>
              </a:spcBef>
              <a:spcAft>
                <a:spcPct val="0"/>
              </a:spcAft>
              <a:defRPr>
                <a:solidFill>
                  <a:schemeClr val="tx1"/>
                </a:solidFill>
                <a:latin typeface="Verdana" panose="020B0604030504040204" pitchFamily="34" charset="0"/>
              </a:defRPr>
            </a:lvl9pPr>
          </a:lstStyle>
          <a:p>
            <a:fld id="{F27792E2-5F2B-4A67-830D-1AAD283DD45F}" type="slidenum">
              <a:rPr lang="en-US" altLang="en-US">
                <a:latin typeface="Times New Roman" panose="02020603050405020304" pitchFamily="18" charset="0"/>
              </a:rPr>
              <a:pPr/>
              <a:t>7</a:t>
            </a:fld>
            <a:endParaRPr lang="en-US" altLang="en-US">
              <a:latin typeface="Times New Roman" panose="02020603050405020304" pitchFamily="18" charset="0"/>
            </a:endParaRPr>
          </a:p>
        </p:txBody>
      </p:sp>
      <p:sp>
        <p:nvSpPr>
          <p:cNvPr id="17411" name="Rectangle 2">
            <a:extLst>
              <a:ext uri="{FF2B5EF4-FFF2-40B4-BE49-F238E27FC236}">
                <a16:creationId xmlns:a16="http://schemas.microsoft.com/office/drawing/2014/main" id="{BEFE2EB1-CDA9-D3D7-BC3D-FB2E823D27D4}"/>
              </a:ext>
            </a:extLst>
          </p:cNvPr>
          <p:cNvSpPr>
            <a:spLocks noGrp="1" noChangeArrowheads="1"/>
          </p:cNvSpPr>
          <p:nvPr>
            <p:ph type="body" idx="1"/>
          </p:nvPr>
        </p:nvSpPr>
        <p:spPr>
          <a:xfrm>
            <a:off x="515938" y="4343400"/>
            <a:ext cx="5910262" cy="41163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631" tIns="46976" rIns="95631" bIns="46976"/>
          <a:lstStyle/>
          <a:p>
            <a:pPr eaLnBrk="1" hangingPunct="1"/>
            <a:r>
              <a:rPr lang="en-US" altLang="en-US">
                <a:latin typeface="Arial" panose="020B0604020202020204" pitchFamily="34" charset="0"/>
              </a:rPr>
              <a:t>To read write information into a sector, a movable arm containing a read/write head is located over each surface.</a:t>
            </a:r>
          </a:p>
          <a:p>
            <a:pPr eaLnBrk="1" hangingPunct="1"/>
            <a:r>
              <a:rPr lang="en-US" altLang="en-US">
                <a:latin typeface="Arial" panose="020B0604020202020204" pitchFamily="34" charset="0"/>
              </a:rPr>
              <a:t>The term cylinder is used to refer to all the tracks under the read/write head at a given point on all surfaces.</a:t>
            </a:r>
          </a:p>
          <a:p>
            <a:pPr eaLnBrk="1" hangingPunct="1"/>
            <a:r>
              <a:rPr lang="en-US" altLang="en-US">
                <a:latin typeface="Arial" panose="020B0604020202020204" pitchFamily="34" charset="0"/>
              </a:rPr>
              <a:t>To access data, the operating system must direct the disk through a 3-stage process.</a:t>
            </a:r>
          </a:p>
          <a:p>
            <a:pPr eaLnBrk="1" hangingPunct="1"/>
            <a:r>
              <a:rPr lang="en-US" altLang="en-US">
                <a:latin typeface="Arial" panose="020B0604020202020204" pitchFamily="34" charset="0"/>
              </a:rPr>
              <a:t>(a) The first step is to position the arm over the proper track.  This is the seek operation and</a:t>
            </a:r>
            <a:br>
              <a:rPr lang="en-US" altLang="en-US">
                <a:latin typeface="Arial" panose="020B0604020202020204" pitchFamily="34" charset="0"/>
              </a:rPr>
            </a:br>
            <a:r>
              <a:rPr lang="en-US" altLang="en-US">
                <a:latin typeface="Arial" panose="020B0604020202020204" pitchFamily="34" charset="0"/>
              </a:rPr>
              <a:t>     the time to complete this operation is called the seek time.</a:t>
            </a:r>
          </a:p>
          <a:p>
            <a:pPr eaLnBrk="1" hangingPunct="1"/>
            <a:r>
              <a:rPr lang="en-US" altLang="en-US">
                <a:latin typeface="Arial" panose="020B0604020202020204" pitchFamily="34" charset="0"/>
              </a:rPr>
              <a:t>(b) Once the head has reached the correct track, we must wait for the desired sector to</a:t>
            </a:r>
            <a:br>
              <a:rPr lang="en-US" altLang="en-US">
                <a:latin typeface="Arial" panose="020B0604020202020204" pitchFamily="34" charset="0"/>
              </a:rPr>
            </a:br>
            <a:r>
              <a:rPr lang="en-US" altLang="en-US">
                <a:latin typeface="Arial" panose="020B0604020202020204" pitchFamily="34" charset="0"/>
              </a:rPr>
              <a:t>      rotate under the read/write head.  This is referred to as the rotational latency.</a:t>
            </a:r>
          </a:p>
          <a:p>
            <a:pPr eaLnBrk="1" hangingPunct="1"/>
            <a:r>
              <a:rPr lang="en-US" altLang="en-US">
                <a:latin typeface="Arial" panose="020B0604020202020204" pitchFamily="34" charset="0"/>
              </a:rPr>
              <a:t>(c) Finally, once the desired sector is under the read/write head, the data transfer can begin.</a:t>
            </a:r>
          </a:p>
          <a:p>
            <a:pPr eaLnBrk="1" hangingPunct="1"/>
            <a:r>
              <a:rPr lang="en-US" altLang="en-US">
                <a:latin typeface="Arial" panose="020B0604020202020204" pitchFamily="34" charset="0"/>
              </a:rPr>
              <a:t>The average seek time as reported by the manufacturer is in the range of 12 ms to 20ms and is calculated as the sum of the time for all possible seeks divided by the number of possible seeks.</a:t>
            </a:r>
          </a:p>
          <a:p>
            <a:pPr eaLnBrk="1" hangingPunct="1"/>
            <a:r>
              <a:rPr lang="en-US" altLang="en-US">
                <a:latin typeface="Arial" panose="020B0604020202020204" pitchFamily="34" charset="0"/>
              </a:rPr>
              <a:t>This number is usually on the pessimistic side because due to locality of disk reference, the actual average seek time may only be 25 to 33% of the number published.</a:t>
            </a:r>
          </a:p>
          <a:p>
            <a:pPr eaLnBrk="1" hangingPunct="1"/>
            <a:endParaRPr lang="en-US" altLang="en-US">
              <a:latin typeface="Arial" panose="020B0604020202020204" pitchFamily="34" charset="0"/>
            </a:endParaRPr>
          </a:p>
          <a:p>
            <a:pPr eaLnBrk="1" hangingPunct="1"/>
            <a:r>
              <a:rPr lang="en-US" altLang="en-US">
                <a:latin typeface="Arial" panose="020B0604020202020204" pitchFamily="34" charset="0"/>
              </a:rPr>
              <a:t>+2 = 34 min. (Y:14)</a:t>
            </a:r>
          </a:p>
        </p:txBody>
      </p:sp>
      <p:sp>
        <p:nvSpPr>
          <p:cNvPr id="17412" name="Rectangle 3">
            <a:extLst>
              <a:ext uri="{FF2B5EF4-FFF2-40B4-BE49-F238E27FC236}">
                <a16:creationId xmlns:a16="http://schemas.microsoft.com/office/drawing/2014/main" id="{50630616-901C-41D1-B1EF-1660517A3773}"/>
              </a:ext>
            </a:extLst>
          </p:cNvPr>
          <p:cNvSpPr>
            <a:spLocks noGrp="1" noRot="1" noChangeAspect="1" noChangeArrowheads="1" noTextEdit="1"/>
          </p:cNvSpPr>
          <p:nvPr>
            <p:ph type="sldImg"/>
          </p:nvPr>
        </p:nvSpPr>
        <p:spPr>
          <a:xfrm>
            <a:off x="1162050" y="588963"/>
            <a:ext cx="4551363" cy="3413125"/>
          </a:xfrm>
          <a:ln w="12700"/>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a:extLst>
              <a:ext uri="{FF2B5EF4-FFF2-40B4-BE49-F238E27FC236}">
                <a16:creationId xmlns:a16="http://schemas.microsoft.com/office/drawing/2014/main" id="{EE3512DA-5E7D-A492-CD8D-03384B3DFF0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defRPr>
                <a:solidFill>
                  <a:schemeClr val="tx1"/>
                </a:solidFill>
                <a:latin typeface="Verdana" panose="020B0604030504040204" pitchFamily="34" charset="0"/>
              </a:defRPr>
            </a:lvl1pPr>
            <a:lvl2pPr marL="733425" indent="-282575" defTabSz="912813">
              <a:defRPr>
                <a:solidFill>
                  <a:schemeClr val="tx1"/>
                </a:solidFill>
                <a:latin typeface="Verdana" panose="020B0604030504040204" pitchFamily="34" charset="0"/>
              </a:defRPr>
            </a:lvl2pPr>
            <a:lvl3pPr marL="1130300" indent="-225425" defTabSz="912813">
              <a:defRPr>
                <a:solidFill>
                  <a:schemeClr val="tx1"/>
                </a:solidFill>
                <a:latin typeface="Verdana" panose="020B0604030504040204" pitchFamily="34" charset="0"/>
              </a:defRPr>
            </a:lvl3pPr>
            <a:lvl4pPr marL="1582738" indent="-225425" defTabSz="912813">
              <a:defRPr>
                <a:solidFill>
                  <a:schemeClr val="tx1"/>
                </a:solidFill>
                <a:latin typeface="Verdana" panose="020B0604030504040204" pitchFamily="34" charset="0"/>
              </a:defRPr>
            </a:lvl4pPr>
            <a:lvl5pPr marL="2033588" indent="-225425" defTabSz="912813">
              <a:defRPr>
                <a:solidFill>
                  <a:schemeClr val="tx1"/>
                </a:solidFill>
                <a:latin typeface="Verdana" panose="020B0604030504040204" pitchFamily="34" charset="0"/>
              </a:defRPr>
            </a:lvl5pPr>
            <a:lvl6pPr marL="2490788" indent="-225425" defTabSz="912813" eaLnBrk="0" fontAlgn="base" hangingPunct="0">
              <a:spcBef>
                <a:spcPct val="0"/>
              </a:spcBef>
              <a:spcAft>
                <a:spcPct val="0"/>
              </a:spcAft>
              <a:defRPr>
                <a:solidFill>
                  <a:schemeClr val="tx1"/>
                </a:solidFill>
                <a:latin typeface="Verdana" panose="020B0604030504040204" pitchFamily="34" charset="0"/>
              </a:defRPr>
            </a:lvl6pPr>
            <a:lvl7pPr marL="2947988" indent="-225425" defTabSz="912813" eaLnBrk="0" fontAlgn="base" hangingPunct="0">
              <a:spcBef>
                <a:spcPct val="0"/>
              </a:spcBef>
              <a:spcAft>
                <a:spcPct val="0"/>
              </a:spcAft>
              <a:defRPr>
                <a:solidFill>
                  <a:schemeClr val="tx1"/>
                </a:solidFill>
                <a:latin typeface="Verdana" panose="020B0604030504040204" pitchFamily="34" charset="0"/>
              </a:defRPr>
            </a:lvl7pPr>
            <a:lvl8pPr marL="3405188" indent="-225425" defTabSz="912813" eaLnBrk="0" fontAlgn="base" hangingPunct="0">
              <a:spcBef>
                <a:spcPct val="0"/>
              </a:spcBef>
              <a:spcAft>
                <a:spcPct val="0"/>
              </a:spcAft>
              <a:defRPr>
                <a:solidFill>
                  <a:schemeClr val="tx1"/>
                </a:solidFill>
                <a:latin typeface="Verdana" panose="020B0604030504040204" pitchFamily="34" charset="0"/>
              </a:defRPr>
            </a:lvl8pPr>
            <a:lvl9pPr marL="3862388" indent="-225425" defTabSz="912813" eaLnBrk="0" fontAlgn="base" hangingPunct="0">
              <a:spcBef>
                <a:spcPct val="0"/>
              </a:spcBef>
              <a:spcAft>
                <a:spcPct val="0"/>
              </a:spcAft>
              <a:defRPr>
                <a:solidFill>
                  <a:schemeClr val="tx1"/>
                </a:solidFill>
                <a:latin typeface="Verdana" panose="020B0604030504040204" pitchFamily="34" charset="0"/>
              </a:defRPr>
            </a:lvl9pPr>
          </a:lstStyle>
          <a:p>
            <a:fld id="{D6F6EDF6-2905-4D0C-9CAB-78FA251D3B72}" type="slidenum">
              <a:rPr lang="en-US" altLang="en-US">
                <a:latin typeface="Times New Roman" panose="02020603050405020304" pitchFamily="18" charset="0"/>
              </a:rPr>
              <a:pPr/>
              <a:t>8</a:t>
            </a:fld>
            <a:endParaRPr lang="en-US" altLang="en-US">
              <a:latin typeface="Times New Roman" panose="02020603050405020304" pitchFamily="18" charset="0"/>
            </a:endParaRPr>
          </a:p>
        </p:txBody>
      </p:sp>
      <p:sp>
        <p:nvSpPr>
          <p:cNvPr id="19459" name="Rectangle 2">
            <a:extLst>
              <a:ext uri="{FF2B5EF4-FFF2-40B4-BE49-F238E27FC236}">
                <a16:creationId xmlns:a16="http://schemas.microsoft.com/office/drawing/2014/main" id="{D29BD3BD-5515-7AA4-30CA-45802213033B}"/>
              </a:ext>
            </a:extLst>
          </p:cNvPr>
          <p:cNvSpPr>
            <a:spLocks noGrp="1" noChangeArrowheads="1"/>
          </p:cNvSpPr>
          <p:nvPr>
            <p:ph type="body" idx="1"/>
          </p:nvPr>
        </p:nvSpPr>
        <p:spPr>
          <a:xfrm>
            <a:off x="515938" y="4343400"/>
            <a:ext cx="5910262" cy="41163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631" tIns="46976" rIns="95631" bIns="46976"/>
          <a:lstStyle/>
          <a:p>
            <a:pPr eaLnBrk="1" hangingPunct="1"/>
            <a:r>
              <a:rPr lang="en-US" altLang="en-US">
                <a:latin typeface="Arial" panose="020B0604020202020204" pitchFamily="34" charset="0"/>
              </a:rPr>
              <a:t>To read write information into a sector, a movable arm containing a read/write head is located over each surface.</a:t>
            </a:r>
          </a:p>
          <a:p>
            <a:pPr eaLnBrk="1" hangingPunct="1"/>
            <a:r>
              <a:rPr lang="en-US" altLang="en-US">
                <a:latin typeface="Arial" panose="020B0604020202020204" pitchFamily="34" charset="0"/>
              </a:rPr>
              <a:t>The term cylinder is used to refer to all the tracks under the read/write head at a given point on all surfaces.</a:t>
            </a:r>
          </a:p>
          <a:p>
            <a:pPr eaLnBrk="1" hangingPunct="1"/>
            <a:r>
              <a:rPr lang="en-US" altLang="en-US">
                <a:latin typeface="Arial" panose="020B0604020202020204" pitchFamily="34" charset="0"/>
              </a:rPr>
              <a:t>To access data, the operating system must direct the disk through a 3-stage process.</a:t>
            </a:r>
          </a:p>
          <a:p>
            <a:pPr eaLnBrk="1" hangingPunct="1"/>
            <a:r>
              <a:rPr lang="en-US" altLang="en-US">
                <a:latin typeface="Arial" panose="020B0604020202020204" pitchFamily="34" charset="0"/>
              </a:rPr>
              <a:t>(a) The first step is to position the arm over the proper track.  This is the seek operation and</a:t>
            </a:r>
            <a:br>
              <a:rPr lang="en-US" altLang="en-US">
                <a:latin typeface="Arial" panose="020B0604020202020204" pitchFamily="34" charset="0"/>
              </a:rPr>
            </a:br>
            <a:r>
              <a:rPr lang="en-US" altLang="en-US">
                <a:latin typeface="Arial" panose="020B0604020202020204" pitchFamily="34" charset="0"/>
              </a:rPr>
              <a:t>     the time to complete this operation is called the seek time.</a:t>
            </a:r>
          </a:p>
          <a:p>
            <a:pPr eaLnBrk="1" hangingPunct="1"/>
            <a:r>
              <a:rPr lang="en-US" altLang="en-US">
                <a:latin typeface="Arial" panose="020B0604020202020204" pitchFamily="34" charset="0"/>
              </a:rPr>
              <a:t>(b) Once the head has reached the correct track, we must wait for the desired sector to</a:t>
            </a:r>
            <a:br>
              <a:rPr lang="en-US" altLang="en-US">
                <a:latin typeface="Arial" panose="020B0604020202020204" pitchFamily="34" charset="0"/>
              </a:rPr>
            </a:br>
            <a:r>
              <a:rPr lang="en-US" altLang="en-US">
                <a:latin typeface="Arial" panose="020B0604020202020204" pitchFamily="34" charset="0"/>
              </a:rPr>
              <a:t>      rotate under the read/write head.  This is referred to as the rotational latency.</a:t>
            </a:r>
          </a:p>
          <a:p>
            <a:pPr eaLnBrk="1" hangingPunct="1"/>
            <a:r>
              <a:rPr lang="en-US" altLang="en-US">
                <a:latin typeface="Arial" panose="020B0604020202020204" pitchFamily="34" charset="0"/>
              </a:rPr>
              <a:t>(c) Finally, once the desired sector is under the read/write head, the data transfer can begin.</a:t>
            </a:r>
          </a:p>
          <a:p>
            <a:pPr eaLnBrk="1" hangingPunct="1"/>
            <a:r>
              <a:rPr lang="en-US" altLang="en-US">
                <a:latin typeface="Arial" panose="020B0604020202020204" pitchFamily="34" charset="0"/>
              </a:rPr>
              <a:t>The average seek time as reported by the manufacturer is in the range of 12 ms to 20ms and is calculated as the sum of the time for all possible seeks divided by the number of possible seeks.</a:t>
            </a:r>
          </a:p>
          <a:p>
            <a:pPr eaLnBrk="1" hangingPunct="1"/>
            <a:r>
              <a:rPr lang="en-US" altLang="en-US">
                <a:latin typeface="Arial" panose="020B0604020202020204" pitchFamily="34" charset="0"/>
              </a:rPr>
              <a:t>This number is usually on the pessimistic side because due to locality of disk reference, the actual average seek time may only be 25 to 33% of the number published.</a:t>
            </a:r>
          </a:p>
          <a:p>
            <a:pPr eaLnBrk="1" hangingPunct="1"/>
            <a:endParaRPr lang="en-US" altLang="en-US">
              <a:latin typeface="Arial" panose="020B0604020202020204" pitchFamily="34" charset="0"/>
            </a:endParaRPr>
          </a:p>
          <a:p>
            <a:pPr eaLnBrk="1" hangingPunct="1"/>
            <a:r>
              <a:rPr lang="en-US" altLang="en-US">
                <a:latin typeface="Arial" panose="020B0604020202020204" pitchFamily="34" charset="0"/>
              </a:rPr>
              <a:t>+2 = 34 min. (Y:14)</a:t>
            </a:r>
          </a:p>
        </p:txBody>
      </p:sp>
      <p:sp>
        <p:nvSpPr>
          <p:cNvPr id="19460" name="Rectangle 3">
            <a:extLst>
              <a:ext uri="{FF2B5EF4-FFF2-40B4-BE49-F238E27FC236}">
                <a16:creationId xmlns:a16="http://schemas.microsoft.com/office/drawing/2014/main" id="{E306C21F-A8EB-FCBC-98E5-7748B6DFAFE3}"/>
              </a:ext>
            </a:extLst>
          </p:cNvPr>
          <p:cNvSpPr>
            <a:spLocks noGrp="1" noRot="1" noChangeAspect="1" noChangeArrowheads="1" noTextEdit="1"/>
          </p:cNvSpPr>
          <p:nvPr>
            <p:ph type="sldImg"/>
          </p:nvPr>
        </p:nvSpPr>
        <p:spPr>
          <a:xfrm>
            <a:off x="1162050" y="588963"/>
            <a:ext cx="4551363" cy="3413125"/>
          </a:xfrm>
          <a:ln w="12700"/>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15152ACF-56DF-0C4F-9363-75F7EC775CE4}"/>
              </a:ext>
            </a:extLst>
          </p:cNvPr>
          <p:cNvSpPr>
            <a:spLocks noGrp="1" noRot="1" noChangeAspect="1" noChangeArrowheads="1" noTextEdit="1"/>
          </p:cNvSpPr>
          <p:nvPr>
            <p:ph type="sldImg"/>
          </p:nvPr>
        </p:nvSpPr>
        <p:spPr>
          <a:ln/>
        </p:spPr>
      </p:sp>
      <p:sp>
        <p:nvSpPr>
          <p:cNvPr id="21507" name="Notes Placeholder 2">
            <a:extLst>
              <a:ext uri="{FF2B5EF4-FFF2-40B4-BE49-F238E27FC236}">
                <a16:creationId xmlns:a16="http://schemas.microsoft.com/office/drawing/2014/main" id="{2025E77E-1DB0-2376-AAA7-72B13D36D6A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EG" altLang="en-US"/>
          </a:p>
        </p:txBody>
      </p:sp>
      <p:sp>
        <p:nvSpPr>
          <p:cNvPr id="21508" name="Slide Number Placeholder 3">
            <a:extLst>
              <a:ext uri="{FF2B5EF4-FFF2-40B4-BE49-F238E27FC236}">
                <a16:creationId xmlns:a16="http://schemas.microsoft.com/office/drawing/2014/main" id="{2FF63A0B-F30C-205A-55A6-B76C351EFE5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3925">
              <a:defRPr>
                <a:solidFill>
                  <a:schemeClr val="tx1"/>
                </a:solidFill>
                <a:latin typeface="Verdana" panose="020B0604030504040204" pitchFamily="34" charset="0"/>
              </a:defRPr>
            </a:lvl1pPr>
            <a:lvl2pPr marL="742950" indent="-285750" defTabSz="923925">
              <a:defRPr>
                <a:solidFill>
                  <a:schemeClr val="tx1"/>
                </a:solidFill>
                <a:latin typeface="Verdana" panose="020B0604030504040204" pitchFamily="34" charset="0"/>
              </a:defRPr>
            </a:lvl2pPr>
            <a:lvl3pPr marL="1143000" indent="-228600" defTabSz="923925">
              <a:defRPr>
                <a:solidFill>
                  <a:schemeClr val="tx1"/>
                </a:solidFill>
                <a:latin typeface="Verdana" panose="020B0604030504040204" pitchFamily="34" charset="0"/>
              </a:defRPr>
            </a:lvl3pPr>
            <a:lvl4pPr marL="1600200" indent="-228600" defTabSz="923925">
              <a:defRPr>
                <a:solidFill>
                  <a:schemeClr val="tx1"/>
                </a:solidFill>
                <a:latin typeface="Verdana" panose="020B0604030504040204" pitchFamily="34" charset="0"/>
              </a:defRPr>
            </a:lvl4pPr>
            <a:lvl5pPr marL="2057400" indent="-228600" defTabSz="923925">
              <a:defRPr>
                <a:solidFill>
                  <a:schemeClr val="tx1"/>
                </a:solidFill>
                <a:latin typeface="Verdana" panose="020B0604030504040204" pitchFamily="34" charset="0"/>
              </a:defRPr>
            </a:lvl5pPr>
            <a:lvl6pPr marL="2514600" indent="-228600" defTabSz="923925" eaLnBrk="0" fontAlgn="base" hangingPunct="0">
              <a:spcBef>
                <a:spcPct val="0"/>
              </a:spcBef>
              <a:spcAft>
                <a:spcPct val="0"/>
              </a:spcAft>
              <a:defRPr>
                <a:solidFill>
                  <a:schemeClr val="tx1"/>
                </a:solidFill>
                <a:latin typeface="Verdana" panose="020B0604030504040204" pitchFamily="34" charset="0"/>
              </a:defRPr>
            </a:lvl6pPr>
            <a:lvl7pPr marL="2971800" indent="-228600" defTabSz="923925" eaLnBrk="0" fontAlgn="base" hangingPunct="0">
              <a:spcBef>
                <a:spcPct val="0"/>
              </a:spcBef>
              <a:spcAft>
                <a:spcPct val="0"/>
              </a:spcAft>
              <a:defRPr>
                <a:solidFill>
                  <a:schemeClr val="tx1"/>
                </a:solidFill>
                <a:latin typeface="Verdana" panose="020B0604030504040204" pitchFamily="34" charset="0"/>
              </a:defRPr>
            </a:lvl7pPr>
            <a:lvl8pPr marL="3429000" indent="-228600" defTabSz="923925" eaLnBrk="0" fontAlgn="base" hangingPunct="0">
              <a:spcBef>
                <a:spcPct val="0"/>
              </a:spcBef>
              <a:spcAft>
                <a:spcPct val="0"/>
              </a:spcAft>
              <a:defRPr>
                <a:solidFill>
                  <a:schemeClr val="tx1"/>
                </a:solidFill>
                <a:latin typeface="Verdana" panose="020B0604030504040204" pitchFamily="34" charset="0"/>
              </a:defRPr>
            </a:lvl8pPr>
            <a:lvl9pPr marL="3886200" indent="-228600" defTabSz="923925" eaLnBrk="0" fontAlgn="base" hangingPunct="0">
              <a:spcBef>
                <a:spcPct val="0"/>
              </a:spcBef>
              <a:spcAft>
                <a:spcPct val="0"/>
              </a:spcAft>
              <a:defRPr>
                <a:solidFill>
                  <a:schemeClr val="tx1"/>
                </a:solidFill>
                <a:latin typeface="Verdana" panose="020B0604030504040204" pitchFamily="34" charset="0"/>
              </a:defRPr>
            </a:lvl9pPr>
          </a:lstStyle>
          <a:p>
            <a:fld id="{C57B5BBB-BB60-42C2-B36E-23D1C6B12C3D}" type="slidenum">
              <a:rPr lang="en-US" altLang="ar-EG">
                <a:latin typeface="Times New Roman" panose="02020603050405020304" pitchFamily="18" charset="0"/>
              </a:rPr>
              <a:pPr/>
              <a:t>9</a:t>
            </a:fld>
            <a:endParaRPr lang="en-US" altLang="ar-EG">
              <a:latin typeface="Times New Roman" panose="02020603050405020304" pitchFamily="18"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18DF8D3C-2C3C-9FD2-A1B4-8D30A5A1A59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3925">
              <a:defRPr>
                <a:solidFill>
                  <a:schemeClr val="tx1"/>
                </a:solidFill>
                <a:latin typeface="Verdana" panose="020B0604030504040204" pitchFamily="34" charset="0"/>
              </a:defRPr>
            </a:lvl1pPr>
            <a:lvl2pPr marL="742950" indent="-285750" defTabSz="923925">
              <a:defRPr>
                <a:solidFill>
                  <a:schemeClr val="tx1"/>
                </a:solidFill>
                <a:latin typeface="Verdana" panose="020B0604030504040204" pitchFamily="34" charset="0"/>
              </a:defRPr>
            </a:lvl2pPr>
            <a:lvl3pPr marL="1143000" indent="-228600" defTabSz="923925">
              <a:defRPr>
                <a:solidFill>
                  <a:schemeClr val="tx1"/>
                </a:solidFill>
                <a:latin typeface="Verdana" panose="020B0604030504040204" pitchFamily="34" charset="0"/>
              </a:defRPr>
            </a:lvl3pPr>
            <a:lvl4pPr marL="1600200" indent="-228600" defTabSz="923925">
              <a:defRPr>
                <a:solidFill>
                  <a:schemeClr val="tx1"/>
                </a:solidFill>
                <a:latin typeface="Verdana" panose="020B0604030504040204" pitchFamily="34" charset="0"/>
              </a:defRPr>
            </a:lvl4pPr>
            <a:lvl5pPr marL="2057400" indent="-228600" defTabSz="923925">
              <a:defRPr>
                <a:solidFill>
                  <a:schemeClr val="tx1"/>
                </a:solidFill>
                <a:latin typeface="Verdana" panose="020B0604030504040204" pitchFamily="34" charset="0"/>
              </a:defRPr>
            </a:lvl5pPr>
            <a:lvl6pPr marL="2514600" indent="-228600" defTabSz="923925" eaLnBrk="0" fontAlgn="base" hangingPunct="0">
              <a:spcBef>
                <a:spcPct val="0"/>
              </a:spcBef>
              <a:spcAft>
                <a:spcPct val="0"/>
              </a:spcAft>
              <a:defRPr>
                <a:solidFill>
                  <a:schemeClr val="tx1"/>
                </a:solidFill>
                <a:latin typeface="Verdana" panose="020B0604030504040204" pitchFamily="34" charset="0"/>
              </a:defRPr>
            </a:lvl6pPr>
            <a:lvl7pPr marL="2971800" indent="-228600" defTabSz="923925" eaLnBrk="0" fontAlgn="base" hangingPunct="0">
              <a:spcBef>
                <a:spcPct val="0"/>
              </a:spcBef>
              <a:spcAft>
                <a:spcPct val="0"/>
              </a:spcAft>
              <a:defRPr>
                <a:solidFill>
                  <a:schemeClr val="tx1"/>
                </a:solidFill>
                <a:latin typeface="Verdana" panose="020B0604030504040204" pitchFamily="34" charset="0"/>
              </a:defRPr>
            </a:lvl7pPr>
            <a:lvl8pPr marL="3429000" indent="-228600" defTabSz="923925" eaLnBrk="0" fontAlgn="base" hangingPunct="0">
              <a:spcBef>
                <a:spcPct val="0"/>
              </a:spcBef>
              <a:spcAft>
                <a:spcPct val="0"/>
              </a:spcAft>
              <a:defRPr>
                <a:solidFill>
                  <a:schemeClr val="tx1"/>
                </a:solidFill>
                <a:latin typeface="Verdana" panose="020B0604030504040204" pitchFamily="34" charset="0"/>
              </a:defRPr>
            </a:lvl8pPr>
            <a:lvl9pPr marL="3886200" indent="-228600" defTabSz="923925" eaLnBrk="0" fontAlgn="base" hangingPunct="0">
              <a:spcBef>
                <a:spcPct val="0"/>
              </a:spcBef>
              <a:spcAft>
                <a:spcPct val="0"/>
              </a:spcAft>
              <a:defRPr>
                <a:solidFill>
                  <a:schemeClr val="tx1"/>
                </a:solidFill>
                <a:latin typeface="Verdana" panose="020B0604030504040204" pitchFamily="34" charset="0"/>
              </a:defRPr>
            </a:lvl9pPr>
          </a:lstStyle>
          <a:p>
            <a:fld id="{048F85A4-84EF-4C0C-A017-2D6D6B70AE6A}" type="slidenum">
              <a:rPr lang="en-US" altLang="ar-EG">
                <a:latin typeface="Times New Roman" panose="02020603050405020304" pitchFamily="18" charset="0"/>
              </a:rPr>
              <a:pPr/>
              <a:t>12</a:t>
            </a:fld>
            <a:endParaRPr lang="en-US" altLang="ar-EG">
              <a:latin typeface="Times New Roman" panose="02020603050405020304" pitchFamily="18" charset="0"/>
            </a:endParaRPr>
          </a:p>
        </p:txBody>
      </p:sp>
      <p:sp>
        <p:nvSpPr>
          <p:cNvPr id="27651" name="Rectangle 2">
            <a:extLst>
              <a:ext uri="{FF2B5EF4-FFF2-40B4-BE49-F238E27FC236}">
                <a16:creationId xmlns:a16="http://schemas.microsoft.com/office/drawing/2014/main" id="{BD354D17-B03D-BA9D-CFCF-7545565E04DC}"/>
              </a:ext>
            </a:extLst>
          </p:cNvPr>
          <p:cNvSpPr>
            <a:spLocks noGrp="1" noRot="1" noChangeAspect="1" noChangeArrowheads="1" noTextEdit="1"/>
          </p:cNvSpPr>
          <p:nvPr>
            <p:ph type="sldImg"/>
          </p:nvPr>
        </p:nvSpPr>
        <p:spPr>
          <a:xfrm>
            <a:off x="1116013" y="695325"/>
            <a:ext cx="4651375" cy="3489325"/>
          </a:xfrm>
          <a:solidFill>
            <a:srgbClr val="FFFFFF"/>
          </a:solidFill>
          <a:ln/>
        </p:spPr>
      </p:sp>
      <p:sp>
        <p:nvSpPr>
          <p:cNvPr id="27652" name="Rectangle 3">
            <a:extLst>
              <a:ext uri="{FF2B5EF4-FFF2-40B4-BE49-F238E27FC236}">
                <a16:creationId xmlns:a16="http://schemas.microsoft.com/office/drawing/2014/main" id="{B674B52F-33B9-D14D-633A-0435AC2E3514}"/>
              </a:ext>
            </a:extLst>
          </p:cNvPr>
          <p:cNvSpPr>
            <a:spLocks noGrp="1" noChangeArrowheads="1"/>
          </p:cNvSpPr>
          <p:nvPr>
            <p:ph type="body" idx="1"/>
          </p:nvPr>
        </p:nvSpPr>
        <p:spPr>
          <a:xfrm>
            <a:off x="919163" y="4416425"/>
            <a:ext cx="5043487" cy="4184650"/>
          </a:xfrm>
          <a:solidFill>
            <a:srgbClr val="FFFFFF"/>
          </a:solidFill>
          <a:ln>
            <a:solidFill>
              <a:srgbClr val="000000"/>
            </a:solidFill>
          </a:ln>
        </p:spPr>
        <p:txBody>
          <a:bodyPr/>
          <a:lstStyle/>
          <a:p>
            <a:pPr eaLnBrk="1" hangingPunct="1"/>
            <a:endParaRPr lang="ar-SA" altLang="ar-EG">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64FA44DC-C551-21A7-FA83-8A9084EE7A0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3925">
              <a:defRPr>
                <a:solidFill>
                  <a:schemeClr val="tx1"/>
                </a:solidFill>
                <a:latin typeface="Verdana" panose="020B0604030504040204" pitchFamily="34" charset="0"/>
              </a:defRPr>
            </a:lvl1pPr>
            <a:lvl2pPr marL="742950" indent="-285750" defTabSz="923925">
              <a:defRPr>
                <a:solidFill>
                  <a:schemeClr val="tx1"/>
                </a:solidFill>
                <a:latin typeface="Verdana" panose="020B0604030504040204" pitchFamily="34" charset="0"/>
              </a:defRPr>
            </a:lvl2pPr>
            <a:lvl3pPr marL="1143000" indent="-228600" defTabSz="923925">
              <a:defRPr>
                <a:solidFill>
                  <a:schemeClr val="tx1"/>
                </a:solidFill>
                <a:latin typeface="Verdana" panose="020B0604030504040204" pitchFamily="34" charset="0"/>
              </a:defRPr>
            </a:lvl3pPr>
            <a:lvl4pPr marL="1600200" indent="-228600" defTabSz="923925">
              <a:defRPr>
                <a:solidFill>
                  <a:schemeClr val="tx1"/>
                </a:solidFill>
                <a:latin typeface="Verdana" panose="020B0604030504040204" pitchFamily="34" charset="0"/>
              </a:defRPr>
            </a:lvl4pPr>
            <a:lvl5pPr marL="2057400" indent="-228600" defTabSz="923925">
              <a:defRPr>
                <a:solidFill>
                  <a:schemeClr val="tx1"/>
                </a:solidFill>
                <a:latin typeface="Verdana" panose="020B0604030504040204" pitchFamily="34" charset="0"/>
              </a:defRPr>
            </a:lvl5pPr>
            <a:lvl6pPr marL="2514600" indent="-228600" defTabSz="923925" eaLnBrk="0" fontAlgn="base" hangingPunct="0">
              <a:spcBef>
                <a:spcPct val="0"/>
              </a:spcBef>
              <a:spcAft>
                <a:spcPct val="0"/>
              </a:spcAft>
              <a:defRPr>
                <a:solidFill>
                  <a:schemeClr val="tx1"/>
                </a:solidFill>
                <a:latin typeface="Verdana" panose="020B0604030504040204" pitchFamily="34" charset="0"/>
              </a:defRPr>
            </a:lvl6pPr>
            <a:lvl7pPr marL="2971800" indent="-228600" defTabSz="923925" eaLnBrk="0" fontAlgn="base" hangingPunct="0">
              <a:spcBef>
                <a:spcPct val="0"/>
              </a:spcBef>
              <a:spcAft>
                <a:spcPct val="0"/>
              </a:spcAft>
              <a:defRPr>
                <a:solidFill>
                  <a:schemeClr val="tx1"/>
                </a:solidFill>
                <a:latin typeface="Verdana" panose="020B0604030504040204" pitchFamily="34" charset="0"/>
              </a:defRPr>
            </a:lvl7pPr>
            <a:lvl8pPr marL="3429000" indent="-228600" defTabSz="923925" eaLnBrk="0" fontAlgn="base" hangingPunct="0">
              <a:spcBef>
                <a:spcPct val="0"/>
              </a:spcBef>
              <a:spcAft>
                <a:spcPct val="0"/>
              </a:spcAft>
              <a:defRPr>
                <a:solidFill>
                  <a:schemeClr val="tx1"/>
                </a:solidFill>
                <a:latin typeface="Verdana" panose="020B0604030504040204" pitchFamily="34" charset="0"/>
              </a:defRPr>
            </a:lvl8pPr>
            <a:lvl9pPr marL="3886200" indent="-228600" defTabSz="923925" eaLnBrk="0" fontAlgn="base" hangingPunct="0">
              <a:spcBef>
                <a:spcPct val="0"/>
              </a:spcBef>
              <a:spcAft>
                <a:spcPct val="0"/>
              </a:spcAft>
              <a:defRPr>
                <a:solidFill>
                  <a:schemeClr val="tx1"/>
                </a:solidFill>
                <a:latin typeface="Verdana" panose="020B0604030504040204" pitchFamily="34" charset="0"/>
              </a:defRPr>
            </a:lvl9pPr>
          </a:lstStyle>
          <a:p>
            <a:fld id="{C8516264-29C4-4B43-9C06-B172BA7EE8E1}" type="slidenum">
              <a:rPr lang="en-US" altLang="ar-EG">
                <a:latin typeface="Times New Roman" panose="02020603050405020304" pitchFamily="18" charset="0"/>
              </a:rPr>
              <a:pPr/>
              <a:t>15</a:t>
            </a:fld>
            <a:endParaRPr lang="en-US" altLang="ar-EG">
              <a:latin typeface="Times New Roman" panose="02020603050405020304" pitchFamily="18" charset="0"/>
            </a:endParaRPr>
          </a:p>
        </p:txBody>
      </p:sp>
      <p:sp>
        <p:nvSpPr>
          <p:cNvPr id="29699" name="Rectangle 2">
            <a:extLst>
              <a:ext uri="{FF2B5EF4-FFF2-40B4-BE49-F238E27FC236}">
                <a16:creationId xmlns:a16="http://schemas.microsoft.com/office/drawing/2014/main" id="{64D691C1-E383-AB99-D6E6-427620D2CAE0}"/>
              </a:ext>
            </a:extLst>
          </p:cNvPr>
          <p:cNvSpPr>
            <a:spLocks noGrp="1" noRot="1" noChangeAspect="1" noChangeArrowheads="1" noTextEdit="1"/>
          </p:cNvSpPr>
          <p:nvPr>
            <p:ph type="sldImg"/>
          </p:nvPr>
        </p:nvSpPr>
        <p:spPr>
          <a:ln/>
        </p:spPr>
      </p:sp>
      <p:sp>
        <p:nvSpPr>
          <p:cNvPr id="29700" name="Rectangle 3">
            <a:extLst>
              <a:ext uri="{FF2B5EF4-FFF2-40B4-BE49-F238E27FC236}">
                <a16:creationId xmlns:a16="http://schemas.microsoft.com/office/drawing/2014/main" id="{0B3AEE82-A7A8-6554-2DFE-E21CD5D02B1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SA" altLang="ar-EG">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A33C88F7-6CD2-1D56-5C17-1FA30245AB5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3925">
              <a:defRPr>
                <a:solidFill>
                  <a:schemeClr val="tx1"/>
                </a:solidFill>
                <a:latin typeface="Verdana" panose="020B0604030504040204" pitchFamily="34" charset="0"/>
              </a:defRPr>
            </a:lvl1pPr>
            <a:lvl2pPr marL="742950" indent="-285750" defTabSz="923925">
              <a:defRPr>
                <a:solidFill>
                  <a:schemeClr val="tx1"/>
                </a:solidFill>
                <a:latin typeface="Verdana" panose="020B0604030504040204" pitchFamily="34" charset="0"/>
              </a:defRPr>
            </a:lvl2pPr>
            <a:lvl3pPr marL="1143000" indent="-228600" defTabSz="923925">
              <a:defRPr>
                <a:solidFill>
                  <a:schemeClr val="tx1"/>
                </a:solidFill>
                <a:latin typeface="Verdana" panose="020B0604030504040204" pitchFamily="34" charset="0"/>
              </a:defRPr>
            </a:lvl3pPr>
            <a:lvl4pPr marL="1600200" indent="-228600" defTabSz="923925">
              <a:defRPr>
                <a:solidFill>
                  <a:schemeClr val="tx1"/>
                </a:solidFill>
                <a:latin typeface="Verdana" panose="020B0604030504040204" pitchFamily="34" charset="0"/>
              </a:defRPr>
            </a:lvl4pPr>
            <a:lvl5pPr marL="2057400" indent="-228600" defTabSz="923925">
              <a:defRPr>
                <a:solidFill>
                  <a:schemeClr val="tx1"/>
                </a:solidFill>
                <a:latin typeface="Verdana" panose="020B0604030504040204" pitchFamily="34" charset="0"/>
              </a:defRPr>
            </a:lvl5pPr>
            <a:lvl6pPr marL="2514600" indent="-228600" defTabSz="923925" eaLnBrk="0" fontAlgn="base" hangingPunct="0">
              <a:spcBef>
                <a:spcPct val="0"/>
              </a:spcBef>
              <a:spcAft>
                <a:spcPct val="0"/>
              </a:spcAft>
              <a:defRPr>
                <a:solidFill>
                  <a:schemeClr val="tx1"/>
                </a:solidFill>
                <a:latin typeface="Verdana" panose="020B0604030504040204" pitchFamily="34" charset="0"/>
              </a:defRPr>
            </a:lvl6pPr>
            <a:lvl7pPr marL="2971800" indent="-228600" defTabSz="923925" eaLnBrk="0" fontAlgn="base" hangingPunct="0">
              <a:spcBef>
                <a:spcPct val="0"/>
              </a:spcBef>
              <a:spcAft>
                <a:spcPct val="0"/>
              </a:spcAft>
              <a:defRPr>
                <a:solidFill>
                  <a:schemeClr val="tx1"/>
                </a:solidFill>
                <a:latin typeface="Verdana" panose="020B0604030504040204" pitchFamily="34" charset="0"/>
              </a:defRPr>
            </a:lvl7pPr>
            <a:lvl8pPr marL="3429000" indent="-228600" defTabSz="923925" eaLnBrk="0" fontAlgn="base" hangingPunct="0">
              <a:spcBef>
                <a:spcPct val="0"/>
              </a:spcBef>
              <a:spcAft>
                <a:spcPct val="0"/>
              </a:spcAft>
              <a:defRPr>
                <a:solidFill>
                  <a:schemeClr val="tx1"/>
                </a:solidFill>
                <a:latin typeface="Verdana" panose="020B0604030504040204" pitchFamily="34" charset="0"/>
              </a:defRPr>
            </a:lvl8pPr>
            <a:lvl9pPr marL="3886200" indent="-228600" defTabSz="923925" eaLnBrk="0" fontAlgn="base" hangingPunct="0">
              <a:spcBef>
                <a:spcPct val="0"/>
              </a:spcBef>
              <a:spcAft>
                <a:spcPct val="0"/>
              </a:spcAft>
              <a:defRPr>
                <a:solidFill>
                  <a:schemeClr val="tx1"/>
                </a:solidFill>
                <a:latin typeface="Verdana" panose="020B0604030504040204" pitchFamily="34" charset="0"/>
              </a:defRPr>
            </a:lvl9pPr>
          </a:lstStyle>
          <a:p>
            <a:fld id="{EB67BE92-9A87-491E-9565-34615F96A8BA}" type="slidenum">
              <a:rPr lang="en-US" altLang="ar-EG">
                <a:latin typeface="Times New Roman" panose="02020603050405020304" pitchFamily="18" charset="0"/>
              </a:rPr>
              <a:pPr/>
              <a:t>16</a:t>
            </a:fld>
            <a:endParaRPr lang="en-US" altLang="ar-EG">
              <a:latin typeface="Times New Roman" panose="02020603050405020304" pitchFamily="18" charset="0"/>
            </a:endParaRPr>
          </a:p>
        </p:txBody>
      </p:sp>
      <p:sp>
        <p:nvSpPr>
          <p:cNvPr id="31747" name="Rectangle 2">
            <a:extLst>
              <a:ext uri="{FF2B5EF4-FFF2-40B4-BE49-F238E27FC236}">
                <a16:creationId xmlns:a16="http://schemas.microsoft.com/office/drawing/2014/main" id="{EBA5F82E-CAB8-5343-4421-011122E0A316}"/>
              </a:ext>
            </a:extLst>
          </p:cNvPr>
          <p:cNvSpPr>
            <a:spLocks noGrp="1" noRot="1" noChangeAspect="1" noChangeArrowheads="1" noTextEdit="1"/>
          </p:cNvSpPr>
          <p:nvPr>
            <p:ph type="sldImg"/>
          </p:nvPr>
        </p:nvSpPr>
        <p:spPr>
          <a:ln/>
        </p:spPr>
      </p:sp>
      <p:sp>
        <p:nvSpPr>
          <p:cNvPr id="31748" name="Rectangle 3">
            <a:extLst>
              <a:ext uri="{FF2B5EF4-FFF2-40B4-BE49-F238E27FC236}">
                <a16:creationId xmlns:a16="http://schemas.microsoft.com/office/drawing/2014/main" id="{48EB9385-706C-DA78-BD32-BD7031E50D7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SA" altLang="ar-EG"/>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8DE94826-A81F-CA7F-F488-024CF9162FF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3925">
              <a:defRPr>
                <a:solidFill>
                  <a:schemeClr val="tx1"/>
                </a:solidFill>
                <a:latin typeface="Verdana" panose="020B0604030504040204" pitchFamily="34" charset="0"/>
              </a:defRPr>
            </a:lvl1pPr>
            <a:lvl2pPr marL="742950" indent="-285750" defTabSz="923925">
              <a:defRPr>
                <a:solidFill>
                  <a:schemeClr val="tx1"/>
                </a:solidFill>
                <a:latin typeface="Verdana" panose="020B0604030504040204" pitchFamily="34" charset="0"/>
              </a:defRPr>
            </a:lvl2pPr>
            <a:lvl3pPr marL="1143000" indent="-228600" defTabSz="923925">
              <a:defRPr>
                <a:solidFill>
                  <a:schemeClr val="tx1"/>
                </a:solidFill>
                <a:latin typeface="Verdana" panose="020B0604030504040204" pitchFamily="34" charset="0"/>
              </a:defRPr>
            </a:lvl3pPr>
            <a:lvl4pPr marL="1600200" indent="-228600" defTabSz="923925">
              <a:defRPr>
                <a:solidFill>
                  <a:schemeClr val="tx1"/>
                </a:solidFill>
                <a:latin typeface="Verdana" panose="020B0604030504040204" pitchFamily="34" charset="0"/>
              </a:defRPr>
            </a:lvl4pPr>
            <a:lvl5pPr marL="2057400" indent="-228600" defTabSz="923925">
              <a:defRPr>
                <a:solidFill>
                  <a:schemeClr val="tx1"/>
                </a:solidFill>
                <a:latin typeface="Verdana" panose="020B0604030504040204" pitchFamily="34" charset="0"/>
              </a:defRPr>
            </a:lvl5pPr>
            <a:lvl6pPr marL="2514600" indent="-228600" defTabSz="923925" eaLnBrk="0" fontAlgn="base" hangingPunct="0">
              <a:spcBef>
                <a:spcPct val="0"/>
              </a:spcBef>
              <a:spcAft>
                <a:spcPct val="0"/>
              </a:spcAft>
              <a:defRPr>
                <a:solidFill>
                  <a:schemeClr val="tx1"/>
                </a:solidFill>
                <a:latin typeface="Verdana" panose="020B0604030504040204" pitchFamily="34" charset="0"/>
              </a:defRPr>
            </a:lvl6pPr>
            <a:lvl7pPr marL="2971800" indent="-228600" defTabSz="923925" eaLnBrk="0" fontAlgn="base" hangingPunct="0">
              <a:spcBef>
                <a:spcPct val="0"/>
              </a:spcBef>
              <a:spcAft>
                <a:spcPct val="0"/>
              </a:spcAft>
              <a:defRPr>
                <a:solidFill>
                  <a:schemeClr val="tx1"/>
                </a:solidFill>
                <a:latin typeface="Verdana" panose="020B0604030504040204" pitchFamily="34" charset="0"/>
              </a:defRPr>
            </a:lvl7pPr>
            <a:lvl8pPr marL="3429000" indent="-228600" defTabSz="923925" eaLnBrk="0" fontAlgn="base" hangingPunct="0">
              <a:spcBef>
                <a:spcPct val="0"/>
              </a:spcBef>
              <a:spcAft>
                <a:spcPct val="0"/>
              </a:spcAft>
              <a:defRPr>
                <a:solidFill>
                  <a:schemeClr val="tx1"/>
                </a:solidFill>
                <a:latin typeface="Verdana" panose="020B0604030504040204" pitchFamily="34" charset="0"/>
              </a:defRPr>
            </a:lvl8pPr>
            <a:lvl9pPr marL="3886200" indent="-228600" defTabSz="923925" eaLnBrk="0" fontAlgn="base" hangingPunct="0">
              <a:spcBef>
                <a:spcPct val="0"/>
              </a:spcBef>
              <a:spcAft>
                <a:spcPct val="0"/>
              </a:spcAft>
              <a:defRPr>
                <a:solidFill>
                  <a:schemeClr val="tx1"/>
                </a:solidFill>
                <a:latin typeface="Verdana" panose="020B0604030504040204" pitchFamily="34" charset="0"/>
              </a:defRPr>
            </a:lvl9pPr>
          </a:lstStyle>
          <a:p>
            <a:fld id="{0A3E5463-5BB0-474D-9A24-24DAC388ED54}" type="slidenum">
              <a:rPr lang="en-US" altLang="ar-EG">
                <a:latin typeface="Times New Roman" panose="02020603050405020304" pitchFamily="18" charset="0"/>
              </a:rPr>
              <a:pPr/>
              <a:t>19</a:t>
            </a:fld>
            <a:endParaRPr lang="en-US" altLang="ar-EG">
              <a:latin typeface="Times New Roman" panose="02020603050405020304" pitchFamily="18" charset="0"/>
            </a:endParaRPr>
          </a:p>
        </p:txBody>
      </p:sp>
      <p:sp>
        <p:nvSpPr>
          <p:cNvPr id="34819" name="Rectangle 2">
            <a:extLst>
              <a:ext uri="{FF2B5EF4-FFF2-40B4-BE49-F238E27FC236}">
                <a16:creationId xmlns:a16="http://schemas.microsoft.com/office/drawing/2014/main" id="{8C499DF3-6261-F435-07E7-710E3F9AE0D3}"/>
              </a:ext>
            </a:extLst>
          </p:cNvPr>
          <p:cNvSpPr>
            <a:spLocks noGrp="1" noRot="1" noChangeAspect="1" noChangeArrowheads="1" noTextEdit="1"/>
          </p:cNvSpPr>
          <p:nvPr>
            <p:ph type="sldImg"/>
          </p:nvPr>
        </p:nvSpPr>
        <p:spPr>
          <a:ln/>
        </p:spPr>
      </p:sp>
      <p:sp>
        <p:nvSpPr>
          <p:cNvPr id="34820" name="Rectangle 3">
            <a:extLst>
              <a:ext uri="{FF2B5EF4-FFF2-40B4-BE49-F238E27FC236}">
                <a16:creationId xmlns:a16="http://schemas.microsoft.com/office/drawing/2014/main" id="{7A76B503-C7B7-BF75-F2F4-104A249A162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SA" altLang="ar-EG"/>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a:extLst>
              <a:ext uri="{FF2B5EF4-FFF2-40B4-BE49-F238E27FC236}">
                <a16:creationId xmlns:a16="http://schemas.microsoft.com/office/drawing/2014/main" id="{39A62301-428B-EE4E-2D57-FCE52737823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3925">
              <a:defRPr>
                <a:solidFill>
                  <a:schemeClr val="tx1"/>
                </a:solidFill>
                <a:latin typeface="Verdana" panose="020B0604030504040204" pitchFamily="34" charset="0"/>
              </a:defRPr>
            </a:lvl1pPr>
            <a:lvl2pPr marL="742950" indent="-285750" defTabSz="923925">
              <a:defRPr>
                <a:solidFill>
                  <a:schemeClr val="tx1"/>
                </a:solidFill>
                <a:latin typeface="Verdana" panose="020B0604030504040204" pitchFamily="34" charset="0"/>
              </a:defRPr>
            </a:lvl2pPr>
            <a:lvl3pPr marL="1143000" indent="-228600" defTabSz="923925">
              <a:defRPr>
                <a:solidFill>
                  <a:schemeClr val="tx1"/>
                </a:solidFill>
                <a:latin typeface="Verdana" panose="020B0604030504040204" pitchFamily="34" charset="0"/>
              </a:defRPr>
            </a:lvl3pPr>
            <a:lvl4pPr marL="1600200" indent="-228600" defTabSz="923925">
              <a:defRPr>
                <a:solidFill>
                  <a:schemeClr val="tx1"/>
                </a:solidFill>
                <a:latin typeface="Verdana" panose="020B0604030504040204" pitchFamily="34" charset="0"/>
              </a:defRPr>
            </a:lvl4pPr>
            <a:lvl5pPr marL="2057400" indent="-228600" defTabSz="923925">
              <a:defRPr>
                <a:solidFill>
                  <a:schemeClr val="tx1"/>
                </a:solidFill>
                <a:latin typeface="Verdana" panose="020B0604030504040204" pitchFamily="34" charset="0"/>
              </a:defRPr>
            </a:lvl5pPr>
            <a:lvl6pPr marL="2514600" indent="-228600" defTabSz="923925" eaLnBrk="0" fontAlgn="base" hangingPunct="0">
              <a:spcBef>
                <a:spcPct val="0"/>
              </a:spcBef>
              <a:spcAft>
                <a:spcPct val="0"/>
              </a:spcAft>
              <a:defRPr>
                <a:solidFill>
                  <a:schemeClr val="tx1"/>
                </a:solidFill>
                <a:latin typeface="Verdana" panose="020B0604030504040204" pitchFamily="34" charset="0"/>
              </a:defRPr>
            </a:lvl6pPr>
            <a:lvl7pPr marL="2971800" indent="-228600" defTabSz="923925" eaLnBrk="0" fontAlgn="base" hangingPunct="0">
              <a:spcBef>
                <a:spcPct val="0"/>
              </a:spcBef>
              <a:spcAft>
                <a:spcPct val="0"/>
              </a:spcAft>
              <a:defRPr>
                <a:solidFill>
                  <a:schemeClr val="tx1"/>
                </a:solidFill>
                <a:latin typeface="Verdana" panose="020B0604030504040204" pitchFamily="34" charset="0"/>
              </a:defRPr>
            </a:lvl7pPr>
            <a:lvl8pPr marL="3429000" indent="-228600" defTabSz="923925" eaLnBrk="0" fontAlgn="base" hangingPunct="0">
              <a:spcBef>
                <a:spcPct val="0"/>
              </a:spcBef>
              <a:spcAft>
                <a:spcPct val="0"/>
              </a:spcAft>
              <a:defRPr>
                <a:solidFill>
                  <a:schemeClr val="tx1"/>
                </a:solidFill>
                <a:latin typeface="Verdana" panose="020B0604030504040204" pitchFamily="34" charset="0"/>
              </a:defRPr>
            </a:lvl8pPr>
            <a:lvl9pPr marL="3886200" indent="-228600" defTabSz="923925" eaLnBrk="0" fontAlgn="base" hangingPunct="0">
              <a:spcBef>
                <a:spcPct val="0"/>
              </a:spcBef>
              <a:spcAft>
                <a:spcPct val="0"/>
              </a:spcAft>
              <a:defRPr>
                <a:solidFill>
                  <a:schemeClr val="tx1"/>
                </a:solidFill>
                <a:latin typeface="Verdana" panose="020B0604030504040204" pitchFamily="34" charset="0"/>
              </a:defRPr>
            </a:lvl9pPr>
          </a:lstStyle>
          <a:p>
            <a:fld id="{42932A9B-FF32-4A63-B2D8-1334F6AEE1E2}" type="slidenum">
              <a:rPr lang="en-US" altLang="ar-EG">
                <a:latin typeface="Times New Roman" panose="02020603050405020304" pitchFamily="18" charset="0"/>
              </a:rPr>
              <a:pPr/>
              <a:t>21</a:t>
            </a:fld>
            <a:endParaRPr lang="en-US" altLang="ar-EG">
              <a:latin typeface="Times New Roman" panose="02020603050405020304" pitchFamily="18" charset="0"/>
            </a:endParaRPr>
          </a:p>
        </p:txBody>
      </p:sp>
      <p:sp>
        <p:nvSpPr>
          <p:cNvPr id="36867" name="Rectangle 2">
            <a:extLst>
              <a:ext uri="{FF2B5EF4-FFF2-40B4-BE49-F238E27FC236}">
                <a16:creationId xmlns:a16="http://schemas.microsoft.com/office/drawing/2014/main" id="{B643385B-2B70-E972-85BB-750412BF2B40}"/>
              </a:ext>
            </a:extLst>
          </p:cNvPr>
          <p:cNvSpPr>
            <a:spLocks noGrp="1" noRot="1" noChangeAspect="1" noChangeArrowheads="1" noTextEdit="1"/>
          </p:cNvSpPr>
          <p:nvPr>
            <p:ph type="sldImg"/>
          </p:nvPr>
        </p:nvSpPr>
        <p:spPr>
          <a:ln/>
        </p:spPr>
      </p:sp>
      <p:sp>
        <p:nvSpPr>
          <p:cNvPr id="36868" name="Rectangle 3">
            <a:extLst>
              <a:ext uri="{FF2B5EF4-FFF2-40B4-BE49-F238E27FC236}">
                <a16:creationId xmlns:a16="http://schemas.microsoft.com/office/drawing/2014/main" id="{1B1AFE06-E882-A58F-0E09-21FFA97F6BB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SA" altLang="ar-EG"/>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7A7E633D-3E91-FB52-32C7-8CB3F0948B0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3925">
              <a:defRPr>
                <a:solidFill>
                  <a:schemeClr val="tx1"/>
                </a:solidFill>
                <a:latin typeface="Verdana" panose="020B0604030504040204" pitchFamily="34" charset="0"/>
              </a:defRPr>
            </a:lvl1pPr>
            <a:lvl2pPr marL="742950" indent="-285750" defTabSz="923925">
              <a:defRPr>
                <a:solidFill>
                  <a:schemeClr val="tx1"/>
                </a:solidFill>
                <a:latin typeface="Verdana" panose="020B0604030504040204" pitchFamily="34" charset="0"/>
              </a:defRPr>
            </a:lvl2pPr>
            <a:lvl3pPr marL="1143000" indent="-228600" defTabSz="923925">
              <a:defRPr>
                <a:solidFill>
                  <a:schemeClr val="tx1"/>
                </a:solidFill>
                <a:latin typeface="Verdana" panose="020B0604030504040204" pitchFamily="34" charset="0"/>
              </a:defRPr>
            </a:lvl3pPr>
            <a:lvl4pPr marL="1600200" indent="-228600" defTabSz="923925">
              <a:defRPr>
                <a:solidFill>
                  <a:schemeClr val="tx1"/>
                </a:solidFill>
                <a:latin typeface="Verdana" panose="020B0604030504040204" pitchFamily="34" charset="0"/>
              </a:defRPr>
            </a:lvl4pPr>
            <a:lvl5pPr marL="2057400" indent="-228600" defTabSz="923925">
              <a:defRPr>
                <a:solidFill>
                  <a:schemeClr val="tx1"/>
                </a:solidFill>
                <a:latin typeface="Verdana" panose="020B0604030504040204" pitchFamily="34" charset="0"/>
              </a:defRPr>
            </a:lvl5pPr>
            <a:lvl6pPr marL="2514600" indent="-228600" defTabSz="923925" eaLnBrk="0" fontAlgn="base" hangingPunct="0">
              <a:spcBef>
                <a:spcPct val="0"/>
              </a:spcBef>
              <a:spcAft>
                <a:spcPct val="0"/>
              </a:spcAft>
              <a:defRPr>
                <a:solidFill>
                  <a:schemeClr val="tx1"/>
                </a:solidFill>
                <a:latin typeface="Verdana" panose="020B0604030504040204" pitchFamily="34" charset="0"/>
              </a:defRPr>
            </a:lvl6pPr>
            <a:lvl7pPr marL="2971800" indent="-228600" defTabSz="923925" eaLnBrk="0" fontAlgn="base" hangingPunct="0">
              <a:spcBef>
                <a:spcPct val="0"/>
              </a:spcBef>
              <a:spcAft>
                <a:spcPct val="0"/>
              </a:spcAft>
              <a:defRPr>
                <a:solidFill>
                  <a:schemeClr val="tx1"/>
                </a:solidFill>
                <a:latin typeface="Verdana" panose="020B0604030504040204" pitchFamily="34" charset="0"/>
              </a:defRPr>
            </a:lvl7pPr>
            <a:lvl8pPr marL="3429000" indent="-228600" defTabSz="923925" eaLnBrk="0" fontAlgn="base" hangingPunct="0">
              <a:spcBef>
                <a:spcPct val="0"/>
              </a:spcBef>
              <a:spcAft>
                <a:spcPct val="0"/>
              </a:spcAft>
              <a:defRPr>
                <a:solidFill>
                  <a:schemeClr val="tx1"/>
                </a:solidFill>
                <a:latin typeface="Verdana" panose="020B0604030504040204" pitchFamily="34" charset="0"/>
              </a:defRPr>
            </a:lvl8pPr>
            <a:lvl9pPr marL="3886200" indent="-228600" defTabSz="923925" eaLnBrk="0" fontAlgn="base" hangingPunct="0">
              <a:spcBef>
                <a:spcPct val="0"/>
              </a:spcBef>
              <a:spcAft>
                <a:spcPct val="0"/>
              </a:spcAft>
              <a:defRPr>
                <a:solidFill>
                  <a:schemeClr val="tx1"/>
                </a:solidFill>
                <a:latin typeface="Verdana" panose="020B0604030504040204" pitchFamily="34" charset="0"/>
              </a:defRPr>
            </a:lvl9pPr>
          </a:lstStyle>
          <a:p>
            <a:fld id="{6BE4328F-48A3-4657-A599-27C22C637E23}" type="slidenum">
              <a:rPr lang="en-US" altLang="ar-EG">
                <a:latin typeface="Times New Roman" panose="02020603050405020304" pitchFamily="18" charset="0"/>
              </a:rPr>
              <a:pPr/>
              <a:t>23</a:t>
            </a:fld>
            <a:endParaRPr lang="en-US" altLang="ar-EG">
              <a:latin typeface="Times New Roman" panose="02020603050405020304" pitchFamily="18" charset="0"/>
            </a:endParaRPr>
          </a:p>
        </p:txBody>
      </p:sp>
      <p:sp>
        <p:nvSpPr>
          <p:cNvPr id="39939" name="Rectangle 2">
            <a:extLst>
              <a:ext uri="{FF2B5EF4-FFF2-40B4-BE49-F238E27FC236}">
                <a16:creationId xmlns:a16="http://schemas.microsoft.com/office/drawing/2014/main" id="{E22A26DE-13E2-F034-E3C8-33383FE419F0}"/>
              </a:ext>
            </a:extLst>
          </p:cNvPr>
          <p:cNvSpPr>
            <a:spLocks noGrp="1" noRot="1" noChangeAspect="1" noChangeArrowheads="1" noTextEdit="1"/>
          </p:cNvSpPr>
          <p:nvPr>
            <p:ph type="sldImg"/>
          </p:nvPr>
        </p:nvSpPr>
        <p:spPr>
          <a:solidFill>
            <a:srgbClr val="FFFFFF"/>
          </a:solidFill>
          <a:ln/>
        </p:spPr>
      </p:sp>
      <p:sp>
        <p:nvSpPr>
          <p:cNvPr id="39940" name="Rectangle 3">
            <a:extLst>
              <a:ext uri="{FF2B5EF4-FFF2-40B4-BE49-F238E27FC236}">
                <a16:creationId xmlns:a16="http://schemas.microsoft.com/office/drawing/2014/main" id="{2A8EF86F-F6AA-2FCE-AF0B-976F84427C97}"/>
              </a:ext>
            </a:extLst>
          </p:cNvPr>
          <p:cNvSpPr>
            <a:spLocks noGrp="1" noChangeArrowheads="1"/>
          </p:cNvSpPr>
          <p:nvPr>
            <p:ph type="body" idx="1"/>
          </p:nvPr>
        </p:nvSpPr>
        <p:spPr>
          <a:xfrm>
            <a:off x="917575" y="4416425"/>
            <a:ext cx="5046663" cy="4183063"/>
          </a:xfrm>
          <a:solidFill>
            <a:srgbClr val="FFFFFF"/>
          </a:solidFill>
          <a:ln>
            <a:solidFill>
              <a:srgbClr val="000000"/>
            </a:solidFill>
          </a:ln>
        </p:spPr>
        <p:txBody>
          <a:bodyPr/>
          <a:lstStyle/>
          <a:p>
            <a:pPr eaLnBrk="1" hangingPunct="1"/>
            <a:endParaRPr lang="ar-SA" altLang="ar-EG">
              <a:latin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a:extLst>
              <a:ext uri="{FF2B5EF4-FFF2-40B4-BE49-F238E27FC236}">
                <a16:creationId xmlns:a16="http://schemas.microsoft.com/office/drawing/2014/main" id="{8EE28D2B-B827-1D71-83CC-21D95472DB8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3925">
              <a:defRPr>
                <a:solidFill>
                  <a:schemeClr val="tx1"/>
                </a:solidFill>
                <a:latin typeface="Verdana" panose="020B0604030504040204" pitchFamily="34" charset="0"/>
              </a:defRPr>
            </a:lvl1pPr>
            <a:lvl2pPr marL="742950" indent="-285750" defTabSz="923925">
              <a:defRPr>
                <a:solidFill>
                  <a:schemeClr val="tx1"/>
                </a:solidFill>
                <a:latin typeface="Verdana" panose="020B0604030504040204" pitchFamily="34" charset="0"/>
              </a:defRPr>
            </a:lvl2pPr>
            <a:lvl3pPr marL="1143000" indent="-228600" defTabSz="923925">
              <a:defRPr>
                <a:solidFill>
                  <a:schemeClr val="tx1"/>
                </a:solidFill>
                <a:latin typeface="Verdana" panose="020B0604030504040204" pitchFamily="34" charset="0"/>
              </a:defRPr>
            </a:lvl3pPr>
            <a:lvl4pPr marL="1600200" indent="-228600" defTabSz="923925">
              <a:defRPr>
                <a:solidFill>
                  <a:schemeClr val="tx1"/>
                </a:solidFill>
                <a:latin typeface="Verdana" panose="020B0604030504040204" pitchFamily="34" charset="0"/>
              </a:defRPr>
            </a:lvl4pPr>
            <a:lvl5pPr marL="2057400" indent="-228600" defTabSz="923925">
              <a:defRPr>
                <a:solidFill>
                  <a:schemeClr val="tx1"/>
                </a:solidFill>
                <a:latin typeface="Verdana" panose="020B0604030504040204" pitchFamily="34" charset="0"/>
              </a:defRPr>
            </a:lvl5pPr>
            <a:lvl6pPr marL="2514600" indent="-228600" defTabSz="923925" eaLnBrk="0" fontAlgn="base" hangingPunct="0">
              <a:spcBef>
                <a:spcPct val="0"/>
              </a:spcBef>
              <a:spcAft>
                <a:spcPct val="0"/>
              </a:spcAft>
              <a:defRPr>
                <a:solidFill>
                  <a:schemeClr val="tx1"/>
                </a:solidFill>
                <a:latin typeface="Verdana" panose="020B0604030504040204" pitchFamily="34" charset="0"/>
              </a:defRPr>
            </a:lvl6pPr>
            <a:lvl7pPr marL="2971800" indent="-228600" defTabSz="923925" eaLnBrk="0" fontAlgn="base" hangingPunct="0">
              <a:spcBef>
                <a:spcPct val="0"/>
              </a:spcBef>
              <a:spcAft>
                <a:spcPct val="0"/>
              </a:spcAft>
              <a:defRPr>
                <a:solidFill>
                  <a:schemeClr val="tx1"/>
                </a:solidFill>
                <a:latin typeface="Verdana" panose="020B0604030504040204" pitchFamily="34" charset="0"/>
              </a:defRPr>
            </a:lvl7pPr>
            <a:lvl8pPr marL="3429000" indent="-228600" defTabSz="923925" eaLnBrk="0" fontAlgn="base" hangingPunct="0">
              <a:spcBef>
                <a:spcPct val="0"/>
              </a:spcBef>
              <a:spcAft>
                <a:spcPct val="0"/>
              </a:spcAft>
              <a:defRPr>
                <a:solidFill>
                  <a:schemeClr val="tx1"/>
                </a:solidFill>
                <a:latin typeface="Verdana" panose="020B0604030504040204" pitchFamily="34" charset="0"/>
              </a:defRPr>
            </a:lvl8pPr>
            <a:lvl9pPr marL="3886200" indent="-228600" defTabSz="923925" eaLnBrk="0" fontAlgn="base" hangingPunct="0">
              <a:spcBef>
                <a:spcPct val="0"/>
              </a:spcBef>
              <a:spcAft>
                <a:spcPct val="0"/>
              </a:spcAft>
              <a:defRPr>
                <a:solidFill>
                  <a:schemeClr val="tx1"/>
                </a:solidFill>
                <a:latin typeface="Verdana" panose="020B0604030504040204" pitchFamily="34" charset="0"/>
              </a:defRPr>
            </a:lvl9pPr>
          </a:lstStyle>
          <a:p>
            <a:fld id="{08C6D3AA-FF63-4439-85D9-F45B281CC5E5}" type="slidenum">
              <a:rPr lang="en-US" altLang="ar-EG">
                <a:latin typeface="Times New Roman" panose="02020603050405020304" pitchFamily="18" charset="0"/>
              </a:rPr>
              <a:pPr/>
              <a:t>33</a:t>
            </a:fld>
            <a:endParaRPr lang="en-US" altLang="ar-EG">
              <a:latin typeface="Times New Roman" panose="02020603050405020304" pitchFamily="18" charset="0"/>
            </a:endParaRPr>
          </a:p>
        </p:txBody>
      </p:sp>
      <p:sp>
        <p:nvSpPr>
          <p:cNvPr id="62467" name="Rectangle 2">
            <a:extLst>
              <a:ext uri="{FF2B5EF4-FFF2-40B4-BE49-F238E27FC236}">
                <a16:creationId xmlns:a16="http://schemas.microsoft.com/office/drawing/2014/main" id="{8DDF89C0-526C-21FB-EF80-154FE5E82AC5}"/>
              </a:ext>
            </a:extLst>
          </p:cNvPr>
          <p:cNvSpPr>
            <a:spLocks noGrp="1" noRot="1" noChangeAspect="1" noChangeArrowheads="1" noTextEdit="1"/>
          </p:cNvSpPr>
          <p:nvPr>
            <p:ph type="sldImg"/>
          </p:nvPr>
        </p:nvSpPr>
        <p:spPr>
          <a:ln/>
        </p:spPr>
      </p:sp>
      <p:sp>
        <p:nvSpPr>
          <p:cNvPr id="62468" name="Rectangle 3">
            <a:extLst>
              <a:ext uri="{FF2B5EF4-FFF2-40B4-BE49-F238E27FC236}">
                <a16:creationId xmlns:a16="http://schemas.microsoft.com/office/drawing/2014/main" id="{781B1359-CAF2-11C0-5AB2-EB2BBE2F508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SA" altLang="ar-EG">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7">
            <a:extLst>
              <a:ext uri="{FF2B5EF4-FFF2-40B4-BE49-F238E27FC236}">
                <a16:creationId xmlns:a16="http://schemas.microsoft.com/office/drawing/2014/main" id="{79D2A390-55CB-4D52-B48D-BE8DB57F644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a:defRPr>
                <a:solidFill>
                  <a:schemeClr val="tx1"/>
                </a:solidFill>
                <a:latin typeface="Verdana" panose="020B0604030504040204" pitchFamily="34" charset="0"/>
                <a:ea typeface="MS PGothic" panose="020B0600070205080204" pitchFamily="34" charset="-128"/>
              </a:defRPr>
            </a:lvl1pPr>
            <a:lvl2pPr marL="742950" indent="-285750" defTabSz="939800">
              <a:defRPr>
                <a:solidFill>
                  <a:schemeClr val="tx1"/>
                </a:solidFill>
                <a:latin typeface="Verdana" panose="020B0604030504040204" pitchFamily="34" charset="0"/>
                <a:ea typeface="MS PGothic" panose="020B0600070205080204" pitchFamily="34" charset="-128"/>
              </a:defRPr>
            </a:lvl2pPr>
            <a:lvl3pPr marL="1143000" indent="-228600" defTabSz="939800">
              <a:defRPr>
                <a:solidFill>
                  <a:schemeClr val="tx1"/>
                </a:solidFill>
                <a:latin typeface="Verdana" panose="020B0604030504040204" pitchFamily="34" charset="0"/>
                <a:ea typeface="MS PGothic" panose="020B0600070205080204" pitchFamily="34" charset="-128"/>
              </a:defRPr>
            </a:lvl3pPr>
            <a:lvl4pPr marL="1600200" indent="-228600" defTabSz="939800">
              <a:defRPr>
                <a:solidFill>
                  <a:schemeClr val="tx1"/>
                </a:solidFill>
                <a:latin typeface="Verdana" panose="020B0604030504040204" pitchFamily="34" charset="0"/>
                <a:ea typeface="MS PGothic" panose="020B0600070205080204" pitchFamily="34" charset="-128"/>
              </a:defRPr>
            </a:lvl4pPr>
            <a:lvl5pPr marL="2057400" indent="-228600" defTabSz="939800">
              <a:defRPr>
                <a:solidFill>
                  <a:schemeClr val="tx1"/>
                </a:solidFill>
                <a:latin typeface="Verdana" panose="020B0604030504040204" pitchFamily="34" charset="0"/>
                <a:ea typeface="MS PGothic" panose="020B0600070205080204" pitchFamily="34" charset="-128"/>
              </a:defRPr>
            </a:lvl5pPr>
            <a:lvl6pPr marL="2514600" indent="-228600" defTabSz="9398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defTabSz="9398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defTabSz="9398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defTabSz="9398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fld id="{7016C769-28F3-4BA7-85C4-F4A09645EDA4}" type="slidenum">
              <a:rPr lang="en-US" altLang="en-US" sz="1300" smtClean="0">
                <a:latin typeface="Helvetica" panose="020B0604020202020204" pitchFamily="34" charset="0"/>
              </a:rPr>
              <a:pPr/>
              <a:t>34</a:t>
            </a:fld>
            <a:endParaRPr lang="en-US" altLang="en-US" sz="1300">
              <a:latin typeface="Helvetica" panose="020B0604020202020204" pitchFamily="34" charset="0"/>
            </a:endParaRPr>
          </a:p>
        </p:txBody>
      </p:sp>
      <p:sp>
        <p:nvSpPr>
          <p:cNvPr id="6146" name="Rectangle 2">
            <a:extLst>
              <a:ext uri="{FF2B5EF4-FFF2-40B4-BE49-F238E27FC236}">
                <a16:creationId xmlns:a16="http://schemas.microsoft.com/office/drawing/2014/main" id="{7044DE52-28E2-457C-83E3-DF93B568AE58}"/>
              </a:ext>
            </a:extLst>
          </p:cNvPr>
          <p:cNvSpPr>
            <a:spLocks noGrp="1" noRot="1" noChangeAspect="1" noChangeArrowheads="1" noTextEdit="1"/>
          </p:cNvSpPr>
          <p:nvPr>
            <p:ph type="sldImg"/>
          </p:nvPr>
        </p:nvSpPr>
        <p:spPr>
          <a:ln/>
        </p:spPr>
      </p:sp>
      <p:sp>
        <p:nvSpPr>
          <p:cNvPr id="6147" name="Rectangle 3">
            <a:extLst>
              <a:ext uri="{FF2B5EF4-FFF2-40B4-BE49-F238E27FC236}">
                <a16:creationId xmlns:a16="http://schemas.microsoft.com/office/drawing/2014/main" id="{15C77CEE-8ED1-41A5-8883-97D781C5CA6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Rectangle 7">
            <a:extLst>
              <a:ext uri="{FF2B5EF4-FFF2-40B4-BE49-F238E27FC236}">
                <a16:creationId xmlns:a16="http://schemas.microsoft.com/office/drawing/2014/main" id="{4252785C-B554-49D9-9322-81CA85969A0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a:defRPr>
                <a:solidFill>
                  <a:schemeClr val="tx1"/>
                </a:solidFill>
                <a:latin typeface="Verdana" panose="020B0604030504040204" pitchFamily="34" charset="0"/>
                <a:ea typeface="MS PGothic" panose="020B0600070205080204" pitchFamily="34" charset="-128"/>
              </a:defRPr>
            </a:lvl1pPr>
            <a:lvl2pPr marL="742950" indent="-285750" defTabSz="939800">
              <a:defRPr>
                <a:solidFill>
                  <a:schemeClr val="tx1"/>
                </a:solidFill>
                <a:latin typeface="Verdana" panose="020B0604030504040204" pitchFamily="34" charset="0"/>
                <a:ea typeface="MS PGothic" panose="020B0600070205080204" pitchFamily="34" charset="-128"/>
              </a:defRPr>
            </a:lvl2pPr>
            <a:lvl3pPr marL="1143000" indent="-228600" defTabSz="939800">
              <a:defRPr>
                <a:solidFill>
                  <a:schemeClr val="tx1"/>
                </a:solidFill>
                <a:latin typeface="Verdana" panose="020B0604030504040204" pitchFamily="34" charset="0"/>
                <a:ea typeface="MS PGothic" panose="020B0600070205080204" pitchFamily="34" charset="-128"/>
              </a:defRPr>
            </a:lvl3pPr>
            <a:lvl4pPr marL="1600200" indent="-228600" defTabSz="939800">
              <a:defRPr>
                <a:solidFill>
                  <a:schemeClr val="tx1"/>
                </a:solidFill>
                <a:latin typeface="Verdana" panose="020B0604030504040204" pitchFamily="34" charset="0"/>
                <a:ea typeface="MS PGothic" panose="020B0600070205080204" pitchFamily="34" charset="-128"/>
              </a:defRPr>
            </a:lvl4pPr>
            <a:lvl5pPr marL="2057400" indent="-228600" defTabSz="939800">
              <a:defRPr>
                <a:solidFill>
                  <a:schemeClr val="tx1"/>
                </a:solidFill>
                <a:latin typeface="Verdana" panose="020B0604030504040204" pitchFamily="34" charset="0"/>
                <a:ea typeface="MS PGothic" panose="020B0600070205080204" pitchFamily="34" charset="-128"/>
              </a:defRPr>
            </a:lvl5pPr>
            <a:lvl6pPr marL="2514600" indent="-228600" defTabSz="9398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defTabSz="9398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defTabSz="9398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defTabSz="9398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fld id="{4A30CEBB-66A6-4064-A8CA-F52A000F7EA0}" type="slidenum">
              <a:rPr lang="en-US" altLang="en-US" sz="1300" smtClean="0">
                <a:latin typeface="Helvetica" panose="020B0604020202020204" pitchFamily="34" charset="0"/>
              </a:rPr>
              <a:pPr/>
              <a:t>35</a:t>
            </a:fld>
            <a:endParaRPr lang="en-US" altLang="en-US" sz="1300">
              <a:latin typeface="Helvetica" panose="020B0604020202020204" pitchFamily="34" charset="0"/>
            </a:endParaRPr>
          </a:p>
        </p:txBody>
      </p:sp>
      <p:sp>
        <p:nvSpPr>
          <p:cNvPr id="12290" name="Rectangle 2">
            <a:extLst>
              <a:ext uri="{FF2B5EF4-FFF2-40B4-BE49-F238E27FC236}">
                <a16:creationId xmlns:a16="http://schemas.microsoft.com/office/drawing/2014/main" id="{7664C5D0-3C53-4952-B1CC-58C127F5BBCB}"/>
              </a:ext>
            </a:extLst>
          </p:cNvPr>
          <p:cNvSpPr>
            <a:spLocks noGrp="1" noRot="1" noChangeAspect="1" noChangeArrowheads="1" noTextEdit="1"/>
          </p:cNvSpPr>
          <p:nvPr>
            <p:ph type="sldImg"/>
          </p:nvPr>
        </p:nvSpPr>
        <p:spPr>
          <a:ln/>
        </p:spPr>
      </p:sp>
      <p:sp>
        <p:nvSpPr>
          <p:cNvPr id="12291" name="Rectangle 3">
            <a:extLst>
              <a:ext uri="{FF2B5EF4-FFF2-40B4-BE49-F238E27FC236}">
                <a16:creationId xmlns:a16="http://schemas.microsoft.com/office/drawing/2014/main" id="{5D4961D3-BA7C-4F32-8F11-E16E18241A0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7">
            <a:extLst>
              <a:ext uri="{FF2B5EF4-FFF2-40B4-BE49-F238E27FC236}">
                <a16:creationId xmlns:a16="http://schemas.microsoft.com/office/drawing/2014/main" id="{A9DF5BF9-D380-4F1E-8C81-62DBED7CE1D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a:defRPr>
                <a:solidFill>
                  <a:schemeClr val="tx1"/>
                </a:solidFill>
                <a:latin typeface="Verdana" panose="020B0604030504040204" pitchFamily="34" charset="0"/>
                <a:ea typeface="MS PGothic" panose="020B0600070205080204" pitchFamily="34" charset="-128"/>
              </a:defRPr>
            </a:lvl1pPr>
            <a:lvl2pPr marL="742950" indent="-285750" defTabSz="939800">
              <a:defRPr>
                <a:solidFill>
                  <a:schemeClr val="tx1"/>
                </a:solidFill>
                <a:latin typeface="Verdana" panose="020B0604030504040204" pitchFamily="34" charset="0"/>
                <a:ea typeface="MS PGothic" panose="020B0600070205080204" pitchFamily="34" charset="-128"/>
              </a:defRPr>
            </a:lvl2pPr>
            <a:lvl3pPr marL="1143000" indent="-228600" defTabSz="939800">
              <a:defRPr>
                <a:solidFill>
                  <a:schemeClr val="tx1"/>
                </a:solidFill>
                <a:latin typeface="Verdana" panose="020B0604030504040204" pitchFamily="34" charset="0"/>
                <a:ea typeface="MS PGothic" panose="020B0600070205080204" pitchFamily="34" charset="-128"/>
              </a:defRPr>
            </a:lvl3pPr>
            <a:lvl4pPr marL="1600200" indent="-228600" defTabSz="939800">
              <a:defRPr>
                <a:solidFill>
                  <a:schemeClr val="tx1"/>
                </a:solidFill>
                <a:latin typeface="Verdana" panose="020B0604030504040204" pitchFamily="34" charset="0"/>
                <a:ea typeface="MS PGothic" panose="020B0600070205080204" pitchFamily="34" charset="-128"/>
              </a:defRPr>
            </a:lvl4pPr>
            <a:lvl5pPr marL="2057400" indent="-228600" defTabSz="939800">
              <a:defRPr>
                <a:solidFill>
                  <a:schemeClr val="tx1"/>
                </a:solidFill>
                <a:latin typeface="Verdana" panose="020B0604030504040204" pitchFamily="34" charset="0"/>
                <a:ea typeface="MS PGothic" panose="020B0600070205080204" pitchFamily="34" charset="-128"/>
              </a:defRPr>
            </a:lvl5pPr>
            <a:lvl6pPr marL="2514600" indent="-228600" defTabSz="9398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defTabSz="9398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defTabSz="9398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defTabSz="9398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fld id="{819CC6EB-6A1E-44E4-A1FE-D4F9975B1A0C}" type="slidenum">
              <a:rPr lang="en-US" altLang="en-US" sz="1300" smtClean="0">
                <a:latin typeface="Helvetica" panose="020B0604020202020204" pitchFamily="34" charset="0"/>
              </a:rPr>
              <a:pPr/>
              <a:t>36</a:t>
            </a:fld>
            <a:endParaRPr lang="en-US" altLang="en-US" sz="1300">
              <a:latin typeface="Helvetica" panose="020B0604020202020204" pitchFamily="34" charset="0"/>
            </a:endParaRPr>
          </a:p>
        </p:txBody>
      </p:sp>
      <p:sp>
        <p:nvSpPr>
          <p:cNvPr id="14338" name="Rectangle 2">
            <a:extLst>
              <a:ext uri="{FF2B5EF4-FFF2-40B4-BE49-F238E27FC236}">
                <a16:creationId xmlns:a16="http://schemas.microsoft.com/office/drawing/2014/main" id="{641C21F9-BB85-4EEB-B298-D7E743DB88C8}"/>
              </a:ext>
            </a:extLst>
          </p:cNvPr>
          <p:cNvSpPr>
            <a:spLocks noGrp="1" noRot="1" noChangeAspect="1" noChangeArrowheads="1" noTextEdit="1"/>
          </p:cNvSpPr>
          <p:nvPr>
            <p:ph type="sldImg"/>
          </p:nvPr>
        </p:nvSpPr>
        <p:spPr>
          <a:ln/>
        </p:spPr>
      </p:sp>
      <p:sp>
        <p:nvSpPr>
          <p:cNvPr id="14339" name="Rectangle 3">
            <a:extLst>
              <a:ext uri="{FF2B5EF4-FFF2-40B4-BE49-F238E27FC236}">
                <a16:creationId xmlns:a16="http://schemas.microsoft.com/office/drawing/2014/main" id="{CA3BE320-6DDF-4463-A0ED-10BB8B176C1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7">
            <a:extLst>
              <a:ext uri="{FF2B5EF4-FFF2-40B4-BE49-F238E27FC236}">
                <a16:creationId xmlns:a16="http://schemas.microsoft.com/office/drawing/2014/main" id="{6898D962-7A00-4025-8C93-12B9EB1EDE7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a:defRPr>
                <a:solidFill>
                  <a:schemeClr val="tx1"/>
                </a:solidFill>
                <a:latin typeface="Verdana" panose="020B0604030504040204" pitchFamily="34" charset="0"/>
                <a:ea typeface="MS PGothic" panose="020B0600070205080204" pitchFamily="34" charset="-128"/>
              </a:defRPr>
            </a:lvl1pPr>
            <a:lvl2pPr marL="742950" indent="-285750" defTabSz="939800">
              <a:defRPr>
                <a:solidFill>
                  <a:schemeClr val="tx1"/>
                </a:solidFill>
                <a:latin typeface="Verdana" panose="020B0604030504040204" pitchFamily="34" charset="0"/>
                <a:ea typeface="MS PGothic" panose="020B0600070205080204" pitchFamily="34" charset="-128"/>
              </a:defRPr>
            </a:lvl2pPr>
            <a:lvl3pPr marL="1143000" indent="-228600" defTabSz="939800">
              <a:defRPr>
                <a:solidFill>
                  <a:schemeClr val="tx1"/>
                </a:solidFill>
                <a:latin typeface="Verdana" panose="020B0604030504040204" pitchFamily="34" charset="0"/>
                <a:ea typeface="MS PGothic" panose="020B0600070205080204" pitchFamily="34" charset="-128"/>
              </a:defRPr>
            </a:lvl3pPr>
            <a:lvl4pPr marL="1600200" indent="-228600" defTabSz="939800">
              <a:defRPr>
                <a:solidFill>
                  <a:schemeClr val="tx1"/>
                </a:solidFill>
                <a:latin typeface="Verdana" panose="020B0604030504040204" pitchFamily="34" charset="0"/>
                <a:ea typeface="MS PGothic" panose="020B0600070205080204" pitchFamily="34" charset="-128"/>
              </a:defRPr>
            </a:lvl4pPr>
            <a:lvl5pPr marL="2057400" indent="-228600" defTabSz="939800">
              <a:defRPr>
                <a:solidFill>
                  <a:schemeClr val="tx1"/>
                </a:solidFill>
                <a:latin typeface="Verdana" panose="020B0604030504040204" pitchFamily="34" charset="0"/>
                <a:ea typeface="MS PGothic" panose="020B0600070205080204" pitchFamily="34" charset="-128"/>
              </a:defRPr>
            </a:lvl5pPr>
            <a:lvl6pPr marL="2514600" indent="-228600" defTabSz="9398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defTabSz="9398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defTabSz="9398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defTabSz="9398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fld id="{D2B2D3FA-5ADC-4E9F-A445-8140FB7206DE}" type="slidenum">
              <a:rPr lang="en-US" altLang="en-US" sz="1300" smtClean="0">
                <a:latin typeface="Helvetica" panose="020B0604020202020204" pitchFamily="34" charset="0"/>
              </a:rPr>
              <a:pPr/>
              <a:t>43</a:t>
            </a:fld>
            <a:endParaRPr lang="en-US" altLang="en-US" sz="1300">
              <a:latin typeface="Helvetica" panose="020B0604020202020204" pitchFamily="34" charset="0"/>
            </a:endParaRPr>
          </a:p>
        </p:txBody>
      </p:sp>
      <p:sp>
        <p:nvSpPr>
          <p:cNvPr id="17410" name="Rectangle 2">
            <a:extLst>
              <a:ext uri="{FF2B5EF4-FFF2-40B4-BE49-F238E27FC236}">
                <a16:creationId xmlns:a16="http://schemas.microsoft.com/office/drawing/2014/main" id="{4840C418-F6C3-4221-8EC8-773DA7888E65}"/>
              </a:ext>
            </a:extLst>
          </p:cNvPr>
          <p:cNvSpPr>
            <a:spLocks noGrp="1" noRot="1" noChangeAspect="1" noChangeArrowheads="1" noTextEdit="1"/>
          </p:cNvSpPr>
          <p:nvPr>
            <p:ph type="sldImg"/>
          </p:nvPr>
        </p:nvSpPr>
        <p:spPr>
          <a:ln/>
        </p:spPr>
      </p:sp>
      <p:sp>
        <p:nvSpPr>
          <p:cNvPr id="17411" name="Rectangle 3">
            <a:extLst>
              <a:ext uri="{FF2B5EF4-FFF2-40B4-BE49-F238E27FC236}">
                <a16:creationId xmlns:a16="http://schemas.microsoft.com/office/drawing/2014/main" id="{92FF5985-9A90-4B05-8A85-A7DDD69D480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69" name="Rectangle 7">
            <a:extLst>
              <a:ext uri="{FF2B5EF4-FFF2-40B4-BE49-F238E27FC236}">
                <a16:creationId xmlns:a16="http://schemas.microsoft.com/office/drawing/2014/main" id="{1A87D22A-DB78-4433-B574-CE7D51BBB49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a:defRPr>
                <a:solidFill>
                  <a:schemeClr val="tx1"/>
                </a:solidFill>
                <a:latin typeface="Verdana" panose="020B0604030504040204" pitchFamily="34" charset="0"/>
                <a:ea typeface="MS PGothic" panose="020B0600070205080204" pitchFamily="34" charset="-128"/>
              </a:defRPr>
            </a:lvl1pPr>
            <a:lvl2pPr marL="742950" indent="-285750" defTabSz="939800">
              <a:defRPr>
                <a:solidFill>
                  <a:schemeClr val="tx1"/>
                </a:solidFill>
                <a:latin typeface="Verdana" panose="020B0604030504040204" pitchFamily="34" charset="0"/>
                <a:ea typeface="MS PGothic" panose="020B0600070205080204" pitchFamily="34" charset="-128"/>
              </a:defRPr>
            </a:lvl2pPr>
            <a:lvl3pPr marL="1143000" indent="-228600" defTabSz="939800">
              <a:defRPr>
                <a:solidFill>
                  <a:schemeClr val="tx1"/>
                </a:solidFill>
                <a:latin typeface="Verdana" panose="020B0604030504040204" pitchFamily="34" charset="0"/>
                <a:ea typeface="MS PGothic" panose="020B0600070205080204" pitchFamily="34" charset="-128"/>
              </a:defRPr>
            </a:lvl3pPr>
            <a:lvl4pPr marL="1600200" indent="-228600" defTabSz="939800">
              <a:defRPr>
                <a:solidFill>
                  <a:schemeClr val="tx1"/>
                </a:solidFill>
                <a:latin typeface="Verdana" panose="020B0604030504040204" pitchFamily="34" charset="0"/>
                <a:ea typeface="MS PGothic" panose="020B0600070205080204" pitchFamily="34" charset="-128"/>
              </a:defRPr>
            </a:lvl4pPr>
            <a:lvl5pPr marL="2057400" indent="-228600" defTabSz="939800">
              <a:defRPr>
                <a:solidFill>
                  <a:schemeClr val="tx1"/>
                </a:solidFill>
                <a:latin typeface="Verdana" panose="020B0604030504040204" pitchFamily="34" charset="0"/>
                <a:ea typeface="MS PGothic" panose="020B0600070205080204" pitchFamily="34" charset="-128"/>
              </a:defRPr>
            </a:lvl5pPr>
            <a:lvl6pPr marL="2514600" indent="-228600" defTabSz="9398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defTabSz="9398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defTabSz="9398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defTabSz="9398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fld id="{8CFEBD32-27AB-48B0-8202-20449964CADD}" type="slidenum">
              <a:rPr lang="en-US" altLang="en-US" sz="1300" smtClean="0">
                <a:latin typeface="Helvetica" panose="020B0604020202020204" pitchFamily="34" charset="0"/>
              </a:rPr>
              <a:pPr/>
              <a:t>44</a:t>
            </a:fld>
            <a:endParaRPr lang="en-US" altLang="en-US" sz="1300">
              <a:latin typeface="Helvetica" panose="020B0604020202020204" pitchFamily="34" charset="0"/>
            </a:endParaRPr>
          </a:p>
        </p:txBody>
      </p:sp>
      <p:sp>
        <p:nvSpPr>
          <p:cNvPr id="109570" name="Rectangle 2">
            <a:extLst>
              <a:ext uri="{FF2B5EF4-FFF2-40B4-BE49-F238E27FC236}">
                <a16:creationId xmlns:a16="http://schemas.microsoft.com/office/drawing/2014/main" id="{C75972AF-0812-47B8-A2EA-6692B708768A}"/>
              </a:ext>
            </a:extLst>
          </p:cNvPr>
          <p:cNvSpPr>
            <a:spLocks noGrp="1" noRot="1" noChangeAspect="1" noChangeArrowheads="1" noTextEdit="1"/>
          </p:cNvSpPr>
          <p:nvPr>
            <p:ph type="sldImg"/>
          </p:nvPr>
        </p:nvSpPr>
        <p:spPr>
          <a:ln/>
        </p:spPr>
      </p:sp>
      <p:sp>
        <p:nvSpPr>
          <p:cNvPr id="109571" name="Rectangle 3">
            <a:extLst>
              <a:ext uri="{FF2B5EF4-FFF2-40B4-BE49-F238E27FC236}">
                <a16:creationId xmlns:a16="http://schemas.microsoft.com/office/drawing/2014/main" id="{2E30A1C3-48B0-4806-8481-2F805D8A992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3" name="Group 3">
            <a:extLst>
              <a:ext uri="{FF2B5EF4-FFF2-40B4-BE49-F238E27FC236}">
                <a16:creationId xmlns:a16="http://schemas.microsoft.com/office/drawing/2014/main" id="{841B7A7E-CCB0-4857-A86B-1405BF8975BC}"/>
              </a:ext>
            </a:extLst>
          </p:cNvPr>
          <p:cNvGrpSpPr>
            <a:grpSpLocks/>
          </p:cNvGrpSpPr>
          <p:nvPr/>
        </p:nvGrpSpPr>
        <p:grpSpPr bwMode="auto">
          <a:xfrm>
            <a:off x="198438" y="2960688"/>
            <a:ext cx="8610600" cy="201612"/>
            <a:chOff x="125" y="1865"/>
            <a:chExt cx="5424" cy="127"/>
          </a:xfrm>
        </p:grpSpPr>
        <p:sp>
          <p:nvSpPr>
            <p:cNvPr id="4" name="Rectangle 4">
              <a:extLst>
                <a:ext uri="{FF2B5EF4-FFF2-40B4-BE49-F238E27FC236}">
                  <a16:creationId xmlns:a16="http://schemas.microsoft.com/office/drawing/2014/main" id="{5FA70251-4B9E-41B2-AEFC-A761CB91D109}"/>
                </a:ext>
              </a:extLst>
            </p:cNvPr>
            <p:cNvSpPr>
              <a:spLocks noChangeArrowheads="1"/>
            </p:cNvSpPr>
            <p:nvPr/>
          </p:nvSpPr>
          <p:spPr bwMode="auto">
            <a:xfrm>
              <a:off x="125" y="1865"/>
              <a:ext cx="1808" cy="127"/>
            </a:xfrm>
            <a:prstGeom prst="rect">
              <a:avLst/>
            </a:prstGeom>
            <a:solidFill>
              <a:srgbClr val="336699"/>
            </a:solidFill>
            <a:ln>
              <a:noFill/>
            </a:ln>
          </p:spPr>
          <p:txBody>
            <a:bodyPr wrap="none" anchor="ctr"/>
            <a:lstStyle>
              <a:lvl1pPr>
                <a:defRPr>
                  <a:solidFill>
                    <a:schemeClr val="tx1"/>
                  </a:solidFill>
                  <a:latin typeface="Verdana" pitchFamily="34" charset="0"/>
                  <a:ea typeface="MS PGothic" pitchFamily="34" charset="-128"/>
                </a:defRPr>
              </a:lvl1pPr>
              <a:lvl2pPr marL="742950" indent="-285750">
                <a:defRPr>
                  <a:solidFill>
                    <a:schemeClr val="tx1"/>
                  </a:solidFill>
                  <a:latin typeface="Verdana" pitchFamily="34" charset="0"/>
                  <a:ea typeface="MS PGothic" pitchFamily="34" charset="-128"/>
                </a:defRPr>
              </a:lvl2pPr>
              <a:lvl3pPr marL="1143000" indent="-228600">
                <a:defRPr>
                  <a:solidFill>
                    <a:schemeClr val="tx1"/>
                  </a:solidFill>
                  <a:latin typeface="Verdana" pitchFamily="34" charset="0"/>
                  <a:ea typeface="MS PGothic" pitchFamily="34" charset="-128"/>
                </a:defRPr>
              </a:lvl3pPr>
              <a:lvl4pPr marL="1600200" indent="-228600">
                <a:defRPr>
                  <a:solidFill>
                    <a:schemeClr val="tx1"/>
                  </a:solidFill>
                  <a:latin typeface="Verdana" pitchFamily="34" charset="0"/>
                  <a:ea typeface="MS PGothic" pitchFamily="34" charset="-128"/>
                </a:defRPr>
              </a:lvl4pPr>
              <a:lvl5pPr marL="2057400" indent="-228600">
                <a:defRPr>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Verdana" pitchFamily="34" charset="0"/>
                  <a:ea typeface="MS PGothic" pitchFamily="34" charset="-128"/>
                </a:defRPr>
              </a:lvl9pPr>
            </a:lstStyle>
            <a:p>
              <a:pPr>
                <a:defRPr/>
              </a:pPr>
              <a:endParaRPr lang="en-US" altLang="en-US"/>
            </a:p>
          </p:txBody>
        </p:sp>
        <p:sp>
          <p:nvSpPr>
            <p:cNvPr id="5" name="Rectangle 5">
              <a:extLst>
                <a:ext uri="{FF2B5EF4-FFF2-40B4-BE49-F238E27FC236}">
                  <a16:creationId xmlns:a16="http://schemas.microsoft.com/office/drawing/2014/main" id="{E6201AB3-2B1C-45FE-B539-E0197FA59EE9}"/>
                </a:ext>
              </a:extLst>
            </p:cNvPr>
            <p:cNvSpPr>
              <a:spLocks noChangeArrowheads="1"/>
            </p:cNvSpPr>
            <p:nvPr/>
          </p:nvSpPr>
          <p:spPr bwMode="auto">
            <a:xfrm>
              <a:off x="1933" y="1865"/>
              <a:ext cx="1808" cy="127"/>
            </a:xfrm>
            <a:prstGeom prst="rect">
              <a:avLst/>
            </a:prstGeom>
            <a:solidFill>
              <a:srgbClr val="99CCFF"/>
            </a:solidFill>
            <a:ln>
              <a:noFill/>
            </a:ln>
          </p:spPr>
          <p:txBody>
            <a:bodyPr wrap="none" anchor="ctr"/>
            <a:lstStyle>
              <a:lvl1pPr>
                <a:defRPr>
                  <a:solidFill>
                    <a:schemeClr val="tx1"/>
                  </a:solidFill>
                  <a:latin typeface="Verdana" pitchFamily="34" charset="0"/>
                  <a:ea typeface="MS PGothic" pitchFamily="34" charset="-128"/>
                </a:defRPr>
              </a:lvl1pPr>
              <a:lvl2pPr marL="742950" indent="-285750">
                <a:defRPr>
                  <a:solidFill>
                    <a:schemeClr val="tx1"/>
                  </a:solidFill>
                  <a:latin typeface="Verdana" pitchFamily="34" charset="0"/>
                  <a:ea typeface="MS PGothic" pitchFamily="34" charset="-128"/>
                </a:defRPr>
              </a:lvl2pPr>
              <a:lvl3pPr marL="1143000" indent="-228600">
                <a:defRPr>
                  <a:solidFill>
                    <a:schemeClr val="tx1"/>
                  </a:solidFill>
                  <a:latin typeface="Verdana" pitchFamily="34" charset="0"/>
                  <a:ea typeface="MS PGothic" pitchFamily="34" charset="-128"/>
                </a:defRPr>
              </a:lvl3pPr>
              <a:lvl4pPr marL="1600200" indent="-228600">
                <a:defRPr>
                  <a:solidFill>
                    <a:schemeClr val="tx1"/>
                  </a:solidFill>
                  <a:latin typeface="Verdana" pitchFamily="34" charset="0"/>
                  <a:ea typeface="MS PGothic" pitchFamily="34" charset="-128"/>
                </a:defRPr>
              </a:lvl4pPr>
              <a:lvl5pPr marL="2057400" indent="-228600">
                <a:defRPr>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Verdana" pitchFamily="34" charset="0"/>
                  <a:ea typeface="MS PGothic" pitchFamily="34" charset="-128"/>
                </a:defRPr>
              </a:lvl9pPr>
            </a:lstStyle>
            <a:p>
              <a:pPr>
                <a:defRPr/>
              </a:pPr>
              <a:endParaRPr lang="en-US" altLang="en-US"/>
            </a:p>
          </p:txBody>
        </p:sp>
        <p:sp>
          <p:nvSpPr>
            <p:cNvPr id="6" name="Rectangle 6">
              <a:extLst>
                <a:ext uri="{FF2B5EF4-FFF2-40B4-BE49-F238E27FC236}">
                  <a16:creationId xmlns:a16="http://schemas.microsoft.com/office/drawing/2014/main" id="{BBD4E9BD-7F14-4DDF-92E2-2B89BA74EFEE}"/>
                </a:ext>
              </a:extLst>
            </p:cNvPr>
            <p:cNvSpPr>
              <a:spLocks noChangeArrowheads="1"/>
            </p:cNvSpPr>
            <p:nvPr/>
          </p:nvSpPr>
          <p:spPr bwMode="auto">
            <a:xfrm>
              <a:off x="3741" y="1865"/>
              <a:ext cx="1808" cy="127"/>
            </a:xfrm>
            <a:prstGeom prst="rect">
              <a:avLst/>
            </a:prstGeom>
            <a:solidFill>
              <a:srgbClr val="336699"/>
            </a:solidFill>
            <a:ln>
              <a:noFill/>
            </a:ln>
          </p:spPr>
          <p:txBody>
            <a:bodyPr wrap="none" anchor="ctr"/>
            <a:lstStyle>
              <a:lvl1pPr>
                <a:defRPr>
                  <a:solidFill>
                    <a:schemeClr val="tx1"/>
                  </a:solidFill>
                  <a:latin typeface="Verdana" pitchFamily="34" charset="0"/>
                  <a:ea typeface="MS PGothic" pitchFamily="34" charset="-128"/>
                </a:defRPr>
              </a:lvl1pPr>
              <a:lvl2pPr marL="742950" indent="-285750">
                <a:defRPr>
                  <a:solidFill>
                    <a:schemeClr val="tx1"/>
                  </a:solidFill>
                  <a:latin typeface="Verdana" pitchFamily="34" charset="0"/>
                  <a:ea typeface="MS PGothic" pitchFamily="34" charset="-128"/>
                </a:defRPr>
              </a:lvl2pPr>
              <a:lvl3pPr marL="1143000" indent="-228600">
                <a:defRPr>
                  <a:solidFill>
                    <a:schemeClr val="tx1"/>
                  </a:solidFill>
                  <a:latin typeface="Verdana" pitchFamily="34" charset="0"/>
                  <a:ea typeface="MS PGothic" pitchFamily="34" charset="-128"/>
                </a:defRPr>
              </a:lvl3pPr>
              <a:lvl4pPr marL="1600200" indent="-228600">
                <a:defRPr>
                  <a:solidFill>
                    <a:schemeClr val="tx1"/>
                  </a:solidFill>
                  <a:latin typeface="Verdana" pitchFamily="34" charset="0"/>
                  <a:ea typeface="MS PGothic" pitchFamily="34" charset="-128"/>
                </a:defRPr>
              </a:lvl4pPr>
              <a:lvl5pPr marL="2057400" indent="-228600">
                <a:defRPr>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Verdana" pitchFamily="34" charset="0"/>
                  <a:ea typeface="MS PGothic" pitchFamily="34" charset="-128"/>
                </a:defRPr>
              </a:lvl9pPr>
            </a:lstStyle>
            <a:p>
              <a:pPr>
                <a:defRPr/>
              </a:pPr>
              <a:endParaRPr lang="en-US" altLang="en-US"/>
            </a:p>
          </p:txBody>
        </p:sp>
      </p:grpSp>
      <p:sp>
        <p:nvSpPr>
          <p:cNvPr id="7" name="Text Box 7">
            <a:extLst>
              <a:ext uri="{FF2B5EF4-FFF2-40B4-BE49-F238E27FC236}">
                <a16:creationId xmlns:a16="http://schemas.microsoft.com/office/drawing/2014/main" id="{59B79B1D-DB9C-4868-99BF-B6664874C1B1}"/>
              </a:ext>
            </a:extLst>
          </p:cNvPr>
          <p:cNvSpPr txBox="1">
            <a:spLocks noChangeArrowheads="1"/>
          </p:cNvSpPr>
          <p:nvPr/>
        </p:nvSpPr>
        <p:spPr bwMode="auto">
          <a:xfrm>
            <a:off x="6489700" y="6588125"/>
            <a:ext cx="2713038" cy="244475"/>
          </a:xfrm>
          <a:prstGeom prst="rect">
            <a:avLst/>
          </a:prstGeom>
          <a:noFill/>
          <a:ln>
            <a:noFill/>
          </a:ln>
        </p:spPr>
        <p:txBody>
          <a:bodyPr>
            <a:spAutoFit/>
          </a:bodyPr>
          <a:lstStyle>
            <a:lvl1pPr>
              <a:defRPr>
                <a:solidFill>
                  <a:schemeClr val="tx1"/>
                </a:solidFill>
                <a:latin typeface="Verdana" pitchFamily="34" charset="0"/>
                <a:ea typeface="MS PGothic" pitchFamily="34" charset="-128"/>
              </a:defRPr>
            </a:lvl1pPr>
            <a:lvl2pPr marL="742950" indent="-285750">
              <a:defRPr>
                <a:solidFill>
                  <a:schemeClr val="tx1"/>
                </a:solidFill>
                <a:latin typeface="Verdana" pitchFamily="34" charset="0"/>
                <a:ea typeface="MS PGothic" pitchFamily="34" charset="-128"/>
              </a:defRPr>
            </a:lvl2pPr>
            <a:lvl3pPr marL="1143000" indent="-228600">
              <a:defRPr>
                <a:solidFill>
                  <a:schemeClr val="tx1"/>
                </a:solidFill>
                <a:latin typeface="Verdana" pitchFamily="34" charset="0"/>
                <a:ea typeface="MS PGothic" pitchFamily="34" charset="-128"/>
              </a:defRPr>
            </a:lvl3pPr>
            <a:lvl4pPr marL="1600200" indent="-228600">
              <a:defRPr>
                <a:solidFill>
                  <a:schemeClr val="tx1"/>
                </a:solidFill>
                <a:latin typeface="Verdana" pitchFamily="34" charset="0"/>
                <a:ea typeface="MS PGothic" pitchFamily="34" charset="-128"/>
              </a:defRPr>
            </a:lvl4pPr>
            <a:lvl5pPr marL="2057400" indent="-228600">
              <a:defRPr>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Verdana" pitchFamily="34" charset="0"/>
                <a:ea typeface="MS PGothic" pitchFamily="34" charset="-128"/>
              </a:defRPr>
            </a:lvl9pPr>
          </a:lstStyle>
          <a:p>
            <a:pPr algn="ctr">
              <a:spcBef>
                <a:spcPct val="50000"/>
              </a:spcBef>
              <a:defRPr/>
            </a:pPr>
            <a:r>
              <a:rPr lang="en-US" altLang="en-US" sz="1000" b="1" dirty="0">
                <a:solidFill>
                  <a:srgbClr val="336699"/>
                </a:solidFill>
                <a:latin typeface="Helvetica" pitchFamily="-84" charset="0"/>
              </a:rPr>
              <a:t>Silberschatz, Galvin and Gagne ©2018</a:t>
            </a:r>
          </a:p>
        </p:txBody>
      </p:sp>
      <p:sp>
        <p:nvSpPr>
          <p:cNvPr id="8" name="Text Box 8">
            <a:extLst>
              <a:ext uri="{FF2B5EF4-FFF2-40B4-BE49-F238E27FC236}">
                <a16:creationId xmlns:a16="http://schemas.microsoft.com/office/drawing/2014/main" id="{A4BE442D-AA2E-49C0-B2F5-E47316B35BD3}"/>
              </a:ext>
            </a:extLst>
          </p:cNvPr>
          <p:cNvSpPr txBox="1">
            <a:spLocks noChangeArrowheads="1"/>
          </p:cNvSpPr>
          <p:nvPr/>
        </p:nvSpPr>
        <p:spPr bwMode="auto">
          <a:xfrm>
            <a:off x="26988" y="6613525"/>
            <a:ext cx="2730500" cy="246063"/>
          </a:xfrm>
          <a:prstGeom prst="rect">
            <a:avLst/>
          </a:prstGeom>
          <a:noFill/>
          <a:ln>
            <a:noFill/>
          </a:ln>
        </p:spPr>
        <p:txBody>
          <a:bodyPr wrap="none">
            <a:spAutoFit/>
          </a:bodyPr>
          <a:lstStyle>
            <a:lvl1pPr>
              <a:defRPr>
                <a:solidFill>
                  <a:schemeClr val="tx1"/>
                </a:solidFill>
                <a:latin typeface="Verdana" pitchFamily="34" charset="0"/>
                <a:ea typeface="MS PGothic" pitchFamily="34" charset="-128"/>
              </a:defRPr>
            </a:lvl1pPr>
            <a:lvl2pPr marL="742950" indent="-285750">
              <a:defRPr>
                <a:solidFill>
                  <a:schemeClr val="tx1"/>
                </a:solidFill>
                <a:latin typeface="Verdana" pitchFamily="34" charset="0"/>
                <a:ea typeface="MS PGothic" pitchFamily="34" charset="-128"/>
              </a:defRPr>
            </a:lvl2pPr>
            <a:lvl3pPr marL="1143000" indent="-228600">
              <a:defRPr>
                <a:solidFill>
                  <a:schemeClr val="tx1"/>
                </a:solidFill>
                <a:latin typeface="Verdana" pitchFamily="34" charset="0"/>
                <a:ea typeface="MS PGothic" pitchFamily="34" charset="-128"/>
              </a:defRPr>
            </a:lvl3pPr>
            <a:lvl4pPr marL="1600200" indent="-228600">
              <a:defRPr>
                <a:solidFill>
                  <a:schemeClr val="tx1"/>
                </a:solidFill>
                <a:latin typeface="Verdana" pitchFamily="34" charset="0"/>
                <a:ea typeface="MS PGothic" pitchFamily="34" charset="-128"/>
              </a:defRPr>
            </a:lvl4pPr>
            <a:lvl5pPr marL="2057400" indent="-228600">
              <a:defRPr>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Verdana" pitchFamily="34" charset="0"/>
                <a:ea typeface="MS PGothic" pitchFamily="34" charset="-128"/>
              </a:defRPr>
            </a:lvl9pPr>
          </a:lstStyle>
          <a:p>
            <a:pPr>
              <a:spcBef>
                <a:spcPct val="50000"/>
              </a:spcBef>
              <a:defRPr/>
            </a:pPr>
            <a:r>
              <a:rPr lang="en-US" altLang="en-US" sz="1000" b="1" dirty="0">
                <a:solidFill>
                  <a:srgbClr val="336699"/>
                </a:solidFill>
                <a:latin typeface="Helvetica" pitchFamily="-84" charset="0"/>
              </a:rPr>
              <a:t>Operating System Concepts – 10</a:t>
            </a:r>
            <a:r>
              <a:rPr lang="en-US" altLang="en-US" sz="1000" b="1" baseline="30000" dirty="0">
                <a:solidFill>
                  <a:srgbClr val="336699"/>
                </a:solidFill>
                <a:latin typeface="Helvetica" pitchFamily="-84" charset="0"/>
              </a:rPr>
              <a:t>th</a:t>
            </a:r>
            <a:r>
              <a:rPr lang="en-US" altLang="en-US" sz="1000" b="1" dirty="0">
                <a:solidFill>
                  <a:srgbClr val="336699"/>
                </a:solidFill>
                <a:latin typeface="Helvetica" pitchFamily="-84" charset="0"/>
              </a:rPr>
              <a:t> Edition</a:t>
            </a:r>
          </a:p>
        </p:txBody>
      </p:sp>
      <p:pic>
        <p:nvPicPr>
          <p:cNvPr id="9" name="Picture 9" descr="dino_4">
            <a:extLst>
              <a:ext uri="{FF2B5EF4-FFF2-40B4-BE49-F238E27FC236}">
                <a16:creationId xmlns:a16="http://schemas.microsoft.com/office/drawing/2014/main" id="{7CC43609-B957-4C74-9324-DB34ADE4BD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0738" y="4157663"/>
            <a:ext cx="2062162" cy="1593850"/>
          </a:xfrm>
          <a:prstGeom prst="rect">
            <a:avLst/>
          </a:prstGeom>
          <a:noFill/>
          <a:ln w="76200">
            <a:solidFill>
              <a:srgbClr val="336699"/>
            </a:solidFill>
            <a:miter lim="800000"/>
            <a:headEnd/>
            <a:tailEnd/>
          </a:ln>
          <a:extLst>
            <a:ext uri="{909E8E84-426E-40DD-AFC4-6F175D3DCCD1}">
              <a14:hiddenFill xmlns:a14="http://schemas.microsoft.com/office/drawing/2010/main">
                <a:solidFill>
                  <a:srgbClr val="FFFFFF"/>
                </a:solidFill>
              </a14:hiddenFill>
            </a:ext>
          </a:extLst>
        </p:spPr>
      </p:pic>
      <p:sp>
        <p:nvSpPr>
          <p:cNvPr id="10" name="Rectangle 10">
            <a:extLst>
              <a:ext uri="{FF2B5EF4-FFF2-40B4-BE49-F238E27FC236}">
                <a16:creationId xmlns:a16="http://schemas.microsoft.com/office/drawing/2014/main" id="{651B7188-0A0B-47FD-A243-CEFDC566DDA4}"/>
              </a:ext>
            </a:extLst>
          </p:cNvPr>
          <p:cNvSpPr>
            <a:spLocks noChangeArrowheads="1"/>
          </p:cNvSpPr>
          <p:nvPr/>
        </p:nvSpPr>
        <p:spPr bwMode="auto">
          <a:xfrm>
            <a:off x="3224213" y="4006850"/>
            <a:ext cx="2336800" cy="1887538"/>
          </a:xfrm>
          <a:prstGeom prst="rect">
            <a:avLst/>
          </a:prstGeom>
          <a:noFill/>
          <a:ln w="57150" cmpd="thinThick">
            <a:solidFill>
              <a:srgbClr val="66CCFF"/>
            </a:solidFill>
            <a:miter lim="800000"/>
            <a:headEnd/>
            <a:tailEnd/>
          </a:ln>
        </p:spPr>
        <p:txBody>
          <a:bodyPr wrap="none" anchor="ctr"/>
          <a:lstStyle>
            <a:lvl1pPr>
              <a:defRPr>
                <a:solidFill>
                  <a:schemeClr val="tx1"/>
                </a:solidFill>
                <a:latin typeface="Verdana" pitchFamily="34" charset="0"/>
                <a:ea typeface="MS PGothic" pitchFamily="34" charset="-128"/>
              </a:defRPr>
            </a:lvl1pPr>
            <a:lvl2pPr marL="742950" indent="-285750">
              <a:defRPr>
                <a:solidFill>
                  <a:schemeClr val="tx1"/>
                </a:solidFill>
                <a:latin typeface="Verdana" pitchFamily="34" charset="0"/>
                <a:ea typeface="MS PGothic" pitchFamily="34" charset="-128"/>
              </a:defRPr>
            </a:lvl2pPr>
            <a:lvl3pPr marL="1143000" indent="-228600">
              <a:defRPr>
                <a:solidFill>
                  <a:schemeClr val="tx1"/>
                </a:solidFill>
                <a:latin typeface="Verdana" pitchFamily="34" charset="0"/>
                <a:ea typeface="MS PGothic" pitchFamily="34" charset="-128"/>
              </a:defRPr>
            </a:lvl3pPr>
            <a:lvl4pPr marL="1600200" indent="-228600">
              <a:defRPr>
                <a:solidFill>
                  <a:schemeClr val="tx1"/>
                </a:solidFill>
                <a:latin typeface="Verdana" pitchFamily="34" charset="0"/>
                <a:ea typeface="MS PGothic" pitchFamily="34" charset="-128"/>
              </a:defRPr>
            </a:lvl4pPr>
            <a:lvl5pPr marL="2057400" indent="-228600">
              <a:defRPr>
                <a:solidFill>
                  <a:schemeClr val="tx1"/>
                </a:solidFill>
                <a:latin typeface="Verdana" pitchFamily="34" charset="0"/>
                <a:ea typeface="MS PGothic" pitchFamily="34" charset="-128"/>
              </a:defRPr>
            </a:lvl5pPr>
            <a:lvl6pPr marL="2514600" indent="-228600" eaLnBrk="0" fontAlgn="base" hangingPunct="0">
              <a:spcBef>
                <a:spcPct val="0"/>
              </a:spcBef>
              <a:spcAft>
                <a:spcPct val="0"/>
              </a:spcAft>
              <a:defRPr>
                <a:solidFill>
                  <a:schemeClr val="tx1"/>
                </a:solidFill>
                <a:latin typeface="Verdana" pitchFamily="34" charset="0"/>
                <a:ea typeface="MS PGothic" pitchFamily="34" charset="-128"/>
              </a:defRPr>
            </a:lvl6pPr>
            <a:lvl7pPr marL="2971800" indent="-228600" eaLnBrk="0" fontAlgn="base" hangingPunct="0">
              <a:spcBef>
                <a:spcPct val="0"/>
              </a:spcBef>
              <a:spcAft>
                <a:spcPct val="0"/>
              </a:spcAft>
              <a:defRPr>
                <a:solidFill>
                  <a:schemeClr val="tx1"/>
                </a:solidFill>
                <a:latin typeface="Verdana" pitchFamily="34" charset="0"/>
                <a:ea typeface="MS PGothic" pitchFamily="34" charset="-128"/>
              </a:defRPr>
            </a:lvl7pPr>
            <a:lvl8pPr marL="3429000" indent="-228600" eaLnBrk="0" fontAlgn="base" hangingPunct="0">
              <a:spcBef>
                <a:spcPct val="0"/>
              </a:spcBef>
              <a:spcAft>
                <a:spcPct val="0"/>
              </a:spcAft>
              <a:defRPr>
                <a:solidFill>
                  <a:schemeClr val="tx1"/>
                </a:solidFill>
                <a:latin typeface="Verdana" pitchFamily="34" charset="0"/>
                <a:ea typeface="MS PGothic" pitchFamily="34" charset="-128"/>
              </a:defRPr>
            </a:lvl8pPr>
            <a:lvl9pPr marL="3886200" indent="-228600" eaLnBrk="0" fontAlgn="base" hangingPunct="0">
              <a:spcBef>
                <a:spcPct val="0"/>
              </a:spcBef>
              <a:spcAft>
                <a:spcPct val="0"/>
              </a:spcAft>
              <a:defRPr>
                <a:solidFill>
                  <a:schemeClr val="tx1"/>
                </a:solidFill>
                <a:latin typeface="Verdana" pitchFamily="34" charset="0"/>
                <a:ea typeface="MS PGothic" pitchFamily="34" charset="-128"/>
              </a:defRPr>
            </a:lvl9pPr>
          </a:lstStyle>
          <a:p>
            <a:pPr>
              <a:defRPr/>
            </a:pPr>
            <a:endParaRPr lang="en-US" altLang="en-US"/>
          </a:p>
        </p:txBody>
      </p:sp>
      <p:sp>
        <p:nvSpPr>
          <p:cNvPr id="152578" name="Rectangle 2"/>
          <p:cNvSpPr>
            <a:spLocks noGrp="1" noChangeArrowheads="1"/>
          </p:cNvSpPr>
          <p:nvPr>
            <p:ph type="ctrTitle"/>
          </p:nvPr>
        </p:nvSpPr>
        <p:spPr>
          <a:xfrm>
            <a:off x="685800" y="685800"/>
            <a:ext cx="7772400" cy="2127250"/>
          </a:xfrm>
          <a:prstGeom prst="rect">
            <a:avLst/>
          </a:prstGeom>
        </p:spPr>
        <p:txBody>
          <a:bodyPr/>
          <a:lstStyle>
            <a:lvl1pPr>
              <a:defRPr sz="4300"/>
            </a:lvl1pPr>
          </a:lstStyle>
          <a:p>
            <a:r>
              <a:rPr lang="en-US" dirty="0"/>
              <a:t>Click to edit Master title style</a:t>
            </a:r>
          </a:p>
        </p:txBody>
      </p:sp>
    </p:spTree>
    <p:extLst>
      <p:ext uri="{BB962C8B-B14F-4D97-AF65-F5344CB8AC3E}">
        <p14:creationId xmlns:p14="http://schemas.microsoft.com/office/powerpoint/2010/main" val="3763167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31984" y="260229"/>
            <a:ext cx="7602415" cy="576262"/>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67994" y="1233488"/>
            <a:ext cx="7666406" cy="453072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07809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31984" y="260229"/>
            <a:ext cx="7602415" cy="576262"/>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67994" y="1233488"/>
            <a:ext cx="7666406" cy="453072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98839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5212954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31984" y="260229"/>
            <a:ext cx="7602415" cy="576262"/>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06450" y="1233488"/>
            <a:ext cx="4038600" cy="4530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997450" y="1233488"/>
            <a:ext cx="4038600" cy="4530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271360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235768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31984" y="260229"/>
            <a:ext cx="7602415" cy="576262"/>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5537482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13955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9017612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3765336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931984" y="260229"/>
            <a:ext cx="7602415" cy="576262"/>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67994" y="1233488"/>
            <a:ext cx="7666406" cy="45307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855774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91338" y="277813"/>
            <a:ext cx="2144712" cy="5486400"/>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7813"/>
            <a:ext cx="6281738" cy="5486400"/>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544404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emf"/><Relationship Id="rId2" Type="http://schemas.openxmlformats.org/officeDocument/2006/relationships/slideLayout" Target="../slideLayouts/slideLayout2.xml"/><Relationship Id="rId16" Type="http://schemas.openxmlformats.org/officeDocument/2006/relationships/image" Target="../media/image3.e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10">
            <a:extLst>
              <a:ext uri="{FF2B5EF4-FFF2-40B4-BE49-F238E27FC236}">
                <a16:creationId xmlns:a16="http://schemas.microsoft.com/office/drawing/2014/main" id="{6D68E3AC-5BB0-27C9-1A3B-EF0EF66CE954}"/>
              </a:ext>
            </a:extLst>
          </p:cNvPr>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9525" y="-20638"/>
            <a:ext cx="9190038" cy="1485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1">
            <a:extLst>
              <a:ext uri="{FF2B5EF4-FFF2-40B4-BE49-F238E27FC236}">
                <a16:creationId xmlns:a16="http://schemas.microsoft.com/office/drawing/2014/main" id="{AC484BEC-6E72-9D03-EF6E-D5B891F24CF2}"/>
              </a:ext>
            </a:extLst>
          </p:cNvPr>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228600" y="5622925"/>
            <a:ext cx="1276350" cy="109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2">
            <a:extLst>
              <a:ext uri="{FF2B5EF4-FFF2-40B4-BE49-F238E27FC236}">
                <a16:creationId xmlns:a16="http://schemas.microsoft.com/office/drawing/2014/main" id="{4195422C-44A6-D593-5105-55814F5E722E}"/>
              </a:ext>
            </a:extLst>
          </p:cNvPr>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171450" y="6686550"/>
            <a:ext cx="9191625"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3">
            <a:extLst>
              <a:ext uri="{FF2B5EF4-FFF2-40B4-BE49-F238E27FC236}">
                <a16:creationId xmlns:a16="http://schemas.microsoft.com/office/drawing/2014/main" id="{038D861F-B477-155E-E6FB-123B1002AC34}"/>
              </a:ext>
            </a:extLst>
          </p:cNvPr>
          <p:cNvPicPr>
            <a:picLocks noChangeAspect="1" noChangeArrowheads="1"/>
          </p:cNvPicPr>
          <p:nvPr userDrawn="1"/>
        </p:nvPicPr>
        <p:blipFill>
          <a:blip r:embed="rId17">
            <a:extLst>
              <a:ext uri="{28A0092B-C50C-407E-A947-70E740481C1C}">
                <a14:useLocalDpi xmlns:a14="http://schemas.microsoft.com/office/drawing/2010/main" val="0"/>
              </a:ext>
            </a:extLst>
          </a:blip>
          <a:srcRect/>
          <a:stretch>
            <a:fillRect/>
          </a:stretch>
        </p:blipFill>
        <p:spPr bwMode="auto">
          <a:xfrm>
            <a:off x="-19050" y="1997075"/>
            <a:ext cx="247650" cy="270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4">
            <a:extLst>
              <a:ext uri="{FF2B5EF4-FFF2-40B4-BE49-F238E27FC236}">
                <a16:creationId xmlns:a16="http://schemas.microsoft.com/office/drawing/2014/main" id="{E81B95AE-702B-8BEB-59B6-066978DFAC05}"/>
              </a:ext>
            </a:extLst>
          </p:cNvPr>
          <p:cNvPicPr>
            <a:picLocks noChangeAspect="1" noChangeArrowheads="1"/>
          </p:cNvPicPr>
          <p:nvPr userDrawn="1"/>
        </p:nvPicPr>
        <p:blipFill>
          <a:blip r:embed="rId17">
            <a:extLst>
              <a:ext uri="{28A0092B-C50C-407E-A947-70E740481C1C}">
                <a14:useLocalDpi xmlns:a14="http://schemas.microsoft.com/office/drawing/2010/main" val="0"/>
              </a:ext>
            </a:extLst>
          </a:blip>
          <a:srcRect/>
          <a:stretch>
            <a:fillRect/>
          </a:stretch>
        </p:blipFill>
        <p:spPr bwMode="auto">
          <a:xfrm>
            <a:off x="8894763" y="2119313"/>
            <a:ext cx="249237"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Box 17">
            <a:extLst>
              <a:ext uri="{FF2B5EF4-FFF2-40B4-BE49-F238E27FC236}">
                <a16:creationId xmlns:a16="http://schemas.microsoft.com/office/drawing/2014/main" id="{681689E2-31D5-3841-CD90-EAAD9E1A5783}"/>
              </a:ext>
            </a:extLst>
          </p:cNvPr>
          <p:cNvSpPr txBox="1">
            <a:spLocks noChangeArrowheads="1"/>
          </p:cNvSpPr>
          <p:nvPr userDrawn="1"/>
        </p:nvSpPr>
        <p:spPr bwMode="auto">
          <a:xfrm>
            <a:off x="-36513" y="801688"/>
            <a:ext cx="2065338" cy="523875"/>
          </a:xfrm>
          <a:prstGeom prst="rect">
            <a:avLst/>
          </a:prstGeom>
          <a:noFill/>
          <a:ln>
            <a:noFill/>
          </a:ln>
        </p:spPr>
        <p:txBody>
          <a:bodyPr>
            <a:spAutoFit/>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defRPr/>
            </a:pPr>
            <a:r>
              <a:rPr lang="en-GB" altLang="en-US" sz="2800" dirty="0">
                <a:solidFill>
                  <a:srgbClr val="FF9518"/>
                </a:solidFill>
                <a:latin typeface="Tajawal Medium"/>
                <a:ea typeface="Tajawal Medium"/>
                <a:cs typeface="Tajawal Medium"/>
              </a:rPr>
              <a:t>                              </a:t>
            </a:r>
            <a:endParaRPr lang="en-US" altLang="en-US" sz="2800" dirty="0">
              <a:solidFill>
                <a:srgbClr val="FF9518"/>
              </a:solidFill>
              <a:latin typeface="Tajawal Medium"/>
              <a:ea typeface="Tajawal Medium"/>
              <a:cs typeface="Tajawal Medium"/>
            </a:endParaRPr>
          </a:p>
        </p:txBody>
      </p:sp>
      <p:sp>
        <p:nvSpPr>
          <p:cNvPr id="19" name="TextBox 18">
            <a:extLst>
              <a:ext uri="{FF2B5EF4-FFF2-40B4-BE49-F238E27FC236}">
                <a16:creationId xmlns:a16="http://schemas.microsoft.com/office/drawing/2014/main" id="{BB5D5024-607E-423D-9081-519D7B7AAECC}"/>
              </a:ext>
            </a:extLst>
          </p:cNvPr>
          <p:cNvSpPr txBox="1">
            <a:spLocks noChangeArrowheads="1"/>
          </p:cNvSpPr>
          <p:nvPr userDrawn="1"/>
        </p:nvSpPr>
        <p:spPr bwMode="auto">
          <a:xfrm>
            <a:off x="199103" y="-20638"/>
            <a:ext cx="1823936" cy="523220"/>
          </a:xfrm>
          <a:prstGeom prst="rect">
            <a:avLst/>
          </a:prstGeom>
          <a:noFill/>
          <a:ln>
            <a:noFill/>
          </a:ln>
        </p:spPr>
        <p:txBody>
          <a:bodyPr wrap="square">
            <a:spAutoFit/>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lgn="ctr">
              <a:defRPr/>
            </a:pPr>
            <a:r>
              <a:rPr lang="en-US" altLang="en-US" sz="2800" dirty="0">
                <a:solidFill>
                  <a:schemeClr val="bg1"/>
                </a:solidFill>
                <a:latin typeface="Tajawal Medium"/>
                <a:ea typeface="Tajawal Medium"/>
                <a:cs typeface="Tajawal Medium"/>
              </a:rPr>
              <a:t>Lecture 10</a:t>
            </a:r>
            <a:endParaRPr lang="en-US" altLang="en-US" sz="2800" dirty="0">
              <a:solidFill>
                <a:srgbClr val="FF9518"/>
              </a:solidFill>
              <a:latin typeface="Tajawal Medium"/>
              <a:ea typeface="Tajawal Medium"/>
              <a:cs typeface="Tajawal Medium"/>
            </a:endParaRPr>
          </a:p>
        </p:txBody>
      </p:sp>
      <p:sp>
        <p:nvSpPr>
          <p:cNvPr id="20" name="Title 13">
            <a:extLst>
              <a:ext uri="{FF2B5EF4-FFF2-40B4-BE49-F238E27FC236}">
                <a16:creationId xmlns:a16="http://schemas.microsoft.com/office/drawing/2014/main" id="{3652F599-3FB4-059C-1E34-DD292DEF4661}"/>
              </a:ext>
            </a:extLst>
          </p:cNvPr>
          <p:cNvSpPr txBox="1">
            <a:spLocks/>
          </p:cNvSpPr>
          <p:nvPr userDrawn="1"/>
        </p:nvSpPr>
        <p:spPr>
          <a:xfrm>
            <a:off x="2074863" y="563563"/>
            <a:ext cx="6499225" cy="576262"/>
          </a:xfrm>
          <a:prstGeom prst="rect">
            <a:avLst/>
          </a:prstGeom>
        </p:spPr>
        <p:txBody>
          <a:bodyPr anchor="ctr">
            <a:normAutofit lnSpcReduction="10000"/>
          </a:bodyPr>
          <a:lstStyle>
            <a:lvl1pPr algn="ctr" defTabSz="914400" rtl="0" eaLnBrk="1" latinLnBrk="0" hangingPunct="1">
              <a:spcBef>
                <a:spcPct val="0"/>
              </a:spcBef>
              <a:buNone/>
              <a:defRPr sz="3200" b="1" kern="1200">
                <a:solidFill>
                  <a:schemeClr val="bg1"/>
                </a:solidFill>
                <a:latin typeface="+mj-lt"/>
                <a:ea typeface="+mj-ea"/>
                <a:cs typeface="+mj-cs"/>
              </a:defRPr>
            </a:lvl1pPr>
          </a:lstStyle>
          <a:p>
            <a:pPr>
              <a:defRPr/>
            </a:pPr>
            <a:r>
              <a:rPr lang="en-US"/>
              <a:t> </a:t>
            </a:r>
            <a:endParaRPr lang="en-US" dirty="0"/>
          </a:p>
        </p:txBody>
      </p:sp>
    </p:spTree>
  </p:cSld>
  <p:clrMap bg1="lt1" tx1="dk1" bg2="lt2" tx2="dk2" accent1="accent1" accent2="accent2" accent3="accent3" accent4="accent4" accent5="accent5" accent6="accent6" hlink="hlink" folHlink="folHlink"/>
  <p:sldLayoutIdLst>
    <p:sldLayoutId id="2147484143" r:id="rId1"/>
    <p:sldLayoutId id="2147484133" r:id="rId2"/>
    <p:sldLayoutId id="2147484144" r:id="rId3"/>
    <p:sldLayoutId id="2147484134" r:id="rId4"/>
    <p:sldLayoutId id="2147484135" r:id="rId5"/>
    <p:sldLayoutId id="2147484136" r:id="rId6"/>
    <p:sldLayoutId id="2147484137" r:id="rId7"/>
    <p:sldLayoutId id="2147484138" r:id="rId8"/>
    <p:sldLayoutId id="2147484139" r:id="rId9"/>
    <p:sldLayoutId id="2147484140" r:id="rId10"/>
    <p:sldLayoutId id="2147484141" r:id="rId11"/>
    <p:sldLayoutId id="2147484142" r:id="rId12"/>
  </p:sldLayoutIdLst>
  <p:txStyles>
    <p:titleStyle>
      <a:lvl1pPr algn="ctr" rtl="0" eaLnBrk="0" fontAlgn="base" hangingPunct="0">
        <a:spcBef>
          <a:spcPct val="0"/>
        </a:spcBef>
        <a:spcAft>
          <a:spcPct val="0"/>
        </a:spcAft>
        <a:defRPr sz="3200" b="1">
          <a:solidFill>
            <a:srgbClr val="006699"/>
          </a:solidFill>
          <a:latin typeface="+mj-lt"/>
          <a:ea typeface="MS PGothic" pitchFamily="34" charset="-128"/>
          <a:cs typeface="ＭＳ Ｐゴシック" charset="-128"/>
        </a:defRPr>
      </a:lvl1pPr>
      <a:lvl2pPr algn="ctr" rtl="0" eaLnBrk="0" fontAlgn="base" hangingPunct="0">
        <a:spcBef>
          <a:spcPct val="0"/>
        </a:spcBef>
        <a:spcAft>
          <a:spcPct val="0"/>
        </a:spcAft>
        <a:defRPr sz="3200" b="1">
          <a:solidFill>
            <a:srgbClr val="006699"/>
          </a:solidFill>
          <a:latin typeface="Arial" charset="0"/>
          <a:ea typeface="MS PGothic" pitchFamily="34" charset="-128"/>
          <a:cs typeface="ＭＳ Ｐゴシック" charset="-128"/>
        </a:defRPr>
      </a:lvl2pPr>
      <a:lvl3pPr algn="ctr" rtl="0" eaLnBrk="0" fontAlgn="base" hangingPunct="0">
        <a:spcBef>
          <a:spcPct val="0"/>
        </a:spcBef>
        <a:spcAft>
          <a:spcPct val="0"/>
        </a:spcAft>
        <a:defRPr sz="3200" b="1">
          <a:solidFill>
            <a:srgbClr val="006699"/>
          </a:solidFill>
          <a:latin typeface="Arial" charset="0"/>
          <a:ea typeface="MS PGothic" pitchFamily="34" charset="-128"/>
          <a:cs typeface="ＭＳ Ｐゴシック" charset="-128"/>
        </a:defRPr>
      </a:lvl3pPr>
      <a:lvl4pPr algn="ctr" rtl="0" eaLnBrk="0" fontAlgn="base" hangingPunct="0">
        <a:spcBef>
          <a:spcPct val="0"/>
        </a:spcBef>
        <a:spcAft>
          <a:spcPct val="0"/>
        </a:spcAft>
        <a:defRPr sz="3200" b="1">
          <a:solidFill>
            <a:srgbClr val="006699"/>
          </a:solidFill>
          <a:latin typeface="Arial" charset="0"/>
          <a:ea typeface="MS PGothic" pitchFamily="34" charset="-128"/>
          <a:cs typeface="ＭＳ Ｐゴシック" charset="-128"/>
        </a:defRPr>
      </a:lvl4pPr>
      <a:lvl5pPr algn="ctr" rtl="0" eaLnBrk="0" fontAlgn="base" hangingPunct="0">
        <a:spcBef>
          <a:spcPct val="0"/>
        </a:spcBef>
        <a:spcAft>
          <a:spcPct val="0"/>
        </a:spcAft>
        <a:defRPr sz="3200" b="1">
          <a:solidFill>
            <a:srgbClr val="006699"/>
          </a:solidFill>
          <a:latin typeface="Arial" charset="0"/>
          <a:ea typeface="MS PGothic" pitchFamily="34" charset="-128"/>
          <a:cs typeface="ＭＳ Ｐゴシック" charset="-128"/>
        </a:defRPr>
      </a:lvl5pPr>
      <a:lvl6pPr marL="457200" algn="ctr" rtl="0" fontAlgn="base">
        <a:spcBef>
          <a:spcPct val="0"/>
        </a:spcBef>
        <a:spcAft>
          <a:spcPct val="0"/>
        </a:spcAft>
        <a:defRPr sz="3200" b="1">
          <a:solidFill>
            <a:srgbClr val="006699"/>
          </a:solidFill>
          <a:latin typeface="Arial" charset="0"/>
        </a:defRPr>
      </a:lvl6pPr>
      <a:lvl7pPr marL="914400" algn="ctr" rtl="0" fontAlgn="base">
        <a:spcBef>
          <a:spcPct val="0"/>
        </a:spcBef>
        <a:spcAft>
          <a:spcPct val="0"/>
        </a:spcAft>
        <a:defRPr sz="3200" b="1">
          <a:solidFill>
            <a:srgbClr val="006699"/>
          </a:solidFill>
          <a:latin typeface="Arial" charset="0"/>
        </a:defRPr>
      </a:lvl7pPr>
      <a:lvl8pPr marL="1371600" algn="ctr" rtl="0" fontAlgn="base">
        <a:spcBef>
          <a:spcPct val="0"/>
        </a:spcBef>
        <a:spcAft>
          <a:spcPct val="0"/>
        </a:spcAft>
        <a:defRPr sz="3200" b="1">
          <a:solidFill>
            <a:srgbClr val="006699"/>
          </a:solidFill>
          <a:latin typeface="Arial" charset="0"/>
        </a:defRPr>
      </a:lvl8pPr>
      <a:lvl9pPr marL="1828800" algn="ctr" rtl="0" fontAlgn="base">
        <a:spcBef>
          <a:spcPct val="0"/>
        </a:spcBef>
        <a:spcAft>
          <a:spcPct val="0"/>
        </a:spcAft>
        <a:defRPr sz="3200" b="1">
          <a:solidFill>
            <a:srgbClr val="006699"/>
          </a:solidFill>
          <a:latin typeface="Arial" charset="0"/>
        </a:defRPr>
      </a:lvl9pPr>
    </p:titleStyle>
    <p:bodyStyle>
      <a:lvl1pPr marL="342900" indent="-342900" algn="l" rtl="0" eaLnBrk="0" fontAlgn="base" hangingPunct="0">
        <a:spcBef>
          <a:spcPct val="35000"/>
        </a:spcBef>
        <a:spcAft>
          <a:spcPct val="0"/>
        </a:spcAft>
        <a:buClr>
          <a:srgbClr val="993300"/>
        </a:buClr>
        <a:buSzPct val="110000"/>
        <a:buFont typeface="Wingdings" panose="05000000000000000000" pitchFamily="2" charset="2"/>
        <a:buChar char="§"/>
        <a:defRPr kumimoji="1">
          <a:solidFill>
            <a:schemeClr val="tx1"/>
          </a:solidFill>
          <a:latin typeface="+mn-lt"/>
          <a:ea typeface="MS PGothic" pitchFamily="34" charset="-128"/>
          <a:cs typeface="ＭＳ Ｐゴシック" charset="-128"/>
        </a:defRPr>
      </a:lvl1pPr>
      <a:lvl2pPr marL="742950" indent="-285750" algn="l" rtl="0" eaLnBrk="0" fontAlgn="base" hangingPunct="0">
        <a:spcBef>
          <a:spcPct val="35000"/>
        </a:spcBef>
        <a:spcAft>
          <a:spcPct val="0"/>
        </a:spcAft>
        <a:buClr>
          <a:srgbClr val="CC6600"/>
        </a:buClr>
        <a:buSzPct val="110000"/>
        <a:buFont typeface="Arial" panose="020B0604020202020204" pitchFamily="34" charset="0"/>
        <a:buChar char="•"/>
        <a:defRPr kumimoji="1">
          <a:solidFill>
            <a:schemeClr val="tx1"/>
          </a:solidFill>
          <a:latin typeface="+mn-lt"/>
          <a:ea typeface="MS PGothic" pitchFamily="34" charset="-128"/>
        </a:defRPr>
      </a:lvl2pPr>
      <a:lvl3pPr marL="1085850" indent="-228600" algn="l" rtl="0" eaLnBrk="0" fontAlgn="base" hangingPunct="0">
        <a:spcBef>
          <a:spcPct val="35000"/>
        </a:spcBef>
        <a:spcAft>
          <a:spcPct val="0"/>
        </a:spcAft>
        <a:buClr>
          <a:srgbClr val="009900"/>
        </a:buClr>
        <a:buSzPct val="75000"/>
        <a:buFont typeface="Webdings" panose="05030102010509060703" pitchFamily="18" charset="2"/>
        <a:buChar char="4"/>
        <a:defRPr kumimoji="1">
          <a:solidFill>
            <a:schemeClr val="tx1"/>
          </a:solidFill>
          <a:latin typeface="+mn-lt"/>
          <a:ea typeface="MS PGothic" pitchFamily="34" charset="-128"/>
        </a:defRPr>
      </a:lvl3pPr>
      <a:lvl4pPr marL="1428750" indent="-228600" algn="l" rtl="0" eaLnBrk="0" fontAlgn="base" hangingPunct="0">
        <a:spcBef>
          <a:spcPct val="35000"/>
        </a:spcBef>
        <a:spcAft>
          <a:spcPct val="0"/>
        </a:spcAft>
        <a:buClr>
          <a:schemeClr val="hlink"/>
        </a:buClr>
        <a:buSzPct val="75000"/>
        <a:buChar char="–"/>
        <a:defRPr kumimoji="1">
          <a:solidFill>
            <a:schemeClr val="tx1"/>
          </a:solidFill>
          <a:latin typeface="+mn-lt"/>
          <a:ea typeface="MS PGothic" pitchFamily="34" charset="-128"/>
        </a:defRPr>
      </a:lvl4pPr>
      <a:lvl5pPr marL="1771650" indent="-228600" algn="l" rtl="0" eaLnBrk="0" fontAlgn="base" hangingPunct="0">
        <a:spcBef>
          <a:spcPct val="35000"/>
        </a:spcBef>
        <a:spcAft>
          <a:spcPct val="0"/>
        </a:spcAft>
        <a:buClr>
          <a:srgbClr val="FF0066"/>
        </a:buClr>
        <a:buSzPct val="75000"/>
        <a:buChar char="»"/>
        <a:defRPr kumimoji="1">
          <a:solidFill>
            <a:schemeClr val="tx1"/>
          </a:solidFill>
          <a:latin typeface="+mn-lt"/>
          <a:ea typeface="MS PGothic" pitchFamily="34" charset="-128"/>
        </a:defRPr>
      </a:lvl5pPr>
      <a:lvl6pPr marL="2228850" indent="-228600" algn="l" rtl="0" eaLnBrk="0" fontAlgn="base" hangingPunct="0">
        <a:spcBef>
          <a:spcPct val="35000"/>
        </a:spcBef>
        <a:spcAft>
          <a:spcPct val="0"/>
        </a:spcAft>
        <a:buClr>
          <a:srgbClr val="FF0066"/>
        </a:buClr>
        <a:buSzPct val="75000"/>
        <a:buChar char="»"/>
        <a:defRPr kumimoji="1">
          <a:solidFill>
            <a:schemeClr val="tx1"/>
          </a:solidFill>
          <a:latin typeface="+mn-lt"/>
          <a:ea typeface="ＭＳ Ｐゴシック" charset="-128"/>
        </a:defRPr>
      </a:lvl6pPr>
      <a:lvl7pPr marL="2686050" indent="-228600" algn="l" rtl="0" eaLnBrk="0" fontAlgn="base" hangingPunct="0">
        <a:spcBef>
          <a:spcPct val="35000"/>
        </a:spcBef>
        <a:spcAft>
          <a:spcPct val="0"/>
        </a:spcAft>
        <a:buClr>
          <a:srgbClr val="FF0066"/>
        </a:buClr>
        <a:buSzPct val="75000"/>
        <a:buChar char="»"/>
        <a:defRPr kumimoji="1">
          <a:solidFill>
            <a:schemeClr val="tx1"/>
          </a:solidFill>
          <a:latin typeface="+mn-lt"/>
          <a:ea typeface="ＭＳ Ｐゴシック" charset="-128"/>
        </a:defRPr>
      </a:lvl7pPr>
      <a:lvl8pPr marL="3143250" indent="-228600" algn="l" rtl="0" eaLnBrk="0" fontAlgn="base" hangingPunct="0">
        <a:spcBef>
          <a:spcPct val="35000"/>
        </a:spcBef>
        <a:spcAft>
          <a:spcPct val="0"/>
        </a:spcAft>
        <a:buClr>
          <a:srgbClr val="FF0066"/>
        </a:buClr>
        <a:buSzPct val="75000"/>
        <a:buChar char="»"/>
        <a:defRPr kumimoji="1">
          <a:solidFill>
            <a:schemeClr val="tx1"/>
          </a:solidFill>
          <a:latin typeface="+mn-lt"/>
          <a:ea typeface="ＭＳ Ｐゴシック" charset="-128"/>
        </a:defRPr>
      </a:lvl8pPr>
      <a:lvl9pPr marL="3600450" indent="-228600" algn="l" rtl="0" eaLnBrk="0" fontAlgn="base" hangingPunct="0">
        <a:spcBef>
          <a:spcPct val="35000"/>
        </a:spcBef>
        <a:spcAft>
          <a:spcPct val="0"/>
        </a:spcAft>
        <a:buClr>
          <a:srgbClr val="FF0066"/>
        </a:buClr>
        <a:buSzPct val="75000"/>
        <a:buChar char="»"/>
        <a:defRPr kumimoji="1">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emf"/><Relationship Id="rId4" Type="http://schemas.openxmlformats.org/officeDocument/2006/relationships/image" Target="../media/image7.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image" Target="../media/image15.wmf"/><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8.wmf"/></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hyperlink" Target="http://en.wikipedia.org/wiki/Inode_pointer_structure"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8.xml"/><Relationship Id="rId4" Type="http://schemas.openxmlformats.org/officeDocument/2006/relationships/image" Target="../media/image31.png"/></Relationships>
</file>

<file path=ppt/slides/_rels/slide4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6A3E47CC-CD3A-EB86-96A1-3F5243F47038}"/>
              </a:ext>
            </a:extLst>
          </p:cNvPr>
          <p:cNvSpPr>
            <a:spLocks noGrp="1" noChangeArrowheads="1"/>
          </p:cNvSpPr>
          <p:nvPr>
            <p:ph type="ctrTitle"/>
          </p:nvPr>
        </p:nvSpPr>
        <p:spPr/>
        <p:txBody>
          <a:bodyPr/>
          <a:lstStyle/>
          <a:p>
            <a:pPr eaLnBrk="1" hangingPunct="1"/>
            <a:r>
              <a:rPr lang="en-US" altLang="ar-EG" dirty="0"/>
              <a:t>Chapter 11:  File-System Interface</a:t>
            </a:r>
          </a:p>
        </p:txBody>
      </p:sp>
      <p:sp>
        <p:nvSpPr>
          <p:cNvPr id="3" name="Rectangle 2">
            <a:extLst>
              <a:ext uri="{FF2B5EF4-FFF2-40B4-BE49-F238E27FC236}">
                <a16:creationId xmlns:a16="http://schemas.microsoft.com/office/drawing/2014/main" id="{3FBB1D36-DAE3-5950-405A-8D67D9F73748}"/>
              </a:ext>
            </a:extLst>
          </p:cNvPr>
          <p:cNvSpPr txBox="1">
            <a:spLocks noChangeArrowheads="1"/>
          </p:cNvSpPr>
          <p:nvPr/>
        </p:nvSpPr>
        <p:spPr bwMode="auto">
          <a:xfrm>
            <a:off x="0" y="806450"/>
            <a:ext cx="7772400" cy="212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3200" b="1">
                <a:solidFill>
                  <a:srgbClr val="006699"/>
                </a:solidFill>
                <a:latin typeface="+mj-lt"/>
                <a:ea typeface="MS PGothic" pitchFamily="34" charset="-128"/>
                <a:cs typeface="ＭＳ Ｐゴシック" charset="-128"/>
              </a:defRPr>
            </a:lvl1pPr>
            <a:lvl2pPr algn="ctr" rtl="0" eaLnBrk="0" fontAlgn="base" hangingPunct="0">
              <a:spcBef>
                <a:spcPct val="0"/>
              </a:spcBef>
              <a:spcAft>
                <a:spcPct val="0"/>
              </a:spcAft>
              <a:defRPr sz="3200" b="1">
                <a:solidFill>
                  <a:srgbClr val="006699"/>
                </a:solidFill>
                <a:latin typeface="Arial" charset="0"/>
                <a:ea typeface="MS PGothic" pitchFamily="34" charset="-128"/>
                <a:cs typeface="ＭＳ Ｐゴシック" charset="-128"/>
              </a:defRPr>
            </a:lvl2pPr>
            <a:lvl3pPr algn="ctr" rtl="0" eaLnBrk="0" fontAlgn="base" hangingPunct="0">
              <a:spcBef>
                <a:spcPct val="0"/>
              </a:spcBef>
              <a:spcAft>
                <a:spcPct val="0"/>
              </a:spcAft>
              <a:defRPr sz="3200" b="1">
                <a:solidFill>
                  <a:srgbClr val="006699"/>
                </a:solidFill>
                <a:latin typeface="Arial" charset="0"/>
                <a:ea typeface="MS PGothic" pitchFamily="34" charset="-128"/>
                <a:cs typeface="ＭＳ Ｐゴシック" charset="-128"/>
              </a:defRPr>
            </a:lvl3pPr>
            <a:lvl4pPr algn="ctr" rtl="0" eaLnBrk="0" fontAlgn="base" hangingPunct="0">
              <a:spcBef>
                <a:spcPct val="0"/>
              </a:spcBef>
              <a:spcAft>
                <a:spcPct val="0"/>
              </a:spcAft>
              <a:defRPr sz="3200" b="1">
                <a:solidFill>
                  <a:srgbClr val="006699"/>
                </a:solidFill>
                <a:latin typeface="Arial" charset="0"/>
                <a:ea typeface="MS PGothic" pitchFamily="34" charset="-128"/>
                <a:cs typeface="ＭＳ Ｐゴシック" charset="-128"/>
              </a:defRPr>
            </a:lvl4pPr>
            <a:lvl5pPr algn="ctr" rtl="0" eaLnBrk="0" fontAlgn="base" hangingPunct="0">
              <a:spcBef>
                <a:spcPct val="0"/>
              </a:spcBef>
              <a:spcAft>
                <a:spcPct val="0"/>
              </a:spcAft>
              <a:defRPr sz="3200" b="1">
                <a:solidFill>
                  <a:srgbClr val="006699"/>
                </a:solidFill>
                <a:latin typeface="Arial" charset="0"/>
                <a:ea typeface="MS PGothic" pitchFamily="34" charset="-128"/>
                <a:cs typeface="ＭＳ Ｐゴシック" charset="-128"/>
              </a:defRPr>
            </a:lvl5pPr>
            <a:lvl6pPr marL="457200" algn="ctr" rtl="0" fontAlgn="base">
              <a:spcBef>
                <a:spcPct val="0"/>
              </a:spcBef>
              <a:spcAft>
                <a:spcPct val="0"/>
              </a:spcAft>
              <a:defRPr sz="3200" b="1">
                <a:solidFill>
                  <a:srgbClr val="006699"/>
                </a:solidFill>
                <a:latin typeface="Arial" charset="0"/>
              </a:defRPr>
            </a:lvl6pPr>
            <a:lvl7pPr marL="914400" algn="ctr" rtl="0" fontAlgn="base">
              <a:spcBef>
                <a:spcPct val="0"/>
              </a:spcBef>
              <a:spcAft>
                <a:spcPct val="0"/>
              </a:spcAft>
              <a:defRPr sz="3200" b="1">
                <a:solidFill>
                  <a:srgbClr val="006699"/>
                </a:solidFill>
                <a:latin typeface="Arial" charset="0"/>
              </a:defRPr>
            </a:lvl7pPr>
            <a:lvl8pPr marL="1371600" algn="ctr" rtl="0" fontAlgn="base">
              <a:spcBef>
                <a:spcPct val="0"/>
              </a:spcBef>
              <a:spcAft>
                <a:spcPct val="0"/>
              </a:spcAft>
              <a:defRPr sz="3200" b="1">
                <a:solidFill>
                  <a:srgbClr val="006699"/>
                </a:solidFill>
                <a:latin typeface="Arial" charset="0"/>
              </a:defRPr>
            </a:lvl8pPr>
            <a:lvl9pPr marL="1828800" algn="ctr" rtl="0" fontAlgn="base">
              <a:spcBef>
                <a:spcPct val="0"/>
              </a:spcBef>
              <a:spcAft>
                <a:spcPct val="0"/>
              </a:spcAft>
              <a:defRPr sz="3200" b="1">
                <a:solidFill>
                  <a:srgbClr val="006699"/>
                </a:solidFill>
                <a:latin typeface="Arial" charset="0"/>
              </a:defRPr>
            </a:lvl9pPr>
          </a:lstStyle>
          <a:p>
            <a:pPr eaLnBrk="1" hangingPunct="1"/>
            <a:r>
              <a:rPr lang="en-US" altLang="en-US" kern="0"/>
              <a:t>Chapter 10:  Virtual Memory</a:t>
            </a:r>
          </a:p>
        </p:txBody>
      </p:sp>
      <p:sp>
        <p:nvSpPr>
          <p:cNvPr id="4" name="Rectangle 2">
            <a:extLst>
              <a:ext uri="{FF2B5EF4-FFF2-40B4-BE49-F238E27FC236}">
                <a16:creationId xmlns:a16="http://schemas.microsoft.com/office/drawing/2014/main" id="{E189C092-D103-CE73-79FF-6B2484A0E15B}"/>
              </a:ext>
            </a:extLst>
          </p:cNvPr>
          <p:cNvSpPr txBox="1">
            <a:spLocks noChangeArrowheads="1"/>
          </p:cNvSpPr>
          <p:nvPr/>
        </p:nvSpPr>
        <p:spPr bwMode="auto">
          <a:xfrm>
            <a:off x="685800" y="685800"/>
            <a:ext cx="7772400" cy="212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4300" b="1">
                <a:solidFill>
                  <a:srgbClr val="006699"/>
                </a:solidFill>
                <a:latin typeface="+mj-lt"/>
                <a:ea typeface="MS PGothic" pitchFamily="34" charset="-128"/>
                <a:cs typeface="ＭＳ Ｐゴシック" charset="-128"/>
              </a:defRPr>
            </a:lvl1pPr>
            <a:lvl2pPr algn="ctr" rtl="0" eaLnBrk="0" fontAlgn="base" hangingPunct="0">
              <a:spcBef>
                <a:spcPct val="0"/>
              </a:spcBef>
              <a:spcAft>
                <a:spcPct val="0"/>
              </a:spcAft>
              <a:defRPr sz="3200" b="1">
                <a:solidFill>
                  <a:srgbClr val="006699"/>
                </a:solidFill>
                <a:latin typeface="Arial" charset="0"/>
                <a:ea typeface="MS PGothic" pitchFamily="34" charset="-128"/>
                <a:cs typeface="ＭＳ Ｐゴシック" charset="-128"/>
              </a:defRPr>
            </a:lvl2pPr>
            <a:lvl3pPr algn="ctr" rtl="0" eaLnBrk="0" fontAlgn="base" hangingPunct="0">
              <a:spcBef>
                <a:spcPct val="0"/>
              </a:spcBef>
              <a:spcAft>
                <a:spcPct val="0"/>
              </a:spcAft>
              <a:defRPr sz="3200" b="1">
                <a:solidFill>
                  <a:srgbClr val="006699"/>
                </a:solidFill>
                <a:latin typeface="Arial" charset="0"/>
                <a:ea typeface="MS PGothic" pitchFamily="34" charset="-128"/>
                <a:cs typeface="ＭＳ Ｐゴシック" charset="-128"/>
              </a:defRPr>
            </a:lvl3pPr>
            <a:lvl4pPr algn="ctr" rtl="0" eaLnBrk="0" fontAlgn="base" hangingPunct="0">
              <a:spcBef>
                <a:spcPct val="0"/>
              </a:spcBef>
              <a:spcAft>
                <a:spcPct val="0"/>
              </a:spcAft>
              <a:defRPr sz="3200" b="1">
                <a:solidFill>
                  <a:srgbClr val="006699"/>
                </a:solidFill>
                <a:latin typeface="Arial" charset="0"/>
                <a:ea typeface="MS PGothic" pitchFamily="34" charset="-128"/>
                <a:cs typeface="ＭＳ Ｐゴシック" charset="-128"/>
              </a:defRPr>
            </a:lvl4pPr>
            <a:lvl5pPr algn="ctr" rtl="0" eaLnBrk="0" fontAlgn="base" hangingPunct="0">
              <a:spcBef>
                <a:spcPct val="0"/>
              </a:spcBef>
              <a:spcAft>
                <a:spcPct val="0"/>
              </a:spcAft>
              <a:defRPr sz="3200" b="1">
                <a:solidFill>
                  <a:srgbClr val="006699"/>
                </a:solidFill>
                <a:latin typeface="Arial" charset="0"/>
                <a:ea typeface="MS PGothic" pitchFamily="34" charset="-128"/>
                <a:cs typeface="ＭＳ Ｐゴシック" charset="-128"/>
              </a:defRPr>
            </a:lvl5pPr>
            <a:lvl6pPr marL="457200" algn="ctr" rtl="0" fontAlgn="base">
              <a:spcBef>
                <a:spcPct val="0"/>
              </a:spcBef>
              <a:spcAft>
                <a:spcPct val="0"/>
              </a:spcAft>
              <a:defRPr sz="3200" b="1">
                <a:solidFill>
                  <a:srgbClr val="006699"/>
                </a:solidFill>
                <a:latin typeface="Arial" charset="0"/>
              </a:defRPr>
            </a:lvl6pPr>
            <a:lvl7pPr marL="914400" algn="ctr" rtl="0" fontAlgn="base">
              <a:spcBef>
                <a:spcPct val="0"/>
              </a:spcBef>
              <a:spcAft>
                <a:spcPct val="0"/>
              </a:spcAft>
              <a:defRPr sz="3200" b="1">
                <a:solidFill>
                  <a:srgbClr val="006699"/>
                </a:solidFill>
                <a:latin typeface="Arial" charset="0"/>
              </a:defRPr>
            </a:lvl7pPr>
            <a:lvl8pPr marL="1371600" algn="ctr" rtl="0" fontAlgn="base">
              <a:spcBef>
                <a:spcPct val="0"/>
              </a:spcBef>
              <a:spcAft>
                <a:spcPct val="0"/>
              </a:spcAft>
              <a:defRPr sz="3200" b="1">
                <a:solidFill>
                  <a:srgbClr val="006699"/>
                </a:solidFill>
                <a:latin typeface="Arial" charset="0"/>
              </a:defRPr>
            </a:lvl8pPr>
            <a:lvl9pPr marL="1828800" algn="ctr" rtl="0" fontAlgn="base">
              <a:spcBef>
                <a:spcPct val="0"/>
              </a:spcBef>
              <a:spcAft>
                <a:spcPct val="0"/>
              </a:spcAft>
              <a:defRPr sz="3200" b="1">
                <a:solidFill>
                  <a:srgbClr val="006699"/>
                </a:solidFill>
                <a:latin typeface="Arial" charset="0"/>
              </a:defRPr>
            </a:lvl9pPr>
          </a:lstStyle>
          <a:p>
            <a:pPr eaLnBrk="1" hangingPunct="1"/>
            <a:br>
              <a:rPr lang="en-US" altLang="en-US" kern="0"/>
            </a:br>
            <a:r>
              <a:rPr lang="en-US" altLang="en-US" kern="0"/>
              <a:t>Chapter 7:  Deadlocks</a:t>
            </a:r>
          </a:p>
        </p:txBody>
      </p:sp>
      <p:pic>
        <p:nvPicPr>
          <p:cNvPr id="5" name="Audio 3">
            <a:hlinkClick r:id="" action="ppaction://media"/>
            <a:extLst>
              <a:ext uri="{FF2B5EF4-FFF2-40B4-BE49-F238E27FC236}">
                <a16:creationId xmlns:a16="http://schemas.microsoft.com/office/drawing/2014/main" id="{96147DF4-987E-36C8-FEE2-01F205C007C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85200" y="6299200"/>
            <a:ext cx="40640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lide Number Placeholder 3">
            <a:extLst>
              <a:ext uri="{FF2B5EF4-FFF2-40B4-BE49-F238E27FC236}">
                <a16:creationId xmlns:a16="http://schemas.microsoft.com/office/drawing/2014/main" id="{8688E31F-77B4-A55A-CE73-431F24035920}"/>
              </a:ext>
            </a:extLst>
          </p:cNvPr>
          <p:cNvSpPr txBox="1">
            <a:spLocks/>
          </p:cNvSpPr>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5000"/>
              </a:spcBef>
              <a:buClr>
                <a:srgbClr val="993300"/>
              </a:buClr>
              <a:buSzPct val="90000"/>
              <a:buFont typeface="Monotype Sorts" charset="2"/>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charset="2"/>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spcBef>
                <a:spcPct val="0"/>
              </a:spcBef>
              <a:buClrTx/>
              <a:buSzTx/>
              <a:buFontTx/>
              <a:buNone/>
            </a:pPr>
            <a:fld id="{0DAD80A3-3852-4A1B-AEDD-A1C549A51085}" type="slidenum">
              <a:rPr kumimoji="0" lang="en-US" altLang="en-US">
                <a:solidFill>
                  <a:srgbClr val="FFFFFF"/>
                </a:solidFill>
                <a:latin typeface="Verdana" panose="020B0604030504040204" pitchFamily="34" charset="0"/>
              </a:rPr>
              <a:pPr>
                <a:spcBef>
                  <a:spcPct val="0"/>
                </a:spcBef>
                <a:buClrTx/>
                <a:buSzTx/>
                <a:buFontTx/>
                <a:buNone/>
              </a:pPr>
              <a:t>1</a:t>
            </a:fld>
            <a:endParaRPr kumimoji="0" lang="en-US" altLang="en-US">
              <a:solidFill>
                <a:srgbClr val="FFFFFF"/>
              </a:solidFill>
              <a:latin typeface="Verdana" panose="020B0604030504040204" pitchFamily="34" charset="0"/>
            </a:endParaRPr>
          </a:p>
        </p:txBody>
      </p:sp>
      <p:pic>
        <p:nvPicPr>
          <p:cNvPr id="7" name="Picture 4">
            <a:extLst>
              <a:ext uri="{FF2B5EF4-FFF2-40B4-BE49-F238E27FC236}">
                <a16:creationId xmlns:a16="http://schemas.microsoft.com/office/drawing/2014/main" id="{EA178A50-6DD9-9EF9-925B-F1CAC7C6A70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882" y="1450281"/>
            <a:ext cx="8415337" cy="668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a:extLst>
              <a:ext uri="{FF2B5EF4-FFF2-40B4-BE49-F238E27FC236}">
                <a16:creationId xmlns:a16="http://schemas.microsoft.com/office/drawing/2014/main" id="{E2A1EB4D-1995-04F7-5352-219E14AF93C6}"/>
              </a:ext>
            </a:extLst>
          </p:cNvPr>
          <p:cNvSpPr/>
          <p:nvPr/>
        </p:nvSpPr>
        <p:spPr>
          <a:xfrm rot="10800000">
            <a:off x="-2" y="0"/>
            <a:ext cx="9144001" cy="8219492"/>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9" name="Picture 6">
            <a:extLst>
              <a:ext uri="{FF2B5EF4-FFF2-40B4-BE49-F238E27FC236}">
                <a16:creationId xmlns:a16="http://schemas.microsoft.com/office/drawing/2014/main" id="{67D4180D-A086-147A-5599-5B645CA0907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984" r="914" b="11911"/>
          <a:stretch>
            <a:fillRect/>
          </a:stretch>
        </p:blipFill>
        <p:spPr bwMode="auto">
          <a:xfrm>
            <a:off x="-14748" y="4517666"/>
            <a:ext cx="9144000" cy="3677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7">
            <a:extLst>
              <a:ext uri="{FF2B5EF4-FFF2-40B4-BE49-F238E27FC236}">
                <a16:creationId xmlns:a16="http://schemas.microsoft.com/office/drawing/2014/main" id="{30944E71-BE80-18C1-1E7D-9ED9C57D006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1769" y="5943600"/>
            <a:ext cx="1700213"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8">
            <a:extLst>
              <a:ext uri="{FF2B5EF4-FFF2-40B4-BE49-F238E27FC236}">
                <a16:creationId xmlns:a16="http://schemas.microsoft.com/office/drawing/2014/main" id="{B46FF918-BFEC-87C2-6354-F947DE722BD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 y="18313"/>
            <a:ext cx="6715126" cy="197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9">
            <a:extLst>
              <a:ext uri="{FF2B5EF4-FFF2-40B4-BE49-F238E27FC236}">
                <a16:creationId xmlns:a16="http://schemas.microsoft.com/office/drawing/2014/main" id="{FB135B14-3FEF-A368-AEC0-467D6E6FAF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4568" y="4610839"/>
            <a:ext cx="8239431"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0">
            <a:extLst>
              <a:ext uri="{FF2B5EF4-FFF2-40B4-BE49-F238E27FC236}">
                <a16:creationId xmlns:a16="http://schemas.microsoft.com/office/drawing/2014/main" id="{90B8F874-5ECD-AF18-C9A1-7342CA844A34}"/>
              </a:ext>
            </a:extLst>
          </p:cNvPr>
          <p:cNvSpPr txBox="1">
            <a:spLocks noChangeArrowheads="1"/>
          </p:cNvSpPr>
          <p:nvPr/>
        </p:nvSpPr>
        <p:spPr bwMode="auto">
          <a:xfrm>
            <a:off x="122238" y="682625"/>
            <a:ext cx="6083012"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ea typeface="MS PGothic" panose="020B0600070205080204" pitchFamily="34" charset="-128"/>
              </a:defRPr>
            </a:lvl1pPr>
            <a:lvl2pPr marL="742950" indent="-285750">
              <a:defRPr>
                <a:solidFill>
                  <a:schemeClr val="tx1"/>
                </a:solidFill>
                <a:latin typeface="Verdana" panose="020B0604030504040204" pitchFamily="34" charset="0"/>
                <a:ea typeface="MS PGothic" panose="020B0600070205080204" pitchFamily="34" charset="-128"/>
              </a:defRPr>
            </a:lvl2pPr>
            <a:lvl3pPr marL="1143000" indent="-228600">
              <a:defRPr>
                <a:solidFill>
                  <a:schemeClr val="tx1"/>
                </a:solidFill>
                <a:latin typeface="Verdana" panose="020B0604030504040204" pitchFamily="34" charset="0"/>
                <a:ea typeface="MS PGothic" panose="020B0600070205080204" pitchFamily="34" charset="-128"/>
              </a:defRPr>
            </a:lvl3pPr>
            <a:lvl4pPr marL="1600200" indent="-228600">
              <a:defRPr>
                <a:solidFill>
                  <a:schemeClr val="tx1"/>
                </a:solidFill>
                <a:latin typeface="Verdana" panose="020B0604030504040204" pitchFamily="34" charset="0"/>
                <a:ea typeface="MS PGothic" panose="020B0600070205080204" pitchFamily="34" charset="-128"/>
              </a:defRPr>
            </a:lvl4pPr>
            <a:lvl5pPr marL="2057400" indent="-228600">
              <a:defRPr>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r>
              <a:rPr lang="en-US" altLang="en-US" sz="2800" dirty="0">
                <a:solidFill>
                  <a:schemeClr val="bg1"/>
                </a:solidFill>
                <a:latin typeface="Tajawal Medium"/>
                <a:ea typeface="Tajawal Medium"/>
                <a:cs typeface="Tajawal Medium"/>
              </a:rPr>
              <a:t>CYB 510 OPERATING SYSTEMS</a:t>
            </a:r>
          </a:p>
          <a:p>
            <a:r>
              <a:rPr lang="en-US" altLang="en-US" sz="2800" dirty="0">
                <a:solidFill>
                  <a:srgbClr val="24A9E1"/>
                </a:solidFill>
                <a:latin typeface="Tajawal Medium"/>
                <a:ea typeface="Tajawal Medium"/>
                <a:cs typeface="Tajawal Medium"/>
              </a:rPr>
              <a:t>Prepared by Prof. Dr. Lamiaa Fattouh</a:t>
            </a:r>
          </a:p>
          <a:p>
            <a:r>
              <a:rPr lang="en-US" altLang="en-US" sz="2800" dirty="0">
                <a:solidFill>
                  <a:srgbClr val="FF9518"/>
                </a:solidFill>
                <a:latin typeface="Tajawal Medium"/>
                <a:ea typeface="Tajawal Medium"/>
                <a:cs typeface="Tajawal Medium"/>
              </a:rPr>
              <a:t>Lecture 10</a:t>
            </a:r>
          </a:p>
        </p:txBody>
      </p:sp>
      <p:sp>
        <p:nvSpPr>
          <p:cNvPr id="14" name="TextBox 11">
            <a:extLst>
              <a:ext uri="{FF2B5EF4-FFF2-40B4-BE49-F238E27FC236}">
                <a16:creationId xmlns:a16="http://schemas.microsoft.com/office/drawing/2014/main" id="{40B02AE7-44A1-DACF-439B-25B0984777A7}"/>
              </a:ext>
            </a:extLst>
          </p:cNvPr>
          <p:cNvSpPr txBox="1">
            <a:spLocks noChangeArrowheads="1"/>
          </p:cNvSpPr>
          <p:nvPr/>
        </p:nvSpPr>
        <p:spPr bwMode="auto">
          <a:xfrm>
            <a:off x="1170383" y="4590217"/>
            <a:ext cx="8149522"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ea typeface="MS PGothic" panose="020B0600070205080204" pitchFamily="34" charset="-128"/>
              </a:defRPr>
            </a:lvl1pPr>
            <a:lvl2pPr marL="742950" indent="-285750">
              <a:defRPr>
                <a:solidFill>
                  <a:schemeClr val="tx1"/>
                </a:solidFill>
                <a:latin typeface="Verdana" panose="020B0604030504040204" pitchFamily="34" charset="0"/>
                <a:ea typeface="MS PGothic" panose="020B0600070205080204" pitchFamily="34" charset="-128"/>
              </a:defRPr>
            </a:lvl2pPr>
            <a:lvl3pPr marL="1143000" indent="-228600">
              <a:defRPr>
                <a:solidFill>
                  <a:schemeClr val="tx1"/>
                </a:solidFill>
                <a:latin typeface="Verdana" panose="020B0604030504040204" pitchFamily="34" charset="0"/>
                <a:ea typeface="MS PGothic" panose="020B0600070205080204" pitchFamily="34" charset="-128"/>
              </a:defRPr>
            </a:lvl3pPr>
            <a:lvl4pPr marL="1600200" indent="-228600">
              <a:defRPr>
                <a:solidFill>
                  <a:schemeClr val="tx1"/>
                </a:solidFill>
                <a:latin typeface="Verdana" panose="020B0604030504040204" pitchFamily="34" charset="0"/>
                <a:ea typeface="MS PGothic" panose="020B0600070205080204" pitchFamily="34" charset="-128"/>
              </a:defRPr>
            </a:lvl4pPr>
            <a:lvl5pPr marL="2057400" indent="-228600">
              <a:defRPr>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r>
              <a:rPr lang="en-US" altLang="en-US" sz="2800" b="1" dirty="0">
                <a:solidFill>
                  <a:schemeClr val="bg1"/>
                </a:solidFill>
                <a:latin typeface="Tajawal Medium"/>
                <a:ea typeface="Tajawal Medium"/>
                <a:cs typeface="Tajawal Medium"/>
              </a:rPr>
              <a:t>CYB 510</a:t>
            </a:r>
          </a:p>
          <a:p>
            <a:r>
              <a:rPr lang="en-US" altLang="en-US" sz="3600" b="1" dirty="0">
                <a:solidFill>
                  <a:schemeClr val="bg1"/>
                </a:solidFill>
                <a:latin typeface="Tajawal Medium"/>
                <a:ea typeface="Tajawal Medium"/>
                <a:cs typeface="Tajawal Medium"/>
              </a:rPr>
              <a:t>File Systems Interface and Security Security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00AA3B9-6418-9739-E916-D3B91888D079}"/>
              </a:ext>
            </a:extLst>
          </p:cNvPr>
          <p:cNvSpPr txBox="1">
            <a:spLocks noChangeArrowheads="1"/>
          </p:cNvSpPr>
          <p:nvPr/>
        </p:nvSpPr>
        <p:spPr>
          <a:xfrm>
            <a:off x="1008629" y="415153"/>
            <a:ext cx="7929563" cy="576263"/>
          </a:xfrm>
          <a:prstGeom prst="rect">
            <a:avLst/>
          </a:prstGeom>
        </p:spPr>
        <p:txBody>
          <a:bodyPr/>
          <a:lstStyle>
            <a:lvl1pPr algn="ctr" rtl="0" eaLnBrk="0" fontAlgn="base" hangingPunct="0">
              <a:spcBef>
                <a:spcPct val="0"/>
              </a:spcBef>
              <a:spcAft>
                <a:spcPct val="0"/>
              </a:spcAft>
              <a:defRPr sz="3200" b="1">
                <a:solidFill>
                  <a:srgbClr val="006699"/>
                </a:solidFill>
                <a:latin typeface="+mj-lt"/>
                <a:ea typeface="+mj-ea"/>
                <a:cs typeface="+mj-cs"/>
              </a:defRPr>
            </a:lvl1pPr>
            <a:lvl2pPr algn="ctr" rtl="0" eaLnBrk="0" fontAlgn="base" hangingPunct="0">
              <a:spcBef>
                <a:spcPct val="0"/>
              </a:spcBef>
              <a:spcAft>
                <a:spcPct val="0"/>
              </a:spcAft>
              <a:defRPr sz="3200" b="1">
                <a:solidFill>
                  <a:srgbClr val="006699"/>
                </a:solidFill>
                <a:latin typeface="Arial" pitchFamily="34" charset="0"/>
              </a:defRPr>
            </a:lvl2pPr>
            <a:lvl3pPr algn="ctr" rtl="0" eaLnBrk="0" fontAlgn="base" hangingPunct="0">
              <a:spcBef>
                <a:spcPct val="0"/>
              </a:spcBef>
              <a:spcAft>
                <a:spcPct val="0"/>
              </a:spcAft>
              <a:defRPr sz="3200" b="1">
                <a:solidFill>
                  <a:srgbClr val="006699"/>
                </a:solidFill>
                <a:latin typeface="Arial" pitchFamily="34" charset="0"/>
              </a:defRPr>
            </a:lvl3pPr>
            <a:lvl4pPr algn="ctr" rtl="0" eaLnBrk="0" fontAlgn="base" hangingPunct="0">
              <a:spcBef>
                <a:spcPct val="0"/>
              </a:spcBef>
              <a:spcAft>
                <a:spcPct val="0"/>
              </a:spcAft>
              <a:defRPr sz="3200" b="1">
                <a:solidFill>
                  <a:srgbClr val="006699"/>
                </a:solidFill>
                <a:latin typeface="Arial" pitchFamily="34" charset="0"/>
              </a:defRPr>
            </a:lvl4pPr>
            <a:lvl5pPr algn="ctr" rtl="0" eaLnBrk="0" fontAlgn="base" hangingPunct="0">
              <a:spcBef>
                <a:spcPct val="0"/>
              </a:spcBef>
              <a:spcAft>
                <a:spcPct val="0"/>
              </a:spcAft>
              <a:defRPr sz="3200" b="1">
                <a:solidFill>
                  <a:srgbClr val="006699"/>
                </a:solidFill>
                <a:latin typeface="Arial" pitchFamily="34" charset="0"/>
              </a:defRPr>
            </a:lvl5pPr>
            <a:lvl6pPr marL="457200" algn="ctr" rtl="0" fontAlgn="base">
              <a:spcBef>
                <a:spcPct val="0"/>
              </a:spcBef>
              <a:spcAft>
                <a:spcPct val="0"/>
              </a:spcAft>
              <a:defRPr sz="3200" b="1">
                <a:solidFill>
                  <a:srgbClr val="006699"/>
                </a:solidFill>
                <a:latin typeface="Arial" pitchFamily="34" charset="0"/>
              </a:defRPr>
            </a:lvl6pPr>
            <a:lvl7pPr marL="914400" algn="ctr" rtl="0" fontAlgn="base">
              <a:spcBef>
                <a:spcPct val="0"/>
              </a:spcBef>
              <a:spcAft>
                <a:spcPct val="0"/>
              </a:spcAft>
              <a:defRPr sz="3200" b="1">
                <a:solidFill>
                  <a:srgbClr val="006699"/>
                </a:solidFill>
                <a:latin typeface="Arial" pitchFamily="34" charset="0"/>
              </a:defRPr>
            </a:lvl7pPr>
            <a:lvl8pPr marL="1371600" algn="ctr" rtl="0" fontAlgn="base">
              <a:spcBef>
                <a:spcPct val="0"/>
              </a:spcBef>
              <a:spcAft>
                <a:spcPct val="0"/>
              </a:spcAft>
              <a:defRPr sz="3200" b="1">
                <a:solidFill>
                  <a:srgbClr val="006699"/>
                </a:solidFill>
                <a:latin typeface="Arial" pitchFamily="34" charset="0"/>
              </a:defRPr>
            </a:lvl8pPr>
            <a:lvl9pPr marL="1828800" algn="ctr" rtl="0" fontAlgn="base">
              <a:spcBef>
                <a:spcPct val="0"/>
              </a:spcBef>
              <a:spcAft>
                <a:spcPct val="0"/>
              </a:spcAft>
              <a:defRPr sz="3200" b="1">
                <a:solidFill>
                  <a:srgbClr val="006699"/>
                </a:solidFill>
                <a:latin typeface="Arial" pitchFamily="34" charset="0"/>
              </a:defRPr>
            </a:lvl9pPr>
          </a:lstStyle>
          <a:p>
            <a:pPr eaLnBrk="1" hangingPunct="1"/>
            <a:r>
              <a:rPr lang="en-US" altLang="en-US" kern="0" dirty="0">
                <a:solidFill>
                  <a:schemeClr val="bg1"/>
                </a:solidFill>
              </a:rPr>
              <a:t>Outline</a:t>
            </a:r>
          </a:p>
        </p:txBody>
      </p:sp>
      <p:sp>
        <p:nvSpPr>
          <p:cNvPr id="3" name="Rectangle 3">
            <a:extLst>
              <a:ext uri="{FF2B5EF4-FFF2-40B4-BE49-F238E27FC236}">
                <a16:creationId xmlns:a16="http://schemas.microsoft.com/office/drawing/2014/main" id="{2500BB9E-B95C-E671-FBF8-F7385015A07A}"/>
              </a:ext>
            </a:extLst>
          </p:cNvPr>
          <p:cNvSpPr txBox="1">
            <a:spLocks noChangeArrowheads="1"/>
          </p:cNvSpPr>
          <p:nvPr/>
        </p:nvSpPr>
        <p:spPr>
          <a:xfrm>
            <a:off x="1114199" y="1817161"/>
            <a:ext cx="7718425" cy="3494087"/>
          </a:xfrm>
          <a:prstGeom prst="rect">
            <a:avLst/>
          </a:prstGeom>
        </p:spPr>
        <p:txBody>
          <a:bodyPr/>
          <a:lstStyle>
            <a:lvl1pPr marL="342900" indent="-342900" algn="l" rtl="0" eaLnBrk="0" fontAlgn="base" hangingPunct="0">
              <a:spcBef>
                <a:spcPct val="35000"/>
              </a:spcBef>
              <a:spcAft>
                <a:spcPct val="0"/>
              </a:spcAft>
              <a:buClr>
                <a:srgbClr val="993300"/>
              </a:buClr>
              <a:buSzPct val="90000"/>
              <a:buFont typeface="Monotype Sorts" pitchFamily="2" charset="2"/>
              <a:buChar char="n"/>
              <a:defRPr kumimoji="1" sz="2000">
                <a:solidFill>
                  <a:schemeClr val="tx1"/>
                </a:solidFill>
                <a:latin typeface="+mn-lt"/>
                <a:ea typeface="+mn-ea"/>
                <a:cs typeface="+mn-cs"/>
              </a:defRPr>
            </a:lvl1pPr>
            <a:lvl2pPr marL="742950" indent="-285750" algn="l" rtl="0" eaLnBrk="0" fontAlgn="base" hangingPunct="0">
              <a:spcBef>
                <a:spcPct val="35000"/>
              </a:spcBef>
              <a:spcAft>
                <a:spcPct val="0"/>
              </a:spcAft>
              <a:buClr>
                <a:srgbClr val="CC6600"/>
              </a:buClr>
              <a:buSzPct val="80000"/>
              <a:buFont typeface="Monotype Sorts" pitchFamily="2" charset="2"/>
              <a:buChar char="l"/>
              <a:defRPr kumimoji="1" sz="2000">
                <a:solidFill>
                  <a:schemeClr val="tx1"/>
                </a:solidFill>
                <a:latin typeface="+mn-lt"/>
              </a:defRPr>
            </a:lvl2pPr>
            <a:lvl3pPr marL="1085850" indent="-228600" algn="l" rtl="0" eaLnBrk="0" fontAlgn="base" hangingPunct="0">
              <a:spcBef>
                <a:spcPct val="35000"/>
              </a:spcBef>
              <a:spcAft>
                <a:spcPct val="0"/>
              </a:spcAft>
              <a:buClr>
                <a:srgbClr val="009900"/>
              </a:buClr>
              <a:buSzPct val="75000"/>
              <a:buFont typeface="Webdings" panose="05030102010509060703" pitchFamily="18" charset="2"/>
              <a:buChar char="4"/>
              <a:defRPr kumimoji="1" sz="2000">
                <a:solidFill>
                  <a:schemeClr val="tx1"/>
                </a:solidFill>
                <a:latin typeface="+mn-lt"/>
              </a:defRPr>
            </a:lvl3pPr>
            <a:lvl4pPr marL="1428750" indent="-228600" algn="l" rtl="0" eaLnBrk="0" fontAlgn="base" hangingPunct="0">
              <a:spcBef>
                <a:spcPct val="35000"/>
              </a:spcBef>
              <a:spcAft>
                <a:spcPct val="0"/>
              </a:spcAft>
              <a:buClr>
                <a:schemeClr val="hlink"/>
              </a:buClr>
              <a:buSzPct val="75000"/>
              <a:buChar char="–"/>
              <a:defRPr kumimoji="1" sz="2000">
                <a:solidFill>
                  <a:schemeClr val="tx1"/>
                </a:solidFill>
                <a:latin typeface="+mn-lt"/>
              </a:defRPr>
            </a:lvl4pPr>
            <a:lvl5pPr marL="1771650" indent="-228600" algn="l" rtl="0" eaLnBrk="0" fontAlgn="base" hangingPunct="0">
              <a:spcBef>
                <a:spcPct val="35000"/>
              </a:spcBef>
              <a:spcAft>
                <a:spcPct val="0"/>
              </a:spcAft>
              <a:buClr>
                <a:srgbClr val="FF0066"/>
              </a:buClr>
              <a:buSzPct val="75000"/>
              <a:buChar char="»"/>
              <a:defRPr kumimoji="1" sz="2000">
                <a:solidFill>
                  <a:schemeClr val="tx1"/>
                </a:solidFill>
                <a:latin typeface="+mn-lt"/>
              </a:defRPr>
            </a:lvl5pPr>
            <a:lvl6pPr marL="2228850" indent="-228600" algn="l" rtl="0" eaLnBrk="0" fontAlgn="base" hangingPunct="0">
              <a:spcBef>
                <a:spcPct val="35000"/>
              </a:spcBef>
              <a:spcAft>
                <a:spcPct val="0"/>
              </a:spcAft>
              <a:buClr>
                <a:srgbClr val="FF0066"/>
              </a:buClr>
              <a:buSzPct val="75000"/>
              <a:buChar char="»"/>
              <a:defRPr kumimoji="1">
                <a:solidFill>
                  <a:schemeClr val="tx1"/>
                </a:solidFill>
                <a:latin typeface="+mn-lt"/>
              </a:defRPr>
            </a:lvl6pPr>
            <a:lvl7pPr marL="2686050" indent="-228600" algn="l" rtl="0" eaLnBrk="0" fontAlgn="base" hangingPunct="0">
              <a:spcBef>
                <a:spcPct val="35000"/>
              </a:spcBef>
              <a:spcAft>
                <a:spcPct val="0"/>
              </a:spcAft>
              <a:buClr>
                <a:srgbClr val="FF0066"/>
              </a:buClr>
              <a:buSzPct val="75000"/>
              <a:buChar char="»"/>
              <a:defRPr kumimoji="1">
                <a:solidFill>
                  <a:schemeClr val="tx1"/>
                </a:solidFill>
                <a:latin typeface="+mn-lt"/>
              </a:defRPr>
            </a:lvl7pPr>
            <a:lvl8pPr marL="3143250" indent="-228600" algn="l" rtl="0" eaLnBrk="0" fontAlgn="base" hangingPunct="0">
              <a:spcBef>
                <a:spcPct val="35000"/>
              </a:spcBef>
              <a:spcAft>
                <a:spcPct val="0"/>
              </a:spcAft>
              <a:buClr>
                <a:srgbClr val="FF0066"/>
              </a:buClr>
              <a:buSzPct val="75000"/>
              <a:buChar char="»"/>
              <a:defRPr kumimoji="1">
                <a:solidFill>
                  <a:schemeClr val="tx1"/>
                </a:solidFill>
                <a:latin typeface="+mn-lt"/>
              </a:defRPr>
            </a:lvl8pPr>
            <a:lvl9pPr marL="3600450" indent="-228600" algn="l" rtl="0" eaLnBrk="0" fontAlgn="base" hangingPunct="0">
              <a:spcBef>
                <a:spcPct val="35000"/>
              </a:spcBef>
              <a:spcAft>
                <a:spcPct val="0"/>
              </a:spcAft>
              <a:buClr>
                <a:srgbClr val="FF0066"/>
              </a:buClr>
              <a:buSzPct val="75000"/>
              <a:buChar char="»"/>
              <a:defRPr kumimoji="1">
                <a:solidFill>
                  <a:schemeClr val="tx1"/>
                </a:solidFill>
                <a:latin typeface="+mn-lt"/>
              </a:defRPr>
            </a:lvl9pPr>
          </a:lstStyle>
          <a:p>
            <a:r>
              <a:rPr lang="en-US" altLang="en-US" kern="0" dirty="0"/>
              <a:t>File Concept</a:t>
            </a:r>
          </a:p>
          <a:p>
            <a:r>
              <a:rPr lang="en-US" altLang="en-US" kern="0" dirty="0"/>
              <a:t>Access Methods</a:t>
            </a:r>
          </a:p>
          <a:p>
            <a:r>
              <a:rPr lang="en-US" altLang="en-US" kern="0" dirty="0"/>
              <a:t>Disk and Directory Structure</a:t>
            </a:r>
          </a:p>
          <a:p>
            <a:r>
              <a:rPr lang="en-US" altLang="en-US" kern="0" dirty="0"/>
              <a:t>Protection</a:t>
            </a:r>
          </a:p>
          <a:p>
            <a:r>
              <a:rPr lang="en-US" altLang="en-US" kern="0" dirty="0"/>
              <a:t>Memory-Mapped Files</a:t>
            </a:r>
          </a:p>
        </p:txBody>
      </p:sp>
    </p:spTree>
    <p:extLst>
      <p:ext uri="{BB962C8B-B14F-4D97-AF65-F5344CB8AC3E}">
        <p14:creationId xmlns:p14="http://schemas.microsoft.com/office/powerpoint/2010/main" val="14755654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18F46793-8E66-B807-1452-44CBF3D18212}"/>
              </a:ext>
            </a:extLst>
          </p:cNvPr>
          <p:cNvSpPr>
            <a:spLocks noGrp="1" noChangeArrowheads="1"/>
          </p:cNvSpPr>
          <p:nvPr>
            <p:ph type="title"/>
          </p:nvPr>
        </p:nvSpPr>
        <p:spPr>
          <a:xfrm>
            <a:off x="1020474" y="437210"/>
            <a:ext cx="7602415" cy="576262"/>
          </a:xfrm>
        </p:spPr>
        <p:txBody>
          <a:bodyPr/>
          <a:lstStyle/>
          <a:p>
            <a:pPr eaLnBrk="1" hangingPunct="1"/>
            <a:r>
              <a:rPr lang="en-US" altLang="ar-EG" dirty="0">
                <a:solidFill>
                  <a:schemeClr val="bg1"/>
                </a:solidFill>
              </a:rPr>
              <a:t>Objectives</a:t>
            </a:r>
          </a:p>
        </p:txBody>
      </p:sp>
      <p:sp>
        <p:nvSpPr>
          <p:cNvPr id="9219" name="Rectangle 3">
            <a:extLst>
              <a:ext uri="{FF2B5EF4-FFF2-40B4-BE49-F238E27FC236}">
                <a16:creationId xmlns:a16="http://schemas.microsoft.com/office/drawing/2014/main" id="{0BDC6103-612F-8922-7699-D758B1EE5298}"/>
              </a:ext>
            </a:extLst>
          </p:cNvPr>
          <p:cNvSpPr>
            <a:spLocks noGrp="1" noChangeArrowheads="1"/>
          </p:cNvSpPr>
          <p:nvPr>
            <p:ph type="body" idx="1"/>
          </p:nvPr>
        </p:nvSpPr>
        <p:spPr>
          <a:xfrm>
            <a:off x="1044013" y="1685772"/>
            <a:ext cx="7666406" cy="4530725"/>
          </a:xfrm>
        </p:spPr>
        <p:txBody>
          <a:bodyPr/>
          <a:lstStyle/>
          <a:p>
            <a:r>
              <a:rPr lang="en-US" altLang="ar-EG" sz="2400" dirty="0"/>
              <a:t>To explain the function of file systems</a:t>
            </a:r>
          </a:p>
          <a:p>
            <a:r>
              <a:rPr lang="en-US" altLang="ar-EG" sz="2400" dirty="0"/>
              <a:t>To describe the interfaces to file systems</a:t>
            </a:r>
          </a:p>
          <a:p>
            <a:r>
              <a:rPr lang="en-US" altLang="ar-EG" sz="2400" dirty="0"/>
              <a:t>To discuss file-system design tradeoffs, including access methods, file sharing, file locking, and directory structures</a:t>
            </a:r>
          </a:p>
          <a:p>
            <a:r>
              <a:rPr lang="en-US" altLang="ar-EG" sz="2400" dirty="0"/>
              <a:t>To explore file-system protection</a:t>
            </a:r>
          </a:p>
          <a:p>
            <a:pPr marL="0" indent="0">
              <a:buNone/>
            </a:pPr>
            <a:endParaRPr lang="en-US" altLang="ar-EG" sz="2400" dirty="0"/>
          </a:p>
          <a:p>
            <a:endParaRPr lang="en-US" altLang="ar-EG"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439A73F7-6E44-AF5D-EA9C-FA1C65A5EAF3}"/>
              </a:ext>
            </a:extLst>
          </p:cNvPr>
          <p:cNvSpPr>
            <a:spLocks noGrp="1" noChangeArrowheads="1"/>
          </p:cNvSpPr>
          <p:nvPr>
            <p:ph type="title"/>
          </p:nvPr>
        </p:nvSpPr>
        <p:spPr>
          <a:xfrm>
            <a:off x="570271" y="403122"/>
            <a:ext cx="8229600" cy="576263"/>
          </a:xfrm>
        </p:spPr>
        <p:txBody>
          <a:bodyPr/>
          <a:lstStyle/>
          <a:p>
            <a:pPr eaLnBrk="1" hangingPunct="1"/>
            <a:r>
              <a:rPr lang="en-US" altLang="ar-EG" dirty="0">
                <a:solidFill>
                  <a:schemeClr val="bg1"/>
                </a:solidFill>
              </a:rPr>
              <a:t>Magnetic Media (Disk)</a:t>
            </a:r>
            <a:endParaRPr lang="ar-SA" altLang="ar-EG" dirty="0">
              <a:solidFill>
                <a:schemeClr val="bg1"/>
              </a:solidFill>
            </a:endParaRPr>
          </a:p>
        </p:txBody>
      </p:sp>
      <p:pic>
        <p:nvPicPr>
          <p:cNvPr id="13315" name="Picture 2">
            <a:extLst>
              <a:ext uri="{FF2B5EF4-FFF2-40B4-BE49-F238E27FC236}">
                <a16:creationId xmlns:a16="http://schemas.microsoft.com/office/drawing/2014/main" id="{1F66778F-77CB-4F6C-E9D4-962525C2D02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699000" y="1277639"/>
            <a:ext cx="4100871" cy="5350173"/>
          </a:xfrm>
          <a:noFill/>
        </p:spPr>
      </p:pic>
      <p:sp>
        <p:nvSpPr>
          <p:cNvPr id="13316" name="Rectangle 4">
            <a:extLst>
              <a:ext uri="{FF2B5EF4-FFF2-40B4-BE49-F238E27FC236}">
                <a16:creationId xmlns:a16="http://schemas.microsoft.com/office/drawing/2014/main" id="{59D82030-205D-1BFA-F649-10F27E15BA9A}"/>
              </a:ext>
            </a:extLst>
          </p:cNvPr>
          <p:cNvSpPr>
            <a:spLocks noChangeArrowheads="1"/>
          </p:cNvSpPr>
          <p:nvPr/>
        </p:nvSpPr>
        <p:spPr bwMode="auto">
          <a:xfrm>
            <a:off x="274638" y="1194911"/>
            <a:ext cx="4170363" cy="5663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defRPr>
            </a:lvl1pPr>
            <a:lvl2pPr>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buFont typeface="Arial" panose="020B0604020202020204" pitchFamily="34" charset="0"/>
              <a:buChar char="•"/>
            </a:pPr>
            <a:r>
              <a:rPr lang="en-US" altLang="ar-EG" sz="2000" dirty="0"/>
              <a:t> </a:t>
            </a:r>
            <a:r>
              <a:rPr lang="en-US" altLang="ar-EG" dirty="0"/>
              <a:t>Disks have </a:t>
            </a:r>
            <a:r>
              <a:rPr lang="en-US" altLang="ar-EG" dirty="0">
                <a:solidFill>
                  <a:srgbClr val="0070C0"/>
                </a:solidFill>
              </a:rPr>
              <a:t>multiple platters</a:t>
            </a:r>
          </a:p>
          <a:p>
            <a:pPr>
              <a:buFont typeface="Arial" panose="020B0604020202020204" pitchFamily="34" charset="0"/>
              <a:buChar char="•"/>
            </a:pPr>
            <a:endParaRPr lang="en-US" altLang="ar-EG" dirty="0"/>
          </a:p>
          <a:p>
            <a:pPr lvl="1">
              <a:buFont typeface="Arial" panose="020B0604020202020204" pitchFamily="34" charset="0"/>
              <a:buChar char="•"/>
            </a:pPr>
            <a:r>
              <a:rPr lang="en-US" altLang="ar-EG" dirty="0"/>
              <a:t>Each platter has a </a:t>
            </a:r>
            <a:r>
              <a:rPr lang="en-US" altLang="ar-EG" dirty="0">
                <a:solidFill>
                  <a:srgbClr val="0070C0"/>
                </a:solidFill>
              </a:rPr>
              <a:t>head</a:t>
            </a:r>
          </a:p>
          <a:p>
            <a:pPr lvl="1"/>
            <a:endParaRPr lang="en-US" altLang="ar-EG" dirty="0"/>
          </a:p>
          <a:p>
            <a:pPr lvl="1">
              <a:buFont typeface="Arial" panose="020B0604020202020204" pitchFamily="34" charset="0"/>
              <a:buChar char="•"/>
            </a:pPr>
            <a:r>
              <a:rPr lang="en-US" altLang="ar-EG" dirty="0"/>
              <a:t>The different heads are attached to a </a:t>
            </a:r>
            <a:r>
              <a:rPr lang="en-US" altLang="ar-EG" dirty="0">
                <a:solidFill>
                  <a:srgbClr val="0070C0"/>
                </a:solidFill>
              </a:rPr>
              <a:t>single arm</a:t>
            </a:r>
          </a:p>
          <a:p>
            <a:pPr lvl="1"/>
            <a:endParaRPr lang="en-US" altLang="ar-EG" dirty="0"/>
          </a:p>
          <a:p>
            <a:pPr lvl="1">
              <a:buFont typeface="Arial" panose="020B0604020202020204" pitchFamily="34" charset="0"/>
              <a:buChar char="•"/>
            </a:pPr>
            <a:r>
              <a:rPr lang="en-US" altLang="ar-EG" dirty="0"/>
              <a:t>The different </a:t>
            </a:r>
            <a:r>
              <a:rPr lang="en-US" altLang="ar-EG" dirty="0">
                <a:solidFill>
                  <a:srgbClr val="0070C0"/>
                </a:solidFill>
              </a:rPr>
              <a:t>heads can access data in parallel</a:t>
            </a:r>
          </a:p>
          <a:p>
            <a:pPr lvl="1"/>
            <a:endParaRPr lang="en-US" altLang="ar-EG" dirty="0"/>
          </a:p>
          <a:p>
            <a:pPr>
              <a:buFont typeface="Arial" panose="020B0604020202020204" pitchFamily="34" charset="0"/>
              <a:buChar char="•"/>
            </a:pPr>
            <a:r>
              <a:rPr lang="en-US" altLang="ar-EG" dirty="0"/>
              <a:t> Each platter has </a:t>
            </a:r>
            <a:r>
              <a:rPr lang="en-US" altLang="ar-EG" dirty="0">
                <a:solidFill>
                  <a:srgbClr val="0070C0"/>
                </a:solidFill>
              </a:rPr>
              <a:t>multiple concentric tracks</a:t>
            </a:r>
          </a:p>
          <a:p>
            <a:pPr>
              <a:buFont typeface="Arial" panose="020B0604020202020204" pitchFamily="34" charset="0"/>
              <a:buChar char="•"/>
            </a:pPr>
            <a:endParaRPr lang="en-US" altLang="ar-EG" dirty="0"/>
          </a:p>
          <a:p>
            <a:pPr lvl="1">
              <a:buFont typeface="Arial" panose="020B0604020202020204" pitchFamily="34" charset="0"/>
              <a:buChar char="•"/>
            </a:pPr>
            <a:r>
              <a:rPr lang="en-US" altLang="ar-EG" dirty="0"/>
              <a:t> A </a:t>
            </a:r>
            <a:r>
              <a:rPr lang="en-US" altLang="ar-EG" dirty="0">
                <a:solidFill>
                  <a:srgbClr val="FF0000"/>
                </a:solidFill>
              </a:rPr>
              <a:t>cylinder</a:t>
            </a:r>
            <a:r>
              <a:rPr lang="en-US" altLang="ar-EG" dirty="0"/>
              <a:t> is same track across different platters</a:t>
            </a:r>
          </a:p>
          <a:p>
            <a:endParaRPr lang="ar-SA" altLang="ar-EG" dirty="0"/>
          </a:p>
          <a:p>
            <a:pPr>
              <a:buFont typeface="Arial" panose="020B0604020202020204" pitchFamily="34" charset="0"/>
              <a:buChar char="•"/>
            </a:pPr>
            <a:r>
              <a:rPr lang="en-US" altLang="ar-EG" dirty="0"/>
              <a:t> </a:t>
            </a:r>
            <a:r>
              <a:rPr lang="en-US" altLang="ar-EG" dirty="0">
                <a:solidFill>
                  <a:srgbClr val="FF0000"/>
                </a:solidFill>
              </a:rPr>
              <a:t>Each track has multiple sectors</a:t>
            </a:r>
          </a:p>
          <a:p>
            <a:pPr>
              <a:buFont typeface="Arial" panose="020B0604020202020204" pitchFamily="34" charset="0"/>
              <a:buChar char="•"/>
            </a:pPr>
            <a:endParaRPr lang="en-US" altLang="ar-EG" dirty="0"/>
          </a:p>
          <a:p>
            <a:pPr lvl="1">
              <a:buFont typeface="Arial" panose="020B0604020202020204" pitchFamily="34" charset="0"/>
              <a:buChar char="•"/>
            </a:pPr>
            <a:r>
              <a:rPr lang="en-US" altLang="ar-EG" dirty="0"/>
              <a:t>A sector typically </a:t>
            </a:r>
            <a:r>
              <a:rPr lang="en-US" altLang="ar-EG" dirty="0">
                <a:solidFill>
                  <a:srgbClr val="0070C0"/>
                </a:solidFill>
              </a:rPr>
              <a:t>has preamble, data and ECC</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D2D066C7-4D9E-80D8-4372-2FCD76620455}"/>
              </a:ext>
            </a:extLst>
          </p:cNvPr>
          <p:cNvSpPr>
            <a:spLocks noGrp="1" noChangeArrowheads="1"/>
          </p:cNvSpPr>
          <p:nvPr>
            <p:ph type="title"/>
          </p:nvPr>
        </p:nvSpPr>
        <p:spPr>
          <a:xfrm>
            <a:off x="1049971" y="468313"/>
            <a:ext cx="7602415" cy="576262"/>
          </a:xfrm>
        </p:spPr>
        <p:txBody>
          <a:bodyPr/>
          <a:lstStyle/>
          <a:p>
            <a:r>
              <a:rPr lang="en-US" altLang="en-US" dirty="0">
                <a:solidFill>
                  <a:schemeClr val="bg1"/>
                </a:solidFill>
              </a:rPr>
              <a:t>Magnetic Disk (Cont.)</a:t>
            </a:r>
          </a:p>
        </p:txBody>
      </p:sp>
      <p:pic>
        <p:nvPicPr>
          <p:cNvPr id="14339" name="Picture 2" descr="http://images.slideplayer.com/22/6389987/slides/slide_50.jpg">
            <a:extLst>
              <a:ext uri="{FF2B5EF4-FFF2-40B4-BE49-F238E27FC236}">
                <a16:creationId xmlns:a16="http://schemas.microsoft.com/office/drawing/2014/main" id="{8F95A543-3448-BB36-EADA-51B11F572E8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b="5852"/>
          <a:stretch>
            <a:fillRect/>
          </a:stretch>
        </p:blipFill>
        <p:spPr>
          <a:xfrm>
            <a:off x="1554163" y="1258529"/>
            <a:ext cx="6035675" cy="4554896"/>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E65A44F4-0819-4557-19CF-ECF99A6A1391}"/>
              </a:ext>
            </a:extLst>
          </p:cNvPr>
          <p:cNvSpPr>
            <a:spLocks noGrp="1" noChangeArrowheads="1"/>
          </p:cNvSpPr>
          <p:nvPr>
            <p:ph type="title"/>
          </p:nvPr>
        </p:nvSpPr>
        <p:spPr>
          <a:xfrm>
            <a:off x="457200" y="467032"/>
            <a:ext cx="8229600" cy="396875"/>
          </a:xfrm>
        </p:spPr>
        <p:txBody>
          <a:bodyPr/>
          <a:lstStyle/>
          <a:p>
            <a:pPr eaLnBrk="1" hangingPunct="1"/>
            <a:r>
              <a:rPr lang="en-US" altLang="ar-EG" dirty="0">
                <a:solidFill>
                  <a:schemeClr val="bg1"/>
                </a:solidFill>
              </a:rPr>
              <a:t>Magnetic Disk (Cont.)</a:t>
            </a:r>
            <a:endParaRPr lang="ar-SA" altLang="ar-EG" dirty="0">
              <a:solidFill>
                <a:schemeClr val="bg1"/>
              </a:solidFill>
            </a:endParaRPr>
          </a:p>
        </p:txBody>
      </p:sp>
      <p:sp>
        <p:nvSpPr>
          <p:cNvPr id="15363" name="Content Placeholder 2">
            <a:extLst>
              <a:ext uri="{FF2B5EF4-FFF2-40B4-BE49-F238E27FC236}">
                <a16:creationId xmlns:a16="http://schemas.microsoft.com/office/drawing/2014/main" id="{462C0841-1BDF-7D9A-2424-4E96BDB9C437}"/>
              </a:ext>
            </a:extLst>
          </p:cNvPr>
          <p:cNvSpPr>
            <a:spLocks noGrp="1" noChangeArrowheads="1"/>
          </p:cNvSpPr>
          <p:nvPr>
            <p:ph idx="1"/>
          </p:nvPr>
        </p:nvSpPr>
        <p:spPr>
          <a:xfrm>
            <a:off x="1080832" y="1628212"/>
            <a:ext cx="8810625" cy="6135687"/>
          </a:xfrm>
        </p:spPr>
        <p:txBody>
          <a:bodyPr/>
          <a:lstStyle/>
          <a:p>
            <a:r>
              <a:rPr lang="en-US" altLang="ar-EG" dirty="0">
                <a:solidFill>
                  <a:srgbClr val="0070C0"/>
                </a:solidFill>
              </a:rPr>
              <a:t>Disks are accessed at the granularity of sectors Typically, 512 bytes</a:t>
            </a:r>
            <a:endParaRPr lang="ar-SA" altLang="ar-EG" dirty="0">
              <a:solidFill>
                <a:srgbClr val="0070C0"/>
              </a:solidFill>
            </a:endParaRPr>
          </a:p>
          <a:p>
            <a:r>
              <a:rPr lang="en-US" altLang="ar-EG" dirty="0"/>
              <a:t>A file system allocates data in chunks called </a:t>
            </a:r>
            <a:r>
              <a:rPr lang="en-US" altLang="ar-EG" dirty="0">
                <a:solidFill>
                  <a:srgbClr val="FF0000"/>
                </a:solidFill>
              </a:rPr>
              <a:t>blocks</a:t>
            </a:r>
          </a:p>
          <a:p>
            <a:pPr lvl="1"/>
            <a:r>
              <a:rPr lang="en-US" altLang="ar-EG" dirty="0"/>
              <a:t>A </a:t>
            </a:r>
            <a:r>
              <a:rPr lang="en-US" altLang="ar-EG" dirty="0">
                <a:solidFill>
                  <a:srgbClr val="FF0000"/>
                </a:solidFill>
              </a:rPr>
              <a:t>block</a:t>
            </a:r>
            <a:r>
              <a:rPr lang="en-US" altLang="ar-EG" dirty="0"/>
              <a:t> contains </a:t>
            </a:r>
            <a:r>
              <a:rPr lang="en-US" altLang="ar-EG" dirty="0">
                <a:solidFill>
                  <a:srgbClr val="FF0000"/>
                </a:solidFill>
              </a:rPr>
              <a:t>2</a:t>
            </a:r>
            <a:r>
              <a:rPr lang="en-US" altLang="ar-EG" baseline="30000" dirty="0">
                <a:solidFill>
                  <a:srgbClr val="FF0000"/>
                </a:solidFill>
              </a:rPr>
              <a:t>n</a:t>
            </a:r>
            <a:r>
              <a:rPr lang="en-US" altLang="ar-EG" dirty="0">
                <a:solidFill>
                  <a:srgbClr val="FF0000"/>
                </a:solidFill>
              </a:rPr>
              <a:t> contiguous sectors</a:t>
            </a:r>
          </a:p>
          <a:p>
            <a:pPr lvl="1"/>
            <a:r>
              <a:rPr lang="en-US" altLang="ar-EG" dirty="0"/>
              <a:t>Reduces overhead of managing individual bytes</a:t>
            </a:r>
          </a:p>
          <a:p>
            <a:pPr lvl="1"/>
            <a:r>
              <a:rPr lang="en-US" altLang="ar-EG" dirty="0">
                <a:solidFill>
                  <a:srgbClr val="FF0000"/>
                </a:solidFill>
              </a:rPr>
              <a:t>Large blocks improve throughput but increase internal fragmentation</a:t>
            </a:r>
          </a:p>
          <a:p>
            <a:r>
              <a:rPr lang="en-US" altLang="ar-EG" dirty="0"/>
              <a:t>File systems view the disk as an array of blocks</a:t>
            </a:r>
          </a:p>
          <a:p>
            <a:r>
              <a:rPr lang="en-US" altLang="ar-EG" dirty="0"/>
              <a:t>Disks can process I/O requests in </a:t>
            </a:r>
            <a:r>
              <a:rPr lang="en-US" altLang="ar-EG" i="1" dirty="0"/>
              <a:t>parallel</a:t>
            </a:r>
          </a:p>
          <a:p>
            <a:r>
              <a:rPr lang="en-US" altLang="ar-EG" dirty="0"/>
              <a:t>Many I/O requests for blocks can be pending at a given time</a:t>
            </a:r>
          </a:p>
          <a:p>
            <a:r>
              <a:rPr lang="en-US" altLang="ar-EG" dirty="0">
                <a:solidFill>
                  <a:srgbClr val="FF0000"/>
                </a:solidFill>
              </a:rPr>
              <a:t>Disks are slow</a:t>
            </a:r>
            <a:r>
              <a:rPr lang="en-US" altLang="ar-EG" dirty="0"/>
              <a:t>!</a:t>
            </a:r>
          </a:p>
          <a:p>
            <a:pPr lvl="1"/>
            <a:r>
              <a:rPr lang="en-US" altLang="ar-EG" dirty="0"/>
              <a:t>~10 </a:t>
            </a:r>
            <a:r>
              <a:rPr lang="en-US" altLang="ar-EG" dirty="0" err="1"/>
              <a:t>ms</a:t>
            </a:r>
            <a:r>
              <a:rPr lang="en-US" altLang="ar-EG" dirty="0"/>
              <a:t> latency to access a block1</a:t>
            </a:r>
          </a:p>
          <a:p>
            <a:pPr lvl="1"/>
            <a:r>
              <a:rPr lang="en-US" altLang="ar-EG" dirty="0"/>
              <a:t>Versus 0.0002 </a:t>
            </a:r>
            <a:r>
              <a:rPr lang="en-US" altLang="ar-EG" dirty="0" err="1"/>
              <a:t>ms</a:t>
            </a:r>
            <a:r>
              <a:rPr lang="en-US" altLang="ar-EG" dirty="0"/>
              <a:t> to access to memory</a:t>
            </a:r>
          </a:p>
          <a:p>
            <a:pPr lvl="1"/>
            <a:r>
              <a:rPr lang="en-US" altLang="ar-EG" dirty="0"/>
              <a:t>Versus 0.000001ms to access to register</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EBE70BEA-67FF-0C94-CC1F-26531F39EE2D}"/>
              </a:ext>
            </a:extLst>
          </p:cNvPr>
          <p:cNvSpPr>
            <a:spLocks noGrp="1" noChangeArrowheads="1"/>
          </p:cNvSpPr>
          <p:nvPr>
            <p:ph type="title"/>
          </p:nvPr>
        </p:nvSpPr>
        <p:spPr>
          <a:xfrm>
            <a:off x="1589110" y="492920"/>
            <a:ext cx="6364287" cy="543739"/>
          </a:xfrm>
        </p:spPr>
        <p:txBody>
          <a:bodyPr lIns="63500" tIns="25400" rIns="63500" bIns="25400" anchor="t">
            <a:spAutoFit/>
          </a:bodyPr>
          <a:lstStyle/>
          <a:p>
            <a:pPr eaLnBrk="1" hangingPunct="1"/>
            <a:r>
              <a:rPr lang="en-US" altLang="en-US" dirty="0">
                <a:solidFill>
                  <a:schemeClr val="bg1"/>
                </a:solidFill>
              </a:rPr>
              <a:t>Magnetic Disk (Cont.)</a:t>
            </a:r>
          </a:p>
        </p:txBody>
      </p:sp>
      <p:sp>
        <p:nvSpPr>
          <p:cNvPr id="10243" name="Rectangle 3">
            <a:extLst>
              <a:ext uri="{FF2B5EF4-FFF2-40B4-BE49-F238E27FC236}">
                <a16:creationId xmlns:a16="http://schemas.microsoft.com/office/drawing/2014/main" id="{7D738863-5C8D-1944-A740-83203F46BADE}"/>
              </a:ext>
            </a:extLst>
          </p:cNvPr>
          <p:cNvSpPr>
            <a:spLocks noGrp="1" noChangeArrowheads="1"/>
          </p:cNvSpPr>
          <p:nvPr>
            <p:ph idx="1"/>
          </p:nvPr>
        </p:nvSpPr>
        <p:spPr>
          <a:xfrm>
            <a:off x="457200" y="1600200"/>
            <a:ext cx="4314825" cy="1722438"/>
          </a:xfrm>
        </p:spPr>
        <p:txBody>
          <a:bodyPr lIns="63500" tIns="25400" rIns="63500" bIns="25400">
            <a:spAutoFit/>
          </a:bodyPr>
          <a:lstStyle/>
          <a:p>
            <a:pPr marL="285750" indent="-285750" eaLnBrk="1" hangingPunct="1">
              <a:lnSpc>
                <a:spcPct val="80000"/>
              </a:lnSpc>
              <a:spcBef>
                <a:spcPct val="15000"/>
              </a:spcBef>
              <a:tabLst>
                <a:tab pos="2635250" algn="l"/>
              </a:tabLst>
              <a:defRPr/>
            </a:pPr>
            <a:r>
              <a:rPr lang="en-US" sz="2800" dirty="0">
                <a:solidFill>
                  <a:srgbClr val="FF0000"/>
                </a:solidFill>
                <a:latin typeface="+mj-lt"/>
              </a:rPr>
              <a:t>Cylinder</a:t>
            </a:r>
            <a:r>
              <a:rPr lang="en-US" sz="2800" dirty="0">
                <a:latin typeface="+mj-lt"/>
              </a:rPr>
              <a:t>: all the tracks under the heads at a given point on all surface</a:t>
            </a:r>
          </a:p>
          <a:p>
            <a:pPr marL="285750" indent="-285750" eaLnBrk="1" hangingPunct="1">
              <a:lnSpc>
                <a:spcPct val="80000"/>
              </a:lnSpc>
              <a:spcBef>
                <a:spcPct val="15000"/>
              </a:spcBef>
              <a:tabLst>
                <a:tab pos="2635250" algn="l"/>
              </a:tabLst>
              <a:defRPr/>
            </a:pPr>
            <a:endParaRPr lang="en-US" dirty="0"/>
          </a:p>
        </p:txBody>
      </p:sp>
      <p:grpSp>
        <p:nvGrpSpPr>
          <p:cNvPr id="16388" name="Group 32">
            <a:extLst>
              <a:ext uri="{FF2B5EF4-FFF2-40B4-BE49-F238E27FC236}">
                <a16:creationId xmlns:a16="http://schemas.microsoft.com/office/drawing/2014/main" id="{43F450DE-1A21-C381-0ED6-D6467C8C7739}"/>
              </a:ext>
            </a:extLst>
          </p:cNvPr>
          <p:cNvGrpSpPr>
            <a:grpSpLocks/>
          </p:cNvGrpSpPr>
          <p:nvPr/>
        </p:nvGrpSpPr>
        <p:grpSpPr bwMode="auto">
          <a:xfrm>
            <a:off x="531813" y="4457700"/>
            <a:ext cx="8070850" cy="1235075"/>
            <a:chOff x="477" y="3072"/>
            <a:chExt cx="5123" cy="816"/>
          </a:xfrm>
        </p:grpSpPr>
        <p:sp>
          <p:nvSpPr>
            <p:cNvPr id="16390" name="Rectangle 33">
              <a:extLst>
                <a:ext uri="{FF2B5EF4-FFF2-40B4-BE49-F238E27FC236}">
                  <a16:creationId xmlns:a16="http://schemas.microsoft.com/office/drawing/2014/main" id="{92BEEA64-46C2-42CE-B959-D673AEA240E3}"/>
                </a:ext>
              </a:extLst>
            </p:cNvPr>
            <p:cNvSpPr>
              <a:spLocks noChangeArrowheads="1"/>
            </p:cNvSpPr>
            <p:nvPr/>
          </p:nvSpPr>
          <p:spPr bwMode="auto">
            <a:xfrm>
              <a:off x="1200" y="3072"/>
              <a:ext cx="1200" cy="816"/>
            </a:xfrm>
            <a:prstGeom prst="rect">
              <a:avLst/>
            </a:prstGeom>
            <a:solidFill>
              <a:srgbClr val="53FB25"/>
            </a:solidFill>
            <a:ln w="38100">
              <a:solidFill>
                <a:schemeClr val="tx1"/>
              </a:solidFill>
              <a:miter lim="800000"/>
              <a:headEnd/>
              <a:tailEnd/>
            </a:ln>
          </p:spPr>
          <p:txBody>
            <a:bodyPr wrap="none" lIns="90478" tIns="44445" rIns="90478" bIns="44445" anchor="ctr"/>
            <a:lstStyle>
              <a:lvl1pPr marL="228600" indent="-228600">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a:lnSpc>
                  <a:spcPct val="80000"/>
                </a:lnSpc>
                <a:spcBef>
                  <a:spcPct val="20000"/>
                </a:spcBef>
                <a:buSzPct val="100000"/>
              </a:pPr>
              <a:r>
                <a:rPr lang="en-US" altLang="en-US" sz="2000" b="1">
                  <a:latin typeface="Comic Sans MS" panose="030F0702030302020204" pitchFamily="66" charset="0"/>
                </a:rPr>
                <a:t>Software</a:t>
              </a:r>
            </a:p>
            <a:p>
              <a:pPr algn="ctr">
                <a:lnSpc>
                  <a:spcPct val="80000"/>
                </a:lnSpc>
                <a:spcBef>
                  <a:spcPct val="20000"/>
                </a:spcBef>
                <a:buSzPct val="100000"/>
              </a:pPr>
              <a:r>
                <a:rPr lang="en-US" altLang="en-US" sz="2000" b="1">
                  <a:latin typeface="Comic Sans MS" panose="030F0702030302020204" pitchFamily="66" charset="0"/>
                </a:rPr>
                <a:t>Queue</a:t>
              </a:r>
            </a:p>
            <a:p>
              <a:pPr algn="ctr">
                <a:lnSpc>
                  <a:spcPct val="80000"/>
                </a:lnSpc>
                <a:spcBef>
                  <a:spcPct val="20000"/>
                </a:spcBef>
                <a:buSzPct val="100000"/>
              </a:pPr>
              <a:r>
                <a:rPr lang="en-US" altLang="en-US" sz="2000" b="1">
                  <a:latin typeface="Comic Sans MS" panose="030F0702030302020204" pitchFamily="66" charset="0"/>
                </a:rPr>
                <a:t>(Device Driver)</a:t>
              </a:r>
            </a:p>
          </p:txBody>
        </p:sp>
        <p:sp>
          <p:nvSpPr>
            <p:cNvPr id="16391" name="Line 34">
              <a:extLst>
                <a:ext uri="{FF2B5EF4-FFF2-40B4-BE49-F238E27FC236}">
                  <a16:creationId xmlns:a16="http://schemas.microsoft.com/office/drawing/2014/main" id="{69CABDCD-8573-1878-2EA3-8EEB1656E415}"/>
                </a:ext>
              </a:extLst>
            </p:cNvPr>
            <p:cNvSpPr>
              <a:spLocks noChangeShapeType="1"/>
            </p:cNvSpPr>
            <p:nvPr/>
          </p:nvSpPr>
          <p:spPr bwMode="auto">
            <a:xfrm>
              <a:off x="720" y="3480"/>
              <a:ext cx="480"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lIns="90478" tIns="44445" rIns="90478" bIns="44445" anchor="ctr"/>
            <a:lstStyle/>
            <a:p>
              <a:endParaRPr lang="en-US"/>
            </a:p>
          </p:txBody>
        </p:sp>
        <p:sp>
          <p:nvSpPr>
            <p:cNvPr id="16392" name="Line 35">
              <a:extLst>
                <a:ext uri="{FF2B5EF4-FFF2-40B4-BE49-F238E27FC236}">
                  <a16:creationId xmlns:a16="http://schemas.microsoft.com/office/drawing/2014/main" id="{B30E3DE6-337A-8F26-EDEB-B88B72215EDA}"/>
                </a:ext>
              </a:extLst>
            </p:cNvPr>
            <p:cNvSpPr>
              <a:spLocks noChangeShapeType="1"/>
            </p:cNvSpPr>
            <p:nvPr/>
          </p:nvSpPr>
          <p:spPr bwMode="auto">
            <a:xfrm flipV="1">
              <a:off x="2400" y="3480"/>
              <a:ext cx="384"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lIns="90478" tIns="44445" rIns="90478" bIns="44445" anchor="ctr"/>
            <a:lstStyle/>
            <a:p>
              <a:endParaRPr lang="en-US"/>
            </a:p>
          </p:txBody>
        </p:sp>
        <p:sp>
          <p:nvSpPr>
            <p:cNvPr id="16393" name="Rectangle 36">
              <a:extLst>
                <a:ext uri="{FF2B5EF4-FFF2-40B4-BE49-F238E27FC236}">
                  <a16:creationId xmlns:a16="http://schemas.microsoft.com/office/drawing/2014/main" id="{456ACF35-17F3-1686-767D-A534A9167941}"/>
                </a:ext>
              </a:extLst>
            </p:cNvPr>
            <p:cNvSpPr>
              <a:spLocks noChangeArrowheads="1"/>
            </p:cNvSpPr>
            <p:nvPr/>
          </p:nvSpPr>
          <p:spPr bwMode="auto">
            <a:xfrm>
              <a:off x="2784" y="3072"/>
              <a:ext cx="384" cy="816"/>
            </a:xfrm>
            <a:prstGeom prst="rect">
              <a:avLst/>
            </a:prstGeom>
            <a:solidFill>
              <a:srgbClr val="FFFF00"/>
            </a:solidFill>
            <a:ln w="38100">
              <a:solidFill>
                <a:schemeClr val="tx1"/>
              </a:solidFill>
              <a:miter lim="800000"/>
              <a:headEnd/>
              <a:tailEnd/>
            </a:ln>
          </p:spPr>
          <p:txBody>
            <a:bodyPr vert="eaVert" wrap="none" lIns="90478" tIns="44445" rIns="90478" bIns="44445" anchor="ctr"/>
            <a:lstStyle>
              <a:lvl1pPr marL="228600" indent="-228600">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a:lnSpc>
                  <a:spcPct val="80000"/>
                </a:lnSpc>
                <a:spcBef>
                  <a:spcPct val="10000"/>
                </a:spcBef>
                <a:buSzPct val="100000"/>
              </a:pPr>
              <a:r>
                <a:rPr lang="en-US" altLang="en-US" sz="2000" b="1">
                  <a:latin typeface="Comic Sans MS" panose="030F0702030302020204" pitchFamily="66" charset="0"/>
                </a:rPr>
                <a:t>Hardware</a:t>
              </a:r>
            </a:p>
            <a:p>
              <a:pPr algn="ctr">
                <a:lnSpc>
                  <a:spcPct val="80000"/>
                </a:lnSpc>
                <a:spcBef>
                  <a:spcPct val="10000"/>
                </a:spcBef>
                <a:buSzPct val="100000"/>
              </a:pPr>
              <a:r>
                <a:rPr lang="en-US" altLang="en-US" sz="2000" b="1">
                  <a:latin typeface="Comic Sans MS" panose="030F0702030302020204" pitchFamily="66" charset="0"/>
                </a:rPr>
                <a:t>Controller</a:t>
              </a:r>
            </a:p>
          </p:txBody>
        </p:sp>
        <p:sp>
          <p:nvSpPr>
            <p:cNvPr id="16394" name="Rectangle 37">
              <a:extLst>
                <a:ext uri="{FF2B5EF4-FFF2-40B4-BE49-F238E27FC236}">
                  <a16:creationId xmlns:a16="http://schemas.microsoft.com/office/drawing/2014/main" id="{90BA5202-616A-F13C-DCB2-4BE5847C2C2A}"/>
                </a:ext>
              </a:extLst>
            </p:cNvPr>
            <p:cNvSpPr>
              <a:spLocks noChangeArrowheads="1"/>
            </p:cNvSpPr>
            <p:nvPr/>
          </p:nvSpPr>
          <p:spPr bwMode="auto">
            <a:xfrm>
              <a:off x="3552" y="3072"/>
              <a:ext cx="1440" cy="816"/>
            </a:xfrm>
            <a:prstGeom prst="rect">
              <a:avLst/>
            </a:prstGeom>
            <a:solidFill>
              <a:srgbClr val="FFFF00"/>
            </a:solidFill>
            <a:ln w="38100">
              <a:solidFill>
                <a:schemeClr val="tx1"/>
              </a:solidFill>
              <a:miter lim="800000"/>
              <a:headEnd/>
              <a:tailEnd/>
            </a:ln>
          </p:spPr>
          <p:txBody>
            <a:bodyPr wrap="none" lIns="90478" tIns="44445" rIns="90478" bIns="44445" anchor="ctr"/>
            <a:lstStyle>
              <a:lvl1pPr marL="228600" indent="-228600">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a:lnSpc>
                  <a:spcPct val="80000"/>
                </a:lnSpc>
                <a:spcBef>
                  <a:spcPct val="20000"/>
                </a:spcBef>
                <a:buSzPct val="100000"/>
              </a:pPr>
              <a:r>
                <a:rPr lang="en-US" altLang="en-US" sz="2000" b="1">
                  <a:latin typeface="Comic Sans MS" panose="030F0702030302020204" pitchFamily="66" charset="0"/>
                </a:rPr>
                <a:t> Media Time</a:t>
              </a:r>
            </a:p>
            <a:p>
              <a:pPr algn="ctr">
                <a:lnSpc>
                  <a:spcPct val="80000"/>
                </a:lnSpc>
                <a:spcBef>
                  <a:spcPct val="20000"/>
                </a:spcBef>
                <a:buSzPct val="100000"/>
              </a:pPr>
              <a:r>
                <a:rPr lang="en-US" altLang="en-US" sz="2000" b="1">
                  <a:latin typeface="Comic Sans MS" panose="030F0702030302020204" pitchFamily="66" charset="0"/>
                </a:rPr>
                <a:t>(Seek+Rot+Xfer)</a:t>
              </a:r>
            </a:p>
          </p:txBody>
        </p:sp>
        <p:sp>
          <p:nvSpPr>
            <p:cNvPr id="16395" name="Line 38">
              <a:extLst>
                <a:ext uri="{FF2B5EF4-FFF2-40B4-BE49-F238E27FC236}">
                  <a16:creationId xmlns:a16="http://schemas.microsoft.com/office/drawing/2014/main" id="{35BAEF1B-F943-C56F-7A1B-A5DE4D5C1E2A}"/>
                </a:ext>
              </a:extLst>
            </p:cNvPr>
            <p:cNvSpPr>
              <a:spLocks noChangeShapeType="1"/>
            </p:cNvSpPr>
            <p:nvPr/>
          </p:nvSpPr>
          <p:spPr bwMode="auto">
            <a:xfrm flipV="1">
              <a:off x="3168" y="3480"/>
              <a:ext cx="384"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lIns="90478" tIns="44445" rIns="90478" bIns="44445" anchor="ctr"/>
            <a:lstStyle/>
            <a:p>
              <a:endParaRPr lang="en-US"/>
            </a:p>
          </p:txBody>
        </p:sp>
        <p:sp>
          <p:nvSpPr>
            <p:cNvPr id="16396" name="Line 39">
              <a:extLst>
                <a:ext uri="{FF2B5EF4-FFF2-40B4-BE49-F238E27FC236}">
                  <a16:creationId xmlns:a16="http://schemas.microsoft.com/office/drawing/2014/main" id="{8C2603D3-BD5D-F812-B902-2CB93AC92A8F}"/>
                </a:ext>
              </a:extLst>
            </p:cNvPr>
            <p:cNvSpPr>
              <a:spLocks noChangeShapeType="1"/>
            </p:cNvSpPr>
            <p:nvPr/>
          </p:nvSpPr>
          <p:spPr bwMode="auto">
            <a:xfrm flipV="1">
              <a:off x="4992" y="3480"/>
              <a:ext cx="384"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lIns="90478" tIns="44445" rIns="90478" bIns="44445" anchor="ctr"/>
            <a:lstStyle/>
            <a:p>
              <a:endParaRPr lang="en-US"/>
            </a:p>
          </p:txBody>
        </p:sp>
        <p:sp>
          <p:nvSpPr>
            <p:cNvPr id="16397" name="Text Box 40">
              <a:extLst>
                <a:ext uri="{FF2B5EF4-FFF2-40B4-BE49-F238E27FC236}">
                  <a16:creationId xmlns:a16="http://schemas.microsoft.com/office/drawing/2014/main" id="{4273F024-E4AB-8CFB-F736-845875ECE357}"/>
                </a:ext>
              </a:extLst>
            </p:cNvPr>
            <p:cNvSpPr txBox="1">
              <a:spLocks noChangeArrowheads="1"/>
            </p:cNvSpPr>
            <p:nvPr/>
          </p:nvSpPr>
          <p:spPr bwMode="auto">
            <a:xfrm rot="5400000">
              <a:off x="184" y="3366"/>
              <a:ext cx="813" cy="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lIns="90478" tIns="44445" rIns="90478" bIns="44445">
              <a:spAutoFit/>
            </a:bodyPr>
            <a:lstStyle>
              <a:lvl1pPr marL="228600" indent="-228600">
                <a:spcBef>
                  <a:spcPct val="35000"/>
                </a:spcBef>
                <a:buClr>
                  <a:srgbClr val="993300"/>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pitchFamily="2" charset="2"/>
                <a:buChar char="l"/>
                <a:defRPr kumimoji="1" sz="2000">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sz="2000">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sz="2000">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sz="2000">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9pPr>
            </a:lstStyle>
            <a:p>
              <a:pPr algn="ctr">
                <a:lnSpc>
                  <a:spcPct val="80000"/>
                </a:lnSpc>
                <a:spcBef>
                  <a:spcPct val="20000"/>
                </a:spcBef>
                <a:buClrTx/>
                <a:buSzPct val="100000"/>
                <a:buFontTx/>
                <a:buNone/>
              </a:pPr>
              <a:r>
                <a:rPr kumimoji="0" lang="en-US" altLang="en-US" sz="2200" b="1">
                  <a:latin typeface="Comic Sans MS" panose="030F0702030302020204" pitchFamily="66" charset="0"/>
                </a:rPr>
                <a:t>Request</a:t>
              </a:r>
            </a:p>
          </p:txBody>
        </p:sp>
        <p:sp>
          <p:nvSpPr>
            <p:cNvPr id="16398" name="Text Box 41">
              <a:extLst>
                <a:ext uri="{FF2B5EF4-FFF2-40B4-BE49-F238E27FC236}">
                  <a16:creationId xmlns:a16="http://schemas.microsoft.com/office/drawing/2014/main" id="{C59E9252-B4B6-3A8C-3AE4-386D7390EB21}"/>
                </a:ext>
              </a:extLst>
            </p:cNvPr>
            <p:cNvSpPr txBox="1">
              <a:spLocks noChangeArrowheads="1"/>
            </p:cNvSpPr>
            <p:nvPr/>
          </p:nvSpPr>
          <p:spPr bwMode="auto">
            <a:xfrm rot="5400000">
              <a:off x="5155" y="3366"/>
              <a:ext cx="663" cy="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lIns="90478" tIns="44445" rIns="90478" bIns="44445">
              <a:spAutoFit/>
            </a:bodyPr>
            <a:lstStyle>
              <a:lvl1pPr marL="228600" indent="-228600">
                <a:spcBef>
                  <a:spcPct val="35000"/>
                </a:spcBef>
                <a:buClr>
                  <a:srgbClr val="993300"/>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pitchFamily="2" charset="2"/>
                <a:buChar char="l"/>
                <a:defRPr kumimoji="1" sz="2000">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sz="2000">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sz="2000">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sz="2000">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9pPr>
            </a:lstStyle>
            <a:p>
              <a:pPr algn="ctr">
                <a:lnSpc>
                  <a:spcPct val="80000"/>
                </a:lnSpc>
                <a:spcBef>
                  <a:spcPct val="20000"/>
                </a:spcBef>
                <a:buClrTx/>
                <a:buSzPct val="100000"/>
                <a:buFontTx/>
                <a:buNone/>
              </a:pPr>
              <a:r>
                <a:rPr kumimoji="0" lang="en-US" altLang="en-US" sz="2200" b="1">
                  <a:latin typeface="Comic Sans MS" panose="030F0702030302020204" pitchFamily="66" charset="0"/>
                </a:rPr>
                <a:t>Result</a:t>
              </a:r>
            </a:p>
          </p:txBody>
        </p:sp>
      </p:grpSp>
      <p:pic>
        <p:nvPicPr>
          <p:cNvPr id="16389" name="Picture 2">
            <a:extLst>
              <a:ext uri="{FF2B5EF4-FFF2-40B4-BE49-F238E27FC236}">
                <a16:creationId xmlns:a16="http://schemas.microsoft.com/office/drawing/2014/main" id="{D0452882-4975-5AA7-0A17-0AFA294BBA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46688" y="1765300"/>
            <a:ext cx="3897312" cy="240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E2CEF60C-AF8B-CF27-2BFD-04257066590A}"/>
              </a:ext>
            </a:extLst>
          </p:cNvPr>
          <p:cNvSpPr>
            <a:spLocks noGrp="1" noChangeArrowheads="1"/>
          </p:cNvSpPr>
          <p:nvPr>
            <p:ph type="title"/>
          </p:nvPr>
        </p:nvSpPr>
        <p:spPr>
          <a:xfrm>
            <a:off x="533400" y="496529"/>
            <a:ext cx="8229600" cy="543739"/>
          </a:xfrm>
        </p:spPr>
        <p:txBody>
          <a:bodyPr lIns="63500" tIns="25400" rIns="63500" bIns="25400" anchor="t">
            <a:spAutoFit/>
          </a:bodyPr>
          <a:lstStyle/>
          <a:p>
            <a:pPr eaLnBrk="1" hangingPunct="1"/>
            <a:r>
              <a:rPr lang="en-US" altLang="en-US" dirty="0">
                <a:solidFill>
                  <a:schemeClr val="bg1"/>
                </a:solidFill>
              </a:rPr>
              <a:t>Magnetic Disk (Cont.)</a:t>
            </a:r>
          </a:p>
        </p:txBody>
      </p:sp>
      <p:sp>
        <p:nvSpPr>
          <p:cNvPr id="18435" name="Rectangle 3">
            <a:extLst>
              <a:ext uri="{FF2B5EF4-FFF2-40B4-BE49-F238E27FC236}">
                <a16:creationId xmlns:a16="http://schemas.microsoft.com/office/drawing/2014/main" id="{535A90D2-F71C-D8E3-A592-8152211A3D37}"/>
              </a:ext>
            </a:extLst>
          </p:cNvPr>
          <p:cNvSpPr>
            <a:spLocks noGrp="1" noChangeArrowheads="1"/>
          </p:cNvSpPr>
          <p:nvPr>
            <p:ph idx="1"/>
          </p:nvPr>
        </p:nvSpPr>
        <p:spPr>
          <a:xfrm>
            <a:off x="457200" y="1401097"/>
            <a:ext cx="8382000" cy="4519613"/>
          </a:xfrm>
        </p:spPr>
        <p:txBody>
          <a:bodyPr lIns="63500" tIns="25400" rIns="63500" bIns="25400">
            <a:spAutoFit/>
          </a:bodyPr>
          <a:lstStyle/>
          <a:p>
            <a:pPr marL="285750" indent="-285750" eaLnBrk="1" hangingPunct="1">
              <a:lnSpc>
                <a:spcPct val="80000"/>
              </a:lnSpc>
              <a:spcBef>
                <a:spcPct val="15000"/>
              </a:spcBef>
              <a:tabLst>
                <a:tab pos="2635250" algn="l"/>
              </a:tabLst>
            </a:pPr>
            <a:r>
              <a:rPr lang="en-US" altLang="en-US" sz="2400" dirty="0"/>
              <a:t>Read/write data is a three-stage </a:t>
            </a:r>
            <a:br>
              <a:rPr lang="en-US" altLang="en-US" sz="2400" dirty="0"/>
            </a:br>
            <a:r>
              <a:rPr lang="en-US" altLang="en-US" sz="2400" dirty="0"/>
              <a:t>process:</a:t>
            </a:r>
          </a:p>
          <a:p>
            <a:pPr marL="685800" lvl="1" indent="-228600" eaLnBrk="1" hangingPunct="1">
              <a:lnSpc>
                <a:spcPct val="80000"/>
              </a:lnSpc>
              <a:spcBef>
                <a:spcPct val="15000"/>
              </a:spcBef>
              <a:tabLst>
                <a:tab pos="2635250" algn="l"/>
              </a:tabLst>
            </a:pPr>
            <a:r>
              <a:rPr lang="en-US" altLang="en-US" sz="2400" dirty="0">
                <a:solidFill>
                  <a:srgbClr val="FF0000"/>
                </a:solidFill>
              </a:rPr>
              <a:t>Seek time</a:t>
            </a:r>
            <a:r>
              <a:rPr lang="en-US" altLang="en-US" sz="2400" dirty="0"/>
              <a:t>: position the head/arm over the proper </a:t>
            </a:r>
            <a:r>
              <a:rPr lang="en-US" altLang="en-US" sz="2400" dirty="0">
                <a:solidFill>
                  <a:srgbClr val="0070C0"/>
                </a:solidFill>
              </a:rPr>
              <a:t>track</a:t>
            </a:r>
            <a:r>
              <a:rPr lang="en-US" altLang="en-US" sz="2400" dirty="0"/>
              <a:t> (into proper cylinder) =&gt;arm motion (say forth and back motion)</a:t>
            </a:r>
          </a:p>
          <a:p>
            <a:pPr marL="685800" lvl="1" indent="-228600" eaLnBrk="1" hangingPunct="1">
              <a:lnSpc>
                <a:spcPct val="80000"/>
              </a:lnSpc>
              <a:spcBef>
                <a:spcPct val="15000"/>
              </a:spcBef>
              <a:tabLst>
                <a:tab pos="2635250" algn="l"/>
              </a:tabLst>
            </a:pPr>
            <a:r>
              <a:rPr lang="en-US" altLang="en-US" sz="2400" dirty="0">
                <a:solidFill>
                  <a:srgbClr val="FF0000"/>
                </a:solidFill>
              </a:rPr>
              <a:t>Rotational latency</a:t>
            </a:r>
            <a:r>
              <a:rPr lang="en-US" altLang="en-US" sz="2400" dirty="0"/>
              <a:t>: wait for the desired </a:t>
            </a:r>
            <a:r>
              <a:rPr lang="en-US" altLang="en-US" sz="2400" dirty="0">
                <a:solidFill>
                  <a:srgbClr val="0070C0"/>
                </a:solidFill>
              </a:rPr>
              <a:t>sector</a:t>
            </a:r>
            <a:r>
              <a:rPr lang="en-US" altLang="en-US" sz="2400" dirty="0"/>
              <a:t> to rotate under the read/write head ( rotation motion)</a:t>
            </a:r>
          </a:p>
          <a:p>
            <a:pPr marL="685800" lvl="1" indent="-228600" eaLnBrk="1" hangingPunct="1">
              <a:lnSpc>
                <a:spcPct val="80000"/>
              </a:lnSpc>
              <a:spcBef>
                <a:spcPct val="15000"/>
              </a:spcBef>
              <a:tabLst>
                <a:tab pos="2635250" algn="l"/>
              </a:tabLst>
            </a:pPr>
            <a:r>
              <a:rPr lang="en-US" altLang="en-US" sz="2400" dirty="0">
                <a:solidFill>
                  <a:srgbClr val="FF0000"/>
                </a:solidFill>
              </a:rPr>
              <a:t>Transfer time</a:t>
            </a:r>
            <a:r>
              <a:rPr lang="en-US" altLang="en-US" sz="2400" dirty="0"/>
              <a:t>: transfer a block of bits (sector)</a:t>
            </a:r>
            <a:br>
              <a:rPr lang="en-US" altLang="en-US" sz="2400" dirty="0"/>
            </a:br>
            <a:r>
              <a:rPr lang="en-US" altLang="en-US" sz="2400" dirty="0"/>
              <a:t>under the read-write head</a:t>
            </a:r>
          </a:p>
          <a:p>
            <a:pPr marL="285750" indent="-285750" eaLnBrk="1" hangingPunct="1">
              <a:lnSpc>
                <a:spcPct val="80000"/>
              </a:lnSpc>
              <a:spcBef>
                <a:spcPct val="15000"/>
              </a:spcBef>
              <a:tabLst>
                <a:tab pos="2635250" algn="l"/>
              </a:tabLst>
            </a:pPr>
            <a:r>
              <a:rPr lang="en-US" altLang="en-US" sz="2400" dirty="0">
                <a:solidFill>
                  <a:srgbClr val="FF0000"/>
                </a:solidFill>
              </a:rPr>
              <a:t>Disk Latency = Queuing Time + Controller time +</a:t>
            </a:r>
            <a:br>
              <a:rPr lang="en-US" altLang="en-US" sz="2400" dirty="0">
                <a:solidFill>
                  <a:srgbClr val="FF0000"/>
                </a:solidFill>
              </a:rPr>
            </a:br>
            <a:r>
              <a:rPr lang="en-US" altLang="en-US" sz="2400" dirty="0">
                <a:solidFill>
                  <a:srgbClr val="FF0000"/>
                </a:solidFill>
              </a:rPr>
              <a:t>	Seek Time + Rotation Time + Xfer Time</a:t>
            </a:r>
            <a:endParaRPr lang="en-US" altLang="en-US" sz="2400" dirty="0">
              <a:solidFill>
                <a:schemeClr val="hlink"/>
              </a:solidFill>
            </a:endParaRPr>
          </a:p>
          <a:p>
            <a:pPr marL="285750" indent="-285750" eaLnBrk="1" hangingPunct="1">
              <a:lnSpc>
                <a:spcPct val="80000"/>
              </a:lnSpc>
              <a:spcBef>
                <a:spcPct val="15000"/>
              </a:spcBef>
              <a:tabLst>
                <a:tab pos="2635250" algn="l"/>
              </a:tabLst>
            </a:pPr>
            <a:r>
              <a:rPr lang="en-US" altLang="en-US" sz="2400" dirty="0">
                <a:solidFill>
                  <a:srgbClr val="FF0000"/>
                </a:solidFill>
              </a:rPr>
              <a:t>Highest Bandwidth:</a:t>
            </a:r>
            <a:r>
              <a:rPr lang="en-US" altLang="en-US" sz="2400" dirty="0">
                <a:solidFill>
                  <a:schemeClr val="hlink"/>
                </a:solidFill>
              </a:rPr>
              <a:t> </a:t>
            </a:r>
          </a:p>
          <a:p>
            <a:pPr marL="685800" lvl="1" indent="-228600" eaLnBrk="1" hangingPunct="1">
              <a:lnSpc>
                <a:spcPct val="80000"/>
              </a:lnSpc>
              <a:spcBef>
                <a:spcPct val="15000"/>
              </a:spcBef>
              <a:tabLst>
                <a:tab pos="2635250" algn="l"/>
              </a:tabLst>
            </a:pPr>
            <a:r>
              <a:rPr lang="en-US" altLang="en-US" sz="2400" dirty="0"/>
              <a:t>transfer large group of blocks sequentially from one track</a:t>
            </a: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7BB123-DD5C-41BA-880D-5A5FC773E9D7}"/>
              </a:ext>
            </a:extLst>
          </p:cNvPr>
          <p:cNvSpPr txBox="1"/>
          <p:nvPr/>
        </p:nvSpPr>
        <p:spPr>
          <a:xfrm>
            <a:off x="1002890" y="1337801"/>
            <a:ext cx="8010782" cy="4832092"/>
          </a:xfrm>
          <a:prstGeom prst="rect">
            <a:avLst/>
          </a:prstGeom>
          <a:noFill/>
        </p:spPr>
        <p:txBody>
          <a:bodyPr wrap="square" rtlCol="1">
            <a:spAutoFit/>
          </a:bodyPr>
          <a:lstStyle/>
          <a:p>
            <a:pPr eaLnBrk="1" hangingPunct="1">
              <a:defRPr/>
            </a:pPr>
            <a:r>
              <a:rPr lang="en-US" altLang="ar-EG" sz="2200" dirty="0">
                <a:latin typeface="Arial" panose="020B0604020202020204" pitchFamily="34" charset="0"/>
              </a:rPr>
              <a:t>To read write information into a sector, a movable arm containing a read/write head is located over each surface.</a:t>
            </a:r>
          </a:p>
          <a:p>
            <a:pPr eaLnBrk="1" hangingPunct="1">
              <a:defRPr/>
            </a:pPr>
            <a:r>
              <a:rPr lang="en-US" altLang="ar-EG" sz="2200" dirty="0">
                <a:latin typeface="Arial" panose="020B0604020202020204" pitchFamily="34" charset="0"/>
              </a:rPr>
              <a:t>The term cylinder is used to refer to all the tracks under the read/write head at a given point on all surfaces.</a:t>
            </a:r>
          </a:p>
          <a:p>
            <a:pPr eaLnBrk="1" hangingPunct="1">
              <a:defRPr/>
            </a:pPr>
            <a:r>
              <a:rPr lang="en-US" altLang="ar-EG" sz="2200" dirty="0">
                <a:latin typeface="Arial" panose="020B0604020202020204" pitchFamily="34" charset="0"/>
              </a:rPr>
              <a:t>To access data, the operating system must direct the disk through a 3-stage process.</a:t>
            </a:r>
          </a:p>
          <a:p>
            <a:pPr marL="449263" indent="-449263" eaLnBrk="1" hangingPunct="1">
              <a:defRPr/>
            </a:pPr>
            <a:r>
              <a:rPr lang="en-US" altLang="ar-EG" sz="2200" dirty="0">
                <a:latin typeface="Arial" panose="020B0604020202020204" pitchFamily="34" charset="0"/>
              </a:rPr>
              <a:t>(a) The first step is to position the arm over the proper track.  This is the seek operation and  the time to complete this operation is called the seek time.</a:t>
            </a:r>
          </a:p>
          <a:p>
            <a:pPr marL="449263" indent="-449263" eaLnBrk="1" hangingPunct="1">
              <a:defRPr/>
            </a:pPr>
            <a:r>
              <a:rPr lang="en-US" altLang="ar-EG" sz="2200" dirty="0">
                <a:latin typeface="Arial" panose="020B0604020202020204" pitchFamily="34" charset="0"/>
              </a:rPr>
              <a:t>(b) Once the head has reached the correct track, we must wait for the desired sector to  rotate under the read/write head.  This is referred to as the rotational latency.</a:t>
            </a:r>
          </a:p>
          <a:p>
            <a:pPr marL="449263" indent="-449263" eaLnBrk="1" hangingPunct="1">
              <a:defRPr/>
            </a:pPr>
            <a:r>
              <a:rPr lang="en-US" altLang="ar-EG" sz="2200" dirty="0">
                <a:latin typeface="Arial" panose="020B0604020202020204" pitchFamily="34" charset="0"/>
              </a:rPr>
              <a:t>(c) Finally, once the desired sector is under the read/write head, the data transfer can begin.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C55B44CC-62F5-DDEB-E18A-1943021982F2}"/>
              </a:ext>
            </a:extLst>
          </p:cNvPr>
          <p:cNvSpPr>
            <a:spLocks noGrp="1" noChangeArrowheads="1"/>
          </p:cNvSpPr>
          <p:nvPr>
            <p:ph type="title"/>
          </p:nvPr>
        </p:nvSpPr>
        <p:spPr>
          <a:xfrm>
            <a:off x="616667" y="452284"/>
            <a:ext cx="8229600" cy="473075"/>
          </a:xfrm>
        </p:spPr>
        <p:txBody>
          <a:bodyPr/>
          <a:lstStyle/>
          <a:p>
            <a:pPr eaLnBrk="1" hangingPunct="1"/>
            <a:r>
              <a:rPr lang="en-US" altLang="ar-EG" dirty="0">
                <a:solidFill>
                  <a:schemeClr val="bg1"/>
                </a:solidFill>
              </a:rPr>
              <a:t>Magnetic Disk (Cont.)</a:t>
            </a:r>
            <a:endParaRPr lang="ar-SA" altLang="ar-EG" dirty="0">
              <a:solidFill>
                <a:schemeClr val="bg1"/>
              </a:solidFill>
            </a:endParaRPr>
          </a:p>
        </p:txBody>
      </p:sp>
      <p:sp>
        <p:nvSpPr>
          <p:cNvPr id="22531" name="Content Placeholder 2">
            <a:extLst>
              <a:ext uri="{FF2B5EF4-FFF2-40B4-BE49-F238E27FC236}">
                <a16:creationId xmlns:a16="http://schemas.microsoft.com/office/drawing/2014/main" id="{2EB78971-AE5A-0885-9E69-9FA4A96ACE4C}"/>
              </a:ext>
            </a:extLst>
          </p:cNvPr>
          <p:cNvSpPr>
            <a:spLocks noGrp="1" noChangeArrowheads="1"/>
          </p:cNvSpPr>
          <p:nvPr>
            <p:ph idx="1"/>
          </p:nvPr>
        </p:nvSpPr>
        <p:spPr>
          <a:xfrm>
            <a:off x="1361051" y="1942997"/>
            <a:ext cx="7554913" cy="5462588"/>
          </a:xfrm>
        </p:spPr>
        <p:txBody>
          <a:bodyPr/>
          <a:lstStyle/>
          <a:p>
            <a:r>
              <a:rPr lang="en-US" altLang="ar-EG" dirty="0"/>
              <a:t>Disks: </a:t>
            </a:r>
            <a:r>
              <a:rPr lang="en-US" altLang="ar-EG" dirty="0">
                <a:solidFill>
                  <a:srgbClr val="0070C0"/>
                </a:solidFill>
              </a:rPr>
              <a:t>Not just slow, </a:t>
            </a:r>
            <a:r>
              <a:rPr lang="en-US" altLang="ar-EG" i="1" dirty="0">
                <a:solidFill>
                  <a:srgbClr val="0070C0"/>
                </a:solidFill>
              </a:rPr>
              <a:t>Complex</a:t>
            </a:r>
          </a:p>
          <a:p>
            <a:pPr lvl="1"/>
            <a:r>
              <a:rPr lang="en-US" altLang="ar-EG" dirty="0"/>
              <a:t>Seeks between cylinders are </a:t>
            </a:r>
            <a:r>
              <a:rPr lang="en-US" altLang="ar-EG" i="1" dirty="0"/>
              <a:t>expensive</a:t>
            </a:r>
          </a:p>
          <a:p>
            <a:pPr lvl="2"/>
            <a:r>
              <a:rPr lang="en-US" altLang="ar-EG" dirty="0">
                <a:solidFill>
                  <a:srgbClr val="0070C0"/>
                </a:solidFill>
              </a:rPr>
              <a:t>Random vs. sequential access</a:t>
            </a:r>
          </a:p>
          <a:p>
            <a:r>
              <a:rPr lang="en-US" altLang="ar-EG" dirty="0">
                <a:solidFill>
                  <a:srgbClr val="0070C0"/>
                </a:solidFill>
              </a:rPr>
              <a:t>Sequential access</a:t>
            </a:r>
            <a:r>
              <a:rPr lang="en-US" altLang="ar-EG" dirty="0"/>
              <a:t> – </a:t>
            </a:r>
            <a:r>
              <a:rPr lang="en-US" altLang="ar-EG" dirty="0">
                <a:solidFill>
                  <a:srgbClr val="FF0000"/>
                </a:solidFill>
              </a:rPr>
              <a:t>platter rotation</a:t>
            </a:r>
          </a:p>
          <a:p>
            <a:pPr lvl="1"/>
            <a:r>
              <a:rPr lang="en-US" altLang="ar-EG" dirty="0"/>
              <a:t>80 MB/s bandwidth</a:t>
            </a:r>
          </a:p>
          <a:p>
            <a:pPr lvl="1"/>
            <a:r>
              <a:rPr lang="en-US" altLang="ar-EG" dirty="0"/>
              <a:t>0.16 </a:t>
            </a:r>
            <a:r>
              <a:rPr lang="en-US" altLang="ar-EG" dirty="0" err="1"/>
              <a:t>ms</a:t>
            </a:r>
            <a:r>
              <a:rPr lang="en-US" altLang="ar-EG" dirty="0"/>
              <a:t> latency</a:t>
            </a:r>
          </a:p>
          <a:p>
            <a:r>
              <a:rPr lang="en-US" altLang="ar-EG" dirty="0">
                <a:solidFill>
                  <a:srgbClr val="0070C0"/>
                </a:solidFill>
              </a:rPr>
              <a:t>Random access</a:t>
            </a:r>
            <a:r>
              <a:rPr lang="en-US" altLang="ar-EG" dirty="0"/>
              <a:t> – </a:t>
            </a:r>
            <a:r>
              <a:rPr lang="en-US" altLang="ar-EG" dirty="0">
                <a:solidFill>
                  <a:srgbClr val="FF0000"/>
                </a:solidFill>
              </a:rPr>
              <a:t>head seeks</a:t>
            </a:r>
          </a:p>
          <a:p>
            <a:pPr lvl="1"/>
            <a:r>
              <a:rPr lang="en-US" altLang="ar-EG" dirty="0"/>
              <a:t>0.5 MB/s bandwidth</a:t>
            </a:r>
          </a:p>
          <a:p>
            <a:pPr lvl="1"/>
            <a:r>
              <a:rPr lang="en-US" altLang="ar-EG" dirty="0"/>
              <a:t>10 </a:t>
            </a:r>
            <a:r>
              <a:rPr lang="en-US" altLang="ar-EG" dirty="0" err="1"/>
              <a:t>ms</a:t>
            </a:r>
            <a:r>
              <a:rPr lang="en-US" altLang="ar-EG" dirty="0"/>
              <a:t> latency</a:t>
            </a:r>
          </a:p>
          <a:p>
            <a:pPr lvl="1">
              <a:buFont typeface="Monotype Sorts" pitchFamily="2" charset="2"/>
              <a:buNone/>
            </a:pPr>
            <a:endParaRPr lang="en-US" altLang="ar-EG"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2">
            <a:extLst>
              <a:ext uri="{FF2B5EF4-FFF2-40B4-BE49-F238E27FC236}">
                <a16:creationId xmlns:a16="http://schemas.microsoft.com/office/drawing/2014/main" id="{F1FF909A-2A20-FDD9-AB63-1EEA6946C2C3}"/>
              </a:ext>
            </a:extLst>
          </p:cNvPr>
          <p:cNvSpPr>
            <a:spLocks noGrp="1" noChangeArrowheads="1"/>
          </p:cNvSpPr>
          <p:nvPr>
            <p:ph type="title" idx="4294967295"/>
          </p:nvPr>
        </p:nvSpPr>
        <p:spPr>
          <a:xfrm>
            <a:off x="457200" y="319549"/>
            <a:ext cx="8229600" cy="269875"/>
          </a:xfrm>
          <a:prstGeom prst="rect">
            <a:avLst/>
          </a:prstGeom>
        </p:spPr>
        <p:txBody>
          <a:bodyPr/>
          <a:lstStyle/>
          <a:p>
            <a:pPr eaLnBrk="1" hangingPunct="1"/>
            <a:r>
              <a:rPr lang="en-US" altLang="ar-EG" dirty="0">
                <a:solidFill>
                  <a:schemeClr val="bg1"/>
                </a:solidFill>
              </a:rPr>
              <a:t>File Systems</a:t>
            </a:r>
          </a:p>
        </p:txBody>
      </p:sp>
      <p:sp>
        <p:nvSpPr>
          <p:cNvPr id="25603" name="Content Placeholder 3">
            <a:extLst>
              <a:ext uri="{FF2B5EF4-FFF2-40B4-BE49-F238E27FC236}">
                <a16:creationId xmlns:a16="http://schemas.microsoft.com/office/drawing/2014/main" id="{538D4C42-0539-3145-5567-EF986F7457A5}"/>
              </a:ext>
            </a:extLst>
          </p:cNvPr>
          <p:cNvSpPr>
            <a:spLocks noGrp="1" noChangeArrowheads="1"/>
          </p:cNvSpPr>
          <p:nvPr>
            <p:ph idx="4294967295"/>
          </p:nvPr>
        </p:nvSpPr>
        <p:spPr>
          <a:xfrm>
            <a:off x="1061885" y="1238864"/>
            <a:ext cx="8465574" cy="3913238"/>
          </a:xfrm>
          <a:prstGeom prst="rect">
            <a:avLst/>
          </a:prstGeom>
        </p:spPr>
        <p:txBody>
          <a:bodyPr/>
          <a:lstStyle/>
          <a:p>
            <a:pPr eaLnBrk="1" hangingPunct="1"/>
            <a:r>
              <a:rPr lang="en-US" altLang="ar-EG" sz="2200" dirty="0"/>
              <a:t>3 criteria for long-term information storage:</a:t>
            </a:r>
          </a:p>
          <a:p>
            <a:pPr lvl="1" eaLnBrk="1" hangingPunct="1"/>
            <a:r>
              <a:rPr lang="en-US" altLang="ar-EG" sz="2200" dirty="0"/>
              <a:t>Should be able to store very large amount of information</a:t>
            </a:r>
          </a:p>
          <a:p>
            <a:pPr lvl="1" eaLnBrk="1" hangingPunct="1"/>
            <a:r>
              <a:rPr lang="en-US" altLang="ar-EG" sz="2200" dirty="0"/>
              <a:t>Information must persist the processes using it</a:t>
            </a:r>
          </a:p>
          <a:p>
            <a:pPr lvl="1" eaLnBrk="1" hangingPunct="1"/>
            <a:r>
              <a:rPr lang="en-US" altLang="ar-EG" sz="2200" dirty="0"/>
              <a:t>Should provide concurrent access to multiple processes</a:t>
            </a:r>
          </a:p>
          <a:p>
            <a:pPr eaLnBrk="1" hangingPunct="1"/>
            <a:r>
              <a:rPr lang="en-US" altLang="ar-EG" sz="2200" dirty="0"/>
              <a:t>Solution:</a:t>
            </a:r>
          </a:p>
          <a:p>
            <a:pPr lvl="1" eaLnBrk="1" hangingPunct="1"/>
            <a:r>
              <a:rPr lang="en-US" altLang="ar-EG" sz="2200" dirty="0"/>
              <a:t>Store information on disks in units called </a:t>
            </a:r>
            <a:r>
              <a:rPr lang="en-US" altLang="ar-EG" sz="2200" b="1" dirty="0">
                <a:solidFill>
                  <a:srgbClr val="FF0000"/>
                </a:solidFill>
              </a:rPr>
              <a:t>files</a:t>
            </a:r>
            <a:endParaRPr lang="en-US" altLang="ar-EG" sz="2200" dirty="0">
              <a:solidFill>
                <a:srgbClr val="FF0000"/>
              </a:solidFill>
            </a:endParaRPr>
          </a:p>
          <a:p>
            <a:pPr lvl="1" eaLnBrk="1" hangingPunct="1"/>
            <a:r>
              <a:rPr lang="en-US" altLang="ar-EG" sz="2200" dirty="0"/>
              <a:t>Files are </a:t>
            </a:r>
            <a:r>
              <a:rPr lang="en-US" altLang="ar-EG" sz="2200" dirty="0">
                <a:solidFill>
                  <a:srgbClr val="FF0000"/>
                </a:solidFill>
              </a:rPr>
              <a:t>persistent</a:t>
            </a:r>
            <a:r>
              <a:rPr lang="en-US" altLang="ar-EG" sz="2200" dirty="0"/>
              <a:t>, and only </a:t>
            </a:r>
            <a:r>
              <a:rPr lang="en-US" altLang="ar-EG" sz="2200" dirty="0">
                <a:solidFill>
                  <a:srgbClr val="FF0000"/>
                </a:solidFill>
              </a:rPr>
              <a:t>owner</a:t>
            </a:r>
            <a:r>
              <a:rPr lang="en-US" altLang="ar-EG" sz="2200" dirty="0"/>
              <a:t> can explicitly </a:t>
            </a:r>
            <a:r>
              <a:rPr lang="en-US" altLang="ar-EG" sz="2200" dirty="0">
                <a:solidFill>
                  <a:srgbClr val="FF0000"/>
                </a:solidFill>
              </a:rPr>
              <a:t>delete</a:t>
            </a:r>
            <a:r>
              <a:rPr lang="en-US" altLang="ar-EG" sz="2200" dirty="0"/>
              <a:t> it</a:t>
            </a:r>
          </a:p>
          <a:p>
            <a:pPr lvl="1" eaLnBrk="1" hangingPunct="1"/>
            <a:r>
              <a:rPr lang="en-US" altLang="ar-EG" sz="2200" dirty="0"/>
              <a:t>Files are managed by the OS</a:t>
            </a:r>
          </a:p>
          <a:p>
            <a:pPr eaLnBrk="1" hangingPunct="1"/>
            <a:r>
              <a:rPr lang="en-US" altLang="ar-EG" sz="2200" dirty="0"/>
              <a:t>File Systems: How the OS manages files!</a:t>
            </a:r>
          </a:p>
          <a:p>
            <a:pPr eaLnBrk="1" hangingPunct="1"/>
            <a:r>
              <a:rPr lang="en-US" altLang="ar-EG" sz="2200" dirty="0">
                <a:solidFill>
                  <a:srgbClr val="3366FF"/>
                </a:solidFill>
              </a:rPr>
              <a:t>File systems have different types</a:t>
            </a:r>
          </a:p>
          <a:p>
            <a:pPr lvl="1" eaLnBrk="1" hangingPunct="1">
              <a:lnSpc>
                <a:spcPct val="80000"/>
              </a:lnSpc>
            </a:pPr>
            <a:r>
              <a:rPr lang="en-US" altLang="ar-EG" sz="2200" dirty="0">
                <a:solidFill>
                  <a:srgbClr val="FF0000"/>
                </a:solidFill>
              </a:rPr>
              <a:t>File system partitions have types</a:t>
            </a:r>
          </a:p>
          <a:p>
            <a:pPr lvl="2" eaLnBrk="1" hangingPunct="1">
              <a:lnSpc>
                <a:spcPct val="80000"/>
              </a:lnSpc>
            </a:pPr>
            <a:r>
              <a:rPr lang="en-US" altLang="ar-EG" sz="2200" dirty="0">
                <a:solidFill>
                  <a:srgbClr val="FF0000"/>
                </a:solidFill>
              </a:rPr>
              <a:t>e.g., swap space, EXT3, FAT32, NTFS</a:t>
            </a:r>
          </a:p>
          <a:p>
            <a:pPr eaLnBrk="1" hangingPunct="1"/>
            <a:endParaRPr lang="en-US" altLang="ar-EG" sz="2400" dirty="0">
              <a:solidFill>
                <a:srgbClr val="3366FF"/>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D509521F-FF4B-C636-9983-429E8A6A566E}"/>
              </a:ext>
            </a:extLst>
          </p:cNvPr>
          <p:cNvSpPr>
            <a:spLocks noGrp="1" noChangeArrowheads="1"/>
          </p:cNvSpPr>
          <p:nvPr>
            <p:ph type="title"/>
          </p:nvPr>
        </p:nvSpPr>
        <p:spPr>
          <a:xfrm>
            <a:off x="457200" y="447368"/>
            <a:ext cx="8229600" cy="349250"/>
          </a:xfrm>
        </p:spPr>
        <p:txBody>
          <a:bodyPr/>
          <a:lstStyle/>
          <a:p>
            <a:pPr eaLnBrk="1" hangingPunct="1"/>
            <a:r>
              <a:rPr lang="en-US" altLang="ar-EG" dirty="0">
                <a:solidFill>
                  <a:schemeClr val="bg1"/>
                </a:solidFill>
              </a:rPr>
              <a:t>File System (Cont.)</a:t>
            </a:r>
          </a:p>
        </p:txBody>
      </p:sp>
      <p:sp>
        <p:nvSpPr>
          <p:cNvPr id="4" name="Rectangle 3">
            <a:extLst>
              <a:ext uri="{FF2B5EF4-FFF2-40B4-BE49-F238E27FC236}">
                <a16:creationId xmlns:a16="http://schemas.microsoft.com/office/drawing/2014/main" id="{7CB17D6D-0EA0-0AA7-A2D4-DE7B00EE238D}"/>
              </a:ext>
            </a:extLst>
          </p:cNvPr>
          <p:cNvSpPr>
            <a:spLocks noGrp="1" noChangeArrowheads="1"/>
          </p:cNvSpPr>
          <p:nvPr>
            <p:ph idx="1"/>
          </p:nvPr>
        </p:nvSpPr>
        <p:spPr>
          <a:xfrm>
            <a:off x="1022554" y="1600200"/>
            <a:ext cx="6528619" cy="4525963"/>
          </a:xfrm>
        </p:spPr>
        <p:txBody>
          <a:bodyPr>
            <a:normAutofit fontScale="25000" lnSpcReduction="20000"/>
          </a:bodyPr>
          <a:lstStyle/>
          <a:p>
            <a:pPr marL="285750" indent="-285750" eaLnBrk="1" hangingPunct="1">
              <a:lnSpc>
                <a:spcPct val="170000"/>
              </a:lnSpc>
              <a:spcBef>
                <a:spcPct val="5000"/>
              </a:spcBef>
            </a:pPr>
            <a:r>
              <a:rPr lang="en-US" sz="5500" b="1" dirty="0">
                <a:solidFill>
                  <a:srgbClr val="FF0000"/>
                </a:solidFill>
                <a:latin typeface="+mj-lt"/>
              </a:rPr>
              <a:t>File System:</a:t>
            </a:r>
            <a:r>
              <a:rPr lang="en-US" sz="5500" b="1" dirty="0">
                <a:latin typeface="+mj-lt"/>
              </a:rPr>
              <a:t> Layer of OS that </a:t>
            </a:r>
            <a:r>
              <a:rPr lang="en-US" sz="5500" b="1" dirty="0">
                <a:solidFill>
                  <a:srgbClr val="FF0000"/>
                </a:solidFill>
                <a:latin typeface="+mj-lt"/>
              </a:rPr>
              <a:t>transforms</a:t>
            </a:r>
            <a:r>
              <a:rPr lang="en-US" sz="5500" b="1" dirty="0">
                <a:latin typeface="+mj-lt"/>
              </a:rPr>
              <a:t> </a:t>
            </a:r>
            <a:r>
              <a:rPr lang="en-US" sz="5500" b="1" dirty="0">
                <a:solidFill>
                  <a:srgbClr val="0070C0"/>
                </a:solidFill>
                <a:latin typeface="+mj-lt"/>
              </a:rPr>
              <a:t>block interface of disks (or other block devices) into Files, Directories</a:t>
            </a:r>
            <a:r>
              <a:rPr lang="en-US" sz="5500" b="1" dirty="0">
                <a:latin typeface="+mj-lt"/>
              </a:rPr>
              <a:t>, etc.</a:t>
            </a:r>
          </a:p>
          <a:p>
            <a:pPr marL="285750" indent="-285750" eaLnBrk="1" hangingPunct="1">
              <a:lnSpc>
                <a:spcPct val="170000"/>
              </a:lnSpc>
              <a:spcBef>
                <a:spcPct val="5000"/>
              </a:spcBef>
            </a:pPr>
            <a:endParaRPr lang="en-US" sz="5000" b="1" dirty="0">
              <a:latin typeface="+mj-lt"/>
            </a:endParaRPr>
          </a:p>
          <a:p>
            <a:pPr marL="285750" indent="-285750" eaLnBrk="1" hangingPunct="1">
              <a:lnSpc>
                <a:spcPct val="170000"/>
              </a:lnSpc>
              <a:spcBef>
                <a:spcPct val="5000"/>
              </a:spcBef>
            </a:pPr>
            <a:r>
              <a:rPr lang="en-US" sz="5500" b="1" dirty="0">
                <a:latin typeface="+mj-lt"/>
              </a:rPr>
              <a:t>File System Components</a:t>
            </a:r>
          </a:p>
          <a:p>
            <a:pPr marL="685800" lvl="1" indent="-228600" eaLnBrk="1" hangingPunct="1">
              <a:lnSpc>
                <a:spcPct val="170000"/>
              </a:lnSpc>
              <a:spcBef>
                <a:spcPct val="5000"/>
              </a:spcBef>
            </a:pPr>
            <a:r>
              <a:rPr lang="en-US" sz="5500" b="1" dirty="0">
                <a:solidFill>
                  <a:srgbClr val="0070C0"/>
                </a:solidFill>
                <a:latin typeface="+mj-lt"/>
              </a:rPr>
              <a:t>Disk Managemen</a:t>
            </a:r>
            <a:r>
              <a:rPr lang="en-US" sz="5500" b="1" dirty="0">
                <a:latin typeface="+mj-lt"/>
              </a:rPr>
              <a:t>t: collecting disk blocks into files</a:t>
            </a:r>
          </a:p>
          <a:p>
            <a:pPr marL="685800" lvl="1" indent="-228600" eaLnBrk="1" hangingPunct="1">
              <a:lnSpc>
                <a:spcPct val="170000"/>
              </a:lnSpc>
              <a:spcBef>
                <a:spcPct val="5000"/>
              </a:spcBef>
            </a:pPr>
            <a:r>
              <a:rPr lang="en-US" sz="5500" b="1" dirty="0">
                <a:solidFill>
                  <a:srgbClr val="0070C0"/>
                </a:solidFill>
                <a:latin typeface="+mj-lt"/>
              </a:rPr>
              <a:t>Naming</a:t>
            </a:r>
            <a:r>
              <a:rPr lang="en-US" sz="5500" b="1" dirty="0">
                <a:latin typeface="+mj-lt"/>
              </a:rPr>
              <a:t>: Interface to find files by name, not by blocks</a:t>
            </a:r>
          </a:p>
          <a:p>
            <a:pPr marL="685800" lvl="1" indent="-228600" eaLnBrk="1" hangingPunct="1">
              <a:lnSpc>
                <a:spcPct val="170000"/>
              </a:lnSpc>
              <a:spcBef>
                <a:spcPct val="5000"/>
              </a:spcBef>
            </a:pPr>
            <a:r>
              <a:rPr lang="en-US" sz="5500" b="1" dirty="0">
                <a:solidFill>
                  <a:srgbClr val="0070C0"/>
                </a:solidFill>
                <a:latin typeface="+mj-lt"/>
              </a:rPr>
              <a:t>Protection</a:t>
            </a:r>
            <a:r>
              <a:rPr lang="en-US" sz="5500" b="1" dirty="0">
                <a:latin typeface="+mj-lt"/>
              </a:rPr>
              <a:t>: Layers to keep data secure</a:t>
            </a:r>
          </a:p>
          <a:p>
            <a:pPr marL="685800" lvl="1" indent="-228600" eaLnBrk="1" hangingPunct="1">
              <a:lnSpc>
                <a:spcPct val="170000"/>
              </a:lnSpc>
              <a:spcBef>
                <a:spcPct val="5000"/>
              </a:spcBef>
            </a:pPr>
            <a:r>
              <a:rPr lang="en-US" sz="5500" b="1" dirty="0">
                <a:solidFill>
                  <a:srgbClr val="0070C0"/>
                </a:solidFill>
                <a:latin typeface="+mj-lt"/>
              </a:rPr>
              <a:t>Reliability/Durability</a:t>
            </a:r>
            <a:r>
              <a:rPr lang="en-US" sz="5500" b="1" dirty="0">
                <a:latin typeface="+mj-lt"/>
              </a:rPr>
              <a:t>: Keeping of files durable despite crashes, media failures, attacks, etc.</a:t>
            </a:r>
          </a:p>
          <a:p>
            <a:pPr marL="0" indent="0" eaLnBrk="1" hangingPunct="1">
              <a:lnSpc>
                <a:spcPct val="80000"/>
              </a:lnSpc>
              <a:spcBef>
                <a:spcPct val="5000"/>
              </a:spcBef>
              <a:buNone/>
            </a:pPr>
            <a:endParaRPr lang="en-US" b="1" dirty="0"/>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2087FC6-4E69-54C3-D2F8-F85C1BBA8885}"/>
              </a:ext>
            </a:extLst>
          </p:cNvPr>
          <p:cNvSpPr txBox="1">
            <a:spLocks noChangeArrowheads="1"/>
          </p:cNvSpPr>
          <p:nvPr/>
        </p:nvSpPr>
        <p:spPr>
          <a:xfrm>
            <a:off x="457200" y="1383890"/>
            <a:ext cx="8229600" cy="4525963"/>
          </a:xfrm>
          <a:prstGeom prst="rect">
            <a:avLst/>
          </a:prstGeom>
        </p:spPr>
        <p:txBody>
          <a:bodyPr>
            <a:noAutofit/>
          </a:bodyPr>
          <a:lstStyle>
            <a:lvl1pPr marL="342900" indent="-342900" algn="l" rtl="0" eaLnBrk="0" fontAlgn="base" hangingPunct="0">
              <a:spcBef>
                <a:spcPct val="35000"/>
              </a:spcBef>
              <a:spcAft>
                <a:spcPct val="0"/>
              </a:spcAft>
              <a:buClr>
                <a:srgbClr val="993300"/>
              </a:buClr>
              <a:buSzPct val="110000"/>
              <a:buFont typeface="Wingdings" panose="05000000000000000000" pitchFamily="2" charset="2"/>
              <a:buChar char="§"/>
              <a:defRPr kumimoji="1">
                <a:solidFill>
                  <a:schemeClr val="tx1"/>
                </a:solidFill>
                <a:latin typeface="+mn-lt"/>
                <a:ea typeface="MS PGothic" pitchFamily="34" charset="-128"/>
                <a:cs typeface="ＭＳ Ｐゴシック" charset="-128"/>
              </a:defRPr>
            </a:lvl1pPr>
            <a:lvl2pPr marL="742950" indent="-285750" algn="l" rtl="0" eaLnBrk="0" fontAlgn="base" hangingPunct="0">
              <a:spcBef>
                <a:spcPct val="35000"/>
              </a:spcBef>
              <a:spcAft>
                <a:spcPct val="0"/>
              </a:spcAft>
              <a:buClr>
                <a:srgbClr val="CC6600"/>
              </a:buClr>
              <a:buSzPct val="110000"/>
              <a:buFont typeface="Arial" panose="020B0604020202020204" pitchFamily="34" charset="0"/>
              <a:buChar char="•"/>
              <a:defRPr kumimoji="1">
                <a:solidFill>
                  <a:schemeClr val="tx1"/>
                </a:solidFill>
                <a:latin typeface="+mn-lt"/>
                <a:ea typeface="MS PGothic" pitchFamily="34" charset="-128"/>
              </a:defRPr>
            </a:lvl2pPr>
            <a:lvl3pPr marL="1085850" indent="-228600" algn="l" rtl="0" eaLnBrk="0" fontAlgn="base" hangingPunct="0">
              <a:spcBef>
                <a:spcPct val="35000"/>
              </a:spcBef>
              <a:spcAft>
                <a:spcPct val="0"/>
              </a:spcAft>
              <a:buClr>
                <a:srgbClr val="009900"/>
              </a:buClr>
              <a:buSzPct val="75000"/>
              <a:buFont typeface="Webdings" panose="05030102010509060703" pitchFamily="18" charset="2"/>
              <a:buChar char="4"/>
              <a:defRPr kumimoji="1">
                <a:solidFill>
                  <a:schemeClr val="tx1"/>
                </a:solidFill>
                <a:latin typeface="+mn-lt"/>
                <a:ea typeface="MS PGothic" pitchFamily="34" charset="-128"/>
              </a:defRPr>
            </a:lvl3pPr>
            <a:lvl4pPr marL="1428750" indent="-228600" algn="l" rtl="0" eaLnBrk="0" fontAlgn="base" hangingPunct="0">
              <a:spcBef>
                <a:spcPct val="35000"/>
              </a:spcBef>
              <a:spcAft>
                <a:spcPct val="0"/>
              </a:spcAft>
              <a:buClr>
                <a:schemeClr val="hlink"/>
              </a:buClr>
              <a:buSzPct val="75000"/>
              <a:buChar char="–"/>
              <a:defRPr kumimoji="1">
                <a:solidFill>
                  <a:schemeClr val="tx1"/>
                </a:solidFill>
                <a:latin typeface="+mn-lt"/>
                <a:ea typeface="MS PGothic" pitchFamily="34" charset="-128"/>
              </a:defRPr>
            </a:lvl4pPr>
            <a:lvl5pPr marL="1771650" indent="-228600" algn="l" rtl="0" eaLnBrk="0" fontAlgn="base" hangingPunct="0">
              <a:spcBef>
                <a:spcPct val="35000"/>
              </a:spcBef>
              <a:spcAft>
                <a:spcPct val="0"/>
              </a:spcAft>
              <a:buClr>
                <a:srgbClr val="FF0066"/>
              </a:buClr>
              <a:buSzPct val="75000"/>
              <a:buChar char="»"/>
              <a:defRPr kumimoji="1">
                <a:solidFill>
                  <a:schemeClr val="tx1"/>
                </a:solidFill>
                <a:latin typeface="+mn-lt"/>
                <a:ea typeface="MS PGothic" pitchFamily="34" charset="-128"/>
              </a:defRPr>
            </a:lvl5pPr>
            <a:lvl6pPr marL="2228850" indent="-228600" algn="l" rtl="0" eaLnBrk="0" fontAlgn="base" hangingPunct="0">
              <a:spcBef>
                <a:spcPct val="35000"/>
              </a:spcBef>
              <a:spcAft>
                <a:spcPct val="0"/>
              </a:spcAft>
              <a:buClr>
                <a:srgbClr val="FF0066"/>
              </a:buClr>
              <a:buSzPct val="75000"/>
              <a:buChar char="»"/>
              <a:defRPr kumimoji="1">
                <a:solidFill>
                  <a:schemeClr val="tx1"/>
                </a:solidFill>
                <a:latin typeface="+mn-lt"/>
                <a:ea typeface="ＭＳ Ｐゴシック" charset="-128"/>
              </a:defRPr>
            </a:lvl6pPr>
            <a:lvl7pPr marL="2686050" indent="-228600" algn="l" rtl="0" eaLnBrk="0" fontAlgn="base" hangingPunct="0">
              <a:spcBef>
                <a:spcPct val="35000"/>
              </a:spcBef>
              <a:spcAft>
                <a:spcPct val="0"/>
              </a:spcAft>
              <a:buClr>
                <a:srgbClr val="FF0066"/>
              </a:buClr>
              <a:buSzPct val="75000"/>
              <a:buChar char="»"/>
              <a:defRPr kumimoji="1">
                <a:solidFill>
                  <a:schemeClr val="tx1"/>
                </a:solidFill>
                <a:latin typeface="+mn-lt"/>
                <a:ea typeface="ＭＳ Ｐゴシック" charset="-128"/>
              </a:defRPr>
            </a:lvl7pPr>
            <a:lvl8pPr marL="3143250" indent="-228600" algn="l" rtl="0" eaLnBrk="0" fontAlgn="base" hangingPunct="0">
              <a:spcBef>
                <a:spcPct val="35000"/>
              </a:spcBef>
              <a:spcAft>
                <a:spcPct val="0"/>
              </a:spcAft>
              <a:buClr>
                <a:srgbClr val="FF0066"/>
              </a:buClr>
              <a:buSzPct val="75000"/>
              <a:buChar char="»"/>
              <a:defRPr kumimoji="1">
                <a:solidFill>
                  <a:schemeClr val="tx1"/>
                </a:solidFill>
                <a:latin typeface="+mn-lt"/>
                <a:ea typeface="ＭＳ Ｐゴシック" charset="-128"/>
              </a:defRPr>
            </a:lvl8pPr>
            <a:lvl9pPr marL="3600450" indent="-228600" algn="l" rtl="0" eaLnBrk="0" fontAlgn="base" hangingPunct="0">
              <a:spcBef>
                <a:spcPct val="35000"/>
              </a:spcBef>
              <a:spcAft>
                <a:spcPct val="0"/>
              </a:spcAft>
              <a:buClr>
                <a:srgbClr val="FF0066"/>
              </a:buClr>
              <a:buSzPct val="75000"/>
              <a:buChar char="»"/>
              <a:defRPr kumimoji="1">
                <a:solidFill>
                  <a:schemeClr val="tx1"/>
                </a:solidFill>
                <a:latin typeface="+mn-lt"/>
                <a:ea typeface="ＭＳ Ｐゴシック" charset="-128"/>
              </a:defRPr>
            </a:lvl9pPr>
          </a:lstStyle>
          <a:p>
            <a:pPr marL="285750" indent="-285750" eaLnBrk="1" hangingPunct="1">
              <a:lnSpc>
                <a:spcPct val="150000"/>
              </a:lnSpc>
              <a:spcBef>
                <a:spcPct val="5000"/>
              </a:spcBef>
            </a:pPr>
            <a:r>
              <a:rPr lang="en-US" b="1" kern="0" dirty="0"/>
              <a:t>User vs. System View of a File</a:t>
            </a:r>
          </a:p>
          <a:p>
            <a:pPr marL="685800" lvl="1" indent="-228600" eaLnBrk="1" hangingPunct="1">
              <a:lnSpc>
                <a:spcPct val="150000"/>
              </a:lnSpc>
              <a:spcBef>
                <a:spcPct val="5000"/>
              </a:spcBef>
            </a:pPr>
            <a:r>
              <a:rPr lang="en-US" b="1" kern="0" dirty="0"/>
              <a:t>User’s view: </a:t>
            </a:r>
          </a:p>
          <a:p>
            <a:pPr lvl="2" eaLnBrk="1" hangingPunct="1">
              <a:lnSpc>
                <a:spcPct val="150000"/>
              </a:lnSpc>
              <a:spcBef>
                <a:spcPct val="5000"/>
              </a:spcBef>
            </a:pPr>
            <a:r>
              <a:rPr lang="en-US" b="1" kern="0" dirty="0"/>
              <a:t>Durable Data Structures: directories and files.</a:t>
            </a:r>
          </a:p>
          <a:p>
            <a:pPr marL="685800" lvl="1" indent="-228600" eaLnBrk="1" hangingPunct="1">
              <a:lnSpc>
                <a:spcPct val="150000"/>
              </a:lnSpc>
              <a:spcBef>
                <a:spcPct val="5000"/>
              </a:spcBef>
            </a:pPr>
            <a:r>
              <a:rPr lang="en-US" b="1" kern="0" dirty="0"/>
              <a:t>System’s view (system call interface):</a:t>
            </a:r>
          </a:p>
          <a:p>
            <a:pPr lvl="2" eaLnBrk="1" hangingPunct="1">
              <a:lnSpc>
                <a:spcPct val="150000"/>
              </a:lnSpc>
              <a:spcBef>
                <a:spcPct val="5000"/>
              </a:spcBef>
            </a:pPr>
            <a:r>
              <a:rPr lang="en-US" b="1" kern="0" dirty="0"/>
              <a:t>Collection of Bytes (UNIX)</a:t>
            </a:r>
          </a:p>
          <a:p>
            <a:pPr lvl="2" eaLnBrk="1" hangingPunct="1">
              <a:lnSpc>
                <a:spcPct val="150000"/>
              </a:lnSpc>
              <a:spcBef>
                <a:spcPct val="5000"/>
              </a:spcBef>
            </a:pPr>
            <a:r>
              <a:rPr lang="en-US" b="1" kern="0" dirty="0"/>
              <a:t>Doesn’t matter to system what kind of data structures you want to store on disk!</a:t>
            </a:r>
          </a:p>
          <a:p>
            <a:pPr marL="685800" lvl="1" indent="-228600" eaLnBrk="1" hangingPunct="1">
              <a:lnSpc>
                <a:spcPct val="150000"/>
              </a:lnSpc>
              <a:spcBef>
                <a:spcPct val="5000"/>
              </a:spcBef>
            </a:pPr>
            <a:r>
              <a:rPr lang="en-US" b="1" kern="0" dirty="0"/>
              <a:t>System’s view (inside OS):</a:t>
            </a:r>
          </a:p>
          <a:p>
            <a:pPr lvl="2" eaLnBrk="1" hangingPunct="1">
              <a:lnSpc>
                <a:spcPct val="150000"/>
              </a:lnSpc>
              <a:spcBef>
                <a:spcPct val="5000"/>
              </a:spcBef>
            </a:pPr>
            <a:r>
              <a:rPr lang="en-US" b="1" kern="0" dirty="0"/>
              <a:t>Collection of blocks (</a:t>
            </a:r>
            <a:r>
              <a:rPr lang="en-US" b="1" kern="0" dirty="0">
                <a:solidFill>
                  <a:srgbClr val="0070C0"/>
                </a:solidFill>
              </a:rPr>
              <a:t>a </a:t>
            </a:r>
            <a:r>
              <a:rPr lang="en-US" b="1" kern="0" dirty="0">
                <a:solidFill>
                  <a:srgbClr val="FF0000"/>
                </a:solidFill>
              </a:rPr>
              <a:t>block</a:t>
            </a:r>
            <a:r>
              <a:rPr lang="en-US" b="1" kern="0" dirty="0">
                <a:solidFill>
                  <a:srgbClr val="0070C0"/>
                </a:solidFill>
              </a:rPr>
              <a:t> is a logical transfer unit</a:t>
            </a:r>
            <a:r>
              <a:rPr lang="en-US" b="1" kern="0" dirty="0"/>
              <a:t>, while a </a:t>
            </a:r>
            <a:r>
              <a:rPr lang="en-US" b="1" kern="0" dirty="0">
                <a:solidFill>
                  <a:srgbClr val="FF0000"/>
                </a:solidFill>
              </a:rPr>
              <a:t>sector</a:t>
            </a:r>
            <a:r>
              <a:rPr lang="en-US" b="1" kern="0" dirty="0">
                <a:solidFill>
                  <a:srgbClr val="0070C0"/>
                </a:solidFill>
              </a:rPr>
              <a:t> is the physical transfer unit</a:t>
            </a:r>
            <a:r>
              <a:rPr lang="en-US" b="1" kern="0" dirty="0"/>
              <a:t>)</a:t>
            </a:r>
          </a:p>
          <a:p>
            <a:pPr lvl="2" eaLnBrk="1" hangingPunct="1">
              <a:lnSpc>
                <a:spcPct val="150000"/>
              </a:lnSpc>
              <a:spcBef>
                <a:spcPct val="5000"/>
              </a:spcBef>
            </a:pPr>
            <a:r>
              <a:rPr lang="en-US" b="1" kern="0" dirty="0">
                <a:solidFill>
                  <a:srgbClr val="FF0000"/>
                </a:solidFill>
              </a:rPr>
              <a:t>Block size </a:t>
            </a:r>
            <a:r>
              <a:rPr lang="en-US" b="1" kern="0" dirty="0">
                <a:solidFill>
                  <a:srgbClr val="FF0000"/>
                </a:solidFill>
                <a:sym typeface="Symbol" pitchFamily="18" charset="2"/>
              </a:rPr>
              <a:t> sector size</a:t>
            </a:r>
            <a:r>
              <a:rPr lang="en-US" b="1" kern="0" dirty="0">
                <a:sym typeface="Symbol" pitchFamily="18" charset="2"/>
              </a:rPr>
              <a:t>; in UNIX, block size is 4KB</a:t>
            </a:r>
          </a:p>
        </p:txBody>
      </p:sp>
      <p:sp>
        <p:nvSpPr>
          <p:cNvPr id="5" name="Rectangle 2">
            <a:extLst>
              <a:ext uri="{FF2B5EF4-FFF2-40B4-BE49-F238E27FC236}">
                <a16:creationId xmlns:a16="http://schemas.microsoft.com/office/drawing/2014/main" id="{EE755D1D-7994-1A7A-2E32-16FC40692E9C}"/>
              </a:ext>
            </a:extLst>
          </p:cNvPr>
          <p:cNvSpPr>
            <a:spLocks noGrp="1" noChangeArrowheads="1"/>
          </p:cNvSpPr>
          <p:nvPr>
            <p:ph type="title"/>
          </p:nvPr>
        </p:nvSpPr>
        <p:spPr>
          <a:xfrm>
            <a:off x="457200" y="447368"/>
            <a:ext cx="8229600" cy="349250"/>
          </a:xfrm>
        </p:spPr>
        <p:txBody>
          <a:bodyPr/>
          <a:lstStyle/>
          <a:p>
            <a:pPr eaLnBrk="1" hangingPunct="1"/>
            <a:r>
              <a:rPr lang="en-US" altLang="ar-EG" dirty="0">
                <a:solidFill>
                  <a:schemeClr val="bg1"/>
                </a:solidFill>
              </a:rPr>
              <a:t>File System (Cont.)</a:t>
            </a:r>
          </a:p>
        </p:txBody>
      </p:sp>
    </p:spTree>
    <p:extLst>
      <p:ext uri="{BB962C8B-B14F-4D97-AF65-F5344CB8AC3E}">
        <p14:creationId xmlns:p14="http://schemas.microsoft.com/office/powerpoint/2010/main" val="24893404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BC10D57-E7F5-0E7D-6088-CB66D6AB2526}"/>
              </a:ext>
            </a:extLst>
          </p:cNvPr>
          <p:cNvSpPr txBox="1">
            <a:spLocks noChangeArrowheads="1"/>
          </p:cNvSpPr>
          <p:nvPr/>
        </p:nvSpPr>
        <p:spPr>
          <a:xfrm>
            <a:off x="152400" y="553065"/>
            <a:ext cx="8991600" cy="539750"/>
          </a:xfrm>
          <a:prstGeom prst="rect">
            <a:avLst/>
          </a:prstGeom>
        </p:spPr>
        <p:txBody>
          <a:bodyPr>
            <a:normAutofit fontScale="97500" lnSpcReduction="10000"/>
          </a:bodyPr>
          <a:lstStyle>
            <a:lvl1pPr algn="ctr" rtl="0" eaLnBrk="0" fontAlgn="base" hangingPunct="0">
              <a:spcBef>
                <a:spcPct val="0"/>
              </a:spcBef>
              <a:spcAft>
                <a:spcPct val="0"/>
              </a:spcAft>
              <a:defRPr sz="3200" b="1">
                <a:solidFill>
                  <a:srgbClr val="006699"/>
                </a:solidFill>
                <a:latin typeface="+mj-lt"/>
                <a:ea typeface="MS PGothic" pitchFamily="34" charset="-128"/>
                <a:cs typeface="ＭＳ Ｐゴシック" charset="-128"/>
              </a:defRPr>
            </a:lvl1pPr>
            <a:lvl2pPr algn="ctr" rtl="0" eaLnBrk="0" fontAlgn="base" hangingPunct="0">
              <a:spcBef>
                <a:spcPct val="0"/>
              </a:spcBef>
              <a:spcAft>
                <a:spcPct val="0"/>
              </a:spcAft>
              <a:defRPr sz="3200" b="1">
                <a:solidFill>
                  <a:srgbClr val="006699"/>
                </a:solidFill>
                <a:latin typeface="Arial" charset="0"/>
                <a:ea typeface="MS PGothic" pitchFamily="34" charset="-128"/>
                <a:cs typeface="ＭＳ Ｐゴシック" charset="-128"/>
              </a:defRPr>
            </a:lvl2pPr>
            <a:lvl3pPr algn="ctr" rtl="0" eaLnBrk="0" fontAlgn="base" hangingPunct="0">
              <a:spcBef>
                <a:spcPct val="0"/>
              </a:spcBef>
              <a:spcAft>
                <a:spcPct val="0"/>
              </a:spcAft>
              <a:defRPr sz="3200" b="1">
                <a:solidFill>
                  <a:srgbClr val="006699"/>
                </a:solidFill>
                <a:latin typeface="Arial" charset="0"/>
                <a:ea typeface="MS PGothic" pitchFamily="34" charset="-128"/>
                <a:cs typeface="ＭＳ Ｐゴシック" charset="-128"/>
              </a:defRPr>
            </a:lvl3pPr>
            <a:lvl4pPr algn="ctr" rtl="0" eaLnBrk="0" fontAlgn="base" hangingPunct="0">
              <a:spcBef>
                <a:spcPct val="0"/>
              </a:spcBef>
              <a:spcAft>
                <a:spcPct val="0"/>
              </a:spcAft>
              <a:defRPr sz="3200" b="1">
                <a:solidFill>
                  <a:srgbClr val="006699"/>
                </a:solidFill>
                <a:latin typeface="Arial" charset="0"/>
                <a:ea typeface="MS PGothic" pitchFamily="34" charset="-128"/>
                <a:cs typeface="ＭＳ Ｐゴシック" charset="-128"/>
              </a:defRPr>
            </a:lvl4pPr>
            <a:lvl5pPr algn="ctr" rtl="0" eaLnBrk="0" fontAlgn="base" hangingPunct="0">
              <a:spcBef>
                <a:spcPct val="0"/>
              </a:spcBef>
              <a:spcAft>
                <a:spcPct val="0"/>
              </a:spcAft>
              <a:defRPr sz="3200" b="1">
                <a:solidFill>
                  <a:srgbClr val="006699"/>
                </a:solidFill>
                <a:latin typeface="Arial" charset="0"/>
                <a:ea typeface="MS PGothic" pitchFamily="34" charset="-128"/>
                <a:cs typeface="ＭＳ Ｐゴシック" charset="-128"/>
              </a:defRPr>
            </a:lvl5pPr>
            <a:lvl6pPr marL="457200" algn="ctr" rtl="0" fontAlgn="base">
              <a:spcBef>
                <a:spcPct val="0"/>
              </a:spcBef>
              <a:spcAft>
                <a:spcPct val="0"/>
              </a:spcAft>
              <a:defRPr sz="3200" b="1">
                <a:solidFill>
                  <a:srgbClr val="006699"/>
                </a:solidFill>
                <a:latin typeface="Arial" charset="0"/>
              </a:defRPr>
            </a:lvl6pPr>
            <a:lvl7pPr marL="914400" algn="ctr" rtl="0" fontAlgn="base">
              <a:spcBef>
                <a:spcPct val="0"/>
              </a:spcBef>
              <a:spcAft>
                <a:spcPct val="0"/>
              </a:spcAft>
              <a:defRPr sz="3200" b="1">
                <a:solidFill>
                  <a:srgbClr val="006699"/>
                </a:solidFill>
                <a:latin typeface="Arial" charset="0"/>
              </a:defRPr>
            </a:lvl7pPr>
            <a:lvl8pPr marL="1371600" algn="ctr" rtl="0" fontAlgn="base">
              <a:spcBef>
                <a:spcPct val="0"/>
              </a:spcBef>
              <a:spcAft>
                <a:spcPct val="0"/>
              </a:spcAft>
              <a:defRPr sz="3200" b="1">
                <a:solidFill>
                  <a:srgbClr val="006699"/>
                </a:solidFill>
                <a:latin typeface="Arial" charset="0"/>
              </a:defRPr>
            </a:lvl8pPr>
            <a:lvl9pPr marL="1828800" algn="ctr" rtl="0" fontAlgn="base">
              <a:spcBef>
                <a:spcPct val="0"/>
              </a:spcBef>
              <a:spcAft>
                <a:spcPct val="0"/>
              </a:spcAft>
              <a:defRPr sz="3200" b="1">
                <a:solidFill>
                  <a:srgbClr val="006699"/>
                </a:solidFill>
                <a:latin typeface="Arial" charset="0"/>
              </a:defRPr>
            </a:lvl9pPr>
          </a:lstStyle>
          <a:p>
            <a:pPr eaLnBrk="1" hangingPunct="1"/>
            <a:r>
              <a:rPr lang="en-US" kern="0">
                <a:solidFill>
                  <a:schemeClr val="bg1"/>
                </a:solidFill>
              </a:rPr>
              <a:t>Translating from User to System View</a:t>
            </a:r>
            <a:endParaRPr lang="en-US" kern="0" dirty="0">
              <a:solidFill>
                <a:schemeClr val="bg1"/>
              </a:solidFill>
            </a:endParaRPr>
          </a:p>
        </p:txBody>
      </p:sp>
      <p:grpSp>
        <p:nvGrpSpPr>
          <p:cNvPr id="4" name="Group 3">
            <a:extLst>
              <a:ext uri="{FF2B5EF4-FFF2-40B4-BE49-F238E27FC236}">
                <a16:creationId xmlns:a16="http://schemas.microsoft.com/office/drawing/2014/main" id="{88314953-CEFC-A12C-2249-029DDB7FDE52}"/>
              </a:ext>
            </a:extLst>
          </p:cNvPr>
          <p:cNvGrpSpPr/>
          <p:nvPr/>
        </p:nvGrpSpPr>
        <p:grpSpPr>
          <a:xfrm>
            <a:off x="430162" y="1095683"/>
            <a:ext cx="8051800" cy="1828800"/>
            <a:chOff x="457200" y="762000"/>
            <a:chExt cx="8051800" cy="1828800"/>
          </a:xfrm>
        </p:grpSpPr>
        <p:pic>
          <p:nvPicPr>
            <p:cNvPr id="5" name="Picture 4">
              <a:extLst>
                <a:ext uri="{FF2B5EF4-FFF2-40B4-BE49-F238E27FC236}">
                  <a16:creationId xmlns:a16="http://schemas.microsoft.com/office/drawing/2014/main" id="{D72441D9-582A-2A34-1A75-BC6F4CDFBEA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131190">
              <a:off x="1981200" y="990600"/>
              <a:ext cx="2168525" cy="123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grpSp>
          <p:nvGrpSpPr>
            <p:cNvPr id="6" name="Group 5">
              <a:extLst>
                <a:ext uri="{FF2B5EF4-FFF2-40B4-BE49-F238E27FC236}">
                  <a16:creationId xmlns:a16="http://schemas.microsoft.com/office/drawing/2014/main" id="{38011C0E-8898-EF93-50DF-F97C1F983787}"/>
                </a:ext>
              </a:extLst>
            </p:cNvPr>
            <p:cNvGrpSpPr>
              <a:grpSpLocks/>
            </p:cNvGrpSpPr>
            <p:nvPr/>
          </p:nvGrpSpPr>
          <p:grpSpPr bwMode="auto">
            <a:xfrm>
              <a:off x="7239000" y="1066800"/>
              <a:ext cx="1270000" cy="939800"/>
              <a:chOff x="4496" y="800"/>
              <a:chExt cx="800" cy="592"/>
            </a:xfrm>
          </p:grpSpPr>
          <p:sp useBgFill="1">
            <p:nvSpPr>
              <p:cNvPr id="11" name="Oval 6">
                <a:extLst>
                  <a:ext uri="{FF2B5EF4-FFF2-40B4-BE49-F238E27FC236}">
                    <a16:creationId xmlns:a16="http://schemas.microsoft.com/office/drawing/2014/main" id="{6ED1A965-FB88-94ED-EDC5-09FB4942B420}"/>
                  </a:ext>
                </a:extLst>
              </p:cNvPr>
              <p:cNvSpPr>
                <a:spLocks noChangeArrowheads="1"/>
              </p:cNvSpPr>
              <p:nvPr/>
            </p:nvSpPr>
            <p:spPr bwMode="auto">
              <a:xfrm>
                <a:off x="4512" y="1152"/>
                <a:ext cx="784" cy="240"/>
              </a:xfrm>
              <a:prstGeom prst="ellipse">
                <a:avLst/>
              </a:prstGeom>
              <a:ln w="25400">
                <a:solidFill>
                  <a:schemeClr val="tx1"/>
                </a:solidFill>
                <a:round/>
                <a:headEnd/>
                <a:tailEnd/>
              </a:ln>
            </p:spPr>
            <p:txBody>
              <a:bodyPr wrap="none" anchor="ctr"/>
              <a:lstStyle/>
              <a:p>
                <a:endParaRPr lang="ar-SA"/>
              </a:p>
            </p:txBody>
          </p:sp>
          <p:sp useBgFill="1">
            <p:nvSpPr>
              <p:cNvPr id="12" name="Oval 7">
                <a:extLst>
                  <a:ext uri="{FF2B5EF4-FFF2-40B4-BE49-F238E27FC236}">
                    <a16:creationId xmlns:a16="http://schemas.microsoft.com/office/drawing/2014/main" id="{14832141-6F4B-E3DE-70D0-DEA5206777FA}"/>
                  </a:ext>
                </a:extLst>
              </p:cNvPr>
              <p:cNvSpPr>
                <a:spLocks noChangeArrowheads="1"/>
              </p:cNvSpPr>
              <p:nvPr/>
            </p:nvSpPr>
            <p:spPr bwMode="auto">
              <a:xfrm>
                <a:off x="4512" y="1008"/>
                <a:ext cx="784" cy="240"/>
              </a:xfrm>
              <a:prstGeom prst="ellipse">
                <a:avLst/>
              </a:prstGeom>
              <a:ln w="25400">
                <a:solidFill>
                  <a:schemeClr val="tx1"/>
                </a:solidFill>
                <a:round/>
                <a:headEnd/>
                <a:tailEnd/>
              </a:ln>
            </p:spPr>
            <p:txBody>
              <a:bodyPr wrap="none" anchor="ctr"/>
              <a:lstStyle/>
              <a:p>
                <a:endParaRPr lang="ar-SA"/>
              </a:p>
            </p:txBody>
          </p:sp>
          <p:sp useBgFill="1">
            <p:nvSpPr>
              <p:cNvPr id="13" name="Oval 8">
                <a:extLst>
                  <a:ext uri="{FF2B5EF4-FFF2-40B4-BE49-F238E27FC236}">
                    <a16:creationId xmlns:a16="http://schemas.microsoft.com/office/drawing/2014/main" id="{D8C92FB3-62BF-BE46-FE19-A04F7EAC266C}"/>
                  </a:ext>
                </a:extLst>
              </p:cNvPr>
              <p:cNvSpPr>
                <a:spLocks noChangeArrowheads="1"/>
              </p:cNvSpPr>
              <p:nvPr/>
            </p:nvSpPr>
            <p:spPr bwMode="auto">
              <a:xfrm>
                <a:off x="4496" y="896"/>
                <a:ext cx="784" cy="240"/>
              </a:xfrm>
              <a:prstGeom prst="ellipse">
                <a:avLst/>
              </a:prstGeom>
              <a:ln w="25400">
                <a:solidFill>
                  <a:schemeClr val="tx1"/>
                </a:solidFill>
                <a:round/>
                <a:headEnd/>
                <a:tailEnd/>
              </a:ln>
            </p:spPr>
            <p:txBody>
              <a:bodyPr wrap="none" anchor="ctr"/>
              <a:lstStyle/>
              <a:p>
                <a:endParaRPr lang="ar-SA"/>
              </a:p>
            </p:txBody>
          </p:sp>
          <p:sp useBgFill="1">
            <p:nvSpPr>
              <p:cNvPr id="14" name="Oval 9">
                <a:extLst>
                  <a:ext uri="{FF2B5EF4-FFF2-40B4-BE49-F238E27FC236}">
                    <a16:creationId xmlns:a16="http://schemas.microsoft.com/office/drawing/2014/main" id="{952352F2-6B39-563A-7EED-B7B40CF8A503}"/>
                  </a:ext>
                </a:extLst>
              </p:cNvPr>
              <p:cNvSpPr>
                <a:spLocks noChangeArrowheads="1"/>
              </p:cNvSpPr>
              <p:nvPr/>
            </p:nvSpPr>
            <p:spPr bwMode="auto">
              <a:xfrm>
                <a:off x="4496" y="800"/>
                <a:ext cx="784" cy="240"/>
              </a:xfrm>
              <a:prstGeom prst="ellipse">
                <a:avLst/>
              </a:prstGeom>
              <a:ln w="25400">
                <a:solidFill>
                  <a:schemeClr val="tx1"/>
                </a:solidFill>
                <a:round/>
                <a:headEnd/>
                <a:tailEnd/>
              </a:ln>
            </p:spPr>
            <p:txBody>
              <a:bodyPr wrap="none" anchor="ctr"/>
              <a:lstStyle/>
              <a:p>
                <a:endParaRPr lang="ar-SA"/>
              </a:p>
            </p:txBody>
          </p:sp>
          <p:sp>
            <p:nvSpPr>
              <p:cNvPr id="15" name="Line 10">
                <a:extLst>
                  <a:ext uri="{FF2B5EF4-FFF2-40B4-BE49-F238E27FC236}">
                    <a16:creationId xmlns:a16="http://schemas.microsoft.com/office/drawing/2014/main" id="{2FEF97DE-9008-CDE0-B5AB-9DA9F22C889B}"/>
                  </a:ext>
                </a:extLst>
              </p:cNvPr>
              <p:cNvSpPr>
                <a:spLocks noChangeShapeType="1"/>
              </p:cNvSpPr>
              <p:nvPr/>
            </p:nvSpPr>
            <p:spPr bwMode="auto">
              <a:xfrm>
                <a:off x="4876" y="908"/>
                <a:ext cx="152" cy="12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6" name="Line 11">
                <a:extLst>
                  <a:ext uri="{FF2B5EF4-FFF2-40B4-BE49-F238E27FC236}">
                    <a16:creationId xmlns:a16="http://schemas.microsoft.com/office/drawing/2014/main" id="{11B6280A-575C-BDB2-04BC-8305FBF32A3B}"/>
                  </a:ext>
                </a:extLst>
              </p:cNvPr>
              <p:cNvSpPr>
                <a:spLocks noChangeShapeType="1"/>
              </p:cNvSpPr>
              <p:nvPr/>
            </p:nvSpPr>
            <p:spPr bwMode="auto">
              <a:xfrm>
                <a:off x="4860" y="892"/>
                <a:ext cx="376" cy="56"/>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grpSp>
            <p:nvGrpSpPr>
              <p:cNvPr id="17" name="Group 12">
                <a:extLst>
                  <a:ext uri="{FF2B5EF4-FFF2-40B4-BE49-F238E27FC236}">
                    <a16:creationId xmlns:a16="http://schemas.microsoft.com/office/drawing/2014/main" id="{3F4D9B7E-EAC7-0C16-4079-84B9EF0B8AFD}"/>
                  </a:ext>
                </a:extLst>
              </p:cNvPr>
              <p:cNvGrpSpPr>
                <a:grpSpLocks/>
              </p:cNvGrpSpPr>
              <p:nvPr/>
            </p:nvGrpSpPr>
            <p:grpSpPr bwMode="auto">
              <a:xfrm>
                <a:off x="4632" y="856"/>
                <a:ext cx="520" cy="456"/>
                <a:chOff x="4272" y="632"/>
                <a:chExt cx="520" cy="456"/>
              </a:xfrm>
            </p:grpSpPr>
            <p:sp>
              <p:nvSpPr>
                <p:cNvPr id="18" name="Oval 13">
                  <a:extLst>
                    <a:ext uri="{FF2B5EF4-FFF2-40B4-BE49-F238E27FC236}">
                      <a16:creationId xmlns:a16="http://schemas.microsoft.com/office/drawing/2014/main" id="{3B279E85-998E-4673-8DB3-ECC1C652F7CD}"/>
                    </a:ext>
                  </a:extLst>
                </p:cNvPr>
                <p:cNvSpPr>
                  <a:spLocks noChangeArrowheads="1"/>
                </p:cNvSpPr>
                <p:nvPr/>
              </p:nvSpPr>
              <p:spPr bwMode="auto">
                <a:xfrm>
                  <a:off x="4272" y="947"/>
                  <a:ext cx="520" cy="141"/>
                </a:xfrm>
                <a:prstGeom prst="ellipse">
                  <a:avLst/>
                </a:prstGeom>
                <a:noFill/>
                <a:ln w="2540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ar-SA"/>
                </a:p>
              </p:txBody>
            </p:sp>
            <p:sp>
              <p:nvSpPr>
                <p:cNvPr id="19" name="Oval 14">
                  <a:extLst>
                    <a:ext uri="{FF2B5EF4-FFF2-40B4-BE49-F238E27FC236}">
                      <a16:creationId xmlns:a16="http://schemas.microsoft.com/office/drawing/2014/main" id="{2F8EF427-5B60-92DA-711F-E889F379D69B}"/>
                    </a:ext>
                  </a:extLst>
                </p:cNvPr>
                <p:cNvSpPr>
                  <a:spLocks noChangeArrowheads="1"/>
                </p:cNvSpPr>
                <p:nvPr/>
              </p:nvSpPr>
              <p:spPr bwMode="auto">
                <a:xfrm>
                  <a:off x="4280" y="632"/>
                  <a:ext cx="496" cy="128"/>
                </a:xfrm>
                <a:prstGeom prst="ellipse">
                  <a:avLst/>
                </a:prstGeom>
                <a:noFill/>
                <a:ln w="2540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ar-SA"/>
                </a:p>
              </p:txBody>
            </p:sp>
            <p:sp>
              <p:nvSpPr>
                <p:cNvPr id="20" name="Line 15">
                  <a:extLst>
                    <a:ext uri="{FF2B5EF4-FFF2-40B4-BE49-F238E27FC236}">
                      <a16:creationId xmlns:a16="http://schemas.microsoft.com/office/drawing/2014/main" id="{925D97BC-7518-AE1E-3C21-11752EDD5992}"/>
                    </a:ext>
                  </a:extLst>
                </p:cNvPr>
                <p:cNvSpPr>
                  <a:spLocks noChangeShapeType="1"/>
                </p:cNvSpPr>
                <p:nvPr/>
              </p:nvSpPr>
              <p:spPr bwMode="auto">
                <a:xfrm>
                  <a:off x="4272" y="696"/>
                  <a:ext cx="0" cy="320"/>
                </a:xfrm>
                <a:prstGeom prst="line">
                  <a:avLst/>
                </a:prstGeom>
                <a:noFill/>
                <a:ln w="25400">
                  <a:solidFill>
                    <a:schemeClr val="accent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 name="Line 16">
                  <a:extLst>
                    <a:ext uri="{FF2B5EF4-FFF2-40B4-BE49-F238E27FC236}">
                      <a16:creationId xmlns:a16="http://schemas.microsoft.com/office/drawing/2014/main" id="{470865DB-8A1E-69C6-4A08-16C516CC60B2}"/>
                    </a:ext>
                  </a:extLst>
                </p:cNvPr>
                <p:cNvSpPr>
                  <a:spLocks noChangeShapeType="1"/>
                </p:cNvSpPr>
                <p:nvPr/>
              </p:nvSpPr>
              <p:spPr bwMode="auto">
                <a:xfrm>
                  <a:off x="4776" y="696"/>
                  <a:ext cx="0" cy="344"/>
                </a:xfrm>
                <a:prstGeom prst="line">
                  <a:avLst/>
                </a:prstGeom>
                <a:noFill/>
                <a:ln w="25400">
                  <a:solidFill>
                    <a:schemeClr val="accent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grpSp>
        </p:grpSp>
        <p:sp>
          <p:nvSpPr>
            <p:cNvPr id="7" name="Oval 17">
              <a:extLst>
                <a:ext uri="{FF2B5EF4-FFF2-40B4-BE49-F238E27FC236}">
                  <a16:creationId xmlns:a16="http://schemas.microsoft.com/office/drawing/2014/main" id="{FF6F3676-E8EA-6C67-640B-EA4EB4C71D9A}"/>
                </a:ext>
              </a:extLst>
            </p:cNvPr>
            <p:cNvSpPr>
              <a:spLocks noChangeArrowheads="1"/>
            </p:cNvSpPr>
            <p:nvPr/>
          </p:nvSpPr>
          <p:spPr bwMode="auto">
            <a:xfrm>
              <a:off x="4876800" y="914400"/>
              <a:ext cx="1371600" cy="1295400"/>
            </a:xfrm>
            <a:prstGeom prst="ellipse">
              <a:avLst/>
            </a:prstGeom>
            <a:solidFill>
              <a:srgbClr val="FF66CC"/>
            </a:solidFill>
            <a:ln w="38100">
              <a:solidFill>
                <a:schemeClr val="tx1"/>
              </a:solidFill>
              <a:round/>
              <a:headEnd/>
              <a:tailEnd/>
            </a:ln>
          </p:spPr>
          <p:txBody>
            <a:bodyPr wrap="none" lIns="90478" tIns="44445" rIns="90478" bIns="44445" anchor="ctr"/>
            <a:lstStyle/>
            <a:p>
              <a:pPr marL="228600" indent="-228600" algn="ctr">
                <a:lnSpc>
                  <a:spcPct val="80000"/>
                </a:lnSpc>
                <a:spcBef>
                  <a:spcPct val="20000"/>
                </a:spcBef>
                <a:buSzPct val="100000"/>
              </a:pPr>
              <a:r>
                <a:rPr lang="en-US" sz="2200" b="1">
                  <a:latin typeface="Comic Sans MS" pitchFamily="66" charset="0"/>
                </a:rPr>
                <a:t>File</a:t>
              </a:r>
            </a:p>
            <a:p>
              <a:pPr marL="228600" indent="-228600" algn="ctr">
                <a:lnSpc>
                  <a:spcPct val="80000"/>
                </a:lnSpc>
                <a:spcBef>
                  <a:spcPct val="20000"/>
                </a:spcBef>
                <a:buSzPct val="100000"/>
              </a:pPr>
              <a:r>
                <a:rPr lang="en-US" sz="2200" b="1">
                  <a:latin typeface="Comic Sans MS" pitchFamily="66" charset="0"/>
                </a:rPr>
                <a:t>System</a:t>
              </a:r>
            </a:p>
          </p:txBody>
        </p:sp>
        <p:sp>
          <p:nvSpPr>
            <p:cNvPr id="8" name="AutoShape 18">
              <a:extLst>
                <a:ext uri="{FF2B5EF4-FFF2-40B4-BE49-F238E27FC236}">
                  <a16:creationId xmlns:a16="http://schemas.microsoft.com/office/drawing/2014/main" id="{1351B2B0-D848-EE7C-5500-2DC595357651}"/>
                </a:ext>
              </a:extLst>
            </p:cNvPr>
            <p:cNvSpPr>
              <a:spLocks noChangeArrowheads="1"/>
            </p:cNvSpPr>
            <p:nvPr/>
          </p:nvSpPr>
          <p:spPr bwMode="auto">
            <a:xfrm>
              <a:off x="6324600" y="1371600"/>
              <a:ext cx="838200" cy="381000"/>
            </a:xfrm>
            <a:prstGeom prst="rightArrow">
              <a:avLst>
                <a:gd name="adj1" fmla="val 50000"/>
                <a:gd name="adj2" fmla="val 55000"/>
              </a:avLst>
            </a:prstGeom>
            <a:solidFill>
              <a:srgbClr val="FF66CC"/>
            </a:solidFill>
            <a:ln w="38100">
              <a:solidFill>
                <a:schemeClr val="tx1"/>
              </a:solidFill>
              <a:miter lim="800000"/>
              <a:headEnd/>
              <a:tailEnd/>
            </a:ln>
          </p:spPr>
          <p:txBody>
            <a:bodyPr wrap="none" lIns="90478" tIns="44445" rIns="90478" bIns="44445" anchor="ctr"/>
            <a:lstStyle/>
            <a:p>
              <a:endParaRPr lang="ar-SA"/>
            </a:p>
          </p:txBody>
        </p:sp>
        <p:sp>
          <p:nvSpPr>
            <p:cNvPr id="9" name="AutoShape 19">
              <a:extLst>
                <a:ext uri="{FF2B5EF4-FFF2-40B4-BE49-F238E27FC236}">
                  <a16:creationId xmlns:a16="http://schemas.microsoft.com/office/drawing/2014/main" id="{AA1D361D-F9E5-ECD3-6156-E54540F6E628}"/>
                </a:ext>
              </a:extLst>
            </p:cNvPr>
            <p:cNvSpPr>
              <a:spLocks noChangeArrowheads="1"/>
            </p:cNvSpPr>
            <p:nvPr/>
          </p:nvSpPr>
          <p:spPr bwMode="auto">
            <a:xfrm>
              <a:off x="3962400" y="1371600"/>
              <a:ext cx="838200" cy="381000"/>
            </a:xfrm>
            <a:prstGeom prst="rightArrow">
              <a:avLst>
                <a:gd name="adj1" fmla="val 50000"/>
                <a:gd name="adj2" fmla="val 55000"/>
              </a:avLst>
            </a:prstGeom>
            <a:solidFill>
              <a:srgbClr val="FF66CC"/>
            </a:solidFill>
            <a:ln w="38100">
              <a:solidFill>
                <a:schemeClr val="tx1"/>
              </a:solidFill>
              <a:miter lim="800000"/>
              <a:headEnd/>
              <a:tailEnd/>
            </a:ln>
          </p:spPr>
          <p:txBody>
            <a:bodyPr wrap="none" lIns="90478" tIns="44445" rIns="90478" bIns="44445" anchor="ctr"/>
            <a:lstStyle/>
            <a:p>
              <a:endParaRPr lang="ar-SA"/>
            </a:p>
          </p:txBody>
        </p:sp>
        <p:pic>
          <p:nvPicPr>
            <p:cNvPr id="10" name="Picture 21">
              <a:extLst>
                <a:ext uri="{FF2B5EF4-FFF2-40B4-BE49-F238E27FC236}">
                  <a16:creationId xmlns:a16="http://schemas.microsoft.com/office/drawing/2014/main" id="{4138D0D4-B7DD-F3DB-B067-1C1A110475B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762000"/>
              <a:ext cx="143668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grpSp>
      <p:sp>
        <p:nvSpPr>
          <p:cNvPr id="41" name="TextBox 40">
            <a:extLst>
              <a:ext uri="{FF2B5EF4-FFF2-40B4-BE49-F238E27FC236}">
                <a16:creationId xmlns:a16="http://schemas.microsoft.com/office/drawing/2014/main" id="{34F808EB-FF9C-D751-CFEC-7362BEB1A685}"/>
              </a:ext>
            </a:extLst>
          </p:cNvPr>
          <p:cNvSpPr txBox="1"/>
          <p:nvPr/>
        </p:nvSpPr>
        <p:spPr>
          <a:xfrm>
            <a:off x="577646" y="2683183"/>
            <a:ext cx="8755625" cy="3366563"/>
          </a:xfrm>
          <a:prstGeom prst="rect">
            <a:avLst/>
          </a:prstGeom>
          <a:noFill/>
        </p:spPr>
        <p:txBody>
          <a:bodyPr wrap="square">
            <a:spAutoFit/>
          </a:bodyPr>
          <a:lstStyle/>
          <a:p>
            <a:pPr marL="285750" indent="-285750" eaLnBrk="1" hangingPunct="1">
              <a:lnSpc>
                <a:spcPct val="150000"/>
              </a:lnSpc>
              <a:buFont typeface="Arial" panose="020B0604020202020204" pitchFamily="34" charset="0"/>
              <a:buChar char="•"/>
            </a:pPr>
            <a:r>
              <a:rPr lang="en-US" sz="1600" b="1" dirty="0"/>
              <a:t>What happens if user says: give me bytes 2—12?</a:t>
            </a:r>
          </a:p>
          <a:p>
            <a:pPr marL="742950" lvl="1" indent="-285750" eaLnBrk="1" hangingPunct="1">
              <a:lnSpc>
                <a:spcPct val="150000"/>
              </a:lnSpc>
              <a:buFont typeface="Wingdings" panose="05000000000000000000" pitchFamily="2" charset="2"/>
              <a:buChar char="Ø"/>
            </a:pPr>
            <a:r>
              <a:rPr lang="en-US" sz="1600" b="1" dirty="0"/>
              <a:t>Fetch block corresponding to those bytes</a:t>
            </a:r>
          </a:p>
          <a:p>
            <a:pPr marL="742950" lvl="1" indent="-285750" eaLnBrk="1" hangingPunct="1">
              <a:lnSpc>
                <a:spcPct val="150000"/>
              </a:lnSpc>
              <a:buFont typeface="Wingdings" panose="05000000000000000000" pitchFamily="2" charset="2"/>
              <a:buChar char="Ø"/>
            </a:pPr>
            <a:r>
              <a:rPr lang="en-US" sz="1600" b="1" dirty="0"/>
              <a:t>Return just the correct portion of the block</a:t>
            </a:r>
          </a:p>
          <a:p>
            <a:pPr marL="285750" indent="-285750" eaLnBrk="1" hangingPunct="1">
              <a:lnSpc>
                <a:spcPct val="150000"/>
              </a:lnSpc>
              <a:buFont typeface="Arial" panose="020B0604020202020204" pitchFamily="34" charset="0"/>
              <a:buChar char="•"/>
            </a:pPr>
            <a:r>
              <a:rPr lang="en-US" sz="1600" b="1" dirty="0"/>
              <a:t>What about: write bytes 2—12?</a:t>
            </a:r>
          </a:p>
          <a:p>
            <a:pPr marL="742950" lvl="1" indent="-285750" eaLnBrk="1" hangingPunct="1">
              <a:lnSpc>
                <a:spcPct val="150000"/>
              </a:lnSpc>
              <a:buFont typeface="Wingdings" panose="05000000000000000000" pitchFamily="2" charset="2"/>
              <a:buChar char="Ø"/>
            </a:pPr>
            <a:r>
              <a:rPr lang="en-US" sz="1600" b="1" dirty="0"/>
              <a:t>Fetch block</a:t>
            </a:r>
          </a:p>
          <a:p>
            <a:pPr marL="742950" lvl="1" indent="-285750" eaLnBrk="1" hangingPunct="1">
              <a:lnSpc>
                <a:spcPct val="150000"/>
              </a:lnSpc>
              <a:buFont typeface="Wingdings" panose="05000000000000000000" pitchFamily="2" charset="2"/>
              <a:buChar char="Ø"/>
            </a:pPr>
            <a:r>
              <a:rPr lang="en-US" sz="1600" b="1" dirty="0"/>
              <a:t>Modify portion</a:t>
            </a:r>
          </a:p>
          <a:p>
            <a:pPr marL="742950" lvl="1" indent="-285750" eaLnBrk="1" hangingPunct="1">
              <a:lnSpc>
                <a:spcPct val="150000"/>
              </a:lnSpc>
              <a:buFont typeface="Wingdings" panose="05000000000000000000" pitchFamily="2" charset="2"/>
              <a:buChar char="Ø"/>
            </a:pPr>
            <a:r>
              <a:rPr lang="en-US" sz="1600" b="1" dirty="0"/>
              <a:t>Write out Block</a:t>
            </a:r>
          </a:p>
          <a:p>
            <a:pPr marL="285750" indent="-285750" eaLnBrk="1" hangingPunct="1">
              <a:lnSpc>
                <a:spcPct val="150000"/>
              </a:lnSpc>
              <a:buFont typeface="Arial" panose="020B0604020202020204" pitchFamily="34" charset="0"/>
              <a:buChar char="•"/>
            </a:pPr>
            <a:r>
              <a:rPr lang="en-US" sz="1600" b="1" dirty="0"/>
              <a:t>Everything inside File System is in whole size blocks</a:t>
            </a:r>
          </a:p>
          <a:p>
            <a:pPr marL="685800" lvl="1" indent="-228600" eaLnBrk="1" hangingPunct="1">
              <a:lnSpc>
                <a:spcPct val="150000"/>
              </a:lnSpc>
            </a:pPr>
            <a:r>
              <a:rPr lang="en-US" sz="1600" b="1" dirty="0">
                <a:solidFill>
                  <a:srgbClr val="FF0000"/>
                </a:solidFill>
                <a:sym typeface="Symbol" pitchFamily="18" charset="2"/>
              </a:rPr>
              <a:t>file is a collection of blocks</a:t>
            </a:r>
            <a:r>
              <a:rPr lang="en-US" sz="1600" b="1" dirty="0">
                <a:sym typeface="Symbol" pitchFamily="18" charset="2"/>
              </a:rPr>
              <a:t> (i.e. systems view inside OS)</a:t>
            </a:r>
            <a:endParaRPr lang="en-US" sz="1600" b="1" dirty="0"/>
          </a:p>
        </p:txBody>
      </p:sp>
    </p:spTree>
    <p:extLst>
      <p:ext uri="{BB962C8B-B14F-4D97-AF65-F5344CB8AC3E}">
        <p14:creationId xmlns:p14="http://schemas.microsoft.com/office/powerpoint/2010/main" val="18366604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5">
            <a:extLst>
              <a:ext uri="{FF2B5EF4-FFF2-40B4-BE49-F238E27FC236}">
                <a16:creationId xmlns:a16="http://schemas.microsoft.com/office/drawing/2014/main" id="{1B08F1F3-7C6D-8942-E11F-E80731958F57}"/>
              </a:ext>
            </a:extLst>
          </p:cNvPr>
          <p:cNvSpPr>
            <a:spLocks noGrp="1"/>
          </p:cNvSpPr>
          <p:nvPr>
            <p:ph type="sldNum" sz="quarter" idx="4294967295"/>
          </p:nvPr>
        </p:nvSpPr>
        <p:spPr bwMode="auto">
          <a:xfrm>
            <a:off x="6553200" y="6245225"/>
            <a:ext cx="2133600" cy="4762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5000"/>
              </a:spcBef>
              <a:buClr>
                <a:srgbClr val="993300"/>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pitchFamily="2" charset="2"/>
              <a:buChar char="l"/>
              <a:defRPr kumimoji="1" sz="2000">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sz="2000">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sz="2000">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sz="2000">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9pPr>
          </a:lstStyle>
          <a:p>
            <a:pPr>
              <a:spcBef>
                <a:spcPct val="0"/>
              </a:spcBef>
              <a:buClrTx/>
              <a:buSzTx/>
              <a:buFontTx/>
              <a:buNone/>
            </a:pPr>
            <a:fld id="{11E6116A-6E3A-46F0-8628-455CD5D571BD}" type="slidenum">
              <a:rPr kumimoji="0" lang="en-US" altLang="ar-EG" sz="1800">
                <a:latin typeface="Verdana" panose="020B0604030504040204" pitchFamily="34" charset="0"/>
              </a:rPr>
              <a:pPr>
                <a:spcBef>
                  <a:spcPct val="0"/>
                </a:spcBef>
                <a:buClrTx/>
                <a:buSzTx/>
                <a:buFontTx/>
                <a:buNone/>
              </a:pPr>
              <a:t>15</a:t>
            </a:fld>
            <a:endParaRPr kumimoji="0" lang="en-US" altLang="ar-EG" sz="1800">
              <a:latin typeface="Verdana" panose="020B0604030504040204" pitchFamily="34" charset="0"/>
            </a:endParaRPr>
          </a:p>
        </p:txBody>
      </p:sp>
      <p:sp>
        <p:nvSpPr>
          <p:cNvPr id="28675" name="Rectangle 2">
            <a:extLst>
              <a:ext uri="{FF2B5EF4-FFF2-40B4-BE49-F238E27FC236}">
                <a16:creationId xmlns:a16="http://schemas.microsoft.com/office/drawing/2014/main" id="{97ED658D-5E4A-61F5-686E-746F300DB915}"/>
              </a:ext>
            </a:extLst>
          </p:cNvPr>
          <p:cNvSpPr>
            <a:spLocks noGrp="1" noChangeArrowheads="1"/>
          </p:cNvSpPr>
          <p:nvPr>
            <p:ph type="title"/>
          </p:nvPr>
        </p:nvSpPr>
        <p:spPr>
          <a:xfrm>
            <a:off x="457200" y="507182"/>
            <a:ext cx="8229600" cy="422275"/>
          </a:xfrm>
        </p:spPr>
        <p:txBody>
          <a:bodyPr/>
          <a:lstStyle/>
          <a:p>
            <a:pPr eaLnBrk="1" hangingPunct="1"/>
            <a:r>
              <a:rPr lang="en-US" altLang="ar-EG" dirty="0">
                <a:solidFill>
                  <a:schemeClr val="bg1"/>
                </a:solidFill>
              </a:rPr>
              <a:t>File Systems (Cont.)</a:t>
            </a:r>
          </a:p>
        </p:txBody>
      </p:sp>
      <p:sp>
        <p:nvSpPr>
          <p:cNvPr id="28676" name="Rectangle 3">
            <a:extLst>
              <a:ext uri="{FF2B5EF4-FFF2-40B4-BE49-F238E27FC236}">
                <a16:creationId xmlns:a16="http://schemas.microsoft.com/office/drawing/2014/main" id="{30180D90-343C-826F-0676-490DB8176E0C}"/>
              </a:ext>
            </a:extLst>
          </p:cNvPr>
          <p:cNvSpPr>
            <a:spLocks noGrp="1" noChangeArrowheads="1"/>
          </p:cNvSpPr>
          <p:nvPr>
            <p:ph type="body" idx="1"/>
          </p:nvPr>
        </p:nvSpPr>
        <p:spPr>
          <a:xfrm>
            <a:off x="141287" y="1287565"/>
            <a:ext cx="8810625" cy="6142037"/>
          </a:xfrm>
        </p:spPr>
        <p:txBody>
          <a:bodyPr/>
          <a:lstStyle/>
          <a:p>
            <a:r>
              <a:rPr lang="en-US" altLang="ar-EG" sz="1600" b="1" dirty="0"/>
              <a:t>A </a:t>
            </a:r>
            <a:r>
              <a:rPr lang="en-US" altLang="ar-EG" sz="1600" b="1" dirty="0">
                <a:solidFill>
                  <a:srgbClr val="C00000"/>
                </a:solidFill>
              </a:rPr>
              <a:t>file system</a:t>
            </a:r>
            <a:r>
              <a:rPr lang="en-US" altLang="ar-EG" sz="1600" b="1" dirty="0"/>
              <a:t> provides an </a:t>
            </a:r>
            <a:r>
              <a:rPr lang="en-US" altLang="ar-EG" sz="1600" b="1" dirty="0">
                <a:solidFill>
                  <a:srgbClr val="FF0000"/>
                </a:solidFill>
              </a:rPr>
              <a:t>abstraction</a:t>
            </a:r>
            <a:r>
              <a:rPr lang="en-US" altLang="ar-EG" sz="1600" b="1" dirty="0"/>
              <a:t> for </a:t>
            </a:r>
            <a:r>
              <a:rPr lang="en-US" altLang="ar-EG" sz="1600" b="1" dirty="0">
                <a:solidFill>
                  <a:srgbClr val="0070C0"/>
                </a:solidFill>
              </a:rPr>
              <a:t>storing</a:t>
            </a:r>
            <a:r>
              <a:rPr lang="en-US" altLang="ar-EG" sz="1600" b="1" dirty="0"/>
              <a:t>, </a:t>
            </a:r>
            <a:r>
              <a:rPr lang="en-US" altLang="ar-EG" sz="1600" b="1" dirty="0">
                <a:solidFill>
                  <a:srgbClr val="0070C0"/>
                </a:solidFill>
              </a:rPr>
              <a:t>organizing</a:t>
            </a:r>
            <a:r>
              <a:rPr lang="en-US" altLang="ar-EG" sz="1600" b="1" dirty="0"/>
              <a:t> and </a:t>
            </a:r>
            <a:r>
              <a:rPr lang="en-US" altLang="ar-EG" sz="1600" b="1" dirty="0">
                <a:solidFill>
                  <a:srgbClr val="0070C0"/>
                </a:solidFill>
              </a:rPr>
              <a:t>accessing</a:t>
            </a:r>
            <a:r>
              <a:rPr lang="en-US" altLang="ar-EG" sz="1600" b="1" dirty="0"/>
              <a:t> </a:t>
            </a:r>
            <a:r>
              <a:rPr lang="en-US" altLang="ar-EG" sz="1600" b="1" dirty="0">
                <a:solidFill>
                  <a:srgbClr val="C00000"/>
                </a:solidFill>
              </a:rPr>
              <a:t>persistent data.</a:t>
            </a:r>
            <a:r>
              <a:rPr lang="en-US" altLang="ar-EG" sz="1600" b="1" dirty="0"/>
              <a:t> It is a Layer of OS that </a:t>
            </a:r>
            <a:r>
              <a:rPr lang="en-US" altLang="ar-EG" sz="1600" b="1" dirty="0">
                <a:solidFill>
                  <a:srgbClr val="C00000"/>
                </a:solidFill>
              </a:rPr>
              <a:t>transforms</a:t>
            </a:r>
            <a:r>
              <a:rPr lang="en-US" altLang="ar-EG" sz="1600" b="1" dirty="0"/>
              <a:t> </a:t>
            </a:r>
            <a:r>
              <a:rPr lang="en-US" altLang="ar-EG" sz="1600" b="1" dirty="0">
                <a:solidFill>
                  <a:srgbClr val="0070C0"/>
                </a:solidFill>
              </a:rPr>
              <a:t>block interface of disks (or other block devices) into Files, Directories</a:t>
            </a:r>
            <a:r>
              <a:rPr lang="en-US" altLang="ar-EG" sz="1600" b="1" dirty="0"/>
              <a:t>, etc.</a:t>
            </a:r>
          </a:p>
          <a:p>
            <a:pPr lvl="1"/>
            <a:r>
              <a:rPr lang="en-US" altLang="ar-EG" sz="1600" b="1" dirty="0"/>
              <a:t>File-system data is organized as logical files</a:t>
            </a:r>
          </a:p>
          <a:p>
            <a:pPr lvl="2"/>
            <a:r>
              <a:rPr lang="en-US" altLang="ar-EG" sz="1600" b="1" dirty="0"/>
              <a:t>Accessed via system calls</a:t>
            </a:r>
          </a:p>
          <a:p>
            <a:pPr lvl="2"/>
            <a:r>
              <a:rPr lang="en-US" altLang="ar-EG" sz="1600" b="1" dirty="0"/>
              <a:t>Files have names and are organized as directories</a:t>
            </a:r>
          </a:p>
          <a:p>
            <a:pPr lvl="1" eaLnBrk="1" hangingPunct="1"/>
            <a:r>
              <a:rPr lang="en-US" altLang="ar-EG" sz="1600" b="1" dirty="0">
                <a:solidFill>
                  <a:srgbClr val="FF0000"/>
                </a:solidFill>
              </a:rPr>
              <a:t>Directory</a:t>
            </a:r>
            <a:r>
              <a:rPr lang="en-US" altLang="ar-EG" sz="1600" b="1" dirty="0">
                <a:solidFill>
                  <a:srgbClr val="0070C0"/>
                </a:solidFill>
              </a:rPr>
              <a:t> structure maintains info of all files in the volume</a:t>
            </a:r>
          </a:p>
          <a:p>
            <a:pPr lvl="2" eaLnBrk="1" hangingPunct="1"/>
            <a:r>
              <a:rPr lang="en-US" altLang="ar-EG" sz="1600" b="1" dirty="0"/>
              <a:t>Name, location, size, type, …</a:t>
            </a:r>
          </a:p>
          <a:p>
            <a:pPr lvl="2" eaLnBrk="1" hangingPunct="1"/>
            <a:r>
              <a:rPr lang="en-US" altLang="ar-EG" sz="1600" b="1" dirty="0"/>
              <a:t>The list of blocks containing the data</a:t>
            </a:r>
          </a:p>
          <a:p>
            <a:pPr lvl="2" eaLnBrk="1" hangingPunct="1"/>
            <a:r>
              <a:rPr lang="en-US" altLang="ar-EG" sz="1600" b="1" dirty="0"/>
              <a:t>Other information such as access control list or permissions, owner, time of access, </a:t>
            </a:r>
            <a:r>
              <a:rPr lang="en-US" altLang="ar-EG" sz="1600" b="1" dirty="0" err="1"/>
              <a:t>etc</a:t>
            </a:r>
            <a:r>
              <a:rPr lang="en-US" altLang="ar-EG" sz="1600" b="1" dirty="0"/>
              <a:t>?</a:t>
            </a:r>
          </a:p>
          <a:p>
            <a:pPr lvl="1" eaLnBrk="1" hangingPunct="1"/>
            <a:endParaRPr lang="en-US" altLang="ar-EG" b="1" dirty="0">
              <a:solidFill>
                <a:srgbClr val="3366FF"/>
              </a:solidFill>
            </a:endParaRPr>
          </a:p>
          <a:p>
            <a:pPr eaLnBrk="1" hangingPunct="1"/>
            <a:endParaRPr lang="en-US" altLang="ar-EG" b="1" dirty="0"/>
          </a:p>
        </p:txBody>
      </p:sp>
      <p:pic>
        <p:nvPicPr>
          <p:cNvPr id="28677" name="Picture 5">
            <a:extLst>
              <a:ext uri="{FF2B5EF4-FFF2-40B4-BE49-F238E27FC236}">
                <a16:creationId xmlns:a16="http://schemas.microsoft.com/office/drawing/2014/main" id="{88A46335-2FD8-B5D5-055B-8E6182B313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425" y="4719638"/>
            <a:ext cx="8791575" cy="192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Number Placeholder 5">
            <a:extLst>
              <a:ext uri="{FF2B5EF4-FFF2-40B4-BE49-F238E27FC236}">
                <a16:creationId xmlns:a16="http://schemas.microsoft.com/office/drawing/2014/main" id="{DD45D575-9E95-C418-FC44-C0005AA1AF99}"/>
              </a:ext>
            </a:extLst>
          </p:cNvPr>
          <p:cNvSpPr>
            <a:spLocks noGrp="1"/>
          </p:cNvSpPr>
          <p:nvPr>
            <p:ph type="sldNum" sz="quarter" idx="4294967295"/>
          </p:nvPr>
        </p:nvSpPr>
        <p:spPr bwMode="auto">
          <a:xfrm>
            <a:off x="6553200" y="62484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5000"/>
              </a:spcBef>
              <a:buClr>
                <a:srgbClr val="993300"/>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pitchFamily="2" charset="2"/>
              <a:buChar char="l"/>
              <a:defRPr kumimoji="1" sz="2000">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sz="2000">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sz="2000">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sz="2000">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9pPr>
          </a:lstStyle>
          <a:p>
            <a:pPr>
              <a:spcBef>
                <a:spcPct val="0"/>
              </a:spcBef>
              <a:buClrTx/>
              <a:buSzTx/>
              <a:buFontTx/>
              <a:buNone/>
            </a:pPr>
            <a:fld id="{6CDD509C-AB5D-4A02-9F53-C38D447284D8}" type="slidenum">
              <a:rPr kumimoji="0" lang="en-US" altLang="ar-EG" sz="1800">
                <a:latin typeface="Verdana" panose="020B0604030504040204" pitchFamily="34" charset="0"/>
              </a:rPr>
              <a:pPr>
                <a:spcBef>
                  <a:spcPct val="0"/>
                </a:spcBef>
                <a:buClrTx/>
                <a:buSzTx/>
                <a:buFontTx/>
                <a:buNone/>
              </a:pPr>
              <a:t>16</a:t>
            </a:fld>
            <a:endParaRPr kumimoji="0" lang="en-US" altLang="ar-EG" sz="1800">
              <a:latin typeface="Verdana" panose="020B0604030504040204" pitchFamily="34" charset="0"/>
            </a:endParaRPr>
          </a:p>
        </p:txBody>
      </p:sp>
      <p:sp>
        <p:nvSpPr>
          <p:cNvPr id="30723" name="Rectangle 2">
            <a:extLst>
              <a:ext uri="{FF2B5EF4-FFF2-40B4-BE49-F238E27FC236}">
                <a16:creationId xmlns:a16="http://schemas.microsoft.com/office/drawing/2014/main" id="{488E1B96-5E3E-90F1-B673-2958DEE1020F}"/>
              </a:ext>
            </a:extLst>
          </p:cNvPr>
          <p:cNvSpPr>
            <a:spLocks noGrp="1" noChangeArrowheads="1"/>
          </p:cNvSpPr>
          <p:nvPr>
            <p:ph type="title"/>
          </p:nvPr>
        </p:nvSpPr>
        <p:spPr>
          <a:xfrm>
            <a:off x="685800" y="304800"/>
            <a:ext cx="7772400" cy="314325"/>
          </a:xfrm>
        </p:spPr>
        <p:txBody>
          <a:bodyPr/>
          <a:lstStyle/>
          <a:p>
            <a:pPr eaLnBrk="1" hangingPunct="1"/>
            <a:r>
              <a:rPr lang="en-US" altLang="ar-EG" dirty="0">
                <a:solidFill>
                  <a:schemeClr val="bg1"/>
                </a:solidFill>
              </a:rPr>
              <a:t>What is a File?</a:t>
            </a:r>
          </a:p>
        </p:txBody>
      </p:sp>
      <p:sp>
        <p:nvSpPr>
          <p:cNvPr id="30724" name="Rectangle 3">
            <a:extLst>
              <a:ext uri="{FF2B5EF4-FFF2-40B4-BE49-F238E27FC236}">
                <a16:creationId xmlns:a16="http://schemas.microsoft.com/office/drawing/2014/main" id="{8AB415D7-3AF7-6459-3F19-8AD684B60300}"/>
              </a:ext>
            </a:extLst>
          </p:cNvPr>
          <p:cNvSpPr>
            <a:spLocks noGrp="1" noChangeArrowheads="1"/>
          </p:cNvSpPr>
          <p:nvPr>
            <p:ph type="body" idx="1"/>
          </p:nvPr>
        </p:nvSpPr>
        <p:spPr>
          <a:xfrm>
            <a:off x="685800" y="1685925"/>
            <a:ext cx="8759825" cy="4203700"/>
          </a:xfrm>
        </p:spPr>
        <p:txBody>
          <a:bodyPr/>
          <a:lstStyle/>
          <a:p>
            <a:pPr eaLnBrk="1" hangingPunct="1">
              <a:lnSpc>
                <a:spcPct val="90000"/>
              </a:lnSpc>
            </a:pPr>
            <a:r>
              <a:rPr lang="en-US" altLang="ar-EG" sz="2200" dirty="0"/>
              <a:t>A file is a sequence of bytes contained in multiple, ordered, </a:t>
            </a:r>
            <a:r>
              <a:rPr lang="en-US" altLang="ar-EG" sz="2200" i="1" dirty="0"/>
              <a:t>sectors</a:t>
            </a:r>
            <a:r>
              <a:rPr lang="en-US" altLang="ar-EG" sz="2200" dirty="0"/>
              <a:t> (blocks) on non-volatile devices such as disks</a:t>
            </a:r>
          </a:p>
          <a:p>
            <a:pPr lvl="1" eaLnBrk="1" hangingPunct="1">
              <a:lnSpc>
                <a:spcPct val="90000"/>
              </a:lnSpc>
            </a:pPr>
            <a:r>
              <a:rPr lang="en-US" altLang="ar-EG" sz="2200" dirty="0"/>
              <a:t>Disk space is always allocated in </a:t>
            </a:r>
            <a:r>
              <a:rPr lang="en-US" altLang="ar-EG" sz="2200" dirty="0">
                <a:solidFill>
                  <a:srgbClr val="FF0000"/>
                </a:solidFill>
              </a:rPr>
              <a:t>blocks</a:t>
            </a:r>
          </a:p>
          <a:p>
            <a:pPr eaLnBrk="1" hangingPunct="1">
              <a:lnSpc>
                <a:spcPct val="90000"/>
              </a:lnSpc>
            </a:pPr>
            <a:r>
              <a:rPr lang="en-US" altLang="ar-EG" sz="2200" dirty="0">
                <a:solidFill>
                  <a:srgbClr val="FF0000"/>
                </a:solidFill>
              </a:rPr>
              <a:t>A sector is a fixed size block of data</a:t>
            </a:r>
          </a:p>
          <a:p>
            <a:pPr lvl="1" eaLnBrk="1" hangingPunct="1">
              <a:lnSpc>
                <a:spcPct val="90000"/>
              </a:lnSpc>
            </a:pPr>
            <a:r>
              <a:rPr lang="en-US" altLang="ar-EG" sz="2200" dirty="0"/>
              <a:t>E.g., 512 bytes</a:t>
            </a:r>
          </a:p>
          <a:p>
            <a:pPr eaLnBrk="1" hangingPunct="1">
              <a:lnSpc>
                <a:spcPct val="90000"/>
              </a:lnSpc>
            </a:pPr>
            <a:r>
              <a:rPr lang="en-US" altLang="ar-EG" sz="2200" dirty="0"/>
              <a:t>Example</a:t>
            </a:r>
          </a:p>
          <a:p>
            <a:pPr lvl="1" eaLnBrk="1" hangingPunct="1">
              <a:lnSpc>
                <a:spcPct val="90000"/>
              </a:lnSpc>
            </a:pPr>
            <a:r>
              <a:rPr lang="en-US" altLang="ar-EG" sz="2200" dirty="0"/>
              <a:t>With a 512 byte sector size, a 64 MB file (MB = 1024* 1024 bytes) would have how many sectors?</a:t>
            </a:r>
          </a:p>
          <a:p>
            <a:pPr lvl="1" eaLnBrk="1" hangingPunct="1">
              <a:lnSpc>
                <a:spcPct val="90000"/>
              </a:lnSpc>
            </a:pPr>
            <a:endParaRPr lang="en-US" altLang="ar-EG" sz="2200" dirty="0"/>
          </a:p>
          <a:p>
            <a:pPr lvl="1" eaLnBrk="1" hangingPunct="1">
              <a:lnSpc>
                <a:spcPct val="90000"/>
              </a:lnSpc>
            </a:pPr>
            <a:endParaRPr lang="en-US" altLang="ar-EG" sz="2200" dirty="0"/>
          </a:p>
          <a:p>
            <a:pPr lvl="1" eaLnBrk="1" hangingPunct="1">
              <a:lnSpc>
                <a:spcPct val="90000"/>
              </a:lnSpc>
            </a:pPr>
            <a:endParaRPr lang="en-US" altLang="ar-EG" sz="2200" dirty="0"/>
          </a:p>
          <a:p>
            <a:pPr lvl="1" eaLnBrk="1" hangingPunct="1">
              <a:lnSpc>
                <a:spcPct val="90000"/>
              </a:lnSpc>
            </a:pPr>
            <a:r>
              <a:rPr lang="en-US" altLang="ar-EG" sz="2200" b="1" dirty="0">
                <a:solidFill>
                  <a:srgbClr val="FF0000"/>
                </a:solidFill>
              </a:rPr>
              <a:t>Remember Block size </a:t>
            </a:r>
            <a:r>
              <a:rPr lang="en-US" altLang="ar-EG" sz="2200" b="1" dirty="0">
                <a:solidFill>
                  <a:srgbClr val="FF0000"/>
                </a:solidFill>
                <a:sym typeface="Symbol" panose="05050102010706020507" pitchFamily="18" charset="2"/>
              </a:rPr>
              <a:t> sector size</a:t>
            </a:r>
            <a:endParaRPr lang="en-US" altLang="ar-EG" sz="2200" dirty="0"/>
          </a:p>
        </p:txBody>
      </p:sp>
      <p:graphicFrame>
        <p:nvGraphicFramePr>
          <p:cNvPr id="30725" name="Object 2">
            <a:extLst>
              <a:ext uri="{FF2B5EF4-FFF2-40B4-BE49-F238E27FC236}">
                <a16:creationId xmlns:a16="http://schemas.microsoft.com/office/drawing/2014/main" id="{47606DC0-8136-A3B8-82DF-B805191FA0A3}"/>
              </a:ext>
            </a:extLst>
          </p:cNvPr>
          <p:cNvGraphicFramePr>
            <a:graphicFrameLocks noChangeAspect="1"/>
          </p:cNvGraphicFramePr>
          <p:nvPr/>
        </p:nvGraphicFramePr>
        <p:xfrm>
          <a:off x="1282700" y="4886325"/>
          <a:ext cx="6472238" cy="1003300"/>
        </p:xfrm>
        <a:graphic>
          <a:graphicData uri="http://schemas.openxmlformats.org/presentationml/2006/ole">
            <mc:AlternateContent xmlns:mc="http://schemas.openxmlformats.org/markup-compatibility/2006">
              <mc:Choice xmlns:v="urn:schemas-microsoft-com:vml" Requires="v">
                <p:oleObj name="Equation" r:id="rId3" imgW="2540000" imgH="393700" progId="Equation.3">
                  <p:embed/>
                </p:oleObj>
              </mc:Choice>
              <mc:Fallback>
                <p:oleObj name="Equation" r:id="rId3" imgW="2540000" imgH="393700" progId="Equation.3">
                  <p:embed/>
                  <p:pic>
                    <p:nvPicPr>
                      <p:cNvPr id="30725" name="Object 2">
                        <a:extLst>
                          <a:ext uri="{FF2B5EF4-FFF2-40B4-BE49-F238E27FC236}">
                            <a16:creationId xmlns:a16="http://schemas.microsoft.com/office/drawing/2014/main" id="{47606DC0-8136-A3B8-82DF-B805191FA0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2700" y="4886325"/>
                        <a:ext cx="6472238" cy="1003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2DC7F288-D226-C987-BE49-5DA749FAF993}"/>
              </a:ext>
            </a:extLst>
          </p:cNvPr>
          <p:cNvSpPr>
            <a:spLocks noGrp="1" noChangeArrowheads="1"/>
          </p:cNvSpPr>
          <p:nvPr>
            <p:ph type="title"/>
          </p:nvPr>
        </p:nvSpPr>
        <p:spPr>
          <a:xfrm>
            <a:off x="-433438" y="393700"/>
            <a:ext cx="8229600" cy="244475"/>
          </a:xfrm>
        </p:spPr>
        <p:txBody>
          <a:bodyPr/>
          <a:lstStyle/>
          <a:p>
            <a:pPr eaLnBrk="1" hangingPunct="1"/>
            <a:r>
              <a:rPr lang="en-US" altLang="ar-EG" dirty="0">
                <a:solidFill>
                  <a:schemeClr val="bg1"/>
                </a:solidFill>
              </a:rPr>
              <a:t>Directories</a:t>
            </a:r>
            <a:endParaRPr lang="ar-SA" altLang="ar-EG" dirty="0">
              <a:solidFill>
                <a:schemeClr val="bg1"/>
              </a:solidFill>
            </a:endParaRPr>
          </a:p>
        </p:txBody>
      </p:sp>
      <p:sp>
        <p:nvSpPr>
          <p:cNvPr id="32771" name="Content Placeholder 2">
            <a:extLst>
              <a:ext uri="{FF2B5EF4-FFF2-40B4-BE49-F238E27FC236}">
                <a16:creationId xmlns:a16="http://schemas.microsoft.com/office/drawing/2014/main" id="{7890EC9C-F800-67D0-ACCD-D7ADC8AAA600}"/>
              </a:ext>
            </a:extLst>
          </p:cNvPr>
          <p:cNvSpPr>
            <a:spLocks noGrp="1" noChangeArrowheads="1"/>
          </p:cNvSpPr>
          <p:nvPr>
            <p:ph idx="1"/>
          </p:nvPr>
        </p:nvSpPr>
        <p:spPr>
          <a:xfrm>
            <a:off x="235257" y="1463675"/>
            <a:ext cx="5767388" cy="6369050"/>
          </a:xfrm>
        </p:spPr>
        <p:txBody>
          <a:bodyPr/>
          <a:lstStyle/>
          <a:p>
            <a:r>
              <a:rPr lang="en-US" altLang="ar-EG" sz="1600" dirty="0">
                <a:solidFill>
                  <a:srgbClr val="FF0000"/>
                </a:solidFill>
              </a:rPr>
              <a:t>A </a:t>
            </a:r>
            <a:r>
              <a:rPr lang="en-US" altLang="ar-EG" sz="1600" b="1" dirty="0">
                <a:solidFill>
                  <a:srgbClr val="002060"/>
                </a:solidFill>
              </a:rPr>
              <a:t>Directory</a:t>
            </a:r>
            <a:r>
              <a:rPr lang="en-US" altLang="ar-EG" sz="1600" dirty="0">
                <a:solidFill>
                  <a:srgbClr val="FF0000"/>
                </a:solidFill>
              </a:rPr>
              <a:t> Store a list of directory entries </a:t>
            </a:r>
            <a:br>
              <a:rPr lang="en-US" altLang="ar-EG" sz="1600" dirty="0">
                <a:solidFill>
                  <a:srgbClr val="FF0000"/>
                </a:solidFill>
              </a:rPr>
            </a:br>
            <a:r>
              <a:rPr lang="en-US" altLang="ar-EG" sz="1600" dirty="0">
                <a:solidFill>
                  <a:srgbClr val="FF0000"/>
                </a:solidFill>
              </a:rPr>
              <a:t>that point to files or subdirectory.</a:t>
            </a:r>
            <a:r>
              <a:rPr lang="en-US" altLang="ar-EG" sz="1600" dirty="0"/>
              <a:t> Method for naming and locating a file</a:t>
            </a:r>
          </a:p>
          <a:p>
            <a:pPr lvl="1"/>
            <a:r>
              <a:rPr lang="en-US" altLang="ar-EG" sz="1600" dirty="0"/>
              <a:t>Efficiently locate and identify files</a:t>
            </a:r>
          </a:p>
          <a:p>
            <a:pPr lvl="1"/>
            <a:r>
              <a:rPr lang="en-US" altLang="ar-EG" sz="1600" dirty="0"/>
              <a:t>Allow intuitive </a:t>
            </a:r>
            <a:r>
              <a:rPr lang="en-US" altLang="ar-EG" sz="1600" i="1" dirty="0"/>
              <a:t>grouping of objects </a:t>
            </a:r>
            <a:br>
              <a:rPr lang="en-US" altLang="ar-EG" sz="1600" i="1" dirty="0"/>
            </a:br>
            <a:r>
              <a:rPr lang="en-US" altLang="ar-EG" sz="1600" i="1" dirty="0"/>
              <a:t>like files together</a:t>
            </a:r>
          </a:p>
          <a:p>
            <a:pPr lvl="1"/>
            <a:r>
              <a:rPr lang="en-US" altLang="ar-EG" sz="1600" dirty="0"/>
              <a:t>Useful for both OS and users</a:t>
            </a:r>
          </a:p>
          <a:p>
            <a:r>
              <a:rPr lang="en-US" altLang="ar-EG" sz="1600" dirty="0"/>
              <a:t>Modern systems use hierarchical directories</a:t>
            </a:r>
          </a:p>
          <a:p>
            <a:pPr lvl="1"/>
            <a:r>
              <a:rPr lang="en-US" altLang="ar-EG" sz="1600" dirty="0"/>
              <a:t>A directory contains files or sub-directories</a:t>
            </a:r>
          </a:p>
          <a:p>
            <a:pPr lvl="1"/>
            <a:r>
              <a:rPr lang="en-US" altLang="ar-EG" sz="1600" dirty="0"/>
              <a:t>E.g., B contains entries for D, j and E</a:t>
            </a:r>
          </a:p>
          <a:p>
            <a:r>
              <a:rPr lang="en-US" altLang="ar-EG" sz="1600" dirty="0"/>
              <a:t>Files are accessed with pathnames</a:t>
            </a:r>
          </a:p>
          <a:p>
            <a:pPr lvl="1"/>
            <a:r>
              <a:rPr lang="en-US" altLang="ar-EG" sz="1600" dirty="0">
                <a:solidFill>
                  <a:srgbClr val="FF0000"/>
                </a:solidFill>
              </a:rPr>
              <a:t>Absolute pathname</a:t>
            </a:r>
            <a:r>
              <a:rPr lang="en-US" altLang="ar-EG" sz="1600" dirty="0"/>
              <a:t>. path of file from the </a:t>
            </a:r>
            <a:r>
              <a:rPr lang="en-US" altLang="ar-EG" sz="1600" dirty="0">
                <a:solidFill>
                  <a:srgbClr val="002060"/>
                </a:solidFill>
              </a:rPr>
              <a:t>root directory</a:t>
            </a:r>
            <a:r>
              <a:rPr lang="en-US" altLang="ar-EG" sz="1600" dirty="0"/>
              <a:t> e.g.  cat </a:t>
            </a:r>
            <a:r>
              <a:rPr lang="en-US" altLang="ar-EG" sz="1600" b="1" dirty="0">
                <a:solidFill>
                  <a:srgbClr val="FF0000"/>
                </a:solidFill>
              </a:rPr>
              <a:t>/</a:t>
            </a:r>
            <a:r>
              <a:rPr lang="en-US" altLang="ar-EG" sz="1600" dirty="0"/>
              <a:t>B/D/n</a:t>
            </a:r>
            <a:endParaRPr lang="ar-SA" altLang="ar-EG" sz="1600" dirty="0"/>
          </a:p>
          <a:p>
            <a:pPr lvl="1"/>
            <a:r>
              <a:rPr lang="en-US" altLang="ar-EG" sz="1600" dirty="0">
                <a:solidFill>
                  <a:srgbClr val="FF0000"/>
                </a:solidFill>
              </a:rPr>
              <a:t>Relative pathname </a:t>
            </a:r>
            <a:r>
              <a:rPr lang="en-US" altLang="ar-EG" sz="1600" dirty="0"/>
              <a:t>path from the current </a:t>
            </a:r>
            <a:r>
              <a:rPr lang="en-US" altLang="ar-EG" sz="1600" dirty="0">
                <a:solidFill>
                  <a:srgbClr val="002060"/>
                </a:solidFill>
              </a:rPr>
              <a:t>working directory</a:t>
            </a:r>
            <a:r>
              <a:rPr lang="en-US" altLang="ar-EG" sz="1600" dirty="0"/>
              <a:t> e.g. cd  B/D; cat n</a:t>
            </a:r>
          </a:p>
          <a:p>
            <a:pPr lvl="1" eaLnBrk="1" hangingPunct="1"/>
            <a:r>
              <a:rPr lang="en-US" altLang="ar-EG" sz="1600" dirty="0"/>
              <a:t>two special entries in each directory: </a:t>
            </a:r>
            <a:br>
              <a:rPr lang="en-US" altLang="ar-EG" sz="1600" dirty="0"/>
            </a:br>
            <a:r>
              <a:rPr lang="en-US" altLang="ar-EG" sz="1600" dirty="0"/>
              <a:t>“</a:t>
            </a:r>
            <a:r>
              <a:rPr lang="en-US" altLang="ar-EG" sz="1600" b="1" dirty="0">
                <a:solidFill>
                  <a:srgbClr val="FF0000"/>
                </a:solidFill>
              </a:rPr>
              <a:t>.</a:t>
            </a:r>
            <a:r>
              <a:rPr lang="en-US" altLang="ar-EG" sz="1600" dirty="0"/>
              <a:t>” for </a:t>
            </a:r>
            <a:r>
              <a:rPr lang="en-US" altLang="ar-EG" sz="1600" dirty="0">
                <a:solidFill>
                  <a:srgbClr val="FF0000"/>
                </a:solidFill>
              </a:rPr>
              <a:t>current directory</a:t>
            </a:r>
            <a:r>
              <a:rPr lang="en-US" altLang="ar-EG" sz="1600" dirty="0"/>
              <a:t> and “</a:t>
            </a:r>
            <a:r>
              <a:rPr lang="en-US" altLang="ar-EG" sz="1600" b="1" dirty="0">
                <a:solidFill>
                  <a:srgbClr val="FF0000"/>
                </a:solidFill>
              </a:rPr>
              <a:t>..</a:t>
            </a:r>
            <a:r>
              <a:rPr lang="en-US" altLang="ar-EG" sz="1600" dirty="0"/>
              <a:t>” for </a:t>
            </a:r>
            <a:r>
              <a:rPr lang="en-US" altLang="ar-EG" sz="1600" dirty="0">
                <a:solidFill>
                  <a:srgbClr val="FF0000"/>
                </a:solidFill>
              </a:rPr>
              <a:t>parent</a:t>
            </a:r>
            <a:endParaRPr lang="ar-SA" altLang="ar-EG" sz="1600" b="1" dirty="0">
              <a:solidFill>
                <a:srgbClr val="FF0000"/>
              </a:solidFill>
            </a:endParaRPr>
          </a:p>
        </p:txBody>
      </p:sp>
      <p:pic>
        <p:nvPicPr>
          <p:cNvPr id="32772" name="Picture 3">
            <a:extLst>
              <a:ext uri="{FF2B5EF4-FFF2-40B4-BE49-F238E27FC236}">
                <a16:creationId xmlns:a16="http://schemas.microsoft.com/office/drawing/2014/main" id="{982EA392-143B-2015-81E8-189B88E91B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44267" y="793934"/>
            <a:ext cx="2763991" cy="2489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23C0BF00-3CE7-DB4F-9F08-4E5A97346062}"/>
              </a:ext>
            </a:extLst>
          </p:cNvPr>
          <p:cNvSpPr txBox="1">
            <a:spLocks noChangeArrowheads="1"/>
          </p:cNvSpPr>
          <p:nvPr/>
        </p:nvSpPr>
        <p:spPr bwMode="auto">
          <a:xfrm>
            <a:off x="1884465" y="1547453"/>
            <a:ext cx="6600774" cy="4558379"/>
          </a:xfrm>
          <a:prstGeom prst="rect">
            <a:avLst/>
          </a:prstGeom>
          <a:ln>
            <a:solidFill>
              <a:srgbClr val="FF0000"/>
            </a:solidFill>
            <a:headEnd/>
            <a:tailEnd/>
          </a:ln>
        </p:spPr>
        <p:style>
          <a:lnRef idx="2">
            <a:schemeClr val="dk1"/>
          </a:lnRef>
          <a:fillRef idx="1">
            <a:schemeClr val="lt1"/>
          </a:fillRef>
          <a:effectRef idx="0">
            <a:schemeClr val="dk1"/>
          </a:effectRef>
          <a:fontRef idx="minor">
            <a:schemeClr val="dk1"/>
          </a:fontRef>
        </p:style>
        <p:txBody>
          <a:bodyPr/>
          <a:lstStyle/>
          <a:p>
            <a:pPr marL="342900" indent="-342900">
              <a:spcBef>
                <a:spcPct val="35000"/>
              </a:spcBef>
              <a:buClr>
                <a:srgbClr val="993300"/>
              </a:buClr>
              <a:buSzPct val="90000"/>
              <a:defRPr/>
            </a:pPr>
            <a:r>
              <a:rPr kumimoji="1" lang="en-US" sz="2400" b="1" kern="0" dirty="0">
                <a:solidFill>
                  <a:srgbClr val="FF0000"/>
                </a:solidFill>
              </a:rPr>
              <a:t>Operations Performed on </a:t>
            </a:r>
            <a:r>
              <a:rPr kumimoji="1" lang="en-US" sz="2400" b="1" kern="0" dirty="0">
                <a:solidFill>
                  <a:srgbClr val="002060"/>
                </a:solidFill>
              </a:rPr>
              <a:t>Directory</a:t>
            </a:r>
          </a:p>
          <a:p>
            <a:pPr marL="342900" lvl="1" indent="-160338">
              <a:spcBef>
                <a:spcPct val="35000"/>
              </a:spcBef>
              <a:buClr>
                <a:srgbClr val="993300"/>
              </a:buClr>
              <a:buSzPct val="90000"/>
              <a:defRPr/>
            </a:pPr>
            <a:r>
              <a:rPr kumimoji="1" lang="en-US" sz="2400" kern="0" dirty="0">
                <a:solidFill>
                  <a:srgbClr val="FF0000"/>
                </a:solidFill>
              </a:rPr>
              <a:t>1- Search</a:t>
            </a:r>
            <a:r>
              <a:rPr kumimoji="1" lang="en-US" sz="2400" kern="0" dirty="0">
                <a:solidFill>
                  <a:schemeClr val="tx1"/>
                </a:solidFill>
              </a:rPr>
              <a:t> for a file</a:t>
            </a:r>
          </a:p>
          <a:p>
            <a:pPr marL="342900" lvl="1" indent="-160338">
              <a:spcBef>
                <a:spcPct val="35000"/>
              </a:spcBef>
              <a:buClr>
                <a:srgbClr val="993300"/>
              </a:buClr>
              <a:buSzPct val="90000"/>
              <a:defRPr/>
            </a:pPr>
            <a:r>
              <a:rPr kumimoji="1" lang="en-US" sz="2400" kern="0" dirty="0">
                <a:solidFill>
                  <a:srgbClr val="FF0000"/>
                </a:solidFill>
              </a:rPr>
              <a:t>2- Create</a:t>
            </a:r>
            <a:r>
              <a:rPr kumimoji="1" lang="en-US" sz="2400" kern="0" dirty="0">
                <a:solidFill>
                  <a:schemeClr val="tx1"/>
                </a:solidFill>
              </a:rPr>
              <a:t> a file</a:t>
            </a:r>
          </a:p>
          <a:p>
            <a:pPr marL="342900" lvl="1" indent="-160338">
              <a:spcBef>
                <a:spcPct val="35000"/>
              </a:spcBef>
              <a:buClr>
                <a:srgbClr val="993300"/>
              </a:buClr>
              <a:buSzPct val="90000"/>
              <a:defRPr/>
            </a:pPr>
            <a:r>
              <a:rPr kumimoji="1" lang="en-US" sz="2400" kern="0" dirty="0">
                <a:solidFill>
                  <a:srgbClr val="FF0000"/>
                </a:solidFill>
              </a:rPr>
              <a:t>3- Delete</a:t>
            </a:r>
            <a:r>
              <a:rPr kumimoji="1" lang="en-US" sz="2400" kern="0" dirty="0">
                <a:solidFill>
                  <a:schemeClr val="tx1"/>
                </a:solidFill>
              </a:rPr>
              <a:t> a file</a:t>
            </a:r>
          </a:p>
          <a:p>
            <a:pPr marL="342900" lvl="1" indent="-160338">
              <a:spcBef>
                <a:spcPct val="35000"/>
              </a:spcBef>
              <a:buClr>
                <a:srgbClr val="993300"/>
              </a:buClr>
              <a:buSzPct val="90000"/>
              <a:defRPr/>
            </a:pPr>
            <a:r>
              <a:rPr kumimoji="1" lang="en-US" sz="2400" kern="0" dirty="0">
                <a:solidFill>
                  <a:srgbClr val="FF0000"/>
                </a:solidFill>
              </a:rPr>
              <a:t>4- Truncate </a:t>
            </a:r>
            <a:r>
              <a:rPr kumimoji="1" lang="en-US" sz="2400" kern="0" dirty="0">
                <a:solidFill>
                  <a:schemeClr val="tx1"/>
                </a:solidFill>
              </a:rPr>
              <a:t>a file</a:t>
            </a:r>
            <a:endParaRPr kumimoji="1" lang="en-US" sz="2400" kern="0" dirty="0">
              <a:solidFill>
                <a:srgbClr val="FF0000"/>
              </a:solidFill>
            </a:endParaRPr>
          </a:p>
          <a:p>
            <a:pPr marL="342900" lvl="1" indent="-160338">
              <a:spcBef>
                <a:spcPct val="35000"/>
              </a:spcBef>
              <a:buClr>
                <a:srgbClr val="993300"/>
              </a:buClr>
              <a:buSzPct val="90000"/>
              <a:defRPr/>
            </a:pPr>
            <a:r>
              <a:rPr kumimoji="1" lang="en-US" sz="2400" kern="0" dirty="0">
                <a:solidFill>
                  <a:srgbClr val="FF0000"/>
                </a:solidFill>
              </a:rPr>
              <a:t>5- List</a:t>
            </a:r>
            <a:r>
              <a:rPr kumimoji="1" lang="en-US" sz="2400" kern="0" dirty="0">
                <a:solidFill>
                  <a:schemeClr val="tx1"/>
                </a:solidFill>
              </a:rPr>
              <a:t> a directory</a:t>
            </a:r>
          </a:p>
          <a:p>
            <a:pPr marL="342900" lvl="1" indent="-160338">
              <a:spcBef>
                <a:spcPct val="35000"/>
              </a:spcBef>
              <a:buClr>
                <a:srgbClr val="993300"/>
              </a:buClr>
              <a:buSzPct val="90000"/>
              <a:defRPr/>
            </a:pPr>
            <a:r>
              <a:rPr kumimoji="1" lang="en-US" sz="2400" kern="0" dirty="0">
                <a:solidFill>
                  <a:srgbClr val="FF0000"/>
                </a:solidFill>
              </a:rPr>
              <a:t>6- Rename</a:t>
            </a:r>
            <a:r>
              <a:rPr kumimoji="1" lang="en-US" sz="2400" kern="0" dirty="0">
                <a:solidFill>
                  <a:schemeClr val="tx1"/>
                </a:solidFill>
              </a:rPr>
              <a:t> a file</a:t>
            </a:r>
          </a:p>
          <a:p>
            <a:pPr marL="342900" indent="-160338">
              <a:spcBef>
                <a:spcPct val="35000"/>
              </a:spcBef>
              <a:buClr>
                <a:srgbClr val="993300"/>
              </a:buClr>
              <a:buSzPct val="90000"/>
              <a:defRPr/>
            </a:pPr>
            <a:r>
              <a:rPr kumimoji="1" lang="en-US" sz="2400" kern="0" dirty="0">
                <a:solidFill>
                  <a:srgbClr val="FF0000"/>
                </a:solidFill>
              </a:rPr>
              <a:t>7- Traverse</a:t>
            </a:r>
            <a:r>
              <a:rPr kumimoji="1" lang="en-US" sz="2400" kern="0" dirty="0">
                <a:solidFill>
                  <a:schemeClr val="tx1"/>
                </a:solidFill>
              </a:rPr>
              <a:t> file system</a:t>
            </a:r>
          </a:p>
        </p:txBody>
      </p:sp>
    </p:spTree>
    <p:extLst>
      <p:ext uri="{BB962C8B-B14F-4D97-AF65-F5344CB8AC3E}">
        <p14:creationId xmlns:p14="http://schemas.microsoft.com/office/powerpoint/2010/main" val="18180449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A1E6E844-EE65-7E7E-2ED2-99E4F74F395C}"/>
              </a:ext>
            </a:extLst>
          </p:cNvPr>
          <p:cNvSpPr>
            <a:spLocks noGrp="1" noChangeArrowheads="1"/>
          </p:cNvSpPr>
          <p:nvPr>
            <p:ph type="title"/>
          </p:nvPr>
        </p:nvSpPr>
        <p:spPr>
          <a:xfrm>
            <a:off x="569912" y="398206"/>
            <a:ext cx="8229600" cy="246063"/>
          </a:xfrm>
        </p:spPr>
        <p:txBody>
          <a:bodyPr/>
          <a:lstStyle/>
          <a:p>
            <a:pPr eaLnBrk="1" hangingPunct="1"/>
            <a:r>
              <a:rPr lang="en-US" altLang="ar-EG" dirty="0">
                <a:solidFill>
                  <a:schemeClr val="bg1"/>
                </a:solidFill>
              </a:rPr>
              <a:t>File Structure and Attributes</a:t>
            </a:r>
          </a:p>
        </p:txBody>
      </p:sp>
      <p:sp>
        <p:nvSpPr>
          <p:cNvPr id="33795" name="Rectangle 3">
            <a:extLst>
              <a:ext uri="{FF2B5EF4-FFF2-40B4-BE49-F238E27FC236}">
                <a16:creationId xmlns:a16="http://schemas.microsoft.com/office/drawing/2014/main" id="{55478119-7D6B-F2F6-1EDF-03B03C4F8C4A}"/>
              </a:ext>
            </a:extLst>
          </p:cNvPr>
          <p:cNvSpPr>
            <a:spLocks noGrp="1" noChangeArrowheads="1"/>
          </p:cNvSpPr>
          <p:nvPr>
            <p:ph type="body" idx="1"/>
          </p:nvPr>
        </p:nvSpPr>
        <p:spPr>
          <a:xfrm>
            <a:off x="225424" y="1455071"/>
            <a:ext cx="8918575" cy="6407150"/>
          </a:xfrm>
        </p:spPr>
        <p:txBody>
          <a:bodyPr/>
          <a:lstStyle/>
          <a:p>
            <a:r>
              <a:rPr lang="en-US" altLang="ar-EG" sz="1600" dirty="0"/>
              <a:t>The OS typically treats </a:t>
            </a:r>
            <a:r>
              <a:rPr lang="en-US" altLang="ar-EG" sz="1600" dirty="0">
                <a:solidFill>
                  <a:srgbClr val="FF0000"/>
                </a:solidFill>
              </a:rPr>
              <a:t>files as an unstructured sequence of bytes</a:t>
            </a:r>
          </a:p>
          <a:p>
            <a:r>
              <a:rPr lang="en-US" altLang="ar-EG" sz="1600" dirty="0"/>
              <a:t>Programs create files and they can impose any format on files</a:t>
            </a:r>
          </a:p>
          <a:p>
            <a:pPr lvl="1"/>
            <a:r>
              <a:rPr lang="en-US" altLang="ar-EG" sz="1600" dirty="0"/>
              <a:t>E.g., application programs may look for specific file extension to indicate the file’s type</a:t>
            </a:r>
            <a:endParaRPr lang="ar-SA" altLang="ar-EG" sz="1600" dirty="0"/>
          </a:p>
          <a:p>
            <a:r>
              <a:rPr lang="en-US" altLang="ar-EG" sz="1600" dirty="0"/>
              <a:t>However, OS needs to understand the format of executable files to execute programs(text, data, heap, stack sections)</a:t>
            </a:r>
          </a:p>
          <a:p>
            <a:r>
              <a:rPr lang="en-US" altLang="ar-EG" sz="1600" dirty="0"/>
              <a:t>Files have various </a:t>
            </a:r>
            <a:r>
              <a:rPr lang="en-US" altLang="ar-EG" sz="1600" dirty="0">
                <a:solidFill>
                  <a:srgbClr val="FF0000"/>
                </a:solidFill>
              </a:rPr>
              <a:t>attributes</a:t>
            </a:r>
            <a:r>
              <a:rPr lang="en-US" altLang="ar-EG" sz="1600" dirty="0"/>
              <a:t> associated with them. These attributes are called</a:t>
            </a:r>
            <a:r>
              <a:rPr lang="en-US" altLang="ar-EG" sz="1600" dirty="0">
                <a:solidFill>
                  <a:srgbClr val="FF0000"/>
                </a:solidFill>
              </a:rPr>
              <a:t> </a:t>
            </a:r>
            <a:r>
              <a:rPr lang="en-US" altLang="ar-EG" sz="1600" b="1" dirty="0">
                <a:solidFill>
                  <a:srgbClr val="002060"/>
                </a:solidFill>
              </a:rPr>
              <a:t>file metadata</a:t>
            </a:r>
            <a:r>
              <a:rPr lang="en-US" altLang="ar-EG" sz="1600" dirty="0"/>
              <a:t> </a:t>
            </a:r>
            <a:r>
              <a:rPr lang="en-US" altLang="ar-EG" sz="1600" dirty="0">
                <a:solidFill>
                  <a:srgbClr val="FF0000"/>
                </a:solidFill>
              </a:rPr>
              <a:t>or </a:t>
            </a:r>
            <a:r>
              <a:rPr lang="en-US" altLang="ar-EG" sz="1600" b="1" dirty="0">
                <a:solidFill>
                  <a:srgbClr val="002060"/>
                </a:solidFill>
              </a:rPr>
              <a:t>File Control Block (FCB)</a:t>
            </a:r>
            <a:r>
              <a:rPr lang="en-US" altLang="ar-EG" sz="1600" dirty="0">
                <a:solidFill>
                  <a:srgbClr val="FF0000"/>
                </a:solidFill>
              </a:rPr>
              <a:t> or </a:t>
            </a:r>
            <a:r>
              <a:rPr lang="en-US" altLang="ar-EG" sz="1600" b="1" dirty="0">
                <a:solidFill>
                  <a:srgbClr val="002060"/>
                </a:solidFill>
                <a:hlinkClick r:id="rId3"/>
              </a:rPr>
              <a:t>I-node</a:t>
            </a:r>
            <a:r>
              <a:rPr lang="en-US" altLang="ar-EG" sz="1600" dirty="0">
                <a:solidFill>
                  <a:srgbClr val="FF0000"/>
                </a:solidFill>
                <a:hlinkClick r:id="rId3"/>
              </a:rPr>
              <a:t> </a:t>
            </a:r>
            <a:r>
              <a:rPr lang="en-US" altLang="ar-EG" sz="1600" dirty="0"/>
              <a:t>and is </a:t>
            </a:r>
            <a:r>
              <a:rPr lang="en-US" altLang="ar-EG" sz="1600" dirty="0">
                <a:solidFill>
                  <a:srgbClr val="FF0000"/>
                </a:solidFill>
              </a:rPr>
              <a:t>maintained in file system</a:t>
            </a:r>
            <a:r>
              <a:rPr lang="en-US" altLang="ar-EG" sz="1600" dirty="0"/>
              <a:t> data structures for each file. They vary a lot across different operating systems. Examples:</a:t>
            </a:r>
          </a:p>
          <a:p>
            <a:pPr lvl="1" eaLnBrk="1" hangingPunct="1"/>
            <a:r>
              <a:rPr lang="en-US" altLang="ar-EG" sz="1600" dirty="0">
                <a:solidFill>
                  <a:srgbClr val="FF0000"/>
                </a:solidFill>
              </a:rPr>
              <a:t>Name</a:t>
            </a:r>
            <a:r>
              <a:rPr lang="en-US" altLang="ar-EG" sz="1600" dirty="0"/>
              <a:t> – only information kept in human-readable form</a:t>
            </a:r>
          </a:p>
          <a:p>
            <a:pPr lvl="1" eaLnBrk="1" hangingPunct="1"/>
            <a:r>
              <a:rPr lang="en-US" altLang="ar-EG" sz="1600" dirty="0">
                <a:solidFill>
                  <a:srgbClr val="FF0000"/>
                </a:solidFill>
              </a:rPr>
              <a:t>Identifier</a:t>
            </a:r>
            <a:r>
              <a:rPr lang="en-US" altLang="ar-EG" sz="1600" dirty="0"/>
              <a:t> – unique tag (number) identifies file within file system</a:t>
            </a:r>
          </a:p>
          <a:p>
            <a:pPr lvl="1" eaLnBrk="1" hangingPunct="1"/>
            <a:r>
              <a:rPr lang="en-US" altLang="ar-EG" sz="1600" dirty="0">
                <a:solidFill>
                  <a:srgbClr val="FF0000"/>
                </a:solidFill>
              </a:rPr>
              <a:t>Type</a:t>
            </a:r>
            <a:r>
              <a:rPr lang="en-US" altLang="ar-EG" sz="1600" dirty="0"/>
              <a:t> – needed for systems that support different types</a:t>
            </a:r>
          </a:p>
          <a:p>
            <a:pPr lvl="1" eaLnBrk="1" hangingPunct="1"/>
            <a:r>
              <a:rPr lang="en-US" altLang="ar-EG" sz="1600" dirty="0">
                <a:solidFill>
                  <a:srgbClr val="FF0000"/>
                </a:solidFill>
              </a:rPr>
              <a:t>Location</a:t>
            </a:r>
            <a:r>
              <a:rPr lang="en-US" altLang="ar-EG" sz="1600" dirty="0"/>
              <a:t> – pointer to file location on device</a:t>
            </a:r>
          </a:p>
          <a:p>
            <a:pPr lvl="1" eaLnBrk="1" hangingPunct="1"/>
            <a:r>
              <a:rPr lang="en-US" altLang="ar-EG" sz="1600" dirty="0">
                <a:solidFill>
                  <a:srgbClr val="FF0000"/>
                </a:solidFill>
              </a:rPr>
              <a:t>Size</a:t>
            </a:r>
            <a:r>
              <a:rPr lang="en-US" altLang="ar-EG" sz="1600" dirty="0"/>
              <a:t> – current file size</a:t>
            </a:r>
          </a:p>
          <a:p>
            <a:pPr lvl="1" eaLnBrk="1" hangingPunct="1"/>
            <a:r>
              <a:rPr lang="en-US" altLang="ar-EG" sz="1600" dirty="0">
                <a:solidFill>
                  <a:srgbClr val="FF0000"/>
                </a:solidFill>
              </a:rPr>
              <a:t>Protection</a:t>
            </a:r>
            <a:r>
              <a:rPr lang="en-US" altLang="ar-EG" sz="1600" dirty="0"/>
              <a:t> – controls who can do (reading, writing, executing)</a:t>
            </a:r>
          </a:p>
          <a:p>
            <a:pPr lvl="1" eaLnBrk="1" hangingPunct="1"/>
            <a:r>
              <a:rPr lang="en-US" altLang="ar-EG" sz="1600" dirty="0">
                <a:solidFill>
                  <a:srgbClr val="FF0000"/>
                </a:solidFill>
              </a:rPr>
              <a:t>Time, date, and user identification</a:t>
            </a:r>
            <a:r>
              <a:rPr lang="en-US" altLang="ar-EG" sz="1600" dirty="0"/>
              <a:t> – data for protection, security, and usage monitoring</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634AEE-B1BC-F4C2-5A11-0BEF430FB52B}"/>
              </a:ext>
            </a:extLst>
          </p:cNvPr>
          <p:cNvPicPr>
            <a:picLocks noChangeAspect="1"/>
          </p:cNvPicPr>
          <p:nvPr/>
        </p:nvPicPr>
        <p:blipFill>
          <a:blip r:embed="rId2"/>
          <a:stretch>
            <a:fillRect/>
          </a:stretch>
        </p:blipFill>
        <p:spPr>
          <a:xfrm>
            <a:off x="1672713" y="1179870"/>
            <a:ext cx="6172200" cy="5121838"/>
          </a:xfrm>
          <a:prstGeom prst="rect">
            <a:avLst/>
          </a:prstGeom>
        </p:spPr>
      </p:pic>
    </p:spTree>
    <p:extLst>
      <p:ext uri="{BB962C8B-B14F-4D97-AF65-F5344CB8AC3E}">
        <p14:creationId xmlns:p14="http://schemas.microsoft.com/office/powerpoint/2010/main" val="12623670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4B8A980C-8A51-6125-1936-A3B3E30F9799}"/>
              </a:ext>
            </a:extLst>
          </p:cNvPr>
          <p:cNvSpPr>
            <a:spLocks noGrp="1" noChangeArrowheads="1"/>
          </p:cNvSpPr>
          <p:nvPr>
            <p:ph type="title"/>
          </p:nvPr>
        </p:nvSpPr>
        <p:spPr>
          <a:xfrm>
            <a:off x="303980" y="467032"/>
            <a:ext cx="8229600" cy="334963"/>
          </a:xfrm>
        </p:spPr>
        <p:txBody>
          <a:bodyPr/>
          <a:lstStyle/>
          <a:p>
            <a:pPr eaLnBrk="1" hangingPunct="1"/>
            <a:r>
              <a:rPr lang="en-US" altLang="ar-EG" dirty="0">
                <a:solidFill>
                  <a:schemeClr val="bg1"/>
                </a:solidFill>
              </a:rPr>
              <a:t>File Operations</a:t>
            </a:r>
          </a:p>
        </p:txBody>
      </p:sp>
      <p:sp>
        <p:nvSpPr>
          <p:cNvPr id="35843" name="Rectangle 3">
            <a:extLst>
              <a:ext uri="{FF2B5EF4-FFF2-40B4-BE49-F238E27FC236}">
                <a16:creationId xmlns:a16="http://schemas.microsoft.com/office/drawing/2014/main" id="{A7EC7856-A7B6-24D1-2663-142B5AF946B2}"/>
              </a:ext>
            </a:extLst>
          </p:cNvPr>
          <p:cNvSpPr>
            <a:spLocks noGrp="1" noChangeArrowheads="1"/>
          </p:cNvSpPr>
          <p:nvPr>
            <p:ph type="body" idx="1"/>
          </p:nvPr>
        </p:nvSpPr>
        <p:spPr>
          <a:xfrm>
            <a:off x="192088" y="1519340"/>
            <a:ext cx="8951912" cy="6459537"/>
          </a:xfrm>
        </p:spPr>
        <p:txBody>
          <a:bodyPr/>
          <a:lstStyle/>
          <a:p>
            <a:pPr eaLnBrk="1" hangingPunct="1">
              <a:lnSpc>
                <a:spcPct val="90000"/>
              </a:lnSpc>
            </a:pPr>
            <a:r>
              <a:rPr lang="en-US" altLang="ar-EG" sz="1600" dirty="0"/>
              <a:t>1- </a:t>
            </a:r>
            <a:r>
              <a:rPr lang="en-US" altLang="ar-EG" sz="1600" b="1" dirty="0"/>
              <a:t>Create a file</a:t>
            </a:r>
            <a:r>
              <a:rPr lang="en-US" altLang="ar-EG" sz="1600" dirty="0"/>
              <a:t>: create new file in a directory</a:t>
            </a:r>
          </a:p>
          <a:p>
            <a:pPr lvl="1" eaLnBrk="1" hangingPunct="1">
              <a:lnSpc>
                <a:spcPct val="90000"/>
              </a:lnSpc>
            </a:pPr>
            <a:r>
              <a:rPr lang="en-US" altLang="ar-EG" sz="1600" dirty="0"/>
              <a:t>Find space in the file system, add directory entry.  </a:t>
            </a:r>
          </a:p>
          <a:p>
            <a:pPr eaLnBrk="1" hangingPunct="1">
              <a:lnSpc>
                <a:spcPct val="90000"/>
              </a:lnSpc>
            </a:pPr>
            <a:r>
              <a:rPr lang="en-US" altLang="ar-EG" sz="1600" dirty="0"/>
              <a:t>2- </a:t>
            </a:r>
            <a:r>
              <a:rPr lang="en-US" altLang="ar-EG" sz="1600" b="1" dirty="0"/>
              <a:t>Open file</a:t>
            </a:r>
            <a:r>
              <a:rPr lang="en-US" altLang="ar-EG" sz="1600" dirty="0"/>
              <a:t>: fetch existing file attributes and disk addresses in memory</a:t>
            </a:r>
          </a:p>
          <a:p>
            <a:pPr lvl="1" eaLnBrk="1" hangingPunct="1">
              <a:lnSpc>
                <a:spcPct val="90000"/>
              </a:lnSpc>
            </a:pPr>
            <a:r>
              <a:rPr lang="en-US" altLang="ar-EG" sz="1600" dirty="0"/>
              <a:t>System call specifying name of file. </a:t>
            </a:r>
          </a:p>
          <a:p>
            <a:pPr lvl="1" eaLnBrk="1" hangingPunct="1">
              <a:lnSpc>
                <a:spcPct val="90000"/>
              </a:lnSpc>
            </a:pPr>
            <a:r>
              <a:rPr lang="en-US" altLang="ar-EG" sz="1600" dirty="0"/>
              <a:t>system searches directory structure to find file. </a:t>
            </a:r>
          </a:p>
          <a:p>
            <a:pPr lvl="1" eaLnBrk="1" hangingPunct="1">
              <a:lnSpc>
                <a:spcPct val="90000"/>
              </a:lnSpc>
            </a:pPr>
            <a:r>
              <a:rPr lang="en-US" altLang="ar-EG" sz="1600" dirty="0"/>
              <a:t>System keeps </a:t>
            </a:r>
            <a:r>
              <a:rPr lang="en-US" altLang="ar-EG" sz="1600" b="1" i="1" dirty="0"/>
              <a:t>current file position pointer</a:t>
            </a:r>
            <a:r>
              <a:rPr lang="en-US" altLang="ar-EG" sz="1600" dirty="0"/>
              <a:t> to the location where next write/read occurs</a:t>
            </a:r>
          </a:p>
          <a:p>
            <a:pPr lvl="1" eaLnBrk="1" hangingPunct="1">
              <a:lnSpc>
                <a:spcPct val="90000"/>
              </a:lnSpc>
            </a:pPr>
            <a:r>
              <a:rPr lang="en-US" altLang="ar-EG" sz="1600" dirty="0"/>
              <a:t>System call returns </a:t>
            </a:r>
            <a:r>
              <a:rPr lang="en-US" altLang="ar-EG" sz="1600" b="1" i="1" dirty="0"/>
              <a:t>file descriptor</a:t>
            </a:r>
            <a:r>
              <a:rPr lang="en-US" altLang="ar-EG" sz="1600" dirty="0"/>
              <a:t> (a </a:t>
            </a:r>
            <a:r>
              <a:rPr lang="en-US" altLang="ar-EG" sz="1600" b="1" dirty="0"/>
              <a:t>handle</a:t>
            </a:r>
            <a:r>
              <a:rPr lang="en-US" altLang="ar-EG" sz="1600" dirty="0"/>
              <a:t>) to user process</a:t>
            </a:r>
          </a:p>
          <a:p>
            <a:pPr eaLnBrk="1" hangingPunct="1">
              <a:lnSpc>
                <a:spcPct val="90000"/>
              </a:lnSpc>
            </a:pPr>
            <a:r>
              <a:rPr lang="en-US" altLang="ar-EG" sz="1600" dirty="0"/>
              <a:t>3- </a:t>
            </a:r>
            <a:r>
              <a:rPr lang="en-US" altLang="ar-EG" sz="1600" b="1" dirty="0"/>
              <a:t>Write in file</a:t>
            </a:r>
            <a:r>
              <a:rPr lang="en-US" altLang="ar-EG" sz="1600" dirty="0"/>
              <a:t>: write content of buffer in memory into disk blocks- Increase size</a:t>
            </a:r>
          </a:p>
          <a:p>
            <a:pPr lvl="1" eaLnBrk="1" hangingPunct="1">
              <a:lnSpc>
                <a:spcPct val="90000"/>
              </a:lnSpc>
            </a:pPr>
            <a:r>
              <a:rPr lang="en-US" altLang="ar-EG" sz="1600" dirty="0"/>
              <a:t>System call specifying file descriptor and information to be written</a:t>
            </a:r>
          </a:p>
          <a:p>
            <a:pPr lvl="1" eaLnBrk="1" hangingPunct="1">
              <a:lnSpc>
                <a:spcPct val="90000"/>
              </a:lnSpc>
            </a:pPr>
            <a:r>
              <a:rPr lang="en-US" altLang="ar-EG" sz="1600" dirty="0"/>
              <a:t>Writes information at location pointed by the files current pointer </a:t>
            </a:r>
          </a:p>
          <a:p>
            <a:pPr eaLnBrk="1" hangingPunct="1">
              <a:lnSpc>
                <a:spcPct val="90000"/>
              </a:lnSpc>
            </a:pPr>
            <a:r>
              <a:rPr lang="en-US" altLang="ar-EG" sz="1600" dirty="0"/>
              <a:t>4- </a:t>
            </a:r>
            <a:r>
              <a:rPr lang="en-US" altLang="ar-EG" sz="1600" b="1" dirty="0"/>
              <a:t>Read from a file</a:t>
            </a:r>
            <a:r>
              <a:rPr lang="en-US" altLang="ar-EG" sz="1600" dirty="0"/>
              <a:t>: read disk blocks into buffer in memory</a:t>
            </a:r>
          </a:p>
          <a:p>
            <a:pPr lvl="1" eaLnBrk="1" hangingPunct="1">
              <a:lnSpc>
                <a:spcPct val="90000"/>
              </a:lnSpc>
            </a:pPr>
            <a:r>
              <a:rPr lang="en-US" altLang="ar-EG" sz="1600" dirty="0"/>
              <a:t>System call specifying file descriptor and number of bytes to read (and possibly where in memory to stick contents). </a:t>
            </a:r>
          </a:p>
          <a:p>
            <a:pPr eaLnBrk="1" hangingPunct="1">
              <a:lnSpc>
                <a:spcPct val="90000"/>
              </a:lnSpc>
            </a:pPr>
            <a:r>
              <a:rPr lang="en-US" altLang="ar-EG" sz="1600" dirty="0"/>
              <a:t>5- </a:t>
            </a:r>
            <a:r>
              <a:rPr lang="en-US" altLang="ar-EG" sz="1600" b="1" dirty="0"/>
              <a:t>Repositioning within a file</a:t>
            </a:r>
            <a:r>
              <a:rPr lang="en-US" altLang="ar-EG" sz="1600" dirty="0"/>
              <a:t>: move to specific block</a:t>
            </a:r>
          </a:p>
          <a:p>
            <a:pPr marL="1258888" lvl="1" indent="0" eaLnBrk="1" hangingPunct="1">
              <a:lnSpc>
                <a:spcPct val="90000"/>
              </a:lnSpc>
            </a:pPr>
            <a:r>
              <a:rPr lang="en-US" altLang="ar-EG" sz="1600" dirty="0"/>
              <a:t>System call specifying file descriptor and new location of current pointer. Also called a file </a:t>
            </a:r>
            <a:r>
              <a:rPr lang="en-US" altLang="ar-EG" sz="1600" b="1" i="1" dirty="0"/>
              <a:t>seek </a:t>
            </a:r>
            <a:r>
              <a:rPr lang="en-US" altLang="ar-EG" sz="1600" dirty="0"/>
              <a:t>even though does not interact with disk</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46099874-28A3-AEE7-4E73-55E02EF12640}"/>
              </a:ext>
            </a:extLst>
          </p:cNvPr>
          <p:cNvSpPr>
            <a:spLocks noGrp="1" noChangeArrowheads="1"/>
          </p:cNvSpPr>
          <p:nvPr>
            <p:ph type="title"/>
          </p:nvPr>
        </p:nvSpPr>
        <p:spPr>
          <a:xfrm>
            <a:off x="792162" y="452284"/>
            <a:ext cx="8229600" cy="411163"/>
          </a:xfrm>
        </p:spPr>
        <p:txBody>
          <a:bodyPr/>
          <a:lstStyle/>
          <a:p>
            <a:pPr eaLnBrk="1" hangingPunct="1"/>
            <a:r>
              <a:rPr lang="en-US" altLang="ar-EG" dirty="0">
                <a:solidFill>
                  <a:schemeClr val="bg1"/>
                </a:solidFill>
              </a:rPr>
              <a:t>File Operations (Cont.)</a:t>
            </a:r>
            <a:endParaRPr lang="ar-SA" altLang="ar-EG" dirty="0">
              <a:solidFill>
                <a:schemeClr val="bg1"/>
              </a:solidFill>
            </a:endParaRPr>
          </a:p>
        </p:txBody>
      </p:sp>
      <p:sp>
        <p:nvSpPr>
          <p:cNvPr id="37891" name="Content Placeholder 2">
            <a:extLst>
              <a:ext uri="{FF2B5EF4-FFF2-40B4-BE49-F238E27FC236}">
                <a16:creationId xmlns:a16="http://schemas.microsoft.com/office/drawing/2014/main" id="{2CA8F63D-9057-EFB1-5B9A-576C328F8642}"/>
              </a:ext>
            </a:extLst>
          </p:cNvPr>
          <p:cNvSpPr>
            <a:spLocks noGrp="1" noChangeArrowheads="1"/>
          </p:cNvSpPr>
          <p:nvPr>
            <p:ph idx="1"/>
          </p:nvPr>
        </p:nvSpPr>
        <p:spPr>
          <a:xfrm>
            <a:off x="103187" y="1446008"/>
            <a:ext cx="8918575" cy="6278562"/>
          </a:xfrm>
        </p:spPr>
        <p:txBody>
          <a:bodyPr/>
          <a:lstStyle/>
          <a:p>
            <a:pPr eaLnBrk="1" hangingPunct="1">
              <a:lnSpc>
                <a:spcPct val="90000"/>
              </a:lnSpc>
            </a:pPr>
            <a:r>
              <a:rPr lang="en-US" altLang="ar-EG" dirty="0">
                <a:solidFill>
                  <a:srgbClr val="FF0000"/>
                </a:solidFill>
              </a:rPr>
              <a:t>6- </a:t>
            </a:r>
            <a:r>
              <a:rPr lang="en-US" altLang="ar-EG" b="1" dirty="0">
                <a:solidFill>
                  <a:srgbClr val="FF0000"/>
                </a:solidFill>
              </a:rPr>
              <a:t>Sharing a file</a:t>
            </a:r>
            <a:r>
              <a:rPr lang="en-US" altLang="ar-EG" dirty="0"/>
              <a:t>:</a:t>
            </a:r>
          </a:p>
          <a:p>
            <a:pPr lvl="1" eaLnBrk="1" hangingPunct="1">
              <a:lnSpc>
                <a:spcPct val="90000"/>
              </a:lnSpc>
            </a:pPr>
            <a:r>
              <a:rPr lang="en-US" altLang="ar-EG" dirty="0"/>
              <a:t>Sharing may be done through a </a:t>
            </a:r>
            <a:r>
              <a:rPr lang="en-US" altLang="ar-EG" b="1" dirty="0">
                <a:solidFill>
                  <a:srgbClr val="FF0000"/>
                </a:solidFill>
              </a:rPr>
              <a:t>protection scheme</a:t>
            </a:r>
          </a:p>
          <a:p>
            <a:pPr lvl="1" eaLnBrk="1" hangingPunct="1">
              <a:lnSpc>
                <a:spcPct val="90000"/>
              </a:lnSpc>
            </a:pPr>
            <a:r>
              <a:rPr lang="en-US" altLang="ar-EG" dirty="0"/>
              <a:t>Some systems provide file sharing by maintaining a single copy of a file; other systems maintain several copies, one for each of the users</a:t>
            </a:r>
          </a:p>
          <a:p>
            <a:pPr lvl="2"/>
            <a:r>
              <a:rPr lang="en-US" altLang="ar-EG" b="1" dirty="0">
                <a:solidFill>
                  <a:srgbClr val="FF0000"/>
                </a:solidFill>
              </a:rPr>
              <a:t>With a single copy</a:t>
            </a:r>
            <a:r>
              <a:rPr lang="en-US" altLang="ar-EG" b="1" dirty="0"/>
              <a:t>, several concurrent updates to a file may </a:t>
            </a:r>
            <a:r>
              <a:rPr lang="en-US" altLang="ar-EG" dirty="0"/>
              <a:t>result in user obtaining </a:t>
            </a:r>
            <a:r>
              <a:rPr lang="en-US" altLang="ar-EG" b="1" dirty="0">
                <a:solidFill>
                  <a:srgbClr val="002060"/>
                </a:solidFill>
              </a:rPr>
              <a:t>incorrect information</a:t>
            </a:r>
            <a:r>
              <a:rPr lang="en-US" altLang="ar-EG" dirty="0"/>
              <a:t>, and the file being left in an </a:t>
            </a:r>
            <a:r>
              <a:rPr lang="en-US" altLang="ar-EG" dirty="0">
                <a:solidFill>
                  <a:srgbClr val="002060"/>
                </a:solidFill>
              </a:rPr>
              <a:t>incorrect state</a:t>
            </a:r>
            <a:r>
              <a:rPr lang="en-US" altLang="ar-EG" dirty="0"/>
              <a:t>. </a:t>
            </a:r>
          </a:p>
          <a:p>
            <a:pPr lvl="2"/>
            <a:r>
              <a:rPr lang="en-US" altLang="ar-EG" b="1" dirty="0">
                <a:solidFill>
                  <a:srgbClr val="FF0000"/>
                </a:solidFill>
              </a:rPr>
              <a:t>With multiple copies</a:t>
            </a:r>
            <a:r>
              <a:rPr lang="en-US" altLang="ar-EG" dirty="0"/>
              <a:t>, there is </a:t>
            </a:r>
            <a:r>
              <a:rPr lang="en-US" altLang="ar-EG" dirty="0">
                <a:solidFill>
                  <a:srgbClr val="002060"/>
                </a:solidFill>
              </a:rPr>
              <a:t>storage waste</a:t>
            </a:r>
            <a:r>
              <a:rPr lang="en-US" altLang="ar-EG" dirty="0"/>
              <a:t> and the various </a:t>
            </a:r>
            <a:r>
              <a:rPr lang="en-US" altLang="ar-EG" dirty="0">
                <a:solidFill>
                  <a:srgbClr val="002060"/>
                </a:solidFill>
              </a:rPr>
              <a:t>copies may not be consistent</a:t>
            </a:r>
            <a:r>
              <a:rPr lang="en-US" altLang="ar-EG" dirty="0"/>
              <a:t> with respect to each other.</a:t>
            </a:r>
          </a:p>
          <a:p>
            <a:pPr eaLnBrk="1" hangingPunct="1">
              <a:lnSpc>
                <a:spcPct val="90000"/>
              </a:lnSpc>
            </a:pPr>
            <a:r>
              <a:rPr lang="en-US" altLang="ar-EG" dirty="0">
                <a:solidFill>
                  <a:srgbClr val="FF0000"/>
                </a:solidFill>
              </a:rPr>
              <a:t>7- </a:t>
            </a:r>
            <a:r>
              <a:rPr lang="en-US" altLang="ar-EG" b="1" dirty="0">
                <a:solidFill>
                  <a:srgbClr val="FF0000"/>
                </a:solidFill>
              </a:rPr>
              <a:t>Delete (unlink) a file</a:t>
            </a:r>
            <a:r>
              <a:rPr lang="en-US" altLang="ar-EG" dirty="0"/>
              <a:t>: remove directory entry, free up space</a:t>
            </a:r>
          </a:p>
          <a:p>
            <a:pPr eaLnBrk="1" hangingPunct="1">
              <a:lnSpc>
                <a:spcPct val="90000"/>
              </a:lnSpc>
            </a:pPr>
            <a:r>
              <a:rPr lang="en-US" altLang="ar-EG" dirty="0">
                <a:solidFill>
                  <a:srgbClr val="FF0000"/>
                </a:solidFill>
              </a:rPr>
              <a:t>8- </a:t>
            </a:r>
            <a:r>
              <a:rPr lang="en-US" altLang="ar-EG" b="1" dirty="0">
                <a:solidFill>
                  <a:srgbClr val="FF0000"/>
                </a:solidFill>
              </a:rPr>
              <a:t>Truncate a file</a:t>
            </a:r>
            <a:r>
              <a:rPr lang="en-US" altLang="ar-EG" dirty="0">
                <a:solidFill>
                  <a:srgbClr val="FF0000"/>
                </a:solidFill>
              </a:rPr>
              <a:t>:</a:t>
            </a:r>
            <a:r>
              <a:rPr lang="en-US" altLang="ar-EG" dirty="0"/>
              <a:t> free up space, set file length to zero</a:t>
            </a:r>
          </a:p>
          <a:p>
            <a:pPr eaLnBrk="1" hangingPunct="1">
              <a:lnSpc>
                <a:spcPct val="90000"/>
              </a:lnSpc>
            </a:pPr>
            <a:r>
              <a:rPr lang="en-US" altLang="ar-EG" dirty="0">
                <a:solidFill>
                  <a:srgbClr val="FF0000"/>
                </a:solidFill>
              </a:rPr>
              <a:t>9- </a:t>
            </a:r>
            <a:r>
              <a:rPr lang="en-US" altLang="ar-EG" b="1" dirty="0">
                <a:solidFill>
                  <a:srgbClr val="FF0000"/>
                </a:solidFill>
              </a:rPr>
              <a:t>Closing a file</a:t>
            </a:r>
            <a:r>
              <a:rPr lang="en-US" altLang="ar-EG" dirty="0"/>
              <a:t>: entry removed from open file table</a:t>
            </a:r>
          </a:p>
          <a:p>
            <a:pPr lvl="1" eaLnBrk="1" hangingPunct="1">
              <a:lnSpc>
                <a:spcPct val="90000"/>
              </a:lnSpc>
            </a:pPr>
            <a:r>
              <a:rPr lang="en-US" altLang="ar-EG" dirty="0"/>
              <a:t>System call specifying file descriptor</a:t>
            </a:r>
          </a:p>
          <a:p>
            <a:pPr lvl="1" eaLnBrk="1" hangingPunct="1">
              <a:lnSpc>
                <a:spcPct val="90000"/>
              </a:lnSpc>
            </a:pPr>
            <a:r>
              <a:rPr lang="en-US" altLang="ar-EG" dirty="0"/>
              <a:t>Call removes current file position pointer and file descriptor associated with process and file</a:t>
            </a:r>
            <a:endParaRPr lang="ar-SA" altLang="ar-EG"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933EFF3A-615D-18A2-E684-A9FAE39731A6}"/>
              </a:ext>
            </a:extLst>
          </p:cNvPr>
          <p:cNvSpPr>
            <a:spLocks noGrp="1" noChangeArrowheads="1"/>
          </p:cNvSpPr>
          <p:nvPr>
            <p:ph type="title"/>
          </p:nvPr>
        </p:nvSpPr>
        <p:spPr>
          <a:xfrm>
            <a:off x="457200" y="476864"/>
            <a:ext cx="8229600" cy="377825"/>
          </a:xfrm>
        </p:spPr>
        <p:txBody>
          <a:bodyPr/>
          <a:lstStyle/>
          <a:p>
            <a:pPr eaLnBrk="1" hangingPunct="1"/>
            <a:r>
              <a:rPr lang="en-US" altLang="ar-EG" dirty="0">
                <a:solidFill>
                  <a:schemeClr val="bg1"/>
                </a:solidFill>
              </a:rPr>
              <a:t>Multiple users of a file</a:t>
            </a:r>
          </a:p>
        </p:txBody>
      </p:sp>
      <p:sp>
        <p:nvSpPr>
          <p:cNvPr id="38915" name="Rectangle 3">
            <a:extLst>
              <a:ext uri="{FF2B5EF4-FFF2-40B4-BE49-F238E27FC236}">
                <a16:creationId xmlns:a16="http://schemas.microsoft.com/office/drawing/2014/main" id="{9454CFCA-A0CF-8506-B44B-70E49DBB7C51}"/>
              </a:ext>
            </a:extLst>
          </p:cNvPr>
          <p:cNvSpPr>
            <a:spLocks noGrp="1" noChangeArrowheads="1"/>
          </p:cNvSpPr>
          <p:nvPr>
            <p:ph type="body" idx="1"/>
          </p:nvPr>
        </p:nvSpPr>
        <p:spPr>
          <a:xfrm>
            <a:off x="225425" y="1435715"/>
            <a:ext cx="8918575" cy="6069013"/>
          </a:xfrm>
        </p:spPr>
        <p:txBody>
          <a:bodyPr/>
          <a:lstStyle/>
          <a:p>
            <a:r>
              <a:rPr lang="en-US" altLang="ar-EG" sz="1600" b="1" dirty="0">
                <a:solidFill>
                  <a:srgbClr val="0070C0"/>
                </a:solidFill>
              </a:rPr>
              <a:t>Several pieces of data are needed to </a:t>
            </a:r>
            <a:r>
              <a:rPr lang="en-US" altLang="ar-EG" sz="1600" b="1" dirty="0">
                <a:solidFill>
                  <a:srgbClr val="FF0000"/>
                </a:solidFill>
              </a:rPr>
              <a:t>manage open files</a:t>
            </a:r>
            <a:r>
              <a:rPr lang="en-US" altLang="ar-EG" sz="1600" b="1" dirty="0">
                <a:solidFill>
                  <a:srgbClr val="0070C0"/>
                </a:solidFill>
              </a:rPr>
              <a:t>:</a:t>
            </a:r>
          </a:p>
          <a:p>
            <a:pPr lvl="1"/>
            <a:r>
              <a:rPr lang="en-US" altLang="ar-EG" sz="1600" b="1" dirty="0">
                <a:solidFill>
                  <a:srgbClr val="0070C0"/>
                </a:solidFill>
              </a:rPr>
              <a:t>File pointer</a:t>
            </a:r>
            <a:r>
              <a:rPr lang="en-US" altLang="ar-EG" sz="1600" b="1" dirty="0"/>
              <a:t>:  pointer to last read/write location, per process that has the file open</a:t>
            </a:r>
          </a:p>
          <a:p>
            <a:pPr lvl="1"/>
            <a:r>
              <a:rPr lang="en-US" altLang="ar-EG" sz="1600" b="1" dirty="0">
                <a:solidFill>
                  <a:srgbClr val="0070C0"/>
                </a:solidFill>
              </a:rPr>
              <a:t>File-open count</a:t>
            </a:r>
            <a:r>
              <a:rPr lang="en-US" altLang="ar-EG" sz="1600" b="1" dirty="0"/>
              <a:t>: counter of number of times a file is open – to allow removal of data from open-file table (in memory) when last processes closes it</a:t>
            </a:r>
          </a:p>
          <a:p>
            <a:pPr lvl="1"/>
            <a:r>
              <a:rPr lang="en-US" altLang="ar-EG" sz="1600" b="1" dirty="0">
                <a:solidFill>
                  <a:srgbClr val="0070C0"/>
                </a:solidFill>
              </a:rPr>
              <a:t>Disk location of the file</a:t>
            </a:r>
            <a:r>
              <a:rPr lang="en-US" altLang="ar-EG" sz="1600" b="1" dirty="0"/>
              <a:t>: cache of data access information</a:t>
            </a:r>
          </a:p>
          <a:p>
            <a:pPr lvl="1"/>
            <a:r>
              <a:rPr lang="en-US" altLang="ar-EG" sz="1600" b="1" dirty="0">
                <a:solidFill>
                  <a:srgbClr val="0070C0"/>
                </a:solidFill>
              </a:rPr>
              <a:t>Access rights</a:t>
            </a:r>
            <a:r>
              <a:rPr lang="en-US" altLang="ar-EG" sz="1600" b="1" dirty="0"/>
              <a:t>: per-process access mode information</a:t>
            </a:r>
          </a:p>
          <a:p>
            <a:pPr eaLnBrk="1" hangingPunct="1"/>
            <a:r>
              <a:rPr lang="en-US" altLang="ar-EG" sz="1600" b="1" dirty="0"/>
              <a:t>OS typically keeps the above information in </a:t>
            </a:r>
            <a:r>
              <a:rPr lang="en-US" altLang="ar-EG" sz="1600" b="1" dirty="0">
                <a:solidFill>
                  <a:srgbClr val="FF0000"/>
                </a:solidFill>
              </a:rPr>
              <a:t>two levels of internal tables</a:t>
            </a:r>
            <a:r>
              <a:rPr lang="en-US" altLang="ar-EG" sz="1600" b="1" dirty="0"/>
              <a:t>:</a:t>
            </a:r>
          </a:p>
          <a:p>
            <a:pPr eaLnBrk="1" hangingPunct="1"/>
            <a:r>
              <a:rPr lang="en-US" altLang="ar-EG" sz="1600" b="1" dirty="0">
                <a:solidFill>
                  <a:schemeClr val="folHlink"/>
                </a:solidFill>
              </a:rPr>
              <a:t>Per-process table</a:t>
            </a:r>
          </a:p>
          <a:p>
            <a:pPr lvl="1" eaLnBrk="1" hangingPunct="1"/>
            <a:r>
              <a:rPr lang="en-US" altLang="ar-EG" sz="1600" b="1" dirty="0"/>
              <a:t>Information about the use of the file by the user (e.g. </a:t>
            </a:r>
            <a:r>
              <a:rPr lang="en-US" altLang="ar-EG" sz="1600" b="1" dirty="0">
                <a:solidFill>
                  <a:srgbClr val="002060"/>
                </a:solidFill>
              </a:rPr>
              <a:t>current file position pointer</a:t>
            </a:r>
            <a:r>
              <a:rPr lang="en-US" altLang="ar-EG" sz="1600" b="1" dirty="0"/>
              <a:t>). </a:t>
            </a:r>
          </a:p>
          <a:p>
            <a:pPr eaLnBrk="1" hangingPunct="1"/>
            <a:r>
              <a:rPr lang="en-US" altLang="ar-EG" sz="1600" b="1" dirty="0">
                <a:solidFill>
                  <a:schemeClr val="folHlink"/>
                </a:solidFill>
              </a:rPr>
              <a:t>System wide table</a:t>
            </a:r>
          </a:p>
          <a:p>
            <a:pPr lvl="1" eaLnBrk="1" hangingPunct="1"/>
            <a:r>
              <a:rPr lang="en-US" altLang="ar-EG" sz="1600" b="1" dirty="0"/>
              <a:t>Gets created by first process which opens the file</a:t>
            </a:r>
          </a:p>
          <a:p>
            <a:pPr lvl="1" eaLnBrk="1" hangingPunct="1"/>
            <a:r>
              <a:rPr lang="en-US" altLang="ar-EG" sz="1600" b="1" dirty="0"/>
              <a:t>Location of file on disk</a:t>
            </a:r>
          </a:p>
          <a:p>
            <a:pPr lvl="1" eaLnBrk="1" hangingPunct="1"/>
            <a:r>
              <a:rPr lang="en-US" altLang="ar-EG" sz="1600" b="1" dirty="0"/>
              <a:t>Access dates</a:t>
            </a:r>
          </a:p>
          <a:p>
            <a:pPr lvl="1" eaLnBrk="1" hangingPunct="1"/>
            <a:r>
              <a:rPr lang="en-US" altLang="ar-EG" sz="1600" b="1" dirty="0"/>
              <a:t>File size</a:t>
            </a:r>
          </a:p>
          <a:p>
            <a:pPr lvl="1" eaLnBrk="1" hangingPunct="1"/>
            <a:r>
              <a:rPr lang="en-US" altLang="ar-EG" sz="1600" b="1" dirty="0"/>
              <a:t>Count of how many processes have the file open (used for deletion)</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B975E0A5-A216-9F8A-BC19-46510977FCFA}"/>
              </a:ext>
            </a:extLst>
          </p:cNvPr>
          <p:cNvSpPr>
            <a:spLocks noGrp="1" noChangeArrowheads="1"/>
          </p:cNvSpPr>
          <p:nvPr>
            <p:ph type="title"/>
          </p:nvPr>
        </p:nvSpPr>
        <p:spPr>
          <a:xfrm>
            <a:off x="931863" y="496203"/>
            <a:ext cx="7602415" cy="576262"/>
          </a:xfrm>
        </p:spPr>
        <p:txBody>
          <a:bodyPr/>
          <a:lstStyle/>
          <a:p>
            <a:r>
              <a:rPr lang="en-US" altLang="ar-EG" dirty="0">
                <a:solidFill>
                  <a:schemeClr val="bg1"/>
                </a:solidFill>
              </a:rPr>
              <a:t>Access Methods</a:t>
            </a:r>
          </a:p>
        </p:txBody>
      </p:sp>
      <p:sp>
        <p:nvSpPr>
          <p:cNvPr id="40963" name="Rectangle 3">
            <a:extLst>
              <a:ext uri="{FF2B5EF4-FFF2-40B4-BE49-F238E27FC236}">
                <a16:creationId xmlns:a16="http://schemas.microsoft.com/office/drawing/2014/main" id="{4FE6848A-D41C-D641-41B2-1E4A10014D5C}"/>
              </a:ext>
            </a:extLst>
          </p:cNvPr>
          <p:cNvSpPr>
            <a:spLocks noGrp="1" noChangeArrowheads="1"/>
          </p:cNvSpPr>
          <p:nvPr>
            <p:ph type="body" idx="1"/>
          </p:nvPr>
        </p:nvSpPr>
        <p:spPr>
          <a:xfrm>
            <a:off x="931863" y="1381125"/>
            <a:ext cx="6584950" cy="3783013"/>
          </a:xfrm>
        </p:spPr>
        <p:txBody>
          <a:bodyPr/>
          <a:lstStyle/>
          <a:p>
            <a:pPr>
              <a:lnSpc>
                <a:spcPct val="250000"/>
              </a:lnSpc>
              <a:tabLst>
                <a:tab pos="3203575" algn="l"/>
                <a:tab pos="4056063" algn="l"/>
              </a:tabLst>
            </a:pPr>
            <a:r>
              <a:rPr lang="en-US" altLang="ar-EG" sz="2800" b="1" dirty="0"/>
              <a:t>Sequential Access</a:t>
            </a:r>
          </a:p>
          <a:p>
            <a:pPr>
              <a:lnSpc>
                <a:spcPct val="250000"/>
              </a:lnSpc>
              <a:tabLst>
                <a:tab pos="3203575" algn="l"/>
                <a:tab pos="4056063" algn="l"/>
              </a:tabLst>
            </a:pPr>
            <a:r>
              <a:rPr lang="en-US" altLang="ar-EG" sz="2800" b="1" dirty="0"/>
              <a:t>Direct Access</a:t>
            </a:r>
          </a:p>
          <a:p>
            <a:pPr>
              <a:lnSpc>
                <a:spcPct val="250000"/>
              </a:lnSpc>
              <a:spcBef>
                <a:spcPct val="10000"/>
              </a:spcBef>
              <a:buFont typeface="Monotype Sorts" pitchFamily="2" charset="2"/>
              <a:buNone/>
              <a:tabLst>
                <a:tab pos="3203575" algn="l"/>
                <a:tab pos="4056063" algn="l"/>
              </a:tabLst>
            </a:pPr>
            <a:r>
              <a:rPr lang="en-US" altLang="ar-EG" sz="2800" dirty="0">
                <a:solidFill>
                  <a:srgbClr val="0033CC"/>
                </a:solidFill>
              </a:rPr>
              <a:t>		</a:t>
            </a:r>
            <a:endParaRPr lang="en-US" altLang="ar-EG" sz="28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1FDC575B-B2CB-F9DD-6687-05816B15A901}"/>
              </a:ext>
            </a:extLst>
          </p:cNvPr>
          <p:cNvSpPr>
            <a:spLocks noGrp="1" noChangeArrowheads="1"/>
          </p:cNvSpPr>
          <p:nvPr>
            <p:ph type="title"/>
          </p:nvPr>
        </p:nvSpPr>
        <p:spPr>
          <a:xfrm>
            <a:off x="959705" y="427378"/>
            <a:ext cx="7602415" cy="576262"/>
          </a:xfrm>
        </p:spPr>
        <p:txBody>
          <a:bodyPr/>
          <a:lstStyle/>
          <a:p>
            <a:r>
              <a:rPr lang="en-US" altLang="ar-EG" dirty="0">
                <a:solidFill>
                  <a:schemeClr val="bg1"/>
                </a:solidFill>
              </a:rPr>
              <a:t>Sequential-access File</a:t>
            </a:r>
          </a:p>
        </p:txBody>
      </p:sp>
      <p:pic>
        <p:nvPicPr>
          <p:cNvPr id="41987" name="Picture 4">
            <a:extLst>
              <a:ext uri="{FF2B5EF4-FFF2-40B4-BE49-F238E27FC236}">
                <a16:creationId xmlns:a16="http://schemas.microsoft.com/office/drawing/2014/main" id="{DE89E0F9-82A4-838F-D83B-A6F81313B7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699" t="33012" r="458" b="33943"/>
          <a:stretch>
            <a:fillRect/>
          </a:stretch>
        </p:blipFill>
        <p:spPr bwMode="auto">
          <a:xfrm>
            <a:off x="523210" y="2185015"/>
            <a:ext cx="7924800" cy="1987550"/>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BDA49E4C-5E13-B3E2-7A3C-75ECD081367D}"/>
              </a:ext>
            </a:extLst>
          </p:cNvPr>
          <p:cNvSpPr>
            <a:spLocks noGrp="1" noChangeArrowheads="1"/>
          </p:cNvSpPr>
          <p:nvPr>
            <p:ph type="title"/>
          </p:nvPr>
        </p:nvSpPr>
        <p:spPr>
          <a:xfrm>
            <a:off x="941388" y="385764"/>
            <a:ext cx="7602415" cy="576262"/>
          </a:xfrm>
        </p:spPr>
        <p:txBody>
          <a:bodyPr/>
          <a:lstStyle/>
          <a:p>
            <a:r>
              <a:rPr lang="en-US" altLang="ar-EG" dirty="0">
                <a:solidFill>
                  <a:schemeClr val="bg1"/>
                </a:solidFill>
              </a:rPr>
              <a:t>Directory Structure</a:t>
            </a:r>
          </a:p>
        </p:txBody>
      </p:sp>
      <p:sp>
        <p:nvSpPr>
          <p:cNvPr id="45059" name="Rectangle 3">
            <a:extLst>
              <a:ext uri="{FF2B5EF4-FFF2-40B4-BE49-F238E27FC236}">
                <a16:creationId xmlns:a16="http://schemas.microsoft.com/office/drawing/2014/main" id="{90B9B96C-2638-2C7E-2A55-9310ACAFA2DF}"/>
              </a:ext>
            </a:extLst>
          </p:cNvPr>
          <p:cNvSpPr>
            <a:spLocks noGrp="1" noChangeArrowheads="1"/>
          </p:cNvSpPr>
          <p:nvPr>
            <p:ph type="body" idx="1"/>
          </p:nvPr>
        </p:nvSpPr>
        <p:spPr>
          <a:xfrm>
            <a:off x="941388" y="1390650"/>
            <a:ext cx="6584950" cy="350838"/>
          </a:xfrm>
        </p:spPr>
        <p:txBody>
          <a:bodyPr/>
          <a:lstStyle/>
          <a:p>
            <a:pPr>
              <a:lnSpc>
                <a:spcPct val="90000"/>
              </a:lnSpc>
            </a:pPr>
            <a:r>
              <a:rPr lang="en-US" altLang="ar-EG"/>
              <a:t>A collection of nodes containing information about all files</a:t>
            </a:r>
          </a:p>
        </p:txBody>
      </p:sp>
      <p:sp>
        <p:nvSpPr>
          <p:cNvPr id="45060" name="Oval 4">
            <a:extLst>
              <a:ext uri="{FF2B5EF4-FFF2-40B4-BE49-F238E27FC236}">
                <a16:creationId xmlns:a16="http://schemas.microsoft.com/office/drawing/2014/main" id="{2D828857-F8DE-1FA1-D3EF-A40DA705485B}"/>
              </a:ext>
            </a:extLst>
          </p:cNvPr>
          <p:cNvSpPr>
            <a:spLocks noChangeArrowheads="1"/>
          </p:cNvSpPr>
          <p:nvPr/>
        </p:nvSpPr>
        <p:spPr bwMode="auto">
          <a:xfrm>
            <a:off x="2819400" y="2286000"/>
            <a:ext cx="533400" cy="4572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endParaRPr lang="ar-EG" altLang="en-US"/>
          </a:p>
        </p:txBody>
      </p:sp>
      <p:sp>
        <p:nvSpPr>
          <p:cNvPr id="45061" name="Oval 5">
            <a:extLst>
              <a:ext uri="{FF2B5EF4-FFF2-40B4-BE49-F238E27FC236}">
                <a16:creationId xmlns:a16="http://schemas.microsoft.com/office/drawing/2014/main" id="{8131411E-03C2-AB9A-EE90-5E9265923598}"/>
              </a:ext>
            </a:extLst>
          </p:cNvPr>
          <p:cNvSpPr>
            <a:spLocks noChangeArrowheads="1"/>
          </p:cNvSpPr>
          <p:nvPr/>
        </p:nvSpPr>
        <p:spPr bwMode="auto">
          <a:xfrm>
            <a:off x="3581400" y="2286000"/>
            <a:ext cx="533400" cy="4572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endParaRPr lang="ar-EG" altLang="en-US"/>
          </a:p>
        </p:txBody>
      </p:sp>
      <p:sp>
        <p:nvSpPr>
          <p:cNvPr id="45062" name="Oval 6">
            <a:extLst>
              <a:ext uri="{FF2B5EF4-FFF2-40B4-BE49-F238E27FC236}">
                <a16:creationId xmlns:a16="http://schemas.microsoft.com/office/drawing/2014/main" id="{B03C6C27-FF79-1EAC-58C4-177E3633AD7B}"/>
              </a:ext>
            </a:extLst>
          </p:cNvPr>
          <p:cNvSpPr>
            <a:spLocks noChangeArrowheads="1"/>
          </p:cNvSpPr>
          <p:nvPr/>
        </p:nvSpPr>
        <p:spPr bwMode="auto">
          <a:xfrm>
            <a:off x="4343400" y="2286000"/>
            <a:ext cx="533400" cy="4572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endParaRPr lang="ar-EG" altLang="en-US"/>
          </a:p>
        </p:txBody>
      </p:sp>
      <p:sp>
        <p:nvSpPr>
          <p:cNvPr id="45063" name="Oval 7">
            <a:extLst>
              <a:ext uri="{FF2B5EF4-FFF2-40B4-BE49-F238E27FC236}">
                <a16:creationId xmlns:a16="http://schemas.microsoft.com/office/drawing/2014/main" id="{6CDB7D8C-3762-C8FD-1359-FC0AE292F33C}"/>
              </a:ext>
            </a:extLst>
          </p:cNvPr>
          <p:cNvSpPr>
            <a:spLocks noChangeArrowheads="1"/>
          </p:cNvSpPr>
          <p:nvPr/>
        </p:nvSpPr>
        <p:spPr bwMode="auto">
          <a:xfrm>
            <a:off x="5105400" y="2286000"/>
            <a:ext cx="533400" cy="4572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endParaRPr lang="ar-EG" altLang="en-US"/>
          </a:p>
        </p:txBody>
      </p:sp>
      <p:sp>
        <p:nvSpPr>
          <p:cNvPr id="45064" name="Oval 8">
            <a:extLst>
              <a:ext uri="{FF2B5EF4-FFF2-40B4-BE49-F238E27FC236}">
                <a16:creationId xmlns:a16="http://schemas.microsoft.com/office/drawing/2014/main" id="{D3BCFC34-6C5B-B929-E7F5-096645E23EBB}"/>
              </a:ext>
            </a:extLst>
          </p:cNvPr>
          <p:cNvSpPr>
            <a:spLocks noChangeArrowheads="1"/>
          </p:cNvSpPr>
          <p:nvPr/>
        </p:nvSpPr>
        <p:spPr bwMode="auto">
          <a:xfrm>
            <a:off x="5867400" y="2590800"/>
            <a:ext cx="533400" cy="457200"/>
          </a:xfrm>
          <a:prstGeom prst="ellipse">
            <a:avLst/>
          </a:prstGeom>
          <a:solidFill>
            <a:schemeClr val="bg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endParaRPr lang="ar-EG" altLang="en-US"/>
          </a:p>
        </p:txBody>
      </p:sp>
      <p:sp>
        <p:nvSpPr>
          <p:cNvPr id="45065" name="Rectangle 9">
            <a:extLst>
              <a:ext uri="{FF2B5EF4-FFF2-40B4-BE49-F238E27FC236}">
                <a16:creationId xmlns:a16="http://schemas.microsoft.com/office/drawing/2014/main" id="{871DD905-CD59-7DB8-8EA0-540DC269AF38}"/>
              </a:ext>
            </a:extLst>
          </p:cNvPr>
          <p:cNvSpPr>
            <a:spLocks noChangeArrowheads="1"/>
          </p:cNvSpPr>
          <p:nvPr/>
        </p:nvSpPr>
        <p:spPr bwMode="auto">
          <a:xfrm>
            <a:off x="2819400" y="4267200"/>
            <a:ext cx="457200" cy="6096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a:r>
              <a:rPr lang="en-US" altLang="ar-EG"/>
              <a:t>F 1</a:t>
            </a:r>
          </a:p>
        </p:txBody>
      </p:sp>
      <p:sp>
        <p:nvSpPr>
          <p:cNvPr id="45066" name="Rectangle 10">
            <a:extLst>
              <a:ext uri="{FF2B5EF4-FFF2-40B4-BE49-F238E27FC236}">
                <a16:creationId xmlns:a16="http://schemas.microsoft.com/office/drawing/2014/main" id="{B3BA3235-E68B-ECD9-4340-F9F964ADEADD}"/>
              </a:ext>
            </a:extLst>
          </p:cNvPr>
          <p:cNvSpPr>
            <a:spLocks noChangeArrowheads="1"/>
          </p:cNvSpPr>
          <p:nvPr/>
        </p:nvSpPr>
        <p:spPr bwMode="auto">
          <a:xfrm>
            <a:off x="3581400" y="4267200"/>
            <a:ext cx="457200" cy="5334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a:r>
              <a:rPr lang="en-US" altLang="ar-EG"/>
              <a:t>F 2</a:t>
            </a:r>
          </a:p>
        </p:txBody>
      </p:sp>
      <p:sp>
        <p:nvSpPr>
          <p:cNvPr id="45067" name="Rectangle 11">
            <a:extLst>
              <a:ext uri="{FF2B5EF4-FFF2-40B4-BE49-F238E27FC236}">
                <a16:creationId xmlns:a16="http://schemas.microsoft.com/office/drawing/2014/main" id="{E5BFB98F-84D4-8A71-1AD9-846DE3CB462A}"/>
              </a:ext>
            </a:extLst>
          </p:cNvPr>
          <p:cNvSpPr>
            <a:spLocks noChangeArrowheads="1"/>
          </p:cNvSpPr>
          <p:nvPr/>
        </p:nvSpPr>
        <p:spPr bwMode="auto">
          <a:xfrm>
            <a:off x="4343400" y="4267200"/>
            <a:ext cx="457200" cy="8382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a:r>
              <a:rPr lang="en-US" altLang="ar-EG"/>
              <a:t>F 3</a:t>
            </a:r>
          </a:p>
        </p:txBody>
      </p:sp>
      <p:sp>
        <p:nvSpPr>
          <p:cNvPr id="45068" name="Rectangle 12">
            <a:extLst>
              <a:ext uri="{FF2B5EF4-FFF2-40B4-BE49-F238E27FC236}">
                <a16:creationId xmlns:a16="http://schemas.microsoft.com/office/drawing/2014/main" id="{C14BE50E-6C90-2BA8-934E-F20CDFD52E47}"/>
              </a:ext>
            </a:extLst>
          </p:cNvPr>
          <p:cNvSpPr>
            <a:spLocks noChangeArrowheads="1"/>
          </p:cNvSpPr>
          <p:nvPr/>
        </p:nvSpPr>
        <p:spPr bwMode="auto">
          <a:xfrm>
            <a:off x="5105400" y="4267200"/>
            <a:ext cx="457200" cy="4572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a:r>
              <a:rPr lang="en-US" altLang="ar-EG"/>
              <a:t>F 4</a:t>
            </a:r>
          </a:p>
        </p:txBody>
      </p:sp>
      <p:sp>
        <p:nvSpPr>
          <p:cNvPr id="45069" name="Rectangle 13">
            <a:extLst>
              <a:ext uri="{FF2B5EF4-FFF2-40B4-BE49-F238E27FC236}">
                <a16:creationId xmlns:a16="http://schemas.microsoft.com/office/drawing/2014/main" id="{BC44FB7B-DE03-3F5F-A237-BD9410340B2D}"/>
              </a:ext>
            </a:extLst>
          </p:cNvPr>
          <p:cNvSpPr>
            <a:spLocks noChangeArrowheads="1"/>
          </p:cNvSpPr>
          <p:nvPr/>
        </p:nvSpPr>
        <p:spPr bwMode="auto">
          <a:xfrm>
            <a:off x="5867400" y="4648200"/>
            <a:ext cx="457200" cy="6096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a:r>
              <a:rPr lang="en-US" altLang="ar-EG"/>
              <a:t>F n</a:t>
            </a:r>
          </a:p>
        </p:txBody>
      </p:sp>
      <p:sp>
        <p:nvSpPr>
          <p:cNvPr id="45070" name="Line 14">
            <a:extLst>
              <a:ext uri="{FF2B5EF4-FFF2-40B4-BE49-F238E27FC236}">
                <a16:creationId xmlns:a16="http://schemas.microsoft.com/office/drawing/2014/main" id="{947242D6-6902-F18C-06D3-C76E3640184A}"/>
              </a:ext>
            </a:extLst>
          </p:cNvPr>
          <p:cNvSpPr>
            <a:spLocks noChangeShapeType="1"/>
          </p:cNvSpPr>
          <p:nvPr/>
        </p:nvSpPr>
        <p:spPr bwMode="auto">
          <a:xfrm>
            <a:off x="3838575" y="2743200"/>
            <a:ext cx="0" cy="1524000"/>
          </a:xfrm>
          <a:prstGeom prst="line">
            <a:avLst/>
          </a:prstGeom>
          <a:noFill/>
          <a:ln w="9525">
            <a:solidFill>
              <a:schemeClr val="tx1"/>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071" name="Line 15">
            <a:extLst>
              <a:ext uri="{FF2B5EF4-FFF2-40B4-BE49-F238E27FC236}">
                <a16:creationId xmlns:a16="http://schemas.microsoft.com/office/drawing/2014/main" id="{EF937E5D-580C-C7F0-587B-46854469E1ED}"/>
              </a:ext>
            </a:extLst>
          </p:cNvPr>
          <p:cNvSpPr>
            <a:spLocks noChangeShapeType="1"/>
          </p:cNvSpPr>
          <p:nvPr/>
        </p:nvSpPr>
        <p:spPr bwMode="auto">
          <a:xfrm>
            <a:off x="4572000" y="2743200"/>
            <a:ext cx="0" cy="1524000"/>
          </a:xfrm>
          <a:prstGeom prst="line">
            <a:avLst/>
          </a:prstGeom>
          <a:noFill/>
          <a:ln w="9525">
            <a:solidFill>
              <a:schemeClr val="tx1"/>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072" name="Line 16">
            <a:extLst>
              <a:ext uri="{FF2B5EF4-FFF2-40B4-BE49-F238E27FC236}">
                <a16:creationId xmlns:a16="http://schemas.microsoft.com/office/drawing/2014/main" id="{00539637-45BC-BEEA-CF62-660446B65E3D}"/>
              </a:ext>
            </a:extLst>
          </p:cNvPr>
          <p:cNvSpPr>
            <a:spLocks noChangeShapeType="1"/>
          </p:cNvSpPr>
          <p:nvPr/>
        </p:nvSpPr>
        <p:spPr bwMode="auto">
          <a:xfrm>
            <a:off x="6096000" y="3048000"/>
            <a:ext cx="0" cy="1600200"/>
          </a:xfrm>
          <a:prstGeom prst="line">
            <a:avLst/>
          </a:prstGeom>
          <a:noFill/>
          <a:ln w="9525">
            <a:solidFill>
              <a:schemeClr val="tx1"/>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073" name="Line 17">
            <a:extLst>
              <a:ext uri="{FF2B5EF4-FFF2-40B4-BE49-F238E27FC236}">
                <a16:creationId xmlns:a16="http://schemas.microsoft.com/office/drawing/2014/main" id="{3ED7288D-2A7C-6B0C-ABF8-297ADBFF8487}"/>
              </a:ext>
            </a:extLst>
          </p:cNvPr>
          <p:cNvSpPr>
            <a:spLocks noChangeShapeType="1"/>
          </p:cNvSpPr>
          <p:nvPr/>
        </p:nvSpPr>
        <p:spPr bwMode="auto">
          <a:xfrm>
            <a:off x="5334000" y="2743200"/>
            <a:ext cx="0" cy="1524000"/>
          </a:xfrm>
          <a:prstGeom prst="line">
            <a:avLst/>
          </a:prstGeom>
          <a:noFill/>
          <a:ln w="9525">
            <a:solidFill>
              <a:schemeClr val="tx1"/>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074" name="Line 18">
            <a:extLst>
              <a:ext uri="{FF2B5EF4-FFF2-40B4-BE49-F238E27FC236}">
                <a16:creationId xmlns:a16="http://schemas.microsoft.com/office/drawing/2014/main" id="{D7BFB95D-EF98-C2D4-9B65-6BF1BBB21FEA}"/>
              </a:ext>
            </a:extLst>
          </p:cNvPr>
          <p:cNvSpPr>
            <a:spLocks noChangeShapeType="1"/>
          </p:cNvSpPr>
          <p:nvPr/>
        </p:nvSpPr>
        <p:spPr bwMode="auto">
          <a:xfrm>
            <a:off x="3048000" y="2743200"/>
            <a:ext cx="0" cy="1524000"/>
          </a:xfrm>
          <a:prstGeom prst="line">
            <a:avLst/>
          </a:prstGeom>
          <a:noFill/>
          <a:ln w="9525">
            <a:solidFill>
              <a:schemeClr val="tx1"/>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075" name="Freeform 19">
            <a:extLst>
              <a:ext uri="{FF2B5EF4-FFF2-40B4-BE49-F238E27FC236}">
                <a16:creationId xmlns:a16="http://schemas.microsoft.com/office/drawing/2014/main" id="{B6A947CE-C755-815A-E6DD-9067628F54CF}"/>
              </a:ext>
            </a:extLst>
          </p:cNvPr>
          <p:cNvSpPr>
            <a:spLocks/>
          </p:cNvSpPr>
          <p:nvPr/>
        </p:nvSpPr>
        <p:spPr bwMode="auto">
          <a:xfrm>
            <a:off x="2538413" y="1962150"/>
            <a:ext cx="4186237" cy="1473200"/>
          </a:xfrm>
          <a:custGeom>
            <a:avLst/>
            <a:gdLst>
              <a:gd name="T0" fmla="*/ 15875 w 2637"/>
              <a:gd name="T1" fmla="*/ 520700 h 928"/>
              <a:gd name="T2" fmla="*/ 44450 w 2637"/>
              <a:gd name="T3" fmla="*/ 347663 h 928"/>
              <a:gd name="T4" fmla="*/ 650875 w 2637"/>
              <a:gd name="T5" fmla="*/ 58738 h 928"/>
              <a:gd name="T6" fmla="*/ 925512 w 2637"/>
              <a:gd name="T7" fmla="*/ 15875 h 928"/>
              <a:gd name="T8" fmla="*/ 1617662 w 2637"/>
              <a:gd name="T9" fmla="*/ 0 h 928"/>
              <a:gd name="T10" fmla="*/ 2224087 w 2637"/>
              <a:gd name="T11" fmla="*/ 15875 h 928"/>
              <a:gd name="T12" fmla="*/ 2627312 w 2637"/>
              <a:gd name="T13" fmla="*/ 87313 h 928"/>
              <a:gd name="T14" fmla="*/ 3017837 w 2637"/>
              <a:gd name="T15" fmla="*/ 203200 h 928"/>
              <a:gd name="T16" fmla="*/ 3205162 w 2637"/>
              <a:gd name="T17" fmla="*/ 260350 h 928"/>
              <a:gd name="T18" fmla="*/ 3565525 w 2637"/>
              <a:gd name="T19" fmla="*/ 333375 h 928"/>
              <a:gd name="T20" fmla="*/ 3781425 w 2637"/>
              <a:gd name="T21" fmla="*/ 404813 h 928"/>
              <a:gd name="T22" fmla="*/ 3998912 w 2637"/>
              <a:gd name="T23" fmla="*/ 620713 h 928"/>
              <a:gd name="T24" fmla="*/ 4084637 w 2637"/>
              <a:gd name="T25" fmla="*/ 708025 h 928"/>
              <a:gd name="T26" fmla="*/ 4157662 w 2637"/>
              <a:gd name="T27" fmla="*/ 909638 h 928"/>
              <a:gd name="T28" fmla="*/ 4186237 w 2637"/>
              <a:gd name="T29" fmla="*/ 996950 h 928"/>
              <a:gd name="T30" fmla="*/ 4157662 w 2637"/>
              <a:gd name="T31" fmla="*/ 1169988 h 928"/>
              <a:gd name="T32" fmla="*/ 3811587 w 2637"/>
              <a:gd name="T33" fmla="*/ 1385888 h 928"/>
              <a:gd name="T34" fmla="*/ 3494087 w 2637"/>
              <a:gd name="T35" fmla="*/ 1458913 h 928"/>
              <a:gd name="T36" fmla="*/ 1819275 w 2637"/>
              <a:gd name="T37" fmla="*/ 1385888 h 928"/>
              <a:gd name="T38" fmla="*/ 752475 w 2637"/>
              <a:gd name="T39" fmla="*/ 1111250 h 928"/>
              <a:gd name="T40" fmla="*/ 708025 w 2637"/>
              <a:gd name="T41" fmla="*/ 1096963 h 928"/>
              <a:gd name="T42" fmla="*/ 650875 w 2637"/>
              <a:gd name="T43" fmla="*/ 1068388 h 928"/>
              <a:gd name="T44" fmla="*/ 131762 w 2637"/>
              <a:gd name="T45" fmla="*/ 895350 h 928"/>
              <a:gd name="T46" fmla="*/ 44450 w 2637"/>
              <a:gd name="T47" fmla="*/ 635000 h 928"/>
              <a:gd name="T48" fmla="*/ 1587 w 2637"/>
              <a:gd name="T49" fmla="*/ 506413 h 928"/>
              <a:gd name="T50" fmla="*/ 15875 w 2637"/>
              <a:gd name="T51" fmla="*/ 520700 h 92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637" h="928">
                <a:moveTo>
                  <a:pt x="10" y="328"/>
                </a:moveTo>
                <a:cubicBezTo>
                  <a:pt x="14" y="291"/>
                  <a:pt x="6" y="248"/>
                  <a:pt x="28" y="219"/>
                </a:cubicBezTo>
                <a:cubicBezTo>
                  <a:pt x="124" y="92"/>
                  <a:pt x="264" y="66"/>
                  <a:pt x="410" y="37"/>
                </a:cubicBezTo>
                <a:cubicBezTo>
                  <a:pt x="516" y="16"/>
                  <a:pt x="457" y="14"/>
                  <a:pt x="583" y="10"/>
                </a:cubicBezTo>
                <a:cubicBezTo>
                  <a:pt x="728" y="5"/>
                  <a:pt x="874" y="3"/>
                  <a:pt x="1019" y="0"/>
                </a:cubicBezTo>
                <a:cubicBezTo>
                  <a:pt x="1146" y="3"/>
                  <a:pt x="1274" y="3"/>
                  <a:pt x="1401" y="10"/>
                </a:cubicBezTo>
                <a:cubicBezTo>
                  <a:pt x="1485" y="15"/>
                  <a:pt x="1571" y="41"/>
                  <a:pt x="1655" y="55"/>
                </a:cubicBezTo>
                <a:cubicBezTo>
                  <a:pt x="1733" y="86"/>
                  <a:pt x="1819" y="108"/>
                  <a:pt x="1901" y="128"/>
                </a:cubicBezTo>
                <a:cubicBezTo>
                  <a:pt x="1942" y="148"/>
                  <a:pt x="1975" y="152"/>
                  <a:pt x="2019" y="164"/>
                </a:cubicBezTo>
                <a:cubicBezTo>
                  <a:pt x="2098" y="185"/>
                  <a:pt x="2162" y="200"/>
                  <a:pt x="2246" y="210"/>
                </a:cubicBezTo>
                <a:cubicBezTo>
                  <a:pt x="2293" y="226"/>
                  <a:pt x="2338" y="230"/>
                  <a:pt x="2382" y="255"/>
                </a:cubicBezTo>
                <a:cubicBezTo>
                  <a:pt x="2439" y="287"/>
                  <a:pt x="2477" y="343"/>
                  <a:pt x="2519" y="391"/>
                </a:cubicBezTo>
                <a:cubicBezTo>
                  <a:pt x="2536" y="410"/>
                  <a:pt x="2562" y="423"/>
                  <a:pt x="2573" y="446"/>
                </a:cubicBezTo>
                <a:cubicBezTo>
                  <a:pt x="2594" y="488"/>
                  <a:pt x="2606" y="529"/>
                  <a:pt x="2619" y="573"/>
                </a:cubicBezTo>
                <a:cubicBezTo>
                  <a:pt x="2624" y="591"/>
                  <a:pt x="2637" y="628"/>
                  <a:pt x="2637" y="628"/>
                </a:cubicBezTo>
                <a:cubicBezTo>
                  <a:pt x="2634" y="654"/>
                  <a:pt x="2634" y="707"/>
                  <a:pt x="2619" y="737"/>
                </a:cubicBezTo>
                <a:cubicBezTo>
                  <a:pt x="2582" y="812"/>
                  <a:pt x="2477" y="854"/>
                  <a:pt x="2401" y="873"/>
                </a:cubicBezTo>
                <a:cubicBezTo>
                  <a:pt x="2341" y="911"/>
                  <a:pt x="2270" y="909"/>
                  <a:pt x="2201" y="919"/>
                </a:cubicBezTo>
                <a:cubicBezTo>
                  <a:pt x="1832" y="915"/>
                  <a:pt x="1500" y="928"/>
                  <a:pt x="1146" y="873"/>
                </a:cubicBezTo>
                <a:cubicBezTo>
                  <a:pt x="917" y="837"/>
                  <a:pt x="702" y="728"/>
                  <a:pt x="474" y="700"/>
                </a:cubicBezTo>
                <a:cubicBezTo>
                  <a:pt x="465" y="697"/>
                  <a:pt x="455" y="695"/>
                  <a:pt x="446" y="691"/>
                </a:cubicBezTo>
                <a:cubicBezTo>
                  <a:pt x="434" y="686"/>
                  <a:pt x="423" y="677"/>
                  <a:pt x="410" y="673"/>
                </a:cubicBezTo>
                <a:cubicBezTo>
                  <a:pt x="297" y="636"/>
                  <a:pt x="185" y="632"/>
                  <a:pt x="83" y="564"/>
                </a:cubicBezTo>
                <a:cubicBezTo>
                  <a:pt x="47" y="512"/>
                  <a:pt x="45" y="458"/>
                  <a:pt x="28" y="400"/>
                </a:cubicBezTo>
                <a:cubicBezTo>
                  <a:pt x="28" y="400"/>
                  <a:pt x="5" y="332"/>
                  <a:pt x="1" y="319"/>
                </a:cubicBezTo>
                <a:cubicBezTo>
                  <a:pt x="0" y="315"/>
                  <a:pt x="7" y="325"/>
                  <a:pt x="10" y="328"/>
                </a:cubicBezTo>
                <a:close/>
              </a:path>
            </a:pathLst>
          </a:custGeom>
          <a:noFill/>
          <a:ln w="9525" cap="flat" cmpd="sng">
            <a:solidFill>
              <a:schemeClr val="tx1"/>
            </a:solidFill>
            <a:prstDash val="solid"/>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076" name="Freeform 20">
            <a:extLst>
              <a:ext uri="{FF2B5EF4-FFF2-40B4-BE49-F238E27FC236}">
                <a16:creationId xmlns:a16="http://schemas.microsoft.com/office/drawing/2014/main" id="{939DAED3-AA27-D397-E0EB-7A7EDE2500CE}"/>
              </a:ext>
            </a:extLst>
          </p:cNvPr>
          <p:cNvSpPr>
            <a:spLocks/>
          </p:cNvSpPr>
          <p:nvPr/>
        </p:nvSpPr>
        <p:spPr bwMode="auto">
          <a:xfrm>
            <a:off x="2362200" y="3886200"/>
            <a:ext cx="4262438" cy="1600200"/>
          </a:xfrm>
          <a:custGeom>
            <a:avLst/>
            <a:gdLst>
              <a:gd name="T0" fmla="*/ 16164 w 2637"/>
              <a:gd name="T1" fmla="*/ 565588 h 928"/>
              <a:gd name="T2" fmla="*/ 45259 w 2637"/>
              <a:gd name="T3" fmla="*/ 377633 h 928"/>
              <a:gd name="T4" fmla="*/ 662723 w 2637"/>
              <a:gd name="T5" fmla="*/ 63801 h 928"/>
              <a:gd name="T6" fmla="*/ 942359 w 2637"/>
              <a:gd name="T7" fmla="*/ 17244 h 928"/>
              <a:gd name="T8" fmla="*/ 1647108 w 2637"/>
              <a:gd name="T9" fmla="*/ 0 h 928"/>
              <a:gd name="T10" fmla="*/ 2264572 w 2637"/>
              <a:gd name="T11" fmla="*/ 17244 h 928"/>
              <a:gd name="T12" fmla="*/ 2675136 w 2637"/>
              <a:gd name="T13" fmla="*/ 94839 h 928"/>
              <a:gd name="T14" fmla="*/ 3072770 w 2637"/>
              <a:gd name="T15" fmla="*/ 220717 h 928"/>
              <a:gd name="T16" fmla="*/ 3263505 w 2637"/>
              <a:gd name="T17" fmla="*/ 282794 h 928"/>
              <a:gd name="T18" fmla="*/ 3630427 w 2637"/>
              <a:gd name="T19" fmla="*/ 362114 h 928"/>
              <a:gd name="T20" fmla="*/ 3850257 w 2637"/>
              <a:gd name="T21" fmla="*/ 439710 h 928"/>
              <a:gd name="T22" fmla="*/ 4071703 w 2637"/>
              <a:gd name="T23" fmla="*/ 674222 h 928"/>
              <a:gd name="T24" fmla="*/ 4158989 w 2637"/>
              <a:gd name="T25" fmla="*/ 769062 h 928"/>
              <a:gd name="T26" fmla="*/ 4233343 w 2637"/>
              <a:gd name="T27" fmla="*/ 988055 h 928"/>
              <a:gd name="T28" fmla="*/ 4262438 w 2637"/>
              <a:gd name="T29" fmla="*/ 1082894 h 928"/>
              <a:gd name="T30" fmla="*/ 4233343 w 2637"/>
              <a:gd name="T31" fmla="*/ 1270848 h 928"/>
              <a:gd name="T32" fmla="*/ 3880968 w 2637"/>
              <a:gd name="T33" fmla="*/ 1505361 h 928"/>
              <a:gd name="T34" fmla="*/ 3557689 w 2637"/>
              <a:gd name="T35" fmla="*/ 1584681 h 928"/>
              <a:gd name="T36" fmla="*/ 1852391 w 2637"/>
              <a:gd name="T37" fmla="*/ 1505361 h 928"/>
              <a:gd name="T38" fmla="*/ 766172 w 2637"/>
              <a:gd name="T39" fmla="*/ 1207047 h 928"/>
              <a:gd name="T40" fmla="*/ 720913 w 2637"/>
              <a:gd name="T41" fmla="*/ 1191528 h 928"/>
              <a:gd name="T42" fmla="*/ 662723 w 2637"/>
              <a:gd name="T43" fmla="*/ 1160490 h 928"/>
              <a:gd name="T44" fmla="*/ 134161 w 2637"/>
              <a:gd name="T45" fmla="*/ 972535 h 928"/>
              <a:gd name="T46" fmla="*/ 45259 w 2637"/>
              <a:gd name="T47" fmla="*/ 689741 h 928"/>
              <a:gd name="T48" fmla="*/ 1616 w 2637"/>
              <a:gd name="T49" fmla="*/ 550069 h 928"/>
              <a:gd name="T50" fmla="*/ 16164 w 2637"/>
              <a:gd name="T51" fmla="*/ 565588 h 92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637" h="928">
                <a:moveTo>
                  <a:pt x="10" y="328"/>
                </a:moveTo>
                <a:cubicBezTo>
                  <a:pt x="14" y="291"/>
                  <a:pt x="6" y="248"/>
                  <a:pt x="28" y="219"/>
                </a:cubicBezTo>
                <a:cubicBezTo>
                  <a:pt x="124" y="92"/>
                  <a:pt x="264" y="66"/>
                  <a:pt x="410" y="37"/>
                </a:cubicBezTo>
                <a:cubicBezTo>
                  <a:pt x="516" y="16"/>
                  <a:pt x="457" y="14"/>
                  <a:pt x="583" y="10"/>
                </a:cubicBezTo>
                <a:cubicBezTo>
                  <a:pt x="728" y="5"/>
                  <a:pt x="874" y="3"/>
                  <a:pt x="1019" y="0"/>
                </a:cubicBezTo>
                <a:cubicBezTo>
                  <a:pt x="1146" y="3"/>
                  <a:pt x="1274" y="3"/>
                  <a:pt x="1401" y="10"/>
                </a:cubicBezTo>
                <a:cubicBezTo>
                  <a:pt x="1485" y="15"/>
                  <a:pt x="1571" y="41"/>
                  <a:pt x="1655" y="55"/>
                </a:cubicBezTo>
                <a:cubicBezTo>
                  <a:pt x="1733" y="86"/>
                  <a:pt x="1819" y="108"/>
                  <a:pt x="1901" y="128"/>
                </a:cubicBezTo>
                <a:cubicBezTo>
                  <a:pt x="1942" y="148"/>
                  <a:pt x="1975" y="152"/>
                  <a:pt x="2019" y="164"/>
                </a:cubicBezTo>
                <a:cubicBezTo>
                  <a:pt x="2098" y="185"/>
                  <a:pt x="2162" y="200"/>
                  <a:pt x="2246" y="210"/>
                </a:cubicBezTo>
                <a:cubicBezTo>
                  <a:pt x="2293" y="226"/>
                  <a:pt x="2338" y="230"/>
                  <a:pt x="2382" y="255"/>
                </a:cubicBezTo>
                <a:cubicBezTo>
                  <a:pt x="2439" y="287"/>
                  <a:pt x="2477" y="343"/>
                  <a:pt x="2519" y="391"/>
                </a:cubicBezTo>
                <a:cubicBezTo>
                  <a:pt x="2536" y="410"/>
                  <a:pt x="2562" y="423"/>
                  <a:pt x="2573" y="446"/>
                </a:cubicBezTo>
                <a:cubicBezTo>
                  <a:pt x="2594" y="488"/>
                  <a:pt x="2606" y="529"/>
                  <a:pt x="2619" y="573"/>
                </a:cubicBezTo>
                <a:cubicBezTo>
                  <a:pt x="2624" y="591"/>
                  <a:pt x="2637" y="628"/>
                  <a:pt x="2637" y="628"/>
                </a:cubicBezTo>
                <a:cubicBezTo>
                  <a:pt x="2634" y="654"/>
                  <a:pt x="2634" y="707"/>
                  <a:pt x="2619" y="737"/>
                </a:cubicBezTo>
                <a:cubicBezTo>
                  <a:pt x="2582" y="812"/>
                  <a:pt x="2477" y="854"/>
                  <a:pt x="2401" y="873"/>
                </a:cubicBezTo>
                <a:cubicBezTo>
                  <a:pt x="2341" y="911"/>
                  <a:pt x="2270" y="909"/>
                  <a:pt x="2201" y="919"/>
                </a:cubicBezTo>
                <a:cubicBezTo>
                  <a:pt x="1832" y="915"/>
                  <a:pt x="1500" y="928"/>
                  <a:pt x="1146" y="873"/>
                </a:cubicBezTo>
                <a:cubicBezTo>
                  <a:pt x="917" y="837"/>
                  <a:pt x="702" y="728"/>
                  <a:pt x="474" y="700"/>
                </a:cubicBezTo>
                <a:cubicBezTo>
                  <a:pt x="465" y="697"/>
                  <a:pt x="455" y="695"/>
                  <a:pt x="446" y="691"/>
                </a:cubicBezTo>
                <a:cubicBezTo>
                  <a:pt x="434" y="686"/>
                  <a:pt x="423" y="677"/>
                  <a:pt x="410" y="673"/>
                </a:cubicBezTo>
                <a:cubicBezTo>
                  <a:pt x="297" y="636"/>
                  <a:pt x="185" y="632"/>
                  <a:pt x="83" y="564"/>
                </a:cubicBezTo>
                <a:cubicBezTo>
                  <a:pt x="47" y="512"/>
                  <a:pt x="45" y="458"/>
                  <a:pt x="28" y="400"/>
                </a:cubicBezTo>
                <a:cubicBezTo>
                  <a:pt x="28" y="400"/>
                  <a:pt x="5" y="332"/>
                  <a:pt x="1" y="319"/>
                </a:cubicBezTo>
                <a:cubicBezTo>
                  <a:pt x="0" y="315"/>
                  <a:pt x="7" y="325"/>
                  <a:pt x="10" y="328"/>
                </a:cubicBezTo>
                <a:close/>
              </a:path>
            </a:pathLst>
          </a:custGeom>
          <a:noFill/>
          <a:ln w="9525" cap="flat" cmpd="sng">
            <a:solidFill>
              <a:schemeClr val="tx1"/>
            </a:solidFill>
            <a:prstDash val="solid"/>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077" name="Text Box 21">
            <a:extLst>
              <a:ext uri="{FF2B5EF4-FFF2-40B4-BE49-F238E27FC236}">
                <a16:creationId xmlns:a16="http://schemas.microsoft.com/office/drawing/2014/main" id="{7AF5877A-A8F7-F262-E38B-38CF8CA8152E}"/>
              </a:ext>
            </a:extLst>
          </p:cNvPr>
          <p:cNvSpPr txBox="1">
            <a:spLocks noChangeArrowheads="1"/>
          </p:cNvSpPr>
          <p:nvPr/>
        </p:nvSpPr>
        <p:spPr bwMode="auto">
          <a:xfrm>
            <a:off x="1295400" y="2286000"/>
            <a:ext cx="1098550" cy="3667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a:spcBef>
                <a:spcPct val="50000"/>
              </a:spcBef>
            </a:pPr>
            <a:r>
              <a:rPr lang="en-US" altLang="ar-EG"/>
              <a:t>Directory</a:t>
            </a:r>
          </a:p>
        </p:txBody>
      </p:sp>
      <p:sp>
        <p:nvSpPr>
          <p:cNvPr id="45078" name="Text Box 22">
            <a:extLst>
              <a:ext uri="{FF2B5EF4-FFF2-40B4-BE49-F238E27FC236}">
                <a16:creationId xmlns:a16="http://schemas.microsoft.com/office/drawing/2014/main" id="{6B4336CF-2B3A-FB65-FD15-767DA06AA68F}"/>
              </a:ext>
            </a:extLst>
          </p:cNvPr>
          <p:cNvSpPr txBox="1">
            <a:spLocks noChangeArrowheads="1"/>
          </p:cNvSpPr>
          <p:nvPr/>
        </p:nvSpPr>
        <p:spPr bwMode="auto">
          <a:xfrm>
            <a:off x="1435100" y="4191000"/>
            <a:ext cx="666750" cy="3667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a:spcBef>
                <a:spcPct val="50000"/>
              </a:spcBef>
            </a:pPr>
            <a:r>
              <a:rPr lang="en-US" altLang="ar-EG"/>
              <a:t>Files</a:t>
            </a:r>
          </a:p>
        </p:txBody>
      </p:sp>
      <p:sp>
        <p:nvSpPr>
          <p:cNvPr id="45079" name="Rectangle 23">
            <a:extLst>
              <a:ext uri="{FF2B5EF4-FFF2-40B4-BE49-F238E27FC236}">
                <a16:creationId xmlns:a16="http://schemas.microsoft.com/office/drawing/2014/main" id="{FE5A86D9-7301-B27C-1BF4-48E50C7A1A25}"/>
              </a:ext>
            </a:extLst>
          </p:cNvPr>
          <p:cNvSpPr>
            <a:spLocks noChangeArrowheads="1"/>
          </p:cNvSpPr>
          <p:nvPr/>
        </p:nvSpPr>
        <p:spPr bwMode="auto">
          <a:xfrm>
            <a:off x="1678858" y="5638800"/>
            <a:ext cx="702945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US" altLang="ar-EG" sz="2000" dirty="0"/>
              <a:t>Both the directory structure and the files reside on disk</a:t>
            </a:r>
          </a:p>
          <a:p>
            <a:r>
              <a:rPr lang="en-US" altLang="ar-EG" sz="2000" dirty="0"/>
              <a:t>Backups of these two structures are kept on tapes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D1C5ADD6-5726-7D14-B146-464BB798C18E}"/>
              </a:ext>
            </a:extLst>
          </p:cNvPr>
          <p:cNvSpPr>
            <a:spLocks noGrp="1" noChangeArrowheads="1"/>
          </p:cNvSpPr>
          <p:nvPr>
            <p:ph type="title"/>
          </p:nvPr>
        </p:nvSpPr>
        <p:spPr>
          <a:xfrm>
            <a:off x="1235639" y="518959"/>
            <a:ext cx="7743825" cy="457200"/>
          </a:xfrm>
        </p:spPr>
        <p:txBody>
          <a:bodyPr/>
          <a:lstStyle/>
          <a:p>
            <a:r>
              <a:rPr lang="en-US" altLang="ar-EG" sz="2800" dirty="0">
                <a:solidFill>
                  <a:schemeClr val="bg1"/>
                </a:solidFill>
              </a:rPr>
              <a:t>Organize the Directory (Logically) to Obtain</a:t>
            </a:r>
          </a:p>
        </p:txBody>
      </p:sp>
      <p:sp>
        <p:nvSpPr>
          <p:cNvPr id="46083" name="Rectangle 3">
            <a:extLst>
              <a:ext uri="{FF2B5EF4-FFF2-40B4-BE49-F238E27FC236}">
                <a16:creationId xmlns:a16="http://schemas.microsoft.com/office/drawing/2014/main" id="{05B81DF9-F57D-225F-9237-525D1AF12A6F}"/>
              </a:ext>
            </a:extLst>
          </p:cNvPr>
          <p:cNvSpPr>
            <a:spLocks noGrp="1" noChangeArrowheads="1"/>
          </p:cNvSpPr>
          <p:nvPr>
            <p:ph type="body" idx="1"/>
          </p:nvPr>
        </p:nvSpPr>
        <p:spPr>
          <a:xfrm>
            <a:off x="1166813" y="2073275"/>
            <a:ext cx="6494462" cy="4413250"/>
          </a:xfrm>
        </p:spPr>
        <p:txBody>
          <a:bodyPr/>
          <a:lstStyle/>
          <a:p>
            <a:r>
              <a:rPr lang="en-US" altLang="ar-EG" dirty="0"/>
              <a:t>Efficiency – locating a file quickly</a:t>
            </a:r>
          </a:p>
          <a:p>
            <a:r>
              <a:rPr lang="en-US" altLang="ar-EG" dirty="0"/>
              <a:t>Naming – convenient to users</a:t>
            </a:r>
          </a:p>
          <a:p>
            <a:pPr lvl="1"/>
            <a:r>
              <a:rPr lang="en-US" altLang="ar-EG" dirty="0"/>
              <a:t>Two users can have same name for different files</a:t>
            </a:r>
          </a:p>
          <a:p>
            <a:pPr lvl="1"/>
            <a:r>
              <a:rPr lang="en-US" altLang="ar-EG" dirty="0"/>
              <a:t>The same file can have several different names</a:t>
            </a:r>
          </a:p>
          <a:p>
            <a:r>
              <a:rPr lang="en-US" altLang="ar-EG" dirty="0"/>
              <a:t>Grouping – logical grouping of files by properties, (e.g., all Java programs, all games,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6647B5A7-DCBB-A59D-3656-FDB4D2AE7EAF}"/>
              </a:ext>
            </a:extLst>
          </p:cNvPr>
          <p:cNvSpPr>
            <a:spLocks noGrp="1" noChangeArrowheads="1"/>
          </p:cNvSpPr>
          <p:nvPr>
            <p:ph type="title"/>
          </p:nvPr>
        </p:nvSpPr>
        <p:spPr>
          <a:xfrm>
            <a:off x="811273" y="561976"/>
            <a:ext cx="7602415" cy="576262"/>
          </a:xfrm>
        </p:spPr>
        <p:txBody>
          <a:bodyPr/>
          <a:lstStyle/>
          <a:p>
            <a:r>
              <a:rPr lang="en-US" altLang="ar-EG" dirty="0">
                <a:solidFill>
                  <a:schemeClr val="bg1"/>
                </a:solidFill>
              </a:rPr>
              <a:t>Single-Level Directory</a:t>
            </a:r>
            <a:endParaRPr lang="en-US" altLang="ar-EG" sz="2400" dirty="0">
              <a:solidFill>
                <a:schemeClr val="bg1"/>
              </a:solidFill>
            </a:endParaRPr>
          </a:p>
        </p:txBody>
      </p:sp>
      <p:sp>
        <p:nvSpPr>
          <p:cNvPr id="47107" name="Rectangle 3">
            <a:extLst>
              <a:ext uri="{FF2B5EF4-FFF2-40B4-BE49-F238E27FC236}">
                <a16:creationId xmlns:a16="http://schemas.microsoft.com/office/drawing/2014/main" id="{CC1C15E4-31A4-E0C3-D6A2-493E72046829}"/>
              </a:ext>
            </a:extLst>
          </p:cNvPr>
          <p:cNvSpPr>
            <a:spLocks noGrp="1" noChangeArrowheads="1"/>
          </p:cNvSpPr>
          <p:nvPr>
            <p:ph type="body" idx="1"/>
          </p:nvPr>
        </p:nvSpPr>
        <p:spPr>
          <a:xfrm>
            <a:off x="771525" y="1482725"/>
            <a:ext cx="7029450" cy="561975"/>
          </a:xfrm>
        </p:spPr>
        <p:txBody>
          <a:bodyPr/>
          <a:lstStyle/>
          <a:p>
            <a:r>
              <a:rPr lang="en-US" altLang="ar-EG"/>
              <a:t>A single directory for all users</a:t>
            </a:r>
          </a:p>
        </p:txBody>
      </p:sp>
      <p:sp>
        <p:nvSpPr>
          <p:cNvPr id="47108" name="Rectangle 5">
            <a:extLst>
              <a:ext uri="{FF2B5EF4-FFF2-40B4-BE49-F238E27FC236}">
                <a16:creationId xmlns:a16="http://schemas.microsoft.com/office/drawing/2014/main" id="{41A6CE22-CB7C-58AF-89FD-5C887EA39835}"/>
              </a:ext>
            </a:extLst>
          </p:cNvPr>
          <p:cNvSpPr>
            <a:spLocks noChangeArrowheads="1"/>
          </p:cNvSpPr>
          <p:nvPr/>
        </p:nvSpPr>
        <p:spPr bwMode="auto">
          <a:xfrm>
            <a:off x="1050925" y="4238625"/>
            <a:ext cx="7123113" cy="101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US" altLang="ar-EG" sz="2000"/>
              <a:t>Naming problem</a:t>
            </a:r>
            <a:br>
              <a:rPr lang="en-US" altLang="ar-EG" sz="2000"/>
            </a:br>
            <a:endParaRPr lang="en-US" altLang="ar-EG" sz="2000"/>
          </a:p>
          <a:p>
            <a:r>
              <a:rPr lang="en-US" altLang="ar-EG" sz="2000"/>
              <a:t>Grouping problem</a:t>
            </a:r>
          </a:p>
        </p:txBody>
      </p:sp>
      <p:pic>
        <p:nvPicPr>
          <p:cNvPr id="47109" name="Picture 6">
            <a:extLst>
              <a:ext uri="{FF2B5EF4-FFF2-40B4-BE49-F238E27FC236}">
                <a16:creationId xmlns:a16="http://schemas.microsoft.com/office/drawing/2014/main" id="{20E88DD2-2D5A-F90F-ED3E-2DF74805DB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39" t="37624" r="879" b="37932"/>
          <a:stretch>
            <a:fillRect/>
          </a:stretch>
        </p:blipFill>
        <p:spPr bwMode="auto">
          <a:xfrm>
            <a:off x="798513" y="2157413"/>
            <a:ext cx="8123237" cy="1509712"/>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1EC8732E-835F-B631-FFF8-FA23B3D37E3F}"/>
              </a:ext>
            </a:extLst>
          </p:cNvPr>
          <p:cNvSpPr>
            <a:spLocks noGrp="1" noChangeArrowheads="1"/>
          </p:cNvSpPr>
          <p:nvPr>
            <p:ph type="title"/>
          </p:nvPr>
        </p:nvSpPr>
        <p:spPr>
          <a:xfrm>
            <a:off x="961481" y="465932"/>
            <a:ext cx="7602415" cy="576262"/>
          </a:xfrm>
        </p:spPr>
        <p:txBody>
          <a:bodyPr/>
          <a:lstStyle/>
          <a:p>
            <a:r>
              <a:rPr lang="en-US" altLang="ar-EG" dirty="0">
                <a:solidFill>
                  <a:schemeClr val="bg1"/>
                </a:solidFill>
              </a:rPr>
              <a:t>Two-Level Directory</a:t>
            </a:r>
            <a:endParaRPr lang="en-US" altLang="ar-EG" sz="2400" dirty="0">
              <a:solidFill>
                <a:schemeClr val="bg1"/>
              </a:solidFill>
            </a:endParaRPr>
          </a:p>
        </p:txBody>
      </p:sp>
      <p:sp>
        <p:nvSpPr>
          <p:cNvPr id="48131" name="Rectangle 3">
            <a:extLst>
              <a:ext uri="{FF2B5EF4-FFF2-40B4-BE49-F238E27FC236}">
                <a16:creationId xmlns:a16="http://schemas.microsoft.com/office/drawing/2014/main" id="{607F53F4-9A07-2ACD-3AAE-CED2CE1D3C4A}"/>
              </a:ext>
            </a:extLst>
          </p:cNvPr>
          <p:cNvSpPr>
            <a:spLocks noGrp="1" noChangeArrowheads="1"/>
          </p:cNvSpPr>
          <p:nvPr>
            <p:ph type="body" idx="1"/>
          </p:nvPr>
        </p:nvSpPr>
        <p:spPr>
          <a:xfrm>
            <a:off x="1534446" y="1293940"/>
            <a:ext cx="7029450" cy="549275"/>
          </a:xfrm>
        </p:spPr>
        <p:txBody>
          <a:bodyPr/>
          <a:lstStyle/>
          <a:p>
            <a:r>
              <a:rPr lang="en-US" altLang="ar-EG" dirty="0"/>
              <a:t>Separate directory for each user</a:t>
            </a:r>
          </a:p>
        </p:txBody>
      </p:sp>
      <p:sp>
        <p:nvSpPr>
          <p:cNvPr id="48132" name="Rectangle 5">
            <a:extLst>
              <a:ext uri="{FF2B5EF4-FFF2-40B4-BE49-F238E27FC236}">
                <a16:creationId xmlns:a16="http://schemas.microsoft.com/office/drawing/2014/main" id="{44E9F1AB-0C14-96B5-0D0D-9C498E71F936}"/>
              </a:ext>
            </a:extLst>
          </p:cNvPr>
          <p:cNvSpPr>
            <a:spLocks noChangeArrowheads="1"/>
          </p:cNvSpPr>
          <p:nvPr/>
        </p:nvSpPr>
        <p:spPr bwMode="auto">
          <a:xfrm>
            <a:off x="1561434" y="4604672"/>
            <a:ext cx="7002462" cy="140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2900" indent="-342900">
              <a:spcBef>
                <a:spcPct val="35000"/>
              </a:spcBef>
              <a:buClr>
                <a:srgbClr val="993300"/>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pitchFamily="2" charset="2"/>
              <a:buChar char="l"/>
              <a:defRPr kumimoji="1" sz="2000">
                <a:solidFill>
                  <a:schemeClr val="tx1"/>
                </a:solidFill>
                <a:latin typeface="Helvetica" panose="020B0604020202020204" pitchFamily="34" charset="0"/>
              </a:defRPr>
            </a:lvl2pPr>
            <a:lvl3pPr marL="1085850" indent="-228600">
              <a:spcBef>
                <a:spcPct val="35000"/>
              </a:spcBef>
              <a:buClr>
                <a:srgbClr val="009900"/>
              </a:buClr>
              <a:buSzPct val="75000"/>
              <a:buFont typeface="Webdings" panose="05030102010509060703" pitchFamily="18" charset="2"/>
              <a:buChar char="4"/>
              <a:defRPr kumimoji="1" sz="2000">
                <a:solidFill>
                  <a:schemeClr val="tx1"/>
                </a:solidFill>
                <a:latin typeface="Helvetica" panose="020B0604020202020204" pitchFamily="34" charset="0"/>
              </a:defRPr>
            </a:lvl3pPr>
            <a:lvl4pPr marL="1428750" indent="-228600">
              <a:spcBef>
                <a:spcPct val="35000"/>
              </a:spcBef>
              <a:buClr>
                <a:schemeClr val="hlink"/>
              </a:buClr>
              <a:buSzPct val="75000"/>
              <a:buChar char="–"/>
              <a:defRPr kumimoji="1" sz="2000">
                <a:solidFill>
                  <a:schemeClr val="tx1"/>
                </a:solidFill>
                <a:latin typeface="Helvetica" panose="020B0604020202020204" pitchFamily="34" charset="0"/>
              </a:defRPr>
            </a:lvl4pPr>
            <a:lvl5pPr marL="1771650" indent="-228600">
              <a:spcBef>
                <a:spcPct val="35000"/>
              </a:spcBef>
              <a:buClr>
                <a:srgbClr val="FF0066"/>
              </a:buClr>
              <a:buSzPct val="75000"/>
              <a:buChar char="»"/>
              <a:defRPr kumimoji="1" sz="2000">
                <a:solidFill>
                  <a:schemeClr val="tx1"/>
                </a:solidFill>
                <a:latin typeface="Helvetica" panose="020B0604020202020204" pitchFamily="34" charset="0"/>
              </a:defRPr>
            </a:lvl5pPr>
            <a:lvl6pPr marL="222885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6pPr>
            <a:lvl7pPr marL="268605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7pPr>
            <a:lvl8pPr marL="314325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8pPr>
            <a:lvl9pPr marL="360045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9pPr>
          </a:lstStyle>
          <a:p>
            <a:r>
              <a:rPr lang="en-US" altLang="ar-EG" sz="1800" dirty="0"/>
              <a:t>Path name</a:t>
            </a:r>
          </a:p>
          <a:p>
            <a:r>
              <a:rPr lang="en-US" altLang="ar-EG" sz="1800" dirty="0"/>
              <a:t>Can have the same file name for different user</a:t>
            </a:r>
          </a:p>
          <a:p>
            <a:r>
              <a:rPr lang="en-US" altLang="ar-EG" sz="1800" dirty="0"/>
              <a:t>Efficient searching</a:t>
            </a:r>
          </a:p>
          <a:p>
            <a:r>
              <a:rPr lang="en-US" altLang="ar-EG" sz="1800" dirty="0"/>
              <a:t>No grouping capability</a:t>
            </a:r>
          </a:p>
        </p:txBody>
      </p:sp>
      <p:pic>
        <p:nvPicPr>
          <p:cNvPr id="48133" name="Picture 6">
            <a:extLst>
              <a:ext uri="{FF2B5EF4-FFF2-40B4-BE49-F238E27FC236}">
                <a16:creationId xmlns:a16="http://schemas.microsoft.com/office/drawing/2014/main" id="{1B73795B-5240-C22F-25C7-E4C82F54CA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43" t="29448" r="1115" b="29169"/>
          <a:stretch>
            <a:fillRect/>
          </a:stretch>
        </p:blipFill>
        <p:spPr bwMode="auto">
          <a:xfrm>
            <a:off x="1174750" y="1958975"/>
            <a:ext cx="6721475" cy="2119313"/>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45239DE0-69D7-1031-D634-714B2B4FCE01}"/>
              </a:ext>
            </a:extLst>
          </p:cNvPr>
          <p:cNvSpPr>
            <a:spLocks noGrp="1" noChangeArrowheads="1"/>
          </p:cNvSpPr>
          <p:nvPr>
            <p:ph type="title"/>
          </p:nvPr>
        </p:nvSpPr>
        <p:spPr>
          <a:xfrm>
            <a:off x="1256449" y="388049"/>
            <a:ext cx="7602415" cy="576262"/>
          </a:xfrm>
        </p:spPr>
        <p:txBody>
          <a:bodyPr/>
          <a:lstStyle/>
          <a:p>
            <a:r>
              <a:rPr lang="en-US" altLang="ar-EG" dirty="0">
                <a:solidFill>
                  <a:schemeClr val="bg1"/>
                </a:solidFill>
              </a:rPr>
              <a:t>Tree-Structured Directories</a:t>
            </a:r>
          </a:p>
        </p:txBody>
      </p:sp>
      <p:pic>
        <p:nvPicPr>
          <p:cNvPr id="49155" name="Picture 5">
            <a:extLst>
              <a:ext uri="{FF2B5EF4-FFF2-40B4-BE49-F238E27FC236}">
                <a16:creationId xmlns:a16="http://schemas.microsoft.com/office/drawing/2014/main" id="{25DFB20E-8481-3A27-3007-D35FC6CE2F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0013" y="1250950"/>
            <a:ext cx="7165975" cy="4554538"/>
          </a:xfrm>
          <a:prstGeom prst="rect">
            <a:avLst/>
          </a:prstGeom>
          <a:noFill/>
          <a:ln w="38100" cmpd="dbl">
            <a:solidFill>
              <a:schemeClr val="tx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D75FE73E-0A5D-7B7C-136C-649683DEA209}"/>
              </a:ext>
            </a:extLst>
          </p:cNvPr>
          <p:cNvSpPr>
            <a:spLocks noGrp="1" noChangeArrowheads="1"/>
          </p:cNvSpPr>
          <p:nvPr>
            <p:ph type="title"/>
          </p:nvPr>
        </p:nvSpPr>
        <p:spPr>
          <a:xfrm>
            <a:off x="1177790" y="468314"/>
            <a:ext cx="7602415" cy="576262"/>
          </a:xfrm>
        </p:spPr>
        <p:txBody>
          <a:bodyPr/>
          <a:lstStyle/>
          <a:p>
            <a:r>
              <a:rPr lang="en-US" altLang="ar-EG" dirty="0">
                <a:solidFill>
                  <a:schemeClr val="bg1"/>
                </a:solidFill>
              </a:rPr>
              <a:t>Acyclic-Graph Directories</a:t>
            </a:r>
            <a:endParaRPr lang="en-US" altLang="ar-EG" sz="2400" dirty="0">
              <a:solidFill>
                <a:schemeClr val="bg1"/>
              </a:solidFill>
            </a:endParaRPr>
          </a:p>
        </p:txBody>
      </p:sp>
      <p:sp>
        <p:nvSpPr>
          <p:cNvPr id="52227" name="Rectangle 3">
            <a:extLst>
              <a:ext uri="{FF2B5EF4-FFF2-40B4-BE49-F238E27FC236}">
                <a16:creationId xmlns:a16="http://schemas.microsoft.com/office/drawing/2014/main" id="{3D236F2E-C165-044E-3B3C-9BBF3DF710FA}"/>
              </a:ext>
            </a:extLst>
          </p:cNvPr>
          <p:cNvSpPr>
            <a:spLocks noGrp="1" noChangeArrowheads="1"/>
          </p:cNvSpPr>
          <p:nvPr>
            <p:ph type="body" idx="1"/>
          </p:nvPr>
        </p:nvSpPr>
        <p:spPr>
          <a:xfrm>
            <a:off x="1574595" y="1281728"/>
            <a:ext cx="7029450" cy="522287"/>
          </a:xfrm>
        </p:spPr>
        <p:txBody>
          <a:bodyPr/>
          <a:lstStyle/>
          <a:p>
            <a:r>
              <a:rPr lang="en-US" altLang="ar-EG" dirty="0"/>
              <a:t>Have shared subdirectories and files</a:t>
            </a:r>
          </a:p>
        </p:txBody>
      </p:sp>
      <p:pic>
        <p:nvPicPr>
          <p:cNvPr id="52228" name="Picture 5">
            <a:extLst>
              <a:ext uri="{FF2B5EF4-FFF2-40B4-BE49-F238E27FC236}">
                <a16:creationId xmlns:a16="http://schemas.microsoft.com/office/drawing/2014/main" id="{E4126F95-5D4E-651A-A6FF-6AAE1ABEAA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263" t="591" r="4474" b="900"/>
          <a:stretch>
            <a:fillRect/>
          </a:stretch>
        </p:blipFill>
        <p:spPr bwMode="auto">
          <a:xfrm>
            <a:off x="1693863" y="1697038"/>
            <a:ext cx="5770562" cy="4672012"/>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a:extLst>
              <a:ext uri="{FF2B5EF4-FFF2-40B4-BE49-F238E27FC236}">
                <a16:creationId xmlns:a16="http://schemas.microsoft.com/office/drawing/2014/main" id="{9088DB4A-98E9-65FB-41F1-7F9F8FA8AFC4}"/>
              </a:ext>
            </a:extLst>
          </p:cNvPr>
          <p:cNvSpPr>
            <a:spLocks noGrp="1" noChangeArrowheads="1"/>
          </p:cNvSpPr>
          <p:nvPr>
            <p:ph type="title"/>
          </p:nvPr>
        </p:nvSpPr>
        <p:spPr>
          <a:xfrm>
            <a:off x="1020763" y="437209"/>
            <a:ext cx="7602415" cy="576262"/>
          </a:xfrm>
        </p:spPr>
        <p:txBody>
          <a:bodyPr/>
          <a:lstStyle/>
          <a:p>
            <a:r>
              <a:rPr lang="en-US" altLang="ar-EG" dirty="0">
                <a:solidFill>
                  <a:schemeClr val="bg1"/>
                </a:solidFill>
              </a:rPr>
              <a:t>General Graph Directory</a:t>
            </a:r>
            <a:endParaRPr lang="en-US" altLang="ar-EG" sz="2400" dirty="0">
              <a:solidFill>
                <a:schemeClr val="bg1"/>
              </a:solidFill>
            </a:endParaRPr>
          </a:p>
        </p:txBody>
      </p:sp>
      <p:pic>
        <p:nvPicPr>
          <p:cNvPr id="54275" name="Picture 4">
            <a:extLst>
              <a:ext uri="{FF2B5EF4-FFF2-40B4-BE49-F238E27FC236}">
                <a16:creationId xmlns:a16="http://schemas.microsoft.com/office/drawing/2014/main" id="{2B90B525-156F-41B7-5936-25E8CC6F36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620" t="10770" r="1062" b="11035"/>
          <a:stretch>
            <a:fillRect/>
          </a:stretch>
        </p:blipFill>
        <p:spPr bwMode="auto">
          <a:xfrm>
            <a:off x="1020763" y="1311275"/>
            <a:ext cx="7053262" cy="4206875"/>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4FAEC124-D0C6-66B2-660A-9F6B04D71C6F}"/>
              </a:ext>
            </a:extLst>
          </p:cNvPr>
          <p:cNvSpPr>
            <a:spLocks noGrp="1" noChangeArrowheads="1"/>
          </p:cNvSpPr>
          <p:nvPr>
            <p:ph type="title"/>
          </p:nvPr>
        </p:nvSpPr>
        <p:spPr>
          <a:xfrm>
            <a:off x="1062492" y="355784"/>
            <a:ext cx="7602415" cy="576262"/>
          </a:xfrm>
        </p:spPr>
        <p:txBody>
          <a:bodyPr/>
          <a:lstStyle/>
          <a:p>
            <a:pPr eaLnBrk="1" hangingPunct="1"/>
            <a:r>
              <a:rPr lang="en-US" altLang="ar-EG" dirty="0">
                <a:solidFill>
                  <a:schemeClr val="bg1"/>
                </a:solidFill>
              </a:rPr>
              <a:t>File Protection(Cont.)</a:t>
            </a:r>
          </a:p>
        </p:txBody>
      </p:sp>
      <p:sp>
        <p:nvSpPr>
          <p:cNvPr id="61443" name="Rectangle 3">
            <a:extLst>
              <a:ext uri="{FF2B5EF4-FFF2-40B4-BE49-F238E27FC236}">
                <a16:creationId xmlns:a16="http://schemas.microsoft.com/office/drawing/2014/main" id="{057DA626-D5EA-F0B8-FBE7-844D5D075E68}"/>
              </a:ext>
            </a:extLst>
          </p:cNvPr>
          <p:cNvSpPr>
            <a:spLocks noChangeArrowheads="1"/>
          </p:cNvSpPr>
          <p:nvPr/>
        </p:nvSpPr>
        <p:spPr bwMode="auto">
          <a:xfrm>
            <a:off x="603644" y="1504351"/>
            <a:ext cx="8520113"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35000"/>
              </a:spcBef>
              <a:buClr>
                <a:srgbClr val="993300"/>
              </a:buClr>
              <a:buSzPct val="90000"/>
              <a:buFont typeface="Monotype Sorts" pitchFamily="2" charset="2"/>
              <a:buChar char="n"/>
              <a:tabLst>
                <a:tab pos="1833563" algn="l"/>
                <a:tab pos="4459288" algn="l"/>
                <a:tab pos="5195888" algn="l"/>
                <a:tab pos="5888038" algn="l"/>
              </a:tabLst>
              <a:defRPr kumimoji="1" sz="2000">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pitchFamily="2" charset="2"/>
              <a:buChar char="l"/>
              <a:tabLst>
                <a:tab pos="1833563" algn="l"/>
                <a:tab pos="4459288" algn="l"/>
                <a:tab pos="5195888" algn="l"/>
                <a:tab pos="5888038" algn="l"/>
              </a:tabLst>
              <a:defRPr kumimoji="1" sz="2000">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tabLst>
                <a:tab pos="1833563" algn="l"/>
                <a:tab pos="4459288" algn="l"/>
                <a:tab pos="5195888" algn="l"/>
                <a:tab pos="5888038" algn="l"/>
              </a:tabLst>
              <a:defRPr kumimoji="1" sz="2000">
                <a:solidFill>
                  <a:schemeClr val="tx1"/>
                </a:solidFill>
                <a:latin typeface="Helvetica" panose="020B0604020202020204" pitchFamily="34" charset="0"/>
              </a:defRPr>
            </a:lvl3pPr>
            <a:lvl4pPr marL="1600200" indent="-228600">
              <a:spcBef>
                <a:spcPct val="35000"/>
              </a:spcBef>
              <a:buClr>
                <a:schemeClr val="hlink"/>
              </a:buClr>
              <a:buSzPct val="75000"/>
              <a:buChar char="–"/>
              <a:tabLst>
                <a:tab pos="1833563" algn="l"/>
                <a:tab pos="4459288" algn="l"/>
                <a:tab pos="5195888" algn="l"/>
                <a:tab pos="5888038" algn="l"/>
              </a:tabLst>
              <a:defRPr kumimoji="1" sz="2000">
                <a:solidFill>
                  <a:schemeClr val="tx1"/>
                </a:solidFill>
                <a:latin typeface="Helvetica" panose="020B0604020202020204" pitchFamily="34" charset="0"/>
              </a:defRPr>
            </a:lvl4pPr>
            <a:lvl5pPr marL="2057400" indent="-228600">
              <a:spcBef>
                <a:spcPct val="35000"/>
              </a:spcBef>
              <a:buClr>
                <a:srgbClr val="FF0066"/>
              </a:buClr>
              <a:buSzPct val="75000"/>
              <a:buChar char="»"/>
              <a:tabLst>
                <a:tab pos="1833563" algn="l"/>
                <a:tab pos="4459288" algn="l"/>
                <a:tab pos="5195888" algn="l"/>
                <a:tab pos="5888038" algn="l"/>
              </a:tabLst>
              <a:defRPr kumimoji="1" sz="2000">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tabLst>
                <a:tab pos="1833563" algn="l"/>
                <a:tab pos="4459288" algn="l"/>
                <a:tab pos="5195888" algn="l"/>
                <a:tab pos="5888038" algn="l"/>
              </a:tabLst>
              <a:defRPr kumimoji="1" sz="2000">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tabLst>
                <a:tab pos="1833563" algn="l"/>
                <a:tab pos="4459288" algn="l"/>
                <a:tab pos="5195888" algn="l"/>
                <a:tab pos="5888038" algn="l"/>
              </a:tabLst>
              <a:defRPr kumimoji="1" sz="2000">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tabLst>
                <a:tab pos="1833563" algn="l"/>
                <a:tab pos="4459288" algn="l"/>
                <a:tab pos="5195888" algn="l"/>
                <a:tab pos="5888038" algn="l"/>
              </a:tabLst>
              <a:defRPr kumimoji="1" sz="2000">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tabLst>
                <a:tab pos="1833563" algn="l"/>
                <a:tab pos="4459288" algn="l"/>
                <a:tab pos="5195888" algn="l"/>
                <a:tab pos="5888038" algn="l"/>
              </a:tabLst>
              <a:defRPr kumimoji="1" sz="2000">
                <a:solidFill>
                  <a:schemeClr val="tx1"/>
                </a:solidFill>
                <a:latin typeface="Helvetica" panose="020B0604020202020204" pitchFamily="34" charset="0"/>
              </a:defRPr>
            </a:lvl9pPr>
          </a:lstStyle>
          <a:p>
            <a:pPr>
              <a:spcBef>
                <a:spcPct val="20000"/>
              </a:spcBef>
              <a:buClrTx/>
              <a:buSzTx/>
              <a:buFontTx/>
              <a:buChar char="•"/>
            </a:pPr>
            <a:r>
              <a:rPr kumimoji="0" lang="en-US" altLang="ar-EG" b="1" dirty="0">
                <a:solidFill>
                  <a:srgbClr val="FF0000"/>
                </a:solidFill>
                <a:latin typeface="Verdana" panose="020B0604030504040204" pitchFamily="34" charset="0"/>
              </a:rPr>
              <a:t>Linux Access Rights (</a:t>
            </a:r>
            <a:r>
              <a:rPr kumimoji="0" lang="en-US" altLang="ar-EG" b="1" dirty="0" err="1">
                <a:solidFill>
                  <a:srgbClr val="0070C0"/>
                </a:solidFill>
                <a:latin typeface="Verdana" panose="020B0604030504040204" pitchFamily="34" charset="0"/>
              </a:rPr>
              <a:t>chmod</a:t>
            </a:r>
            <a:r>
              <a:rPr kumimoji="0" lang="en-US" altLang="ar-EG" b="1" dirty="0">
                <a:solidFill>
                  <a:srgbClr val="FF0000"/>
                </a:solidFill>
                <a:latin typeface="Verdana" panose="020B0604030504040204" pitchFamily="34" charset="0"/>
              </a:rPr>
              <a:t>, </a:t>
            </a:r>
            <a:r>
              <a:rPr kumimoji="0" lang="en-US" altLang="ar-EG" b="1" dirty="0" err="1">
                <a:solidFill>
                  <a:srgbClr val="0070C0"/>
                </a:solidFill>
                <a:latin typeface="Verdana" panose="020B0604030504040204" pitchFamily="34" charset="0"/>
              </a:rPr>
              <a:t>uid</a:t>
            </a:r>
            <a:r>
              <a:rPr kumimoji="0" lang="en-US" altLang="ar-EG" b="1" dirty="0">
                <a:solidFill>
                  <a:srgbClr val="FF0000"/>
                </a:solidFill>
                <a:latin typeface="Verdana" panose="020B0604030504040204" pitchFamily="34" charset="0"/>
              </a:rPr>
              <a:t>, </a:t>
            </a:r>
            <a:r>
              <a:rPr kumimoji="0" lang="en-US" altLang="ar-EG" b="1" dirty="0" err="1">
                <a:solidFill>
                  <a:srgbClr val="0070C0"/>
                </a:solidFill>
                <a:latin typeface="Verdana" panose="020B0604030504040204" pitchFamily="34" charset="0"/>
              </a:rPr>
              <a:t>grpid</a:t>
            </a:r>
            <a:r>
              <a:rPr kumimoji="0" lang="en-US" altLang="ar-EG" b="1" dirty="0">
                <a:solidFill>
                  <a:srgbClr val="FF0000"/>
                </a:solidFill>
                <a:latin typeface="Verdana" panose="020B0604030504040204" pitchFamily="34" charset="0"/>
              </a:rPr>
              <a:t>….)</a:t>
            </a:r>
          </a:p>
          <a:p>
            <a:pPr>
              <a:spcBef>
                <a:spcPct val="20000"/>
              </a:spcBef>
              <a:buClrTx/>
              <a:buSzTx/>
              <a:buFontTx/>
              <a:buChar char="•"/>
            </a:pPr>
            <a:r>
              <a:rPr kumimoji="0" lang="en-US" altLang="ar-EG" b="1" dirty="0">
                <a:latin typeface="Verdana" panose="020B0604030504040204" pitchFamily="34" charset="0"/>
              </a:rPr>
              <a:t>Mode of access:  read, write, execute</a:t>
            </a:r>
          </a:p>
          <a:p>
            <a:pPr>
              <a:spcBef>
                <a:spcPct val="20000"/>
              </a:spcBef>
              <a:buClrTx/>
              <a:buSzTx/>
              <a:buFontTx/>
              <a:buChar char="•"/>
            </a:pPr>
            <a:r>
              <a:rPr kumimoji="0" lang="en-US" altLang="ar-EG" b="1" dirty="0">
                <a:latin typeface="Verdana" panose="020B0604030504040204" pitchFamily="34" charset="0"/>
              </a:rPr>
              <a:t>Three classes of users			RWX</a:t>
            </a:r>
          </a:p>
          <a:p>
            <a:pPr>
              <a:spcBef>
                <a:spcPct val="10000"/>
              </a:spcBef>
              <a:buClrTx/>
              <a:buSzTx/>
              <a:buFontTx/>
              <a:buNone/>
            </a:pPr>
            <a:r>
              <a:rPr kumimoji="0" lang="en-US" altLang="ar-EG" b="1" dirty="0">
                <a:latin typeface="Verdana" panose="020B0604030504040204" pitchFamily="34" charset="0"/>
              </a:rPr>
              <a:t>		a) owner access 	7	</a:t>
            </a:r>
            <a:r>
              <a:rPr kumimoji="0" lang="en-US" altLang="ar-EG" b="1" dirty="0">
                <a:latin typeface="Verdana" panose="020B0604030504040204" pitchFamily="34" charset="0"/>
                <a:sym typeface="Symbol" panose="05050102010706020507" pitchFamily="18" charset="2"/>
              </a:rPr>
              <a:t>	1 1 1</a:t>
            </a:r>
            <a:br>
              <a:rPr kumimoji="0" lang="en-US" altLang="ar-EG" b="1" dirty="0">
                <a:latin typeface="Verdana" panose="020B0604030504040204" pitchFamily="34" charset="0"/>
                <a:sym typeface="Symbol" panose="05050102010706020507" pitchFamily="18" charset="2"/>
              </a:rPr>
            </a:br>
            <a:r>
              <a:rPr kumimoji="0" lang="en-US" altLang="ar-EG" b="1" dirty="0">
                <a:latin typeface="Verdana" panose="020B0604030504040204" pitchFamily="34" charset="0"/>
                <a:sym typeface="Symbol" panose="05050102010706020507" pitchFamily="18" charset="2"/>
              </a:rPr>
              <a:t>				RWX</a:t>
            </a:r>
          </a:p>
          <a:p>
            <a:pPr>
              <a:spcBef>
                <a:spcPct val="10000"/>
              </a:spcBef>
              <a:buClrTx/>
              <a:buSzTx/>
              <a:buFontTx/>
              <a:buNone/>
            </a:pPr>
            <a:r>
              <a:rPr kumimoji="0" lang="en-US" altLang="ar-EG" b="1" dirty="0">
                <a:latin typeface="Verdana" panose="020B0604030504040204" pitchFamily="34" charset="0"/>
                <a:sym typeface="Symbol" panose="05050102010706020507" pitchFamily="18" charset="2"/>
              </a:rPr>
              <a:t>		b) group access 	6	 	1 1 0</a:t>
            </a:r>
          </a:p>
          <a:p>
            <a:pPr>
              <a:spcBef>
                <a:spcPct val="10000"/>
              </a:spcBef>
              <a:buClrTx/>
              <a:buSzTx/>
              <a:buFontTx/>
              <a:buNone/>
            </a:pPr>
            <a:r>
              <a:rPr kumimoji="0" lang="en-US" altLang="ar-EG" b="1" dirty="0">
                <a:latin typeface="Verdana" panose="020B0604030504040204" pitchFamily="34" charset="0"/>
                <a:sym typeface="Symbol" panose="05050102010706020507" pitchFamily="18" charset="2"/>
              </a:rPr>
              <a:t>					RWX</a:t>
            </a:r>
          </a:p>
          <a:p>
            <a:pPr>
              <a:spcBef>
                <a:spcPct val="10000"/>
              </a:spcBef>
              <a:buClrTx/>
              <a:buSzTx/>
              <a:buFontTx/>
              <a:buNone/>
            </a:pPr>
            <a:r>
              <a:rPr kumimoji="0" lang="en-US" altLang="ar-EG" b="1" dirty="0">
                <a:latin typeface="Verdana" panose="020B0604030504040204" pitchFamily="34" charset="0"/>
                <a:sym typeface="Symbol" panose="05050102010706020507" pitchFamily="18" charset="2"/>
              </a:rPr>
              <a:t>		c) other access	1	 	0 0 1</a:t>
            </a:r>
          </a:p>
          <a:p>
            <a:pPr>
              <a:spcBef>
                <a:spcPct val="20000"/>
              </a:spcBef>
              <a:buClrTx/>
              <a:buSzTx/>
              <a:buFontTx/>
              <a:buChar char="•"/>
            </a:pPr>
            <a:endParaRPr kumimoji="0" lang="en-US" altLang="ar-EG" b="1" dirty="0">
              <a:latin typeface="Verdana" panose="020B0604030504040204" pitchFamily="34" charset="0"/>
              <a:sym typeface="Symbol" panose="05050102010706020507" pitchFamily="18" charset="2"/>
            </a:endParaRPr>
          </a:p>
          <a:p>
            <a:pPr>
              <a:spcBef>
                <a:spcPct val="20000"/>
              </a:spcBef>
              <a:buClrTx/>
              <a:buSzTx/>
              <a:buFontTx/>
              <a:buChar char="•"/>
            </a:pPr>
            <a:r>
              <a:rPr kumimoji="0" lang="en-US" altLang="ar-EG" b="1" dirty="0">
                <a:latin typeface="Verdana" panose="020B0604030504040204" pitchFamily="34" charset="0"/>
                <a:sym typeface="Symbol" panose="05050102010706020507" pitchFamily="18" charset="2"/>
              </a:rPr>
              <a:t>For a particular file (say </a:t>
            </a:r>
            <a:r>
              <a:rPr kumimoji="0" lang="en-US" altLang="ar-EG" b="1" i="1" dirty="0">
                <a:latin typeface="Verdana" panose="020B0604030504040204" pitchFamily="34" charset="0"/>
                <a:sym typeface="Symbol" panose="05050102010706020507" pitchFamily="18" charset="2"/>
              </a:rPr>
              <a:t>game</a:t>
            </a:r>
            <a:r>
              <a:rPr kumimoji="0" lang="en-US" altLang="ar-EG" b="1" dirty="0">
                <a:latin typeface="Verdana" panose="020B0604030504040204" pitchFamily="34" charset="0"/>
                <a:sym typeface="Symbol" panose="05050102010706020507" pitchFamily="18" charset="2"/>
              </a:rPr>
              <a:t>) or subdirectory, define an appropriate access.</a:t>
            </a:r>
          </a:p>
        </p:txBody>
      </p:sp>
      <p:grpSp>
        <p:nvGrpSpPr>
          <p:cNvPr id="61444" name="Group 14">
            <a:extLst>
              <a:ext uri="{FF2B5EF4-FFF2-40B4-BE49-F238E27FC236}">
                <a16:creationId xmlns:a16="http://schemas.microsoft.com/office/drawing/2014/main" id="{0CC65364-16AC-04D4-E781-27CCD7BDB9C6}"/>
              </a:ext>
            </a:extLst>
          </p:cNvPr>
          <p:cNvGrpSpPr>
            <a:grpSpLocks/>
          </p:cNvGrpSpPr>
          <p:nvPr/>
        </p:nvGrpSpPr>
        <p:grpSpPr bwMode="auto">
          <a:xfrm>
            <a:off x="3116262" y="5396118"/>
            <a:ext cx="5418137" cy="914400"/>
            <a:chOff x="3524280" y="5244277"/>
            <a:chExt cx="1765691" cy="914460"/>
          </a:xfrm>
        </p:grpSpPr>
        <p:sp>
          <p:nvSpPr>
            <p:cNvPr id="61445" name="Text Box 4">
              <a:extLst>
                <a:ext uri="{FF2B5EF4-FFF2-40B4-BE49-F238E27FC236}">
                  <a16:creationId xmlns:a16="http://schemas.microsoft.com/office/drawing/2014/main" id="{D6CD78DD-5250-8006-209B-87083D8A9D27}"/>
                </a:ext>
              </a:extLst>
            </p:cNvPr>
            <p:cNvSpPr txBox="1">
              <a:spLocks noChangeArrowheads="1"/>
            </p:cNvSpPr>
            <p:nvPr/>
          </p:nvSpPr>
          <p:spPr bwMode="auto">
            <a:xfrm>
              <a:off x="3524280" y="5244277"/>
              <a:ext cx="3825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pitchFamily="2" charset="2"/>
                <a:buChar char="l"/>
                <a:defRPr kumimoji="1" sz="2000">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sz="2000">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sz="2000">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sz="2000">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9pPr>
            </a:lstStyle>
            <a:p>
              <a:pPr algn="ctr">
                <a:spcBef>
                  <a:spcPct val="50000"/>
                </a:spcBef>
                <a:buClrTx/>
                <a:buSzTx/>
                <a:buFontTx/>
                <a:buNone/>
              </a:pPr>
              <a:r>
                <a:rPr kumimoji="0" lang="en-US" altLang="ar-EG">
                  <a:solidFill>
                    <a:srgbClr val="000000"/>
                  </a:solidFill>
                </a:rPr>
                <a:t>owner</a:t>
              </a:r>
            </a:p>
          </p:txBody>
        </p:sp>
        <p:sp>
          <p:nvSpPr>
            <p:cNvPr id="61446" name="Text Box 5">
              <a:extLst>
                <a:ext uri="{FF2B5EF4-FFF2-40B4-BE49-F238E27FC236}">
                  <a16:creationId xmlns:a16="http://schemas.microsoft.com/office/drawing/2014/main" id="{07C72CDE-E5CA-4E68-C9B5-9A306A483A58}"/>
                </a:ext>
              </a:extLst>
            </p:cNvPr>
            <p:cNvSpPr txBox="1">
              <a:spLocks noChangeArrowheads="1"/>
            </p:cNvSpPr>
            <p:nvPr/>
          </p:nvSpPr>
          <p:spPr bwMode="auto">
            <a:xfrm>
              <a:off x="4175792" y="5244277"/>
              <a:ext cx="3637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pitchFamily="2" charset="2"/>
                <a:buChar char="l"/>
                <a:defRPr kumimoji="1" sz="2000">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sz="2000">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sz="2000">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sz="2000">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9pPr>
            </a:lstStyle>
            <a:p>
              <a:pPr algn="ctr">
                <a:spcBef>
                  <a:spcPct val="50000"/>
                </a:spcBef>
                <a:buClrTx/>
                <a:buSzTx/>
                <a:buFontTx/>
                <a:buNone/>
              </a:pPr>
              <a:r>
                <a:rPr kumimoji="0" lang="en-US" altLang="ar-EG">
                  <a:solidFill>
                    <a:srgbClr val="000000"/>
                  </a:solidFill>
                </a:rPr>
                <a:t>group</a:t>
              </a:r>
            </a:p>
          </p:txBody>
        </p:sp>
        <p:sp>
          <p:nvSpPr>
            <p:cNvPr id="61447" name="Text Box 6">
              <a:extLst>
                <a:ext uri="{FF2B5EF4-FFF2-40B4-BE49-F238E27FC236}">
                  <a16:creationId xmlns:a16="http://schemas.microsoft.com/office/drawing/2014/main" id="{2354CBC7-06FD-8002-084C-CB22AE09CC4C}"/>
                </a:ext>
              </a:extLst>
            </p:cNvPr>
            <p:cNvSpPr txBox="1">
              <a:spLocks noChangeArrowheads="1"/>
            </p:cNvSpPr>
            <p:nvPr/>
          </p:nvSpPr>
          <p:spPr bwMode="auto">
            <a:xfrm>
              <a:off x="4919241" y="5244277"/>
              <a:ext cx="370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pitchFamily="2" charset="2"/>
                <a:buChar char="l"/>
                <a:defRPr kumimoji="1" sz="2000">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sz="2000">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sz="2000">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sz="2000">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9pPr>
            </a:lstStyle>
            <a:p>
              <a:pPr algn="ctr">
                <a:spcBef>
                  <a:spcPct val="50000"/>
                </a:spcBef>
                <a:buClrTx/>
                <a:buSzTx/>
                <a:buFontTx/>
                <a:buNone/>
              </a:pPr>
              <a:r>
                <a:rPr kumimoji="0" lang="en-US" altLang="ar-EG">
                  <a:solidFill>
                    <a:srgbClr val="000000"/>
                  </a:solidFill>
                </a:rPr>
                <a:t>public</a:t>
              </a:r>
            </a:p>
          </p:txBody>
        </p:sp>
        <p:sp>
          <p:nvSpPr>
            <p:cNvPr id="61448" name="Text Box 8">
              <a:extLst>
                <a:ext uri="{FF2B5EF4-FFF2-40B4-BE49-F238E27FC236}">
                  <a16:creationId xmlns:a16="http://schemas.microsoft.com/office/drawing/2014/main" id="{947EC995-2F2B-DB45-3524-529BEB4546B1}"/>
                </a:ext>
              </a:extLst>
            </p:cNvPr>
            <p:cNvSpPr txBox="1">
              <a:spLocks noChangeArrowheads="1"/>
            </p:cNvSpPr>
            <p:nvPr/>
          </p:nvSpPr>
          <p:spPr bwMode="auto">
            <a:xfrm>
              <a:off x="4194904" y="5758627"/>
              <a:ext cx="26524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pitchFamily="2" charset="2"/>
                <a:buChar char="l"/>
                <a:defRPr kumimoji="1" sz="2000">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sz="2000">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sz="2000">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sz="2000">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9pPr>
            </a:lstStyle>
            <a:p>
              <a:pPr algn="ctr">
                <a:spcBef>
                  <a:spcPct val="50000"/>
                </a:spcBef>
                <a:buClrTx/>
                <a:buSzTx/>
                <a:buFontTx/>
                <a:buNone/>
              </a:pPr>
              <a:r>
                <a:rPr kumimoji="0" lang="en-US" altLang="ar-EG">
                  <a:solidFill>
                    <a:srgbClr val="000000"/>
                  </a:solidFill>
                </a:rPr>
                <a:t>761</a:t>
              </a:r>
            </a:p>
          </p:txBody>
        </p:sp>
        <p:sp>
          <p:nvSpPr>
            <p:cNvPr id="61449" name="Text Box 9">
              <a:extLst>
                <a:ext uri="{FF2B5EF4-FFF2-40B4-BE49-F238E27FC236}">
                  <a16:creationId xmlns:a16="http://schemas.microsoft.com/office/drawing/2014/main" id="{A7C8E3B4-EE7F-ED67-98A8-FCD56D590064}"/>
                </a:ext>
              </a:extLst>
            </p:cNvPr>
            <p:cNvSpPr txBox="1">
              <a:spLocks noChangeArrowheads="1"/>
            </p:cNvSpPr>
            <p:nvPr/>
          </p:nvSpPr>
          <p:spPr bwMode="auto">
            <a:xfrm>
              <a:off x="4694853" y="5758627"/>
              <a:ext cx="35754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35000"/>
                </a:spcBef>
                <a:buClr>
                  <a:srgbClr val="CC6600"/>
                </a:buClr>
                <a:buSzPct val="80000"/>
                <a:buFont typeface="Monotype Sorts" pitchFamily="2" charset="2"/>
                <a:buChar char="l"/>
                <a:defRPr kumimoji="1" sz="2000">
                  <a:solidFill>
                    <a:schemeClr val="tx1"/>
                  </a:solidFill>
                  <a:latin typeface="Helvetica" panose="020B0604020202020204" pitchFamily="34" charset="0"/>
                </a:defRPr>
              </a:lvl2pPr>
              <a:lvl3pPr marL="1143000" indent="-228600">
                <a:spcBef>
                  <a:spcPct val="35000"/>
                </a:spcBef>
                <a:buClr>
                  <a:srgbClr val="009900"/>
                </a:buClr>
                <a:buSzPct val="75000"/>
                <a:buFont typeface="Webdings" panose="05030102010509060703" pitchFamily="18" charset="2"/>
                <a:buChar char="4"/>
                <a:defRPr kumimoji="1" sz="2000">
                  <a:solidFill>
                    <a:schemeClr val="tx1"/>
                  </a:solidFill>
                  <a:latin typeface="Helvetica" panose="020B0604020202020204" pitchFamily="34" charset="0"/>
                </a:defRPr>
              </a:lvl3pPr>
              <a:lvl4pPr marL="1600200" indent="-228600">
                <a:spcBef>
                  <a:spcPct val="35000"/>
                </a:spcBef>
                <a:buClr>
                  <a:schemeClr val="hlink"/>
                </a:buClr>
                <a:buSzPct val="75000"/>
                <a:buChar char="–"/>
                <a:defRPr kumimoji="1" sz="2000">
                  <a:solidFill>
                    <a:schemeClr val="tx1"/>
                  </a:solidFill>
                  <a:latin typeface="Helvetica" panose="020B0604020202020204" pitchFamily="34" charset="0"/>
                </a:defRPr>
              </a:lvl4pPr>
              <a:lvl5pPr marL="2057400" indent="-228600">
                <a:spcBef>
                  <a:spcPct val="35000"/>
                </a:spcBef>
                <a:buClr>
                  <a:srgbClr val="FF0066"/>
                </a:buClr>
                <a:buSzPct val="75000"/>
                <a:buChar char="»"/>
                <a:defRPr kumimoji="1" sz="2000">
                  <a:solidFill>
                    <a:schemeClr val="tx1"/>
                  </a:solidFill>
                  <a:latin typeface="Helvetica" panose="020B0604020202020204" pitchFamily="34" charset="0"/>
                </a:defRPr>
              </a:lvl5pPr>
              <a:lvl6pPr marL="25146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6pPr>
              <a:lvl7pPr marL="29718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7pPr>
              <a:lvl8pPr marL="34290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8pPr>
              <a:lvl9pPr marL="38862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defRPr>
              </a:lvl9pPr>
            </a:lstStyle>
            <a:p>
              <a:pPr algn="ctr">
                <a:spcBef>
                  <a:spcPct val="50000"/>
                </a:spcBef>
                <a:buClrTx/>
                <a:buSzTx/>
                <a:buFontTx/>
                <a:buNone/>
              </a:pPr>
              <a:r>
                <a:rPr kumimoji="0" lang="en-US" altLang="ar-EG">
                  <a:solidFill>
                    <a:srgbClr val="000000"/>
                  </a:solidFill>
                </a:rPr>
                <a:t>game</a:t>
              </a:r>
            </a:p>
          </p:txBody>
        </p:sp>
        <p:sp>
          <p:nvSpPr>
            <p:cNvPr id="61450" name="Line 10">
              <a:extLst>
                <a:ext uri="{FF2B5EF4-FFF2-40B4-BE49-F238E27FC236}">
                  <a16:creationId xmlns:a16="http://schemas.microsoft.com/office/drawing/2014/main" id="{57C6ED58-2844-8B45-4E08-6821CDE05628}"/>
                </a:ext>
              </a:extLst>
            </p:cNvPr>
            <p:cNvSpPr>
              <a:spLocks noChangeShapeType="1"/>
            </p:cNvSpPr>
            <p:nvPr/>
          </p:nvSpPr>
          <p:spPr bwMode="auto">
            <a:xfrm>
              <a:off x="3736975" y="5487988"/>
              <a:ext cx="461963" cy="33178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61451" name="Line 11">
              <a:extLst>
                <a:ext uri="{FF2B5EF4-FFF2-40B4-BE49-F238E27FC236}">
                  <a16:creationId xmlns:a16="http://schemas.microsoft.com/office/drawing/2014/main" id="{DB2F4F60-AE15-8D92-A9CF-51778E281BB8}"/>
                </a:ext>
              </a:extLst>
            </p:cNvPr>
            <p:cNvSpPr>
              <a:spLocks noChangeShapeType="1"/>
            </p:cNvSpPr>
            <p:nvPr/>
          </p:nvSpPr>
          <p:spPr bwMode="auto">
            <a:xfrm>
              <a:off x="4343400" y="5530850"/>
              <a:ext cx="0" cy="27463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61452" name="Line 12">
              <a:extLst>
                <a:ext uri="{FF2B5EF4-FFF2-40B4-BE49-F238E27FC236}">
                  <a16:creationId xmlns:a16="http://schemas.microsoft.com/office/drawing/2014/main" id="{4FF0F578-A575-1EE0-7B7F-7025EC4E009E}"/>
                </a:ext>
              </a:extLst>
            </p:cNvPr>
            <p:cNvSpPr>
              <a:spLocks noChangeShapeType="1"/>
            </p:cNvSpPr>
            <p:nvPr/>
          </p:nvSpPr>
          <p:spPr bwMode="auto">
            <a:xfrm flipH="1">
              <a:off x="4494213" y="5502275"/>
              <a:ext cx="600075" cy="34607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gr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2">
            <a:extLst>
              <a:ext uri="{FF2B5EF4-FFF2-40B4-BE49-F238E27FC236}">
                <a16:creationId xmlns:a16="http://schemas.microsoft.com/office/drawing/2014/main" id="{63981AA6-6145-4285-B815-E4EA0B0DE51B}"/>
              </a:ext>
            </a:extLst>
          </p:cNvPr>
          <p:cNvSpPr>
            <a:spLocks noGrp="1" noChangeArrowheads="1"/>
          </p:cNvSpPr>
          <p:nvPr>
            <p:ph type="title"/>
          </p:nvPr>
        </p:nvSpPr>
        <p:spPr>
          <a:xfrm>
            <a:off x="770792" y="2138190"/>
            <a:ext cx="7602415" cy="576262"/>
          </a:xfrm>
        </p:spPr>
        <p:txBody>
          <a:bodyPr/>
          <a:lstStyle/>
          <a:p>
            <a:pPr eaLnBrk="1" hangingPunct="1"/>
            <a:r>
              <a:rPr lang="en-US" altLang="en-US" dirty="0"/>
              <a:t>Chapter 16:  Security</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2">
            <a:extLst>
              <a:ext uri="{FF2B5EF4-FFF2-40B4-BE49-F238E27FC236}">
                <a16:creationId xmlns:a16="http://schemas.microsoft.com/office/drawing/2014/main" id="{0B73A116-7B24-41C8-BF4E-E675D2D5B07D}"/>
              </a:ext>
            </a:extLst>
          </p:cNvPr>
          <p:cNvSpPr>
            <a:spLocks noGrp="1" noChangeArrowheads="1"/>
          </p:cNvSpPr>
          <p:nvPr>
            <p:ph type="title"/>
          </p:nvPr>
        </p:nvSpPr>
        <p:spPr>
          <a:xfrm>
            <a:off x="457200" y="379569"/>
            <a:ext cx="8229600" cy="576262"/>
          </a:xfrm>
        </p:spPr>
        <p:txBody>
          <a:bodyPr/>
          <a:lstStyle/>
          <a:p>
            <a:pPr eaLnBrk="1" hangingPunct="1"/>
            <a:r>
              <a:rPr lang="en-US" altLang="en-US" dirty="0">
                <a:solidFill>
                  <a:schemeClr val="bg1"/>
                </a:solidFill>
              </a:rPr>
              <a:t>The Security Problem</a:t>
            </a:r>
          </a:p>
        </p:txBody>
      </p:sp>
      <p:sp>
        <p:nvSpPr>
          <p:cNvPr id="11266" name="Rectangle 3">
            <a:extLst>
              <a:ext uri="{FF2B5EF4-FFF2-40B4-BE49-F238E27FC236}">
                <a16:creationId xmlns:a16="http://schemas.microsoft.com/office/drawing/2014/main" id="{F56C7DD6-B43A-4F79-A348-3AA7EC0283F6}"/>
              </a:ext>
            </a:extLst>
          </p:cNvPr>
          <p:cNvSpPr>
            <a:spLocks noGrp="1" noChangeArrowheads="1"/>
          </p:cNvSpPr>
          <p:nvPr>
            <p:ph type="body" idx="1"/>
          </p:nvPr>
        </p:nvSpPr>
        <p:spPr>
          <a:xfrm>
            <a:off x="866387" y="1165225"/>
            <a:ext cx="7596479" cy="4852988"/>
          </a:xfrm>
        </p:spPr>
        <p:txBody>
          <a:bodyPr/>
          <a:lstStyle/>
          <a:p>
            <a:r>
              <a:rPr lang="en-US" altLang="en-US" dirty="0"/>
              <a:t>System </a:t>
            </a:r>
            <a:r>
              <a:rPr lang="en-US" altLang="en-US" b="1" dirty="0">
                <a:solidFill>
                  <a:srgbClr val="006699"/>
                </a:solidFill>
                <a:latin typeface="+mj-lt"/>
              </a:rPr>
              <a:t>secure</a:t>
            </a:r>
            <a:r>
              <a:rPr lang="en-US" altLang="en-US" dirty="0"/>
              <a:t> if resources used and accessed as intended under all circumstances</a:t>
            </a:r>
          </a:p>
          <a:p>
            <a:pPr lvl="1"/>
            <a:r>
              <a:rPr lang="en-US" altLang="en-US" dirty="0"/>
              <a:t>Unachievable</a:t>
            </a:r>
          </a:p>
          <a:p>
            <a:r>
              <a:rPr lang="en-US" altLang="en-US" b="1" dirty="0">
                <a:solidFill>
                  <a:srgbClr val="006699"/>
                </a:solidFill>
                <a:latin typeface="+mj-lt"/>
              </a:rPr>
              <a:t>Intruders</a:t>
            </a:r>
            <a:r>
              <a:rPr lang="en-US" altLang="en-US" dirty="0"/>
              <a:t> (</a:t>
            </a:r>
            <a:r>
              <a:rPr lang="en-US" altLang="en-US" b="1" dirty="0">
                <a:solidFill>
                  <a:srgbClr val="006699"/>
                </a:solidFill>
                <a:latin typeface="+mj-lt"/>
              </a:rPr>
              <a:t>crackers</a:t>
            </a:r>
            <a:r>
              <a:rPr lang="en-US" altLang="en-US" dirty="0"/>
              <a:t>) attempt to breach security</a:t>
            </a:r>
          </a:p>
          <a:p>
            <a:r>
              <a:rPr lang="en-US" altLang="en-US" b="1" dirty="0">
                <a:solidFill>
                  <a:srgbClr val="006699"/>
                </a:solidFill>
                <a:latin typeface="+mj-lt"/>
              </a:rPr>
              <a:t>Threat</a:t>
            </a:r>
            <a:r>
              <a:rPr lang="en-US" altLang="en-US" b="1" dirty="0">
                <a:solidFill>
                  <a:srgbClr val="3366FF"/>
                </a:solidFill>
              </a:rPr>
              <a:t> </a:t>
            </a:r>
            <a:r>
              <a:rPr lang="en-US" altLang="en-US" dirty="0"/>
              <a:t>is potential security violation</a:t>
            </a:r>
          </a:p>
          <a:p>
            <a:r>
              <a:rPr lang="en-US" altLang="en-US" b="1" dirty="0">
                <a:solidFill>
                  <a:srgbClr val="006699"/>
                </a:solidFill>
                <a:latin typeface="+mj-lt"/>
              </a:rPr>
              <a:t>Attack</a:t>
            </a:r>
            <a:r>
              <a:rPr lang="en-US" altLang="en-US" dirty="0"/>
              <a:t> is attempted to breach security</a:t>
            </a:r>
          </a:p>
          <a:p>
            <a:r>
              <a:rPr lang="en-US" altLang="en-US" dirty="0"/>
              <a:t>Attack can be accidental or malicious</a:t>
            </a:r>
          </a:p>
          <a:p>
            <a:r>
              <a:rPr lang="en-US" altLang="en-US" dirty="0"/>
              <a:t>Easier to protect against accidental than malicious misuse</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a:extLst>
              <a:ext uri="{FF2B5EF4-FFF2-40B4-BE49-F238E27FC236}">
                <a16:creationId xmlns:a16="http://schemas.microsoft.com/office/drawing/2014/main" id="{66F0276C-4EDA-461C-B2CF-F2EFD8A4F0FD}"/>
              </a:ext>
            </a:extLst>
          </p:cNvPr>
          <p:cNvSpPr>
            <a:spLocks noGrp="1" noChangeArrowheads="1"/>
          </p:cNvSpPr>
          <p:nvPr>
            <p:ph type="title"/>
          </p:nvPr>
        </p:nvSpPr>
        <p:spPr>
          <a:xfrm>
            <a:off x="1169838" y="439064"/>
            <a:ext cx="7445830" cy="576262"/>
          </a:xfrm>
        </p:spPr>
        <p:txBody>
          <a:bodyPr/>
          <a:lstStyle/>
          <a:p>
            <a:pPr eaLnBrk="1" hangingPunct="1"/>
            <a:r>
              <a:rPr lang="en-US" altLang="en-US" dirty="0">
                <a:solidFill>
                  <a:schemeClr val="bg1"/>
                </a:solidFill>
              </a:rPr>
              <a:t>Security Violation Categories</a:t>
            </a:r>
          </a:p>
        </p:txBody>
      </p:sp>
      <p:sp>
        <p:nvSpPr>
          <p:cNvPr id="13314" name="Rectangle 3">
            <a:extLst>
              <a:ext uri="{FF2B5EF4-FFF2-40B4-BE49-F238E27FC236}">
                <a16:creationId xmlns:a16="http://schemas.microsoft.com/office/drawing/2014/main" id="{6EC5E3BA-0599-4589-9899-7D9268DD4762}"/>
              </a:ext>
            </a:extLst>
          </p:cNvPr>
          <p:cNvSpPr>
            <a:spLocks noGrp="1" noChangeArrowheads="1"/>
          </p:cNvSpPr>
          <p:nvPr>
            <p:ph type="body" idx="1"/>
          </p:nvPr>
        </p:nvSpPr>
        <p:spPr>
          <a:xfrm>
            <a:off x="860425" y="1165225"/>
            <a:ext cx="6700838" cy="5035550"/>
          </a:xfrm>
        </p:spPr>
        <p:txBody>
          <a:bodyPr/>
          <a:lstStyle/>
          <a:p>
            <a:r>
              <a:rPr lang="en-US" altLang="en-US" sz="3600" b="1" dirty="0"/>
              <a:t>Breach of confidentiality</a:t>
            </a:r>
          </a:p>
          <a:p>
            <a:pPr marL="0" indent="0" algn="just">
              <a:buNone/>
            </a:pPr>
            <a:r>
              <a:rPr lang="en-GB" sz="2800" b="0" i="0" u="none" strike="noStrike" baseline="0" dirty="0">
                <a:latin typeface="PalatinoLTStd-Roman"/>
              </a:rPr>
              <a:t>This type of violation involves </a:t>
            </a:r>
            <a:r>
              <a:rPr lang="en-GB" sz="2800" b="1" i="0" u="none" strike="noStrike" baseline="0" dirty="0">
                <a:latin typeface="PalatinoLTStd-Roman"/>
              </a:rPr>
              <a:t>unauthorized  reading of data </a:t>
            </a:r>
            <a:r>
              <a:rPr lang="en-GB" sz="2800" b="0" i="0" u="none" strike="noStrike" baseline="0" dirty="0">
                <a:latin typeface="PalatinoLTStd-Roman"/>
              </a:rPr>
              <a:t>(or theft of information). Typically, a breach of confidentiality is the goal of an intruder. Capturing secret data from a system or a data stream, such as credit-card information or identity information for identity theft, or unreleased movies or scripts, can result directly in money for the intruder and embarrassment for the hacked institution.</a:t>
            </a:r>
          </a:p>
          <a:p>
            <a:pPr marL="0" indent="0">
              <a:buNone/>
            </a:pPr>
            <a:endParaRPr lang="en-US" alt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AD65B44-5603-4F1D-CBC9-E238CD256ACA}"/>
              </a:ext>
            </a:extLst>
          </p:cNvPr>
          <p:cNvSpPr txBox="1"/>
          <p:nvPr/>
        </p:nvSpPr>
        <p:spPr>
          <a:xfrm>
            <a:off x="845573" y="1152520"/>
            <a:ext cx="7423355" cy="3231654"/>
          </a:xfrm>
          <a:prstGeom prst="rect">
            <a:avLst/>
          </a:prstGeom>
          <a:noFill/>
        </p:spPr>
        <p:txBody>
          <a:bodyPr wrap="square">
            <a:spAutoFit/>
          </a:bodyPr>
          <a:lstStyle/>
          <a:p>
            <a:r>
              <a:rPr lang="en-US" altLang="en-US" b="1" dirty="0"/>
              <a:t>Breach of integrity</a:t>
            </a:r>
          </a:p>
          <a:p>
            <a:pPr algn="l"/>
            <a:r>
              <a:rPr lang="en-GB" sz="2800" b="0" i="0" u="none" strike="noStrike" baseline="0" dirty="0">
                <a:latin typeface="+mj-lt"/>
              </a:rPr>
              <a:t>This violation involves unauthorized modification of data. Such attacks can, for example, result in passing of liability to</a:t>
            </a:r>
          </a:p>
          <a:p>
            <a:pPr algn="l"/>
            <a:r>
              <a:rPr lang="en-GB" sz="2800" b="0" i="0" u="none" strike="noStrike" baseline="0" dirty="0">
                <a:latin typeface="+mj-lt"/>
              </a:rPr>
              <a:t>an innocent party or modification of the source code of an important</a:t>
            </a:r>
          </a:p>
          <a:p>
            <a:pPr algn="l"/>
            <a:r>
              <a:rPr lang="en-US" sz="2800" b="0" i="0" u="none" strike="noStrike" baseline="0" dirty="0">
                <a:latin typeface="+mj-lt"/>
              </a:rPr>
              <a:t>commercial or open-source application.</a:t>
            </a:r>
            <a:endParaRPr lang="en-US" altLang="en-US" sz="2800" dirty="0">
              <a:latin typeface="+mj-lt"/>
            </a:endParaRPr>
          </a:p>
          <a:p>
            <a:endParaRPr lang="en-US" altLang="en-US" b="1" dirty="0"/>
          </a:p>
        </p:txBody>
      </p:sp>
    </p:spTree>
    <p:extLst>
      <p:ext uri="{BB962C8B-B14F-4D97-AF65-F5344CB8AC3E}">
        <p14:creationId xmlns:p14="http://schemas.microsoft.com/office/powerpoint/2010/main" val="34816463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9D742D1-0DDE-B12B-05DC-D9B0E1AF23F5}"/>
              </a:ext>
            </a:extLst>
          </p:cNvPr>
          <p:cNvSpPr txBox="1"/>
          <p:nvPr/>
        </p:nvSpPr>
        <p:spPr>
          <a:xfrm>
            <a:off x="993057" y="1105287"/>
            <a:ext cx="7531509" cy="3108543"/>
          </a:xfrm>
          <a:prstGeom prst="rect">
            <a:avLst/>
          </a:prstGeom>
          <a:noFill/>
        </p:spPr>
        <p:txBody>
          <a:bodyPr wrap="square">
            <a:spAutoFit/>
          </a:bodyPr>
          <a:lstStyle/>
          <a:p>
            <a:r>
              <a:rPr lang="en-US" altLang="en-US" sz="2800" b="1" dirty="0">
                <a:latin typeface="+mj-lt"/>
              </a:rPr>
              <a:t>Breach of availability</a:t>
            </a:r>
          </a:p>
          <a:p>
            <a:pPr algn="l"/>
            <a:r>
              <a:rPr lang="en-GB" sz="2800" b="0" i="0" u="none" strike="noStrike" baseline="0" dirty="0">
                <a:latin typeface="+mj-lt"/>
              </a:rPr>
              <a:t>This violation involves unauthorized destruction of data. Some attackers would rather wreak havoc and get status or bragging rights than gain financially. Website defacement is a common example of this type of security breach.</a:t>
            </a:r>
            <a:endParaRPr lang="en-US" altLang="en-US" sz="2800" dirty="0">
              <a:latin typeface="+mj-lt"/>
            </a:endParaRPr>
          </a:p>
        </p:txBody>
      </p:sp>
    </p:spTree>
    <p:extLst>
      <p:ext uri="{BB962C8B-B14F-4D97-AF65-F5344CB8AC3E}">
        <p14:creationId xmlns:p14="http://schemas.microsoft.com/office/powerpoint/2010/main" val="26036926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62D3AC7-DE60-EA4A-52B2-B396AD030B3D}"/>
              </a:ext>
            </a:extLst>
          </p:cNvPr>
          <p:cNvSpPr txBox="1"/>
          <p:nvPr/>
        </p:nvSpPr>
        <p:spPr>
          <a:xfrm>
            <a:off x="1688358" y="1198940"/>
            <a:ext cx="7708490" cy="5262979"/>
          </a:xfrm>
          <a:prstGeom prst="rect">
            <a:avLst/>
          </a:prstGeom>
          <a:noFill/>
        </p:spPr>
        <p:txBody>
          <a:bodyPr wrap="square">
            <a:spAutoFit/>
          </a:bodyPr>
          <a:lstStyle/>
          <a:p>
            <a:r>
              <a:rPr lang="en-US" altLang="en-US" sz="2800" b="1" dirty="0"/>
              <a:t>Theft of service</a:t>
            </a:r>
          </a:p>
          <a:p>
            <a:pPr algn="l"/>
            <a:r>
              <a:rPr lang="en-GB" sz="2800" b="0" i="0" u="none" strike="noStrike" baseline="0" dirty="0">
                <a:latin typeface="PalatinoLTStd-Roman"/>
              </a:rPr>
              <a:t>This violation involves unauthorized use of resources. For example, an intruder (or intrusion program) may install a daemon on</a:t>
            </a:r>
          </a:p>
          <a:p>
            <a:pPr algn="l"/>
            <a:r>
              <a:rPr lang="en-GB" sz="2800" b="0" i="0" u="none" strike="noStrike" baseline="0" dirty="0">
                <a:latin typeface="PalatinoLTStd-Roman"/>
              </a:rPr>
              <a:t>a system that acts as a file server.</a:t>
            </a:r>
            <a:endParaRPr lang="en-US" altLang="en-US" sz="2800" dirty="0"/>
          </a:p>
          <a:p>
            <a:r>
              <a:rPr lang="en-US" altLang="en-US" sz="2800" b="1" dirty="0"/>
              <a:t>Denial of service (</a:t>
            </a:r>
            <a:r>
              <a:rPr lang="en-US" altLang="en-US" sz="2800" b="1" dirty="0">
                <a:solidFill>
                  <a:srgbClr val="006699"/>
                </a:solidFill>
                <a:latin typeface="+mj-lt"/>
              </a:rPr>
              <a:t>DOS</a:t>
            </a:r>
            <a:r>
              <a:rPr lang="en-US" altLang="en-US" sz="2800" b="1" dirty="0"/>
              <a:t>)</a:t>
            </a:r>
          </a:p>
          <a:p>
            <a:pPr algn="l"/>
            <a:r>
              <a:rPr lang="en-GB" sz="2800" b="0" i="0" u="none" strike="noStrike" baseline="0" dirty="0">
                <a:solidFill>
                  <a:srgbClr val="000000"/>
                </a:solidFill>
                <a:latin typeface="PalatinoLTStd-Roman"/>
              </a:rPr>
              <a:t>This violation involves preventing legitimate use of the system. </a:t>
            </a:r>
            <a:r>
              <a:rPr lang="en-GB" sz="2800" b="1" i="0" u="none" strike="noStrike" baseline="0" dirty="0">
                <a:solidFill>
                  <a:srgbClr val="00FFFF"/>
                </a:solidFill>
                <a:latin typeface="PalatinoLTStd-Bold"/>
              </a:rPr>
              <a:t>Denial-of-service </a:t>
            </a:r>
            <a:r>
              <a:rPr lang="en-GB" sz="2800" b="0" i="0" u="none" strike="noStrike" baseline="0" dirty="0">
                <a:solidFill>
                  <a:srgbClr val="000000"/>
                </a:solidFill>
                <a:latin typeface="PalatinoLTStd-Roman"/>
              </a:rPr>
              <a:t>(</a:t>
            </a:r>
            <a:r>
              <a:rPr lang="en-GB" sz="2800" b="1" i="0" u="none" strike="noStrike" baseline="0" dirty="0">
                <a:solidFill>
                  <a:srgbClr val="00FFFF"/>
                </a:solidFill>
                <a:latin typeface="PalatinoLTStd-Bold"/>
              </a:rPr>
              <a:t>DOS</a:t>
            </a:r>
            <a:r>
              <a:rPr lang="en-GB" sz="2800" b="0" i="0" u="none" strike="noStrike" baseline="0" dirty="0">
                <a:solidFill>
                  <a:srgbClr val="000000"/>
                </a:solidFill>
                <a:latin typeface="PalatinoLTStd-Roman"/>
              </a:rPr>
              <a:t>) attacks are sometimes accidental. The</a:t>
            </a:r>
          </a:p>
          <a:p>
            <a:pPr algn="l"/>
            <a:r>
              <a:rPr lang="en-GB" sz="2800" b="0" i="0" u="none" strike="noStrike" baseline="0" dirty="0">
                <a:solidFill>
                  <a:srgbClr val="000000"/>
                </a:solidFill>
                <a:latin typeface="PalatinoLTStd-Roman"/>
              </a:rPr>
              <a:t>original Internet worm turned into a DOS attack when a bug failed to delay </a:t>
            </a:r>
            <a:r>
              <a:rPr lang="en-US" sz="2800" b="0" i="0" u="none" strike="noStrike" baseline="0" dirty="0">
                <a:solidFill>
                  <a:srgbClr val="000000"/>
                </a:solidFill>
                <a:latin typeface="PalatinoLTStd-Roman"/>
              </a:rPr>
              <a:t>its rapid spread.</a:t>
            </a:r>
            <a:endParaRPr lang="en-US" altLang="en-US" sz="2800" dirty="0"/>
          </a:p>
        </p:txBody>
      </p:sp>
    </p:spTree>
    <p:extLst>
      <p:ext uri="{BB962C8B-B14F-4D97-AF65-F5344CB8AC3E}">
        <p14:creationId xmlns:p14="http://schemas.microsoft.com/office/powerpoint/2010/main" val="28519397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a:extLst>
              <a:ext uri="{FF2B5EF4-FFF2-40B4-BE49-F238E27FC236}">
                <a16:creationId xmlns:a16="http://schemas.microsoft.com/office/drawing/2014/main" id="{5127923A-F6A0-46A5-8376-EA20493A14EF}"/>
              </a:ext>
            </a:extLst>
          </p:cNvPr>
          <p:cNvSpPr>
            <a:spLocks noGrp="1" noChangeArrowheads="1"/>
          </p:cNvSpPr>
          <p:nvPr>
            <p:ph type="title"/>
          </p:nvPr>
        </p:nvSpPr>
        <p:spPr>
          <a:xfrm>
            <a:off x="847725" y="395441"/>
            <a:ext cx="7842085" cy="576262"/>
          </a:xfrm>
        </p:spPr>
        <p:txBody>
          <a:bodyPr/>
          <a:lstStyle/>
          <a:p>
            <a:r>
              <a:rPr lang="en-US" altLang="en-US" dirty="0">
                <a:solidFill>
                  <a:schemeClr val="bg1"/>
                </a:solidFill>
              </a:rPr>
              <a:t>Security Violation Methods</a:t>
            </a:r>
          </a:p>
        </p:txBody>
      </p:sp>
      <p:sp>
        <p:nvSpPr>
          <p:cNvPr id="15362" name="Content Placeholder 2">
            <a:extLst>
              <a:ext uri="{FF2B5EF4-FFF2-40B4-BE49-F238E27FC236}">
                <a16:creationId xmlns:a16="http://schemas.microsoft.com/office/drawing/2014/main" id="{48A976B9-6124-40A2-9683-E35B7AD2B5CD}"/>
              </a:ext>
            </a:extLst>
          </p:cNvPr>
          <p:cNvSpPr>
            <a:spLocks noGrp="1" noChangeArrowheads="1"/>
          </p:cNvSpPr>
          <p:nvPr>
            <p:ph idx="1"/>
          </p:nvPr>
        </p:nvSpPr>
        <p:spPr>
          <a:xfrm>
            <a:off x="847725" y="796925"/>
            <a:ext cx="7123113" cy="4530725"/>
          </a:xfrm>
        </p:spPr>
        <p:txBody>
          <a:bodyPr/>
          <a:lstStyle/>
          <a:p>
            <a:pPr lvl="1"/>
            <a:endParaRPr lang="en-US" altLang="en-US" b="1" dirty="0"/>
          </a:p>
          <a:p>
            <a:r>
              <a:rPr lang="en-US" altLang="en-US" b="1" dirty="0">
                <a:solidFill>
                  <a:srgbClr val="006699"/>
                </a:solidFill>
                <a:latin typeface="+mj-lt"/>
              </a:rPr>
              <a:t>Masquerading</a:t>
            </a:r>
            <a:r>
              <a:rPr lang="en-US" altLang="en-US" b="1" dirty="0">
                <a:solidFill>
                  <a:srgbClr val="3366FF"/>
                </a:solidFill>
              </a:rPr>
              <a:t> </a:t>
            </a:r>
            <a:r>
              <a:rPr lang="en-US" altLang="en-US" dirty="0"/>
              <a:t>(breach </a:t>
            </a:r>
            <a:r>
              <a:rPr lang="en-US" altLang="en-US" b="1" dirty="0">
                <a:solidFill>
                  <a:srgbClr val="006699"/>
                </a:solidFill>
                <a:latin typeface="+mj-lt"/>
              </a:rPr>
              <a:t>authentication</a:t>
            </a:r>
            <a:r>
              <a:rPr lang="en-US" altLang="en-US" dirty="0"/>
              <a:t>)</a:t>
            </a:r>
          </a:p>
          <a:p>
            <a:pPr lvl="1"/>
            <a:r>
              <a:rPr lang="en-US" altLang="en-US" dirty="0"/>
              <a:t>Pretending to be an authorized user to escalate privileges</a:t>
            </a:r>
          </a:p>
          <a:p>
            <a:pPr marL="457200" lvl="1" indent="0">
              <a:buNone/>
            </a:pPr>
            <a:endParaRPr lang="en-US" altLang="en-US" dirty="0"/>
          </a:p>
          <a:p>
            <a:pPr lvl="1"/>
            <a:endParaRPr lang="en-US" altLang="en-US" dirty="0"/>
          </a:p>
          <a:p>
            <a:pPr lvl="1"/>
            <a:endParaRPr lang="en-US" altLang="en-US" b="1" dirty="0"/>
          </a:p>
          <a:p>
            <a:endParaRPr lang="en-US" altLang="en-US" dirty="0"/>
          </a:p>
        </p:txBody>
      </p:sp>
      <p:pic>
        <p:nvPicPr>
          <p:cNvPr id="5" name="Picture 4">
            <a:extLst>
              <a:ext uri="{FF2B5EF4-FFF2-40B4-BE49-F238E27FC236}">
                <a16:creationId xmlns:a16="http://schemas.microsoft.com/office/drawing/2014/main" id="{FCFE0723-3CD4-77D4-7E9E-2870CFC28956}"/>
              </a:ext>
            </a:extLst>
          </p:cNvPr>
          <p:cNvPicPr>
            <a:picLocks noChangeAspect="1"/>
          </p:cNvPicPr>
          <p:nvPr/>
        </p:nvPicPr>
        <p:blipFill>
          <a:blip r:embed="rId2"/>
          <a:stretch>
            <a:fillRect/>
          </a:stretch>
        </p:blipFill>
        <p:spPr>
          <a:xfrm>
            <a:off x="1406780" y="2274324"/>
            <a:ext cx="5229225" cy="3390900"/>
          </a:xfrm>
          <a:prstGeom prst="rect">
            <a:avLst/>
          </a:prstGeom>
        </p:spPr>
      </p:pic>
      <p:pic>
        <p:nvPicPr>
          <p:cNvPr id="11" name="Picture 10">
            <a:extLst>
              <a:ext uri="{FF2B5EF4-FFF2-40B4-BE49-F238E27FC236}">
                <a16:creationId xmlns:a16="http://schemas.microsoft.com/office/drawing/2014/main" id="{48D1D78C-F894-6C3E-3841-7143954355B7}"/>
              </a:ext>
            </a:extLst>
          </p:cNvPr>
          <p:cNvPicPr>
            <a:picLocks noChangeAspect="1"/>
          </p:cNvPicPr>
          <p:nvPr/>
        </p:nvPicPr>
        <p:blipFill>
          <a:blip r:embed="rId3"/>
          <a:stretch>
            <a:fillRect/>
          </a:stretch>
        </p:blipFill>
        <p:spPr>
          <a:xfrm>
            <a:off x="2354135" y="4493340"/>
            <a:ext cx="3069532" cy="216309"/>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10DEBCC-CB51-84B4-77F9-1CFD9A5BC980}"/>
              </a:ext>
            </a:extLst>
          </p:cNvPr>
          <p:cNvSpPr txBox="1"/>
          <p:nvPr/>
        </p:nvSpPr>
        <p:spPr>
          <a:xfrm>
            <a:off x="899651" y="1206683"/>
            <a:ext cx="7344697" cy="3139321"/>
          </a:xfrm>
          <a:prstGeom prst="rect">
            <a:avLst/>
          </a:prstGeom>
          <a:noFill/>
        </p:spPr>
        <p:txBody>
          <a:bodyPr wrap="square">
            <a:spAutoFit/>
          </a:bodyPr>
          <a:lstStyle/>
          <a:p>
            <a:r>
              <a:rPr lang="en-US" altLang="en-US" b="1" dirty="0">
                <a:solidFill>
                  <a:srgbClr val="006699"/>
                </a:solidFill>
                <a:latin typeface="+mj-lt"/>
              </a:rPr>
              <a:t>Replay</a:t>
            </a:r>
            <a:r>
              <a:rPr lang="en-US" altLang="en-US" b="1" dirty="0">
                <a:solidFill>
                  <a:srgbClr val="3366FF"/>
                </a:solidFill>
              </a:rPr>
              <a:t> </a:t>
            </a:r>
            <a:r>
              <a:rPr lang="en-US" altLang="en-US" b="1" dirty="0">
                <a:solidFill>
                  <a:srgbClr val="006699"/>
                </a:solidFill>
                <a:latin typeface="+mj-lt"/>
              </a:rPr>
              <a:t>attack</a:t>
            </a:r>
          </a:p>
          <a:p>
            <a:pPr lvl="1"/>
            <a:r>
              <a:rPr lang="en-US" altLang="en-US" dirty="0"/>
              <a:t>As is or with </a:t>
            </a:r>
            <a:r>
              <a:rPr lang="en-US" altLang="en-US" b="1" dirty="0">
                <a:solidFill>
                  <a:srgbClr val="006699"/>
                </a:solidFill>
                <a:latin typeface="+mj-lt"/>
              </a:rPr>
              <a:t>message</a:t>
            </a:r>
            <a:r>
              <a:rPr lang="en-US" altLang="en-US" b="1" dirty="0">
                <a:solidFill>
                  <a:srgbClr val="3366FF"/>
                </a:solidFill>
              </a:rPr>
              <a:t> </a:t>
            </a:r>
            <a:r>
              <a:rPr lang="en-US" altLang="en-US" b="1" dirty="0">
                <a:solidFill>
                  <a:srgbClr val="006699"/>
                </a:solidFill>
                <a:latin typeface="+mj-lt"/>
              </a:rPr>
              <a:t>modification</a:t>
            </a:r>
          </a:p>
          <a:p>
            <a:pPr lvl="1"/>
            <a:endParaRPr lang="en-US" altLang="en-US" b="1" dirty="0">
              <a:solidFill>
                <a:srgbClr val="006699"/>
              </a:solidFill>
              <a:latin typeface="+mj-lt"/>
            </a:endParaRPr>
          </a:p>
          <a:p>
            <a:pPr lvl="1"/>
            <a:endParaRPr lang="en-US" altLang="en-US" b="1" dirty="0">
              <a:solidFill>
                <a:srgbClr val="006699"/>
              </a:solidFill>
              <a:latin typeface="+mj-lt"/>
            </a:endParaRPr>
          </a:p>
          <a:p>
            <a:pPr lvl="1"/>
            <a:endParaRPr lang="en-US" altLang="en-US" b="1" dirty="0">
              <a:solidFill>
                <a:srgbClr val="006699"/>
              </a:solidFill>
              <a:latin typeface="+mj-lt"/>
            </a:endParaRPr>
          </a:p>
          <a:p>
            <a:pPr lvl="1"/>
            <a:endParaRPr lang="en-US" altLang="en-US" b="1" dirty="0">
              <a:solidFill>
                <a:srgbClr val="006699"/>
              </a:solidFill>
              <a:latin typeface="+mj-lt"/>
            </a:endParaRPr>
          </a:p>
          <a:p>
            <a:pPr lvl="1"/>
            <a:endParaRPr lang="en-US" altLang="en-US" b="1" dirty="0">
              <a:solidFill>
                <a:srgbClr val="006699"/>
              </a:solidFill>
              <a:latin typeface="+mj-lt"/>
            </a:endParaRPr>
          </a:p>
          <a:p>
            <a:endParaRPr lang="en-US" altLang="en-US" b="1" dirty="0">
              <a:solidFill>
                <a:srgbClr val="006699"/>
              </a:solidFill>
              <a:latin typeface="+mj-lt"/>
            </a:endParaRPr>
          </a:p>
          <a:p>
            <a:endParaRPr lang="en-US" altLang="en-US" b="1" dirty="0">
              <a:solidFill>
                <a:srgbClr val="006699"/>
              </a:solidFill>
              <a:latin typeface="+mj-lt"/>
            </a:endParaRPr>
          </a:p>
          <a:p>
            <a:endParaRPr lang="en-US" altLang="en-US" b="1" dirty="0">
              <a:solidFill>
                <a:srgbClr val="006699"/>
              </a:solidFill>
              <a:latin typeface="+mj-lt"/>
            </a:endParaRPr>
          </a:p>
          <a:p>
            <a:endParaRPr lang="en-US" altLang="en-US" dirty="0"/>
          </a:p>
        </p:txBody>
      </p:sp>
      <p:pic>
        <p:nvPicPr>
          <p:cNvPr id="5" name="Picture 4">
            <a:extLst>
              <a:ext uri="{FF2B5EF4-FFF2-40B4-BE49-F238E27FC236}">
                <a16:creationId xmlns:a16="http://schemas.microsoft.com/office/drawing/2014/main" id="{8130EFF8-3865-C2D7-80FC-0ACF8D000C09}"/>
              </a:ext>
            </a:extLst>
          </p:cNvPr>
          <p:cNvPicPr>
            <a:picLocks noChangeAspect="1"/>
          </p:cNvPicPr>
          <p:nvPr/>
        </p:nvPicPr>
        <p:blipFill>
          <a:blip r:embed="rId2"/>
          <a:stretch>
            <a:fillRect/>
          </a:stretch>
        </p:blipFill>
        <p:spPr>
          <a:xfrm>
            <a:off x="2017764" y="2356823"/>
            <a:ext cx="4400550" cy="1495425"/>
          </a:xfrm>
          <a:prstGeom prst="rect">
            <a:avLst/>
          </a:prstGeom>
        </p:spPr>
      </p:pic>
      <p:cxnSp>
        <p:nvCxnSpPr>
          <p:cNvPr id="7" name="Straight Arrow Connector 6">
            <a:extLst>
              <a:ext uri="{FF2B5EF4-FFF2-40B4-BE49-F238E27FC236}">
                <a16:creationId xmlns:a16="http://schemas.microsoft.com/office/drawing/2014/main" id="{C25FE5E5-8E53-33EC-6FDE-575B33063BE8}"/>
              </a:ext>
            </a:extLst>
          </p:cNvPr>
          <p:cNvCxnSpPr/>
          <p:nvPr/>
        </p:nvCxnSpPr>
        <p:spPr bwMode="auto">
          <a:xfrm flipV="1">
            <a:off x="4286865" y="2890684"/>
            <a:ext cx="1130709" cy="538316"/>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pic>
        <p:nvPicPr>
          <p:cNvPr id="9" name="Picture 8">
            <a:extLst>
              <a:ext uri="{FF2B5EF4-FFF2-40B4-BE49-F238E27FC236}">
                <a16:creationId xmlns:a16="http://schemas.microsoft.com/office/drawing/2014/main" id="{84CD580D-B150-6F27-F22F-E5A08140269C}"/>
              </a:ext>
            </a:extLst>
          </p:cNvPr>
          <p:cNvPicPr>
            <a:picLocks noChangeAspect="1"/>
          </p:cNvPicPr>
          <p:nvPr/>
        </p:nvPicPr>
        <p:blipFill>
          <a:blip r:embed="rId2"/>
          <a:stretch>
            <a:fillRect/>
          </a:stretch>
        </p:blipFill>
        <p:spPr>
          <a:xfrm>
            <a:off x="1860448" y="4207696"/>
            <a:ext cx="4400550" cy="1495425"/>
          </a:xfrm>
          <a:prstGeom prst="rect">
            <a:avLst/>
          </a:prstGeom>
        </p:spPr>
      </p:pic>
      <p:pic>
        <p:nvPicPr>
          <p:cNvPr id="11" name="Picture 10">
            <a:extLst>
              <a:ext uri="{FF2B5EF4-FFF2-40B4-BE49-F238E27FC236}">
                <a16:creationId xmlns:a16="http://schemas.microsoft.com/office/drawing/2014/main" id="{E75D3FE0-B47D-DE76-C105-08D7AD57558E}"/>
              </a:ext>
            </a:extLst>
          </p:cNvPr>
          <p:cNvPicPr>
            <a:picLocks noChangeAspect="1"/>
          </p:cNvPicPr>
          <p:nvPr/>
        </p:nvPicPr>
        <p:blipFill>
          <a:blip r:embed="rId3"/>
          <a:stretch>
            <a:fillRect/>
          </a:stretch>
        </p:blipFill>
        <p:spPr>
          <a:xfrm>
            <a:off x="5417574" y="5277645"/>
            <a:ext cx="638175" cy="1009650"/>
          </a:xfrm>
          <a:prstGeom prst="rect">
            <a:avLst/>
          </a:prstGeom>
        </p:spPr>
      </p:pic>
      <p:cxnSp>
        <p:nvCxnSpPr>
          <p:cNvPr id="13" name="Straight Arrow Connector 12">
            <a:extLst>
              <a:ext uri="{FF2B5EF4-FFF2-40B4-BE49-F238E27FC236}">
                <a16:creationId xmlns:a16="http://schemas.microsoft.com/office/drawing/2014/main" id="{134A204E-7948-3BE0-7B9C-B57B9E41B0B4}"/>
              </a:ext>
            </a:extLst>
          </p:cNvPr>
          <p:cNvCxnSpPr/>
          <p:nvPr/>
        </p:nvCxnSpPr>
        <p:spPr bwMode="auto">
          <a:xfrm>
            <a:off x="4159045" y="5253537"/>
            <a:ext cx="1258529" cy="527831"/>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14" name="TextBox 13">
            <a:extLst>
              <a:ext uri="{FF2B5EF4-FFF2-40B4-BE49-F238E27FC236}">
                <a16:creationId xmlns:a16="http://schemas.microsoft.com/office/drawing/2014/main" id="{FAE0237E-62A4-26F2-02AD-EEE4C66EF249}"/>
              </a:ext>
            </a:extLst>
          </p:cNvPr>
          <p:cNvSpPr txBox="1"/>
          <p:nvPr/>
        </p:nvSpPr>
        <p:spPr>
          <a:xfrm>
            <a:off x="5240531" y="5971713"/>
            <a:ext cx="992259" cy="276999"/>
          </a:xfrm>
          <a:prstGeom prst="rect">
            <a:avLst/>
          </a:prstGeom>
          <a:solidFill>
            <a:schemeClr val="bg1"/>
          </a:solidFill>
        </p:spPr>
        <p:txBody>
          <a:bodyPr wrap="none" rtlCol="0">
            <a:spAutoFit/>
          </a:bodyPr>
          <a:lstStyle/>
          <a:p>
            <a:r>
              <a:rPr lang="en-US" sz="1200" dirty="0"/>
              <a:t>Receiver 2</a:t>
            </a:r>
          </a:p>
        </p:txBody>
      </p:sp>
      <p:sp>
        <p:nvSpPr>
          <p:cNvPr id="15" name="TextBox 14">
            <a:extLst>
              <a:ext uri="{FF2B5EF4-FFF2-40B4-BE49-F238E27FC236}">
                <a16:creationId xmlns:a16="http://schemas.microsoft.com/office/drawing/2014/main" id="{0A992EC9-3442-6A53-B698-9629E06C2834}"/>
              </a:ext>
            </a:extLst>
          </p:cNvPr>
          <p:cNvSpPr txBox="1"/>
          <p:nvPr/>
        </p:nvSpPr>
        <p:spPr>
          <a:xfrm>
            <a:off x="5101957" y="4742866"/>
            <a:ext cx="992259" cy="276999"/>
          </a:xfrm>
          <a:prstGeom prst="rect">
            <a:avLst/>
          </a:prstGeom>
          <a:solidFill>
            <a:schemeClr val="bg1"/>
          </a:solidFill>
        </p:spPr>
        <p:txBody>
          <a:bodyPr wrap="none" rtlCol="0">
            <a:spAutoFit/>
          </a:bodyPr>
          <a:lstStyle/>
          <a:p>
            <a:r>
              <a:rPr lang="en-US" sz="1200" dirty="0"/>
              <a:t>Receiver 1</a:t>
            </a:r>
          </a:p>
        </p:txBody>
      </p:sp>
      <p:pic>
        <p:nvPicPr>
          <p:cNvPr id="17" name="Picture 16">
            <a:extLst>
              <a:ext uri="{FF2B5EF4-FFF2-40B4-BE49-F238E27FC236}">
                <a16:creationId xmlns:a16="http://schemas.microsoft.com/office/drawing/2014/main" id="{FA7C8261-0202-52B9-A405-36D481FCCF58}"/>
              </a:ext>
            </a:extLst>
          </p:cNvPr>
          <p:cNvPicPr>
            <a:picLocks noChangeAspect="1"/>
          </p:cNvPicPr>
          <p:nvPr/>
        </p:nvPicPr>
        <p:blipFill>
          <a:blip r:embed="rId4"/>
          <a:stretch>
            <a:fillRect/>
          </a:stretch>
        </p:blipFill>
        <p:spPr>
          <a:xfrm>
            <a:off x="2390622" y="4794264"/>
            <a:ext cx="1238250" cy="790575"/>
          </a:xfrm>
          <a:prstGeom prst="rect">
            <a:avLst/>
          </a:prstGeom>
        </p:spPr>
      </p:pic>
      <p:pic>
        <p:nvPicPr>
          <p:cNvPr id="20" name="Picture 19">
            <a:extLst>
              <a:ext uri="{FF2B5EF4-FFF2-40B4-BE49-F238E27FC236}">
                <a16:creationId xmlns:a16="http://schemas.microsoft.com/office/drawing/2014/main" id="{9E69D90C-F774-B99F-53EF-360FF25551B5}"/>
              </a:ext>
            </a:extLst>
          </p:cNvPr>
          <p:cNvPicPr>
            <a:picLocks noChangeAspect="1"/>
          </p:cNvPicPr>
          <p:nvPr/>
        </p:nvPicPr>
        <p:blipFill>
          <a:blip r:embed="rId4"/>
          <a:stretch>
            <a:fillRect/>
          </a:stretch>
        </p:blipFill>
        <p:spPr>
          <a:xfrm>
            <a:off x="2533190" y="2800682"/>
            <a:ext cx="1238250" cy="790575"/>
          </a:xfrm>
          <a:prstGeom prst="rect">
            <a:avLst/>
          </a:prstGeom>
        </p:spPr>
      </p:pic>
    </p:spTree>
    <p:extLst>
      <p:ext uri="{BB962C8B-B14F-4D97-AF65-F5344CB8AC3E}">
        <p14:creationId xmlns:p14="http://schemas.microsoft.com/office/powerpoint/2010/main" val="40829871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7FFDEA4-F79A-F338-30EA-C6D915FD5BFC}"/>
              </a:ext>
            </a:extLst>
          </p:cNvPr>
          <p:cNvSpPr txBox="1"/>
          <p:nvPr/>
        </p:nvSpPr>
        <p:spPr>
          <a:xfrm>
            <a:off x="997974" y="1498004"/>
            <a:ext cx="7403689" cy="4524315"/>
          </a:xfrm>
          <a:prstGeom prst="rect">
            <a:avLst/>
          </a:prstGeom>
          <a:noFill/>
        </p:spPr>
        <p:txBody>
          <a:bodyPr wrap="square">
            <a:spAutoFit/>
          </a:bodyPr>
          <a:lstStyle/>
          <a:p>
            <a:r>
              <a:rPr lang="en-US" altLang="en-US" b="1" dirty="0">
                <a:solidFill>
                  <a:srgbClr val="006699"/>
                </a:solidFill>
                <a:latin typeface="+mj-lt"/>
              </a:rPr>
              <a:t>Man-in-the-middle</a:t>
            </a:r>
            <a:r>
              <a:rPr lang="en-US" altLang="en-US" b="1" dirty="0">
                <a:solidFill>
                  <a:srgbClr val="3366FF"/>
                </a:solidFill>
              </a:rPr>
              <a:t> </a:t>
            </a:r>
            <a:r>
              <a:rPr lang="en-US" altLang="en-US" b="1" dirty="0">
                <a:solidFill>
                  <a:srgbClr val="006699"/>
                </a:solidFill>
                <a:latin typeface="+mj-lt"/>
              </a:rPr>
              <a:t>attack</a:t>
            </a:r>
          </a:p>
          <a:p>
            <a:pPr lvl="1"/>
            <a:r>
              <a:rPr lang="en-US" altLang="en-US" dirty="0"/>
              <a:t>Intruder sits in data flow, masquerading as sender to receiver and vice versa</a:t>
            </a:r>
          </a:p>
          <a:p>
            <a:pPr lvl="1"/>
            <a:endParaRPr lang="en-US" altLang="en-US" dirty="0"/>
          </a:p>
          <a:p>
            <a:pPr lvl="1"/>
            <a:endParaRPr lang="en-US" altLang="en-US" dirty="0"/>
          </a:p>
          <a:p>
            <a:pPr lvl="1"/>
            <a:endParaRPr lang="en-US" altLang="en-US" dirty="0"/>
          </a:p>
          <a:p>
            <a:pPr lvl="1"/>
            <a:endParaRPr lang="en-US" altLang="en-US" dirty="0"/>
          </a:p>
          <a:p>
            <a:pPr lvl="1"/>
            <a:endParaRPr lang="en-US" altLang="en-US" dirty="0"/>
          </a:p>
          <a:p>
            <a:pPr lvl="1"/>
            <a:endParaRPr lang="en-US" altLang="en-US" dirty="0"/>
          </a:p>
          <a:p>
            <a:pPr lvl="1"/>
            <a:endParaRPr lang="en-US" altLang="en-US" dirty="0"/>
          </a:p>
          <a:p>
            <a:r>
              <a:rPr lang="en-US" altLang="en-US" b="1" dirty="0">
                <a:solidFill>
                  <a:srgbClr val="006699"/>
                </a:solidFill>
                <a:latin typeface="+mj-lt"/>
              </a:rPr>
              <a:t>Session</a:t>
            </a:r>
            <a:r>
              <a:rPr lang="en-US" altLang="en-US" b="1" dirty="0">
                <a:solidFill>
                  <a:srgbClr val="3366FF"/>
                </a:solidFill>
              </a:rPr>
              <a:t> </a:t>
            </a:r>
            <a:r>
              <a:rPr lang="en-US" altLang="en-US" b="1" dirty="0">
                <a:solidFill>
                  <a:srgbClr val="006699"/>
                </a:solidFill>
                <a:latin typeface="+mj-lt"/>
              </a:rPr>
              <a:t>hijacking</a:t>
            </a:r>
          </a:p>
          <a:p>
            <a:pPr lvl="1"/>
            <a:r>
              <a:rPr lang="en-US" altLang="en-US" dirty="0"/>
              <a:t>Intercept an already-established session to bypass authentication</a:t>
            </a:r>
          </a:p>
          <a:p>
            <a:r>
              <a:rPr lang="en-US" altLang="en-US" b="1" dirty="0">
                <a:solidFill>
                  <a:srgbClr val="006699"/>
                </a:solidFill>
                <a:latin typeface="+mj-lt"/>
              </a:rPr>
              <a:t>Privilege</a:t>
            </a:r>
            <a:r>
              <a:rPr lang="en-US" altLang="en-US" b="1" dirty="0">
                <a:solidFill>
                  <a:srgbClr val="3366FF"/>
                </a:solidFill>
              </a:rPr>
              <a:t> </a:t>
            </a:r>
            <a:r>
              <a:rPr lang="en-US" altLang="en-US" b="1" dirty="0">
                <a:solidFill>
                  <a:srgbClr val="006699"/>
                </a:solidFill>
                <a:latin typeface="+mj-lt"/>
              </a:rPr>
              <a:t>escalation</a:t>
            </a:r>
          </a:p>
          <a:p>
            <a:pPr lvl="1"/>
            <a:r>
              <a:rPr lang="en-US" altLang="en-US" dirty="0"/>
              <a:t>Common attack type with access beyond what a user or resource is supposed to have</a:t>
            </a:r>
            <a:endParaRPr lang="en-US" dirty="0"/>
          </a:p>
        </p:txBody>
      </p:sp>
      <p:pic>
        <p:nvPicPr>
          <p:cNvPr id="5" name="Picture 4">
            <a:extLst>
              <a:ext uri="{FF2B5EF4-FFF2-40B4-BE49-F238E27FC236}">
                <a16:creationId xmlns:a16="http://schemas.microsoft.com/office/drawing/2014/main" id="{6BB46061-2A22-C187-C700-D5514BCF1819}"/>
              </a:ext>
            </a:extLst>
          </p:cNvPr>
          <p:cNvPicPr>
            <a:picLocks noChangeAspect="1"/>
          </p:cNvPicPr>
          <p:nvPr/>
        </p:nvPicPr>
        <p:blipFill>
          <a:blip r:embed="rId2"/>
          <a:stretch>
            <a:fillRect/>
          </a:stretch>
        </p:blipFill>
        <p:spPr>
          <a:xfrm>
            <a:off x="1848464" y="2638425"/>
            <a:ext cx="4876800" cy="1581150"/>
          </a:xfrm>
          <a:prstGeom prst="rect">
            <a:avLst/>
          </a:prstGeom>
        </p:spPr>
      </p:pic>
    </p:spTree>
    <p:extLst>
      <p:ext uri="{BB962C8B-B14F-4D97-AF65-F5344CB8AC3E}">
        <p14:creationId xmlns:p14="http://schemas.microsoft.com/office/powerpoint/2010/main" val="315187562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a:extLst>
              <a:ext uri="{FF2B5EF4-FFF2-40B4-BE49-F238E27FC236}">
                <a16:creationId xmlns:a16="http://schemas.microsoft.com/office/drawing/2014/main" id="{6000AA5E-22D9-4DEA-AE6D-0AF4C0046401}"/>
              </a:ext>
            </a:extLst>
          </p:cNvPr>
          <p:cNvSpPr>
            <a:spLocks noGrp="1" noChangeArrowheads="1"/>
          </p:cNvSpPr>
          <p:nvPr>
            <p:ph type="title"/>
          </p:nvPr>
        </p:nvSpPr>
        <p:spPr>
          <a:xfrm>
            <a:off x="847725" y="380205"/>
            <a:ext cx="7821612" cy="576263"/>
          </a:xfrm>
        </p:spPr>
        <p:txBody>
          <a:bodyPr/>
          <a:lstStyle/>
          <a:p>
            <a:pPr eaLnBrk="1" hangingPunct="1"/>
            <a:r>
              <a:rPr lang="en-US" altLang="en-US" dirty="0">
                <a:solidFill>
                  <a:schemeClr val="bg1"/>
                </a:solidFill>
              </a:rPr>
              <a:t>Security Measure Levels</a:t>
            </a:r>
          </a:p>
        </p:txBody>
      </p:sp>
      <p:sp>
        <p:nvSpPr>
          <p:cNvPr id="16386" name="Rectangle 3">
            <a:extLst>
              <a:ext uri="{FF2B5EF4-FFF2-40B4-BE49-F238E27FC236}">
                <a16:creationId xmlns:a16="http://schemas.microsoft.com/office/drawing/2014/main" id="{DBCE6604-1C0A-4F61-9CB4-73CF56DB5B09}"/>
              </a:ext>
            </a:extLst>
          </p:cNvPr>
          <p:cNvSpPr>
            <a:spLocks noGrp="1" noChangeArrowheads="1"/>
          </p:cNvSpPr>
          <p:nvPr>
            <p:ph type="body" idx="1"/>
          </p:nvPr>
        </p:nvSpPr>
        <p:spPr>
          <a:xfrm>
            <a:off x="1211518" y="1296988"/>
            <a:ext cx="7708444" cy="4921250"/>
          </a:xfrm>
        </p:spPr>
        <p:txBody>
          <a:bodyPr/>
          <a:lstStyle/>
          <a:p>
            <a:r>
              <a:rPr lang="en-US" altLang="en-US" dirty="0"/>
              <a:t>Impossible to have absolute security, but make cost to perpetrator sufficiently high to deter most intruders</a:t>
            </a:r>
          </a:p>
          <a:p>
            <a:r>
              <a:rPr lang="en-US" altLang="en-US" dirty="0"/>
              <a:t>Security must occur at four levels to be effective:</a:t>
            </a:r>
          </a:p>
          <a:p>
            <a:pPr lvl="1"/>
            <a:r>
              <a:rPr lang="en-US" altLang="en-US" b="1" dirty="0"/>
              <a:t>Physical</a:t>
            </a:r>
          </a:p>
          <a:p>
            <a:pPr lvl="2"/>
            <a:r>
              <a:rPr lang="en-US" altLang="en-US" dirty="0"/>
              <a:t>Data centers, servers, connected terminals</a:t>
            </a:r>
          </a:p>
          <a:p>
            <a:pPr lvl="1"/>
            <a:r>
              <a:rPr lang="en-US" altLang="en-US" b="1" dirty="0"/>
              <a:t>Application</a:t>
            </a:r>
          </a:p>
          <a:p>
            <a:pPr lvl="2"/>
            <a:r>
              <a:rPr lang="en-US" altLang="en-US" dirty="0"/>
              <a:t>Benign or malicious apps can cause security problems</a:t>
            </a:r>
          </a:p>
          <a:p>
            <a:pPr lvl="1"/>
            <a:r>
              <a:rPr lang="en-US" altLang="en-US" b="1" dirty="0"/>
              <a:t>Operating System</a:t>
            </a:r>
          </a:p>
          <a:p>
            <a:pPr lvl="2"/>
            <a:r>
              <a:rPr lang="en-US" altLang="en-US" dirty="0"/>
              <a:t>Protection mechanisms, debugging</a:t>
            </a:r>
          </a:p>
          <a:p>
            <a:pPr lvl="1"/>
            <a:r>
              <a:rPr lang="en-US" altLang="en-US" b="1" dirty="0"/>
              <a:t>Network</a:t>
            </a:r>
          </a:p>
          <a:p>
            <a:pPr lvl="2"/>
            <a:r>
              <a:rPr lang="en-US" altLang="en-US" dirty="0"/>
              <a:t>Intercepted communications, interruption, DOS</a:t>
            </a:r>
          </a:p>
          <a:p>
            <a:r>
              <a:rPr lang="en-US" altLang="en-US" dirty="0"/>
              <a:t>Security is as weak as the weakest link in the chain</a:t>
            </a:r>
          </a:p>
          <a:p>
            <a:r>
              <a:rPr lang="en-US" altLang="en-US" dirty="0"/>
              <a:t>Humans a risk too via </a:t>
            </a:r>
            <a:r>
              <a:rPr lang="en-US" altLang="en-US" b="1" dirty="0">
                <a:solidFill>
                  <a:srgbClr val="006699"/>
                </a:solidFill>
                <a:latin typeface="+mj-lt"/>
              </a:rPr>
              <a:t>phishing</a:t>
            </a:r>
            <a:r>
              <a:rPr lang="en-US" altLang="en-US" dirty="0"/>
              <a:t> and </a:t>
            </a:r>
            <a:r>
              <a:rPr lang="en-US" altLang="en-US" b="1" dirty="0">
                <a:solidFill>
                  <a:srgbClr val="006699"/>
                </a:solidFill>
                <a:latin typeface="+mj-lt"/>
              </a:rPr>
              <a:t>social-engineering</a:t>
            </a:r>
            <a:r>
              <a:rPr lang="en-US" altLang="en-US" dirty="0"/>
              <a:t> attacks</a:t>
            </a:r>
          </a:p>
          <a:p>
            <a:r>
              <a:rPr lang="en-US" altLang="en-US" dirty="0"/>
              <a:t>But can too much security be a problem?</a:t>
            </a:r>
          </a:p>
          <a:p>
            <a:endParaRPr lang="en-US" altLang="en-US"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5" name="Rectangle 2">
            <a:extLst>
              <a:ext uri="{FF2B5EF4-FFF2-40B4-BE49-F238E27FC236}">
                <a16:creationId xmlns:a16="http://schemas.microsoft.com/office/drawing/2014/main" id="{20EE332A-0A7B-4C69-9F5E-2D07965447D8}"/>
              </a:ext>
            </a:extLst>
          </p:cNvPr>
          <p:cNvSpPr>
            <a:spLocks noGrp="1" noChangeArrowheads="1"/>
          </p:cNvSpPr>
          <p:nvPr>
            <p:ph type="ctrTitle"/>
          </p:nvPr>
        </p:nvSpPr>
        <p:spPr/>
        <p:txBody>
          <a:bodyPr/>
          <a:lstStyle/>
          <a:p>
            <a:pPr eaLnBrk="1" hangingPunct="1"/>
            <a:r>
              <a:rPr lang="en-US" altLang="en-US" dirty="0"/>
              <a:t>End of Lecture 10</a:t>
            </a:r>
          </a:p>
        </p:txBody>
      </p:sp>
    </p:spTree>
  </p:cSld>
  <p:clrMapOvr>
    <a:masterClrMapping/>
  </p:clrMapOvr>
</p:sld>
</file>

<file path=ppt/theme/theme1.xml><?xml version="1.0" encoding="utf-8"?>
<a:theme xmlns:a="http://schemas.openxmlformats.org/drawingml/2006/main" name="os-8">
  <a:themeElements>
    <a:clrScheme name="os-8 8">
      <a:dk1>
        <a:srgbClr val="000000"/>
      </a:dk1>
      <a:lt1>
        <a:srgbClr val="FFFFFF"/>
      </a:lt1>
      <a:dk2>
        <a:srgbClr val="999900"/>
      </a:dk2>
      <a:lt2>
        <a:srgbClr val="666600"/>
      </a:lt2>
      <a:accent1>
        <a:srgbClr val="99CC00"/>
      </a:accent1>
      <a:accent2>
        <a:srgbClr val="CCCC66"/>
      </a:accent2>
      <a:accent3>
        <a:srgbClr val="FFFFFF"/>
      </a:accent3>
      <a:accent4>
        <a:srgbClr val="000000"/>
      </a:accent4>
      <a:accent5>
        <a:srgbClr val="CAE2AA"/>
      </a:accent5>
      <a:accent6>
        <a:srgbClr val="B9B95C"/>
      </a:accent6>
      <a:hlink>
        <a:srgbClr val="FFCC00"/>
      </a:hlink>
      <a:folHlink>
        <a:srgbClr val="CC9900"/>
      </a:folHlink>
    </a:clrScheme>
    <a:fontScheme name="os-8">
      <a:majorFont>
        <a:latin typeface="Arial"/>
        <a:ea typeface=""/>
        <a:cs typeface=""/>
      </a:majorFont>
      <a:minorFont>
        <a:latin typeface="Helvetic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a:ln>
              <a:noFill/>
            </a:ln>
            <a:solidFill>
              <a:schemeClr val="tx1"/>
            </a:solidFill>
            <a:effectLst/>
            <a:latin typeface="Verdana"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a:ln>
              <a:noFill/>
            </a:ln>
            <a:solidFill>
              <a:schemeClr val="tx1"/>
            </a:solidFill>
            <a:effectLst/>
            <a:latin typeface="Verdana" charset="0"/>
          </a:defRPr>
        </a:defPPr>
      </a:lstStyle>
    </a:lnDef>
  </a:objectDefaults>
  <a:extraClrSchemeLst>
    <a:extraClrScheme>
      <a:clrScheme name="os-8 1">
        <a:dk1>
          <a:srgbClr val="006699"/>
        </a:dk1>
        <a:lt1>
          <a:srgbClr val="FFFFFF"/>
        </a:lt1>
        <a:dk2>
          <a:srgbClr val="000000"/>
        </a:dk2>
        <a:lt2>
          <a:srgbClr val="99FF99"/>
        </a:lt2>
        <a:accent1>
          <a:srgbClr val="00CC99"/>
        </a:accent1>
        <a:accent2>
          <a:srgbClr val="009999"/>
        </a:accent2>
        <a:accent3>
          <a:srgbClr val="AAAAAA"/>
        </a:accent3>
        <a:accent4>
          <a:srgbClr val="DADADA"/>
        </a:accent4>
        <a:accent5>
          <a:srgbClr val="AAE2CA"/>
        </a:accent5>
        <a:accent6>
          <a:srgbClr val="008A8A"/>
        </a:accent6>
        <a:hlink>
          <a:srgbClr val="0066FF"/>
        </a:hlink>
        <a:folHlink>
          <a:srgbClr val="989CBA"/>
        </a:folHlink>
      </a:clrScheme>
      <a:clrMap bg1="dk2" tx1="lt1" bg2="dk1" tx2="lt2" accent1="accent1" accent2="accent2" accent3="accent3" accent4="accent4" accent5="accent5" accent6="accent6" hlink="hlink" folHlink="folHlink"/>
    </a:extraClrScheme>
    <a:extraClrScheme>
      <a:clrScheme name="os-8 2">
        <a:dk1>
          <a:srgbClr val="808000"/>
        </a:dk1>
        <a:lt1>
          <a:srgbClr val="FFFFFF"/>
        </a:lt1>
        <a:dk2>
          <a:srgbClr val="5C271E"/>
        </a:dk2>
        <a:lt2>
          <a:srgbClr val="FFDD89"/>
        </a:lt2>
        <a:accent1>
          <a:srgbClr val="CC6600"/>
        </a:accent1>
        <a:accent2>
          <a:srgbClr val="CC9900"/>
        </a:accent2>
        <a:accent3>
          <a:srgbClr val="B5ACAB"/>
        </a:accent3>
        <a:accent4>
          <a:srgbClr val="DADADA"/>
        </a:accent4>
        <a:accent5>
          <a:srgbClr val="E2B8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os-8 3">
        <a:dk1>
          <a:srgbClr val="763B00"/>
        </a:dk1>
        <a:lt1>
          <a:srgbClr val="FFFFFF"/>
        </a:lt1>
        <a:dk2>
          <a:srgbClr val="330000"/>
        </a:dk2>
        <a:lt2>
          <a:srgbClr val="CC9900"/>
        </a:lt2>
        <a:accent1>
          <a:srgbClr val="FFCC00"/>
        </a:accent1>
        <a:accent2>
          <a:srgbClr val="CC3300"/>
        </a:accent2>
        <a:accent3>
          <a:srgbClr val="ADAAAA"/>
        </a:accent3>
        <a:accent4>
          <a:srgbClr val="DADADA"/>
        </a:accent4>
        <a:accent5>
          <a:srgbClr val="FFE2AA"/>
        </a:accent5>
        <a:accent6>
          <a:srgbClr val="B92D00"/>
        </a:accent6>
        <a:hlink>
          <a:srgbClr val="666699"/>
        </a:hlink>
        <a:folHlink>
          <a:srgbClr val="999966"/>
        </a:folHlink>
      </a:clrScheme>
      <a:clrMap bg1="dk2" tx1="lt1" bg2="dk1" tx2="lt2" accent1="accent1" accent2="accent2" accent3="accent3" accent4="accent4" accent5="accent5" accent6="accent6" hlink="hlink" folHlink="folHlink"/>
    </a:extraClrScheme>
    <a:extraClrScheme>
      <a:clrScheme name="os-8 4">
        <a:dk1>
          <a:srgbClr val="6D3696"/>
        </a:dk1>
        <a:lt1>
          <a:srgbClr val="FFFFFF"/>
        </a:lt1>
        <a:dk2>
          <a:srgbClr val="51255D"/>
        </a:dk2>
        <a:lt2>
          <a:srgbClr val="FFFFCC"/>
        </a:lt2>
        <a:accent1>
          <a:srgbClr val="666699"/>
        </a:accent1>
        <a:accent2>
          <a:srgbClr val="800080"/>
        </a:accent2>
        <a:accent3>
          <a:srgbClr val="B3ACB6"/>
        </a:accent3>
        <a:accent4>
          <a:srgbClr val="DADADA"/>
        </a:accent4>
        <a:accent5>
          <a:srgbClr val="B8B8CA"/>
        </a:accent5>
        <a:accent6>
          <a:srgbClr val="730073"/>
        </a:accent6>
        <a:hlink>
          <a:srgbClr val="CCCC00"/>
        </a:hlink>
        <a:folHlink>
          <a:srgbClr val="A3A274"/>
        </a:folHlink>
      </a:clrScheme>
      <a:clrMap bg1="dk2" tx1="lt1" bg2="dk1" tx2="lt2" accent1="accent1" accent2="accent2" accent3="accent3" accent4="accent4" accent5="accent5" accent6="accent6" hlink="hlink" folHlink="folHlink"/>
    </a:extraClrScheme>
    <a:extraClrScheme>
      <a:clrScheme name="os-8 5">
        <a:dk1>
          <a:srgbClr val="CC6600"/>
        </a:dk1>
        <a:lt1>
          <a:srgbClr val="FFFFFF"/>
        </a:lt1>
        <a:dk2>
          <a:srgbClr val="4A553B"/>
        </a:dk2>
        <a:lt2>
          <a:srgbClr val="FFBF1F"/>
        </a:lt2>
        <a:accent1>
          <a:srgbClr val="FFCC00"/>
        </a:accent1>
        <a:accent2>
          <a:srgbClr val="CC9900"/>
        </a:accent2>
        <a:accent3>
          <a:srgbClr val="B1B4AF"/>
        </a:accent3>
        <a:accent4>
          <a:srgbClr val="DADADA"/>
        </a:accent4>
        <a:accent5>
          <a:srgbClr val="FFE2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os-8 6">
        <a:dk1>
          <a:srgbClr val="000000"/>
        </a:dk1>
        <a:lt1>
          <a:srgbClr val="FFFFFF"/>
        </a:lt1>
        <a:dk2>
          <a:srgbClr val="666699"/>
        </a:dk2>
        <a:lt2>
          <a:srgbClr val="FFCC00"/>
        </a:lt2>
        <a:accent1>
          <a:srgbClr val="FF9900"/>
        </a:accent1>
        <a:accent2>
          <a:srgbClr val="FF0000"/>
        </a:accent2>
        <a:accent3>
          <a:srgbClr val="FFFFFF"/>
        </a:accent3>
        <a:accent4>
          <a:srgbClr val="000000"/>
        </a:accent4>
        <a:accent5>
          <a:srgbClr val="FFCAAA"/>
        </a:accent5>
        <a:accent6>
          <a:srgbClr val="E70000"/>
        </a:accent6>
        <a:hlink>
          <a:srgbClr val="666699"/>
        </a:hlink>
        <a:folHlink>
          <a:srgbClr val="999966"/>
        </a:folHlink>
      </a:clrScheme>
      <a:clrMap bg1="lt1" tx1="dk1" bg2="lt2" tx2="dk2" accent1="accent1" accent2="accent2" accent3="accent3" accent4="accent4" accent5="accent5" accent6="accent6" hlink="hlink" folHlink="folHlink"/>
    </a:extraClrScheme>
    <a:extraClrScheme>
      <a:clrScheme name="os-8 7">
        <a:dk1>
          <a:srgbClr val="000000"/>
        </a:dk1>
        <a:lt1>
          <a:srgbClr val="FFFFFF"/>
        </a:lt1>
        <a:dk2>
          <a:srgbClr val="CC3300"/>
        </a:dk2>
        <a:lt2>
          <a:srgbClr val="663300"/>
        </a:lt2>
        <a:accent1>
          <a:srgbClr val="FFCC00"/>
        </a:accent1>
        <a:accent2>
          <a:srgbClr val="CC6600"/>
        </a:accent2>
        <a:accent3>
          <a:srgbClr val="FFFFFF"/>
        </a:accent3>
        <a:accent4>
          <a:srgbClr val="000000"/>
        </a:accent4>
        <a:accent5>
          <a:srgbClr val="FFE2AA"/>
        </a:accent5>
        <a:accent6>
          <a:srgbClr val="B95C00"/>
        </a:accent6>
        <a:hlink>
          <a:srgbClr val="CC9900"/>
        </a:hlink>
        <a:folHlink>
          <a:srgbClr val="996633"/>
        </a:folHlink>
      </a:clrScheme>
      <a:clrMap bg1="lt1" tx1="dk1" bg2="lt2" tx2="dk2" accent1="accent1" accent2="accent2" accent3="accent3" accent4="accent4" accent5="accent5" accent6="accent6" hlink="hlink" folHlink="folHlink"/>
    </a:extraClrScheme>
    <a:extraClrScheme>
      <a:clrScheme name="os-8 8">
        <a:dk1>
          <a:srgbClr val="000000"/>
        </a:dk1>
        <a:lt1>
          <a:srgbClr val="FFFFFF"/>
        </a:lt1>
        <a:dk2>
          <a:srgbClr val="999900"/>
        </a:dk2>
        <a:lt2>
          <a:srgbClr val="666600"/>
        </a:lt2>
        <a:accent1>
          <a:srgbClr val="99CC00"/>
        </a:accent1>
        <a:accent2>
          <a:srgbClr val="CCCC66"/>
        </a:accent2>
        <a:accent3>
          <a:srgbClr val="FFFFFF"/>
        </a:accent3>
        <a:accent4>
          <a:srgbClr val="000000"/>
        </a:accent4>
        <a:accent5>
          <a:srgbClr val="CAE2AA"/>
        </a:accent5>
        <a:accent6>
          <a:srgbClr val="B9B95C"/>
        </a:accent6>
        <a:hlink>
          <a:srgbClr val="FFCC00"/>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OS8</Template>
  <TotalTime>17009</TotalTime>
  <Words>3205</Words>
  <Application>Microsoft Office PowerPoint</Application>
  <PresentationFormat>On-screen Show (4:3)</PresentationFormat>
  <Paragraphs>381</Paragraphs>
  <Slides>44</Slides>
  <Notes>17</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44</vt:i4>
      </vt:variant>
    </vt:vector>
  </HeadingPairs>
  <TitlesOfParts>
    <vt:vector size="57" baseType="lpstr">
      <vt:lpstr>Arial</vt:lpstr>
      <vt:lpstr>Comic Sans MS</vt:lpstr>
      <vt:lpstr>Helvetica</vt:lpstr>
      <vt:lpstr>Monotype Sorts</vt:lpstr>
      <vt:lpstr>PalatinoLTStd-Bold</vt:lpstr>
      <vt:lpstr>PalatinoLTStd-Roman</vt:lpstr>
      <vt:lpstr>Tajawal Medium</vt:lpstr>
      <vt:lpstr>Times New Roman</vt:lpstr>
      <vt:lpstr>Verdana</vt:lpstr>
      <vt:lpstr>Webdings</vt:lpstr>
      <vt:lpstr>Wingdings</vt:lpstr>
      <vt:lpstr>os-8</vt:lpstr>
      <vt:lpstr>Equation</vt:lpstr>
      <vt:lpstr>Chapter 11:  File-System Interface</vt:lpstr>
      <vt:lpstr>PowerPoint Presentation</vt:lpstr>
      <vt:lpstr>Objectives</vt:lpstr>
      <vt:lpstr>Magnetic Media (Disk)</vt:lpstr>
      <vt:lpstr>Magnetic Disk (Cont.)</vt:lpstr>
      <vt:lpstr>Magnetic Disk (Cont.)</vt:lpstr>
      <vt:lpstr>Magnetic Disk (Cont.)</vt:lpstr>
      <vt:lpstr>Magnetic Disk (Cont.)</vt:lpstr>
      <vt:lpstr>PowerPoint Presentation</vt:lpstr>
      <vt:lpstr>Magnetic Disk (Cont.)</vt:lpstr>
      <vt:lpstr>File Systems</vt:lpstr>
      <vt:lpstr>File System (Cont.)</vt:lpstr>
      <vt:lpstr>File System (Cont.)</vt:lpstr>
      <vt:lpstr>PowerPoint Presentation</vt:lpstr>
      <vt:lpstr>File Systems (Cont.)</vt:lpstr>
      <vt:lpstr>What is a File?</vt:lpstr>
      <vt:lpstr>Directories</vt:lpstr>
      <vt:lpstr>PowerPoint Presentation</vt:lpstr>
      <vt:lpstr>File Structure and Attributes</vt:lpstr>
      <vt:lpstr>PowerPoint Presentation</vt:lpstr>
      <vt:lpstr>File Operations</vt:lpstr>
      <vt:lpstr>File Operations (Cont.)</vt:lpstr>
      <vt:lpstr>Multiple users of a file</vt:lpstr>
      <vt:lpstr>Access Methods</vt:lpstr>
      <vt:lpstr>Sequential-access File</vt:lpstr>
      <vt:lpstr>Directory Structure</vt:lpstr>
      <vt:lpstr>Organize the Directory (Logically) to Obtain</vt:lpstr>
      <vt:lpstr>Single-Level Directory</vt:lpstr>
      <vt:lpstr>Two-Level Directory</vt:lpstr>
      <vt:lpstr>Tree-Structured Directories</vt:lpstr>
      <vt:lpstr>Acyclic-Graph Directories</vt:lpstr>
      <vt:lpstr>General Graph Directory</vt:lpstr>
      <vt:lpstr>File Protection(Cont.)</vt:lpstr>
      <vt:lpstr>Chapter 16:  Security</vt:lpstr>
      <vt:lpstr>The Security Problem</vt:lpstr>
      <vt:lpstr>Security Violation Categories</vt:lpstr>
      <vt:lpstr>PowerPoint Presentation</vt:lpstr>
      <vt:lpstr>PowerPoint Presentation</vt:lpstr>
      <vt:lpstr>PowerPoint Presentation</vt:lpstr>
      <vt:lpstr>Security Violation Methods</vt:lpstr>
      <vt:lpstr>PowerPoint Presentation</vt:lpstr>
      <vt:lpstr>PowerPoint Presentation</vt:lpstr>
      <vt:lpstr>Security Measure Levels</vt:lpstr>
      <vt:lpstr>End of Lecture 10</vt:lpstr>
    </vt:vector>
  </TitlesOfParts>
  <Company>Lucent Technologies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2.01</dc:title>
  <dc:creator>Lucent End User</dc:creator>
  <cp:lastModifiedBy>Lamyaa fattouh ibrahim</cp:lastModifiedBy>
  <cp:revision>259</cp:revision>
  <cp:lastPrinted>2013-09-10T17:57:57Z</cp:lastPrinted>
  <dcterms:created xsi:type="dcterms:W3CDTF">2011-01-13T23:43:38Z</dcterms:created>
  <dcterms:modified xsi:type="dcterms:W3CDTF">2022-08-05T10:55:51Z</dcterms:modified>
</cp:coreProperties>
</file>