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514" r:id="rId6"/>
    <p:sldId id="540" r:id="rId7"/>
    <p:sldId id="313" r:id="rId8"/>
    <p:sldId id="271" r:id="rId9"/>
    <p:sldId id="276" r:id="rId10"/>
    <p:sldId id="256" r:id="rId11"/>
    <p:sldId id="496" r:id="rId12"/>
    <p:sldId id="497" r:id="rId13"/>
    <p:sldId id="498" r:id="rId14"/>
    <p:sldId id="515" r:id="rId15"/>
    <p:sldId id="541" r:id="rId16"/>
    <p:sldId id="542" r:id="rId17"/>
    <p:sldId id="549" r:id="rId18"/>
    <p:sldId id="552" r:id="rId19"/>
    <p:sldId id="550" r:id="rId20"/>
    <p:sldId id="553" r:id="rId21"/>
    <p:sldId id="499" r:id="rId22"/>
    <p:sldId id="551" r:id="rId23"/>
    <p:sldId id="516" r:id="rId24"/>
    <p:sldId id="500" r:id="rId25"/>
    <p:sldId id="501" r:id="rId26"/>
    <p:sldId id="544" r:id="rId27"/>
    <p:sldId id="543" r:id="rId28"/>
    <p:sldId id="504" r:id="rId29"/>
    <p:sldId id="502" r:id="rId30"/>
    <p:sldId id="503" r:id="rId31"/>
    <p:sldId id="518" r:id="rId32"/>
    <p:sldId id="506" r:id="rId33"/>
    <p:sldId id="505" r:id="rId34"/>
    <p:sldId id="508" r:id="rId35"/>
    <p:sldId id="507" r:id="rId36"/>
    <p:sldId id="530" r:id="rId37"/>
    <p:sldId id="519" r:id="rId38"/>
    <p:sldId id="509" r:id="rId39"/>
    <p:sldId id="545" r:id="rId40"/>
    <p:sldId id="520" r:id="rId41"/>
    <p:sldId id="521" r:id="rId42"/>
    <p:sldId id="523" r:id="rId43"/>
    <p:sldId id="524" r:id="rId44"/>
    <p:sldId id="528" r:id="rId45"/>
    <p:sldId id="555" r:id="rId46"/>
    <p:sldId id="554" r:id="rId47"/>
    <p:sldId id="306" r:id="rId48"/>
    <p:sldId id="548" r:id="rId49"/>
    <p:sldId id="349" r:id="rId50"/>
    <p:sldId id="303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14"/>
            <p14:sldId id="540"/>
            <p14:sldId id="313"/>
            <p14:sldId id="271"/>
            <p14:sldId id="276"/>
            <p14:sldId id="256"/>
            <p14:sldId id="496"/>
            <p14:sldId id="497"/>
            <p14:sldId id="498"/>
            <p14:sldId id="515"/>
            <p14:sldId id="541"/>
            <p14:sldId id="542"/>
            <p14:sldId id="549"/>
            <p14:sldId id="552"/>
            <p14:sldId id="550"/>
            <p14:sldId id="553"/>
            <p14:sldId id="499"/>
            <p14:sldId id="551"/>
            <p14:sldId id="516"/>
            <p14:sldId id="500"/>
            <p14:sldId id="501"/>
            <p14:sldId id="544"/>
            <p14:sldId id="543"/>
            <p14:sldId id="504"/>
            <p14:sldId id="502"/>
            <p14:sldId id="503"/>
            <p14:sldId id="518"/>
            <p14:sldId id="506"/>
            <p14:sldId id="505"/>
            <p14:sldId id="508"/>
            <p14:sldId id="507"/>
            <p14:sldId id="530"/>
            <p14:sldId id="519"/>
            <p14:sldId id="509"/>
            <p14:sldId id="545"/>
            <p14:sldId id="520"/>
            <p14:sldId id="521"/>
            <p14:sldId id="523"/>
            <p14:sldId id="524"/>
            <p14:sldId id="528"/>
            <p14:sldId id="555"/>
            <p14:sldId id="554"/>
            <p14:sldId id="306"/>
            <p14:sldId id="548"/>
            <p14:sldId id="349"/>
            <p14:sldId id="30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49508F-56E7-4DEA-A24A-07EFCA63A965}" v="5" dt="2025-01-13T17:07:39.409"/>
    <p1510:client id="{5A872798-FE61-4E27-A3A0-331FF5AA8608}" v="182" dt="2025-01-13T14:30:42.3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8" Type="http://schemas.microsoft.com/office/2015/10/relationships/revisionInfo" Target="revisionInfo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6/11/relationships/changesInfo" Target="changesInfos/changesInfo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5549508F-56E7-4DEA-A24A-07EFCA63A965}"/>
    <pc:docChg chg="custSel modSld">
      <pc:chgData name="shery tawfeeq" userId="19a96e0e89ed5f52" providerId="LiveId" clId="{5549508F-56E7-4DEA-A24A-07EFCA63A965}" dt="2025-01-13T17:08:10.466" v="28" actId="478"/>
      <pc:docMkLst>
        <pc:docMk/>
      </pc:docMkLst>
      <pc:sldChg chg="delSp mod modTransition delAnim">
        <pc:chgData name="shery tawfeeq" userId="19a96e0e89ed5f52" providerId="LiveId" clId="{5549508F-56E7-4DEA-A24A-07EFCA63A965}" dt="2025-01-13T17:05:10.614" v="4" actId="478"/>
        <pc:sldMkLst>
          <pc:docMk/>
          <pc:sldMk cId="0" sldId="256"/>
        </pc:sldMkLst>
        <pc:picChg chg="del">
          <ac:chgData name="shery tawfeeq" userId="19a96e0e89ed5f52" providerId="LiveId" clId="{5549508F-56E7-4DEA-A24A-07EFCA63A965}" dt="2025-01-13T17:05:10.614" v="4" actId="478"/>
          <ac:picMkLst>
            <pc:docMk/>
            <pc:sldMk cId="0" sldId="256"/>
            <ac:picMk id="2" creationId="{0BFA1E76-DA14-A65C-A643-78A928A2FC37}"/>
          </ac:picMkLst>
        </pc:picChg>
      </pc:sldChg>
      <pc:sldChg chg="delSp mod modTransition delAnim">
        <pc:chgData name="shery tawfeeq" userId="19a96e0e89ed5f52" providerId="LiveId" clId="{5549508F-56E7-4DEA-A24A-07EFCA63A965}" dt="2025-01-13T17:03:31.108" v="2" actId="478"/>
        <pc:sldMkLst>
          <pc:docMk/>
          <pc:sldMk cId="0" sldId="271"/>
        </pc:sldMkLst>
        <pc:picChg chg="del">
          <ac:chgData name="shery tawfeeq" userId="19a96e0e89ed5f52" providerId="LiveId" clId="{5549508F-56E7-4DEA-A24A-07EFCA63A965}" dt="2025-01-13T17:03:31.108" v="2" actId="478"/>
          <ac:picMkLst>
            <pc:docMk/>
            <pc:sldMk cId="0" sldId="271"/>
            <ac:picMk id="2" creationId="{FEF57C36-A9A1-5F9D-FFE5-C0D2534F4115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05.573" v="3" actId="478"/>
        <pc:sldMkLst>
          <pc:docMk/>
          <pc:sldMk cId="0" sldId="276"/>
        </pc:sldMkLst>
        <pc:picChg chg="del">
          <ac:chgData name="shery tawfeeq" userId="19a96e0e89ed5f52" providerId="LiveId" clId="{5549508F-56E7-4DEA-A24A-07EFCA63A965}" dt="2025-01-13T17:05:05.573" v="3" actId="478"/>
          <ac:picMkLst>
            <pc:docMk/>
            <pc:sldMk cId="0" sldId="276"/>
            <ac:picMk id="6" creationId="{4B21BC8E-B405-B52D-08C6-76212D20C47F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303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303"/>
            <ac:picMk id="10" creationId="{9319B3C8-8187-DD7E-75BC-71201E4C32D9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306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306"/>
            <ac:picMk id="15" creationId="{1BC06001-C7E5-F41C-BA91-84EEEE9968CB}"/>
          </ac:picMkLst>
        </pc:picChg>
      </pc:sldChg>
      <pc:sldChg chg="delSp mod modTransition delAnim">
        <pc:chgData name="shery tawfeeq" userId="19a96e0e89ed5f52" providerId="LiveId" clId="{5549508F-56E7-4DEA-A24A-07EFCA63A965}" dt="2025-01-13T17:03:26.649" v="1" actId="478"/>
        <pc:sldMkLst>
          <pc:docMk/>
          <pc:sldMk cId="0" sldId="313"/>
        </pc:sldMkLst>
        <pc:picChg chg="del">
          <ac:chgData name="shery tawfeeq" userId="19a96e0e89ed5f52" providerId="LiveId" clId="{5549508F-56E7-4DEA-A24A-07EFCA63A965}" dt="2025-01-13T17:03:26.649" v="1" actId="478"/>
          <ac:picMkLst>
            <pc:docMk/>
            <pc:sldMk cId="0" sldId="313"/>
            <ac:picMk id="3" creationId="{B804191C-500A-6E1E-B08F-6464211ABACF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349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349"/>
            <ac:picMk id="17" creationId="{12151198-D0C6-F199-97E6-EC34F3952566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480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480"/>
            <ac:picMk id="38" creationId="{0B32B285-F5F2-6036-35A2-53A46FA24133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14.135" v="5" actId="478"/>
        <pc:sldMkLst>
          <pc:docMk/>
          <pc:sldMk cId="1584672584" sldId="496"/>
        </pc:sldMkLst>
        <pc:picChg chg="del">
          <ac:chgData name="shery tawfeeq" userId="19a96e0e89ed5f52" providerId="LiveId" clId="{5549508F-56E7-4DEA-A24A-07EFCA63A965}" dt="2025-01-13T17:05:14.135" v="5" actId="478"/>
          <ac:picMkLst>
            <pc:docMk/>
            <pc:sldMk cId="1584672584" sldId="496"/>
            <ac:picMk id="8" creationId="{CC1B6282-5FF4-8BAE-ABA2-42A75EE0D0D8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19.165" v="6" actId="478"/>
        <pc:sldMkLst>
          <pc:docMk/>
          <pc:sldMk cId="665929241" sldId="497"/>
        </pc:sldMkLst>
        <pc:picChg chg="del">
          <ac:chgData name="shery tawfeeq" userId="19a96e0e89ed5f52" providerId="LiveId" clId="{5549508F-56E7-4DEA-A24A-07EFCA63A965}" dt="2025-01-13T17:05:19.165" v="6" actId="478"/>
          <ac:picMkLst>
            <pc:docMk/>
            <pc:sldMk cId="665929241" sldId="497"/>
            <ac:picMk id="2" creationId="{4BEA2092-26F7-0B05-2494-65860E52B622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24.276" v="7" actId="478"/>
        <pc:sldMkLst>
          <pc:docMk/>
          <pc:sldMk cId="1784990302" sldId="498"/>
        </pc:sldMkLst>
        <pc:picChg chg="del">
          <ac:chgData name="shery tawfeeq" userId="19a96e0e89ed5f52" providerId="LiveId" clId="{5549508F-56E7-4DEA-A24A-07EFCA63A965}" dt="2025-01-13T17:05:24.276" v="7" actId="478"/>
          <ac:picMkLst>
            <pc:docMk/>
            <pc:sldMk cId="1784990302" sldId="498"/>
            <ac:picMk id="6" creationId="{074ADC66-4EF6-CA8F-C134-80EB56A38D14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34.520" v="9" actId="478"/>
        <pc:sldMkLst>
          <pc:docMk/>
          <pc:sldMk cId="526482925" sldId="499"/>
        </pc:sldMkLst>
        <pc:picChg chg="del">
          <ac:chgData name="shery tawfeeq" userId="19a96e0e89ed5f52" providerId="LiveId" clId="{5549508F-56E7-4DEA-A24A-07EFCA63A965}" dt="2025-01-13T17:05:34.520" v="9" actId="478"/>
          <ac:picMkLst>
            <pc:docMk/>
            <pc:sldMk cId="526482925" sldId="499"/>
            <ac:picMk id="7" creationId="{6438D002-6650-DD5B-C625-4123D761EBB5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51.958" v="12" actId="478"/>
        <pc:sldMkLst>
          <pc:docMk/>
          <pc:sldMk cId="624478510" sldId="500"/>
        </pc:sldMkLst>
        <pc:picChg chg="del">
          <ac:chgData name="shery tawfeeq" userId="19a96e0e89ed5f52" providerId="LiveId" clId="{5549508F-56E7-4DEA-A24A-07EFCA63A965}" dt="2025-01-13T17:05:51.958" v="12" actId="478"/>
          <ac:picMkLst>
            <pc:docMk/>
            <pc:sldMk cId="624478510" sldId="500"/>
            <ac:picMk id="6" creationId="{2C572C25-7874-5668-DD02-058BF7B9378A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59.481" v="13" actId="478"/>
        <pc:sldMkLst>
          <pc:docMk/>
          <pc:sldMk cId="2252565313" sldId="501"/>
        </pc:sldMkLst>
        <pc:picChg chg="del">
          <ac:chgData name="shery tawfeeq" userId="19a96e0e89ed5f52" providerId="LiveId" clId="{5549508F-56E7-4DEA-A24A-07EFCA63A965}" dt="2025-01-13T17:05:59.481" v="13" actId="478"/>
          <ac:picMkLst>
            <pc:docMk/>
            <pc:sldMk cId="2252565313" sldId="501"/>
            <ac:picMk id="2" creationId="{317EE0C2-6F64-CE73-0160-E0F8BD0711B2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04.228" v="14" actId="478"/>
        <pc:sldMkLst>
          <pc:docMk/>
          <pc:sldMk cId="1826110906" sldId="502"/>
        </pc:sldMkLst>
        <pc:picChg chg="del">
          <ac:chgData name="shery tawfeeq" userId="19a96e0e89ed5f52" providerId="LiveId" clId="{5549508F-56E7-4DEA-A24A-07EFCA63A965}" dt="2025-01-13T17:06:04.228" v="14" actId="478"/>
          <ac:picMkLst>
            <pc:docMk/>
            <pc:sldMk cId="1826110906" sldId="502"/>
            <ac:picMk id="9" creationId="{91E832D8-6E22-6A88-A88B-2E63BE69C802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08.376" v="15" actId="478"/>
        <pc:sldMkLst>
          <pc:docMk/>
          <pc:sldMk cId="3623418779" sldId="503"/>
        </pc:sldMkLst>
        <pc:picChg chg="del">
          <ac:chgData name="shery tawfeeq" userId="19a96e0e89ed5f52" providerId="LiveId" clId="{5549508F-56E7-4DEA-A24A-07EFCA63A965}" dt="2025-01-13T17:06:08.376" v="15" actId="478"/>
          <ac:picMkLst>
            <pc:docMk/>
            <pc:sldMk cId="3623418779" sldId="503"/>
            <ac:picMk id="2" creationId="{6F3552F4-4AF6-6A8C-C1AD-C46D0BD7A7EF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18.809" v="17" actId="478"/>
        <pc:sldMkLst>
          <pc:docMk/>
          <pc:sldMk cId="262867761" sldId="504"/>
        </pc:sldMkLst>
        <pc:picChg chg="del">
          <ac:chgData name="shery tawfeeq" userId="19a96e0e89ed5f52" providerId="LiveId" clId="{5549508F-56E7-4DEA-A24A-07EFCA63A965}" dt="2025-01-13T17:06:18.809" v="17" actId="478"/>
          <ac:picMkLst>
            <pc:docMk/>
            <pc:sldMk cId="262867761" sldId="504"/>
            <ac:picMk id="7" creationId="{81B60546-EE39-3CBE-BA5E-FCB2D9C86F6B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26.763" v="18" actId="478"/>
        <pc:sldMkLst>
          <pc:docMk/>
          <pc:sldMk cId="3225467422" sldId="505"/>
        </pc:sldMkLst>
        <pc:picChg chg="del">
          <ac:chgData name="shery tawfeeq" userId="19a96e0e89ed5f52" providerId="LiveId" clId="{5549508F-56E7-4DEA-A24A-07EFCA63A965}" dt="2025-01-13T17:06:26.763" v="18" actId="478"/>
          <ac:picMkLst>
            <pc:docMk/>
            <pc:sldMk cId="3225467422" sldId="505"/>
            <ac:picMk id="6" creationId="{8D257A31-0973-8DB0-CB2A-EA5C91C615EB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30.910" v="19" actId="478"/>
        <pc:sldMkLst>
          <pc:docMk/>
          <pc:sldMk cId="1752650320" sldId="506"/>
        </pc:sldMkLst>
        <pc:picChg chg="del">
          <ac:chgData name="shery tawfeeq" userId="19a96e0e89ed5f52" providerId="LiveId" clId="{5549508F-56E7-4DEA-A24A-07EFCA63A965}" dt="2025-01-13T17:06:30.910" v="19" actId="478"/>
          <ac:picMkLst>
            <pc:docMk/>
            <pc:sldMk cId="1752650320" sldId="506"/>
            <ac:picMk id="2" creationId="{8FA3237C-7FD7-0F5E-B1FB-BF665D0FB1DE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37.819" v="20" actId="478"/>
        <pc:sldMkLst>
          <pc:docMk/>
          <pc:sldMk cId="1641786519" sldId="507"/>
        </pc:sldMkLst>
        <pc:picChg chg="del">
          <ac:chgData name="shery tawfeeq" userId="19a96e0e89ed5f52" providerId="LiveId" clId="{5549508F-56E7-4DEA-A24A-07EFCA63A965}" dt="2025-01-13T17:06:37.819" v="20" actId="478"/>
          <ac:picMkLst>
            <pc:docMk/>
            <pc:sldMk cId="1641786519" sldId="507"/>
            <ac:picMk id="8" creationId="{E4F1515F-2220-9F51-44B9-B2F0824A59BE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47.532" v="21" actId="478"/>
        <pc:sldMkLst>
          <pc:docMk/>
          <pc:sldMk cId="4263090570" sldId="508"/>
        </pc:sldMkLst>
        <pc:picChg chg="del">
          <ac:chgData name="shery tawfeeq" userId="19a96e0e89ed5f52" providerId="LiveId" clId="{5549508F-56E7-4DEA-A24A-07EFCA63A965}" dt="2025-01-13T17:06:47.532" v="21" actId="478"/>
          <ac:picMkLst>
            <pc:docMk/>
            <pc:sldMk cId="4263090570" sldId="508"/>
            <ac:picMk id="2" creationId="{93919C79-6717-6ADA-E682-8184500F46FA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56.222" v="22" actId="478"/>
        <pc:sldMkLst>
          <pc:docMk/>
          <pc:sldMk cId="3544253025" sldId="509"/>
        </pc:sldMkLst>
        <pc:picChg chg="del">
          <ac:chgData name="shery tawfeeq" userId="19a96e0e89ed5f52" providerId="LiveId" clId="{5549508F-56E7-4DEA-A24A-07EFCA63A965}" dt="2025-01-13T17:06:56.222" v="22" actId="478"/>
          <ac:picMkLst>
            <pc:docMk/>
            <pc:sldMk cId="3544253025" sldId="509"/>
            <ac:picMk id="4" creationId="{43CBB90A-79DA-3D42-A4FD-BEE95E770E72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359579479" sldId="514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359579479" sldId="514"/>
            <ac:picMk id="24" creationId="{B8E482FE-AFA7-2A5A-B242-63B5CEAC771B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30.450" v="8" actId="478"/>
        <pc:sldMkLst>
          <pc:docMk/>
          <pc:sldMk cId="3527352462" sldId="515"/>
        </pc:sldMkLst>
        <pc:picChg chg="del">
          <ac:chgData name="shery tawfeeq" userId="19a96e0e89ed5f52" providerId="LiveId" clId="{5549508F-56E7-4DEA-A24A-07EFCA63A965}" dt="2025-01-13T17:05:30.450" v="8" actId="478"/>
          <ac:picMkLst>
            <pc:docMk/>
            <pc:sldMk cId="3527352462" sldId="515"/>
            <ac:picMk id="3" creationId="{7B59A4B2-D378-E8D1-BED4-657D19703736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42.507" v="10" actId="478"/>
        <pc:sldMkLst>
          <pc:docMk/>
          <pc:sldMk cId="218585562" sldId="516"/>
        </pc:sldMkLst>
        <pc:picChg chg="del">
          <ac:chgData name="shery tawfeeq" userId="19a96e0e89ed5f52" providerId="LiveId" clId="{5549508F-56E7-4DEA-A24A-07EFCA63A965}" dt="2025-01-13T17:05:42.507" v="10" actId="478"/>
          <ac:picMkLst>
            <pc:docMk/>
            <pc:sldMk cId="218585562" sldId="516"/>
            <ac:picMk id="13" creationId="{E71BE601-7CAD-B44D-1A8E-FBDEA9C005BC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48.493" v="11" actId="478"/>
        <pc:sldMkLst>
          <pc:docMk/>
          <pc:sldMk cId="3907331976" sldId="517"/>
        </pc:sldMkLst>
        <pc:picChg chg="del">
          <ac:chgData name="shery tawfeeq" userId="19a96e0e89ed5f52" providerId="LiveId" clId="{5549508F-56E7-4DEA-A24A-07EFCA63A965}" dt="2025-01-13T17:05:48.493" v="11" actId="478"/>
          <ac:picMkLst>
            <pc:docMk/>
            <pc:sldMk cId="3907331976" sldId="517"/>
            <ac:picMk id="3" creationId="{700E4ACA-FE7E-2D95-749C-3E5495DC717A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15.224" v="16" actId="478"/>
        <pc:sldMkLst>
          <pc:docMk/>
          <pc:sldMk cId="91468997" sldId="518"/>
        </pc:sldMkLst>
        <pc:picChg chg="del">
          <ac:chgData name="shery tawfeeq" userId="19a96e0e89ed5f52" providerId="LiveId" clId="{5549508F-56E7-4DEA-A24A-07EFCA63A965}" dt="2025-01-13T17:06:15.224" v="16" actId="478"/>
          <ac:picMkLst>
            <pc:docMk/>
            <pc:sldMk cId="91468997" sldId="518"/>
            <ac:picMk id="2" creationId="{B1D356B6-0CFA-2D3A-663F-CBD90985F29F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01.065" v="23" actId="478"/>
        <pc:sldMkLst>
          <pc:docMk/>
          <pc:sldMk cId="1224660773" sldId="519"/>
        </pc:sldMkLst>
        <pc:picChg chg="del">
          <ac:chgData name="shery tawfeeq" userId="19a96e0e89ed5f52" providerId="LiveId" clId="{5549508F-56E7-4DEA-A24A-07EFCA63A965}" dt="2025-01-13T17:07:01.065" v="23" actId="478"/>
          <ac:picMkLst>
            <pc:docMk/>
            <pc:sldMk cId="1224660773" sldId="519"/>
            <ac:picMk id="3" creationId="{3791FC96-AE57-A808-EEE3-98680E061280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06.891" v="24" actId="478"/>
        <pc:sldMkLst>
          <pc:docMk/>
          <pc:sldMk cId="3524483611" sldId="520"/>
        </pc:sldMkLst>
        <pc:picChg chg="del">
          <ac:chgData name="shery tawfeeq" userId="19a96e0e89ed5f52" providerId="LiveId" clId="{5549508F-56E7-4DEA-A24A-07EFCA63A965}" dt="2025-01-13T17:07:06.891" v="24" actId="478"/>
          <ac:picMkLst>
            <pc:docMk/>
            <pc:sldMk cId="3524483611" sldId="520"/>
            <ac:picMk id="9" creationId="{361EB30D-DB7D-411D-F0F6-2EAD52F6A85E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594902211" sldId="521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594902211" sldId="521"/>
            <ac:picMk id="4" creationId="{4FED8A06-819B-737D-3401-E84B63AA0897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39.949" v="25" actId="478"/>
        <pc:sldMkLst>
          <pc:docMk/>
          <pc:sldMk cId="9574071" sldId="522"/>
        </pc:sldMkLst>
        <pc:picChg chg="del">
          <ac:chgData name="shery tawfeeq" userId="19a96e0e89ed5f52" providerId="LiveId" clId="{5549508F-56E7-4DEA-A24A-07EFCA63A965}" dt="2025-01-13T17:07:39.949" v="25" actId="478"/>
          <ac:picMkLst>
            <pc:docMk/>
            <pc:sldMk cId="9574071" sldId="522"/>
            <ac:picMk id="3" creationId="{109DD2A4-B882-D573-65E6-33DF76F0FB05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49.680" v="26" actId="478"/>
        <pc:sldMkLst>
          <pc:docMk/>
          <pc:sldMk cId="2633394226" sldId="523"/>
        </pc:sldMkLst>
        <pc:picChg chg="del">
          <ac:chgData name="shery tawfeeq" userId="19a96e0e89ed5f52" providerId="LiveId" clId="{5549508F-56E7-4DEA-A24A-07EFCA63A965}" dt="2025-01-13T17:07:49.680" v="26" actId="478"/>
          <ac:picMkLst>
            <pc:docMk/>
            <pc:sldMk cId="2633394226" sldId="523"/>
            <ac:picMk id="2" creationId="{144ED785-0F6B-7E4B-7907-774F1F27BC63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2545223606" sldId="524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2545223606" sldId="524"/>
            <ac:picMk id="8" creationId="{D00FF667-6B35-08C5-A6FA-69DB992CD612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169311992" sldId="525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169311992" sldId="525"/>
            <ac:picMk id="4" creationId="{80680A93-11C5-33B6-C68F-5A1C499310A0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045934183" sldId="526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045934183" sldId="526"/>
            <ac:picMk id="8" creationId="{472CDF88-89EF-910B-2437-294241E98BB0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924070366" sldId="527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924070366" sldId="527"/>
            <ac:picMk id="9" creationId="{E1FE08F4-38AE-0346-1B6B-A1037AB35307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125490800" sldId="528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125490800" sldId="528"/>
            <ac:picMk id="18" creationId="{87BB4131-0ECA-08FC-06E2-D47F74688B41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304799947" sldId="529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304799947" sldId="529"/>
            <ac:picMk id="4" creationId="{B3BA8857-8495-6A55-D50A-3C6CF4E99715}"/>
          </ac:picMkLst>
        </pc:picChg>
      </pc:sldChg>
      <pc:sldChg chg="delSp mod modTransition delAnim">
        <pc:chgData name="shery tawfeeq" userId="19a96e0e89ed5f52" providerId="LiveId" clId="{5549508F-56E7-4DEA-A24A-07EFCA63A965}" dt="2025-01-13T17:08:00.597" v="27" actId="478"/>
        <pc:sldMkLst>
          <pc:docMk/>
          <pc:sldMk cId="2411823110" sldId="530"/>
        </pc:sldMkLst>
        <pc:picChg chg="del">
          <ac:chgData name="shery tawfeeq" userId="19a96e0e89ed5f52" providerId="LiveId" clId="{5549508F-56E7-4DEA-A24A-07EFCA63A965}" dt="2025-01-13T17:08:00.597" v="27" actId="478"/>
          <ac:picMkLst>
            <pc:docMk/>
            <pc:sldMk cId="2411823110" sldId="530"/>
            <ac:picMk id="7" creationId="{214A1629-F8B2-8149-5391-427E1DBF48C3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26941361" sldId="531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26941361" sldId="531"/>
            <ac:picMk id="4" creationId="{BD187572-AB22-8EF7-D3BD-467836875F6E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036844852" sldId="532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036844852" sldId="532"/>
            <ac:picMk id="4" creationId="{6FD690EA-6810-65BA-A1D9-E66B8DBC1860}"/>
          </ac:picMkLst>
        </pc:picChg>
      </pc:sldChg>
      <pc:sldChg chg="delSp mod modTransition delAnim">
        <pc:chgData name="shery tawfeeq" userId="19a96e0e89ed5f52" providerId="LiveId" clId="{5549508F-56E7-4DEA-A24A-07EFCA63A965}" dt="2025-01-13T17:08:10.466" v="28" actId="478"/>
        <pc:sldMkLst>
          <pc:docMk/>
          <pc:sldMk cId="3008303037" sldId="533"/>
        </pc:sldMkLst>
        <pc:picChg chg="del">
          <ac:chgData name="shery tawfeeq" userId="19a96e0e89ed5f52" providerId="LiveId" clId="{5549508F-56E7-4DEA-A24A-07EFCA63A965}" dt="2025-01-13T17:08:10.466" v="28" actId="478"/>
          <ac:picMkLst>
            <pc:docMk/>
            <pc:sldMk cId="3008303037" sldId="533"/>
            <ac:picMk id="2" creationId="{5719A5B8-C5EF-C102-BA51-B96914B38568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59840516" sldId="536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59840516" sldId="536"/>
            <ac:picMk id="13" creationId="{16CB3C81-8E5C-3964-F6EA-2FAB5355815C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266928858" sldId="537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266928858" sldId="537"/>
            <ac:picMk id="13" creationId="{B9487BD2-71A0-5D6D-B552-574CBFA539A2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460649855" sldId="538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460649855" sldId="538"/>
            <ac:picMk id="4" creationId="{EE8306B5-697E-52E8-ECBE-B3A5AB220270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2436005967" sldId="539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2436005967" sldId="539"/>
            <ac:picMk id="12" creationId="{352AB2C7-6CA7-4C95-5E15-F4781103C502}"/>
          </ac:picMkLst>
        </pc:picChg>
      </pc:sldChg>
    </pc:docChg>
  </pc:docChgLst>
  <pc:docChgLst>
    <pc:chgData name="shery tawfeeq" userId="19a96e0e89ed5f52" providerId="LiveId" clId="{3C9F08B2-26DB-48A7-9D67-1DFFBC9AAF24}"/>
    <pc:docChg chg="undo redo custSel addSld delSld modSld sldOrd modSection">
      <pc:chgData name="shery tawfeeq" userId="19a96e0e89ed5f52" providerId="LiveId" clId="{3C9F08B2-26DB-48A7-9D67-1DFFBC9AAF24}" dt="2025-01-10T18:39:22.164" v="1451" actId="313"/>
      <pc:docMkLst>
        <pc:docMk/>
      </pc:docMkLst>
      <pc:sldChg chg="addSp modSp mod modTransition modAnim">
        <pc:chgData name="shery tawfeeq" userId="19a96e0e89ed5f52" providerId="LiveId" clId="{3C9F08B2-26DB-48A7-9D67-1DFFBC9AAF24}" dt="2025-01-09T12:02:09.512" v="752"/>
        <pc:sldMkLst>
          <pc:docMk/>
          <pc:sldMk cId="0" sldId="256"/>
        </pc:sldMkLst>
        <pc:spChg chg="mod">
          <ac:chgData name="shery tawfeeq" userId="19a96e0e89ed5f52" providerId="LiveId" clId="{3C9F08B2-26DB-48A7-9D67-1DFFBC9AAF24}" dt="2025-01-09T12:01:53.996" v="751" actId="20577"/>
          <ac:spMkLst>
            <pc:docMk/>
            <pc:sldMk cId="0" sldId="256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02:09.512" v="752"/>
          <ac:picMkLst>
            <pc:docMk/>
            <pc:sldMk cId="0" sldId="256"/>
            <ac:picMk id="2" creationId="{0BFA1E76-DA14-A65C-A643-78A928A2FC37}"/>
          </ac:picMkLst>
        </pc:picChg>
      </pc:sldChg>
      <pc:sldChg chg="addSp modSp mod modTransition modAnim">
        <pc:chgData name="shery tawfeeq" userId="19a96e0e89ed5f52" providerId="LiveId" clId="{3C9F08B2-26DB-48A7-9D67-1DFFBC9AAF24}" dt="2025-01-09T12:47:11.647" v="865" actId="1076"/>
        <pc:sldMkLst>
          <pc:docMk/>
          <pc:sldMk cId="0" sldId="271"/>
        </pc:sldMkLst>
        <pc:spChg chg="mod">
          <ac:chgData name="shery tawfeeq" userId="19a96e0e89ed5f52" providerId="LiveId" clId="{3C9F08B2-26DB-48A7-9D67-1DFFBC9AAF24}" dt="2025-01-09T12:47:11.647" v="865" actId="1076"/>
          <ac:spMkLst>
            <pc:docMk/>
            <pc:sldMk cId="0" sldId="271"/>
            <ac:spMk id="3" creationId="{A080C9CA-8DE3-13B0-66BB-6EA557808C41}"/>
          </ac:spMkLst>
        </pc:spChg>
        <pc:spChg chg="mod">
          <ac:chgData name="shery tawfeeq" userId="19a96e0e89ed5f52" providerId="LiveId" clId="{3C9F08B2-26DB-48A7-9D67-1DFFBC9AAF24}" dt="2025-01-09T11:53:44.487" v="682"/>
          <ac:spMkLst>
            <pc:docMk/>
            <pc:sldMk cId="0" sldId="271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1:54:15.651" v="697"/>
          <ac:picMkLst>
            <pc:docMk/>
            <pc:sldMk cId="0" sldId="271"/>
            <ac:picMk id="2" creationId="{FEF57C36-A9A1-5F9D-FFE5-C0D2534F4115}"/>
          </ac:picMkLst>
        </pc:picChg>
        <pc:picChg chg="mod">
          <ac:chgData name="shery tawfeeq" userId="19a96e0e89ed5f52" providerId="LiveId" clId="{3C9F08B2-26DB-48A7-9D67-1DFFBC9AAF24}" dt="2025-01-06T22:23:14.485" v="266" actId="14100"/>
          <ac:picMkLst>
            <pc:docMk/>
            <pc:sldMk cId="0" sldId="271"/>
            <ac:picMk id="4" creationId="{00000000-0000-0000-0000-000000000000}"/>
          </ac:picMkLst>
        </pc:picChg>
      </pc:sldChg>
      <pc:sldChg chg="addSp delSp modSp mod modTransition modAnim">
        <pc:chgData name="shery tawfeeq" userId="19a96e0e89ed5f52" providerId="LiveId" clId="{3C9F08B2-26DB-48A7-9D67-1DFFBC9AAF24}" dt="2025-01-09T23:21:29.610" v="1142"/>
        <pc:sldMkLst>
          <pc:docMk/>
          <pc:sldMk cId="0" sldId="276"/>
        </pc:sldMkLst>
        <pc:spChg chg="mod">
          <ac:chgData name="shery tawfeeq" userId="19a96e0e89ed5f52" providerId="LiveId" clId="{3C9F08B2-26DB-48A7-9D67-1DFFBC9AAF24}" dt="2025-01-09T11:55:22.213" v="720" actId="1076"/>
          <ac:spMkLst>
            <pc:docMk/>
            <pc:sldMk cId="0" sldId="276"/>
            <ac:spMk id="2" creationId="{B330EBA9-72A4-5E6F-B1C9-2BEC92BCF323}"/>
          </ac:spMkLst>
        </pc:spChg>
        <pc:spChg chg="mod">
          <ac:chgData name="shery tawfeeq" userId="19a96e0e89ed5f52" providerId="LiveId" clId="{3C9F08B2-26DB-48A7-9D67-1DFFBC9AAF24}" dt="2025-01-09T23:21:29.610" v="1142"/>
          <ac:spMkLst>
            <pc:docMk/>
            <pc:sldMk cId="0" sldId="276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1:58:31.347" v="732" actId="1076"/>
          <ac:spMkLst>
            <pc:docMk/>
            <pc:sldMk cId="0" sldId="276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1:59:33.115" v="736"/>
          <ac:picMkLst>
            <pc:docMk/>
            <pc:sldMk cId="0" sldId="276"/>
            <ac:picMk id="6" creationId="{4B21BC8E-B405-B52D-08C6-76212D20C47F}"/>
          </ac:picMkLst>
        </pc:picChg>
        <pc:picChg chg="add mod">
          <ac:chgData name="shery tawfeeq" userId="19a96e0e89ed5f52" providerId="LiveId" clId="{3C9F08B2-26DB-48A7-9D67-1DFFBC9AAF24}" dt="2025-01-09T11:59:16.313" v="735" actId="1440"/>
          <ac:picMkLst>
            <pc:docMk/>
            <pc:sldMk cId="0" sldId="276"/>
            <ac:picMk id="1026" creationId="{FA8E0124-9D1A-F2C0-74CC-BFB887ADF428}"/>
          </ac:picMkLst>
        </pc:picChg>
      </pc:sldChg>
      <pc:sldChg chg="addSp delSp modSp mod modTransition modAnim">
        <pc:chgData name="shery tawfeeq" userId="19a96e0e89ed5f52" providerId="LiveId" clId="{3C9F08B2-26DB-48A7-9D67-1DFFBC9AAF24}" dt="2025-01-10T18:39:22.164" v="1451" actId="313"/>
        <pc:sldMkLst>
          <pc:docMk/>
          <pc:sldMk cId="0" sldId="303"/>
        </pc:sldMkLst>
        <pc:spChg chg="add mod">
          <ac:chgData name="shery tawfeeq" userId="19a96e0e89ed5f52" providerId="LiveId" clId="{3C9F08B2-26DB-48A7-9D67-1DFFBC9AAF24}" dt="2025-01-10T18:39:22.164" v="1451" actId="313"/>
          <ac:spMkLst>
            <pc:docMk/>
            <pc:sldMk cId="0" sldId="303"/>
            <ac:spMk id="7" creationId="{C3A00C53-732B-F66B-FB0E-6390320C91DF}"/>
          </ac:spMkLst>
        </pc:spChg>
        <pc:spChg chg="mod">
          <ac:chgData name="shery tawfeeq" userId="19a96e0e89ed5f52" providerId="LiveId" clId="{3C9F08B2-26DB-48A7-9D67-1DFFBC9AAF24}" dt="2025-01-06T23:15:46.045" v="464" actId="1076"/>
          <ac:spMkLst>
            <pc:docMk/>
            <pc:sldMk cId="0" sldId="303"/>
            <ac:spMk id="9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59.679" v="516"/>
          <ac:spMkLst>
            <pc:docMk/>
            <pc:sldMk cId="0" sldId="303"/>
            <ac:spMk id="11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43.401" v="515"/>
          <ac:spMkLst>
            <pc:docMk/>
            <pc:sldMk cId="0" sldId="303"/>
            <ac:spMk id="12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28.722" v="513"/>
          <ac:spMkLst>
            <pc:docMk/>
            <pc:sldMk cId="0" sldId="303"/>
            <ac:spMk id="13" creationId="{00000000-0000-0000-0000-000000000000}"/>
          </ac:spMkLst>
        </pc:spChg>
      </pc:sldChg>
      <pc:sldChg chg="addSp delSp modSp mod ord modTransition delAnim modAnim">
        <pc:chgData name="shery tawfeeq" userId="19a96e0e89ed5f52" providerId="LiveId" clId="{3C9F08B2-26DB-48A7-9D67-1DFFBC9AAF24}" dt="2025-01-07T14:25:29.927" v="598"/>
        <pc:sldMkLst>
          <pc:docMk/>
          <pc:sldMk cId="0" sldId="306"/>
        </pc:sldMkLst>
        <pc:spChg chg="mod">
          <ac:chgData name="shery tawfeeq" userId="19a96e0e89ed5f52" providerId="LiveId" clId="{3C9F08B2-26DB-48A7-9D67-1DFFBC9AAF24}" dt="2025-01-06T22:56:28.959" v="379" actId="14100"/>
          <ac:spMkLst>
            <pc:docMk/>
            <pc:sldMk cId="0" sldId="306"/>
            <ac:spMk id="6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6T22:52:49.103" v="351" actId="1076"/>
          <ac:spMkLst>
            <pc:docMk/>
            <pc:sldMk cId="0" sldId="306"/>
            <ac:spMk id="9" creationId="{D2F3ADAC-8D9C-F8C6-3B28-30544444E731}"/>
          </ac:spMkLst>
        </pc:spChg>
        <pc:spChg chg="mod">
          <ac:chgData name="shery tawfeeq" userId="19a96e0e89ed5f52" providerId="LiveId" clId="{3C9F08B2-26DB-48A7-9D67-1DFFBC9AAF24}" dt="2025-01-06T22:54:01.078" v="363" actId="14100"/>
          <ac:spMkLst>
            <pc:docMk/>
            <pc:sldMk cId="0" sldId="306"/>
            <ac:spMk id="17" creationId="{00000000-0000-0000-0000-000000000000}"/>
          </ac:spMkLst>
        </pc:spChg>
        <pc:picChg chg="mod">
          <ac:chgData name="shery tawfeeq" userId="19a96e0e89ed5f52" providerId="LiveId" clId="{3C9F08B2-26DB-48A7-9D67-1DFFBC9AAF24}" dt="2025-01-06T22:54:09.121" v="364" actId="14100"/>
          <ac:picMkLst>
            <pc:docMk/>
            <pc:sldMk cId="0" sldId="306"/>
            <ac:picMk id="5" creationId="{00000000-0000-0000-0000-000000000000}"/>
          </ac:picMkLst>
        </pc:picChg>
        <pc:picChg chg="add mod">
          <ac:chgData name="shery tawfeeq" userId="19a96e0e89ed5f52" providerId="LiveId" clId="{3C9F08B2-26DB-48A7-9D67-1DFFBC9AAF24}" dt="2025-01-06T22:56:32.002" v="380" actId="1076"/>
          <ac:picMkLst>
            <pc:docMk/>
            <pc:sldMk cId="0" sldId="306"/>
            <ac:picMk id="10" creationId="{72DEE10B-BCF0-4749-BCE6-D5F244E1EF2B}"/>
          </ac:picMkLst>
        </pc:picChg>
      </pc:sldChg>
      <pc:sldChg chg="addSp modSp mod modTransition modAnim">
        <pc:chgData name="shery tawfeeq" userId="19a96e0e89ed5f52" providerId="LiveId" clId="{3C9F08B2-26DB-48A7-9D67-1DFFBC9AAF24}" dt="2025-01-09T11:51:59.460" v="677"/>
        <pc:sldMkLst>
          <pc:docMk/>
          <pc:sldMk cId="0" sldId="313"/>
        </pc:sldMkLst>
        <pc:spChg chg="mod">
          <ac:chgData name="shery tawfeeq" userId="19a96e0e89ed5f52" providerId="LiveId" clId="{3C9F08B2-26DB-48A7-9D67-1DFFBC9AAF24}" dt="2025-01-09T11:49:09.165" v="660" actId="207"/>
          <ac:spMkLst>
            <pc:docMk/>
            <pc:sldMk cId="0" sldId="313"/>
            <ac:spMk id="31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1:50:38.134" v="676" actId="1076"/>
          <ac:spMkLst>
            <pc:docMk/>
            <pc:sldMk cId="0" sldId="313"/>
            <ac:spMk id="3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1:51:59.460" v="677"/>
          <ac:picMkLst>
            <pc:docMk/>
            <pc:sldMk cId="0" sldId="313"/>
            <ac:picMk id="3" creationId="{B804191C-500A-6E1E-B08F-6464211ABACF}"/>
          </ac:picMkLst>
        </pc:picChg>
      </pc:sldChg>
      <pc:sldChg chg="addSp modSp ord modTransition modAnim">
        <pc:chgData name="shery tawfeeq" userId="19a96e0e89ed5f52" providerId="LiveId" clId="{3C9F08B2-26DB-48A7-9D67-1DFFBC9AAF24}" dt="2025-01-07T14:26:34.566" v="604"/>
        <pc:sldMkLst>
          <pc:docMk/>
          <pc:sldMk cId="0" sldId="349"/>
        </pc:sldMkLst>
      </pc:sldChg>
      <pc:sldChg chg="addSp delSp modSp mod modTransition delAnim modAnim">
        <pc:chgData name="shery tawfeeq" userId="19a96e0e89ed5f52" providerId="LiveId" clId="{3C9F08B2-26DB-48A7-9D67-1DFFBC9AAF24}" dt="2025-01-09T11:43:18.798" v="626"/>
        <pc:sldMkLst>
          <pc:docMk/>
          <pc:sldMk cId="0" sldId="480"/>
        </pc:sldMkLst>
        <pc:spChg chg="mod">
          <ac:chgData name="shery tawfeeq" userId="19a96e0e89ed5f52" providerId="LiveId" clId="{3C9F08B2-26DB-48A7-9D67-1DFFBC9AAF24}" dt="2025-01-06T23:18:49.978" v="511" actId="207"/>
          <ac:spMkLst>
            <pc:docMk/>
            <pc:sldMk cId="0" sldId="480"/>
            <ac:spMk id="8" creationId="{E859D68A-FAEC-9FD8-F83D-A51593452FFC}"/>
          </ac:spMkLst>
        </pc:spChg>
        <pc:spChg chg="mod">
          <ac:chgData name="shery tawfeeq" userId="19a96e0e89ed5f52" providerId="LiveId" clId="{3C9F08B2-26DB-48A7-9D67-1DFFBC9AAF24}" dt="2025-01-09T11:42:54.700" v="625" actId="20577"/>
          <ac:spMkLst>
            <pc:docMk/>
            <pc:sldMk cId="0" sldId="480"/>
            <ac:spMk id="34" creationId="{00000000-0000-0000-0000-000000000000}"/>
          </ac:spMkLst>
        </pc:spChg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89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0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1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2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3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4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1389432737" sldId="495"/>
        </pc:sldMkLst>
      </pc:sldChg>
      <pc:sldChg chg="addSp delSp modSp mod modTransition modAnim">
        <pc:chgData name="shery tawfeeq" userId="19a96e0e89ed5f52" providerId="LiveId" clId="{3C9F08B2-26DB-48A7-9D67-1DFFBC9AAF24}" dt="2025-01-09T23:21:46.190" v="1144"/>
        <pc:sldMkLst>
          <pc:docMk/>
          <pc:sldMk cId="1584672584" sldId="496"/>
        </pc:sldMkLst>
        <pc:spChg chg="add del mod">
          <ac:chgData name="shery tawfeeq" userId="19a96e0e89ed5f52" providerId="LiveId" clId="{3C9F08B2-26DB-48A7-9D67-1DFFBC9AAF24}" dt="2025-01-09T12:07:57.668" v="780" actId="478"/>
          <ac:spMkLst>
            <pc:docMk/>
            <pc:sldMk cId="1584672584" sldId="496"/>
            <ac:spMk id="2" creationId="{B330EBA9-72A4-5E6F-B1C9-2BEC92BCF323}"/>
          </ac:spMkLst>
        </pc:spChg>
        <pc:spChg chg="mod">
          <ac:chgData name="shery tawfeeq" userId="19a96e0e89ed5f52" providerId="LiveId" clId="{3C9F08B2-26DB-48A7-9D67-1DFFBC9AAF24}" dt="2025-01-09T23:21:46.190" v="1144"/>
          <ac:spMkLst>
            <pc:docMk/>
            <pc:sldMk cId="1584672584" sldId="496"/>
            <ac:spMk id="3" creationId="{00000000-0000-0000-0000-000000000000}"/>
          </ac:spMkLst>
        </pc:spChg>
        <pc:spChg chg="add del">
          <ac:chgData name="shery tawfeeq" userId="19a96e0e89ed5f52" providerId="LiveId" clId="{3C9F08B2-26DB-48A7-9D67-1DFFBC9AAF24}" dt="2025-01-09T12:07:57.668" v="780" actId="478"/>
          <ac:spMkLst>
            <pc:docMk/>
            <pc:sldMk cId="1584672584" sldId="496"/>
            <ac:spMk id="4" creationId="{BC701A45-C7CF-5F06-1005-AE90E27505E7}"/>
          </ac:spMkLst>
        </pc:spChg>
        <pc:spChg chg="mod">
          <ac:chgData name="shery tawfeeq" userId="19a96e0e89ed5f52" providerId="LiveId" clId="{3C9F08B2-26DB-48A7-9D67-1DFFBC9AAF24}" dt="2025-01-09T12:05:29.537" v="774" actId="20577"/>
          <ac:spMkLst>
            <pc:docMk/>
            <pc:sldMk cId="1584672584" sldId="496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09:03.209" v="786" actId="1440"/>
          <ac:picMkLst>
            <pc:docMk/>
            <pc:sldMk cId="1584672584" sldId="496"/>
            <ac:picMk id="6" creationId="{D68B2316-B234-4506-4E5B-B23B81C305C5}"/>
          </ac:picMkLst>
        </pc:picChg>
        <pc:picChg chg="add mod">
          <ac:chgData name="shery tawfeeq" userId="19a96e0e89ed5f52" providerId="LiveId" clId="{3C9F08B2-26DB-48A7-9D67-1DFFBC9AAF24}" dt="2025-01-09T12:09:19.596" v="787"/>
          <ac:picMkLst>
            <pc:docMk/>
            <pc:sldMk cId="1584672584" sldId="496"/>
            <ac:picMk id="8" creationId="{CC1B6282-5FF4-8BAE-ABA2-42A75EE0D0D8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12:29:08.419" v="811" actId="1076"/>
        <pc:sldMkLst>
          <pc:docMk/>
          <pc:sldMk cId="665929241" sldId="497"/>
        </pc:sldMkLst>
        <pc:spChg chg="mod">
          <ac:chgData name="shery tawfeeq" userId="19a96e0e89ed5f52" providerId="LiveId" clId="{3C9F08B2-26DB-48A7-9D67-1DFFBC9AAF24}" dt="2025-01-09T12:29:08.419" v="811" actId="1076"/>
          <ac:spMkLst>
            <pc:docMk/>
            <pc:sldMk cId="665929241" sldId="497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2:28:59.491" v="810" actId="1076"/>
          <ac:spMkLst>
            <pc:docMk/>
            <pc:sldMk cId="665929241" sldId="497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28:49.776" v="808"/>
          <ac:picMkLst>
            <pc:docMk/>
            <pc:sldMk cId="665929241" sldId="497"/>
            <ac:picMk id="2" creationId="{4BEA2092-26F7-0B05-2494-65860E52B62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2:05.289" v="1146"/>
        <pc:sldMkLst>
          <pc:docMk/>
          <pc:sldMk cId="1784990302" sldId="498"/>
        </pc:sldMkLst>
        <pc:spChg chg="mod">
          <ac:chgData name="shery tawfeeq" userId="19a96e0e89ed5f52" providerId="LiveId" clId="{3C9F08B2-26DB-48A7-9D67-1DFFBC9AAF24}" dt="2025-01-09T23:22:05.289" v="1146"/>
          <ac:spMkLst>
            <pc:docMk/>
            <pc:sldMk cId="1784990302" sldId="498"/>
            <ac:spMk id="3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9T12:31:28.731" v="824"/>
          <ac:spMkLst>
            <pc:docMk/>
            <pc:sldMk cId="1784990302" sldId="498"/>
            <ac:spMk id="4" creationId="{DD1FC93D-010B-9597-A5CE-F602525B83DB}"/>
          </ac:spMkLst>
        </pc:spChg>
        <pc:spChg chg="mod">
          <ac:chgData name="shery tawfeeq" userId="19a96e0e89ed5f52" providerId="LiveId" clId="{3C9F08B2-26DB-48A7-9D67-1DFFBC9AAF24}" dt="2025-01-09T12:33:37.657" v="827" actId="207"/>
          <ac:spMkLst>
            <pc:docMk/>
            <pc:sldMk cId="1784990302" sldId="498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36:53.647" v="834"/>
          <ac:picMkLst>
            <pc:docMk/>
            <pc:sldMk cId="1784990302" sldId="498"/>
            <ac:picMk id="6" creationId="{074ADC66-4EF6-CA8F-C134-80EB56A38D14}"/>
          </ac:picMkLst>
        </pc:picChg>
        <pc:picChg chg="add mod">
          <ac:chgData name="shery tawfeeq" userId="19a96e0e89ed5f52" providerId="LiveId" clId="{3C9F08B2-26DB-48A7-9D67-1DFFBC9AAF24}" dt="2025-01-09T12:36:40.225" v="833" actId="14100"/>
          <ac:picMkLst>
            <pc:docMk/>
            <pc:sldMk cId="1784990302" sldId="498"/>
            <ac:picMk id="3074" creationId="{711861D2-468A-29C9-3292-C7325CB5F306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12:48:45.692" v="872"/>
        <pc:sldMkLst>
          <pc:docMk/>
          <pc:sldMk cId="526482925" sldId="499"/>
        </pc:sldMkLst>
        <pc:spChg chg="add mod">
          <ac:chgData name="shery tawfeeq" userId="19a96e0e89ed5f52" providerId="LiveId" clId="{3C9F08B2-26DB-48A7-9D67-1DFFBC9AAF24}" dt="2025-01-09T12:47:40.360" v="869" actId="1076"/>
          <ac:spMkLst>
            <pc:docMk/>
            <pc:sldMk cId="526482925" sldId="499"/>
            <ac:spMk id="2" creationId="{0DABC190-C99A-32FF-6220-7CCDCD41EA02}"/>
          </ac:spMkLst>
        </pc:spChg>
        <pc:spChg chg="mod">
          <ac:chgData name="shery tawfeeq" userId="19a96e0e89ed5f52" providerId="LiveId" clId="{3C9F08B2-26DB-48A7-9D67-1DFFBC9AAF24}" dt="2025-01-09T12:46:59.899" v="864" actId="1076"/>
          <ac:spMkLst>
            <pc:docMk/>
            <pc:sldMk cId="526482925" sldId="499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47:58.636" v="870"/>
          <ac:picMkLst>
            <pc:docMk/>
            <pc:sldMk cId="526482925" sldId="499"/>
            <ac:picMk id="7" creationId="{6438D002-6650-DD5B-C625-4123D761EBB5}"/>
          </ac:picMkLst>
        </pc:picChg>
      </pc:sldChg>
      <pc:sldChg chg="addSp delSp modSp add del mod ord modTransition delAnim modAnim">
        <pc:chgData name="shery tawfeeq" userId="19a96e0e89ed5f52" providerId="LiveId" clId="{3C9F08B2-26DB-48A7-9D67-1DFFBC9AAF24}" dt="2025-01-09T23:22:39.360" v="1148"/>
        <pc:sldMkLst>
          <pc:docMk/>
          <pc:sldMk cId="624478510" sldId="500"/>
        </pc:sldMkLst>
        <pc:spChg chg="mod">
          <ac:chgData name="shery tawfeeq" userId="19a96e0e89ed5f52" providerId="LiveId" clId="{3C9F08B2-26DB-48A7-9D67-1DFFBC9AAF24}" dt="2025-01-09T23:22:39.360" v="1148"/>
          <ac:spMkLst>
            <pc:docMk/>
            <pc:sldMk cId="624478510" sldId="500"/>
            <ac:spMk id="3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9T19:37:55.656" v="933"/>
          <ac:spMkLst>
            <pc:docMk/>
            <pc:sldMk cId="624478510" sldId="500"/>
            <ac:spMk id="4" creationId="{324391DB-3190-5F6C-283C-A1806AE6645F}"/>
          </ac:spMkLst>
        </pc:spChg>
        <pc:spChg chg="mod">
          <ac:chgData name="shery tawfeeq" userId="19a96e0e89ed5f52" providerId="LiveId" clId="{3C9F08B2-26DB-48A7-9D67-1DFFBC9AAF24}" dt="2025-01-09T19:46:26.219" v="960" actId="1076"/>
          <ac:spMkLst>
            <pc:docMk/>
            <pc:sldMk cId="624478510" sldId="500"/>
            <ac:spMk id="25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9:57:24.311" v="977" actId="207"/>
          <ac:spMkLst>
            <pc:docMk/>
            <pc:sldMk cId="624478510" sldId="500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9:50:32.587" v="973"/>
          <ac:picMkLst>
            <pc:docMk/>
            <pc:sldMk cId="624478510" sldId="500"/>
            <ac:picMk id="6" creationId="{2C572C25-7874-5668-DD02-058BF7B9378A}"/>
          </ac:picMkLst>
        </pc:picChg>
        <pc:picChg chg="add mod">
          <ac:chgData name="shery tawfeeq" userId="19a96e0e89ed5f52" providerId="LiveId" clId="{3C9F08B2-26DB-48A7-9D67-1DFFBC9AAF24}" dt="2025-01-09T19:49:48.563" v="972" actId="1440"/>
          <ac:picMkLst>
            <pc:docMk/>
            <pc:sldMk cId="624478510" sldId="500"/>
            <ac:picMk id="4098" creationId="{7AF82B3D-D4AD-2D36-155F-CC2B718C3FB0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0:00:05.674" v="990"/>
        <pc:sldMkLst>
          <pc:docMk/>
          <pc:sldMk cId="2252565313" sldId="501"/>
        </pc:sldMkLst>
        <pc:spChg chg="mod">
          <ac:chgData name="shery tawfeeq" userId="19a96e0e89ed5f52" providerId="LiveId" clId="{3C9F08B2-26DB-48A7-9D67-1DFFBC9AAF24}" dt="2025-01-09T19:59:27.277" v="989" actId="1076"/>
          <ac:spMkLst>
            <pc:docMk/>
            <pc:sldMk cId="2252565313" sldId="501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0:00:05.674" v="990"/>
          <ac:picMkLst>
            <pc:docMk/>
            <pc:sldMk cId="2252565313" sldId="501"/>
            <ac:picMk id="2" creationId="{317EE0C2-6F64-CE73-0160-E0F8BD0711B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2:55.039" v="1150"/>
        <pc:sldMkLst>
          <pc:docMk/>
          <pc:sldMk cId="1826110906" sldId="502"/>
        </pc:sldMkLst>
        <pc:spChg chg="add mod">
          <ac:chgData name="shery tawfeeq" userId="19a96e0e89ed5f52" providerId="LiveId" clId="{3C9F08B2-26DB-48A7-9D67-1DFFBC9AAF24}" dt="2025-01-09T23:22:55.039" v="1150"/>
          <ac:spMkLst>
            <pc:docMk/>
            <pc:sldMk cId="1826110906" sldId="502"/>
            <ac:spMk id="4" creationId="{23F4E9D9-400C-205D-9BF2-ECB377A42347}"/>
          </ac:spMkLst>
        </pc:spChg>
        <pc:spChg chg="add mod">
          <ac:chgData name="shery tawfeeq" userId="19a96e0e89ed5f52" providerId="LiveId" clId="{3C9F08B2-26DB-48A7-9D67-1DFFBC9AAF24}" dt="2025-01-09T20:00:32.265" v="994"/>
          <ac:spMkLst>
            <pc:docMk/>
            <pc:sldMk cId="1826110906" sldId="502"/>
            <ac:spMk id="6" creationId="{5A9114BA-28E0-2210-73EF-7EE18EEC10A8}"/>
          </ac:spMkLst>
        </pc:spChg>
        <pc:spChg chg="mod">
          <ac:chgData name="shery tawfeeq" userId="19a96e0e89ed5f52" providerId="LiveId" clId="{3C9F08B2-26DB-48A7-9D67-1DFFBC9AAF24}" dt="2025-01-09T20:02:00.259" v="1004" actId="20577"/>
          <ac:spMkLst>
            <pc:docMk/>
            <pc:sldMk cId="1826110906" sldId="502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0:07:27.444" v="1017"/>
          <ac:picMkLst>
            <pc:docMk/>
            <pc:sldMk cId="1826110906" sldId="502"/>
            <ac:picMk id="9" creationId="{91E832D8-6E22-6A88-A88B-2E63BE69C802}"/>
          </ac:picMkLst>
        </pc:picChg>
        <pc:picChg chg="add mod">
          <ac:chgData name="shery tawfeeq" userId="19a96e0e89ed5f52" providerId="LiveId" clId="{3C9F08B2-26DB-48A7-9D67-1DFFBC9AAF24}" dt="2025-01-09T20:07:00.589" v="1015" actId="1440"/>
          <ac:picMkLst>
            <pc:docMk/>
            <pc:sldMk cId="1826110906" sldId="502"/>
            <ac:picMk id="5122" creationId="{2CD076FC-3EF9-EDD2-4AD9-66B388D02CE4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0:10:31.786" v="1031"/>
        <pc:sldMkLst>
          <pc:docMk/>
          <pc:sldMk cId="3623418779" sldId="503"/>
        </pc:sldMkLst>
        <pc:spChg chg="mod">
          <ac:chgData name="shery tawfeeq" userId="19a96e0e89ed5f52" providerId="LiveId" clId="{3C9F08B2-26DB-48A7-9D67-1DFFBC9AAF24}" dt="2025-01-09T20:10:14.541" v="1030" actId="207"/>
          <ac:spMkLst>
            <pc:docMk/>
            <pc:sldMk cId="3623418779" sldId="503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0:10:31.786" v="1031"/>
          <ac:picMkLst>
            <pc:docMk/>
            <pc:sldMk cId="3623418779" sldId="503"/>
            <ac:picMk id="2" creationId="{6F3552F4-4AF6-6A8C-C1AD-C46D0BD7A7EF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11:36.819" v="1082"/>
        <pc:sldMkLst>
          <pc:docMk/>
          <pc:sldMk cId="262867761" sldId="504"/>
        </pc:sldMkLst>
        <pc:spChg chg="add mod">
          <ac:chgData name="shery tawfeeq" userId="19a96e0e89ed5f52" providerId="LiveId" clId="{3C9F08B2-26DB-48A7-9D67-1DFFBC9AAF24}" dt="2025-01-09T23:11:22.693" v="1081" actId="1076"/>
          <ac:spMkLst>
            <pc:docMk/>
            <pc:sldMk cId="262867761" sldId="504"/>
            <ac:spMk id="2" creationId="{60FD0354-700A-44C2-BFBB-485FDD3256B9}"/>
          </ac:spMkLst>
        </pc:spChg>
        <pc:spChg chg="mod">
          <ac:chgData name="shery tawfeeq" userId="19a96e0e89ed5f52" providerId="LiveId" clId="{3C9F08B2-26DB-48A7-9D67-1DFFBC9AAF24}" dt="2025-01-09T23:10:59.236" v="1078"/>
          <ac:spMkLst>
            <pc:docMk/>
            <pc:sldMk cId="262867761" sldId="504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11:36.819" v="1082"/>
          <ac:picMkLst>
            <pc:docMk/>
            <pc:sldMk cId="262867761" sldId="504"/>
            <ac:picMk id="7" creationId="{81B60546-EE39-3CBE-BA5E-FCB2D9C86F6B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3:24.177" v="1154" actId="113"/>
        <pc:sldMkLst>
          <pc:docMk/>
          <pc:sldMk cId="3225467422" sldId="505"/>
        </pc:sldMkLst>
        <pc:spChg chg="mod">
          <ac:chgData name="shery tawfeeq" userId="19a96e0e89ed5f52" providerId="LiveId" clId="{3C9F08B2-26DB-48A7-9D67-1DFFBC9AAF24}" dt="2025-01-09T23:23:24.177" v="1154" actId="113"/>
          <ac:spMkLst>
            <pc:docMk/>
            <pc:sldMk cId="3225467422" sldId="505"/>
            <ac:spMk id="3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9T23:13:09.146" v="1096"/>
          <ac:spMkLst>
            <pc:docMk/>
            <pc:sldMk cId="3225467422" sldId="505"/>
            <ac:spMk id="4" creationId="{0F11C577-AC70-4540-34D3-24C9A295110D}"/>
          </ac:spMkLst>
        </pc:spChg>
        <pc:spChg chg="mod">
          <ac:chgData name="shery tawfeeq" userId="19a96e0e89ed5f52" providerId="LiveId" clId="{3C9F08B2-26DB-48A7-9D67-1DFFBC9AAF24}" dt="2025-01-09T23:20:39.984" v="1136" actId="2711"/>
          <ac:spMkLst>
            <pc:docMk/>
            <pc:sldMk cId="3225467422" sldId="505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14:25.546" v="1103"/>
          <ac:picMkLst>
            <pc:docMk/>
            <pc:sldMk cId="3225467422" sldId="505"/>
            <ac:picMk id="6" creationId="{8D257A31-0973-8DB0-CB2A-EA5C91C615EB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0:24.198" v="1135" actId="2711"/>
        <pc:sldMkLst>
          <pc:docMk/>
          <pc:sldMk cId="1752650320" sldId="506"/>
        </pc:sldMkLst>
        <pc:spChg chg="mod">
          <ac:chgData name="shery tawfeeq" userId="19a96e0e89ed5f52" providerId="LiveId" clId="{3C9F08B2-26DB-48A7-9D67-1DFFBC9AAF24}" dt="2025-01-09T23:20:24.198" v="1135" actId="2711"/>
          <ac:spMkLst>
            <pc:docMk/>
            <pc:sldMk cId="1752650320" sldId="506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21:43.673" v="253" actId="14100"/>
          <ac:spMkLst>
            <pc:docMk/>
            <pc:sldMk cId="1752650320" sldId="506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18:44.325" v="1126"/>
          <ac:picMkLst>
            <pc:docMk/>
            <pc:sldMk cId="1752650320" sldId="506"/>
            <ac:picMk id="2" creationId="{8FA3237C-7FD7-0F5E-B1FB-BF665D0FB1DE}"/>
          </ac:picMkLst>
        </pc:picChg>
        <pc:picChg chg="add mod">
          <ac:chgData name="shery tawfeeq" userId="19a96e0e89ed5f52" providerId="LiveId" clId="{3C9F08B2-26DB-48A7-9D67-1DFFBC9AAF24}" dt="2025-01-09T23:18:18.007" v="1125" actId="1440"/>
          <ac:picMkLst>
            <pc:docMk/>
            <pc:sldMk cId="1752650320" sldId="506"/>
            <ac:picMk id="7170" creationId="{DF5E1BEC-D074-1489-A2B0-1677F2ED227F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7:52.717" v="1171"/>
        <pc:sldMkLst>
          <pc:docMk/>
          <pc:sldMk cId="1641786519" sldId="507"/>
        </pc:sldMkLst>
        <pc:spChg chg="add mod">
          <ac:chgData name="shery tawfeeq" userId="19a96e0e89ed5f52" providerId="LiveId" clId="{3C9F08B2-26DB-48A7-9D67-1DFFBC9AAF24}" dt="2025-01-09T23:23:36.598" v="1156"/>
          <ac:spMkLst>
            <pc:docMk/>
            <pc:sldMk cId="1641786519" sldId="507"/>
            <ac:spMk id="4" creationId="{D4550D20-F193-6143-BE61-F2D77A0F65C7}"/>
          </ac:spMkLst>
        </pc:spChg>
        <pc:spChg chg="add mod">
          <ac:chgData name="shery tawfeeq" userId="19a96e0e89ed5f52" providerId="LiveId" clId="{3C9F08B2-26DB-48A7-9D67-1DFFBC9AAF24}" dt="2025-01-09T23:23:48.874" v="1158"/>
          <ac:spMkLst>
            <pc:docMk/>
            <pc:sldMk cId="1641786519" sldId="507"/>
            <ac:spMk id="6" creationId="{4E23B6C3-6D38-03D8-0C32-F9B89FF9928D}"/>
          </ac:spMkLst>
        </pc:spChg>
        <pc:spChg chg="mod">
          <ac:chgData name="shery tawfeeq" userId="19a96e0e89ed5f52" providerId="LiveId" clId="{3C9F08B2-26DB-48A7-9D67-1DFFBC9AAF24}" dt="2025-01-09T23:24:56.265" v="1164" actId="207"/>
          <ac:spMkLst>
            <pc:docMk/>
            <pc:sldMk cId="1641786519" sldId="507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27:52.717" v="1171"/>
          <ac:picMkLst>
            <pc:docMk/>
            <pc:sldMk cId="1641786519" sldId="507"/>
            <ac:picMk id="8" creationId="{E4F1515F-2220-9F51-44B9-B2F0824A59BE}"/>
          </ac:picMkLst>
        </pc:picChg>
        <pc:picChg chg="add mod">
          <ac:chgData name="shery tawfeeq" userId="19a96e0e89ed5f52" providerId="LiveId" clId="{3C9F08B2-26DB-48A7-9D67-1DFFBC9AAF24}" dt="2025-01-09T23:27:36.876" v="1170" actId="1440"/>
          <ac:picMkLst>
            <pc:docMk/>
            <pc:sldMk cId="1641786519" sldId="507"/>
            <ac:picMk id="10242" creationId="{4ED6DDC1-753B-CB61-0C34-6A6AB879F5A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30:41.686" v="1191"/>
        <pc:sldMkLst>
          <pc:docMk/>
          <pc:sldMk cId="4263090570" sldId="508"/>
        </pc:sldMkLst>
        <pc:spChg chg="mod">
          <ac:chgData name="shery tawfeeq" userId="19a96e0e89ed5f52" providerId="LiveId" clId="{3C9F08B2-26DB-48A7-9D67-1DFFBC9AAF24}" dt="2025-01-06T22:37:20.522" v="324" actId="14100"/>
          <ac:spMkLst>
            <pc:docMk/>
            <pc:sldMk cId="4263090570" sldId="508"/>
            <ac:spMk id="23" creationId="{00000000-0000-0000-0000-000000000000}"/>
          </ac:spMkLst>
        </pc:spChg>
        <pc:spChg chg="mod">
          <ac:chgData name="shery tawfeeq" userId="19a96e0e89ed5f52" providerId="LiveId" clId="{3C9F08B2-26DB-48A7-9D67-1DFFBC9AAF24}" dt="2025-01-09T23:30:23.075" v="1190" actId="115"/>
          <ac:spMkLst>
            <pc:docMk/>
            <pc:sldMk cId="4263090570" sldId="508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9T23:29:16.375" v="1182" actId="1076"/>
          <ac:spMkLst>
            <pc:docMk/>
            <pc:sldMk cId="4263090570" sldId="508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30:41.686" v="1191"/>
          <ac:picMkLst>
            <pc:docMk/>
            <pc:sldMk cId="4263090570" sldId="508"/>
            <ac:picMk id="2" creationId="{93919C79-6717-6ADA-E682-8184500F46FA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40:54.043" v="1243"/>
        <pc:sldMkLst>
          <pc:docMk/>
          <pc:sldMk cId="3544253025" sldId="509"/>
        </pc:sldMkLst>
        <pc:spChg chg="add mod">
          <ac:chgData name="shery tawfeeq" userId="19a96e0e89ed5f52" providerId="LiveId" clId="{3C9F08B2-26DB-48A7-9D67-1DFFBC9AAF24}" dt="2025-01-09T23:40:25.721" v="1239"/>
          <ac:spMkLst>
            <pc:docMk/>
            <pc:sldMk cId="3544253025" sldId="509"/>
            <ac:spMk id="8" creationId="{36B5679F-EFB8-BDA6-F241-2B62120412D3}"/>
          </ac:spMkLst>
        </pc:spChg>
        <pc:spChg chg="add mod">
          <ac:chgData name="shery tawfeeq" userId="19a96e0e89ed5f52" providerId="LiveId" clId="{3C9F08B2-26DB-48A7-9D67-1DFFBC9AAF24}" dt="2025-01-09T23:40:54.043" v="1243"/>
          <ac:spMkLst>
            <pc:docMk/>
            <pc:sldMk cId="3544253025" sldId="509"/>
            <ac:spMk id="9" creationId="{B685F197-DB1A-A899-733C-32D3D7A6654C}"/>
          </ac:spMkLst>
        </pc:spChg>
        <pc:spChg chg="mod">
          <ac:chgData name="shery tawfeeq" userId="19a96e0e89ed5f52" providerId="LiveId" clId="{3C9F08B2-26DB-48A7-9D67-1DFFBC9AAF24}" dt="2025-01-09T23:32:27.665" v="1203" actId="207"/>
          <ac:spMkLst>
            <pc:docMk/>
            <pc:sldMk cId="3544253025" sldId="509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35:17.988" v="1211"/>
          <ac:picMkLst>
            <pc:docMk/>
            <pc:sldMk cId="3544253025" sldId="509"/>
            <ac:picMk id="4" creationId="{43CBB90A-79DA-3D42-A4FD-BEE95E770E72}"/>
          </ac:picMkLst>
        </pc:picChg>
        <pc:picChg chg="add mod">
          <ac:chgData name="shery tawfeeq" userId="19a96e0e89ed5f52" providerId="LiveId" clId="{3C9F08B2-26DB-48A7-9D67-1DFFBC9AAF24}" dt="2025-01-09T23:34:42.991" v="1210" actId="1440"/>
          <ac:picMkLst>
            <pc:docMk/>
            <pc:sldMk cId="3544253025" sldId="509"/>
            <ac:picMk id="11266" creationId="{7F25AF72-7336-AEDE-DFFD-C1BDDE5BB870}"/>
          </ac:picMkLst>
        </pc:picChg>
      </pc:sldChg>
      <pc:sldChg chg="addSp delSp modSp add del mod ord modTransition delAnim modAnim">
        <pc:chgData name="shery tawfeeq" userId="19a96e0e89ed5f52" providerId="LiveId" clId="{3C9F08B2-26DB-48A7-9D67-1DFFBC9AAF24}" dt="2025-01-10T00:01:56.696" v="1422" actId="47"/>
        <pc:sldMkLst>
          <pc:docMk/>
          <pc:sldMk cId="2413712043" sldId="510"/>
        </pc:sldMkLst>
      </pc:sldChg>
      <pc:sldChg chg="addSp delSp modSp add del mod ord modTransition delAnim modAnim">
        <pc:chgData name="shery tawfeeq" userId="19a96e0e89ed5f52" providerId="LiveId" clId="{3C9F08B2-26DB-48A7-9D67-1DFFBC9AAF24}" dt="2025-01-10T00:01:56.696" v="1422" actId="47"/>
        <pc:sldMkLst>
          <pc:docMk/>
          <pc:sldMk cId="1961407119" sldId="511"/>
        </pc:sldMkLst>
      </pc:sldChg>
      <pc:sldChg chg="addSp modSp add del mod modTransition modAnim">
        <pc:chgData name="shery tawfeeq" userId="19a96e0e89ed5f52" providerId="LiveId" clId="{3C9F08B2-26DB-48A7-9D67-1DFFBC9AAF24}" dt="2025-01-10T00:01:56.696" v="1422" actId="47"/>
        <pc:sldMkLst>
          <pc:docMk/>
          <pc:sldMk cId="874361575" sldId="512"/>
        </pc:sldMkLst>
      </pc:sldChg>
      <pc:sldChg chg="addSp delSp modSp add del mod modTransition delAnim modAnim">
        <pc:chgData name="shery tawfeeq" userId="19a96e0e89ed5f52" providerId="LiveId" clId="{3C9F08B2-26DB-48A7-9D67-1DFFBC9AAF24}" dt="2025-01-10T00:01:56.696" v="1422" actId="47"/>
        <pc:sldMkLst>
          <pc:docMk/>
          <pc:sldMk cId="3979150165" sldId="513"/>
        </pc:sldMkLst>
      </pc:sldChg>
      <pc:sldChg chg="addSp modSp add mod modAnim">
        <pc:chgData name="shery tawfeeq" userId="19a96e0e89ed5f52" providerId="LiveId" clId="{3C9F08B2-26DB-48A7-9D67-1DFFBC9AAF24}" dt="2025-01-09T11:47:38.146" v="652"/>
        <pc:sldMkLst>
          <pc:docMk/>
          <pc:sldMk cId="359579479" sldId="514"/>
        </pc:sldMkLst>
        <pc:spChg chg="add mod">
          <ac:chgData name="shery tawfeeq" userId="19a96e0e89ed5f52" providerId="LiveId" clId="{3C9F08B2-26DB-48A7-9D67-1DFFBC9AAF24}" dt="2025-01-09T11:47:25.073" v="651" actId="1076"/>
          <ac:spMkLst>
            <pc:docMk/>
            <pc:sldMk cId="359579479" sldId="514"/>
            <ac:spMk id="3" creationId="{97A87672-1474-2AF9-D442-B3FF23091430}"/>
          </ac:spMkLst>
        </pc:spChg>
        <pc:spChg chg="mod">
          <ac:chgData name="shery tawfeeq" userId="19a96e0e89ed5f52" providerId="LiveId" clId="{3C9F08B2-26DB-48A7-9D67-1DFFBC9AAF24}" dt="2025-01-09T11:47:20.071" v="650" actId="1076"/>
          <ac:spMkLst>
            <pc:docMk/>
            <pc:sldMk cId="359579479" sldId="514"/>
            <ac:spMk id="7" creationId="{4BD11218-D17D-0FFB-81F0-F3377FA60ADA}"/>
          </ac:spMkLst>
        </pc:spChg>
        <pc:spChg chg="mod">
          <ac:chgData name="shery tawfeeq" userId="19a96e0e89ed5f52" providerId="LiveId" clId="{3C9F08B2-26DB-48A7-9D67-1DFFBC9AAF24}" dt="2025-01-09T11:45:31.277" v="632" actId="1076"/>
          <ac:spMkLst>
            <pc:docMk/>
            <pc:sldMk cId="359579479" sldId="514"/>
            <ac:spMk id="11" creationId="{7C2900C1-54F7-7456-1B94-746D2EE90A87}"/>
          </ac:spMkLst>
        </pc:spChg>
      </pc:sldChg>
      <pc:sldChg chg="addSp delSp modSp add mod ord delAnim modAnim">
        <pc:chgData name="shery tawfeeq" userId="19a96e0e89ed5f52" providerId="LiveId" clId="{3C9F08B2-26DB-48A7-9D67-1DFFBC9AAF24}" dt="2025-01-09T12:45:44.569" v="855"/>
        <pc:sldMkLst>
          <pc:docMk/>
          <pc:sldMk cId="3527352462" sldId="515"/>
        </pc:sldMkLst>
        <pc:spChg chg="mod">
          <ac:chgData name="shery tawfeeq" userId="19a96e0e89ed5f52" providerId="LiveId" clId="{3C9F08B2-26DB-48A7-9D67-1DFFBC9AAF24}" dt="2025-01-09T12:45:10.035" v="853" actId="1076"/>
          <ac:spMkLst>
            <pc:docMk/>
            <pc:sldMk cId="3527352462" sldId="515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2:45:04.422" v="852" actId="1076"/>
          <ac:spMkLst>
            <pc:docMk/>
            <pc:sldMk cId="3527352462" sldId="515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45:44.569" v="855"/>
          <ac:picMkLst>
            <pc:docMk/>
            <pc:sldMk cId="3527352462" sldId="515"/>
            <ac:picMk id="3" creationId="{7B59A4B2-D378-E8D1-BED4-657D19703736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13:01:56.404" v="931"/>
        <pc:sldMkLst>
          <pc:docMk/>
          <pc:sldMk cId="218585562" sldId="516"/>
        </pc:sldMkLst>
        <pc:spChg chg="add mod">
          <ac:chgData name="shery tawfeeq" userId="19a96e0e89ed5f52" providerId="LiveId" clId="{3C9F08B2-26DB-48A7-9D67-1DFFBC9AAF24}" dt="2025-01-09T12:59:11.259" v="910" actId="207"/>
          <ac:spMkLst>
            <pc:docMk/>
            <pc:sldMk cId="218585562" sldId="516"/>
            <ac:spMk id="10" creationId="{C3D7F0A6-C587-2E59-6ACB-61DEA61B4EAC}"/>
          </ac:spMkLst>
        </pc:spChg>
        <pc:spChg chg="add mod">
          <ac:chgData name="shery tawfeeq" userId="19a96e0e89ed5f52" providerId="LiveId" clId="{3C9F08B2-26DB-48A7-9D67-1DFFBC9AAF24}" dt="2025-01-09T13:00:34.114" v="929" actId="20577"/>
          <ac:spMkLst>
            <pc:docMk/>
            <pc:sldMk cId="218585562" sldId="516"/>
            <ac:spMk id="12" creationId="{556F71F2-8483-5A62-8234-877A906BD709}"/>
          </ac:spMkLst>
        </pc:spChg>
        <pc:picChg chg="add mod">
          <ac:chgData name="shery tawfeeq" userId="19a96e0e89ed5f52" providerId="LiveId" clId="{3C9F08B2-26DB-48A7-9D67-1DFFBC9AAF24}" dt="2025-01-09T13:01:56.404" v="931"/>
          <ac:picMkLst>
            <pc:docMk/>
            <pc:sldMk cId="218585562" sldId="516"/>
            <ac:picMk id="13" creationId="{E71BE601-7CAD-B44D-1A8E-FBDEA9C005BC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19:44:32.833" v="950"/>
        <pc:sldMkLst>
          <pc:docMk/>
          <pc:sldMk cId="3907331976" sldId="517"/>
        </pc:sldMkLst>
        <pc:picChg chg="add mod">
          <ac:chgData name="shery tawfeeq" userId="19a96e0e89ed5f52" providerId="LiveId" clId="{3C9F08B2-26DB-48A7-9D67-1DFFBC9AAF24}" dt="2025-01-09T19:44:32.833" v="950"/>
          <ac:picMkLst>
            <pc:docMk/>
            <pc:sldMk cId="3907331976" sldId="517"/>
            <ac:picMk id="3" creationId="{700E4ACA-FE7E-2D95-749C-3E5495DC717A}"/>
          </ac:picMkLst>
        </pc:picChg>
        <pc:picChg chg="mod">
          <ac:chgData name="shery tawfeeq" userId="19a96e0e89ed5f52" providerId="LiveId" clId="{3C9F08B2-26DB-48A7-9D67-1DFFBC9AAF24}" dt="2025-01-09T19:44:01.064" v="948" actId="14100"/>
          <ac:picMkLst>
            <pc:docMk/>
            <pc:sldMk cId="3907331976" sldId="517"/>
            <ac:picMk id="4" creationId="{DA5A5739-1E65-8C97-5F31-BAA3A9BCABFD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23:09.630" v="1152"/>
        <pc:sldMkLst>
          <pc:docMk/>
          <pc:sldMk cId="91468997" sldId="518"/>
        </pc:sldMkLst>
        <pc:spChg chg="mod">
          <ac:chgData name="shery tawfeeq" userId="19a96e0e89ed5f52" providerId="LiveId" clId="{3C9F08B2-26DB-48A7-9D67-1DFFBC9AAF24}" dt="2025-01-09T23:23:09.630" v="1152"/>
          <ac:spMkLst>
            <pc:docMk/>
            <pc:sldMk cId="91468997" sldId="518"/>
            <ac:spMk id="4" creationId="{85F1ED7C-9068-C3EB-A101-C8FEA29496B2}"/>
          </ac:spMkLst>
        </pc:spChg>
        <pc:spChg chg="mod">
          <ac:chgData name="shery tawfeeq" userId="19a96e0e89ed5f52" providerId="LiveId" clId="{3C9F08B2-26DB-48A7-9D67-1DFFBC9AAF24}" dt="2025-01-09T20:13:15.215" v="1060" actId="207"/>
          <ac:spMkLst>
            <pc:docMk/>
            <pc:sldMk cId="91468997" sldId="518"/>
            <ac:spMk id="48" creationId="{D4A06513-59CB-A845-D093-D8697EC7C038}"/>
          </ac:spMkLst>
        </pc:spChg>
        <pc:picChg chg="add mod">
          <ac:chgData name="shery tawfeeq" userId="19a96e0e89ed5f52" providerId="LiveId" clId="{3C9F08B2-26DB-48A7-9D67-1DFFBC9AAF24}" dt="2025-01-09T20:17:14.852" v="1073"/>
          <ac:picMkLst>
            <pc:docMk/>
            <pc:sldMk cId="91468997" sldId="518"/>
            <ac:picMk id="2" creationId="{B1D356B6-0CFA-2D3A-663F-CBD90985F29F}"/>
          </ac:picMkLst>
        </pc:picChg>
        <pc:picChg chg="add mod">
          <ac:chgData name="shery tawfeeq" userId="19a96e0e89ed5f52" providerId="LiveId" clId="{3C9F08B2-26DB-48A7-9D67-1DFFBC9AAF24}" dt="2025-01-09T20:16:40.787" v="1071" actId="1440"/>
          <ac:picMkLst>
            <pc:docMk/>
            <pc:sldMk cId="91468997" sldId="518"/>
            <ac:picMk id="6146" creationId="{FA9827B7-1DDB-55D2-24D2-31010F273840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38:24.116" v="1230"/>
        <pc:sldMkLst>
          <pc:docMk/>
          <pc:sldMk cId="1224660773" sldId="519"/>
        </pc:sldMkLst>
        <pc:spChg chg="mod">
          <ac:chgData name="shery tawfeeq" userId="19a96e0e89ed5f52" providerId="LiveId" clId="{3C9F08B2-26DB-48A7-9D67-1DFFBC9AAF24}" dt="2025-01-09T23:37:53.015" v="1228" actId="207"/>
          <ac:spMkLst>
            <pc:docMk/>
            <pc:sldMk cId="1224660773" sldId="519"/>
            <ac:spMk id="24" creationId="{1665E88C-2EBD-7B35-DECF-107FEADF015F}"/>
          </ac:spMkLst>
        </pc:spChg>
        <pc:picChg chg="add mod">
          <ac:chgData name="shery tawfeeq" userId="19a96e0e89ed5f52" providerId="LiveId" clId="{3C9F08B2-26DB-48A7-9D67-1DFFBC9AAF24}" dt="2025-01-09T23:38:24.116" v="1230"/>
          <ac:picMkLst>
            <pc:docMk/>
            <pc:sldMk cId="1224660773" sldId="519"/>
            <ac:picMk id="3" creationId="{3791FC96-AE57-A808-EEE3-98680E061280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44:58.256" v="1269"/>
        <pc:sldMkLst>
          <pc:docMk/>
          <pc:sldMk cId="3524483611" sldId="520"/>
        </pc:sldMkLst>
        <pc:spChg chg="add mod">
          <ac:chgData name="shery tawfeeq" userId="19a96e0e89ed5f52" providerId="LiveId" clId="{3C9F08B2-26DB-48A7-9D67-1DFFBC9AAF24}" dt="2025-01-09T23:40:35.592" v="1241"/>
          <ac:spMkLst>
            <pc:docMk/>
            <pc:sldMk cId="3524483611" sldId="520"/>
            <ac:spMk id="6" creationId="{16899D33-9249-5E4C-C67B-98AD56696A5F}"/>
          </ac:spMkLst>
        </pc:spChg>
        <pc:spChg chg="add mod">
          <ac:chgData name="shery tawfeeq" userId="19a96e0e89ed5f52" providerId="LiveId" clId="{3C9F08B2-26DB-48A7-9D67-1DFFBC9AAF24}" dt="2025-01-09T23:41:39.435" v="1246"/>
          <ac:spMkLst>
            <pc:docMk/>
            <pc:sldMk cId="3524483611" sldId="520"/>
            <ac:spMk id="8" creationId="{AC52A035-3983-3504-EEAF-05EB9594038B}"/>
          </ac:spMkLst>
        </pc:spChg>
        <pc:spChg chg="mod">
          <ac:chgData name="shery tawfeeq" userId="19a96e0e89ed5f52" providerId="LiveId" clId="{3C9F08B2-26DB-48A7-9D67-1DFFBC9AAF24}" dt="2025-01-09T23:42:56.542" v="1259" actId="115"/>
          <ac:spMkLst>
            <pc:docMk/>
            <pc:sldMk cId="3524483611" sldId="520"/>
            <ac:spMk id="48" creationId="{76AD3472-4C1E-89F0-0C3A-454CBAE92F02}"/>
          </ac:spMkLst>
        </pc:spChg>
        <pc:picChg chg="add mod">
          <ac:chgData name="shery tawfeeq" userId="19a96e0e89ed5f52" providerId="LiveId" clId="{3C9F08B2-26DB-48A7-9D67-1DFFBC9AAF24}" dt="2025-01-09T23:44:58.256" v="1269"/>
          <ac:picMkLst>
            <pc:docMk/>
            <pc:sldMk cId="3524483611" sldId="520"/>
            <ac:picMk id="9" creationId="{361EB30D-DB7D-411D-F0F6-2EAD52F6A85E}"/>
          </ac:picMkLst>
        </pc:picChg>
        <pc:picChg chg="add mod">
          <ac:chgData name="shery tawfeeq" userId="19a96e0e89ed5f52" providerId="LiveId" clId="{3C9F08B2-26DB-48A7-9D67-1DFFBC9AAF24}" dt="2025-01-09T23:44:37.133" v="1267" actId="1440"/>
          <ac:picMkLst>
            <pc:docMk/>
            <pc:sldMk cId="3524483611" sldId="520"/>
            <ac:picMk id="12290" creationId="{8D3395BC-5835-0A6B-04B5-D492E0BDECEE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50:09.973" v="1316"/>
        <pc:sldMkLst>
          <pc:docMk/>
          <pc:sldMk cId="594902211" sldId="521"/>
        </pc:sldMkLst>
        <pc:spChg chg="mod">
          <ac:chgData name="shery tawfeeq" userId="19a96e0e89ed5f52" providerId="LiveId" clId="{3C9F08B2-26DB-48A7-9D67-1DFFBC9AAF24}" dt="2025-01-09T23:49:40.149" v="1315" actId="403"/>
          <ac:spMkLst>
            <pc:docMk/>
            <pc:sldMk cId="594902211" sldId="521"/>
            <ac:spMk id="24" creationId="{E46BA5F9-2E3E-D6DF-2051-4C760CD48170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48:03.347" v="1295"/>
        <pc:sldMkLst>
          <pc:docMk/>
          <pc:sldMk cId="9574071" sldId="522"/>
        </pc:sldMkLst>
        <pc:spChg chg="mod">
          <ac:chgData name="shery tawfeeq" userId="19a96e0e89ed5f52" providerId="LiveId" clId="{3C9F08B2-26DB-48A7-9D67-1DFFBC9AAF24}" dt="2025-01-09T23:45:58.241" v="1279" actId="1076"/>
          <ac:spMkLst>
            <pc:docMk/>
            <pc:sldMk cId="9574071" sldId="522"/>
            <ac:spMk id="41" creationId="{A60017D2-8487-F030-EB49-5A7978235DB7}"/>
          </ac:spMkLst>
        </pc:spChg>
        <pc:picChg chg="add mod">
          <ac:chgData name="shery tawfeeq" userId="19a96e0e89ed5f52" providerId="LiveId" clId="{3C9F08B2-26DB-48A7-9D67-1DFFBC9AAF24}" dt="2025-01-09T23:48:03.347" v="1295"/>
          <ac:picMkLst>
            <pc:docMk/>
            <pc:sldMk cId="9574071" sldId="522"/>
            <ac:picMk id="3" creationId="{109DD2A4-B882-D573-65E6-33DF76F0FB05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49:12.454" v="1309"/>
        <pc:sldMkLst>
          <pc:docMk/>
          <pc:sldMk cId="2633394226" sldId="523"/>
        </pc:sldMkLst>
        <pc:spChg chg="mod">
          <ac:chgData name="shery tawfeeq" userId="19a96e0e89ed5f52" providerId="LiveId" clId="{3C9F08B2-26DB-48A7-9D67-1DFFBC9AAF24}" dt="2025-01-09T23:48:57.593" v="1308" actId="14100"/>
          <ac:spMkLst>
            <pc:docMk/>
            <pc:sldMk cId="2633394226" sldId="523"/>
            <ac:spMk id="8" creationId="{49BC44DE-C0ED-1DF6-EEE5-C68F0D2CF70E}"/>
          </ac:spMkLst>
        </pc:spChg>
        <pc:spChg chg="mod">
          <ac:chgData name="shery tawfeeq" userId="19a96e0e89ed5f52" providerId="LiveId" clId="{3C9F08B2-26DB-48A7-9D67-1DFFBC9AAF24}" dt="2025-01-09T23:48:36.090" v="1302" actId="255"/>
          <ac:spMkLst>
            <pc:docMk/>
            <pc:sldMk cId="2633394226" sldId="523"/>
            <ac:spMk id="48" creationId="{1C32891A-E0E2-8E71-B764-9A2646DF5891}"/>
          </ac:spMkLst>
        </pc:spChg>
        <pc:picChg chg="add mod">
          <ac:chgData name="shery tawfeeq" userId="19a96e0e89ed5f52" providerId="LiveId" clId="{3C9F08B2-26DB-48A7-9D67-1DFFBC9AAF24}" dt="2025-01-09T23:49:12.454" v="1309"/>
          <ac:picMkLst>
            <pc:docMk/>
            <pc:sldMk cId="2633394226" sldId="523"/>
            <ac:picMk id="2" creationId="{144ED785-0F6B-7E4B-7907-774F1F27BC63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51:38.248" v="1330"/>
        <pc:sldMkLst>
          <pc:docMk/>
          <pc:sldMk cId="2545223606" sldId="524"/>
        </pc:sldMkLst>
        <pc:spChg chg="mod">
          <ac:chgData name="shery tawfeeq" userId="19a96e0e89ed5f52" providerId="LiveId" clId="{3C9F08B2-26DB-48A7-9D67-1DFFBC9AAF24}" dt="2025-01-09T23:51:26.304" v="1329"/>
          <ac:spMkLst>
            <pc:docMk/>
            <pc:sldMk cId="2545223606" sldId="524"/>
            <ac:spMk id="24" creationId="{9DC18236-A287-F375-E4BE-6DB3488E2DBF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3:32.086" v="1347"/>
        <pc:sldMkLst>
          <pc:docMk/>
          <pc:sldMk cId="1169311992" sldId="525"/>
        </pc:sldMkLst>
        <pc:spChg chg="mod">
          <ac:chgData name="shery tawfeeq" userId="19a96e0e89ed5f52" providerId="LiveId" clId="{3C9F08B2-26DB-48A7-9D67-1DFFBC9AAF24}" dt="2025-01-09T23:53:04.734" v="1346" actId="14100"/>
          <ac:spMkLst>
            <pc:docMk/>
            <pc:sldMk cId="1169311992" sldId="525"/>
            <ac:spMk id="24" creationId="{D8C633E8-8662-4503-2795-345266813F99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6:23.467" v="1376"/>
        <pc:sldMkLst>
          <pc:docMk/>
          <pc:sldMk cId="1045934183" sldId="526"/>
        </pc:sldMkLst>
        <pc:spChg chg="mod">
          <ac:chgData name="shery tawfeeq" userId="19a96e0e89ed5f52" providerId="LiveId" clId="{3C9F08B2-26DB-48A7-9D67-1DFFBC9AAF24}" dt="2025-01-09T23:56:10.985" v="1375"/>
          <ac:spMkLst>
            <pc:docMk/>
            <pc:sldMk cId="1045934183" sldId="526"/>
            <ac:spMk id="24" creationId="{5A3F3A2C-046A-7487-D189-6D0E17245EE7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1:00.167" v="1324" actId="1076"/>
        <pc:sldMkLst>
          <pc:docMk/>
          <pc:sldMk cId="1924070366" sldId="527"/>
        </pc:sldMkLst>
        <pc:spChg chg="mod">
          <ac:chgData name="shery tawfeeq" userId="19a96e0e89ed5f52" providerId="LiveId" clId="{3C9F08B2-26DB-48A7-9D67-1DFFBC9AAF24}" dt="2025-01-09T23:51:00.167" v="1324" actId="1076"/>
          <ac:spMkLst>
            <pc:docMk/>
            <pc:sldMk cId="1924070366" sldId="527"/>
            <ac:spMk id="48" creationId="{9A7BBA3D-3E92-4EF4-3CF0-04F0012E1BDD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2:26.374" v="1338"/>
        <pc:sldMkLst>
          <pc:docMk/>
          <pc:sldMk cId="1125490800" sldId="528"/>
        </pc:sldMkLst>
        <pc:spChg chg="mod">
          <ac:chgData name="shery tawfeeq" userId="19a96e0e89ed5f52" providerId="LiveId" clId="{3C9F08B2-26DB-48A7-9D67-1DFFBC9AAF24}" dt="2025-01-09T23:52:15.166" v="1337" actId="1076"/>
          <ac:spMkLst>
            <pc:docMk/>
            <pc:sldMk cId="1125490800" sldId="528"/>
            <ac:spMk id="48" creationId="{68C0891A-1A34-A4BA-338A-CF519E24635A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5:49.804" v="1370"/>
        <pc:sldMkLst>
          <pc:docMk/>
          <pc:sldMk cId="1304799947" sldId="529"/>
        </pc:sldMkLst>
        <pc:spChg chg="mod">
          <ac:chgData name="shery tawfeeq" userId="19a96e0e89ed5f52" providerId="LiveId" clId="{3C9F08B2-26DB-48A7-9D67-1DFFBC9AAF24}" dt="2025-01-09T23:55:34.095" v="1369" actId="14100"/>
          <ac:spMkLst>
            <pc:docMk/>
            <pc:sldMk cId="1304799947" sldId="529"/>
            <ac:spMk id="8" creationId="{E74F1E17-14E6-66E3-0110-70AF33CEDCA2}"/>
          </ac:spMkLst>
        </pc:spChg>
        <pc:spChg chg="mod">
          <ac:chgData name="shery tawfeeq" userId="19a96e0e89ed5f52" providerId="LiveId" clId="{3C9F08B2-26DB-48A7-9D67-1DFFBC9AAF24}" dt="2025-01-09T23:55:13.231" v="1362"/>
          <ac:spMkLst>
            <pc:docMk/>
            <pc:sldMk cId="1304799947" sldId="529"/>
            <ac:spMk id="48" creationId="{C0290E9C-DD36-DEF5-0D49-8F36288CD08A}"/>
          </ac:spMkLst>
        </pc:spChg>
      </pc:sldChg>
      <pc:sldChg chg="addSp delSp modSp add mod ord delAnim modAnim">
        <pc:chgData name="shery tawfeeq" userId="19a96e0e89ed5f52" providerId="LiveId" clId="{3C9F08B2-26DB-48A7-9D67-1DFFBC9AAF24}" dt="2025-01-09T23:54:54.523" v="1357"/>
        <pc:sldMkLst>
          <pc:docMk/>
          <pc:sldMk cId="2411823110" sldId="530"/>
        </pc:sldMkLst>
        <pc:spChg chg="mod">
          <ac:chgData name="shery tawfeeq" userId="19a96e0e89ed5f52" providerId="LiveId" clId="{3C9F08B2-26DB-48A7-9D67-1DFFBC9AAF24}" dt="2025-01-09T23:54:23.790" v="1355"/>
          <ac:spMkLst>
            <pc:docMk/>
            <pc:sldMk cId="2411823110" sldId="530"/>
            <ac:spMk id="41" creationId="{EE0F6F2D-E848-7ABE-ED2D-0A56857E0C8E}"/>
          </ac:spMkLst>
        </pc:spChg>
        <pc:picChg chg="add mod">
          <ac:chgData name="shery tawfeeq" userId="19a96e0e89ed5f52" providerId="LiveId" clId="{3C9F08B2-26DB-48A7-9D67-1DFFBC9AAF24}" dt="2025-01-09T23:54:54.523" v="1357"/>
          <ac:picMkLst>
            <pc:docMk/>
            <pc:sldMk cId="2411823110" sldId="530"/>
            <ac:picMk id="7" creationId="{214A1629-F8B2-8149-5391-427E1DBF48C3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57:40.384" v="1388"/>
        <pc:sldMkLst>
          <pc:docMk/>
          <pc:sldMk cId="126941361" sldId="531"/>
        </pc:sldMkLst>
        <pc:spChg chg="mod">
          <ac:chgData name="shery tawfeeq" userId="19a96e0e89ed5f52" providerId="LiveId" clId="{3C9F08B2-26DB-48A7-9D67-1DFFBC9AAF24}" dt="2025-01-09T23:57:15.299" v="1384"/>
          <ac:spMkLst>
            <pc:docMk/>
            <pc:sldMk cId="126941361" sldId="531"/>
            <ac:spMk id="48" creationId="{C8D55D73-F67E-1FBA-AF3E-5B5DF66E3AE1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8:13.403" v="1395"/>
        <pc:sldMkLst>
          <pc:docMk/>
          <pc:sldMk cId="1036844852" sldId="532"/>
        </pc:sldMkLst>
        <pc:spChg chg="mod">
          <ac:chgData name="shery tawfeeq" userId="19a96e0e89ed5f52" providerId="LiveId" clId="{3C9F08B2-26DB-48A7-9D67-1DFFBC9AAF24}" dt="2025-01-09T23:58:01.399" v="1393"/>
          <ac:spMkLst>
            <pc:docMk/>
            <pc:sldMk cId="1036844852" sldId="532"/>
            <ac:spMk id="24" creationId="{60F12E6D-F552-D52B-199F-9F85244A1303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9:20.424" v="1402"/>
        <pc:sldMkLst>
          <pc:docMk/>
          <pc:sldMk cId="3008303037" sldId="533"/>
        </pc:sldMkLst>
        <pc:spChg chg="mod">
          <ac:chgData name="shery tawfeeq" userId="19a96e0e89ed5f52" providerId="LiveId" clId="{3C9F08B2-26DB-48A7-9D67-1DFFBC9AAF24}" dt="2025-01-09T23:58:58.277" v="1400"/>
          <ac:spMkLst>
            <pc:docMk/>
            <pc:sldMk cId="3008303037" sldId="533"/>
            <ac:spMk id="48" creationId="{44E959DF-F236-BEE4-BDD5-79F6D90F9E76}"/>
          </ac:spMkLst>
        </pc:spChg>
      </pc:sldChg>
      <pc:sldChg chg="addSp delSp modSp add mod delAnim modAnim">
        <pc:chgData name="shery tawfeeq" userId="19a96e0e89ed5f52" providerId="LiveId" clId="{3C9F08B2-26DB-48A7-9D67-1DFFBC9AAF24}" dt="2025-01-10T00:00:29.416" v="1412"/>
        <pc:sldMkLst>
          <pc:docMk/>
          <pc:sldMk cId="235973499" sldId="534"/>
        </pc:sldMkLst>
      </pc:sldChg>
      <pc:sldChg chg="addSp delSp modSp add mod delAnim modAnim">
        <pc:chgData name="shery tawfeeq" userId="19a96e0e89ed5f52" providerId="LiveId" clId="{3C9F08B2-26DB-48A7-9D67-1DFFBC9AAF24}" dt="2025-01-10T00:01:01.432" v="1419"/>
        <pc:sldMkLst>
          <pc:docMk/>
          <pc:sldMk cId="1705267753" sldId="535"/>
        </pc:sldMkLst>
      </pc:sldChg>
      <pc:sldChg chg="delSp modSp add mod delAnim">
        <pc:chgData name="shery tawfeeq" userId="19a96e0e89ed5f52" providerId="LiveId" clId="{3C9F08B2-26DB-48A7-9D67-1DFFBC9AAF24}" dt="2025-01-10T18:38:48.031" v="1433" actId="20577"/>
        <pc:sldMkLst>
          <pc:docMk/>
          <pc:sldMk cId="159840516" sldId="536"/>
        </pc:sldMkLst>
        <pc:spChg chg="mod">
          <ac:chgData name="shery tawfeeq" userId="19a96e0e89ed5f52" providerId="LiveId" clId="{3C9F08B2-26DB-48A7-9D67-1DFFBC9AAF24}" dt="2025-01-10T18:38:48.031" v="1433" actId="20577"/>
          <ac:spMkLst>
            <pc:docMk/>
            <pc:sldMk cId="159840516" sldId="536"/>
            <ac:spMk id="7" creationId="{A80D7734-4222-A13A-A8D3-73D7F150D0E5}"/>
          </ac:spMkLst>
        </pc:spChg>
      </pc:sldChg>
      <pc:sldChg chg="add del">
        <pc:chgData name="shery tawfeeq" userId="19a96e0e89ed5f52" providerId="LiveId" clId="{3C9F08B2-26DB-48A7-9D67-1DFFBC9AAF24}" dt="2025-01-10T00:01:26.478" v="1420" actId="47"/>
        <pc:sldMkLst>
          <pc:docMk/>
          <pc:sldMk cId="1529492034" sldId="536"/>
        </pc:sldMkLst>
      </pc:sldChg>
    </pc:docChg>
  </pc:docChgLst>
  <pc:docChgLst>
    <pc:chgData name="shery tawfeeq" userId="19a96e0e89ed5f52" providerId="LiveId" clId="{6AB89B94-C90C-463A-957A-30968F8FABD9}"/>
    <pc:docChg chg="custSel modSld">
      <pc:chgData name="shery tawfeeq" userId="19a96e0e89ed5f52" providerId="LiveId" clId="{6AB89B94-C90C-463A-957A-30968F8FABD9}" dt="2025-01-07T19:00:44.667" v="21" actId="478"/>
      <pc:docMkLst>
        <pc:docMk/>
      </pc:docMkLst>
      <pc:sldChg chg="delSp mod modTransition delAnim">
        <pc:chgData name="shery tawfeeq" userId="19a96e0e89ed5f52" providerId="LiveId" clId="{6AB89B94-C90C-463A-957A-30968F8FABD9}" dt="2025-01-07T18:58:53.222" v="4" actId="478"/>
        <pc:sldMkLst>
          <pc:docMk/>
          <pc:sldMk cId="0" sldId="256"/>
        </pc:sldMkLst>
      </pc:sldChg>
      <pc:sldChg chg="delSp mod modTransition delAnim">
        <pc:chgData name="shery tawfeeq" userId="19a96e0e89ed5f52" providerId="LiveId" clId="{6AB89B94-C90C-463A-957A-30968F8FABD9}" dt="2025-01-07T18:58:36.672" v="2" actId="478"/>
        <pc:sldMkLst>
          <pc:docMk/>
          <pc:sldMk cId="0" sldId="271"/>
        </pc:sldMkLst>
      </pc:sldChg>
      <pc:sldChg chg="delSp mod modTransition delAnim">
        <pc:chgData name="shery tawfeeq" userId="19a96e0e89ed5f52" providerId="LiveId" clId="{6AB89B94-C90C-463A-957A-30968F8FABD9}" dt="2025-01-07T18:58:42.546" v="3" actId="478"/>
        <pc:sldMkLst>
          <pc:docMk/>
          <pc:sldMk cId="0" sldId="276"/>
        </pc:sldMkLst>
      </pc:sldChg>
      <pc:sldChg chg="delSp mod modTransition delAnim">
        <pc:chgData name="shery tawfeeq" userId="19a96e0e89ed5f52" providerId="LiveId" clId="{6AB89B94-C90C-463A-957A-30968F8FABD9}" dt="2025-01-07T19:00:44.667" v="21" actId="478"/>
        <pc:sldMkLst>
          <pc:docMk/>
          <pc:sldMk cId="0" sldId="303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306"/>
        </pc:sldMkLst>
      </pc:sldChg>
      <pc:sldChg chg="delSp mod modTransition delAnim">
        <pc:chgData name="shery tawfeeq" userId="19a96e0e89ed5f52" providerId="LiveId" clId="{6AB89B94-C90C-463A-957A-30968F8FABD9}" dt="2025-01-07T18:58:24.090" v="1" actId="478"/>
        <pc:sldMkLst>
          <pc:docMk/>
          <pc:sldMk cId="0" sldId="313"/>
        </pc:sldMkLst>
      </pc:sldChg>
      <pc:sldChg chg="delSp mod modTransition delAnim">
        <pc:chgData name="shery tawfeeq" userId="19a96e0e89ed5f52" providerId="LiveId" clId="{6AB89B94-C90C-463A-957A-30968F8FABD9}" dt="2025-01-07T19:00:34.232" v="20" actId="478"/>
        <pc:sldMkLst>
          <pc:docMk/>
          <pc:sldMk cId="0" sldId="349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480"/>
        </pc:sldMkLst>
      </pc:sldChg>
      <pc:sldChg chg="delSp mod modTransition delAnim">
        <pc:chgData name="shery tawfeeq" userId="19a96e0e89ed5f52" providerId="LiveId" clId="{6AB89B94-C90C-463A-957A-30968F8FABD9}" dt="2025-01-07T18:58:57.181" v="5" actId="478"/>
        <pc:sldMkLst>
          <pc:docMk/>
          <pc:sldMk cId="1584672584" sldId="496"/>
        </pc:sldMkLst>
      </pc:sldChg>
      <pc:sldChg chg="delSp mod modTransition delAnim">
        <pc:chgData name="shery tawfeeq" userId="19a96e0e89ed5f52" providerId="LiveId" clId="{6AB89B94-C90C-463A-957A-30968F8FABD9}" dt="2025-01-07T18:59:03.233" v="6" actId="478"/>
        <pc:sldMkLst>
          <pc:docMk/>
          <pc:sldMk cId="665929241" sldId="497"/>
        </pc:sldMkLst>
      </pc:sldChg>
      <pc:sldChg chg="delSp mod modTransition delAnim">
        <pc:chgData name="shery tawfeeq" userId="19a96e0e89ed5f52" providerId="LiveId" clId="{6AB89B94-C90C-463A-957A-30968F8FABD9}" dt="2025-01-07T18:59:11.467" v="7" actId="478"/>
        <pc:sldMkLst>
          <pc:docMk/>
          <pc:sldMk cId="1784990302" sldId="498"/>
        </pc:sldMkLst>
      </pc:sldChg>
      <pc:sldChg chg="delSp mod modTransition delAnim">
        <pc:chgData name="shery tawfeeq" userId="19a96e0e89ed5f52" providerId="LiveId" clId="{6AB89B94-C90C-463A-957A-30968F8FABD9}" dt="2025-01-07T18:59:18.115" v="8" actId="478"/>
        <pc:sldMkLst>
          <pc:docMk/>
          <pc:sldMk cId="526482925" sldId="499"/>
        </pc:sldMkLst>
      </pc:sldChg>
      <pc:sldChg chg="delSp mod modTransition delAnim">
        <pc:chgData name="shery tawfeeq" userId="19a96e0e89ed5f52" providerId="LiveId" clId="{6AB89B94-C90C-463A-957A-30968F8FABD9}" dt="2025-01-07T18:59:22.090" v="9" actId="478"/>
        <pc:sldMkLst>
          <pc:docMk/>
          <pc:sldMk cId="624478510" sldId="500"/>
        </pc:sldMkLst>
      </pc:sldChg>
      <pc:sldChg chg="delSp mod modTransition delAnim">
        <pc:chgData name="shery tawfeeq" userId="19a96e0e89ed5f52" providerId="LiveId" clId="{6AB89B94-C90C-463A-957A-30968F8FABD9}" dt="2025-01-07T18:59:33.365" v="10" actId="478"/>
        <pc:sldMkLst>
          <pc:docMk/>
          <pc:sldMk cId="2252565313" sldId="501"/>
        </pc:sldMkLst>
      </pc:sldChg>
      <pc:sldChg chg="delSp mod modTransition delAnim">
        <pc:chgData name="shery tawfeeq" userId="19a96e0e89ed5f52" providerId="LiveId" clId="{6AB89B94-C90C-463A-957A-30968F8FABD9}" dt="2025-01-07T18:59:38.286" v="11" actId="478"/>
        <pc:sldMkLst>
          <pc:docMk/>
          <pc:sldMk cId="1826110906" sldId="502"/>
        </pc:sldMkLst>
      </pc:sldChg>
      <pc:sldChg chg="delSp mod modTransition delAnim">
        <pc:chgData name="shery tawfeeq" userId="19a96e0e89ed5f52" providerId="LiveId" clId="{6AB89B94-C90C-463A-957A-30968F8FABD9}" dt="2025-01-07T18:59:43.152" v="12" actId="478"/>
        <pc:sldMkLst>
          <pc:docMk/>
          <pc:sldMk cId="3623418779" sldId="503"/>
        </pc:sldMkLst>
      </pc:sldChg>
      <pc:sldChg chg="delSp mod modTransition delAnim">
        <pc:chgData name="shery tawfeeq" userId="19a96e0e89ed5f52" providerId="LiveId" clId="{6AB89B94-C90C-463A-957A-30968F8FABD9}" dt="2025-01-07T18:59:48.610" v="13" actId="478"/>
        <pc:sldMkLst>
          <pc:docMk/>
          <pc:sldMk cId="262867761" sldId="504"/>
        </pc:sldMkLst>
      </pc:sldChg>
      <pc:sldChg chg="delSp mod modTransition delAnim">
        <pc:chgData name="shery tawfeeq" userId="19a96e0e89ed5f52" providerId="LiveId" clId="{6AB89B94-C90C-463A-957A-30968F8FABD9}" dt="2025-01-07T18:59:53.754" v="14" actId="478"/>
        <pc:sldMkLst>
          <pc:docMk/>
          <pc:sldMk cId="3225467422" sldId="505"/>
        </pc:sldMkLst>
      </pc:sldChg>
      <pc:sldChg chg="delSp mod modTransition delAnim">
        <pc:chgData name="shery tawfeeq" userId="19a96e0e89ed5f52" providerId="LiveId" clId="{6AB89B94-C90C-463A-957A-30968F8FABD9}" dt="2025-01-07T18:59:58.726" v="15" actId="478"/>
        <pc:sldMkLst>
          <pc:docMk/>
          <pc:sldMk cId="1752650320" sldId="506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1641786519" sldId="507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4263090570" sldId="508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3544253025" sldId="509"/>
        </pc:sldMkLst>
      </pc:sldChg>
      <pc:sldChg chg="delSp mod modTransition delAnim">
        <pc:chgData name="shery tawfeeq" userId="19a96e0e89ed5f52" providerId="LiveId" clId="{6AB89B94-C90C-463A-957A-30968F8FABD9}" dt="2025-01-07T19:00:11.654" v="16" actId="478"/>
        <pc:sldMkLst>
          <pc:docMk/>
          <pc:sldMk cId="2413712043" sldId="510"/>
        </pc:sldMkLst>
      </pc:sldChg>
      <pc:sldChg chg="delSp mod modTransition delAnim">
        <pc:chgData name="shery tawfeeq" userId="19a96e0e89ed5f52" providerId="LiveId" clId="{6AB89B94-C90C-463A-957A-30968F8FABD9}" dt="2025-01-07T19:00:21.598" v="17" actId="478"/>
        <pc:sldMkLst>
          <pc:docMk/>
          <pc:sldMk cId="1961407119" sldId="511"/>
        </pc:sldMkLst>
      </pc:sldChg>
      <pc:sldChg chg="delSp mod modTransition delAnim">
        <pc:chgData name="shery tawfeeq" userId="19a96e0e89ed5f52" providerId="LiveId" clId="{6AB89B94-C90C-463A-957A-30968F8FABD9}" dt="2025-01-07T19:00:25.950" v="18" actId="478"/>
        <pc:sldMkLst>
          <pc:docMk/>
          <pc:sldMk cId="874361575" sldId="512"/>
        </pc:sldMkLst>
      </pc:sldChg>
      <pc:sldChg chg="delSp mod modTransition delAnim">
        <pc:chgData name="shery tawfeeq" userId="19a96e0e89ed5f52" providerId="LiveId" clId="{6AB89B94-C90C-463A-957A-30968F8FABD9}" dt="2025-01-07T19:00:30.241" v="19" actId="478"/>
        <pc:sldMkLst>
          <pc:docMk/>
          <pc:sldMk cId="3979150165" sldId="513"/>
        </pc:sldMkLst>
      </pc:sldChg>
    </pc:docChg>
  </pc:docChgLst>
  <pc:docChgLst>
    <pc:chgData name="shery tawfeeq" userId="19a96e0e89ed5f52" providerId="LiveId" clId="{5A872798-FE61-4E27-A3A0-331FF5AA8608}"/>
    <pc:docChg chg="undo redo custSel addSld delSld modSld sldOrd modSection">
      <pc:chgData name="shery tawfeeq" userId="19a96e0e89ed5f52" providerId="LiveId" clId="{5A872798-FE61-4E27-A3A0-331FF5AA8608}" dt="2025-01-13T14:30:42.351" v="624"/>
      <pc:docMkLst>
        <pc:docMk/>
      </pc:docMkLst>
      <pc:sldChg chg="modSp mod">
        <pc:chgData name="shery tawfeeq" userId="19a96e0e89ed5f52" providerId="LiveId" clId="{5A872798-FE61-4E27-A3A0-331FF5AA8608}" dt="2025-01-10T18:42:09.341" v="10" actId="20577"/>
        <pc:sldMkLst>
          <pc:docMk/>
          <pc:sldMk cId="0" sldId="276"/>
        </pc:sldMkLst>
        <pc:spChg chg="mod">
          <ac:chgData name="shery tawfeeq" userId="19a96e0e89ed5f52" providerId="LiveId" clId="{5A872798-FE61-4E27-A3A0-331FF5AA8608}" dt="2025-01-10T18:41:52.368" v="7" actId="14100"/>
          <ac:spMkLst>
            <pc:docMk/>
            <pc:sldMk cId="0" sldId="276"/>
            <ac:spMk id="25" creationId="{00000000-0000-0000-0000-000000000000}"/>
          </ac:spMkLst>
        </pc:spChg>
        <pc:spChg chg="mod">
          <ac:chgData name="shery tawfeeq" userId="19a96e0e89ed5f52" providerId="LiveId" clId="{5A872798-FE61-4E27-A3A0-331FF5AA8608}" dt="2025-01-10T18:42:09.341" v="10" actId="20577"/>
          <ac:spMkLst>
            <pc:docMk/>
            <pc:sldMk cId="0" sldId="276"/>
            <ac:spMk id="48" creationId="{00000000-0000-0000-0000-000000000000}"/>
          </ac:spMkLst>
        </pc:spChg>
      </pc:sldChg>
      <pc:sldChg chg="addSp modSp">
        <pc:chgData name="shery tawfeeq" userId="19a96e0e89ed5f52" providerId="LiveId" clId="{5A872798-FE61-4E27-A3A0-331FF5AA8608}" dt="2025-01-13T14:30:42.351" v="624"/>
        <pc:sldMkLst>
          <pc:docMk/>
          <pc:sldMk cId="0" sldId="303"/>
        </pc:sldMkLst>
        <pc:picChg chg="add mod">
          <ac:chgData name="shery tawfeeq" userId="19a96e0e89ed5f52" providerId="LiveId" clId="{5A872798-FE61-4E27-A3A0-331FF5AA8608}" dt="2025-01-13T14:30:42.351" v="624"/>
          <ac:picMkLst>
            <pc:docMk/>
            <pc:sldMk cId="0" sldId="303"/>
            <ac:picMk id="10" creationId="{9319B3C8-8187-DD7E-75BC-71201E4C32D9}"/>
          </ac:picMkLst>
        </pc:picChg>
      </pc:sldChg>
      <pc:sldChg chg="addSp delSp modSp mod modTransition modAnim">
        <pc:chgData name="shery tawfeeq" userId="19a96e0e89ed5f52" providerId="LiveId" clId="{5A872798-FE61-4E27-A3A0-331FF5AA8608}" dt="2025-01-13T14:26:49.814" v="615"/>
        <pc:sldMkLst>
          <pc:docMk/>
          <pc:sldMk cId="0" sldId="306"/>
        </pc:sldMkLst>
        <pc:picChg chg="add del mod">
          <ac:chgData name="shery tawfeeq" userId="19a96e0e89ed5f52" providerId="LiveId" clId="{5A872798-FE61-4E27-A3A0-331FF5AA8608}" dt="2025-01-13T14:26:21.608" v="614"/>
          <ac:picMkLst>
            <pc:docMk/>
            <pc:sldMk cId="0" sldId="306"/>
            <ac:picMk id="7" creationId="{5F0978D2-A825-4646-F467-FAF37A51B20A}"/>
          </ac:picMkLst>
        </pc:picChg>
        <pc:picChg chg="add del mod ord">
          <ac:chgData name="shery tawfeeq" userId="19a96e0e89ed5f52" providerId="LiveId" clId="{5A872798-FE61-4E27-A3A0-331FF5AA8608}" dt="2025-01-13T14:26:49.814" v="615"/>
          <ac:picMkLst>
            <pc:docMk/>
            <pc:sldMk cId="0" sldId="306"/>
            <ac:picMk id="14" creationId="{7BE85499-EB42-B125-4FEC-5CBDF5CBE32A}"/>
          </ac:picMkLst>
        </pc:picChg>
        <pc:picChg chg="add mod">
          <ac:chgData name="shery tawfeeq" userId="19a96e0e89ed5f52" providerId="LiveId" clId="{5A872798-FE61-4E27-A3A0-331FF5AA8608}" dt="2025-01-13T14:26:49.814" v="615"/>
          <ac:picMkLst>
            <pc:docMk/>
            <pc:sldMk cId="0" sldId="306"/>
            <ac:picMk id="15" creationId="{1BC06001-C7E5-F41C-BA91-84EEEE9968CB}"/>
          </ac:picMkLst>
        </pc:picChg>
      </pc:sldChg>
      <pc:sldChg chg="addSp delSp modSp mod modTransition modAnim">
        <pc:chgData name="shery tawfeeq" userId="19a96e0e89ed5f52" providerId="LiveId" clId="{5A872798-FE61-4E27-A3A0-331FF5AA8608}" dt="2025-01-13T14:30:24.190" v="623"/>
        <pc:sldMkLst>
          <pc:docMk/>
          <pc:sldMk cId="0" sldId="349"/>
        </pc:sldMkLst>
        <pc:picChg chg="add del mod">
          <ac:chgData name="shery tawfeeq" userId="19a96e0e89ed5f52" providerId="LiveId" clId="{5A872798-FE61-4E27-A3A0-331FF5AA8608}" dt="2025-01-13T14:29:37.591" v="619"/>
          <ac:picMkLst>
            <pc:docMk/>
            <pc:sldMk cId="0" sldId="349"/>
            <ac:picMk id="5" creationId="{C5EAF471-0AE9-D3F6-A5E6-12439EC35EC6}"/>
          </ac:picMkLst>
        </pc:picChg>
        <pc:picChg chg="add del mod ord">
          <ac:chgData name="shery tawfeeq" userId="19a96e0e89ed5f52" providerId="LiveId" clId="{5A872798-FE61-4E27-A3A0-331FF5AA8608}" dt="2025-01-13T14:29:49.005" v="620"/>
          <ac:picMkLst>
            <pc:docMk/>
            <pc:sldMk cId="0" sldId="349"/>
            <ac:picMk id="8" creationId="{B400B048-5E9D-3EAC-637C-C41681278E7C}"/>
          </ac:picMkLst>
        </pc:picChg>
        <pc:picChg chg="add del mod">
          <ac:chgData name="shery tawfeeq" userId="19a96e0e89ed5f52" providerId="LiveId" clId="{5A872798-FE61-4E27-A3A0-331FF5AA8608}" dt="2025-01-13T14:29:51.524" v="622"/>
          <ac:picMkLst>
            <pc:docMk/>
            <pc:sldMk cId="0" sldId="349"/>
            <ac:picMk id="11" creationId="{3AB03331-FBB7-17E8-FDC9-2762C22A0F64}"/>
          </ac:picMkLst>
        </pc:picChg>
        <pc:picChg chg="add del mod ord">
          <ac:chgData name="shery tawfeeq" userId="19a96e0e89ed5f52" providerId="LiveId" clId="{5A872798-FE61-4E27-A3A0-331FF5AA8608}" dt="2025-01-13T14:30:24.190" v="623"/>
          <ac:picMkLst>
            <pc:docMk/>
            <pc:sldMk cId="0" sldId="349"/>
            <ac:picMk id="16" creationId="{1F1C733D-E6EA-925A-EF6B-EDB977FD93AE}"/>
          </ac:picMkLst>
        </pc:picChg>
        <pc:picChg chg="add mod">
          <ac:chgData name="shery tawfeeq" userId="19a96e0e89ed5f52" providerId="LiveId" clId="{5A872798-FE61-4E27-A3A0-331FF5AA8608}" dt="2025-01-13T14:30:24.190" v="623"/>
          <ac:picMkLst>
            <pc:docMk/>
            <pc:sldMk cId="0" sldId="349"/>
            <ac:picMk id="17" creationId="{12151198-D0C6-F199-97E6-EC34F3952566}"/>
          </ac:picMkLst>
        </pc:picChg>
      </pc:sldChg>
      <pc:sldChg chg="addSp delSp modSp mod modTransition delAnim modAnim">
        <pc:chgData name="shery tawfeeq" userId="19a96e0e89ed5f52" providerId="LiveId" clId="{5A872798-FE61-4E27-A3A0-331FF5AA8608}" dt="2025-01-12T15:02:10.361" v="583"/>
        <pc:sldMkLst>
          <pc:docMk/>
          <pc:sldMk cId="0" sldId="480"/>
        </pc:sldMkLst>
        <pc:picChg chg="del">
          <ac:chgData name="shery tawfeeq" userId="19a96e0e89ed5f52" providerId="LiveId" clId="{5A872798-FE61-4E27-A3A0-331FF5AA8608}" dt="2025-01-12T14:53:18.598" v="564" actId="478"/>
          <ac:picMkLst>
            <pc:docMk/>
            <pc:sldMk cId="0" sldId="480"/>
            <ac:picMk id="2" creationId="{487F1D04-69E9-EF14-A81B-C988612999A2}"/>
          </ac:picMkLst>
        </pc:picChg>
        <pc:picChg chg="add del mod">
          <ac:chgData name="shery tawfeeq" userId="19a96e0e89ed5f52" providerId="LiveId" clId="{5A872798-FE61-4E27-A3A0-331FF5AA8608}" dt="2025-01-12T14:57:04.589" v="567"/>
          <ac:picMkLst>
            <pc:docMk/>
            <pc:sldMk cId="0" sldId="480"/>
            <ac:picMk id="9" creationId="{6B618661-3B76-90D9-2EA5-CB41779E35AD}"/>
          </ac:picMkLst>
        </pc:picChg>
        <pc:picChg chg="add del mod ord">
          <ac:chgData name="shery tawfeeq" userId="19a96e0e89ed5f52" providerId="LiveId" clId="{5A872798-FE61-4E27-A3A0-331FF5AA8608}" dt="2025-01-12T14:57:16.955" v="568"/>
          <ac:picMkLst>
            <pc:docMk/>
            <pc:sldMk cId="0" sldId="480"/>
            <ac:picMk id="12" creationId="{963FE1F1-2540-AC1B-FCA7-BE1B4AE74900}"/>
          </ac:picMkLst>
        </pc:picChg>
        <pc:picChg chg="add del mod">
          <ac:chgData name="shery tawfeeq" userId="19a96e0e89ed5f52" providerId="LiveId" clId="{5A872798-FE61-4E27-A3A0-331FF5AA8608}" dt="2025-01-12T14:57:19.830" v="570"/>
          <ac:picMkLst>
            <pc:docMk/>
            <pc:sldMk cId="0" sldId="480"/>
            <ac:picMk id="13" creationId="{AE2CE654-C011-22B6-2F86-D2ECEB738D86}"/>
          </ac:picMkLst>
        </pc:picChg>
        <pc:picChg chg="add del mod ord">
          <ac:chgData name="shery tawfeeq" userId="19a96e0e89ed5f52" providerId="LiveId" clId="{5A872798-FE61-4E27-A3A0-331FF5AA8608}" dt="2025-01-12T14:58:24.216" v="571"/>
          <ac:picMkLst>
            <pc:docMk/>
            <pc:sldMk cId="0" sldId="480"/>
            <ac:picMk id="17" creationId="{0EBE5806-FB27-3FEF-55DE-5B98EFD3527A}"/>
          </ac:picMkLst>
        </pc:picChg>
        <pc:picChg chg="add del mod">
          <ac:chgData name="shery tawfeeq" userId="19a96e0e89ed5f52" providerId="LiveId" clId="{5A872798-FE61-4E27-A3A0-331FF5AA8608}" dt="2025-01-12T14:58:38.401" v="573"/>
          <ac:picMkLst>
            <pc:docMk/>
            <pc:sldMk cId="0" sldId="480"/>
            <ac:picMk id="19" creationId="{E2EE376C-4DD1-717B-F1F9-489E3ED92AB0}"/>
          </ac:picMkLst>
        </pc:picChg>
        <pc:picChg chg="add del mod ord">
          <ac:chgData name="shery tawfeeq" userId="19a96e0e89ed5f52" providerId="LiveId" clId="{5A872798-FE61-4E27-A3A0-331FF5AA8608}" dt="2025-01-12T15:00:12.931" v="574"/>
          <ac:picMkLst>
            <pc:docMk/>
            <pc:sldMk cId="0" sldId="480"/>
            <ac:picMk id="23" creationId="{1250EB23-4323-DA36-85A8-63546BBDA38F}"/>
          </ac:picMkLst>
        </pc:picChg>
        <pc:picChg chg="add del mod">
          <ac:chgData name="shery tawfeeq" userId="19a96e0e89ed5f52" providerId="LiveId" clId="{5A872798-FE61-4E27-A3A0-331FF5AA8608}" dt="2025-01-12T15:00:22.693" v="576"/>
          <ac:picMkLst>
            <pc:docMk/>
            <pc:sldMk cId="0" sldId="480"/>
            <ac:picMk id="24" creationId="{72112C61-7E19-9473-C699-936934FF4B97}"/>
          </ac:picMkLst>
        </pc:picChg>
        <pc:picChg chg="add del mod ord">
          <ac:chgData name="shery tawfeeq" userId="19a96e0e89ed5f52" providerId="LiveId" clId="{5A872798-FE61-4E27-A3A0-331FF5AA8608}" dt="2025-01-12T15:00:51.764" v="577"/>
          <ac:picMkLst>
            <pc:docMk/>
            <pc:sldMk cId="0" sldId="480"/>
            <ac:picMk id="27" creationId="{AF30CCF7-A2CB-FD68-E3E5-C8B5DC1EFE37}"/>
          </ac:picMkLst>
        </pc:picChg>
        <pc:picChg chg="add del mod">
          <ac:chgData name="shery tawfeeq" userId="19a96e0e89ed5f52" providerId="LiveId" clId="{5A872798-FE61-4E27-A3A0-331FF5AA8608}" dt="2025-01-12T15:00:54.607" v="579"/>
          <ac:picMkLst>
            <pc:docMk/>
            <pc:sldMk cId="0" sldId="480"/>
            <ac:picMk id="28" creationId="{F14DB627-F1FB-CE05-B19D-CCE3B833161D}"/>
          </ac:picMkLst>
        </pc:picChg>
        <pc:picChg chg="add del mod ord">
          <ac:chgData name="shery tawfeeq" userId="19a96e0e89ed5f52" providerId="LiveId" clId="{5A872798-FE61-4E27-A3A0-331FF5AA8608}" dt="2025-01-12T15:01:11.767" v="580"/>
          <ac:picMkLst>
            <pc:docMk/>
            <pc:sldMk cId="0" sldId="480"/>
            <ac:picMk id="32" creationId="{D1E443FB-6D7D-0A21-1E65-CD462FD1F16B}"/>
          </ac:picMkLst>
        </pc:picChg>
        <pc:picChg chg="add del mod">
          <ac:chgData name="shery tawfeeq" userId="19a96e0e89ed5f52" providerId="LiveId" clId="{5A872798-FE61-4E27-A3A0-331FF5AA8608}" dt="2025-01-12T15:01:14.313" v="582"/>
          <ac:picMkLst>
            <pc:docMk/>
            <pc:sldMk cId="0" sldId="480"/>
            <ac:picMk id="33" creationId="{7B17CD77-A842-A6CF-3266-0B665B841C39}"/>
          </ac:picMkLst>
        </pc:picChg>
        <pc:picChg chg="add del mod ord">
          <ac:chgData name="shery tawfeeq" userId="19a96e0e89ed5f52" providerId="LiveId" clId="{5A872798-FE61-4E27-A3A0-331FF5AA8608}" dt="2025-01-12T15:02:10.361" v="583"/>
          <ac:picMkLst>
            <pc:docMk/>
            <pc:sldMk cId="0" sldId="480"/>
            <ac:picMk id="37" creationId="{A2EC2836-FC47-903A-37D6-60C573410DCB}"/>
          </ac:picMkLst>
        </pc:picChg>
        <pc:picChg chg="add mod">
          <ac:chgData name="shery tawfeeq" userId="19a96e0e89ed5f52" providerId="LiveId" clId="{5A872798-FE61-4E27-A3A0-331FF5AA8608}" dt="2025-01-12T15:02:10.361" v="583"/>
          <ac:picMkLst>
            <pc:docMk/>
            <pc:sldMk cId="0" sldId="480"/>
            <ac:picMk id="38" creationId="{0B32B285-F5F2-6036-35A2-53A46FA24133}"/>
          </ac:picMkLst>
        </pc:picChg>
      </pc:sldChg>
      <pc:sldChg chg="addSp modSp mod">
        <pc:chgData name="shery tawfeeq" userId="19a96e0e89ed5f52" providerId="LiveId" clId="{5A872798-FE61-4E27-A3A0-331FF5AA8608}" dt="2025-01-10T18:45:13.417" v="20" actId="14100"/>
        <pc:sldMkLst>
          <pc:docMk/>
          <pc:sldMk cId="526482925" sldId="499"/>
        </pc:sldMkLst>
        <pc:spChg chg="add mod">
          <ac:chgData name="shery tawfeeq" userId="19a96e0e89ed5f52" providerId="LiveId" clId="{5A872798-FE61-4E27-A3A0-331FF5AA8608}" dt="2025-01-10T18:44:44.039" v="17" actId="1076"/>
          <ac:spMkLst>
            <pc:docMk/>
            <pc:sldMk cId="526482925" sldId="499"/>
            <ac:spMk id="3" creationId="{2C97E943-19EB-E036-5FCF-DC927A1DE9F6}"/>
          </ac:spMkLst>
        </pc:spChg>
        <pc:spChg chg="mod">
          <ac:chgData name="shery tawfeeq" userId="19a96e0e89ed5f52" providerId="LiveId" clId="{5A872798-FE61-4E27-A3A0-331FF5AA8608}" dt="2025-01-10T18:45:13.417" v="20" actId="14100"/>
          <ac:spMkLst>
            <pc:docMk/>
            <pc:sldMk cId="526482925" sldId="499"/>
            <ac:spMk id="6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5:49.841" v="22" actId="1076"/>
        <pc:sldMkLst>
          <pc:docMk/>
          <pc:sldMk cId="2252565313" sldId="501"/>
        </pc:sldMkLst>
        <pc:spChg chg="mod">
          <ac:chgData name="shery tawfeeq" userId="19a96e0e89ed5f52" providerId="LiveId" clId="{5A872798-FE61-4E27-A3A0-331FF5AA8608}" dt="2025-01-10T18:45:49.841" v="22" actId="1076"/>
          <ac:spMkLst>
            <pc:docMk/>
            <pc:sldMk cId="2252565313" sldId="501"/>
            <ac:spMk id="24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6:12.607" v="24" actId="1076"/>
        <pc:sldMkLst>
          <pc:docMk/>
          <pc:sldMk cId="1826110906" sldId="502"/>
        </pc:sldMkLst>
        <pc:spChg chg="mod">
          <ac:chgData name="shery tawfeeq" userId="19a96e0e89ed5f52" providerId="LiveId" clId="{5A872798-FE61-4E27-A3A0-331FF5AA8608}" dt="2025-01-10T18:46:12.607" v="24" actId="1076"/>
          <ac:spMkLst>
            <pc:docMk/>
            <pc:sldMk cId="1826110906" sldId="502"/>
            <ac:spMk id="48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6:49.386" v="30" actId="1076"/>
        <pc:sldMkLst>
          <pc:docMk/>
          <pc:sldMk cId="3225467422" sldId="505"/>
        </pc:sldMkLst>
        <pc:spChg chg="mod">
          <ac:chgData name="shery tawfeeq" userId="19a96e0e89ed5f52" providerId="LiveId" clId="{5A872798-FE61-4E27-A3A0-331FF5AA8608}" dt="2025-01-10T18:46:49.386" v="30" actId="1076"/>
          <ac:spMkLst>
            <pc:docMk/>
            <pc:sldMk cId="3225467422" sldId="505"/>
            <ac:spMk id="48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7:44.035" v="36" actId="115"/>
        <pc:sldMkLst>
          <pc:docMk/>
          <pc:sldMk cId="1752650320" sldId="506"/>
        </pc:sldMkLst>
        <pc:spChg chg="mod">
          <ac:chgData name="shery tawfeeq" userId="19a96e0e89ed5f52" providerId="LiveId" clId="{5A872798-FE61-4E27-A3A0-331FF5AA8608}" dt="2025-01-10T18:47:44.035" v="36" actId="115"/>
          <ac:spMkLst>
            <pc:docMk/>
            <pc:sldMk cId="1752650320" sldId="506"/>
            <ac:spMk id="24" creationId="{00000000-0000-0000-0000-000000000000}"/>
          </ac:spMkLst>
        </pc:spChg>
      </pc:sldChg>
      <pc:sldChg chg="addSp delSp modSp mod modTransition delAnim modAnim">
        <pc:chgData name="shery tawfeeq" userId="19a96e0e89ed5f52" providerId="LiveId" clId="{5A872798-FE61-4E27-A3A0-331FF5AA8608}" dt="2025-01-12T15:05:24.546" v="588"/>
        <pc:sldMkLst>
          <pc:docMk/>
          <pc:sldMk cId="359579479" sldId="514"/>
        </pc:sldMkLst>
        <pc:picChg chg="del">
          <ac:chgData name="shery tawfeeq" userId="19a96e0e89ed5f52" providerId="LiveId" clId="{5A872798-FE61-4E27-A3A0-331FF5AA8608}" dt="2025-01-12T15:03:57.049" v="584" actId="478"/>
          <ac:picMkLst>
            <pc:docMk/>
            <pc:sldMk cId="359579479" sldId="514"/>
            <ac:picMk id="8" creationId="{26EE6939-9ED7-0929-0AA0-BE1D45ABAE3C}"/>
          </ac:picMkLst>
        </pc:picChg>
        <pc:picChg chg="add del mod">
          <ac:chgData name="shery tawfeeq" userId="19a96e0e89ed5f52" providerId="LiveId" clId="{5A872798-FE61-4E27-A3A0-331FF5AA8608}" dt="2025-01-12T15:04:26.580" v="587"/>
          <ac:picMkLst>
            <pc:docMk/>
            <pc:sldMk cId="359579479" sldId="514"/>
            <ac:picMk id="20" creationId="{4BB37B57-4A53-E3A3-2780-3008B4BAF3AE}"/>
          </ac:picMkLst>
        </pc:picChg>
        <pc:picChg chg="add del mod ord">
          <ac:chgData name="shery tawfeeq" userId="19a96e0e89ed5f52" providerId="LiveId" clId="{5A872798-FE61-4E27-A3A0-331FF5AA8608}" dt="2025-01-12T15:05:24.546" v="588"/>
          <ac:picMkLst>
            <pc:docMk/>
            <pc:sldMk cId="359579479" sldId="514"/>
            <ac:picMk id="23" creationId="{0E28A01D-5DE3-3F87-7379-1B1E5A958937}"/>
          </ac:picMkLst>
        </pc:picChg>
        <pc:picChg chg="add mod">
          <ac:chgData name="shery tawfeeq" userId="19a96e0e89ed5f52" providerId="LiveId" clId="{5A872798-FE61-4E27-A3A0-331FF5AA8608}" dt="2025-01-12T15:05:24.546" v="588"/>
          <ac:picMkLst>
            <pc:docMk/>
            <pc:sldMk cId="359579479" sldId="514"/>
            <ac:picMk id="24" creationId="{B8E482FE-AFA7-2A5A-B242-63B5CEAC771B}"/>
          </ac:picMkLst>
        </pc:picChg>
      </pc:sldChg>
      <pc:sldChg chg="addSp delSp modSp mod delAnim">
        <pc:chgData name="shery tawfeeq" userId="19a96e0e89ed5f52" providerId="LiveId" clId="{5A872798-FE61-4E27-A3A0-331FF5AA8608}" dt="2025-01-12T15:19:42.451" v="589"/>
        <pc:sldMkLst>
          <pc:docMk/>
          <pc:sldMk cId="594902211" sldId="521"/>
        </pc:sldMkLst>
        <pc:spChg chg="mod">
          <ac:chgData name="shery tawfeeq" userId="19a96e0e89ed5f52" providerId="LiveId" clId="{5A872798-FE61-4E27-A3A0-331FF5AA8608}" dt="2025-01-10T19:06:00.796" v="110" actId="20577"/>
          <ac:spMkLst>
            <pc:docMk/>
            <pc:sldMk cId="594902211" sldId="521"/>
            <ac:spMk id="24" creationId="{E46BA5F9-2E3E-D6DF-2051-4C760CD48170}"/>
          </ac:spMkLst>
        </pc:spChg>
        <pc:spChg chg="mod">
          <ac:chgData name="shery tawfeeq" userId="19a96e0e89ed5f52" providerId="LiveId" clId="{5A872798-FE61-4E27-A3A0-331FF5AA8608}" dt="2025-01-10T19:04:21.504" v="101" actId="14100"/>
          <ac:spMkLst>
            <pc:docMk/>
            <pc:sldMk cId="594902211" sldId="521"/>
            <ac:spMk id="25" creationId="{6165E68B-B9DC-7D91-FA73-0FC8612F1EA7}"/>
          </ac:spMkLst>
        </pc:spChg>
        <pc:picChg chg="add mod">
          <ac:chgData name="shery tawfeeq" userId="19a96e0e89ed5f52" providerId="LiveId" clId="{5A872798-FE61-4E27-A3A0-331FF5AA8608}" dt="2025-01-12T15:19:42.451" v="589"/>
          <ac:picMkLst>
            <pc:docMk/>
            <pc:sldMk cId="594902211" sldId="521"/>
            <ac:picMk id="4" creationId="{4FED8A06-819B-737D-3401-E84B63AA0897}"/>
          </ac:picMkLst>
        </pc:picChg>
      </pc:sldChg>
      <pc:sldChg chg="addSp modSp mod">
        <pc:chgData name="shery tawfeeq" userId="19a96e0e89ed5f52" providerId="LiveId" clId="{5A872798-FE61-4E27-A3A0-331FF5AA8608}" dt="2025-01-10T18:52:29.736" v="81" actId="1036"/>
        <pc:sldMkLst>
          <pc:docMk/>
          <pc:sldMk cId="2633394226" sldId="523"/>
        </pc:sldMkLst>
        <pc:spChg chg="mod">
          <ac:chgData name="shery tawfeeq" userId="19a96e0e89ed5f52" providerId="LiveId" clId="{5A872798-FE61-4E27-A3A0-331FF5AA8608}" dt="2025-01-10T18:49:31.593" v="44" actId="207"/>
          <ac:spMkLst>
            <pc:docMk/>
            <pc:sldMk cId="2633394226" sldId="523"/>
            <ac:spMk id="48" creationId="{1C32891A-E0E2-8E71-B764-9A2646DF5891}"/>
          </ac:spMkLst>
        </pc:spChg>
        <pc:picChg chg="add mod">
          <ac:chgData name="shery tawfeeq" userId="19a96e0e89ed5f52" providerId="LiveId" clId="{5A872798-FE61-4E27-A3A0-331FF5AA8608}" dt="2025-01-10T18:52:29.736" v="81" actId="1036"/>
          <ac:picMkLst>
            <pc:docMk/>
            <pc:sldMk cId="2633394226" sldId="523"/>
            <ac:picMk id="1026" creationId="{24C74B55-6C4F-9333-110B-E1FBA870D632}"/>
          </ac:picMkLst>
        </pc:picChg>
      </pc:sldChg>
      <pc:sldChg chg="addSp delSp modSp mod ord delAnim">
        <pc:chgData name="shery tawfeeq" userId="19a96e0e89ed5f52" providerId="LiveId" clId="{5A872798-FE61-4E27-A3A0-331FF5AA8608}" dt="2025-01-13T13:50:42.832" v="596"/>
        <pc:sldMkLst>
          <pc:docMk/>
          <pc:sldMk cId="2545223606" sldId="524"/>
        </pc:sldMkLst>
        <pc:spChg chg="mod">
          <ac:chgData name="shery tawfeeq" userId="19a96e0e89ed5f52" providerId="LiveId" clId="{5A872798-FE61-4E27-A3A0-331FF5AA8608}" dt="2025-01-10T19:45:04.778" v="151" actId="1076"/>
          <ac:spMkLst>
            <pc:docMk/>
            <pc:sldMk cId="2545223606" sldId="524"/>
            <ac:spMk id="24" creationId="{9DC18236-A287-F375-E4BE-6DB3488E2DBF}"/>
          </ac:spMkLst>
        </pc:spChg>
        <pc:picChg chg="add mod">
          <ac:chgData name="shery tawfeeq" userId="19a96e0e89ed5f52" providerId="LiveId" clId="{5A872798-FE61-4E27-A3A0-331FF5AA8608}" dt="2025-01-13T13:50:42.832" v="596"/>
          <ac:picMkLst>
            <pc:docMk/>
            <pc:sldMk cId="2545223606" sldId="524"/>
            <ac:picMk id="8" creationId="{D00FF667-6B35-08C5-A6FA-69DB992CD612}"/>
          </ac:picMkLst>
        </pc:picChg>
      </pc:sldChg>
      <pc:sldChg chg="addSp delSp modSp mod delAnim">
        <pc:chgData name="shery tawfeeq" userId="19a96e0e89ed5f52" providerId="LiveId" clId="{5A872798-FE61-4E27-A3A0-331FF5AA8608}" dt="2025-01-13T13:59:43.916" v="598"/>
        <pc:sldMkLst>
          <pc:docMk/>
          <pc:sldMk cId="1169311992" sldId="525"/>
        </pc:sldMkLst>
        <pc:spChg chg="add del mod">
          <ac:chgData name="shery tawfeeq" userId="19a96e0e89ed5f52" providerId="LiveId" clId="{5A872798-FE61-4E27-A3A0-331FF5AA8608}" dt="2025-01-10T19:57:34.341" v="181" actId="207"/>
          <ac:spMkLst>
            <pc:docMk/>
            <pc:sldMk cId="1169311992" sldId="525"/>
            <ac:spMk id="24" creationId="{D8C633E8-8662-4503-2795-345266813F99}"/>
          </ac:spMkLst>
        </pc:spChg>
        <pc:picChg chg="add mod">
          <ac:chgData name="shery tawfeeq" userId="19a96e0e89ed5f52" providerId="LiveId" clId="{5A872798-FE61-4E27-A3A0-331FF5AA8608}" dt="2025-01-13T13:59:43.916" v="598"/>
          <ac:picMkLst>
            <pc:docMk/>
            <pc:sldMk cId="1169311992" sldId="525"/>
            <ac:picMk id="4" creationId="{80680A93-11C5-33B6-C68F-5A1C499310A0}"/>
          </ac:picMkLst>
        </pc:picChg>
      </pc:sldChg>
      <pc:sldChg chg="addSp delSp modSp mod delAnim">
        <pc:chgData name="shery tawfeeq" userId="19a96e0e89ed5f52" providerId="LiveId" clId="{5A872798-FE61-4E27-A3A0-331FF5AA8608}" dt="2025-01-13T14:10:48.146" v="604"/>
        <pc:sldMkLst>
          <pc:docMk/>
          <pc:sldMk cId="1045934183" sldId="526"/>
        </pc:sldMkLst>
        <pc:spChg chg="mod">
          <ac:chgData name="shery tawfeeq" userId="19a96e0e89ed5f52" providerId="LiveId" clId="{5A872798-FE61-4E27-A3A0-331FF5AA8608}" dt="2025-01-10T20:19:48.273" v="403" actId="14100"/>
          <ac:spMkLst>
            <pc:docMk/>
            <pc:sldMk cId="1045934183" sldId="526"/>
            <ac:spMk id="24" creationId="{5A3F3A2C-046A-7487-D189-6D0E17245EE7}"/>
          </ac:spMkLst>
        </pc:spChg>
        <pc:picChg chg="add mod">
          <ac:chgData name="shery tawfeeq" userId="19a96e0e89ed5f52" providerId="LiveId" clId="{5A872798-FE61-4E27-A3A0-331FF5AA8608}" dt="2025-01-13T14:10:48.146" v="604"/>
          <ac:picMkLst>
            <pc:docMk/>
            <pc:sldMk cId="1045934183" sldId="526"/>
            <ac:picMk id="8" creationId="{472CDF88-89EF-910B-2437-294241E98BB0}"/>
          </ac:picMkLst>
        </pc:picChg>
        <pc:picChg chg="add mod">
          <ac:chgData name="shery tawfeeq" userId="19a96e0e89ed5f52" providerId="LiveId" clId="{5A872798-FE61-4E27-A3A0-331FF5AA8608}" dt="2025-01-10T20:20:53.640" v="417" actId="1440"/>
          <ac:picMkLst>
            <pc:docMk/>
            <pc:sldMk cId="1045934183" sldId="526"/>
            <ac:picMk id="6148" creationId="{F3274D48-3983-B11C-48D9-BB7743CD65C6}"/>
          </ac:picMkLst>
        </pc:picChg>
      </pc:sldChg>
      <pc:sldChg chg="addSp delSp modSp mod delAnim">
        <pc:chgData name="shery tawfeeq" userId="19a96e0e89ed5f52" providerId="LiveId" clId="{5A872798-FE61-4E27-A3A0-331FF5AA8608}" dt="2025-01-13T13:56:05.350" v="597"/>
        <pc:sldMkLst>
          <pc:docMk/>
          <pc:sldMk cId="1924070366" sldId="527"/>
        </pc:sldMkLst>
        <pc:spChg chg="add mod">
          <ac:chgData name="shery tawfeeq" userId="19a96e0e89ed5f52" providerId="LiveId" clId="{5A872798-FE61-4E27-A3A0-331FF5AA8608}" dt="2025-01-10T19:58:40.913" v="189"/>
          <ac:spMkLst>
            <pc:docMk/>
            <pc:sldMk cId="1924070366" sldId="527"/>
            <ac:spMk id="3" creationId="{B11BCC22-03BA-6AB3-3AFC-54FEE1A4816D}"/>
          </ac:spMkLst>
        </pc:spChg>
        <pc:spChg chg="mod">
          <ac:chgData name="shery tawfeeq" userId="19a96e0e89ed5f52" providerId="LiveId" clId="{5A872798-FE61-4E27-A3A0-331FF5AA8608}" dt="2025-01-10T19:13:15.858" v="123" actId="207"/>
          <ac:spMkLst>
            <pc:docMk/>
            <pc:sldMk cId="1924070366" sldId="527"/>
            <ac:spMk id="48" creationId="{9A7BBA3D-3E92-4EF4-3CF0-04F0012E1BDD}"/>
          </ac:spMkLst>
        </pc:spChg>
        <pc:picChg chg="add mod">
          <ac:chgData name="shery tawfeeq" userId="19a96e0e89ed5f52" providerId="LiveId" clId="{5A872798-FE61-4E27-A3A0-331FF5AA8608}" dt="2025-01-13T13:56:05.350" v="597"/>
          <ac:picMkLst>
            <pc:docMk/>
            <pc:sldMk cId="1924070366" sldId="527"/>
            <ac:picMk id="9" creationId="{E1FE08F4-38AE-0346-1B6B-A1037AB35307}"/>
          </ac:picMkLst>
        </pc:picChg>
      </pc:sldChg>
      <pc:sldChg chg="addSp delSp modSp mod ord modTransition delAnim modAnim">
        <pc:chgData name="shery tawfeeq" userId="19a96e0e89ed5f52" providerId="LiveId" clId="{5A872798-FE61-4E27-A3A0-331FF5AA8608}" dt="2025-01-13T13:47:18.799" v="595"/>
        <pc:sldMkLst>
          <pc:docMk/>
          <pc:sldMk cId="1125490800" sldId="528"/>
        </pc:sldMkLst>
        <pc:spChg chg="add mod">
          <ac:chgData name="shery tawfeeq" userId="19a96e0e89ed5f52" providerId="LiveId" clId="{5A872798-FE61-4E27-A3A0-331FF5AA8608}" dt="2025-01-10T19:58:33.555" v="187"/>
          <ac:spMkLst>
            <pc:docMk/>
            <pc:sldMk cId="1125490800" sldId="528"/>
            <ac:spMk id="3" creationId="{5CE505A3-8576-6D0C-A37C-A584E57B21C1}"/>
          </ac:spMkLst>
        </pc:spChg>
        <pc:spChg chg="mod">
          <ac:chgData name="shery tawfeeq" userId="19a96e0e89ed5f52" providerId="LiveId" clId="{5A872798-FE61-4E27-A3A0-331FF5AA8608}" dt="2025-01-10T19:25:32.667" v="140" actId="207"/>
          <ac:spMkLst>
            <pc:docMk/>
            <pc:sldMk cId="1125490800" sldId="528"/>
            <ac:spMk id="48" creationId="{68C0891A-1A34-A4BA-338A-CF519E24635A}"/>
          </ac:spMkLst>
        </pc:spChg>
        <pc:picChg chg="add del mod">
          <ac:chgData name="shery tawfeeq" userId="19a96e0e89ed5f52" providerId="LiveId" clId="{5A872798-FE61-4E27-A3A0-331FF5AA8608}" dt="2025-01-13T13:44:53.344" v="592"/>
          <ac:picMkLst>
            <pc:docMk/>
            <pc:sldMk cId="1125490800" sldId="528"/>
            <ac:picMk id="13" creationId="{50C666CD-BCE1-EB28-AA69-642E0D39C67D}"/>
          </ac:picMkLst>
        </pc:picChg>
        <pc:picChg chg="add del mod">
          <ac:chgData name="shery tawfeeq" userId="19a96e0e89ed5f52" providerId="LiveId" clId="{5A872798-FE61-4E27-A3A0-331FF5AA8608}" dt="2025-01-13T13:45:07.176" v="594"/>
          <ac:picMkLst>
            <pc:docMk/>
            <pc:sldMk cId="1125490800" sldId="528"/>
            <ac:picMk id="14" creationId="{F14BF7E2-D310-5549-69B8-B310DC4108B3}"/>
          </ac:picMkLst>
        </pc:picChg>
        <pc:picChg chg="add del mod ord">
          <ac:chgData name="shery tawfeeq" userId="19a96e0e89ed5f52" providerId="LiveId" clId="{5A872798-FE61-4E27-A3A0-331FF5AA8608}" dt="2025-01-13T13:47:18.799" v="595"/>
          <ac:picMkLst>
            <pc:docMk/>
            <pc:sldMk cId="1125490800" sldId="528"/>
            <ac:picMk id="17" creationId="{C2606F2B-4162-2D4D-D15E-AAF1CCB6A10B}"/>
          </ac:picMkLst>
        </pc:picChg>
        <pc:picChg chg="add mod">
          <ac:chgData name="shery tawfeeq" userId="19a96e0e89ed5f52" providerId="LiveId" clId="{5A872798-FE61-4E27-A3A0-331FF5AA8608}" dt="2025-01-13T13:47:18.799" v="595"/>
          <ac:picMkLst>
            <pc:docMk/>
            <pc:sldMk cId="1125490800" sldId="528"/>
            <ac:picMk id="18" creationId="{87BB4131-0ECA-08FC-06E2-D47F74688B41}"/>
          </ac:picMkLst>
        </pc:picChg>
      </pc:sldChg>
      <pc:sldChg chg="addSp delSp modSp mod delAnim">
        <pc:chgData name="shery tawfeeq" userId="19a96e0e89ed5f52" providerId="LiveId" clId="{5A872798-FE61-4E27-A3A0-331FF5AA8608}" dt="2025-01-13T14:07:52.981" v="603"/>
        <pc:sldMkLst>
          <pc:docMk/>
          <pc:sldMk cId="1304799947" sldId="529"/>
        </pc:sldMkLst>
        <pc:spChg chg="mod">
          <ac:chgData name="shery tawfeeq" userId="19a96e0e89ed5f52" providerId="LiveId" clId="{5A872798-FE61-4E27-A3A0-331FF5AA8608}" dt="2025-01-10T20:23:04.378" v="433" actId="1035"/>
          <ac:spMkLst>
            <pc:docMk/>
            <pc:sldMk cId="1304799947" sldId="529"/>
            <ac:spMk id="48" creationId="{C0290E9C-DD36-DEF5-0D49-8F36288CD08A}"/>
          </ac:spMkLst>
        </pc:spChg>
        <pc:picChg chg="add mod">
          <ac:chgData name="shery tawfeeq" userId="19a96e0e89ed5f52" providerId="LiveId" clId="{5A872798-FE61-4E27-A3A0-331FF5AA8608}" dt="2025-01-13T14:07:52.981" v="603"/>
          <ac:picMkLst>
            <pc:docMk/>
            <pc:sldMk cId="1304799947" sldId="529"/>
            <ac:picMk id="4" creationId="{B3BA8857-8495-6A55-D50A-3C6CF4E99715}"/>
          </ac:picMkLst>
        </pc:picChg>
        <pc:picChg chg="add mod">
          <ac:chgData name="shery tawfeeq" userId="19a96e0e89ed5f52" providerId="LiveId" clId="{5A872798-FE61-4E27-A3A0-331FF5AA8608}" dt="2025-01-10T20:22:48.820" v="425" actId="1076"/>
          <ac:picMkLst>
            <pc:docMk/>
            <pc:sldMk cId="1304799947" sldId="529"/>
            <ac:picMk id="5122" creationId="{571C50D8-3399-67E9-11CE-7D9B821ECC39}"/>
          </ac:picMkLst>
        </pc:picChg>
      </pc:sldChg>
      <pc:sldChg chg="addSp delSp modSp mod delAnim">
        <pc:chgData name="shery tawfeeq" userId="19a96e0e89ed5f52" providerId="LiveId" clId="{5A872798-FE61-4E27-A3A0-331FF5AA8608}" dt="2025-01-13T14:21:21.666" v="610"/>
        <pc:sldMkLst>
          <pc:docMk/>
          <pc:sldMk cId="126941361" sldId="531"/>
        </pc:sldMkLst>
        <pc:spChg chg="mod">
          <ac:chgData name="shery tawfeeq" userId="19a96e0e89ed5f52" providerId="LiveId" clId="{5A872798-FE61-4E27-A3A0-331FF5AA8608}" dt="2025-01-10T23:43:34.104" v="507" actId="207"/>
          <ac:spMkLst>
            <pc:docMk/>
            <pc:sldMk cId="126941361" sldId="531"/>
            <ac:spMk id="48" creationId="{C8D55D73-F67E-1FBA-AF3E-5B5DF66E3AE1}"/>
          </ac:spMkLst>
        </pc:spChg>
        <pc:picChg chg="add mod">
          <ac:chgData name="shery tawfeeq" userId="19a96e0e89ed5f52" providerId="LiveId" clId="{5A872798-FE61-4E27-A3A0-331FF5AA8608}" dt="2025-01-13T14:21:21.666" v="610"/>
          <ac:picMkLst>
            <pc:docMk/>
            <pc:sldMk cId="126941361" sldId="531"/>
            <ac:picMk id="4" creationId="{BD187572-AB22-8EF7-D3BD-467836875F6E}"/>
          </ac:picMkLst>
        </pc:picChg>
        <pc:picChg chg="add mod">
          <ac:chgData name="shery tawfeeq" userId="19a96e0e89ed5f52" providerId="LiveId" clId="{5A872798-FE61-4E27-A3A0-331FF5AA8608}" dt="2025-01-10T23:45:37.956" v="514" actId="1440"/>
          <ac:picMkLst>
            <pc:docMk/>
            <pc:sldMk cId="126941361" sldId="531"/>
            <ac:picMk id="7170" creationId="{075FD464-4C7F-9DC6-4812-B89A3B72B9DC}"/>
          </ac:picMkLst>
        </pc:picChg>
      </pc:sldChg>
      <pc:sldChg chg="addSp delSp modSp mod delAnim modAnim">
        <pc:chgData name="shery tawfeeq" userId="19a96e0e89ed5f52" providerId="LiveId" clId="{5A872798-FE61-4E27-A3A0-331FF5AA8608}" dt="2025-01-13T14:24:30.528" v="611"/>
        <pc:sldMkLst>
          <pc:docMk/>
          <pc:sldMk cId="1036844852" sldId="532"/>
        </pc:sldMkLst>
        <pc:spChg chg="mod">
          <ac:chgData name="shery tawfeeq" userId="19a96e0e89ed5f52" providerId="LiveId" clId="{5A872798-FE61-4E27-A3A0-331FF5AA8608}" dt="2025-01-10T23:53:46.174" v="538" actId="207"/>
          <ac:spMkLst>
            <pc:docMk/>
            <pc:sldMk cId="1036844852" sldId="532"/>
            <ac:spMk id="24" creationId="{60F12E6D-F552-D52B-199F-9F85244A1303}"/>
          </ac:spMkLst>
        </pc:spChg>
        <pc:picChg chg="add mod">
          <ac:chgData name="shery tawfeeq" userId="19a96e0e89ed5f52" providerId="LiveId" clId="{5A872798-FE61-4E27-A3A0-331FF5AA8608}" dt="2025-01-13T14:24:30.528" v="611"/>
          <ac:picMkLst>
            <pc:docMk/>
            <pc:sldMk cId="1036844852" sldId="532"/>
            <ac:picMk id="4" creationId="{6FD690EA-6810-65BA-A1D9-E66B8DBC1860}"/>
          </ac:picMkLst>
        </pc:picChg>
      </pc:sldChg>
      <pc:sldChg chg="addSp delSp modSp mod delAnim modAnim">
        <pc:chgData name="shery tawfeeq" userId="19a96e0e89ed5f52" providerId="LiveId" clId="{5A872798-FE61-4E27-A3A0-331FF5AA8608}" dt="2025-01-10T23:57:05.716" v="563" actId="1036"/>
        <pc:sldMkLst>
          <pc:docMk/>
          <pc:sldMk cId="3008303037" sldId="533"/>
        </pc:sldMkLst>
        <pc:spChg chg="mod">
          <ac:chgData name="shery tawfeeq" userId="19a96e0e89ed5f52" providerId="LiveId" clId="{5A872798-FE61-4E27-A3A0-331FF5AA8608}" dt="2025-01-10T23:55:33.532" v="546" actId="1076"/>
          <ac:spMkLst>
            <pc:docMk/>
            <pc:sldMk cId="3008303037" sldId="533"/>
            <ac:spMk id="48" creationId="{44E959DF-F236-BEE4-BDD5-79F6D90F9E76}"/>
          </ac:spMkLst>
        </pc:spChg>
        <pc:picChg chg="add mod">
          <ac:chgData name="shery tawfeeq" userId="19a96e0e89ed5f52" providerId="LiveId" clId="{5A872798-FE61-4E27-A3A0-331FF5AA8608}" dt="2025-01-10T20:28:15.820" v="464"/>
          <ac:picMkLst>
            <pc:docMk/>
            <pc:sldMk cId="3008303037" sldId="533"/>
            <ac:picMk id="2" creationId="{5719A5B8-C5EF-C102-BA51-B96914B38568}"/>
          </ac:picMkLst>
        </pc:picChg>
        <pc:picChg chg="add mod">
          <ac:chgData name="shery tawfeeq" userId="19a96e0e89ed5f52" providerId="LiveId" clId="{5A872798-FE61-4E27-A3A0-331FF5AA8608}" dt="2025-01-10T23:57:05.716" v="563" actId="1036"/>
          <ac:picMkLst>
            <pc:docMk/>
            <pc:sldMk cId="3008303037" sldId="533"/>
            <ac:picMk id="8194" creationId="{CB571A60-A57D-64B5-2DCC-BC7C1A0960A6}"/>
          </ac:picMkLst>
        </pc:picChg>
      </pc:sldChg>
      <pc:sldChg chg="add del">
        <pc:chgData name="shery tawfeeq" userId="19a96e0e89ed5f52" providerId="LiveId" clId="{5A872798-FE61-4E27-A3A0-331FF5AA8608}" dt="2025-01-10T20:28:39.068" v="467" actId="2696"/>
        <pc:sldMkLst>
          <pc:docMk/>
          <pc:sldMk cId="235973499" sldId="534"/>
        </pc:sldMkLst>
      </pc:sldChg>
      <pc:sldChg chg="add del">
        <pc:chgData name="shery tawfeeq" userId="19a96e0e89ed5f52" providerId="LiveId" clId="{5A872798-FE61-4E27-A3A0-331FF5AA8608}" dt="2025-01-10T20:28:39.068" v="467" actId="2696"/>
        <pc:sldMkLst>
          <pc:docMk/>
          <pc:sldMk cId="1705267753" sldId="535"/>
        </pc:sldMkLst>
      </pc:sldChg>
      <pc:sldChg chg="addSp modSp">
        <pc:chgData name="shery tawfeeq" userId="19a96e0e89ed5f52" providerId="LiveId" clId="{5A872798-FE61-4E27-A3A0-331FF5AA8608}" dt="2025-01-13T14:28:46.941" v="616"/>
        <pc:sldMkLst>
          <pc:docMk/>
          <pc:sldMk cId="159840516" sldId="536"/>
        </pc:sldMkLst>
        <pc:picChg chg="add mod">
          <ac:chgData name="shery tawfeeq" userId="19a96e0e89ed5f52" providerId="LiveId" clId="{5A872798-FE61-4E27-A3A0-331FF5AA8608}" dt="2025-01-13T14:28:46.941" v="616"/>
          <ac:picMkLst>
            <pc:docMk/>
            <pc:sldMk cId="159840516" sldId="536"/>
            <ac:picMk id="13" creationId="{16CB3C81-8E5C-3964-F6EA-2FAB5355815C}"/>
          </ac:picMkLst>
        </pc:picChg>
      </pc:sldChg>
      <pc:sldChg chg="addSp delSp modSp add mod modTransition delAnim modAnim">
        <pc:chgData name="shery tawfeeq" userId="19a96e0e89ed5f52" providerId="LiveId" clId="{5A872798-FE61-4E27-A3A0-331FF5AA8608}" dt="2025-01-13T14:04:56.344" v="602"/>
        <pc:sldMkLst>
          <pc:docMk/>
          <pc:sldMk cId="1266928858" sldId="537"/>
        </pc:sldMkLst>
        <pc:spChg chg="add mod">
          <ac:chgData name="shery tawfeeq" userId="19a96e0e89ed5f52" providerId="LiveId" clId="{5A872798-FE61-4E27-A3A0-331FF5AA8608}" dt="2025-01-10T19:58:46.737" v="191"/>
          <ac:spMkLst>
            <pc:docMk/>
            <pc:sldMk cId="1266928858" sldId="537"/>
            <ac:spMk id="4" creationId="{8DD6C223-2274-D3A3-2561-E8E5E72BC3AE}"/>
          </ac:spMkLst>
        </pc:spChg>
        <pc:spChg chg="mod">
          <ac:chgData name="shery tawfeeq" userId="19a96e0e89ed5f52" providerId="LiveId" clId="{5A872798-FE61-4E27-A3A0-331FF5AA8608}" dt="2025-01-10T20:00:06.920" v="201" actId="207"/>
          <ac:spMkLst>
            <pc:docMk/>
            <pc:sldMk cId="1266928858" sldId="537"/>
            <ac:spMk id="48" creationId="{B1DABE73-1E6F-D9F0-1DAC-C2C91F35AC5B}"/>
          </ac:spMkLst>
        </pc:spChg>
        <pc:picChg chg="add del mod">
          <ac:chgData name="shery tawfeeq" userId="19a96e0e89ed5f52" providerId="LiveId" clId="{5A872798-FE61-4E27-A3A0-331FF5AA8608}" dt="2025-01-13T14:01:38.951" v="601"/>
          <ac:picMkLst>
            <pc:docMk/>
            <pc:sldMk cId="1266928858" sldId="537"/>
            <ac:picMk id="8" creationId="{191D74D9-81DF-3C8B-3259-1E557363C3FE}"/>
          </ac:picMkLst>
        </pc:picChg>
        <pc:picChg chg="add del mod ord">
          <ac:chgData name="shery tawfeeq" userId="19a96e0e89ed5f52" providerId="LiveId" clId="{5A872798-FE61-4E27-A3A0-331FF5AA8608}" dt="2025-01-13T14:04:56.344" v="602"/>
          <ac:picMkLst>
            <pc:docMk/>
            <pc:sldMk cId="1266928858" sldId="537"/>
            <ac:picMk id="12" creationId="{5D1DD68E-62AF-3F5C-EED8-B2CBB660926E}"/>
          </ac:picMkLst>
        </pc:picChg>
        <pc:picChg chg="add mod">
          <ac:chgData name="shery tawfeeq" userId="19a96e0e89ed5f52" providerId="LiveId" clId="{5A872798-FE61-4E27-A3A0-331FF5AA8608}" dt="2025-01-13T14:04:56.344" v="602"/>
          <ac:picMkLst>
            <pc:docMk/>
            <pc:sldMk cId="1266928858" sldId="537"/>
            <ac:picMk id="13" creationId="{B9487BD2-71A0-5D6D-B552-574CBFA539A2}"/>
          </ac:picMkLst>
        </pc:picChg>
        <pc:picChg chg="add mod">
          <ac:chgData name="shery tawfeeq" userId="19a96e0e89ed5f52" providerId="LiveId" clId="{5A872798-FE61-4E27-A3A0-331FF5AA8608}" dt="2025-01-10T20:02:02.046" v="214" actId="1440"/>
          <ac:picMkLst>
            <pc:docMk/>
            <pc:sldMk cId="1266928858" sldId="537"/>
            <ac:picMk id="2053" creationId="{5A783B72-480B-AD04-AC71-05A9216B12EC}"/>
          </ac:picMkLst>
        </pc:picChg>
      </pc:sldChg>
      <pc:sldChg chg="addSp delSp modSp add mod delAnim">
        <pc:chgData name="shery tawfeeq" userId="19a96e0e89ed5f52" providerId="LiveId" clId="{5A872798-FE61-4E27-A3A0-331FF5AA8608}" dt="2025-01-13T14:18:23.439" v="609"/>
        <pc:sldMkLst>
          <pc:docMk/>
          <pc:sldMk cId="460649855" sldId="538"/>
        </pc:sldMkLst>
        <pc:spChg chg="mod">
          <ac:chgData name="shery tawfeeq" userId="19a96e0e89ed5f52" providerId="LiveId" clId="{5A872798-FE61-4E27-A3A0-331FF5AA8608}" dt="2025-01-10T23:41:01.678" v="495" actId="403"/>
          <ac:spMkLst>
            <pc:docMk/>
            <pc:sldMk cId="460649855" sldId="538"/>
            <ac:spMk id="24" creationId="{E4CEE183-D208-8295-64AD-304D7CF8901B}"/>
          </ac:spMkLst>
        </pc:spChg>
        <pc:picChg chg="add mod">
          <ac:chgData name="shery tawfeeq" userId="19a96e0e89ed5f52" providerId="LiveId" clId="{5A872798-FE61-4E27-A3A0-331FF5AA8608}" dt="2025-01-13T14:18:23.439" v="609"/>
          <ac:picMkLst>
            <pc:docMk/>
            <pc:sldMk cId="460649855" sldId="538"/>
            <ac:picMk id="4" creationId="{EE8306B5-697E-52E8-ECBE-B3A5AB220270}"/>
          </ac:picMkLst>
        </pc:picChg>
      </pc:sldChg>
      <pc:sldChg chg="addSp delSp modSp add mod ord modTransition delAnim modAnim">
        <pc:chgData name="shery tawfeeq" userId="19a96e0e89ed5f52" providerId="LiveId" clId="{5A872798-FE61-4E27-A3A0-331FF5AA8608}" dt="2025-01-13T14:16:17.345" v="608"/>
        <pc:sldMkLst>
          <pc:docMk/>
          <pc:sldMk cId="2436005967" sldId="539"/>
        </pc:sldMkLst>
        <pc:spChg chg="mod">
          <ac:chgData name="shery tawfeeq" userId="19a96e0e89ed5f52" providerId="LiveId" clId="{5A872798-FE61-4E27-A3A0-331FF5AA8608}" dt="2025-01-10T20:24:38.057" v="447" actId="404"/>
          <ac:spMkLst>
            <pc:docMk/>
            <pc:sldMk cId="2436005967" sldId="539"/>
            <ac:spMk id="48" creationId="{745AB333-F5AD-0A77-B124-654B5D1E248D}"/>
          </ac:spMkLst>
        </pc:spChg>
        <pc:picChg chg="add del mod">
          <ac:chgData name="shery tawfeeq" userId="19a96e0e89ed5f52" providerId="LiveId" clId="{5A872798-FE61-4E27-A3A0-331FF5AA8608}" dt="2025-01-13T14:12:24.644" v="607"/>
          <ac:picMkLst>
            <pc:docMk/>
            <pc:sldMk cId="2436005967" sldId="539"/>
            <ac:picMk id="4" creationId="{E2EC16B5-6409-0776-2F85-C704E5E7225E}"/>
          </ac:picMkLst>
        </pc:picChg>
        <pc:picChg chg="add del mod ord">
          <ac:chgData name="shery tawfeeq" userId="19a96e0e89ed5f52" providerId="LiveId" clId="{5A872798-FE61-4E27-A3A0-331FF5AA8608}" dt="2025-01-13T14:16:17.345" v="608"/>
          <ac:picMkLst>
            <pc:docMk/>
            <pc:sldMk cId="2436005967" sldId="539"/>
            <ac:picMk id="11" creationId="{36232361-939D-F1D2-BB95-2A9F681FC171}"/>
          </ac:picMkLst>
        </pc:picChg>
        <pc:picChg chg="add mod">
          <ac:chgData name="shery tawfeeq" userId="19a96e0e89ed5f52" providerId="LiveId" clId="{5A872798-FE61-4E27-A3A0-331FF5AA8608}" dt="2025-01-13T14:16:17.345" v="608"/>
          <ac:picMkLst>
            <pc:docMk/>
            <pc:sldMk cId="2436005967" sldId="539"/>
            <ac:picMk id="12" creationId="{352AB2C7-6CA7-4C95-5E15-F4781103C50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48D67-7412-D702-798F-707E2A843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456A6B-12BB-8466-07E8-0689D1A62B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8B9BBE-D67C-A56C-689C-C316E1F945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AAAFB-4EBC-798D-DE11-021F4D3980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738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B9454-EDBD-59B7-73E0-FE08B4235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99B10E-2E5C-3F88-9C3F-513CBDD55B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D59F05-FB39-6208-921E-CAFCA786AD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91F62F-2172-A05D-1197-0BD204FAAF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811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83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7E519B-1E2F-56BD-1699-8CB53AF7C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37FEBF-5046-3CE2-08B2-843AF971A1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58AC4D-3427-D193-1CF8-6EDC376BA5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2B532D-1F64-9FFD-B455-5793D2C501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2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12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552450"/>
            <a:ext cx="7782357" cy="74104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65463" y="495004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43455" y="2608920"/>
            <a:ext cx="1366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DGM 723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10C5D6-2E43-F312-7027-FE7BB3A1EBD8}"/>
              </a:ext>
            </a:extLst>
          </p:cNvPr>
          <p:cNvSpPr txBox="1"/>
          <p:nvPr/>
        </p:nvSpPr>
        <p:spPr>
          <a:xfrm>
            <a:off x="343455" y="1944878"/>
            <a:ext cx="54849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MEDIA ETHICS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59D68A-FAEC-9FD8-F83D-A51593452FFC}"/>
              </a:ext>
            </a:extLst>
          </p:cNvPr>
          <p:cNvSpPr txBox="1"/>
          <p:nvPr/>
        </p:nvSpPr>
        <p:spPr>
          <a:xfrm>
            <a:off x="343455" y="3905036"/>
            <a:ext cx="500432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Prepared by:</a:t>
            </a:r>
          </a:p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Dr. Sherihan Mohamed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B81D5-7D60-8EE1-B1E5-EDCED0492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204A9F-0B4E-4314-2083-4D4C5A715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CF7E621A-E5B3-E22F-E81E-3E61CA8193A3}"/>
              </a:ext>
            </a:extLst>
          </p:cNvPr>
          <p:cNvSpPr/>
          <p:nvPr/>
        </p:nvSpPr>
        <p:spPr>
          <a:xfrm flipV="1">
            <a:off x="0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A222F77-85D3-712B-009D-04BB8CC7DAA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9E5691-E699-2CC3-3C18-C7E5AA906063}"/>
              </a:ext>
            </a:extLst>
          </p:cNvPr>
          <p:cNvSpPr txBox="1"/>
          <p:nvPr/>
        </p:nvSpPr>
        <p:spPr>
          <a:xfrm>
            <a:off x="6095998" y="2947166"/>
            <a:ext cx="60026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MEDIA ETHICS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2900C1-54F7-7456-1B94-746D2EE90A87}"/>
              </a:ext>
            </a:extLst>
          </p:cNvPr>
          <p:cNvSpPr txBox="1"/>
          <p:nvPr/>
        </p:nvSpPr>
        <p:spPr>
          <a:xfrm>
            <a:off x="10642110" y="2594672"/>
            <a:ext cx="1170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DMG 723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AF29DE-651B-6819-1791-14E3F53B32FA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Dr. Sherihan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F9A65A-89B7-35F3-E0E5-27F39AA86041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Prepared by: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20E6AEF-8F82-F67B-7E52-D5920A7A371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BD11218-D17D-0FFB-81F0-F3377FA60ADA}"/>
              </a:ext>
            </a:extLst>
          </p:cNvPr>
          <p:cNvSpPr/>
          <p:nvPr/>
        </p:nvSpPr>
        <p:spPr>
          <a:xfrm>
            <a:off x="4329832" y="4632265"/>
            <a:ext cx="718557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7A87672-1474-2AF9-D442-B3FF23091430}"/>
              </a:ext>
            </a:extLst>
          </p:cNvPr>
          <p:cNvSpPr/>
          <p:nvPr/>
        </p:nvSpPr>
        <p:spPr>
          <a:xfrm>
            <a:off x="4329832" y="4046957"/>
            <a:ext cx="1656308" cy="529167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7CD773-7E6D-43E6-B698-3655FF7F683C}"/>
              </a:ext>
            </a:extLst>
          </p:cNvPr>
          <p:cNvSpPr txBox="1"/>
          <p:nvPr/>
        </p:nvSpPr>
        <p:spPr>
          <a:xfrm>
            <a:off x="4575269" y="4632265"/>
            <a:ext cx="68451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Copying and Distributing via Digital Media</a:t>
            </a:r>
          </a:p>
        </p:txBody>
      </p:sp>
    </p:spTree>
    <p:extLst>
      <p:ext uri="{BB962C8B-B14F-4D97-AF65-F5344CB8AC3E}">
        <p14:creationId xmlns:p14="http://schemas.microsoft.com/office/powerpoint/2010/main" val="35957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5D7EE-139C-6310-5C92-350297688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3E23616-FA7C-978A-1516-66A6FA5B5B2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FD8A5704-D3B2-64D1-29E1-13AAA673149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15C545D-F742-DBEA-72A1-E6CCB611025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8C00A1-39A0-5E7B-64CF-F39C65B84D9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298364-9A01-4478-681E-CA3D55FCF927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E515E13-0760-1EB4-A361-FB83D8BD956D}"/>
              </a:ext>
            </a:extLst>
          </p:cNvPr>
          <p:cNvSpPr txBox="1"/>
          <p:nvPr/>
        </p:nvSpPr>
        <p:spPr>
          <a:xfrm>
            <a:off x="3428362" y="1475357"/>
            <a:ext cx="109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69F9347-EBF1-E9AB-3C39-32A53F4627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CD85714-72FF-9CDC-3E9E-76F7FD071439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Remember:</a:t>
            </a:r>
            <a:endParaRPr lang="en-US" sz="1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514984-9877-4B58-8E5A-9C769874F4F4}"/>
              </a:ext>
            </a:extLst>
          </p:cNvPr>
          <p:cNvSpPr txBox="1"/>
          <p:nvPr/>
        </p:nvSpPr>
        <p:spPr>
          <a:xfrm>
            <a:off x="3385474" y="2411016"/>
            <a:ext cx="82423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Information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and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privacy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in the global digital Age.</a:t>
            </a:r>
          </a:p>
          <a:p>
            <a:pPr lvl="0"/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“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Privacy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” and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private life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 Changing attitudes in the age of social media and mobile devices</a:t>
            </a:r>
          </a:p>
          <a:p>
            <a:pPr lvl="0"/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“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Privacy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” and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private life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 Cultural and philosophical considerations</a:t>
            </a:r>
          </a:p>
          <a:p>
            <a:pPr lvl="0"/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“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Privacy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” and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private life</a:t>
            </a:r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 Cultural differences and ethical pluralism</a:t>
            </a:r>
          </a:p>
        </p:txBody>
      </p:sp>
    </p:spTree>
    <p:extLst>
      <p:ext uri="{BB962C8B-B14F-4D97-AF65-F5344CB8AC3E}">
        <p14:creationId xmlns:p14="http://schemas.microsoft.com/office/powerpoint/2010/main" val="367167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2648282"/>
            <a:ext cx="8242301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Introduction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What Do You Know About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Copying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&amp;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Distributing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? 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How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Copyrighting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Works.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The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Ethics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Of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Copying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.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Ai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's Impact On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Copyright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.</a:t>
            </a:r>
          </a:p>
          <a:p>
            <a:pPr lvl="0"/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Medium" panose="00000600000000000000" pitchFamily="2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28362" y="1475357"/>
            <a:ext cx="109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FE531D-EF9B-3CEE-51E9-369F712E3859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Outlines:</a:t>
            </a:r>
            <a:endParaRPr lang="en-US" sz="1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067887" y="960154"/>
            <a:ext cx="41826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What Do You Know About 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Copying &amp; Distributing? 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80C9CA-8DE3-13B0-66BB-6EA557808C41}"/>
              </a:ext>
            </a:extLst>
          </p:cNvPr>
          <p:cNvSpPr txBox="1"/>
          <p:nvPr/>
        </p:nvSpPr>
        <p:spPr>
          <a:xfrm>
            <a:off x="5017763" y="1275812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62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2182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012870"/>
            <a:ext cx="10206678" cy="410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	“When you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share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,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post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, or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upload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content that is covered by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intellectual property rights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(like photos or videos) on or in connection with our Products,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you grant us a non-exclusive, transferable, sub-licensable, royalty-free, and worldwide license to host, use, distribute, modify, run, copy, publicly perform or display, translate, and create derivative works of your content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(consistent with your privacy and application settings).”  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Facebook</a:t>
            </a:r>
            <a:endParaRPr lang="en-US" sz="2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Kartika" panose="02020503030404060203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30EBA9-72A4-5E6F-B1C9-2BEC92BCF32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11204" y="1155869"/>
            <a:ext cx="8685466" cy="411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 “We work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closely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with our member record companies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ensure that fans, parents, students, and others in the business have the tools and the resources they need to make the right listening, purchasing and technical decisions. </a:t>
            </a:r>
            <a:r>
              <a:rPr lang="en-US" sz="22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also work hard to protect artists and the music community from music theft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.”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Recording Industry Association of America [RIAA], “About Piracy,”</a:t>
            </a:r>
            <a:endParaRPr lang="en-GB" sz="2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ExtraBold" panose="00000800000000000000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1899198"/>
            <a:ext cx="6839617" cy="3939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What is Copyright?</a:t>
            </a:r>
          </a:p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copyright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is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 type of intellectual property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that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gives its owner the exclusive right to copy, distribute, adapt, display, and perform a creative work, usually for a limited time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The creative work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may be in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 literary, artistic, educational, or musical form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30EBA9-72A4-5E6F-B1C9-2BEC92BCF32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AutoShape 2" descr="The impact of online violence on women journalists and press freedom | Free  Press Unlimited">
            <a:extLst>
              <a:ext uri="{FF2B5EF4-FFF2-40B4-BE49-F238E27FC236}">
                <a16:creationId xmlns:a16="http://schemas.microsoft.com/office/drawing/2014/main" id="{BC701A45-C7CF-5F06-1005-AE90E27505E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2EB3AB-567F-48EB-8E67-9FFAB8084308}"/>
              </a:ext>
            </a:extLst>
          </p:cNvPr>
          <p:cNvSpPr txBox="1"/>
          <p:nvPr/>
        </p:nvSpPr>
        <p:spPr>
          <a:xfrm>
            <a:off x="2475775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What Do You Know About Copying &amp; Distributing? </a:t>
            </a:r>
          </a:p>
        </p:txBody>
      </p:sp>
      <p:pic>
        <p:nvPicPr>
          <p:cNvPr id="3" name="Picture 2" descr="Copyright – Intellectual Property Office">
            <a:extLst>
              <a:ext uri="{FF2B5EF4-FFF2-40B4-BE49-F238E27FC236}">
                <a16:creationId xmlns:a16="http://schemas.microsoft.com/office/drawing/2014/main" id="{84DBDCEE-FB97-4590-8EF7-6A99069C90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5" t="6281" r="23751" b="5133"/>
          <a:stretch/>
        </p:blipFill>
        <p:spPr bwMode="auto">
          <a:xfrm>
            <a:off x="8220075" y="2545088"/>
            <a:ext cx="2771775" cy="2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67258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37776" y="1521721"/>
            <a:ext cx="8677774" cy="3693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Copyright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is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 type of intellectual property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that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protects original works of authorship as soon as an author fixes the work in a tangible form of expression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 In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copyright law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there are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 lot of different types of works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including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paintings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photographs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illustrations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musical compositions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sound recordings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computer programs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books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poems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blog posts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movies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architectural works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plays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and so much more!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92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296058" y="2095405"/>
            <a:ext cx="6667217" cy="337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>
                <a:solidFill>
                  <a:srgbClr val="0A1F61"/>
                </a:solidFill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Copyright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is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intended to protect the original expression of an idea in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the form of a creative work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BUT NOT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the idea itself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 A copyright is subject to limitations based on public interest considerations, such as the fair use doctrine in the United States.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1FC93D-010B-9597-A5CE-F602525B83DB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FD2918-0CA6-425B-B510-AFD911D13F73}"/>
              </a:ext>
            </a:extLst>
          </p:cNvPr>
          <p:cNvSpPr txBox="1"/>
          <p:nvPr/>
        </p:nvSpPr>
        <p:spPr>
          <a:xfrm>
            <a:off x="2475775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What Do You Know About Copying &amp; Distributing? </a:t>
            </a:r>
          </a:p>
        </p:txBody>
      </p:sp>
      <p:pic>
        <p:nvPicPr>
          <p:cNvPr id="2050" name="Picture 2" descr="Copyright – A Basic Introduction - The Author CEO">
            <a:extLst>
              <a:ext uri="{FF2B5EF4-FFF2-40B4-BE49-F238E27FC236}">
                <a16:creationId xmlns:a16="http://schemas.microsoft.com/office/drawing/2014/main" id="{A4BBCC44-8F9D-4CDD-9828-F9FE30078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969" y="2757282"/>
            <a:ext cx="2857500" cy="250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990302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45277" y="1285192"/>
            <a:ext cx="5565148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Copyrights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can be granted by public law and are in that case considered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"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TERRITORIAL RIGHTS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". This means that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copyrights granted by the law of a certain state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do not extend beyond the territory of that specific jurisdiction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098" name="Picture 2" descr="Brantsandpatents | Do you want a worldwide patent protection? Here is…">
            <a:extLst>
              <a:ext uri="{FF2B5EF4-FFF2-40B4-BE49-F238E27FC236}">
                <a16:creationId xmlns:a16="http://schemas.microsoft.com/office/drawing/2014/main" id="{E1A28ECF-38D8-4599-A84C-52A1A20DC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539" y="2440609"/>
            <a:ext cx="2393285" cy="197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35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3EE7F-22FB-C003-10A9-F71C034B5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CC8C73-3040-E0EB-59DE-A3517CB9B6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1F1B68-BD92-6CC3-D569-1F8BC97A14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98561E-7A09-CC1E-86D7-47E93456F2DD}"/>
              </a:ext>
            </a:extLst>
          </p:cNvPr>
          <p:cNvSpPr txBox="1"/>
          <p:nvPr/>
        </p:nvSpPr>
        <p:spPr>
          <a:xfrm>
            <a:off x="4390358" y="1786475"/>
            <a:ext cx="6753892" cy="405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Copyrights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this type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Vary By Country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;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many countries, and sometimes a large group of countries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have made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agreements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other countries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 procedures applicable when works "cross" national borders or national rights are inconsistent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E1479-C1C8-0C63-3642-0904C633FD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C9AD35-C64E-B0F4-F69E-BDCD91D01B74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9A58B3-682F-4A76-82FE-118FC3C3DFC7}"/>
              </a:ext>
            </a:extLst>
          </p:cNvPr>
          <p:cNvSpPr txBox="1"/>
          <p:nvPr/>
        </p:nvSpPr>
        <p:spPr>
          <a:xfrm>
            <a:off x="2475775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What Do You Know About Copying &amp; Distributing? </a:t>
            </a:r>
          </a:p>
        </p:txBody>
      </p:sp>
      <p:pic>
        <p:nvPicPr>
          <p:cNvPr id="5122" name="Picture 2" descr="Guide to Using the Copyright Symbol © - Tips &amp; Techniques">
            <a:extLst>
              <a:ext uri="{FF2B5EF4-FFF2-40B4-BE49-F238E27FC236}">
                <a16:creationId xmlns:a16="http://schemas.microsoft.com/office/drawing/2014/main" id="{6662EB91-2752-4510-8E7A-A2BC2EC4A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669" y="2851495"/>
            <a:ext cx="2400300" cy="2167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025151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2D7C1-24A9-40AD-137A-D127B7E12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69AAA80-2F18-4018-27FF-A10100D0ED9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C1B5BA6-A998-D9D0-5379-4B3F6CD9D54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19943D-0CF3-4804-DF4B-73E243C07D7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1E3F80E-9FAC-81EB-BEE0-3181F9CC8659}"/>
              </a:ext>
            </a:extLst>
          </p:cNvPr>
          <p:cNvSpPr txBox="1"/>
          <p:nvPr/>
        </p:nvSpPr>
        <p:spPr>
          <a:xfrm>
            <a:off x="1333001" y="1494742"/>
            <a:ext cx="5638800" cy="3755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Copyright is originality and fixation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Original Works: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Works are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original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when they are independently created by a human author and have a minimal degree of creativity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 Independent creation simply means that you create it yourself, without copying.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41D6BA-D937-6F55-D88B-59138F228F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146" name="Picture 2" descr="Customer Care Center">
            <a:extLst>
              <a:ext uri="{FF2B5EF4-FFF2-40B4-BE49-F238E27FC236}">
                <a16:creationId xmlns:a16="http://schemas.microsoft.com/office/drawing/2014/main" id="{B2EE0C0E-C65B-4AB7-9F16-AACB99CE0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499" y="2284043"/>
            <a:ext cx="2990850" cy="2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27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3EE7F-22FB-C003-10A9-F71C034B5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CC8C73-3040-E0EB-59DE-A3517CB9B6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1F1B68-BD92-6CC3-D569-1F8BC97A14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98561E-7A09-CC1E-86D7-47E93456F2DD}"/>
              </a:ext>
            </a:extLst>
          </p:cNvPr>
          <p:cNvSpPr txBox="1"/>
          <p:nvPr/>
        </p:nvSpPr>
        <p:spPr>
          <a:xfrm>
            <a:off x="4314158" y="2024490"/>
            <a:ext cx="6753892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Fixed Works: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work is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fixed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when it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captured (either by or under the authority of an author) in a sufficiently permanent medium,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such that the work can be perceived, reproduced, or communicated for more than a short time. For example, a work is fixed when you write it down or record it.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E1479-C1C8-0C63-3642-0904C633FD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C9AD35-C64E-B0F4-F69E-BDCD91D01B74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FDEDDF-6FD8-4651-8B35-75BE4D80D87D}"/>
              </a:ext>
            </a:extLst>
          </p:cNvPr>
          <p:cNvSpPr txBox="1"/>
          <p:nvPr/>
        </p:nvSpPr>
        <p:spPr>
          <a:xfrm>
            <a:off x="2475775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What Do You Know About Copying &amp; Distributing? </a:t>
            </a:r>
          </a:p>
        </p:txBody>
      </p:sp>
      <p:pic>
        <p:nvPicPr>
          <p:cNvPr id="7170" name="Picture 2" descr="Will AI Copyright Claims Keep Standing After New Ruling? | Copyright Lately">
            <a:extLst>
              <a:ext uri="{FF2B5EF4-FFF2-40B4-BE49-F238E27FC236}">
                <a16:creationId xmlns:a16="http://schemas.microsoft.com/office/drawing/2014/main" id="{AE2E4F51-33EE-4983-B1D3-D36E7CC6C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644" y="2834117"/>
            <a:ext cx="2724150" cy="2338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3944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2D7C1-24A9-40AD-137A-D127B7E12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69AAA80-2F18-4018-27FF-A10100D0ED9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C1B5BA6-A998-D9D0-5379-4B3F6CD9D54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19943D-0CF3-4804-DF4B-73E243C07D7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1E3F80E-9FAC-81EB-BEE0-3181F9CC8659}"/>
              </a:ext>
            </a:extLst>
          </p:cNvPr>
          <p:cNvSpPr txBox="1"/>
          <p:nvPr/>
        </p:nvSpPr>
        <p:spPr>
          <a:xfrm>
            <a:off x="1608038" y="1155869"/>
            <a:ext cx="8540284" cy="4309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17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Overview of the concept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The concept of copyright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first developed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in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England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In reaction to the printing of "scandalous books and pamphlets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", the English Parliament passed the Licensing of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the Press Act 1662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which required all intended publications to be registered with the government-approved Stationers' Company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giving the Stationers the right to regulate what material could be printed.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41D6BA-D937-6F55-D88B-59138F228F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00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3EE7F-22FB-C003-10A9-F71C034B5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CC8C73-3040-E0EB-59DE-A3517CB9B6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1F1B68-BD92-6CC3-D569-1F8BC97A14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98561E-7A09-CC1E-86D7-47E93456F2DD}"/>
              </a:ext>
            </a:extLst>
          </p:cNvPr>
          <p:cNvSpPr txBox="1"/>
          <p:nvPr/>
        </p:nvSpPr>
        <p:spPr>
          <a:xfrm>
            <a:off x="942308" y="1896731"/>
            <a:ext cx="6753892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Copyright laws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allow products of creative human activities, such as literary and artistic production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to be preferentially exploited and thus incentivized.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Different cultural attitudes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 organizations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economic models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legal frameworks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seen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account for why copyright emerged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Europe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E1479-C1C8-0C63-3642-0904C633FD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C9AD35-C64E-B0F4-F69E-BDCD91D01B74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5E7047-630E-4962-89B4-2BEF92C748D0}"/>
              </a:ext>
            </a:extLst>
          </p:cNvPr>
          <p:cNvSpPr txBox="1"/>
          <p:nvPr/>
        </p:nvSpPr>
        <p:spPr>
          <a:xfrm>
            <a:off x="2475775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What Do You Know About Copying &amp; Distributing? </a:t>
            </a:r>
          </a:p>
        </p:txBody>
      </p:sp>
      <p:pic>
        <p:nvPicPr>
          <p:cNvPr id="3074" name="Picture 2" descr="Copyright Information and Resources - Alabama Cooperative Extension System">
            <a:extLst>
              <a:ext uri="{FF2B5EF4-FFF2-40B4-BE49-F238E27FC236}">
                <a16:creationId xmlns:a16="http://schemas.microsoft.com/office/drawing/2014/main" id="{32AFBA78-5C49-4A95-B622-CB6097CDE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515" y="2737399"/>
            <a:ext cx="2735170" cy="2266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279945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2D7C1-24A9-40AD-137A-D127B7E12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69AAA80-2F18-4018-27FF-A10100D0ED9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C1B5BA6-A998-D9D0-5379-4B3F6CD9D54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19943D-0CF3-4804-DF4B-73E243C07D7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1E3F80E-9FAC-81EB-BEE0-3181F9CC8659}"/>
              </a:ext>
            </a:extLst>
          </p:cNvPr>
          <p:cNvSpPr txBox="1"/>
          <p:nvPr/>
        </p:nvSpPr>
        <p:spPr>
          <a:xfrm>
            <a:off x="4038600" y="1628092"/>
            <a:ext cx="6243072" cy="3939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8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Copyright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has developed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into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 concept that has a significant effect on nearly every modern industry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including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NOT JUST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literary work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BUT ALSO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forms of creative work such as sound recordings, films, photographs, software, and architecture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</a:t>
            </a:r>
          </a:p>
          <a:p>
            <a:pPr algn="just">
              <a:lnSpc>
                <a:spcPct val="200000"/>
              </a:lnSpc>
            </a:pPr>
            <a:endParaRPr lang="en-US" sz="20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ExtraBold" panose="00000800000000000000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41D6BA-D937-6F55-D88B-59138F228F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2" descr="Widespread copyright anxiety, leading to copyright chill, means something  is deeply wrong – Walled Culture">
            <a:extLst>
              <a:ext uri="{FF2B5EF4-FFF2-40B4-BE49-F238E27FC236}">
                <a16:creationId xmlns:a16="http://schemas.microsoft.com/office/drawing/2014/main" id="{399D7CD7-9156-43A1-B88A-D4F10088AF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378" y="2419350"/>
            <a:ext cx="2133600" cy="2221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64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9" y="500900"/>
            <a:ext cx="94134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134556" y="1340369"/>
            <a:ext cx="47436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How Copyrighting Works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ABC190-C99A-32FF-6220-7CCDCD41EA02}"/>
              </a:ext>
            </a:extLst>
          </p:cNvPr>
          <p:cNvSpPr txBox="1"/>
          <p:nvPr/>
        </p:nvSpPr>
        <p:spPr>
          <a:xfrm>
            <a:off x="5017763" y="1309592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4829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3EE7F-22FB-C003-10A9-F71C034B5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CC8C73-3040-E0EB-59DE-A3517CB9B6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1F1B68-BD92-6CC3-D569-1F8BC97A14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98561E-7A09-CC1E-86D7-47E93456F2DD}"/>
              </a:ext>
            </a:extLst>
          </p:cNvPr>
          <p:cNvSpPr txBox="1"/>
          <p:nvPr/>
        </p:nvSpPr>
        <p:spPr>
          <a:xfrm>
            <a:off x="942307" y="1960252"/>
            <a:ext cx="6753892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18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When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someone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creates a product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is viewed as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Original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required significant mental activity to create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product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becomes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intellectual property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must be protected from unauthorized duplication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work is considered a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Unique Creation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E1479-C1C8-0C63-3642-0904C633FD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C9AD35-C64E-B0F4-F69E-BDCD91D01B74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FC4CE9-9D6B-4697-BB4B-AA267482192C}"/>
              </a:ext>
            </a:extLst>
          </p:cNvPr>
          <p:cNvSpPr txBox="1"/>
          <p:nvPr/>
        </p:nvSpPr>
        <p:spPr>
          <a:xfrm>
            <a:off x="2513150" y="1019069"/>
            <a:ext cx="4354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How Copyrighting Works</a:t>
            </a:r>
          </a:p>
        </p:txBody>
      </p:sp>
      <p:pic>
        <p:nvPicPr>
          <p:cNvPr id="9220" name="Picture 4" descr="Intellectual Property Stock Illustrations – 13,156 Intellectual Property  Stock Illustrations, Vectors &amp; Clipart - Dreamstime">
            <a:extLst>
              <a:ext uri="{FF2B5EF4-FFF2-40B4-BE49-F238E27FC236}">
                <a16:creationId xmlns:a16="http://schemas.microsoft.com/office/drawing/2014/main" id="{092F84C4-A0C0-4CD0-9563-466B40396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362" y="2603876"/>
            <a:ext cx="26574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310279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DA1973-627B-175C-B6BF-8AF429F2F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6672558-5997-464D-21BA-EC3FF3817F2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98A7AE4-694C-C7DC-137C-8FEDDCE5637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5239E5-BA1A-EB4F-7300-77E5D0B8645F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0838440-4E25-AE4F-A866-4819C32D6F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56F71F2-8483-5A62-8234-877A906BD709}"/>
              </a:ext>
            </a:extLst>
          </p:cNvPr>
          <p:cNvSpPr txBox="1"/>
          <p:nvPr/>
        </p:nvSpPr>
        <p:spPr>
          <a:xfrm>
            <a:off x="4588648" y="1526141"/>
            <a:ext cx="5384027" cy="3634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Examples of unique creations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include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computer software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art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poetry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graphic designs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musical lyrics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and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compositions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novels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film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original architectural designs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website content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etc.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One safeguard that can be used to legally protect an original creation is copyright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10244" name="Picture 4" descr="Unique Creations (@uniquecreate123) / X">
            <a:extLst>
              <a:ext uri="{FF2B5EF4-FFF2-40B4-BE49-F238E27FC236}">
                <a16:creationId xmlns:a16="http://schemas.microsoft.com/office/drawing/2014/main" id="{9B4CFD83-4F4B-4C5E-9158-898EC1E2C2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8" t="23630" r="14731" b="14383"/>
          <a:stretch/>
        </p:blipFill>
        <p:spPr bwMode="auto">
          <a:xfrm>
            <a:off x="1413243" y="2274092"/>
            <a:ext cx="2943225" cy="213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8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66023" y="1987253"/>
            <a:ext cx="6501577" cy="3693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Under copyright law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work is considered original if the author created it from independent thinking void of duplication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This type of work is known as an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Original Work of Authorship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(OWA).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Anyone with an original work of authorship automatically has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copyright to that work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preventing anyone else from using or replicating it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4391DB-3190-5F6C-283C-A1806AE6645F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C865A5-5C66-4294-A71E-20851E088B52}"/>
              </a:ext>
            </a:extLst>
          </p:cNvPr>
          <p:cNvSpPr txBox="1"/>
          <p:nvPr/>
        </p:nvSpPr>
        <p:spPr>
          <a:xfrm>
            <a:off x="2513150" y="1019069"/>
            <a:ext cx="4354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How Copyrighting Works</a:t>
            </a:r>
          </a:p>
        </p:txBody>
      </p:sp>
      <p:pic>
        <p:nvPicPr>
          <p:cNvPr id="11266" name="Picture 2" descr="Intellectual property and copyright protection of property. Copyrights and  their protection. Commodity brand and owned rights. Vector illustration  concept 25378553 Vector Art at Vecteezy">
            <a:extLst>
              <a:ext uri="{FF2B5EF4-FFF2-40B4-BE49-F238E27FC236}">
                <a16:creationId xmlns:a16="http://schemas.microsoft.com/office/drawing/2014/main" id="{E659E019-17CE-4F6C-8406-64549CAAA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314" y="2703888"/>
            <a:ext cx="2956972" cy="233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47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438651" y="1248185"/>
            <a:ext cx="5752458" cy="4309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NOT ALL TYPES 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work can be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copyrighted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A copyright does not protect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ideas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discoveries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concepts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or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theories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Brand names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logos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slogans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domain names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titles also cannot be protected under copyright law. For an original work to be copyrighted, it has to be in </a:t>
            </a:r>
            <a:r>
              <a:rPr lang="en-GB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tangible form</a:t>
            </a: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2" descr="A Basic Guide To Intellectual Property For Every Entrepreneur | Entrepreneur">
            <a:extLst>
              <a:ext uri="{FF2B5EF4-FFF2-40B4-BE49-F238E27FC236}">
                <a16:creationId xmlns:a16="http://schemas.microsoft.com/office/drawing/2014/main" id="{4944C708-0FE3-4495-ADCC-F15CE42D3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994" y="2305049"/>
            <a:ext cx="2371726" cy="2247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565313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4AD2F-DE92-0651-2385-FE0F43B34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4D2411-655D-321B-ACC0-2ECD1C4D588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FFFB69-A4CA-1D48-34BA-7D1FE937A68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CFA09A9-4CFC-31C0-05D1-D8272CDB3A0B}"/>
              </a:ext>
            </a:extLst>
          </p:cNvPr>
          <p:cNvSpPr txBox="1"/>
          <p:nvPr/>
        </p:nvSpPr>
        <p:spPr>
          <a:xfrm>
            <a:off x="942308" y="1844473"/>
            <a:ext cx="7277767" cy="405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means that any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speech,</a:t>
            </a: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discoveries</a:t>
            </a: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musical</a:t>
            </a: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scores</a:t>
            </a: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or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ideas</a:t>
            </a: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have to be written down in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physical</a:t>
            </a: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form in order to be </a:t>
            </a:r>
            <a:r>
              <a:rPr lang="en-GB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protected</a:t>
            </a: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by copyright.</a:t>
            </a:r>
          </a:p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 the U.S., original owners are protected by copyright laws all of their lives until 70 years after their death.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77D05A-D3EB-A891-327E-84B6ADCB79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ADE130-0AB1-C24F-ED36-D9349173D0AE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93ABE3F-70B3-4F2A-ACF2-BA76E8DDA316}"/>
              </a:ext>
            </a:extLst>
          </p:cNvPr>
          <p:cNvSpPr txBox="1"/>
          <p:nvPr/>
        </p:nvSpPr>
        <p:spPr>
          <a:xfrm>
            <a:off x="2513150" y="1019069"/>
            <a:ext cx="4354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How Copyrighting Works</a:t>
            </a:r>
          </a:p>
        </p:txBody>
      </p:sp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55E42BCF-028A-47B2-936E-6A19B73A24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71" r="22016"/>
          <a:stretch/>
        </p:blipFill>
        <p:spPr>
          <a:xfrm>
            <a:off x="8710612" y="2905125"/>
            <a:ext cx="2228851" cy="2120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7038398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732CA-6D46-FA0B-1AE4-D6307003F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42F9D3B-65C8-A8DF-CA1E-91BB13AF80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1B645E-7F72-0050-2EB7-1309E898E64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6A1126-EFE3-1A2A-ED88-59F22F1D8902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8261FC-FE1B-3B18-0109-CFAC86895DC0}"/>
              </a:ext>
            </a:extLst>
          </p:cNvPr>
          <p:cNvSpPr txBox="1"/>
          <p:nvPr/>
        </p:nvSpPr>
        <p:spPr>
          <a:xfrm>
            <a:off x="4457700" y="1488216"/>
            <a:ext cx="5708266" cy="3675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If the original author of the copyrighted material is a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corporation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4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copyright protection period is 95 years from the date of publication or 120 years, whichever expires first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0E4EF-4FA0-4669-771E-E27E8D000B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4340" name="Picture 4" descr="Intellectual Property &amp; Copyright a Guide for Canadian Businesses">
            <a:extLst>
              <a:ext uri="{FF2B5EF4-FFF2-40B4-BE49-F238E27FC236}">
                <a16:creationId xmlns:a16="http://schemas.microsoft.com/office/drawing/2014/main" id="{714475ED-BCE1-449D-8C85-E1559D6F0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409825"/>
            <a:ext cx="2714626" cy="2163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361319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096000" y="1306590"/>
            <a:ext cx="4055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The Ethics Of Copying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FD0354-700A-44C2-BFBB-485FDD3256B9}"/>
              </a:ext>
            </a:extLst>
          </p:cNvPr>
          <p:cNvSpPr txBox="1"/>
          <p:nvPr/>
        </p:nvSpPr>
        <p:spPr>
          <a:xfrm>
            <a:off x="5017763" y="1302378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677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85850" y="1897181"/>
            <a:ext cx="6000750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There are a number of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characteristics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make the copying and distribution of various kinds of information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whether representing software, a text, a song, or video, etc.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much easier than with analogue media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9114BA-28E0-2210-73EF-7EE18EEC10A8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24FC9D-060B-0575-0CB3-8D752458418A}"/>
              </a:ext>
            </a:extLst>
          </p:cNvPr>
          <p:cNvSpPr txBox="1"/>
          <p:nvPr/>
        </p:nvSpPr>
        <p:spPr>
          <a:xfrm>
            <a:off x="2346766" y="1028550"/>
            <a:ext cx="4273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The Ethics Of Copying</a:t>
            </a:r>
          </a:p>
        </p:txBody>
      </p:sp>
      <p:pic>
        <p:nvPicPr>
          <p:cNvPr id="15362" name="Picture 2" descr="The intellectual property saga: The age of AI-generated content | Part 1 |  Digital Watch Observatory">
            <a:extLst>
              <a:ext uri="{FF2B5EF4-FFF2-40B4-BE49-F238E27FC236}">
                <a16:creationId xmlns:a16="http://schemas.microsoft.com/office/drawing/2014/main" id="{15D728B6-3DB5-43F1-A724-A7D632BE1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725" y="2609850"/>
            <a:ext cx="3190875" cy="2371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110906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61075" y="1399492"/>
            <a:ext cx="8585723" cy="3755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is,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once we have access to the various components required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– access that, despite the grave difficulties of the “digital divide,” is likewise growing rapidly around the world –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copying and distributing a file in digital format is both trivially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Easy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all but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Cost-free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Moreover,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general rules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guidelines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laws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applicable to such copying are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wide-ranging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frequently shifting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1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86225-B735-4428-CF1E-64F4CB177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64E880-EEA7-E66C-2BA4-2E3D9ACFF35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B7DF6E-801C-CFA9-FCDE-9ACCD59EA3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A06513-59CB-A845-D093-D8697EC7C038}"/>
              </a:ext>
            </a:extLst>
          </p:cNvPr>
          <p:cNvSpPr txBox="1"/>
          <p:nvPr/>
        </p:nvSpPr>
        <p:spPr>
          <a:xfrm>
            <a:off x="762000" y="2173566"/>
            <a:ext cx="6362700" cy="3201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b="1" dirty="0">
                <a:solidFill>
                  <a:srgbClr val="0A1F61"/>
                </a:solidFill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Key Aspects of Copyright in Digital Media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Ownership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Copyright protects original works once they are fixed in a tangible or digital medium.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creator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(or employer in cases like "work for hire") </a:t>
            </a:r>
            <a:r>
              <a:rPr lang="en-US" sz="20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holds the copyright unless it is transferred or sold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C03170-D98F-DFB8-BE30-624B190CF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A697B0-3F7C-B5F2-8F1B-3AFD0E43F2A2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F87DB1-A6A1-40D8-8E6D-894D520B330A}"/>
              </a:ext>
            </a:extLst>
          </p:cNvPr>
          <p:cNvSpPr txBox="1"/>
          <p:nvPr/>
        </p:nvSpPr>
        <p:spPr>
          <a:xfrm>
            <a:off x="2394391" y="1028550"/>
            <a:ext cx="4273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The Ethics Of Copying</a:t>
            </a:r>
          </a:p>
        </p:txBody>
      </p:sp>
      <p:pic>
        <p:nvPicPr>
          <p:cNvPr id="16386" name="Picture 2" descr="Intellectual property – Understand your digital rights | Canto">
            <a:extLst>
              <a:ext uri="{FF2B5EF4-FFF2-40B4-BE49-F238E27FC236}">
                <a16:creationId xmlns:a16="http://schemas.microsoft.com/office/drawing/2014/main" id="{3CF31F08-F662-4E96-A202-AC4672ACF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2571750"/>
            <a:ext cx="3086100" cy="2686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68997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438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3971925" y="1937309"/>
            <a:ext cx="6128643" cy="337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2.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Rights of the Creator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Exclusive rights include reproduction, distribution, performance, display, and creation of derivative works.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Creators can license these rights to others for compensation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88A513-15EB-4007-842D-70F856ACEE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20" r="13140"/>
          <a:stretch/>
        </p:blipFill>
        <p:spPr>
          <a:xfrm>
            <a:off x="1411740" y="2401962"/>
            <a:ext cx="2428875" cy="205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650320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5322" y="2202114"/>
            <a:ext cx="6080803" cy="362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	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3.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Duration of Copyright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: Typically lasts the creator's </a:t>
            </a:r>
            <a:r>
              <a:rPr lang="en-US" sz="24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lifetime plus 70 years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(depending on jurisdiction). Corporate-owned works often have shorter durations.</a:t>
            </a:r>
          </a:p>
          <a:p>
            <a:pPr algn="just">
              <a:lnSpc>
                <a:spcPct val="200000"/>
              </a:lnSpc>
            </a:pPr>
            <a:endParaRPr lang="en-US" sz="2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Kartika" panose="02020503030404060203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11C577-AC70-4540-34D3-24C9A295110D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13756F-8D67-4D0E-9C7C-51DA729429C3}"/>
              </a:ext>
            </a:extLst>
          </p:cNvPr>
          <p:cNvSpPr txBox="1"/>
          <p:nvPr/>
        </p:nvSpPr>
        <p:spPr>
          <a:xfrm>
            <a:off x="2394391" y="1028550"/>
            <a:ext cx="4273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The Ethics Of Copying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BE251A-E7F4-4D99-9ED5-2CCF16850B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8562" y="2465662"/>
            <a:ext cx="3429000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46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10125" y="1720878"/>
            <a:ext cx="5188029" cy="3673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4.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Rights Management (DRM)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Tools like encryption are used to prevent unauthorized copying or sharing of copyrighted digital content.</a:t>
            </a:r>
            <a:endParaRPr lang="en-GB" sz="20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9458" name="Picture 2" descr="72,336 Copyright Royalty-Free Photos and Stock Images | Shutterstock">
            <a:extLst>
              <a:ext uri="{FF2B5EF4-FFF2-40B4-BE49-F238E27FC236}">
                <a16:creationId xmlns:a16="http://schemas.microsoft.com/office/drawing/2014/main" id="{63024DD6-B514-48A3-900D-0B76869D3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81" y="2207913"/>
            <a:ext cx="3305175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0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13644" y="2023945"/>
            <a:ext cx="9819992" cy="3693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5.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Challenges in Digital Media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Ease of Duplication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Digital content can be easily copied and shared, often infringing copyrights.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 Distribution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Copyright enforcement across borders is difficult.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User-Generated Content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Platforms like YouTube or TikTok create complexities in determining ownership.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23B6C3-6D38-03D8-0C32-F9B89FF9928D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08C506-9E48-400A-AF36-CA78AD0C3A41}"/>
              </a:ext>
            </a:extLst>
          </p:cNvPr>
          <p:cNvSpPr txBox="1"/>
          <p:nvPr/>
        </p:nvSpPr>
        <p:spPr>
          <a:xfrm>
            <a:off x="2422966" y="1028550"/>
            <a:ext cx="4273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The Ethics Of Copying</a:t>
            </a:r>
          </a:p>
        </p:txBody>
      </p:sp>
    </p:spTree>
    <p:extLst>
      <p:ext uri="{BB962C8B-B14F-4D97-AF65-F5344CB8AC3E}">
        <p14:creationId xmlns:p14="http://schemas.microsoft.com/office/powerpoint/2010/main" val="164178651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04815-D5A9-2915-FC3C-56C20CD85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4AA3CEA-87A4-A231-0BD5-8F3D0B9A1A7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929DFA8-6A53-F6AD-E186-E77862A7A5C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B7E0440-791F-878D-6737-E7117448444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346953C-47F2-3787-BC03-7EE59F2D8FF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6DF1A3-340E-5921-268F-3DC1C7A8432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E0F6F2D-E848-7ABE-ED2D-0A56857E0C8E}"/>
              </a:ext>
            </a:extLst>
          </p:cNvPr>
          <p:cNvSpPr txBox="1"/>
          <p:nvPr/>
        </p:nvSpPr>
        <p:spPr>
          <a:xfrm>
            <a:off x="6239331" y="1337368"/>
            <a:ext cx="40305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Ai's Impact On Copyright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3FF83F9-ADE6-3E17-613B-D4D385E5AE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F75F3C0-0B78-4B07-0319-10E5BB597518}"/>
              </a:ext>
            </a:extLst>
          </p:cNvPr>
          <p:cNvSpPr txBox="1"/>
          <p:nvPr/>
        </p:nvSpPr>
        <p:spPr>
          <a:xfrm>
            <a:off x="5017763" y="1302378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8231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96015-D628-D90C-80C4-3F451766A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F51207E-BB73-6A06-FCD1-F7EC6F5C78D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56FC281-D278-88A8-278D-2817D421321F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16FCFF-AAB2-23F9-7D55-13443964F857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665E88C-2EBD-7B35-DECF-107FEADF015F}"/>
              </a:ext>
            </a:extLst>
          </p:cNvPr>
          <p:cNvSpPr txBox="1"/>
          <p:nvPr/>
        </p:nvSpPr>
        <p:spPr>
          <a:xfrm>
            <a:off x="1443862" y="1530955"/>
            <a:ext cx="8820150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 </a:t>
            </a:r>
            <a:r>
              <a:rPr lang="en-US" sz="22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transforming the way content is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created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consumed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protected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raising new copyright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challenges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opportunities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1.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AI-Generated Content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Who owns content created by AI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AI tools can produce art, music, articles, and videos,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BUT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copyright laws typically require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human authorship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5B854B-D13B-368D-3195-93F1224B1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66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088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86133" y="1838566"/>
            <a:ext cx="6286217" cy="4309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Some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jurisdictions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 NOT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grant copyright to AI-generated works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WHILE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others are beginning to explore new frameworks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Example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AI writes a song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Does the programmer, user, or AI itself own the rights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As of now,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creator of the AI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(or the one who directed the AI)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typically owns the output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B5679F-EFB8-BDA6-F241-2B62120412D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ADDB01-6FD0-4885-945F-CE79EE6F71FF}"/>
              </a:ext>
            </a:extLst>
          </p:cNvPr>
          <p:cNvSpPr txBox="1"/>
          <p:nvPr/>
        </p:nvSpPr>
        <p:spPr>
          <a:xfrm>
            <a:off x="2495383" y="1028508"/>
            <a:ext cx="4568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Ai's Impact On Copyright</a:t>
            </a:r>
          </a:p>
        </p:txBody>
      </p:sp>
      <p:pic>
        <p:nvPicPr>
          <p:cNvPr id="20482" name="Picture 2" descr="A brief look at the copyright issues raised by generative AI">
            <a:extLst>
              <a:ext uri="{FF2B5EF4-FFF2-40B4-BE49-F238E27FC236}">
                <a16:creationId xmlns:a16="http://schemas.microsoft.com/office/drawing/2014/main" id="{8AD426AC-FEE4-4EDE-AB52-4F7198615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856" y="2695575"/>
            <a:ext cx="3048638" cy="24769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253025"/>
      </p:ext>
    </p:extLst>
  </p:cSld>
  <p:clrMapOvr>
    <a:masterClrMapping/>
  </p:clrMapOvr>
  <p:transition spd="slow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6A5D3-F6D9-D54A-224D-64B4C2E73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783C750-CD57-323D-9CA2-435299B7B56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EE0AB3A-FA23-55B7-F903-6793D7CE7A95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1049FD-AE10-3B39-43D3-C3F8AEF8D373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BD2B736-CB45-8399-98DB-F08249406E42}"/>
              </a:ext>
            </a:extLst>
          </p:cNvPr>
          <p:cNvSpPr txBox="1"/>
          <p:nvPr/>
        </p:nvSpPr>
        <p:spPr>
          <a:xfrm>
            <a:off x="3829050" y="1199581"/>
            <a:ext cx="6467475" cy="4730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2.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Training AI on Copyrighted Material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Many AI models are trained on datasets containing copyrighted content without explicit permission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Creators argue that using their works to train AI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without consent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compensation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violates their copyright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6ABD7B3-5A97-BBC1-8739-27C0D60435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1506" name="Picture 2" descr="Navigating Copyright Challenges in the Age of AI-Generated Content: An  Uncharted Legal Landscape - Areness - Law &amp; Beyond">
            <a:extLst>
              <a:ext uri="{FF2B5EF4-FFF2-40B4-BE49-F238E27FC236}">
                <a16:creationId xmlns:a16="http://schemas.microsoft.com/office/drawing/2014/main" id="{63909FC9-3166-462C-A92B-56BBF6987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490" y="2600324"/>
            <a:ext cx="2209524" cy="2188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59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398AB-2B94-1D20-3BA2-2FB4C0294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E2ED30-5DD3-85E2-9D19-C260CA307BD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560530-3E29-A568-0BC6-3D31D84193A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6AD3472-4C1E-89F0-0C3A-454CBAE92F02}"/>
              </a:ext>
            </a:extLst>
          </p:cNvPr>
          <p:cNvSpPr txBox="1"/>
          <p:nvPr/>
        </p:nvSpPr>
        <p:spPr>
          <a:xfrm>
            <a:off x="1152808" y="1799128"/>
            <a:ext cx="6799955" cy="4309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and Legal Concerns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Models like </a:t>
            </a:r>
            <a:r>
              <a:rPr lang="en-US" sz="20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ChatGPT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DALL·E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generate content based on copyrighted data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creating questions about fair use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Some lawsuits (e.g., from artists or writers) are challenging the use of copyrighted material in training datasets.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43FDA8-CBA1-C38D-2709-FED5C3CFD2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899D33-9249-5E4C-C67B-98AD56696A5F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82A4CB-B469-4E74-8DFF-FEF72C7BA228}"/>
              </a:ext>
            </a:extLst>
          </p:cNvPr>
          <p:cNvSpPr txBox="1"/>
          <p:nvPr/>
        </p:nvSpPr>
        <p:spPr>
          <a:xfrm>
            <a:off x="2495383" y="1028508"/>
            <a:ext cx="4568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Ai's Impact On Copyright</a:t>
            </a:r>
          </a:p>
        </p:txBody>
      </p:sp>
      <p:pic>
        <p:nvPicPr>
          <p:cNvPr id="22530" name="Picture 2" descr="Govt launches AI Copyright and Reference Group – Lets learn something new">
            <a:extLst>
              <a:ext uri="{FF2B5EF4-FFF2-40B4-BE49-F238E27FC236}">
                <a16:creationId xmlns:a16="http://schemas.microsoft.com/office/drawing/2014/main" id="{826C974B-DF04-4C14-85C2-80DFC6FE5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881" y="2781300"/>
            <a:ext cx="2667001" cy="2524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483611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8B4F2-E79B-1187-62A8-F8A7CBB78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9CA632B-3668-7DF9-AC3D-87724ECDB7D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AF9A13F-92EE-423A-ECAF-8BBF4AF76F36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65E68B-B9DC-7D91-FA73-0FC8612F1EA7}"/>
              </a:ext>
            </a:extLst>
          </p:cNvPr>
          <p:cNvSpPr/>
          <p:nvPr/>
        </p:nvSpPr>
        <p:spPr>
          <a:xfrm>
            <a:off x="1181062" y="1285191"/>
            <a:ext cx="9345750" cy="4810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46BA5F9-2E3E-D6DF-2051-4C760CD48170}"/>
              </a:ext>
            </a:extLst>
          </p:cNvPr>
          <p:cNvSpPr txBox="1"/>
          <p:nvPr/>
        </p:nvSpPr>
        <p:spPr>
          <a:xfrm>
            <a:off x="1665188" y="1385263"/>
            <a:ext cx="8483647" cy="4519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3.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Infringement and Detection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tools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can make it easier to plagiarize or replicate copyrighted content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Deepfake technologies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AI-generated images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may copy styles or directly replicate protected works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Solutions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AI is also </a:t>
            </a:r>
            <a:r>
              <a:rPr lang="en-US" sz="21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being used to detect copyright infringement 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by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scanning online content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unauthorized use of protected works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59BB0D0-AF5C-14D1-BC80-E63D4F23B3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90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76B0D6-C6DB-3660-0DCB-D00EE4274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A33A02-A0A5-794E-A970-F8423F9BDD7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0887FB-2E66-6C2D-C676-9268888482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C32891A-E0E2-8E71-B764-9A2646DF5891}"/>
              </a:ext>
            </a:extLst>
          </p:cNvPr>
          <p:cNvSpPr txBox="1"/>
          <p:nvPr/>
        </p:nvSpPr>
        <p:spPr>
          <a:xfrm>
            <a:off x="1152808" y="2035549"/>
            <a:ext cx="9962867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Ownership of Derivative Works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often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produces derivative works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are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based on existing copyrighted material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For instance,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AI model trained on a famous artist's paintings may create works in their style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Determining whether such outputs constitute infringement is a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complex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evolving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legal question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6E8558-7C10-74E4-377B-E096009131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FF3592-55D3-E0D5-2709-3E337EB84E7D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5AD384-06FE-4E09-9152-8CC9879AD099}"/>
              </a:ext>
            </a:extLst>
          </p:cNvPr>
          <p:cNvSpPr txBox="1"/>
          <p:nvPr/>
        </p:nvSpPr>
        <p:spPr>
          <a:xfrm>
            <a:off x="2495383" y="1028508"/>
            <a:ext cx="4568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Ai's Impact On Copyright</a:t>
            </a:r>
          </a:p>
        </p:txBody>
      </p:sp>
    </p:spTree>
    <p:extLst>
      <p:ext uri="{BB962C8B-B14F-4D97-AF65-F5344CB8AC3E}">
        <p14:creationId xmlns:p14="http://schemas.microsoft.com/office/powerpoint/2010/main" val="2633394226"/>
      </p:ext>
    </p:extLst>
  </p:cSld>
  <p:clrMapOvr>
    <a:masterClrMapping/>
  </p:clrMapOvr>
  <p:transition spd="slow">
    <p:push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4448175" y="1508641"/>
            <a:ext cx="5690621" cy="4098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5.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Fair Use Debate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AI-generated </a:t>
            </a:r>
            <a:r>
              <a:rPr lang="en-US" sz="19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outputs might fall under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"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fair use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" for purposes like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parody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education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or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commentary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19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Courts are increasingly grappling with whether AI uses, such as training datasets or creative outputs, qualify as fair use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3554" name="Picture 2" descr="No Copyright Protection for AI-Generated Images">
            <a:extLst>
              <a:ext uri="{FF2B5EF4-FFF2-40B4-BE49-F238E27FC236}">
                <a16:creationId xmlns:a16="http://schemas.microsoft.com/office/drawing/2014/main" id="{9643E1CA-0C16-4F28-8C7B-90739FD31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63" y="2495550"/>
            <a:ext cx="2466975" cy="2428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522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4"/>
            <a:ext cx="10812720" cy="45248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942308" y="1819054"/>
            <a:ext cx="6420042" cy="4309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6.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Copyright and Moral Rights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Moral rights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(e.g., the right to attribution or protection from distortion)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may be overlooked in AI-generated works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 systems may mimic an artist's work without credit, raising ethical concerns even if no copyright laws are broken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19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4D448F-C83B-46F7-988A-6FC6FF6ED336}"/>
              </a:ext>
            </a:extLst>
          </p:cNvPr>
          <p:cNvSpPr txBox="1"/>
          <p:nvPr/>
        </p:nvSpPr>
        <p:spPr>
          <a:xfrm>
            <a:off x="2495383" y="1028508"/>
            <a:ext cx="4568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Ai's Impact On Copyright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E98B6-9A83-4140-B964-405BA7AF69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4825" y="2762250"/>
            <a:ext cx="2696242" cy="2410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5490800"/>
      </p:ext>
    </p:extLst>
  </p:cSld>
  <p:clrMapOvr>
    <a:masterClrMapping/>
  </p:clrMapOvr>
  <p:transition spd="slow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7605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1447801" y="1121113"/>
            <a:ext cx="8610600" cy="4924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Future Implications and Recommendations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1.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Updated Copyright Laws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Governments must revise copyright frameworks to address AI-generated content and training practices.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2.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Licensing Models for Training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Content creators could license their works for AI training in exchange for compensation.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3.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AI-Driven Copyright Management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AI tools can be employed to monitor and protect copyrighted works, ensuring fair compensation for creators.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81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5"/>
            <a:ext cx="10812720" cy="45724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1042644" y="1838566"/>
            <a:ext cx="9940328" cy="4309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4.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Transparency in AI Systems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AI developers should disclose the datasets used to train their models to allow copyright holders to verify usage.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5.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Clear Ownership Frameworks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Policies should clarify who owns AI-generated works to reduce disputes and uncertainty.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AI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pushing the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boundaries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copyright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means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digital age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creating a need for careful regulation and ethical guidelines to balance innovation with creators' rights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7DEC96-2611-4B33-9A63-C29CF4A5765C}"/>
              </a:ext>
            </a:extLst>
          </p:cNvPr>
          <p:cNvSpPr txBox="1"/>
          <p:nvPr/>
        </p:nvSpPr>
        <p:spPr>
          <a:xfrm>
            <a:off x="2495383" y="1028508"/>
            <a:ext cx="4568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Ai's Impact On Copyright</a:t>
            </a:r>
          </a:p>
        </p:txBody>
      </p:sp>
    </p:spTree>
    <p:extLst>
      <p:ext uri="{BB962C8B-B14F-4D97-AF65-F5344CB8AC3E}">
        <p14:creationId xmlns:p14="http://schemas.microsoft.com/office/powerpoint/2010/main" val="2648529914"/>
      </p:ext>
    </p:extLst>
  </p:cSld>
  <p:clrMapOvr>
    <a:masterClrMapping/>
  </p:clrMapOvr>
  <p:transition spd="slow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5999" y="1397680"/>
            <a:ext cx="5286375" cy="2495550"/>
          </a:xfrm>
        </p:spPr>
      </p:pic>
      <p:sp>
        <p:nvSpPr>
          <p:cNvPr id="6" name="Rectangle 5"/>
          <p:cNvSpPr/>
          <p:nvPr/>
        </p:nvSpPr>
        <p:spPr>
          <a:xfrm>
            <a:off x="1418987" y="1407242"/>
            <a:ext cx="2243949" cy="4413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Digital Media Ethics 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(Digital Media and Society Series), 3rd Edition, by Charles Ess</a:t>
            </a:r>
            <a:endParaRPr lang="en-US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ExtraBold" panose="000008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31097"/>
            <a:ext cx="46953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Recommended Reference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F3ADAC-8D9C-F8C6-3B28-30544444E731}"/>
              </a:ext>
            </a:extLst>
          </p:cNvPr>
          <p:cNvSpPr txBox="1"/>
          <p:nvPr/>
        </p:nvSpPr>
        <p:spPr>
          <a:xfrm>
            <a:off x="5701472" y="3760325"/>
            <a:ext cx="9834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</a:t>
            </a:r>
          </a:p>
        </p:txBody>
      </p:sp>
      <p:pic>
        <p:nvPicPr>
          <p:cNvPr id="10" name="Picture 9" descr="Text, application&#10;&#10;Description automatically generated">
            <a:extLst>
              <a:ext uri="{FF2B5EF4-FFF2-40B4-BE49-F238E27FC236}">
                <a16:creationId xmlns:a16="http://schemas.microsoft.com/office/drawing/2014/main" id="{72DEE10B-BCF0-4749-BCE6-D5F244E1E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509" y="1503120"/>
            <a:ext cx="1787362" cy="189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8AC7CC-E672-3D93-D2A9-11070C89E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90BDA08-608D-A1B1-9E84-070E15AE7F8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D9B4BF1-F6E6-4E86-0083-9816C4AF726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04D9EA8E-BF81-0412-12B3-182E6555C3A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1E0A107-334A-9AF8-B8C3-C0566B01B23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ECF39C7-D5DF-323E-CFF3-149C6589CE80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D51B4B8-AB2E-4EBB-848C-57235FED54E9}"/>
              </a:ext>
            </a:extLst>
          </p:cNvPr>
          <p:cNvSpPr txBox="1"/>
          <p:nvPr/>
        </p:nvSpPr>
        <p:spPr>
          <a:xfrm>
            <a:off x="3428362" y="1475357"/>
            <a:ext cx="109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CA7BA6F-EF9B-F19E-CB56-48F61A0F9F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F4FA23-5068-1251-3863-DD74FEB7AD60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Outlines:</a:t>
            </a:r>
            <a:endParaRPr lang="en-US" sz="1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081CAD-002D-4625-96FA-78BA510AA0F1}"/>
              </a:ext>
            </a:extLst>
          </p:cNvPr>
          <p:cNvSpPr txBox="1"/>
          <p:nvPr/>
        </p:nvSpPr>
        <p:spPr>
          <a:xfrm>
            <a:off x="3385474" y="2648282"/>
            <a:ext cx="8242301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Introduction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What Do You Know About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Copying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&amp;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Distributing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? 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How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Copyrighting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Works.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The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Ethics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Of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Copying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.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Ai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's Impact On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Copyright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.</a:t>
            </a:r>
          </a:p>
          <a:p>
            <a:pPr lvl="0"/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8093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095998" y="2947166"/>
            <a:ext cx="60026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MEDIA ETHICS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170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DMG 723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Dr. Sherihan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Prepared by: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3A00C53-732B-F66B-FB0E-6390320C91DF}"/>
              </a:ext>
            </a:extLst>
          </p:cNvPr>
          <p:cNvSpPr/>
          <p:nvPr/>
        </p:nvSpPr>
        <p:spPr>
          <a:xfrm>
            <a:off x="6370224" y="4126840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8CC861DD-C209-449F-AFFF-4423222C20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7196</TotalTime>
  <Words>2254</Words>
  <Application>Microsoft Office PowerPoint</Application>
  <PresentationFormat>Widescreen</PresentationFormat>
  <Paragraphs>163</Paragraphs>
  <Slides>47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Microsoft GothicNeo</vt:lpstr>
      <vt:lpstr>Alexandria</vt:lpstr>
      <vt:lpstr>Arial</vt:lpstr>
      <vt:lpstr>Calibri</vt:lpstr>
      <vt:lpstr>Calibri Light</vt:lpstr>
      <vt:lpstr>Tajawal Medium</vt:lpstr>
      <vt:lpstr>Trade Gothic Next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Lenovo</cp:lastModifiedBy>
  <cp:revision>24</cp:revision>
  <dcterms:created xsi:type="dcterms:W3CDTF">2023-04-29T09:08:00Z</dcterms:created>
  <dcterms:modified xsi:type="dcterms:W3CDTF">2025-02-10T21:16:43Z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