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46"/>
  </p:notesMasterIdLst>
  <p:sldIdLst>
    <p:sldId id="502" r:id="rId5"/>
    <p:sldId id="503" r:id="rId6"/>
    <p:sldId id="501" r:id="rId7"/>
    <p:sldId id="370" r:id="rId8"/>
    <p:sldId id="799" r:id="rId9"/>
    <p:sldId id="800" r:id="rId10"/>
    <p:sldId id="802" r:id="rId11"/>
    <p:sldId id="803" r:id="rId12"/>
    <p:sldId id="743" r:id="rId13"/>
    <p:sldId id="742" r:id="rId14"/>
    <p:sldId id="781" r:id="rId15"/>
    <p:sldId id="782" r:id="rId16"/>
    <p:sldId id="770" r:id="rId17"/>
    <p:sldId id="785" r:id="rId18"/>
    <p:sldId id="775" r:id="rId19"/>
    <p:sldId id="776" r:id="rId20"/>
    <p:sldId id="771" r:id="rId21"/>
    <p:sldId id="783" r:id="rId22"/>
    <p:sldId id="772" r:id="rId23"/>
    <p:sldId id="773" r:id="rId24"/>
    <p:sldId id="784" r:id="rId25"/>
    <p:sldId id="774" r:id="rId26"/>
    <p:sldId id="777" r:id="rId27"/>
    <p:sldId id="786" r:id="rId28"/>
    <p:sldId id="787" r:id="rId29"/>
    <p:sldId id="789" r:id="rId30"/>
    <p:sldId id="788" r:id="rId31"/>
    <p:sldId id="778" r:id="rId32"/>
    <p:sldId id="790" r:id="rId33"/>
    <p:sldId id="779" r:id="rId34"/>
    <p:sldId id="791" r:id="rId35"/>
    <p:sldId id="792" r:id="rId36"/>
    <p:sldId id="780" r:id="rId37"/>
    <p:sldId id="793" r:id="rId38"/>
    <p:sldId id="794" r:id="rId39"/>
    <p:sldId id="744" r:id="rId40"/>
    <p:sldId id="796" r:id="rId41"/>
    <p:sldId id="797" r:id="rId42"/>
    <p:sldId id="798" r:id="rId43"/>
    <p:sldId id="665" r:id="rId44"/>
    <p:sldId id="349"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2"/>
            <p14:sldId id="503"/>
            <p14:sldId id="501"/>
            <p14:sldId id="370"/>
            <p14:sldId id="799"/>
            <p14:sldId id="800"/>
            <p14:sldId id="802"/>
            <p14:sldId id="803"/>
            <p14:sldId id="743"/>
            <p14:sldId id="742"/>
            <p14:sldId id="781"/>
            <p14:sldId id="782"/>
            <p14:sldId id="770"/>
            <p14:sldId id="785"/>
            <p14:sldId id="775"/>
            <p14:sldId id="776"/>
            <p14:sldId id="771"/>
            <p14:sldId id="783"/>
            <p14:sldId id="772"/>
            <p14:sldId id="773"/>
            <p14:sldId id="784"/>
            <p14:sldId id="774"/>
            <p14:sldId id="777"/>
            <p14:sldId id="786"/>
            <p14:sldId id="787"/>
            <p14:sldId id="789"/>
            <p14:sldId id="788"/>
            <p14:sldId id="778"/>
            <p14:sldId id="790"/>
            <p14:sldId id="779"/>
            <p14:sldId id="791"/>
            <p14:sldId id="792"/>
            <p14:sldId id="780"/>
            <p14:sldId id="793"/>
            <p14:sldId id="794"/>
            <p14:sldId id="744"/>
            <p14:sldId id="796"/>
            <p14:sldId id="797"/>
            <p14:sldId id="798"/>
            <p14:sldId id="6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AEEF"/>
    <a:srgbClr val="FFD200"/>
    <a:srgbClr val="203E5F"/>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E9CA47E-3CA5-4541-98CF-E66856EAC599}" v="82" dt="2024-10-30T21:50:41.3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65767" autoAdjust="0"/>
  </p:normalViewPr>
  <p:slideViewPr>
    <p:cSldViewPr snapToGrid="0">
      <p:cViewPr varScale="1">
        <p:scale>
          <a:sx n="60" d="100"/>
          <a:sy n="60" d="100"/>
        </p:scale>
        <p:origin x="1248"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3640FDBA-28B2-46C3-9EF4-DF06FDA9E2EB}"/>
    <pc:docChg chg="undo custSel addSld delSld modSld sldOrd modSection">
      <pc:chgData name="ِAwatef B" userId="4c3a533462edbdd8" providerId="LiveId" clId="{3640FDBA-28B2-46C3-9EF4-DF06FDA9E2EB}" dt="2024-10-23T18:03:54.314" v="1783" actId="478"/>
      <pc:docMkLst>
        <pc:docMk/>
      </pc:docMkLst>
      <pc:sldChg chg="addSp modSp del mod">
        <pc:chgData name="ِAwatef B" userId="4c3a533462edbdd8" providerId="LiveId" clId="{3640FDBA-28B2-46C3-9EF4-DF06FDA9E2EB}" dt="2024-10-21T13:19:36.909" v="183" actId="2696"/>
        <pc:sldMkLst>
          <pc:docMk/>
          <pc:sldMk cId="0" sldId="287"/>
        </pc:sldMkLst>
        <pc:spChg chg="mod">
          <ac:chgData name="ِAwatef B" userId="4c3a533462edbdd8" providerId="LiveId" clId="{3640FDBA-28B2-46C3-9EF4-DF06FDA9E2EB}" dt="2024-10-21T13:18:52.732" v="171" actId="1076"/>
          <ac:spMkLst>
            <pc:docMk/>
            <pc:sldMk cId="0" sldId="287"/>
            <ac:spMk id="2" creationId="{5C73D1F7-AC01-9968-2C78-9096219D3FE0}"/>
          </ac:spMkLst>
        </pc:spChg>
        <pc:spChg chg="mod">
          <ac:chgData name="ِAwatef B" userId="4c3a533462edbdd8" providerId="LiveId" clId="{3640FDBA-28B2-46C3-9EF4-DF06FDA9E2EB}" dt="2024-10-21T13:18:46.672" v="169" actId="1076"/>
          <ac:spMkLst>
            <pc:docMk/>
            <pc:sldMk cId="0" sldId="287"/>
            <ac:spMk id="3" creationId="{8E920FEA-2D76-62CD-F8E4-C2E2171FF4AB}"/>
          </ac:spMkLst>
        </pc:spChg>
        <pc:picChg chg="add mod">
          <ac:chgData name="ِAwatef B" userId="4c3a533462edbdd8" providerId="LiveId" clId="{3640FDBA-28B2-46C3-9EF4-DF06FDA9E2EB}" dt="2024-10-21T13:19:04.883" v="175"/>
          <ac:picMkLst>
            <pc:docMk/>
            <pc:sldMk cId="0" sldId="287"/>
            <ac:picMk id="4" creationId="{6EC2E460-9BE3-B812-7DBA-AD324489D6AF}"/>
          </ac:picMkLst>
        </pc:picChg>
        <pc:picChg chg="add mod">
          <ac:chgData name="ِAwatef B" userId="4c3a533462edbdd8" providerId="LiveId" clId="{3640FDBA-28B2-46C3-9EF4-DF06FDA9E2EB}" dt="2024-10-21T13:19:14.516" v="178"/>
          <ac:picMkLst>
            <pc:docMk/>
            <pc:sldMk cId="0" sldId="287"/>
            <ac:picMk id="5" creationId="{68F30075-B7C4-916A-1655-700A0022EFB2}"/>
          </ac:picMkLst>
        </pc:picChg>
      </pc:sldChg>
      <pc:sldChg chg="modSp mod modAnim">
        <pc:chgData name="ِAwatef B" userId="4c3a533462edbdd8" providerId="LiveId" clId="{3640FDBA-28B2-46C3-9EF4-DF06FDA9E2EB}" dt="2024-10-23T18:01:09.201" v="1733" actId="20577"/>
        <pc:sldMkLst>
          <pc:docMk/>
          <pc:sldMk cId="2844625956" sldId="370"/>
        </pc:sldMkLst>
        <pc:spChg chg="mod">
          <ac:chgData name="ِAwatef B" userId="4c3a533462edbdd8" providerId="LiveId" clId="{3640FDBA-28B2-46C3-9EF4-DF06FDA9E2EB}" dt="2024-10-23T17:58:26.341" v="1717" actId="207"/>
          <ac:spMkLst>
            <pc:docMk/>
            <pc:sldMk cId="2844625956" sldId="370"/>
            <ac:spMk id="3" creationId="{571164F4-6807-D434-2AC4-6A7AB2080EE8}"/>
          </ac:spMkLst>
        </pc:spChg>
        <pc:spChg chg="mod">
          <ac:chgData name="ِAwatef B" userId="4c3a533462edbdd8" providerId="LiveId" clId="{3640FDBA-28B2-46C3-9EF4-DF06FDA9E2EB}" dt="2024-10-23T18:01:09.201" v="1733" actId="20577"/>
          <ac:spMkLst>
            <pc:docMk/>
            <pc:sldMk cId="2844625956" sldId="370"/>
            <ac:spMk id="5" creationId="{1E9B58F9-D209-BBC2-C55F-4125F655B657}"/>
          </ac:spMkLst>
        </pc:spChg>
      </pc:sldChg>
      <pc:sldChg chg="modSp mod modAnim">
        <pc:chgData name="ِAwatef B" userId="4c3a533462edbdd8" providerId="LiveId" clId="{3640FDBA-28B2-46C3-9EF4-DF06FDA9E2EB}" dt="2024-10-22T16:43:02.431" v="1265"/>
        <pc:sldMkLst>
          <pc:docMk/>
          <pc:sldMk cId="1750087695" sldId="385"/>
        </pc:sldMkLst>
        <pc:spChg chg="mod">
          <ac:chgData name="ِAwatef B" userId="4c3a533462edbdd8" providerId="LiveId" clId="{3640FDBA-28B2-46C3-9EF4-DF06FDA9E2EB}" dt="2024-10-21T16:36:50.894" v="1229" actId="1076"/>
          <ac:spMkLst>
            <pc:docMk/>
            <pc:sldMk cId="1750087695" sldId="385"/>
            <ac:spMk id="3" creationId="{F7742FE6-616D-D342-D9B2-E546C0FA367B}"/>
          </ac:spMkLst>
        </pc:spChg>
        <pc:spChg chg="mod">
          <ac:chgData name="ِAwatef B" userId="4c3a533462edbdd8" providerId="LiveId" clId="{3640FDBA-28B2-46C3-9EF4-DF06FDA9E2EB}" dt="2024-10-21T16:37:17.683" v="1239" actId="20577"/>
          <ac:spMkLst>
            <pc:docMk/>
            <pc:sldMk cId="1750087695" sldId="385"/>
            <ac:spMk id="5" creationId="{F8C5A973-7087-C0AB-626C-FCA351C48265}"/>
          </ac:spMkLst>
        </pc:spChg>
        <pc:spChg chg="mod">
          <ac:chgData name="ِAwatef B" userId="4c3a533462edbdd8" providerId="LiveId" clId="{3640FDBA-28B2-46C3-9EF4-DF06FDA9E2EB}" dt="2024-10-20T04:25:10.483" v="115" actId="14100"/>
          <ac:spMkLst>
            <pc:docMk/>
            <pc:sldMk cId="1750087695" sldId="385"/>
            <ac:spMk id="25" creationId="{2BC869EB-5623-4AA1-9123-4AF9DF916049}"/>
          </ac:spMkLst>
        </pc:spChg>
      </pc:sldChg>
      <pc:sldChg chg="addSp delSp modSp mod modAnim">
        <pc:chgData name="ِAwatef B" userId="4c3a533462edbdd8" providerId="LiveId" clId="{3640FDBA-28B2-46C3-9EF4-DF06FDA9E2EB}" dt="2024-10-23T18:00:08.919" v="1718"/>
        <pc:sldMkLst>
          <pc:docMk/>
          <pc:sldMk cId="3209221492" sldId="501"/>
        </pc:sldMkLst>
        <pc:spChg chg="add del mod">
          <ac:chgData name="ِAwatef B" userId="4c3a533462edbdd8" providerId="LiveId" clId="{3640FDBA-28B2-46C3-9EF4-DF06FDA9E2EB}" dt="2024-10-21T13:18:59.215" v="173" actId="21"/>
          <ac:spMkLst>
            <pc:docMk/>
            <pc:sldMk cId="3209221492" sldId="501"/>
            <ac:spMk id="8" creationId="{881AA325-CA4C-84B8-1D4C-88267F918F83}"/>
          </ac:spMkLst>
        </pc:spChg>
        <pc:spChg chg="mod">
          <ac:chgData name="ِAwatef B" userId="4c3a533462edbdd8" providerId="LiveId" clId="{3640FDBA-28B2-46C3-9EF4-DF06FDA9E2EB}" dt="2024-10-20T04:15:19.250" v="87" actId="20577"/>
          <ac:spMkLst>
            <pc:docMk/>
            <pc:sldMk cId="3209221492" sldId="501"/>
            <ac:spMk id="10" creationId="{00000000-0000-0000-0000-000000000000}"/>
          </ac:spMkLst>
        </pc:spChg>
        <pc:picChg chg="add del mod">
          <ac:chgData name="ِAwatef B" userId="4c3a533462edbdd8" providerId="LiveId" clId="{3640FDBA-28B2-46C3-9EF4-DF06FDA9E2EB}" dt="2024-10-21T13:19:18.880" v="179" actId="1076"/>
          <ac:picMkLst>
            <pc:docMk/>
            <pc:sldMk cId="3209221492" sldId="501"/>
            <ac:picMk id="5" creationId="{00000000-0000-0000-0000-000000000000}"/>
          </ac:picMkLst>
        </pc:picChg>
      </pc:sldChg>
      <pc:sldChg chg="modSp mod modAnim modNotesTx">
        <pc:chgData name="ِAwatef B" userId="4c3a533462edbdd8" providerId="LiveId" clId="{3640FDBA-28B2-46C3-9EF4-DF06FDA9E2EB}" dt="2024-10-23T17:53:47.938" v="1599"/>
        <pc:sldMkLst>
          <pc:docMk/>
          <pc:sldMk cId="0" sldId="502"/>
        </pc:sldMkLst>
        <pc:spChg chg="mod">
          <ac:chgData name="ِAwatef B" userId="4c3a533462edbdd8" providerId="LiveId" clId="{3640FDBA-28B2-46C3-9EF4-DF06FDA9E2EB}" dt="2024-10-20T04:13:07.879" v="38" actId="20577"/>
          <ac:spMkLst>
            <pc:docMk/>
            <pc:sldMk cId="0" sldId="502"/>
            <ac:spMk id="3" creationId="{6D9AC4FC-D5AC-C002-168E-DF345744E9DD}"/>
          </ac:spMkLst>
        </pc:spChg>
        <pc:spChg chg="mod">
          <ac:chgData name="ِAwatef B" userId="4c3a533462edbdd8" providerId="LiveId" clId="{3640FDBA-28B2-46C3-9EF4-DF06FDA9E2EB}" dt="2024-10-20T04:10:25.962" v="11" actId="2711"/>
          <ac:spMkLst>
            <pc:docMk/>
            <pc:sldMk cId="0" sldId="502"/>
            <ac:spMk id="34" creationId="{00000000-0000-0000-0000-000000000000}"/>
          </ac:spMkLst>
        </pc:spChg>
        <pc:spChg chg="mod">
          <ac:chgData name="ِAwatef B" userId="4c3a533462edbdd8" providerId="LiveId" clId="{3640FDBA-28B2-46C3-9EF4-DF06FDA9E2EB}" dt="2024-10-20T04:11:42.210" v="19" actId="207"/>
          <ac:spMkLst>
            <pc:docMk/>
            <pc:sldMk cId="0" sldId="502"/>
            <ac:spMk id="46" creationId="{00000000-0000-0000-0000-000000000000}"/>
          </ac:spMkLst>
        </pc:spChg>
        <pc:picChg chg="mod">
          <ac:chgData name="ِAwatef B" userId="4c3a533462edbdd8" providerId="LiveId" clId="{3640FDBA-28B2-46C3-9EF4-DF06FDA9E2EB}" dt="2024-10-23T17:53:31.943" v="1598" actId="1076"/>
          <ac:picMkLst>
            <pc:docMk/>
            <pc:sldMk cId="0" sldId="502"/>
            <ac:picMk id="6" creationId="{01AE48ED-A938-7435-9D36-FD322B66B6EE}"/>
          </ac:picMkLst>
        </pc:picChg>
      </pc:sldChg>
      <pc:sldChg chg="addSp delSp modSp mod delAnim modAnim">
        <pc:chgData name="ِAwatef B" userId="4c3a533462edbdd8" providerId="LiveId" clId="{3640FDBA-28B2-46C3-9EF4-DF06FDA9E2EB}" dt="2024-10-23T17:49:53.881" v="1596" actId="1076"/>
        <pc:sldMkLst>
          <pc:docMk/>
          <pc:sldMk cId="363843668" sldId="503"/>
        </pc:sldMkLst>
        <pc:spChg chg="mod">
          <ac:chgData name="ِAwatef B" userId="4c3a533462edbdd8" providerId="LiveId" clId="{3640FDBA-28B2-46C3-9EF4-DF06FDA9E2EB}" dt="2024-10-23T17:48:51.808" v="1590" actId="1076"/>
          <ac:spMkLst>
            <pc:docMk/>
            <pc:sldMk cId="363843668" sldId="503"/>
            <ac:spMk id="34" creationId="{00000000-0000-0000-0000-000000000000}"/>
          </ac:spMkLst>
        </pc:spChg>
        <pc:spChg chg="mod">
          <ac:chgData name="ِAwatef B" userId="4c3a533462edbdd8" providerId="LiveId" clId="{3640FDBA-28B2-46C3-9EF4-DF06FDA9E2EB}" dt="2024-10-23T17:48:48.950" v="1589" actId="1036"/>
          <ac:spMkLst>
            <pc:docMk/>
            <pc:sldMk cId="363843668" sldId="503"/>
            <ac:spMk id="46" creationId="{00000000-0000-0000-0000-000000000000}"/>
          </ac:spMkLst>
        </pc:spChg>
        <pc:picChg chg="add del mod">
          <ac:chgData name="ِAwatef B" userId="4c3a533462edbdd8" providerId="LiveId" clId="{3640FDBA-28B2-46C3-9EF4-DF06FDA9E2EB}" dt="2024-10-23T17:49:50.734" v="1594" actId="21"/>
          <ac:picMkLst>
            <pc:docMk/>
            <pc:sldMk cId="363843668" sldId="503"/>
            <ac:picMk id="3" creationId="{1056C288-EEA9-ED03-95CB-3531B2064C01}"/>
          </ac:picMkLst>
        </pc:picChg>
        <pc:picChg chg="add mod">
          <ac:chgData name="ِAwatef B" userId="4c3a533462edbdd8" providerId="LiveId" clId="{3640FDBA-28B2-46C3-9EF4-DF06FDA9E2EB}" dt="2024-10-23T17:49:53.881" v="1596" actId="1076"/>
          <ac:picMkLst>
            <pc:docMk/>
            <pc:sldMk cId="363843668" sldId="503"/>
            <ac:picMk id="6" creationId="{1056C288-EEA9-ED03-95CB-3531B2064C01}"/>
          </ac:picMkLst>
        </pc:picChg>
      </pc:sldChg>
      <pc:sldChg chg="modSp del mod ord">
        <pc:chgData name="ِAwatef B" userId="4c3a533462edbdd8" providerId="LiveId" clId="{3640FDBA-28B2-46C3-9EF4-DF06FDA9E2EB}" dt="2024-10-21T14:19:25.784" v="662" actId="47"/>
        <pc:sldMkLst>
          <pc:docMk/>
          <pc:sldMk cId="402852008" sldId="707"/>
        </pc:sldMkLst>
        <pc:spChg chg="mod">
          <ac:chgData name="ِAwatef B" userId="4c3a533462edbdd8" providerId="LiveId" clId="{3640FDBA-28B2-46C3-9EF4-DF06FDA9E2EB}" dt="2024-10-21T13:56:02.509" v="464"/>
          <ac:spMkLst>
            <pc:docMk/>
            <pc:sldMk cId="402852008" sldId="707"/>
            <ac:spMk id="3" creationId="{F7742FE6-616D-D342-D9B2-E546C0FA367B}"/>
          </ac:spMkLst>
        </pc:spChg>
      </pc:sldChg>
      <pc:sldChg chg="addSp modSp mod">
        <pc:chgData name="ِAwatef B" userId="4c3a533462edbdd8" providerId="LiveId" clId="{3640FDBA-28B2-46C3-9EF4-DF06FDA9E2EB}" dt="2024-10-23T18:01:20.454" v="1743" actId="20577"/>
        <pc:sldMkLst>
          <pc:docMk/>
          <pc:sldMk cId="1482824151" sldId="709"/>
        </pc:sldMkLst>
        <pc:spChg chg="add mod">
          <ac:chgData name="ِAwatef B" userId="4c3a533462edbdd8" providerId="LiveId" clId="{3640FDBA-28B2-46C3-9EF4-DF06FDA9E2EB}" dt="2024-10-20T04:32:41.782" v="155" actId="1076"/>
          <ac:spMkLst>
            <pc:docMk/>
            <pc:sldMk cId="1482824151" sldId="709"/>
            <ac:spMk id="2" creationId="{0D074B02-2A4E-132D-52F6-9A45010A5718}"/>
          </ac:spMkLst>
        </pc:spChg>
        <pc:spChg chg="mod">
          <ac:chgData name="ِAwatef B" userId="4c3a533462edbdd8" providerId="LiveId" clId="{3640FDBA-28B2-46C3-9EF4-DF06FDA9E2EB}" dt="2024-10-21T17:42:15.968" v="1240" actId="20577"/>
          <ac:spMkLst>
            <pc:docMk/>
            <pc:sldMk cId="1482824151" sldId="709"/>
            <ac:spMk id="3" creationId="{F7742FE6-616D-D342-D9B2-E546C0FA367B}"/>
          </ac:spMkLst>
        </pc:spChg>
        <pc:spChg chg="add mod">
          <ac:chgData name="ِAwatef B" userId="4c3a533462edbdd8" providerId="LiveId" clId="{3640FDBA-28B2-46C3-9EF4-DF06FDA9E2EB}" dt="2024-10-20T04:32:41.782" v="155" actId="1076"/>
          <ac:spMkLst>
            <pc:docMk/>
            <pc:sldMk cId="1482824151" sldId="709"/>
            <ac:spMk id="4" creationId="{143A0313-17E0-B2EB-430A-94DEE8FE36BB}"/>
          </ac:spMkLst>
        </pc:spChg>
        <pc:spChg chg="mod">
          <ac:chgData name="ِAwatef B" userId="4c3a533462edbdd8" providerId="LiveId" clId="{3640FDBA-28B2-46C3-9EF4-DF06FDA9E2EB}" dt="2024-10-23T18:01:20.454" v="1743" actId="20577"/>
          <ac:spMkLst>
            <pc:docMk/>
            <pc:sldMk cId="1482824151" sldId="709"/>
            <ac:spMk id="5" creationId="{F8C5A973-7087-C0AB-626C-FCA351C48265}"/>
          </ac:spMkLst>
        </pc:spChg>
        <pc:spChg chg="mod">
          <ac:chgData name="ِAwatef B" userId="4c3a533462edbdd8" providerId="LiveId" clId="{3640FDBA-28B2-46C3-9EF4-DF06FDA9E2EB}" dt="2024-10-20T04:32:36.736" v="153" actId="14100"/>
          <ac:spMkLst>
            <pc:docMk/>
            <pc:sldMk cId="1482824151" sldId="709"/>
            <ac:spMk id="25" creationId="{2BC869EB-5623-4AA1-9123-4AF9DF916049}"/>
          </ac:spMkLst>
        </pc:spChg>
      </pc:sldChg>
      <pc:sldChg chg="modSp del mod">
        <pc:chgData name="ِAwatef B" userId="4c3a533462edbdd8" providerId="LiveId" clId="{3640FDBA-28B2-46C3-9EF4-DF06FDA9E2EB}" dt="2024-10-21T13:28:45.730" v="336" actId="47"/>
        <pc:sldMkLst>
          <pc:docMk/>
          <pc:sldMk cId="805627824" sldId="710"/>
        </pc:sldMkLst>
        <pc:spChg chg="mod">
          <ac:chgData name="ِAwatef B" userId="4c3a533462edbdd8" providerId="LiveId" clId="{3640FDBA-28B2-46C3-9EF4-DF06FDA9E2EB}" dt="2024-10-21T13:23:44.933" v="283" actId="2710"/>
          <ac:spMkLst>
            <pc:docMk/>
            <pc:sldMk cId="805627824" sldId="710"/>
            <ac:spMk id="6" creationId="{00EB9016-9AEF-D03E-8AA2-44F2416DE52B}"/>
          </ac:spMkLst>
        </pc:spChg>
      </pc:sldChg>
      <pc:sldChg chg="modSp mod modAnim">
        <pc:chgData name="ِAwatef B" userId="4c3a533462edbdd8" providerId="LiveId" clId="{3640FDBA-28B2-46C3-9EF4-DF06FDA9E2EB}" dt="2024-10-23T16:59:25.132" v="1282"/>
        <pc:sldMkLst>
          <pc:docMk/>
          <pc:sldMk cId="1827993131" sldId="711"/>
        </pc:sldMkLst>
        <pc:spChg chg="mod">
          <ac:chgData name="ِAwatef B" userId="4c3a533462edbdd8" providerId="LiveId" clId="{3640FDBA-28B2-46C3-9EF4-DF06FDA9E2EB}" dt="2024-10-21T13:33:04.473" v="361" actId="14100"/>
          <ac:spMkLst>
            <pc:docMk/>
            <pc:sldMk cId="1827993131" sldId="711"/>
            <ac:spMk id="2" creationId="{5C73D1F7-AC01-9968-2C78-9096219D3FE0}"/>
          </ac:spMkLst>
        </pc:spChg>
        <pc:spChg chg="mod">
          <ac:chgData name="ِAwatef B" userId="4c3a533462edbdd8" providerId="LiveId" clId="{3640FDBA-28B2-46C3-9EF4-DF06FDA9E2EB}" dt="2024-10-23T16:57:10.096" v="1278" actId="2710"/>
          <ac:spMkLst>
            <pc:docMk/>
            <pc:sldMk cId="1827993131" sldId="711"/>
            <ac:spMk id="6" creationId="{00EB9016-9AEF-D03E-8AA2-44F2416DE52B}"/>
          </ac:spMkLst>
        </pc:spChg>
        <pc:spChg chg="mod">
          <ac:chgData name="ِAwatef B" userId="4c3a533462edbdd8" providerId="LiveId" clId="{3640FDBA-28B2-46C3-9EF4-DF06FDA9E2EB}" dt="2024-10-23T16:57:18.201" v="1281" actId="1076"/>
          <ac:spMkLst>
            <pc:docMk/>
            <pc:sldMk cId="1827993131" sldId="711"/>
            <ac:spMk id="9" creationId="{50E315D9-8202-0169-24F1-3D64438FB3AA}"/>
          </ac:spMkLst>
        </pc:spChg>
        <pc:spChg chg="mod">
          <ac:chgData name="ِAwatef B" userId="4c3a533462edbdd8" providerId="LiveId" clId="{3640FDBA-28B2-46C3-9EF4-DF06FDA9E2EB}" dt="2024-10-23T16:57:18.201" v="1281" actId="1076"/>
          <ac:spMkLst>
            <pc:docMk/>
            <pc:sldMk cId="1827993131" sldId="711"/>
            <ac:spMk id="10" creationId="{0BBA3510-E3ED-7BAC-3759-594AC80DFB48}"/>
          </ac:spMkLst>
        </pc:spChg>
      </pc:sldChg>
      <pc:sldChg chg="del">
        <pc:chgData name="ِAwatef B" userId="4c3a533462edbdd8" providerId="LiveId" clId="{3640FDBA-28B2-46C3-9EF4-DF06FDA9E2EB}" dt="2024-10-21T14:11:45.897" v="591" actId="47"/>
        <pc:sldMkLst>
          <pc:docMk/>
          <pc:sldMk cId="3376591055" sldId="712"/>
        </pc:sldMkLst>
      </pc:sldChg>
      <pc:sldChg chg="del">
        <pc:chgData name="ِAwatef B" userId="4c3a533462edbdd8" providerId="LiveId" clId="{3640FDBA-28B2-46C3-9EF4-DF06FDA9E2EB}" dt="2024-10-21T14:11:45.897" v="591" actId="47"/>
        <pc:sldMkLst>
          <pc:docMk/>
          <pc:sldMk cId="4186429455" sldId="713"/>
        </pc:sldMkLst>
      </pc:sldChg>
      <pc:sldChg chg="del">
        <pc:chgData name="ِAwatef B" userId="4c3a533462edbdd8" providerId="LiveId" clId="{3640FDBA-28B2-46C3-9EF4-DF06FDA9E2EB}" dt="2024-10-21T14:11:45.897" v="591" actId="47"/>
        <pc:sldMkLst>
          <pc:docMk/>
          <pc:sldMk cId="1478394480" sldId="714"/>
        </pc:sldMkLst>
      </pc:sldChg>
      <pc:sldChg chg="del">
        <pc:chgData name="ِAwatef B" userId="4c3a533462edbdd8" providerId="LiveId" clId="{3640FDBA-28B2-46C3-9EF4-DF06FDA9E2EB}" dt="2024-10-21T14:11:45.897" v="591" actId="47"/>
        <pc:sldMkLst>
          <pc:docMk/>
          <pc:sldMk cId="1115272640" sldId="715"/>
        </pc:sldMkLst>
      </pc:sldChg>
      <pc:sldChg chg="del">
        <pc:chgData name="ِAwatef B" userId="4c3a533462edbdd8" providerId="LiveId" clId="{3640FDBA-28B2-46C3-9EF4-DF06FDA9E2EB}" dt="2024-10-21T14:11:45.897" v="591" actId="47"/>
        <pc:sldMkLst>
          <pc:docMk/>
          <pc:sldMk cId="2315950893" sldId="716"/>
        </pc:sldMkLst>
      </pc:sldChg>
      <pc:sldChg chg="del">
        <pc:chgData name="ِAwatef B" userId="4c3a533462edbdd8" providerId="LiveId" clId="{3640FDBA-28B2-46C3-9EF4-DF06FDA9E2EB}" dt="2024-10-21T14:11:45.897" v="591" actId="47"/>
        <pc:sldMkLst>
          <pc:docMk/>
          <pc:sldMk cId="490603143" sldId="717"/>
        </pc:sldMkLst>
      </pc:sldChg>
      <pc:sldChg chg="del">
        <pc:chgData name="ِAwatef B" userId="4c3a533462edbdd8" providerId="LiveId" clId="{3640FDBA-28B2-46C3-9EF4-DF06FDA9E2EB}" dt="2024-10-21T14:11:45.897" v="591" actId="47"/>
        <pc:sldMkLst>
          <pc:docMk/>
          <pc:sldMk cId="259992988" sldId="718"/>
        </pc:sldMkLst>
      </pc:sldChg>
      <pc:sldChg chg="del">
        <pc:chgData name="ِAwatef B" userId="4c3a533462edbdd8" providerId="LiveId" clId="{3640FDBA-28B2-46C3-9EF4-DF06FDA9E2EB}" dt="2024-10-21T14:11:45.897" v="591" actId="47"/>
        <pc:sldMkLst>
          <pc:docMk/>
          <pc:sldMk cId="1979823706" sldId="719"/>
        </pc:sldMkLst>
      </pc:sldChg>
      <pc:sldChg chg="del">
        <pc:chgData name="ِAwatef B" userId="4c3a533462edbdd8" providerId="LiveId" clId="{3640FDBA-28B2-46C3-9EF4-DF06FDA9E2EB}" dt="2024-10-21T14:11:45.897" v="591" actId="47"/>
        <pc:sldMkLst>
          <pc:docMk/>
          <pc:sldMk cId="3304153114" sldId="720"/>
        </pc:sldMkLst>
      </pc:sldChg>
      <pc:sldChg chg="del">
        <pc:chgData name="ِAwatef B" userId="4c3a533462edbdd8" providerId="LiveId" clId="{3640FDBA-28B2-46C3-9EF4-DF06FDA9E2EB}" dt="2024-10-21T14:11:45.897" v="591" actId="47"/>
        <pc:sldMkLst>
          <pc:docMk/>
          <pc:sldMk cId="984268417" sldId="721"/>
        </pc:sldMkLst>
      </pc:sldChg>
      <pc:sldChg chg="del">
        <pc:chgData name="ِAwatef B" userId="4c3a533462edbdd8" providerId="LiveId" clId="{3640FDBA-28B2-46C3-9EF4-DF06FDA9E2EB}" dt="2024-10-21T14:11:45.897" v="591" actId="47"/>
        <pc:sldMkLst>
          <pc:docMk/>
          <pc:sldMk cId="3625328874" sldId="722"/>
        </pc:sldMkLst>
      </pc:sldChg>
      <pc:sldChg chg="del">
        <pc:chgData name="ِAwatef B" userId="4c3a533462edbdd8" providerId="LiveId" clId="{3640FDBA-28B2-46C3-9EF4-DF06FDA9E2EB}" dt="2024-10-21T14:11:45.897" v="591" actId="47"/>
        <pc:sldMkLst>
          <pc:docMk/>
          <pc:sldMk cId="3891186528" sldId="723"/>
        </pc:sldMkLst>
      </pc:sldChg>
      <pc:sldChg chg="del">
        <pc:chgData name="ِAwatef B" userId="4c3a533462edbdd8" providerId="LiveId" clId="{3640FDBA-28B2-46C3-9EF4-DF06FDA9E2EB}" dt="2024-10-21T14:11:45.897" v="591" actId="47"/>
        <pc:sldMkLst>
          <pc:docMk/>
          <pc:sldMk cId="1710546588" sldId="724"/>
        </pc:sldMkLst>
      </pc:sldChg>
      <pc:sldChg chg="del">
        <pc:chgData name="ِAwatef B" userId="4c3a533462edbdd8" providerId="LiveId" clId="{3640FDBA-28B2-46C3-9EF4-DF06FDA9E2EB}" dt="2024-10-21T14:11:45.897" v="591" actId="47"/>
        <pc:sldMkLst>
          <pc:docMk/>
          <pc:sldMk cId="3213568470" sldId="725"/>
        </pc:sldMkLst>
      </pc:sldChg>
      <pc:sldChg chg="del">
        <pc:chgData name="ِAwatef B" userId="4c3a533462edbdd8" providerId="LiveId" clId="{3640FDBA-28B2-46C3-9EF4-DF06FDA9E2EB}" dt="2024-10-21T14:11:45.897" v="591" actId="47"/>
        <pc:sldMkLst>
          <pc:docMk/>
          <pc:sldMk cId="3296478262" sldId="726"/>
        </pc:sldMkLst>
      </pc:sldChg>
      <pc:sldChg chg="del">
        <pc:chgData name="ِAwatef B" userId="4c3a533462edbdd8" providerId="LiveId" clId="{3640FDBA-28B2-46C3-9EF4-DF06FDA9E2EB}" dt="2024-10-21T14:11:45.897" v="591" actId="47"/>
        <pc:sldMkLst>
          <pc:docMk/>
          <pc:sldMk cId="3273481303" sldId="727"/>
        </pc:sldMkLst>
      </pc:sldChg>
      <pc:sldChg chg="del">
        <pc:chgData name="ِAwatef B" userId="4c3a533462edbdd8" providerId="LiveId" clId="{3640FDBA-28B2-46C3-9EF4-DF06FDA9E2EB}" dt="2024-10-21T14:11:45.897" v="591" actId="47"/>
        <pc:sldMkLst>
          <pc:docMk/>
          <pc:sldMk cId="209951817" sldId="728"/>
        </pc:sldMkLst>
      </pc:sldChg>
      <pc:sldChg chg="del">
        <pc:chgData name="ِAwatef B" userId="4c3a533462edbdd8" providerId="LiveId" clId="{3640FDBA-28B2-46C3-9EF4-DF06FDA9E2EB}" dt="2024-10-21T14:11:45.897" v="591" actId="47"/>
        <pc:sldMkLst>
          <pc:docMk/>
          <pc:sldMk cId="2962839634" sldId="729"/>
        </pc:sldMkLst>
      </pc:sldChg>
      <pc:sldChg chg="del">
        <pc:chgData name="ِAwatef B" userId="4c3a533462edbdd8" providerId="LiveId" clId="{3640FDBA-28B2-46C3-9EF4-DF06FDA9E2EB}" dt="2024-10-21T14:11:45.897" v="591" actId="47"/>
        <pc:sldMkLst>
          <pc:docMk/>
          <pc:sldMk cId="2549482472" sldId="730"/>
        </pc:sldMkLst>
      </pc:sldChg>
      <pc:sldChg chg="del">
        <pc:chgData name="ِAwatef B" userId="4c3a533462edbdd8" providerId="LiveId" clId="{3640FDBA-28B2-46C3-9EF4-DF06FDA9E2EB}" dt="2024-10-21T14:11:45.897" v="591" actId="47"/>
        <pc:sldMkLst>
          <pc:docMk/>
          <pc:sldMk cId="1634341809" sldId="731"/>
        </pc:sldMkLst>
      </pc:sldChg>
      <pc:sldChg chg="del">
        <pc:chgData name="ِAwatef B" userId="4c3a533462edbdd8" providerId="LiveId" clId="{3640FDBA-28B2-46C3-9EF4-DF06FDA9E2EB}" dt="2024-10-21T14:11:45.897" v="591" actId="47"/>
        <pc:sldMkLst>
          <pc:docMk/>
          <pc:sldMk cId="32565028" sldId="732"/>
        </pc:sldMkLst>
      </pc:sldChg>
      <pc:sldChg chg="addSp delSp modSp mod modAnim modNotesTx">
        <pc:chgData name="ِAwatef B" userId="4c3a533462edbdd8" providerId="LiveId" clId="{3640FDBA-28B2-46C3-9EF4-DF06FDA9E2EB}" dt="2024-10-23T17:08:39.883" v="1300"/>
        <pc:sldMkLst>
          <pc:docMk/>
          <pc:sldMk cId="2595755576" sldId="733"/>
        </pc:sldMkLst>
        <pc:spChg chg="del">
          <ac:chgData name="ِAwatef B" userId="4c3a533462edbdd8" providerId="LiveId" clId="{3640FDBA-28B2-46C3-9EF4-DF06FDA9E2EB}" dt="2024-10-21T13:58:10.595" v="487" actId="478"/>
          <ac:spMkLst>
            <pc:docMk/>
            <pc:sldMk cId="2595755576" sldId="733"/>
            <ac:spMk id="3" creationId="{F7742FE6-616D-D342-D9B2-E546C0FA367B}"/>
          </ac:spMkLst>
        </pc:spChg>
        <pc:spChg chg="mod">
          <ac:chgData name="ِAwatef B" userId="4c3a533462edbdd8" providerId="LiveId" clId="{3640FDBA-28B2-46C3-9EF4-DF06FDA9E2EB}" dt="2024-10-21T13:58:59.496" v="504" actId="1076"/>
          <ac:spMkLst>
            <pc:docMk/>
            <pc:sldMk cId="2595755576" sldId="733"/>
            <ac:spMk id="5" creationId="{F8C5A973-7087-C0AB-626C-FCA351C48265}"/>
          </ac:spMkLst>
        </pc:spChg>
        <pc:spChg chg="mod">
          <ac:chgData name="ِAwatef B" userId="4c3a533462edbdd8" providerId="LiveId" clId="{3640FDBA-28B2-46C3-9EF4-DF06FDA9E2EB}" dt="2024-10-21T13:58:51.322" v="493" actId="14100"/>
          <ac:spMkLst>
            <pc:docMk/>
            <pc:sldMk cId="2595755576" sldId="733"/>
            <ac:spMk id="25" creationId="{2BC869EB-5623-4AA1-9123-4AF9DF916049}"/>
          </ac:spMkLst>
        </pc:spChg>
        <pc:picChg chg="add mod modCrop">
          <ac:chgData name="ِAwatef B" userId="4c3a533462edbdd8" providerId="LiveId" clId="{3640FDBA-28B2-46C3-9EF4-DF06FDA9E2EB}" dt="2024-10-21T13:59:11.908" v="507" actId="14100"/>
          <ac:picMkLst>
            <pc:docMk/>
            <pc:sldMk cId="2595755576" sldId="733"/>
            <ac:picMk id="4" creationId="{2853E4D2-DC04-2CB8-AD07-7A94947A35E8}"/>
          </ac:picMkLst>
        </pc:picChg>
        <pc:picChg chg="mod">
          <ac:chgData name="ِAwatef B" userId="4c3a533462edbdd8" providerId="LiveId" clId="{3640FDBA-28B2-46C3-9EF4-DF06FDA9E2EB}" dt="2024-10-21T13:58:47.904" v="492" actId="1076"/>
          <ac:picMkLst>
            <pc:docMk/>
            <pc:sldMk cId="2595755576" sldId="733"/>
            <ac:picMk id="6" creationId="{89815670-0C52-8C75-ABD6-AA7F512E658F}"/>
          </ac:picMkLst>
        </pc:picChg>
      </pc:sldChg>
      <pc:sldChg chg="del">
        <pc:chgData name="ِAwatef B" userId="4c3a533462edbdd8" providerId="LiveId" clId="{3640FDBA-28B2-46C3-9EF4-DF06FDA9E2EB}" dt="2024-10-21T14:11:45.897" v="591" actId="47"/>
        <pc:sldMkLst>
          <pc:docMk/>
          <pc:sldMk cId="4183053502" sldId="734"/>
        </pc:sldMkLst>
      </pc:sldChg>
      <pc:sldChg chg="del">
        <pc:chgData name="ِAwatef B" userId="4c3a533462edbdd8" providerId="LiveId" clId="{3640FDBA-28B2-46C3-9EF4-DF06FDA9E2EB}" dt="2024-10-21T14:11:45.897" v="591" actId="47"/>
        <pc:sldMkLst>
          <pc:docMk/>
          <pc:sldMk cId="766680039" sldId="735"/>
        </pc:sldMkLst>
      </pc:sldChg>
      <pc:sldChg chg="del">
        <pc:chgData name="ِAwatef B" userId="4c3a533462edbdd8" providerId="LiveId" clId="{3640FDBA-28B2-46C3-9EF4-DF06FDA9E2EB}" dt="2024-10-21T14:11:45.897" v="591" actId="47"/>
        <pc:sldMkLst>
          <pc:docMk/>
          <pc:sldMk cId="1068271824" sldId="736"/>
        </pc:sldMkLst>
      </pc:sldChg>
      <pc:sldChg chg="del">
        <pc:chgData name="ِAwatef B" userId="4c3a533462edbdd8" providerId="LiveId" clId="{3640FDBA-28B2-46C3-9EF4-DF06FDA9E2EB}" dt="2024-10-21T14:11:45.897" v="591" actId="47"/>
        <pc:sldMkLst>
          <pc:docMk/>
          <pc:sldMk cId="4262555897" sldId="737"/>
        </pc:sldMkLst>
      </pc:sldChg>
      <pc:sldChg chg="del">
        <pc:chgData name="ِAwatef B" userId="4c3a533462edbdd8" providerId="LiveId" clId="{3640FDBA-28B2-46C3-9EF4-DF06FDA9E2EB}" dt="2024-10-21T14:11:45.897" v="591" actId="47"/>
        <pc:sldMkLst>
          <pc:docMk/>
          <pc:sldMk cId="2123112818" sldId="738"/>
        </pc:sldMkLst>
      </pc:sldChg>
      <pc:sldChg chg="del">
        <pc:chgData name="ِAwatef B" userId="4c3a533462edbdd8" providerId="LiveId" clId="{3640FDBA-28B2-46C3-9EF4-DF06FDA9E2EB}" dt="2024-10-21T14:11:45.897" v="591" actId="47"/>
        <pc:sldMkLst>
          <pc:docMk/>
          <pc:sldMk cId="949462636" sldId="739"/>
        </pc:sldMkLst>
      </pc:sldChg>
      <pc:sldChg chg="del">
        <pc:chgData name="ِAwatef B" userId="4c3a533462edbdd8" providerId="LiveId" clId="{3640FDBA-28B2-46C3-9EF4-DF06FDA9E2EB}" dt="2024-10-21T14:11:45.897" v="591" actId="47"/>
        <pc:sldMkLst>
          <pc:docMk/>
          <pc:sldMk cId="1511833352" sldId="741"/>
        </pc:sldMkLst>
      </pc:sldChg>
      <pc:sldChg chg="addSp delSp modSp add mod">
        <pc:chgData name="ِAwatef B" userId="4c3a533462edbdd8" providerId="LiveId" clId="{3640FDBA-28B2-46C3-9EF4-DF06FDA9E2EB}" dt="2024-10-21T13:46:49.378" v="415" actId="478"/>
        <pc:sldMkLst>
          <pc:docMk/>
          <pc:sldMk cId="4233355824" sldId="742"/>
        </pc:sldMkLst>
        <pc:spChg chg="add del mod">
          <ac:chgData name="ِAwatef B" userId="4c3a533462edbdd8" providerId="LiveId" clId="{3640FDBA-28B2-46C3-9EF4-DF06FDA9E2EB}" dt="2024-10-21T13:46:49.378" v="415" actId="478"/>
          <ac:spMkLst>
            <pc:docMk/>
            <pc:sldMk cId="4233355824" sldId="742"/>
            <ac:spMk id="3" creationId="{8E920FEA-2D76-62CD-F8E4-C2E2171FF4AB}"/>
          </ac:spMkLst>
        </pc:spChg>
        <pc:spChg chg="add del mod">
          <ac:chgData name="ِAwatef B" userId="4c3a533462edbdd8" providerId="LiveId" clId="{3640FDBA-28B2-46C3-9EF4-DF06FDA9E2EB}" dt="2024-10-21T13:46:49.378" v="415" actId="478"/>
          <ac:spMkLst>
            <pc:docMk/>
            <pc:sldMk cId="4233355824" sldId="742"/>
            <ac:spMk id="5" creationId="{F85BFC04-5849-EC5E-EB7D-78AF551F2D87}"/>
          </ac:spMkLst>
        </pc:spChg>
        <pc:picChg chg="add del mod modCrop">
          <ac:chgData name="ِAwatef B" userId="4c3a533462edbdd8" providerId="LiveId" clId="{3640FDBA-28B2-46C3-9EF4-DF06FDA9E2EB}" dt="2024-10-21T13:46:48.212" v="413" actId="22"/>
          <ac:picMkLst>
            <pc:docMk/>
            <pc:sldMk cId="4233355824" sldId="742"/>
            <ac:picMk id="9" creationId="{A713FCAC-8DF9-5282-C8A5-45CB6AD35932}"/>
          </ac:picMkLst>
        </pc:picChg>
      </pc:sldChg>
      <pc:sldChg chg="addSp delSp modSp add mod ord modAnim">
        <pc:chgData name="ِAwatef B" userId="4c3a533462edbdd8" providerId="LiveId" clId="{3640FDBA-28B2-46C3-9EF4-DF06FDA9E2EB}" dt="2024-10-22T16:53:06.586" v="1266"/>
        <pc:sldMkLst>
          <pc:docMk/>
          <pc:sldMk cId="4035259958" sldId="743"/>
        </pc:sldMkLst>
        <pc:spChg chg="add del mod">
          <ac:chgData name="ِAwatef B" userId="4c3a533462edbdd8" providerId="LiveId" clId="{3640FDBA-28B2-46C3-9EF4-DF06FDA9E2EB}" dt="2024-10-21T13:20:05.223" v="216" actId="478"/>
          <ac:spMkLst>
            <pc:docMk/>
            <pc:sldMk cId="4035259958" sldId="743"/>
            <ac:spMk id="7" creationId="{E445F2CB-103E-E393-EAB7-5F2EFC5DA38A}"/>
          </ac:spMkLst>
        </pc:spChg>
        <pc:spChg chg="mod">
          <ac:chgData name="ِAwatef B" userId="4c3a533462edbdd8" providerId="LiveId" clId="{3640FDBA-28B2-46C3-9EF4-DF06FDA9E2EB}" dt="2024-10-21T13:19:58.478" v="214" actId="20577"/>
          <ac:spMkLst>
            <pc:docMk/>
            <pc:sldMk cId="4035259958" sldId="743"/>
            <ac:spMk id="9" creationId="{00000000-0000-0000-0000-000000000000}"/>
          </ac:spMkLst>
        </pc:spChg>
        <pc:spChg chg="del">
          <ac:chgData name="ِAwatef B" userId="4c3a533462edbdd8" providerId="LiveId" clId="{3640FDBA-28B2-46C3-9EF4-DF06FDA9E2EB}" dt="2024-10-21T13:20:01.650" v="215" actId="478"/>
          <ac:spMkLst>
            <pc:docMk/>
            <pc:sldMk cId="4035259958" sldId="743"/>
            <ac:spMk id="10" creationId="{00000000-0000-0000-0000-000000000000}"/>
          </ac:spMkLst>
        </pc:spChg>
      </pc:sldChg>
      <pc:sldChg chg="modSp add mod modAnim">
        <pc:chgData name="ِAwatef B" userId="4c3a533462edbdd8" providerId="LiveId" clId="{3640FDBA-28B2-46C3-9EF4-DF06FDA9E2EB}" dt="2024-10-22T16:59:13.835" v="1270"/>
        <pc:sldMkLst>
          <pc:docMk/>
          <pc:sldMk cId="1158465606" sldId="744"/>
        </pc:sldMkLst>
        <pc:spChg chg="mod">
          <ac:chgData name="ِAwatef B" userId="4c3a533462edbdd8" providerId="LiveId" clId="{3640FDBA-28B2-46C3-9EF4-DF06FDA9E2EB}" dt="2024-10-21T13:22:55.661" v="277" actId="207"/>
          <ac:spMkLst>
            <pc:docMk/>
            <pc:sldMk cId="1158465606" sldId="744"/>
            <ac:spMk id="3" creationId="{8E920FEA-2D76-62CD-F8E4-C2E2171FF4AB}"/>
          </ac:spMkLst>
        </pc:spChg>
        <pc:picChg chg="mod">
          <ac:chgData name="ِAwatef B" userId="4c3a533462edbdd8" providerId="LiveId" clId="{3640FDBA-28B2-46C3-9EF4-DF06FDA9E2EB}" dt="2024-10-22T16:58:06.431" v="1267" actId="1076"/>
          <ac:picMkLst>
            <pc:docMk/>
            <pc:sldMk cId="1158465606" sldId="744"/>
            <ac:picMk id="4" creationId="{0C86D321-CE5D-E3D9-F1B9-856ADDC869AF}"/>
          </ac:picMkLst>
        </pc:picChg>
      </pc:sldChg>
      <pc:sldChg chg="add del">
        <pc:chgData name="ِAwatef B" userId="4c3a533462edbdd8" providerId="LiveId" clId="{3640FDBA-28B2-46C3-9EF4-DF06FDA9E2EB}" dt="2024-10-21T17:51:24.864" v="1241" actId="47"/>
        <pc:sldMkLst>
          <pc:docMk/>
          <pc:sldMk cId="3104607903" sldId="745"/>
        </pc:sldMkLst>
      </pc:sldChg>
      <pc:sldChg chg="modSp add mod modAnim modNotesTx">
        <pc:chgData name="ِAwatef B" userId="4c3a533462edbdd8" providerId="LiveId" clId="{3640FDBA-28B2-46C3-9EF4-DF06FDA9E2EB}" dt="2024-10-22T17:01:53.923" v="1271"/>
        <pc:sldMkLst>
          <pc:docMk/>
          <pc:sldMk cId="3001436991" sldId="746"/>
        </pc:sldMkLst>
        <pc:spChg chg="mod">
          <ac:chgData name="ِAwatef B" userId="4c3a533462edbdd8" providerId="LiveId" clId="{3640FDBA-28B2-46C3-9EF4-DF06FDA9E2EB}" dt="2024-10-21T13:24:28.069" v="291" actId="207"/>
          <ac:spMkLst>
            <pc:docMk/>
            <pc:sldMk cId="3001436991" sldId="746"/>
            <ac:spMk id="3" creationId="{8E920FEA-2D76-62CD-F8E4-C2E2171FF4AB}"/>
          </ac:spMkLst>
        </pc:spChg>
      </pc:sldChg>
      <pc:sldChg chg="modSp add mod modAnim modNotesTx">
        <pc:chgData name="ِAwatef B" userId="4c3a533462edbdd8" providerId="LiveId" clId="{3640FDBA-28B2-46C3-9EF4-DF06FDA9E2EB}" dt="2024-10-23T16:55:45.959" v="1275"/>
        <pc:sldMkLst>
          <pc:docMk/>
          <pc:sldMk cId="344859869" sldId="747"/>
        </pc:sldMkLst>
        <pc:spChg chg="mod">
          <ac:chgData name="ِAwatef B" userId="4c3a533462edbdd8" providerId="LiveId" clId="{3640FDBA-28B2-46C3-9EF4-DF06FDA9E2EB}" dt="2024-10-21T13:25:19.220" v="326" actId="5793"/>
          <ac:spMkLst>
            <pc:docMk/>
            <pc:sldMk cId="344859869" sldId="747"/>
            <ac:spMk id="3" creationId="{8E920FEA-2D76-62CD-F8E4-C2E2171FF4AB}"/>
          </ac:spMkLst>
        </pc:spChg>
        <pc:picChg chg="mod">
          <ac:chgData name="ِAwatef B" userId="4c3a533462edbdd8" providerId="LiveId" clId="{3640FDBA-28B2-46C3-9EF4-DF06FDA9E2EB}" dt="2024-10-23T16:55:28.290" v="1272" actId="1076"/>
          <ac:picMkLst>
            <pc:docMk/>
            <pc:sldMk cId="344859869" sldId="747"/>
            <ac:picMk id="5" creationId="{FD660847-A63E-A2B8-81DB-D9F3DAA843D4}"/>
          </ac:picMkLst>
        </pc:picChg>
      </pc:sldChg>
      <pc:sldChg chg="modSp add mod">
        <pc:chgData name="ِAwatef B" userId="4c3a533462edbdd8" providerId="LiveId" clId="{3640FDBA-28B2-46C3-9EF4-DF06FDA9E2EB}" dt="2024-10-21T13:26:02.106" v="331" actId="207"/>
        <pc:sldMkLst>
          <pc:docMk/>
          <pc:sldMk cId="3369707977" sldId="748"/>
        </pc:sldMkLst>
        <pc:spChg chg="mod">
          <ac:chgData name="ِAwatef B" userId="4c3a533462edbdd8" providerId="LiveId" clId="{3640FDBA-28B2-46C3-9EF4-DF06FDA9E2EB}" dt="2024-10-21T13:26:02.106" v="331" actId="207"/>
          <ac:spMkLst>
            <pc:docMk/>
            <pc:sldMk cId="3369707977" sldId="748"/>
            <ac:spMk id="3" creationId="{8E920FEA-2D76-62CD-F8E4-C2E2171FF4AB}"/>
          </ac:spMkLst>
        </pc:spChg>
      </pc:sldChg>
      <pc:sldChg chg="modSp add mod modAnim">
        <pc:chgData name="ِAwatef B" userId="4c3a533462edbdd8" providerId="LiveId" clId="{3640FDBA-28B2-46C3-9EF4-DF06FDA9E2EB}" dt="2024-10-23T17:01:14.576" v="1284"/>
        <pc:sldMkLst>
          <pc:docMk/>
          <pc:sldMk cId="1986504564" sldId="749"/>
        </pc:sldMkLst>
        <pc:spChg chg="mod">
          <ac:chgData name="ِAwatef B" userId="4c3a533462edbdd8" providerId="LiveId" clId="{3640FDBA-28B2-46C3-9EF4-DF06FDA9E2EB}" dt="2024-10-21T13:46:49.831" v="416" actId="14100"/>
          <ac:spMkLst>
            <pc:docMk/>
            <pc:sldMk cId="1986504564" sldId="749"/>
            <ac:spMk id="2" creationId="{5C73D1F7-AC01-9968-2C78-9096219D3FE0}"/>
          </ac:spMkLst>
        </pc:spChg>
        <pc:spChg chg="mod">
          <ac:chgData name="ِAwatef B" userId="4c3a533462edbdd8" providerId="LiveId" clId="{3640FDBA-28B2-46C3-9EF4-DF06FDA9E2EB}" dt="2024-10-23T16:59:32.158" v="1283" actId="1076"/>
          <ac:spMkLst>
            <pc:docMk/>
            <pc:sldMk cId="1986504564" sldId="749"/>
            <ac:spMk id="6" creationId="{00EB9016-9AEF-D03E-8AA2-44F2416DE52B}"/>
          </ac:spMkLst>
        </pc:spChg>
        <pc:spChg chg="mod">
          <ac:chgData name="ِAwatef B" userId="4c3a533462edbdd8" providerId="LiveId" clId="{3640FDBA-28B2-46C3-9EF4-DF06FDA9E2EB}" dt="2024-10-21T15:25:56.407" v="1193" actId="14100"/>
          <ac:spMkLst>
            <pc:docMk/>
            <pc:sldMk cId="1986504564" sldId="749"/>
            <ac:spMk id="9" creationId="{50E315D9-8202-0169-24F1-3D64438FB3AA}"/>
          </ac:spMkLst>
        </pc:spChg>
        <pc:spChg chg="mod">
          <ac:chgData name="ِAwatef B" userId="4c3a533462edbdd8" providerId="LiveId" clId="{3640FDBA-28B2-46C3-9EF4-DF06FDA9E2EB}" dt="2024-10-21T15:26:05.678" v="1195" actId="14100"/>
          <ac:spMkLst>
            <pc:docMk/>
            <pc:sldMk cId="1986504564" sldId="749"/>
            <ac:spMk id="10" creationId="{0BBA3510-E3ED-7BAC-3759-594AC80DFB48}"/>
          </ac:spMkLst>
        </pc:spChg>
      </pc:sldChg>
      <pc:sldChg chg="modSp add mod modAnim">
        <pc:chgData name="ِAwatef B" userId="4c3a533462edbdd8" providerId="LiveId" clId="{3640FDBA-28B2-46C3-9EF4-DF06FDA9E2EB}" dt="2024-10-23T18:01:40.277" v="1753" actId="20577"/>
        <pc:sldMkLst>
          <pc:docMk/>
          <pc:sldMk cId="1205347397" sldId="750"/>
        </pc:sldMkLst>
        <pc:spChg chg="mod">
          <ac:chgData name="ِAwatef B" userId="4c3a533462edbdd8" providerId="LiveId" clId="{3640FDBA-28B2-46C3-9EF4-DF06FDA9E2EB}" dt="2024-10-23T17:05:50.514" v="1299" actId="1076"/>
          <ac:spMkLst>
            <pc:docMk/>
            <pc:sldMk cId="1205347397" sldId="750"/>
            <ac:spMk id="3" creationId="{F7742FE6-616D-D342-D9B2-E546C0FA367B}"/>
          </ac:spMkLst>
        </pc:spChg>
        <pc:spChg chg="mod">
          <ac:chgData name="ِAwatef B" userId="4c3a533462edbdd8" providerId="LiveId" clId="{3640FDBA-28B2-46C3-9EF4-DF06FDA9E2EB}" dt="2024-10-23T18:01:40.277" v="1753" actId="20577"/>
          <ac:spMkLst>
            <pc:docMk/>
            <pc:sldMk cId="1205347397" sldId="750"/>
            <ac:spMk id="5" creationId="{F8C5A973-7087-C0AB-626C-FCA351C48265}"/>
          </ac:spMkLst>
        </pc:spChg>
        <pc:picChg chg="mod">
          <ac:chgData name="ِAwatef B" userId="4c3a533462edbdd8" providerId="LiveId" clId="{3640FDBA-28B2-46C3-9EF4-DF06FDA9E2EB}" dt="2024-10-23T17:05:30.749" v="1293"/>
          <ac:picMkLst>
            <pc:docMk/>
            <pc:sldMk cId="1205347397" sldId="750"/>
            <ac:picMk id="2" creationId="{B37A359F-E9E7-E06F-F1C7-3AD043F9AAAE}"/>
          </ac:picMkLst>
        </pc:picChg>
      </pc:sldChg>
      <pc:sldChg chg="addSp delSp modSp add mod modAnim">
        <pc:chgData name="ِAwatef B" userId="4c3a533462edbdd8" providerId="LiveId" clId="{3640FDBA-28B2-46C3-9EF4-DF06FDA9E2EB}" dt="2024-10-23T18:02:09.261" v="1768"/>
        <pc:sldMkLst>
          <pc:docMk/>
          <pc:sldMk cId="3920476698" sldId="751"/>
        </pc:sldMkLst>
        <pc:spChg chg="mod">
          <ac:chgData name="ِAwatef B" userId="4c3a533462edbdd8" providerId="LiveId" clId="{3640FDBA-28B2-46C3-9EF4-DF06FDA9E2EB}" dt="2024-10-23T17:14:42.765" v="1337" actId="20577"/>
          <ac:spMkLst>
            <pc:docMk/>
            <pc:sldMk cId="3920476698" sldId="751"/>
            <ac:spMk id="3" creationId="{F7742FE6-616D-D342-D9B2-E546C0FA367B}"/>
          </ac:spMkLst>
        </pc:spChg>
        <pc:spChg chg="mod">
          <ac:chgData name="ِAwatef B" userId="4c3a533462edbdd8" providerId="LiveId" clId="{3640FDBA-28B2-46C3-9EF4-DF06FDA9E2EB}" dt="2024-10-23T18:02:09.261" v="1768"/>
          <ac:spMkLst>
            <pc:docMk/>
            <pc:sldMk cId="3920476698" sldId="751"/>
            <ac:spMk id="5" creationId="{F8C5A973-7087-C0AB-626C-FCA351C48265}"/>
          </ac:spMkLst>
        </pc:spChg>
        <pc:picChg chg="mod">
          <ac:chgData name="ِAwatef B" userId="4c3a533462edbdd8" providerId="LiveId" clId="{3640FDBA-28B2-46C3-9EF4-DF06FDA9E2EB}" dt="2024-10-23T17:14:29.298" v="1330" actId="1076"/>
          <ac:picMkLst>
            <pc:docMk/>
            <pc:sldMk cId="3920476698" sldId="751"/>
            <ac:picMk id="2" creationId="{92833D42-4EF7-35B8-5E26-1CFC1B37F5A0}"/>
          </ac:picMkLst>
        </pc:picChg>
        <pc:picChg chg="add del">
          <ac:chgData name="ِAwatef B" userId="4c3a533462edbdd8" providerId="LiveId" clId="{3640FDBA-28B2-46C3-9EF4-DF06FDA9E2EB}" dt="2024-10-21T14:03:51.333" v="546" actId="22"/>
          <ac:picMkLst>
            <pc:docMk/>
            <pc:sldMk cId="3920476698" sldId="751"/>
            <ac:picMk id="4" creationId="{45C02FB6-7881-E0F9-2868-C744A1CA20F6}"/>
          </ac:picMkLst>
        </pc:picChg>
      </pc:sldChg>
      <pc:sldChg chg="addSp delSp modSp add mod ord">
        <pc:chgData name="ِAwatef B" userId="4c3a533462edbdd8" providerId="LiveId" clId="{3640FDBA-28B2-46C3-9EF4-DF06FDA9E2EB}" dt="2024-10-23T18:03:15.171" v="1774" actId="478"/>
        <pc:sldMkLst>
          <pc:docMk/>
          <pc:sldMk cId="3736730598" sldId="752"/>
        </pc:sldMkLst>
        <pc:spChg chg="mod">
          <ac:chgData name="ِAwatef B" userId="4c3a533462edbdd8" providerId="LiveId" clId="{3640FDBA-28B2-46C3-9EF4-DF06FDA9E2EB}" dt="2024-10-23T17:23:04.214" v="1369" actId="20577"/>
          <ac:spMkLst>
            <pc:docMk/>
            <pc:sldMk cId="3736730598" sldId="752"/>
            <ac:spMk id="3" creationId="{F7742FE6-616D-D342-D9B2-E546C0FA367B}"/>
          </ac:spMkLst>
        </pc:spChg>
        <pc:spChg chg="del">
          <ac:chgData name="ِAwatef B" userId="4c3a533462edbdd8" providerId="LiveId" clId="{3640FDBA-28B2-46C3-9EF4-DF06FDA9E2EB}" dt="2024-10-23T18:03:15.171" v="1774" actId="478"/>
          <ac:spMkLst>
            <pc:docMk/>
            <pc:sldMk cId="3736730598" sldId="752"/>
            <ac:spMk id="5" creationId="{F8C5A973-7087-C0AB-626C-FCA351C48265}"/>
          </ac:spMkLst>
        </pc:spChg>
        <pc:spChg chg="mod">
          <ac:chgData name="ِAwatef B" userId="4c3a533462edbdd8" providerId="LiveId" clId="{3640FDBA-28B2-46C3-9EF4-DF06FDA9E2EB}" dt="2024-10-21T14:37:14.882" v="916" actId="1035"/>
          <ac:spMkLst>
            <pc:docMk/>
            <pc:sldMk cId="3736730598" sldId="752"/>
            <ac:spMk id="25" creationId="{2BC869EB-5623-4AA1-9123-4AF9DF916049}"/>
          </ac:spMkLst>
        </pc:spChg>
        <pc:picChg chg="add del">
          <ac:chgData name="ِAwatef B" userId="4c3a533462edbdd8" providerId="LiveId" clId="{3640FDBA-28B2-46C3-9EF4-DF06FDA9E2EB}" dt="2024-10-21T14:07:32.373" v="585" actId="22"/>
          <ac:picMkLst>
            <pc:docMk/>
            <pc:sldMk cId="3736730598" sldId="752"/>
            <ac:picMk id="4" creationId="{53E16725-C152-71FE-E2F8-4E39DC36C5D1}"/>
          </ac:picMkLst>
        </pc:picChg>
      </pc:sldChg>
      <pc:sldChg chg="delSp modSp add mod">
        <pc:chgData name="ِAwatef B" userId="4c3a533462edbdd8" providerId="LiveId" clId="{3640FDBA-28B2-46C3-9EF4-DF06FDA9E2EB}" dt="2024-10-23T18:03:18.895" v="1775" actId="478"/>
        <pc:sldMkLst>
          <pc:docMk/>
          <pc:sldMk cId="3450340838" sldId="753"/>
        </pc:sldMkLst>
        <pc:spChg chg="mod">
          <ac:chgData name="ِAwatef B" userId="4c3a533462edbdd8" providerId="LiveId" clId="{3640FDBA-28B2-46C3-9EF4-DF06FDA9E2EB}" dt="2024-10-23T17:28:18.533" v="1409" actId="20577"/>
          <ac:spMkLst>
            <pc:docMk/>
            <pc:sldMk cId="3450340838" sldId="753"/>
            <ac:spMk id="3" creationId="{F7742FE6-616D-D342-D9B2-E546C0FA367B}"/>
          </ac:spMkLst>
        </pc:spChg>
        <pc:spChg chg="del">
          <ac:chgData name="ِAwatef B" userId="4c3a533462edbdd8" providerId="LiveId" clId="{3640FDBA-28B2-46C3-9EF4-DF06FDA9E2EB}" dt="2024-10-23T18:03:18.895" v="1775" actId="478"/>
          <ac:spMkLst>
            <pc:docMk/>
            <pc:sldMk cId="3450340838" sldId="753"/>
            <ac:spMk id="5" creationId="{F8C5A973-7087-C0AB-626C-FCA351C48265}"/>
          </ac:spMkLst>
        </pc:spChg>
      </pc:sldChg>
      <pc:sldChg chg="delSp modSp add mod modAnim">
        <pc:chgData name="ِAwatef B" userId="4c3a533462edbdd8" providerId="LiveId" clId="{3640FDBA-28B2-46C3-9EF4-DF06FDA9E2EB}" dt="2024-10-23T18:03:37.285" v="1779" actId="478"/>
        <pc:sldMkLst>
          <pc:docMk/>
          <pc:sldMk cId="1072834862" sldId="754"/>
        </pc:sldMkLst>
        <pc:spChg chg="mod">
          <ac:chgData name="ِAwatef B" userId="4c3a533462edbdd8" providerId="LiveId" clId="{3640FDBA-28B2-46C3-9EF4-DF06FDA9E2EB}" dt="2024-10-23T17:37:55.862" v="1488" actId="1035"/>
          <ac:spMkLst>
            <pc:docMk/>
            <pc:sldMk cId="1072834862" sldId="754"/>
            <ac:spMk id="3" creationId="{F7742FE6-616D-D342-D9B2-E546C0FA367B}"/>
          </ac:spMkLst>
        </pc:spChg>
        <pc:spChg chg="del">
          <ac:chgData name="ِAwatef B" userId="4c3a533462edbdd8" providerId="LiveId" clId="{3640FDBA-28B2-46C3-9EF4-DF06FDA9E2EB}" dt="2024-10-23T18:03:37.285" v="1779" actId="478"/>
          <ac:spMkLst>
            <pc:docMk/>
            <pc:sldMk cId="1072834862" sldId="754"/>
            <ac:spMk id="5" creationId="{F8C5A973-7087-C0AB-626C-FCA351C48265}"/>
          </ac:spMkLst>
        </pc:spChg>
      </pc:sldChg>
      <pc:sldChg chg="modSp add mod modAnim">
        <pc:chgData name="ِAwatef B" userId="4c3a533462edbdd8" providerId="LiveId" clId="{3640FDBA-28B2-46C3-9EF4-DF06FDA9E2EB}" dt="2024-10-23T18:01:50.466" v="1766" actId="20577"/>
        <pc:sldMkLst>
          <pc:docMk/>
          <pc:sldMk cId="496303276" sldId="755"/>
        </pc:sldMkLst>
        <pc:spChg chg="mod">
          <ac:chgData name="ِAwatef B" userId="4c3a533462edbdd8" providerId="LiveId" clId="{3640FDBA-28B2-46C3-9EF4-DF06FDA9E2EB}" dt="2024-10-21T15:25:04.891" v="1184" actId="20577"/>
          <ac:spMkLst>
            <pc:docMk/>
            <pc:sldMk cId="496303276" sldId="755"/>
            <ac:spMk id="3" creationId="{F7742FE6-616D-D342-D9B2-E546C0FA367B}"/>
          </ac:spMkLst>
        </pc:spChg>
        <pc:spChg chg="mod">
          <ac:chgData name="ِAwatef B" userId="4c3a533462edbdd8" providerId="LiveId" clId="{3640FDBA-28B2-46C3-9EF4-DF06FDA9E2EB}" dt="2024-10-23T18:01:50.466" v="1766" actId="20577"/>
          <ac:spMkLst>
            <pc:docMk/>
            <pc:sldMk cId="496303276" sldId="755"/>
            <ac:spMk id="5" creationId="{F8C5A973-7087-C0AB-626C-FCA351C48265}"/>
          </ac:spMkLst>
        </pc:spChg>
      </pc:sldChg>
      <pc:sldChg chg="modSp add mod modAnim">
        <pc:chgData name="ِAwatef B" userId="4c3a533462edbdd8" providerId="LiveId" clId="{3640FDBA-28B2-46C3-9EF4-DF06FDA9E2EB}" dt="2024-10-23T18:02:01.675" v="1767"/>
        <pc:sldMkLst>
          <pc:docMk/>
          <pc:sldMk cId="3708648787" sldId="756"/>
        </pc:sldMkLst>
        <pc:spChg chg="mod">
          <ac:chgData name="ِAwatef B" userId="4c3a533462edbdd8" providerId="LiveId" clId="{3640FDBA-28B2-46C3-9EF4-DF06FDA9E2EB}" dt="2024-10-23T17:12:34.496" v="1327" actId="20577"/>
          <ac:spMkLst>
            <pc:docMk/>
            <pc:sldMk cId="3708648787" sldId="756"/>
            <ac:spMk id="3" creationId="{F7742FE6-616D-D342-D9B2-E546C0FA367B}"/>
          </ac:spMkLst>
        </pc:spChg>
        <pc:spChg chg="mod">
          <ac:chgData name="ِAwatef B" userId="4c3a533462edbdd8" providerId="LiveId" clId="{3640FDBA-28B2-46C3-9EF4-DF06FDA9E2EB}" dt="2024-10-23T18:02:01.675" v="1767"/>
          <ac:spMkLst>
            <pc:docMk/>
            <pc:sldMk cId="3708648787" sldId="756"/>
            <ac:spMk id="5" creationId="{F8C5A973-7087-C0AB-626C-FCA351C48265}"/>
          </ac:spMkLst>
        </pc:spChg>
      </pc:sldChg>
      <pc:sldChg chg="modSp add mod">
        <pc:chgData name="ِAwatef B" userId="4c3a533462edbdd8" providerId="LiveId" clId="{3640FDBA-28B2-46C3-9EF4-DF06FDA9E2EB}" dt="2024-10-23T18:02:14.563" v="1769"/>
        <pc:sldMkLst>
          <pc:docMk/>
          <pc:sldMk cId="3000072378" sldId="757"/>
        </pc:sldMkLst>
        <pc:spChg chg="mod">
          <ac:chgData name="ِAwatef B" userId="4c3a533462edbdd8" providerId="LiveId" clId="{3640FDBA-28B2-46C3-9EF4-DF06FDA9E2EB}" dt="2024-10-23T17:18:07.234" v="1355" actId="20577"/>
          <ac:spMkLst>
            <pc:docMk/>
            <pc:sldMk cId="3000072378" sldId="757"/>
            <ac:spMk id="3" creationId="{F7742FE6-616D-D342-D9B2-E546C0FA367B}"/>
          </ac:spMkLst>
        </pc:spChg>
        <pc:spChg chg="mod">
          <ac:chgData name="ِAwatef B" userId="4c3a533462edbdd8" providerId="LiveId" clId="{3640FDBA-28B2-46C3-9EF4-DF06FDA9E2EB}" dt="2024-10-23T18:02:14.563" v="1769"/>
          <ac:spMkLst>
            <pc:docMk/>
            <pc:sldMk cId="3000072378" sldId="757"/>
            <ac:spMk id="5" creationId="{F8C5A973-7087-C0AB-626C-FCA351C48265}"/>
          </ac:spMkLst>
        </pc:spChg>
        <pc:picChg chg="mod">
          <ac:chgData name="ِAwatef B" userId="4c3a533462edbdd8" providerId="LiveId" clId="{3640FDBA-28B2-46C3-9EF4-DF06FDA9E2EB}" dt="2024-10-23T17:17:29.411" v="1339" actId="1076"/>
          <ac:picMkLst>
            <pc:docMk/>
            <pc:sldMk cId="3000072378" sldId="757"/>
            <ac:picMk id="2" creationId="{32CEAF6E-1EB9-0CD6-B0C5-C8A418A2D3CF}"/>
          </ac:picMkLst>
        </pc:picChg>
      </pc:sldChg>
      <pc:sldChg chg="delSp modSp add mod modAnim">
        <pc:chgData name="ِAwatef B" userId="4c3a533462edbdd8" providerId="LiveId" clId="{3640FDBA-28B2-46C3-9EF4-DF06FDA9E2EB}" dt="2024-10-23T18:02:57.018" v="1770" actId="478"/>
        <pc:sldMkLst>
          <pc:docMk/>
          <pc:sldMk cId="2456012962" sldId="758"/>
        </pc:sldMkLst>
        <pc:spChg chg="mod">
          <ac:chgData name="ِAwatef B" userId="4c3a533462edbdd8" providerId="LiveId" clId="{3640FDBA-28B2-46C3-9EF4-DF06FDA9E2EB}" dt="2024-10-23T17:21:17.882" v="1365" actId="20577"/>
          <ac:spMkLst>
            <pc:docMk/>
            <pc:sldMk cId="2456012962" sldId="758"/>
            <ac:spMk id="3" creationId="{F7742FE6-616D-D342-D9B2-E546C0FA367B}"/>
          </ac:spMkLst>
        </pc:spChg>
        <pc:spChg chg="del">
          <ac:chgData name="ِAwatef B" userId="4c3a533462edbdd8" providerId="LiveId" clId="{3640FDBA-28B2-46C3-9EF4-DF06FDA9E2EB}" dt="2024-10-23T18:02:57.018" v="1770" actId="478"/>
          <ac:spMkLst>
            <pc:docMk/>
            <pc:sldMk cId="2456012962" sldId="758"/>
            <ac:spMk id="5" creationId="{F8C5A973-7087-C0AB-626C-FCA351C48265}"/>
          </ac:spMkLst>
        </pc:spChg>
        <pc:picChg chg="mod">
          <ac:chgData name="ِAwatef B" userId="4c3a533462edbdd8" providerId="LiveId" clId="{3640FDBA-28B2-46C3-9EF4-DF06FDA9E2EB}" dt="2024-10-23T17:21:11.797" v="1357" actId="1076"/>
          <ac:picMkLst>
            <pc:docMk/>
            <pc:sldMk cId="2456012962" sldId="758"/>
            <ac:picMk id="2" creationId="{EC00B4B1-7093-AA34-6254-05C9452E1C11}"/>
          </ac:picMkLst>
        </pc:picChg>
      </pc:sldChg>
      <pc:sldChg chg="delSp modSp add mod modAnim">
        <pc:chgData name="ِAwatef B" userId="4c3a533462edbdd8" providerId="LiveId" clId="{3640FDBA-28B2-46C3-9EF4-DF06FDA9E2EB}" dt="2024-10-23T18:03:00.768" v="1771" actId="478"/>
        <pc:sldMkLst>
          <pc:docMk/>
          <pc:sldMk cId="2830057025" sldId="759"/>
        </pc:sldMkLst>
        <pc:spChg chg="mod">
          <ac:chgData name="ِAwatef B" userId="4c3a533462edbdd8" providerId="LiveId" clId="{3640FDBA-28B2-46C3-9EF4-DF06FDA9E2EB}" dt="2024-10-23T17:24:52.854" v="1375" actId="20577"/>
          <ac:spMkLst>
            <pc:docMk/>
            <pc:sldMk cId="2830057025" sldId="759"/>
            <ac:spMk id="3" creationId="{F7742FE6-616D-D342-D9B2-E546C0FA367B}"/>
          </ac:spMkLst>
        </pc:spChg>
        <pc:spChg chg="del">
          <ac:chgData name="ِAwatef B" userId="4c3a533462edbdd8" providerId="LiveId" clId="{3640FDBA-28B2-46C3-9EF4-DF06FDA9E2EB}" dt="2024-10-23T18:03:00.768" v="1771" actId="478"/>
          <ac:spMkLst>
            <pc:docMk/>
            <pc:sldMk cId="2830057025" sldId="759"/>
            <ac:spMk id="5" creationId="{F8C5A973-7087-C0AB-626C-FCA351C48265}"/>
          </ac:spMkLst>
        </pc:spChg>
      </pc:sldChg>
      <pc:sldChg chg="delSp modSp add mod modAnim">
        <pc:chgData name="ِAwatef B" userId="4c3a533462edbdd8" providerId="LiveId" clId="{3640FDBA-28B2-46C3-9EF4-DF06FDA9E2EB}" dt="2024-10-23T18:03:08.652" v="1773" actId="478"/>
        <pc:sldMkLst>
          <pc:docMk/>
          <pc:sldMk cId="1955907918" sldId="760"/>
        </pc:sldMkLst>
        <pc:spChg chg="mod">
          <ac:chgData name="ِAwatef B" userId="4c3a533462edbdd8" providerId="LiveId" clId="{3640FDBA-28B2-46C3-9EF4-DF06FDA9E2EB}" dt="2024-10-23T17:27:22.704" v="1398" actId="20577"/>
          <ac:spMkLst>
            <pc:docMk/>
            <pc:sldMk cId="1955907918" sldId="760"/>
            <ac:spMk id="3" creationId="{F7742FE6-616D-D342-D9B2-E546C0FA367B}"/>
          </ac:spMkLst>
        </pc:spChg>
        <pc:spChg chg="del">
          <ac:chgData name="ِAwatef B" userId="4c3a533462edbdd8" providerId="LiveId" clId="{3640FDBA-28B2-46C3-9EF4-DF06FDA9E2EB}" dt="2024-10-23T18:03:08.652" v="1773" actId="478"/>
          <ac:spMkLst>
            <pc:docMk/>
            <pc:sldMk cId="1955907918" sldId="760"/>
            <ac:spMk id="5" creationId="{F8C5A973-7087-C0AB-626C-FCA351C48265}"/>
          </ac:spMkLst>
        </pc:spChg>
      </pc:sldChg>
      <pc:sldChg chg="delSp modSp add mod modAnim">
        <pc:chgData name="ِAwatef B" userId="4c3a533462edbdd8" providerId="LiveId" clId="{3640FDBA-28B2-46C3-9EF4-DF06FDA9E2EB}" dt="2024-10-23T18:03:22.652" v="1776" actId="478"/>
        <pc:sldMkLst>
          <pc:docMk/>
          <pc:sldMk cId="204966445" sldId="761"/>
        </pc:sldMkLst>
        <pc:spChg chg="mod">
          <ac:chgData name="ِAwatef B" userId="4c3a533462edbdd8" providerId="LiveId" clId="{3640FDBA-28B2-46C3-9EF4-DF06FDA9E2EB}" dt="2024-10-23T17:30:32.544" v="1413" actId="20577"/>
          <ac:spMkLst>
            <pc:docMk/>
            <pc:sldMk cId="204966445" sldId="761"/>
            <ac:spMk id="3" creationId="{F7742FE6-616D-D342-D9B2-E546C0FA367B}"/>
          </ac:spMkLst>
        </pc:spChg>
        <pc:spChg chg="del">
          <ac:chgData name="ِAwatef B" userId="4c3a533462edbdd8" providerId="LiveId" clId="{3640FDBA-28B2-46C3-9EF4-DF06FDA9E2EB}" dt="2024-10-23T18:03:22.652" v="1776" actId="478"/>
          <ac:spMkLst>
            <pc:docMk/>
            <pc:sldMk cId="204966445" sldId="761"/>
            <ac:spMk id="5" creationId="{F8C5A973-7087-C0AB-626C-FCA351C48265}"/>
          </ac:spMkLst>
        </pc:spChg>
        <pc:spChg chg="mod">
          <ac:chgData name="ِAwatef B" userId="4c3a533462edbdd8" providerId="LiveId" clId="{3640FDBA-28B2-46C3-9EF4-DF06FDA9E2EB}" dt="2024-10-21T14:46:53.082" v="1023" actId="14100"/>
          <ac:spMkLst>
            <pc:docMk/>
            <pc:sldMk cId="204966445" sldId="761"/>
            <ac:spMk id="25" creationId="{2BC869EB-5623-4AA1-9123-4AF9DF916049}"/>
          </ac:spMkLst>
        </pc:spChg>
      </pc:sldChg>
      <pc:sldChg chg="delSp modSp add mod modAnim">
        <pc:chgData name="ِAwatef B" userId="4c3a533462edbdd8" providerId="LiveId" clId="{3640FDBA-28B2-46C3-9EF4-DF06FDA9E2EB}" dt="2024-10-23T18:03:25.954" v="1777" actId="478"/>
        <pc:sldMkLst>
          <pc:docMk/>
          <pc:sldMk cId="2840739010" sldId="762"/>
        </pc:sldMkLst>
        <pc:spChg chg="mod">
          <ac:chgData name="ِAwatef B" userId="4c3a533462edbdd8" providerId="LiveId" clId="{3640FDBA-28B2-46C3-9EF4-DF06FDA9E2EB}" dt="2024-10-23T17:33:05.668" v="1430" actId="20577"/>
          <ac:spMkLst>
            <pc:docMk/>
            <pc:sldMk cId="2840739010" sldId="762"/>
            <ac:spMk id="3" creationId="{F7742FE6-616D-D342-D9B2-E546C0FA367B}"/>
          </ac:spMkLst>
        </pc:spChg>
        <pc:spChg chg="del">
          <ac:chgData name="ِAwatef B" userId="4c3a533462edbdd8" providerId="LiveId" clId="{3640FDBA-28B2-46C3-9EF4-DF06FDA9E2EB}" dt="2024-10-23T18:03:25.954" v="1777" actId="478"/>
          <ac:spMkLst>
            <pc:docMk/>
            <pc:sldMk cId="2840739010" sldId="762"/>
            <ac:spMk id="5" creationId="{F8C5A973-7087-C0AB-626C-FCA351C48265}"/>
          </ac:spMkLst>
        </pc:spChg>
      </pc:sldChg>
      <pc:sldChg chg="delSp modSp add mod ord modAnim">
        <pc:chgData name="ِAwatef B" userId="4c3a533462edbdd8" providerId="LiveId" clId="{3640FDBA-28B2-46C3-9EF4-DF06FDA9E2EB}" dt="2024-10-23T18:03:30.032" v="1778" actId="478"/>
        <pc:sldMkLst>
          <pc:docMk/>
          <pc:sldMk cId="898800185" sldId="763"/>
        </pc:sldMkLst>
        <pc:spChg chg="mod">
          <ac:chgData name="ِAwatef B" userId="4c3a533462edbdd8" providerId="LiveId" clId="{3640FDBA-28B2-46C3-9EF4-DF06FDA9E2EB}" dt="2024-10-23T17:32:38.604" v="1420" actId="20577"/>
          <ac:spMkLst>
            <pc:docMk/>
            <pc:sldMk cId="898800185" sldId="763"/>
            <ac:spMk id="3" creationId="{F7742FE6-616D-D342-D9B2-E546C0FA367B}"/>
          </ac:spMkLst>
        </pc:spChg>
        <pc:spChg chg="del">
          <ac:chgData name="ِAwatef B" userId="4c3a533462edbdd8" providerId="LiveId" clId="{3640FDBA-28B2-46C3-9EF4-DF06FDA9E2EB}" dt="2024-10-23T18:03:30.032" v="1778" actId="478"/>
          <ac:spMkLst>
            <pc:docMk/>
            <pc:sldMk cId="898800185" sldId="763"/>
            <ac:spMk id="5" creationId="{F8C5A973-7087-C0AB-626C-FCA351C48265}"/>
          </ac:spMkLst>
        </pc:spChg>
      </pc:sldChg>
      <pc:sldChg chg="delSp modSp add mod modAnim">
        <pc:chgData name="ِAwatef B" userId="4c3a533462edbdd8" providerId="LiveId" clId="{3640FDBA-28B2-46C3-9EF4-DF06FDA9E2EB}" dt="2024-10-23T18:03:43.692" v="1780" actId="478"/>
        <pc:sldMkLst>
          <pc:docMk/>
          <pc:sldMk cId="1452976500" sldId="764"/>
        </pc:sldMkLst>
        <pc:spChg chg="mod">
          <ac:chgData name="ِAwatef B" userId="4c3a533462edbdd8" providerId="LiveId" clId="{3640FDBA-28B2-46C3-9EF4-DF06FDA9E2EB}" dt="2024-10-21T14:58:48.685" v="1086" actId="404"/>
          <ac:spMkLst>
            <pc:docMk/>
            <pc:sldMk cId="1452976500" sldId="764"/>
            <ac:spMk id="3" creationId="{F7742FE6-616D-D342-D9B2-E546C0FA367B}"/>
          </ac:spMkLst>
        </pc:spChg>
        <pc:spChg chg="del">
          <ac:chgData name="ِAwatef B" userId="4c3a533462edbdd8" providerId="LiveId" clId="{3640FDBA-28B2-46C3-9EF4-DF06FDA9E2EB}" dt="2024-10-23T18:03:43.692" v="1780" actId="478"/>
          <ac:spMkLst>
            <pc:docMk/>
            <pc:sldMk cId="1452976500" sldId="764"/>
            <ac:spMk id="5" creationId="{F8C5A973-7087-C0AB-626C-FCA351C48265}"/>
          </ac:spMkLst>
        </pc:spChg>
      </pc:sldChg>
      <pc:sldChg chg="delSp modSp add mod modAnim">
        <pc:chgData name="ِAwatef B" userId="4c3a533462edbdd8" providerId="LiveId" clId="{3640FDBA-28B2-46C3-9EF4-DF06FDA9E2EB}" dt="2024-10-23T18:03:47.170" v="1781" actId="478"/>
        <pc:sldMkLst>
          <pc:docMk/>
          <pc:sldMk cId="1846588230" sldId="765"/>
        </pc:sldMkLst>
        <pc:spChg chg="mod">
          <ac:chgData name="ِAwatef B" userId="4c3a533462edbdd8" providerId="LiveId" clId="{3640FDBA-28B2-46C3-9EF4-DF06FDA9E2EB}" dt="2024-10-21T16:34:28.853" v="1209" actId="122"/>
          <ac:spMkLst>
            <pc:docMk/>
            <pc:sldMk cId="1846588230" sldId="765"/>
            <ac:spMk id="3" creationId="{F7742FE6-616D-D342-D9B2-E546C0FA367B}"/>
          </ac:spMkLst>
        </pc:spChg>
        <pc:spChg chg="del">
          <ac:chgData name="ِAwatef B" userId="4c3a533462edbdd8" providerId="LiveId" clId="{3640FDBA-28B2-46C3-9EF4-DF06FDA9E2EB}" dt="2024-10-23T18:03:47.170" v="1781" actId="478"/>
          <ac:spMkLst>
            <pc:docMk/>
            <pc:sldMk cId="1846588230" sldId="765"/>
            <ac:spMk id="5" creationId="{F8C5A973-7087-C0AB-626C-FCA351C48265}"/>
          </ac:spMkLst>
        </pc:spChg>
      </pc:sldChg>
      <pc:sldChg chg="delSp modSp add mod modAnim">
        <pc:chgData name="ِAwatef B" userId="4c3a533462edbdd8" providerId="LiveId" clId="{3640FDBA-28B2-46C3-9EF4-DF06FDA9E2EB}" dt="2024-10-23T18:03:50.695" v="1782" actId="478"/>
        <pc:sldMkLst>
          <pc:docMk/>
          <pc:sldMk cId="2466907116" sldId="766"/>
        </pc:sldMkLst>
        <pc:spChg chg="mod">
          <ac:chgData name="ِAwatef B" userId="4c3a533462edbdd8" providerId="LiveId" clId="{3640FDBA-28B2-46C3-9EF4-DF06FDA9E2EB}" dt="2024-10-23T17:42:13.582" v="1501" actId="20577"/>
          <ac:spMkLst>
            <pc:docMk/>
            <pc:sldMk cId="2466907116" sldId="766"/>
            <ac:spMk id="3" creationId="{F7742FE6-616D-D342-D9B2-E546C0FA367B}"/>
          </ac:spMkLst>
        </pc:spChg>
        <pc:spChg chg="del">
          <ac:chgData name="ِAwatef B" userId="4c3a533462edbdd8" providerId="LiveId" clId="{3640FDBA-28B2-46C3-9EF4-DF06FDA9E2EB}" dt="2024-10-23T18:03:50.695" v="1782" actId="478"/>
          <ac:spMkLst>
            <pc:docMk/>
            <pc:sldMk cId="2466907116" sldId="766"/>
            <ac:spMk id="5" creationId="{F8C5A973-7087-C0AB-626C-FCA351C48265}"/>
          </ac:spMkLst>
        </pc:spChg>
      </pc:sldChg>
      <pc:sldChg chg="delSp modSp add mod modAnim">
        <pc:chgData name="ِAwatef B" userId="4c3a533462edbdd8" providerId="LiveId" clId="{3640FDBA-28B2-46C3-9EF4-DF06FDA9E2EB}" dt="2024-10-23T18:03:54.314" v="1783" actId="478"/>
        <pc:sldMkLst>
          <pc:docMk/>
          <pc:sldMk cId="826446891" sldId="767"/>
        </pc:sldMkLst>
        <pc:spChg chg="mod">
          <ac:chgData name="ِAwatef B" userId="4c3a533462edbdd8" providerId="LiveId" clId="{3640FDBA-28B2-46C3-9EF4-DF06FDA9E2EB}" dt="2024-10-23T17:44:14.070" v="1509" actId="20577"/>
          <ac:spMkLst>
            <pc:docMk/>
            <pc:sldMk cId="826446891" sldId="767"/>
            <ac:spMk id="3" creationId="{F7742FE6-616D-D342-D9B2-E546C0FA367B}"/>
          </ac:spMkLst>
        </pc:spChg>
        <pc:spChg chg="del">
          <ac:chgData name="ِAwatef B" userId="4c3a533462edbdd8" providerId="LiveId" clId="{3640FDBA-28B2-46C3-9EF4-DF06FDA9E2EB}" dt="2024-10-23T18:03:54.314" v="1783" actId="478"/>
          <ac:spMkLst>
            <pc:docMk/>
            <pc:sldMk cId="826446891" sldId="767"/>
            <ac:spMk id="5" creationId="{F8C5A973-7087-C0AB-626C-FCA351C48265}"/>
          </ac:spMkLst>
        </pc:spChg>
        <pc:spChg chg="mod">
          <ac:chgData name="ِAwatef B" userId="4c3a533462edbdd8" providerId="LiveId" clId="{3640FDBA-28B2-46C3-9EF4-DF06FDA9E2EB}" dt="2024-10-21T15:10:23.350" v="1161" actId="1076"/>
          <ac:spMkLst>
            <pc:docMk/>
            <pc:sldMk cId="826446891" sldId="767"/>
            <ac:spMk id="25" creationId="{2BC869EB-5623-4AA1-9123-4AF9DF916049}"/>
          </ac:spMkLst>
        </pc:spChg>
      </pc:sldChg>
      <pc:sldChg chg="delSp modSp add mod modAnim">
        <pc:chgData name="ِAwatef B" userId="4c3a533462edbdd8" providerId="LiveId" clId="{3640FDBA-28B2-46C3-9EF4-DF06FDA9E2EB}" dt="2024-10-23T18:03:04.607" v="1772" actId="478"/>
        <pc:sldMkLst>
          <pc:docMk/>
          <pc:sldMk cId="2528854353" sldId="768"/>
        </pc:sldMkLst>
        <pc:spChg chg="mod">
          <ac:chgData name="ِAwatef B" userId="4c3a533462edbdd8" providerId="LiveId" clId="{3640FDBA-28B2-46C3-9EF4-DF06FDA9E2EB}" dt="2024-10-23T17:26:20.279" v="1389" actId="20577"/>
          <ac:spMkLst>
            <pc:docMk/>
            <pc:sldMk cId="2528854353" sldId="768"/>
            <ac:spMk id="3" creationId="{F7742FE6-616D-D342-D9B2-E546C0FA367B}"/>
          </ac:spMkLst>
        </pc:spChg>
        <pc:spChg chg="del">
          <ac:chgData name="ِAwatef B" userId="4c3a533462edbdd8" providerId="LiveId" clId="{3640FDBA-28B2-46C3-9EF4-DF06FDA9E2EB}" dt="2024-10-23T18:03:04.607" v="1772" actId="478"/>
          <ac:spMkLst>
            <pc:docMk/>
            <pc:sldMk cId="2528854353" sldId="768"/>
            <ac:spMk id="5" creationId="{F8C5A973-7087-C0AB-626C-FCA351C48265}"/>
          </ac:spMkLst>
        </pc:spChg>
        <pc:spChg chg="mod">
          <ac:chgData name="ِAwatef B" userId="4c3a533462edbdd8" providerId="LiveId" clId="{3640FDBA-28B2-46C3-9EF4-DF06FDA9E2EB}" dt="2024-10-21T15:11:46.650" v="1182" actId="14100"/>
          <ac:spMkLst>
            <pc:docMk/>
            <pc:sldMk cId="2528854353" sldId="768"/>
            <ac:spMk id="25" creationId="{2BC869EB-5623-4AA1-9123-4AF9DF916049}"/>
          </ac:spMkLst>
        </pc:spChg>
      </pc:sldChg>
      <pc:sldChg chg="modSp add mod modAnim">
        <pc:chgData name="ِAwatef B" userId="4c3a533462edbdd8" providerId="LiveId" clId="{3640FDBA-28B2-46C3-9EF4-DF06FDA9E2EB}" dt="2024-10-23T17:04:19.878" v="1285"/>
        <pc:sldMkLst>
          <pc:docMk/>
          <pc:sldMk cId="1077746844" sldId="769"/>
        </pc:sldMkLst>
        <pc:spChg chg="mod">
          <ac:chgData name="ِAwatef B" userId="4c3a533462edbdd8" providerId="LiveId" clId="{3640FDBA-28B2-46C3-9EF4-DF06FDA9E2EB}" dt="2024-10-21T16:33:42.649" v="1202" actId="2710"/>
          <ac:spMkLst>
            <pc:docMk/>
            <pc:sldMk cId="1077746844" sldId="769"/>
            <ac:spMk id="6" creationId="{00EB9016-9AEF-D03E-8AA2-44F2416DE52B}"/>
          </ac:spMkLst>
        </pc:spChg>
      </pc:sldChg>
    </pc:docChg>
  </pc:docChgLst>
  <pc:docChgLst>
    <pc:chgData name="ِAwatef B" userId="4c3a533462edbdd8" providerId="LiveId" clId="{0B22E16E-AF0F-4A1D-8E19-ECA4490B8386}"/>
    <pc:docChg chg="custSel modSld">
      <pc:chgData name="ِAwatef B" userId="4c3a533462edbdd8" providerId="LiveId" clId="{0B22E16E-AF0F-4A1D-8E19-ECA4490B8386}" dt="2024-10-30T22:43:53.692" v="43" actId="478"/>
      <pc:docMkLst>
        <pc:docMk/>
      </pc:docMkLst>
      <pc:sldChg chg="delSp mod delAnim">
        <pc:chgData name="ِAwatef B" userId="4c3a533462edbdd8" providerId="LiveId" clId="{0B22E16E-AF0F-4A1D-8E19-ECA4490B8386}" dt="2024-10-30T22:43:49.514" v="42" actId="478"/>
        <pc:sldMkLst>
          <pc:docMk/>
          <pc:sldMk cId="0" sldId="349"/>
        </pc:sldMkLst>
        <pc:picChg chg="del">
          <ac:chgData name="ِAwatef B" userId="4c3a533462edbdd8" providerId="LiveId" clId="{0B22E16E-AF0F-4A1D-8E19-ECA4490B8386}" dt="2024-10-30T22:43:49.514" v="42" actId="478"/>
          <ac:picMkLst>
            <pc:docMk/>
            <pc:sldMk cId="0" sldId="349"/>
            <ac:picMk id="3" creationId="{D6EA8B0C-B2AA-8DD2-01AC-B1545E6DCFD1}"/>
          </ac:picMkLst>
        </pc:picChg>
      </pc:sldChg>
      <pc:sldChg chg="delSp mod delAnim">
        <pc:chgData name="ِAwatef B" userId="4c3a533462edbdd8" providerId="LiveId" clId="{0B22E16E-AF0F-4A1D-8E19-ECA4490B8386}" dt="2024-10-30T22:40:45.190" v="5" actId="478"/>
        <pc:sldMkLst>
          <pc:docMk/>
          <pc:sldMk cId="2844625956" sldId="370"/>
        </pc:sldMkLst>
        <pc:picChg chg="del">
          <ac:chgData name="ِAwatef B" userId="4c3a533462edbdd8" providerId="LiveId" clId="{0B22E16E-AF0F-4A1D-8E19-ECA4490B8386}" dt="2024-10-30T22:40:45.190" v="5" actId="478"/>
          <ac:picMkLst>
            <pc:docMk/>
            <pc:sldMk cId="2844625956" sldId="370"/>
            <ac:picMk id="2" creationId="{5EA2755F-4947-8D48-E306-70DB20ECA0AD}"/>
          </ac:picMkLst>
        </pc:picChg>
      </pc:sldChg>
      <pc:sldChg chg="delSp mod delAnim">
        <pc:chgData name="ِAwatef B" userId="4c3a533462edbdd8" providerId="LiveId" clId="{0B22E16E-AF0F-4A1D-8E19-ECA4490B8386}" dt="2024-10-30T22:40:41.532" v="4" actId="478"/>
        <pc:sldMkLst>
          <pc:docMk/>
          <pc:sldMk cId="3209221492" sldId="501"/>
        </pc:sldMkLst>
        <pc:picChg chg="del">
          <ac:chgData name="ِAwatef B" userId="4c3a533462edbdd8" providerId="LiveId" clId="{0B22E16E-AF0F-4A1D-8E19-ECA4490B8386}" dt="2024-10-30T22:40:41.532" v="4" actId="478"/>
          <ac:picMkLst>
            <pc:docMk/>
            <pc:sldMk cId="3209221492" sldId="501"/>
            <ac:picMk id="7" creationId="{4F3DABC0-CE1C-E133-4A4E-7ACBB4123480}"/>
          </ac:picMkLst>
        </pc:picChg>
      </pc:sldChg>
      <pc:sldChg chg="delSp mod delAnim modNotesTx">
        <pc:chgData name="ِAwatef B" userId="4c3a533462edbdd8" providerId="LiveId" clId="{0B22E16E-AF0F-4A1D-8E19-ECA4490B8386}" dt="2024-10-30T22:40:31.121" v="1" actId="6549"/>
        <pc:sldMkLst>
          <pc:docMk/>
          <pc:sldMk cId="0" sldId="502"/>
        </pc:sldMkLst>
        <pc:picChg chg="del">
          <ac:chgData name="ِAwatef B" userId="4c3a533462edbdd8" providerId="LiveId" clId="{0B22E16E-AF0F-4A1D-8E19-ECA4490B8386}" dt="2024-10-30T22:40:27.890" v="0" actId="478"/>
          <ac:picMkLst>
            <pc:docMk/>
            <pc:sldMk cId="0" sldId="502"/>
            <ac:picMk id="5" creationId="{9CF67558-21AF-AE04-491A-CB3745A063CE}"/>
          </ac:picMkLst>
        </pc:picChg>
      </pc:sldChg>
      <pc:sldChg chg="delSp mod delAnim">
        <pc:chgData name="ِAwatef B" userId="4c3a533462edbdd8" providerId="LiveId" clId="{0B22E16E-AF0F-4A1D-8E19-ECA4490B8386}" dt="2024-10-30T22:40:37.370" v="3" actId="478"/>
        <pc:sldMkLst>
          <pc:docMk/>
          <pc:sldMk cId="363843668" sldId="503"/>
        </pc:sldMkLst>
        <pc:picChg chg="del">
          <ac:chgData name="ِAwatef B" userId="4c3a533462edbdd8" providerId="LiveId" clId="{0B22E16E-AF0F-4A1D-8E19-ECA4490B8386}" dt="2024-10-30T22:40:37.370" v="3" actId="478"/>
          <ac:picMkLst>
            <pc:docMk/>
            <pc:sldMk cId="363843668" sldId="503"/>
            <ac:picMk id="5" creationId="{A604B7B4-7E39-B188-A89A-20AFB92B55F5}"/>
          </ac:picMkLst>
        </pc:picChg>
        <pc:picChg chg="del">
          <ac:chgData name="ِAwatef B" userId="4c3a533462edbdd8" providerId="LiveId" clId="{0B22E16E-AF0F-4A1D-8E19-ECA4490B8386}" dt="2024-10-30T22:40:34.969" v="2" actId="478"/>
          <ac:picMkLst>
            <pc:docMk/>
            <pc:sldMk cId="363843668" sldId="503"/>
            <ac:picMk id="6" creationId="{07C83831-CB07-7EE5-7E04-E0625890E92A}"/>
          </ac:picMkLst>
        </pc:picChg>
      </pc:sldChg>
      <pc:sldChg chg="delSp modSp mod delAnim">
        <pc:chgData name="ِAwatef B" userId="4c3a533462edbdd8" providerId="LiveId" clId="{0B22E16E-AF0F-4A1D-8E19-ECA4490B8386}" dt="2024-10-30T22:43:53.692" v="43" actId="478"/>
        <pc:sldMkLst>
          <pc:docMk/>
          <pc:sldMk cId="1058915096" sldId="665"/>
        </pc:sldMkLst>
        <pc:spChg chg="mod">
          <ac:chgData name="ِAwatef B" userId="4c3a533462edbdd8" providerId="LiveId" clId="{0B22E16E-AF0F-4A1D-8E19-ECA4490B8386}" dt="2024-10-30T22:43:45.193" v="41" actId="1076"/>
          <ac:spMkLst>
            <pc:docMk/>
            <pc:sldMk cId="1058915096" sldId="665"/>
            <ac:spMk id="14" creationId="{00000000-0000-0000-0000-000000000000}"/>
          </ac:spMkLst>
        </pc:spChg>
        <pc:picChg chg="del">
          <ac:chgData name="ِAwatef B" userId="4c3a533462edbdd8" providerId="LiveId" clId="{0B22E16E-AF0F-4A1D-8E19-ECA4490B8386}" dt="2024-10-30T22:43:53.692" v="43" actId="478"/>
          <ac:picMkLst>
            <pc:docMk/>
            <pc:sldMk cId="1058915096" sldId="665"/>
            <ac:picMk id="4" creationId="{179919CC-71E7-70BD-C1A9-B2093AAD2B99}"/>
          </ac:picMkLst>
        </pc:picChg>
      </pc:sldChg>
      <pc:sldChg chg="delSp mod delAnim">
        <pc:chgData name="ِAwatef B" userId="4c3a533462edbdd8" providerId="LiveId" clId="{0B22E16E-AF0F-4A1D-8E19-ECA4490B8386}" dt="2024-10-30T22:41:15.896" v="11" actId="478"/>
        <pc:sldMkLst>
          <pc:docMk/>
          <pc:sldMk cId="4233355824" sldId="742"/>
        </pc:sldMkLst>
        <pc:picChg chg="del">
          <ac:chgData name="ِAwatef B" userId="4c3a533462edbdd8" providerId="LiveId" clId="{0B22E16E-AF0F-4A1D-8E19-ECA4490B8386}" dt="2024-10-30T22:41:15.896" v="11" actId="478"/>
          <ac:picMkLst>
            <pc:docMk/>
            <pc:sldMk cId="4233355824" sldId="742"/>
            <ac:picMk id="4" creationId="{7AECE539-3DDA-6036-31CA-2443E9B87244}"/>
          </ac:picMkLst>
        </pc:picChg>
      </pc:sldChg>
      <pc:sldChg chg="delSp mod delAnim">
        <pc:chgData name="ِAwatef B" userId="4c3a533462edbdd8" providerId="LiveId" clId="{0B22E16E-AF0F-4A1D-8E19-ECA4490B8386}" dt="2024-10-30T22:41:11.039" v="10" actId="478"/>
        <pc:sldMkLst>
          <pc:docMk/>
          <pc:sldMk cId="4035259958" sldId="743"/>
        </pc:sldMkLst>
        <pc:picChg chg="del">
          <ac:chgData name="ِAwatef B" userId="4c3a533462edbdd8" providerId="LiveId" clId="{0B22E16E-AF0F-4A1D-8E19-ECA4490B8386}" dt="2024-10-30T22:41:11.039" v="10" actId="478"/>
          <ac:picMkLst>
            <pc:docMk/>
            <pc:sldMk cId="4035259958" sldId="743"/>
            <ac:picMk id="7" creationId="{1CFD95DC-6051-664E-0723-F62FDBFD956F}"/>
          </ac:picMkLst>
        </pc:picChg>
      </pc:sldChg>
      <pc:sldChg chg="delSp mod delAnim">
        <pc:chgData name="ِAwatef B" userId="4c3a533462edbdd8" providerId="LiveId" clId="{0B22E16E-AF0F-4A1D-8E19-ECA4490B8386}" dt="2024-10-30T22:43:23.907" v="37" actId="478"/>
        <pc:sldMkLst>
          <pc:docMk/>
          <pc:sldMk cId="1158465606" sldId="744"/>
        </pc:sldMkLst>
        <pc:picChg chg="del">
          <ac:chgData name="ِAwatef B" userId="4c3a533462edbdd8" providerId="LiveId" clId="{0B22E16E-AF0F-4A1D-8E19-ECA4490B8386}" dt="2024-10-30T22:43:23.907" v="37" actId="478"/>
          <ac:picMkLst>
            <pc:docMk/>
            <pc:sldMk cId="1158465606" sldId="744"/>
            <ac:picMk id="4" creationId="{0CC91EC4-28BF-490E-F50A-077FC1168F86}"/>
          </ac:picMkLst>
        </pc:picChg>
      </pc:sldChg>
      <pc:sldChg chg="delSp mod delAnim">
        <pc:chgData name="ِAwatef B" userId="4c3a533462edbdd8" providerId="LiveId" clId="{0B22E16E-AF0F-4A1D-8E19-ECA4490B8386}" dt="2024-10-30T22:41:32.711" v="14" actId="478"/>
        <pc:sldMkLst>
          <pc:docMk/>
          <pc:sldMk cId="1170918263" sldId="770"/>
        </pc:sldMkLst>
        <pc:picChg chg="del">
          <ac:chgData name="ِAwatef B" userId="4c3a533462edbdd8" providerId="LiveId" clId="{0B22E16E-AF0F-4A1D-8E19-ECA4490B8386}" dt="2024-10-30T22:41:32.711" v="14" actId="478"/>
          <ac:picMkLst>
            <pc:docMk/>
            <pc:sldMk cId="1170918263" sldId="770"/>
            <ac:picMk id="4" creationId="{523CF9EF-39A7-B0B5-6815-104ADF0C893A}"/>
          </ac:picMkLst>
        </pc:picChg>
      </pc:sldChg>
      <pc:sldChg chg="delSp mod delAnim">
        <pc:chgData name="ِAwatef B" userId="4c3a533462edbdd8" providerId="LiveId" clId="{0B22E16E-AF0F-4A1D-8E19-ECA4490B8386}" dt="2024-10-30T22:41:53.687" v="18" actId="478"/>
        <pc:sldMkLst>
          <pc:docMk/>
          <pc:sldMk cId="2850666493" sldId="771"/>
        </pc:sldMkLst>
        <pc:picChg chg="del">
          <ac:chgData name="ِAwatef B" userId="4c3a533462edbdd8" providerId="LiveId" clId="{0B22E16E-AF0F-4A1D-8E19-ECA4490B8386}" dt="2024-10-30T22:41:53.687" v="18" actId="478"/>
          <ac:picMkLst>
            <pc:docMk/>
            <pc:sldMk cId="2850666493" sldId="771"/>
            <ac:picMk id="4" creationId="{895682E2-A240-0994-FB49-8722D4176A3E}"/>
          </ac:picMkLst>
        </pc:picChg>
      </pc:sldChg>
      <pc:sldChg chg="delSp mod delAnim">
        <pc:chgData name="ِAwatef B" userId="4c3a533462edbdd8" providerId="LiveId" clId="{0B22E16E-AF0F-4A1D-8E19-ECA4490B8386}" dt="2024-10-30T22:42:01.480" v="20" actId="478"/>
        <pc:sldMkLst>
          <pc:docMk/>
          <pc:sldMk cId="326053570" sldId="772"/>
        </pc:sldMkLst>
        <pc:picChg chg="del">
          <ac:chgData name="ِAwatef B" userId="4c3a533462edbdd8" providerId="LiveId" clId="{0B22E16E-AF0F-4A1D-8E19-ECA4490B8386}" dt="2024-10-30T22:42:01.480" v="20" actId="478"/>
          <ac:picMkLst>
            <pc:docMk/>
            <pc:sldMk cId="326053570" sldId="772"/>
            <ac:picMk id="4" creationId="{FAAB4E3A-1EA4-0C2A-E71C-D05DDF62D497}"/>
          </ac:picMkLst>
        </pc:picChg>
      </pc:sldChg>
      <pc:sldChg chg="delSp mod delAnim">
        <pc:chgData name="ِAwatef B" userId="4c3a533462edbdd8" providerId="LiveId" clId="{0B22E16E-AF0F-4A1D-8E19-ECA4490B8386}" dt="2024-10-30T22:42:05.591" v="21" actId="478"/>
        <pc:sldMkLst>
          <pc:docMk/>
          <pc:sldMk cId="4268262528" sldId="773"/>
        </pc:sldMkLst>
        <pc:picChg chg="del">
          <ac:chgData name="ِAwatef B" userId="4c3a533462edbdd8" providerId="LiveId" clId="{0B22E16E-AF0F-4A1D-8E19-ECA4490B8386}" dt="2024-10-30T22:42:05.591" v="21" actId="478"/>
          <ac:picMkLst>
            <pc:docMk/>
            <pc:sldMk cId="4268262528" sldId="773"/>
            <ac:picMk id="4" creationId="{2BA30C5D-C69A-2137-5EC7-C1A3F80B011E}"/>
          </ac:picMkLst>
        </pc:picChg>
      </pc:sldChg>
      <pc:sldChg chg="delSp mod delAnim">
        <pc:chgData name="ِAwatef B" userId="4c3a533462edbdd8" providerId="LiveId" clId="{0B22E16E-AF0F-4A1D-8E19-ECA4490B8386}" dt="2024-10-30T22:42:17.341" v="23" actId="478"/>
        <pc:sldMkLst>
          <pc:docMk/>
          <pc:sldMk cId="1525329377" sldId="774"/>
        </pc:sldMkLst>
        <pc:picChg chg="del">
          <ac:chgData name="ِAwatef B" userId="4c3a533462edbdd8" providerId="LiveId" clId="{0B22E16E-AF0F-4A1D-8E19-ECA4490B8386}" dt="2024-10-30T22:42:17.341" v="23" actId="478"/>
          <ac:picMkLst>
            <pc:docMk/>
            <pc:sldMk cId="1525329377" sldId="774"/>
            <ac:picMk id="4" creationId="{F9099338-2A64-6C2C-3096-C5461B3AF68B}"/>
          </ac:picMkLst>
        </pc:picChg>
      </pc:sldChg>
      <pc:sldChg chg="delSp mod delAnim">
        <pc:chgData name="ِAwatef B" userId="4c3a533462edbdd8" providerId="LiveId" clId="{0B22E16E-AF0F-4A1D-8E19-ECA4490B8386}" dt="2024-10-30T22:41:40.895" v="16" actId="478"/>
        <pc:sldMkLst>
          <pc:docMk/>
          <pc:sldMk cId="308744422" sldId="775"/>
        </pc:sldMkLst>
        <pc:picChg chg="del">
          <ac:chgData name="ِAwatef B" userId="4c3a533462edbdd8" providerId="LiveId" clId="{0B22E16E-AF0F-4A1D-8E19-ECA4490B8386}" dt="2024-10-30T22:41:40.895" v="16" actId="478"/>
          <ac:picMkLst>
            <pc:docMk/>
            <pc:sldMk cId="308744422" sldId="775"/>
            <ac:picMk id="4" creationId="{08491FD8-A695-A904-C46B-E98CB5B847FF}"/>
          </ac:picMkLst>
        </pc:picChg>
      </pc:sldChg>
      <pc:sldChg chg="delSp mod delAnim">
        <pc:chgData name="ِAwatef B" userId="4c3a533462edbdd8" providerId="LiveId" clId="{0B22E16E-AF0F-4A1D-8E19-ECA4490B8386}" dt="2024-10-30T22:41:50.006" v="17" actId="478"/>
        <pc:sldMkLst>
          <pc:docMk/>
          <pc:sldMk cId="3781579057" sldId="776"/>
        </pc:sldMkLst>
        <pc:picChg chg="del">
          <ac:chgData name="ِAwatef B" userId="4c3a533462edbdd8" providerId="LiveId" clId="{0B22E16E-AF0F-4A1D-8E19-ECA4490B8386}" dt="2024-10-30T22:41:50.006" v="17" actId="478"/>
          <ac:picMkLst>
            <pc:docMk/>
            <pc:sldMk cId="3781579057" sldId="776"/>
            <ac:picMk id="4" creationId="{E3289015-884D-88AD-8A1E-90E9C8B50EEC}"/>
          </ac:picMkLst>
        </pc:picChg>
      </pc:sldChg>
      <pc:sldChg chg="delSp mod delAnim">
        <pc:chgData name="ِAwatef B" userId="4c3a533462edbdd8" providerId="LiveId" clId="{0B22E16E-AF0F-4A1D-8E19-ECA4490B8386}" dt="2024-10-30T22:42:21.958" v="24" actId="478"/>
        <pc:sldMkLst>
          <pc:docMk/>
          <pc:sldMk cId="2154863689" sldId="777"/>
        </pc:sldMkLst>
        <pc:picChg chg="del">
          <ac:chgData name="ِAwatef B" userId="4c3a533462edbdd8" providerId="LiveId" clId="{0B22E16E-AF0F-4A1D-8E19-ECA4490B8386}" dt="2024-10-30T22:42:21.958" v="24" actId="478"/>
          <ac:picMkLst>
            <pc:docMk/>
            <pc:sldMk cId="2154863689" sldId="777"/>
            <ac:picMk id="4" creationId="{DDF4ED1C-CCB6-534E-FE6C-B4B554DED86D}"/>
          </ac:picMkLst>
        </pc:picChg>
      </pc:sldChg>
      <pc:sldChg chg="delSp mod delAnim">
        <pc:chgData name="ِAwatef B" userId="4c3a533462edbdd8" providerId="LiveId" clId="{0B22E16E-AF0F-4A1D-8E19-ECA4490B8386}" dt="2024-10-30T22:42:47.706" v="29" actId="478"/>
        <pc:sldMkLst>
          <pc:docMk/>
          <pc:sldMk cId="3325160485" sldId="778"/>
        </pc:sldMkLst>
        <pc:picChg chg="del">
          <ac:chgData name="ِAwatef B" userId="4c3a533462edbdd8" providerId="LiveId" clId="{0B22E16E-AF0F-4A1D-8E19-ECA4490B8386}" dt="2024-10-30T22:42:47.706" v="29" actId="478"/>
          <ac:picMkLst>
            <pc:docMk/>
            <pc:sldMk cId="3325160485" sldId="778"/>
            <ac:picMk id="4" creationId="{34706ADE-C76D-8AF8-AA87-1C5783B777CB}"/>
          </ac:picMkLst>
        </pc:picChg>
      </pc:sldChg>
      <pc:sldChg chg="delSp mod delAnim">
        <pc:chgData name="ِAwatef B" userId="4c3a533462edbdd8" providerId="LiveId" clId="{0B22E16E-AF0F-4A1D-8E19-ECA4490B8386}" dt="2024-10-30T22:42:57.054" v="31" actId="478"/>
        <pc:sldMkLst>
          <pc:docMk/>
          <pc:sldMk cId="2550454429" sldId="779"/>
        </pc:sldMkLst>
        <pc:picChg chg="del">
          <ac:chgData name="ِAwatef B" userId="4c3a533462edbdd8" providerId="LiveId" clId="{0B22E16E-AF0F-4A1D-8E19-ECA4490B8386}" dt="2024-10-30T22:42:57.054" v="31" actId="478"/>
          <ac:picMkLst>
            <pc:docMk/>
            <pc:sldMk cId="2550454429" sldId="779"/>
            <ac:picMk id="4" creationId="{E52A85DA-72B2-A169-D372-D5B0D28B6BD2}"/>
          </ac:picMkLst>
        </pc:picChg>
      </pc:sldChg>
      <pc:sldChg chg="delSp mod delAnim">
        <pc:chgData name="ِAwatef B" userId="4c3a533462edbdd8" providerId="LiveId" clId="{0B22E16E-AF0F-4A1D-8E19-ECA4490B8386}" dt="2024-10-30T22:43:12.777" v="34" actId="478"/>
        <pc:sldMkLst>
          <pc:docMk/>
          <pc:sldMk cId="4281208399" sldId="780"/>
        </pc:sldMkLst>
        <pc:picChg chg="del">
          <ac:chgData name="ِAwatef B" userId="4c3a533462edbdd8" providerId="LiveId" clId="{0B22E16E-AF0F-4A1D-8E19-ECA4490B8386}" dt="2024-10-30T22:43:12.777" v="34" actId="478"/>
          <ac:picMkLst>
            <pc:docMk/>
            <pc:sldMk cId="4281208399" sldId="780"/>
            <ac:picMk id="4" creationId="{4C56C3AC-0F17-E350-16C1-770F92953714}"/>
          </ac:picMkLst>
        </pc:picChg>
      </pc:sldChg>
      <pc:sldChg chg="delSp mod delAnim">
        <pc:chgData name="ِAwatef B" userId="4c3a533462edbdd8" providerId="LiveId" clId="{0B22E16E-AF0F-4A1D-8E19-ECA4490B8386}" dt="2024-10-30T22:41:24.846" v="12" actId="478"/>
        <pc:sldMkLst>
          <pc:docMk/>
          <pc:sldMk cId="2263816265" sldId="781"/>
        </pc:sldMkLst>
        <pc:picChg chg="del">
          <ac:chgData name="ِAwatef B" userId="4c3a533462edbdd8" providerId="LiveId" clId="{0B22E16E-AF0F-4A1D-8E19-ECA4490B8386}" dt="2024-10-30T22:41:24.846" v="12" actId="478"/>
          <ac:picMkLst>
            <pc:docMk/>
            <pc:sldMk cId="2263816265" sldId="781"/>
            <ac:picMk id="4" creationId="{2A120D2A-8235-9C5C-4C4D-10CED4E7695A}"/>
          </ac:picMkLst>
        </pc:picChg>
      </pc:sldChg>
      <pc:sldChg chg="delSp mod delAnim">
        <pc:chgData name="ِAwatef B" userId="4c3a533462edbdd8" providerId="LiveId" clId="{0B22E16E-AF0F-4A1D-8E19-ECA4490B8386}" dt="2024-10-30T22:41:28.744" v="13" actId="478"/>
        <pc:sldMkLst>
          <pc:docMk/>
          <pc:sldMk cId="1277875098" sldId="782"/>
        </pc:sldMkLst>
        <pc:picChg chg="del">
          <ac:chgData name="ِAwatef B" userId="4c3a533462edbdd8" providerId="LiveId" clId="{0B22E16E-AF0F-4A1D-8E19-ECA4490B8386}" dt="2024-10-30T22:41:28.744" v="13" actId="478"/>
          <ac:picMkLst>
            <pc:docMk/>
            <pc:sldMk cId="1277875098" sldId="782"/>
            <ac:picMk id="4" creationId="{6265D05A-5D06-CAEA-2436-8BB124CD3F8B}"/>
          </ac:picMkLst>
        </pc:picChg>
      </pc:sldChg>
      <pc:sldChg chg="delSp mod delAnim">
        <pc:chgData name="ِAwatef B" userId="4c3a533462edbdd8" providerId="LiveId" clId="{0B22E16E-AF0F-4A1D-8E19-ECA4490B8386}" dt="2024-10-30T22:41:57.506" v="19" actId="478"/>
        <pc:sldMkLst>
          <pc:docMk/>
          <pc:sldMk cId="741622618" sldId="783"/>
        </pc:sldMkLst>
        <pc:picChg chg="del">
          <ac:chgData name="ِAwatef B" userId="4c3a533462edbdd8" providerId="LiveId" clId="{0B22E16E-AF0F-4A1D-8E19-ECA4490B8386}" dt="2024-10-30T22:41:57.506" v="19" actId="478"/>
          <ac:picMkLst>
            <pc:docMk/>
            <pc:sldMk cId="741622618" sldId="783"/>
            <ac:picMk id="4" creationId="{B5886AD3-657E-BD69-B1CB-699BB5445424}"/>
          </ac:picMkLst>
        </pc:picChg>
      </pc:sldChg>
      <pc:sldChg chg="delSp mod delAnim">
        <pc:chgData name="ِAwatef B" userId="4c3a533462edbdd8" providerId="LiveId" clId="{0B22E16E-AF0F-4A1D-8E19-ECA4490B8386}" dt="2024-10-30T22:42:13.214" v="22" actId="478"/>
        <pc:sldMkLst>
          <pc:docMk/>
          <pc:sldMk cId="3982245676" sldId="784"/>
        </pc:sldMkLst>
        <pc:picChg chg="del">
          <ac:chgData name="ِAwatef B" userId="4c3a533462edbdd8" providerId="LiveId" clId="{0B22E16E-AF0F-4A1D-8E19-ECA4490B8386}" dt="2024-10-30T22:42:13.214" v="22" actId="478"/>
          <ac:picMkLst>
            <pc:docMk/>
            <pc:sldMk cId="3982245676" sldId="784"/>
            <ac:picMk id="4" creationId="{530B99F2-55D5-16A0-3E70-F6DD33C96B7F}"/>
          </ac:picMkLst>
        </pc:picChg>
      </pc:sldChg>
      <pc:sldChg chg="delSp mod delAnim">
        <pc:chgData name="ِAwatef B" userId="4c3a533462edbdd8" providerId="LiveId" clId="{0B22E16E-AF0F-4A1D-8E19-ECA4490B8386}" dt="2024-10-30T22:41:37.684" v="15" actId="478"/>
        <pc:sldMkLst>
          <pc:docMk/>
          <pc:sldMk cId="1313688651" sldId="785"/>
        </pc:sldMkLst>
        <pc:picChg chg="del">
          <ac:chgData name="ِAwatef B" userId="4c3a533462edbdd8" providerId="LiveId" clId="{0B22E16E-AF0F-4A1D-8E19-ECA4490B8386}" dt="2024-10-30T22:41:37.684" v="15" actId="478"/>
          <ac:picMkLst>
            <pc:docMk/>
            <pc:sldMk cId="1313688651" sldId="785"/>
            <ac:picMk id="4" creationId="{B7A8D4A8-DA58-F0D6-ED8D-5FED795C57A6}"/>
          </ac:picMkLst>
        </pc:picChg>
      </pc:sldChg>
      <pc:sldChg chg="delSp mod delAnim">
        <pc:chgData name="ِAwatef B" userId="4c3a533462edbdd8" providerId="LiveId" clId="{0B22E16E-AF0F-4A1D-8E19-ECA4490B8386}" dt="2024-10-30T22:42:26.692" v="25" actId="478"/>
        <pc:sldMkLst>
          <pc:docMk/>
          <pc:sldMk cId="2362658527" sldId="786"/>
        </pc:sldMkLst>
        <pc:picChg chg="del">
          <ac:chgData name="ِAwatef B" userId="4c3a533462edbdd8" providerId="LiveId" clId="{0B22E16E-AF0F-4A1D-8E19-ECA4490B8386}" dt="2024-10-30T22:42:26.692" v="25" actId="478"/>
          <ac:picMkLst>
            <pc:docMk/>
            <pc:sldMk cId="2362658527" sldId="786"/>
            <ac:picMk id="4" creationId="{C3FB3018-7834-3B2E-5CC3-D4B4B30BBB78}"/>
          </ac:picMkLst>
        </pc:picChg>
      </pc:sldChg>
      <pc:sldChg chg="delSp mod delAnim">
        <pc:chgData name="ِAwatef B" userId="4c3a533462edbdd8" providerId="LiveId" clId="{0B22E16E-AF0F-4A1D-8E19-ECA4490B8386}" dt="2024-10-30T22:42:34.961" v="26" actId="478"/>
        <pc:sldMkLst>
          <pc:docMk/>
          <pc:sldMk cId="1161312913" sldId="787"/>
        </pc:sldMkLst>
        <pc:picChg chg="del">
          <ac:chgData name="ِAwatef B" userId="4c3a533462edbdd8" providerId="LiveId" clId="{0B22E16E-AF0F-4A1D-8E19-ECA4490B8386}" dt="2024-10-30T22:42:34.961" v="26" actId="478"/>
          <ac:picMkLst>
            <pc:docMk/>
            <pc:sldMk cId="1161312913" sldId="787"/>
            <ac:picMk id="4" creationId="{DBB507CD-67DF-B6F6-EC41-344BB8D3204C}"/>
          </ac:picMkLst>
        </pc:picChg>
      </pc:sldChg>
      <pc:sldChg chg="delSp mod delAnim">
        <pc:chgData name="ِAwatef B" userId="4c3a533462edbdd8" providerId="LiveId" clId="{0B22E16E-AF0F-4A1D-8E19-ECA4490B8386}" dt="2024-10-30T22:42:42.714" v="28" actId="478"/>
        <pc:sldMkLst>
          <pc:docMk/>
          <pc:sldMk cId="2607228538" sldId="788"/>
        </pc:sldMkLst>
        <pc:picChg chg="del">
          <ac:chgData name="ِAwatef B" userId="4c3a533462edbdd8" providerId="LiveId" clId="{0B22E16E-AF0F-4A1D-8E19-ECA4490B8386}" dt="2024-10-30T22:42:42.714" v="28" actId="478"/>
          <ac:picMkLst>
            <pc:docMk/>
            <pc:sldMk cId="2607228538" sldId="788"/>
            <ac:picMk id="4" creationId="{5695E9A8-E269-2852-E7FC-72C9BB772FE2}"/>
          </ac:picMkLst>
        </pc:picChg>
      </pc:sldChg>
      <pc:sldChg chg="delSp mod delAnim">
        <pc:chgData name="ِAwatef B" userId="4c3a533462edbdd8" providerId="LiveId" clId="{0B22E16E-AF0F-4A1D-8E19-ECA4490B8386}" dt="2024-10-30T22:42:38.665" v="27" actId="478"/>
        <pc:sldMkLst>
          <pc:docMk/>
          <pc:sldMk cId="1409997956" sldId="789"/>
        </pc:sldMkLst>
        <pc:picChg chg="del">
          <ac:chgData name="ِAwatef B" userId="4c3a533462edbdd8" providerId="LiveId" clId="{0B22E16E-AF0F-4A1D-8E19-ECA4490B8386}" dt="2024-10-30T22:42:38.665" v="27" actId="478"/>
          <ac:picMkLst>
            <pc:docMk/>
            <pc:sldMk cId="1409997956" sldId="789"/>
            <ac:picMk id="4" creationId="{EB24E697-55CF-0C07-D089-90ABA4A0E1FE}"/>
          </ac:picMkLst>
        </pc:picChg>
      </pc:sldChg>
      <pc:sldChg chg="delSp mod delAnim">
        <pc:chgData name="ِAwatef B" userId="4c3a533462edbdd8" providerId="LiveId" clId="{0B22E16E-AF0F-4A1D-8E19-ECA4490B8386}" dt="2024-10-30T22:42:52.759" v="30" actId="478"/>
        <pc:sldMkLst>
          <pc:docMk/>
          <pc:sldMk cId="3536515703" sldId="790"/>
        </pc:sldMkLst>
        <pc:picChg chg="del">
          <ac:chgData name="ِAwatef B" userId="4c3a533462edbdd8" providerId="LiveId" clId="{0B22E16E-AF0F-4A1D-8E19-ECA4490B8386}" dt="2024-10-30T22:42:52.759" v="30" actId="478"/>
          <ac:picMkLst>
            <pc:docMk/>
            <pc:sldMk cId="3536515703" sldId="790"/>
            <ac:picMk id="4" creationId="{ECF0DC4E-3E66-7D23-3248-D9FA7410EB4E}"/>
          </ac:picMkLst>
        </pc:picChg>
      </pc:sldChg>
      <pc:sldChg chg="delSp mod delAnim">
        <pc:chgData name="ِAwatef B" userId="4c3a533462edbdd8" providerId="LiveId" clId="{0B22E16E-AF0F-4A1D-8E19-ECA4490B8386}" dt="2024-10-30T22:43:00.763" v="32" actId="478"/>
        <pc:sldMkLst>
          <pc:docMk/>
          <pc:sldMk cId="428217762" sldId="791"/>
        </pc:sldMkLst>
        <pc:picChg chg="del">
          <ac:chgData name="ِAwatef B" userId="4c3a533462edbdd8" providerId="LiveId" clId="{0B22E16E-AF0F-4A1D-8E19-ECA4490B8386}" dt="2024-10-30T22:43:00.763" v="32" actId="478"/>
          <ac:picMkLst>
            <pc:docMk/>
            <pc:sldMk cId="428217762" sldId="791"/>
            <ac:picMk id="4" creationId="{C07DAAB4-7218-9148-2153-F04CD18C583E}"/>
          </ac:picMkLst>
        </pc:picChg>
      </pc:sldChg>
      <pc:sldChg chg="delSp mod delAnim">
        <pc:chgData name="ِAwatef B" userId="4c3a533462edbdd8" providerId="LiveId" clId="{0B22E16E-AF0F-4A1D-8E19-ECA4490B8386}" dt="2024-10-30T22:43:05.027" v="33" actId="478"/>
        <pc:sldMkLst>
          <pc:docMk/>
          <pc:sldMk cId="4208237925" sldId="792"/>
        </pc:sldMkLst>
        <pc:picChg chg="del">
          <ac:chgData name="ِAwatef B" userId="4c3a533462edbdd8" providerId="LiveId" clId="{0B22E16E-AF0F-4A1D-8E19-ECA4490B8386}" dt="2024-10-30T22:43:05.027" v="33" actId="478"/>
          <ac:picMkLst>
            <pc:docMk/>
            <pc:sldMk cId="4208237925" sldId="792"/>
            <ac:picMk id="4" creationId="{3D822E8A-2158-86C4-B5AB-3CB04D00E0D9}"/>
          </ac:picMkLst>
        </pc:picChg>
      </pc:sldChg>
      <pc:sldChg chg="delSp mod delAnim">
        <pc:chgData name="ِAwatef B" userId="4c3a533462edbdd8" providerId="LiveId" clId="{0B22E16E-AF0F-4A1D-8E19-ECA4490B8386}" dt="2024-10-30T22:43:16.148" v="35" actId="478"/>
        <pc:sldMkLst>
          <pc:docMk/>
          <pc:sldMk cId="2574729441" sldId="793"/>
        </pc:sldMkLst>
        <pc:picChg chg="del">
          <ac:chgData name="ِAwatef B" userId="4c3a533462edbdd8" providerId="LiveId" clId="{0B22E16E-AF0F-4A1D-8E19-ECA4490B8386}" dt="2024-10-30T22:43:16.148" v="35" actId="478"/>
          <ac:picMkLst>
            <pc:docMk/>
            <pc:sldMk cId="2574729441" sldId="793"/>
            <ac:picMk id="4" creationId="{9FA6E74F-0AC2-3EAD-CD1E-427E033CE608}"/>
          </ac:picMkLst>
        </pc:picChg>
      </pc:sldChg>
      <pc:sldChg chg="delSp mod delAnim">
        <pc:chgData name="ِAwatef B" userId="4c3a533462edbdd8" providerId="LiveId" clId="{0B22E16E-AF0F-4A1D-8E19-ECA4490B8386}" dt="2024-10-30T22:43:19.779" v="36" actId="478"/>
        <pc:sldMkLst>
          <pc:docMk/>
          <pc:sldMk cId="4065016808" sldId="794"/>
        </pc:sldMkLst>
        <pc:picChg chg="del">
          <ac:chgData name="ِAwatef B" userId="4c3a533462edbdd8" providerId="LiveId" clId="{0B22E16E-AF0F-4A1D-8E19-ECA4490B8386}" dt="2024-10-30T22:43:19.779" v="36" actId="478"/>
          <ac:picMkLst>
            <pc:docMk/>
            <pc:sldMk cId="4065016808" sldId="794"/>
            <ac:picMk id="4" creationId="{C95506ED-A699-CCD9-F870-AADC4CB1F068}"/>
          </ac:picMkLst>
        </pc:picChg>
      </pc:sldChg>
      <pc:sldChg chg="delSp mod delAnim">
        <pc:chgData name="ِAwatef B" userId="4c3a533462edbdd8" providerId="LiveId" clId="{0B22E16E-AF0F-4A1D-8E19-ECA4490B8386}" dt="2024-10-30T22:43:27.602" v="38" actId="478"/>
        <pc:sldMkLst>
          <pc:docMk/>
          <pc:sldMk cId="1439142726" sldId="796"/>
        </pc:sldMkLst>
        <pc:picChg chg="del">
          <ac:chgData name="ِAwatef B" userId="4c3a533462edbdd8" providerId="LiveId" clId="{0B22E16E-AF0F-4A1D-8E19-ECA4490B8386}" dt="2024-10-30T22:43:27.602" v="38" actId="478"/>
          <ac:picMkLst>
            <pc:docMk/>
            <pc:sldMk cId="1439142726" sldId="796"/>
            <ac:picMk id="4" creationId="{EFC91111-4C07-7D47-F028-8E762D49AB56}"/>
          </ac:picMkLst>
        </pc:picChg>
      </pc:sldChg>
      <pc:sldChg chg="delSp mod delAnim">
        <pc:chgData name="ِAwatef B" userId="4c3a533462edbdd8" providerId="LiveId" clId="{0B22E16E-AF0F-4A1D-8E19-ECA4490B8386}" dt="2024-10-30T22:43:35.065" v="39" actId="478"/>
        <pc:sldMkLst>
          <pc:docMk/>
          <pc:sldMk cId="3775649986" sldId="797"/>
        </pc:sldMkLst>
        <pc:picChg chg="del">
          <ac:chgData name="ِAwatef B" userId="4c3a533462edbdd8" providerId="LiveId" clId="{0B22E16E-AF0F-4A1D-8E19-ECA4490B8386}" dt="2024-10-30T22:43:35.065" v="39" actId="478"/>
          <ac:picMkLst>
            <pc:docMk/>
            <pc:sldMk cId="3775649986" sldId="797"/>
            <ac:picMk id="4" creationId="{5277C9A9-E4C9-3EF0-7AFF-AB3D2ECBD51C}"/>
          </ac:picMkLst>
        </pc:picChg>
      </pc:sldChg>
      <pc:sldChg chg="delSp mod delAnim">
        <pc:chgData name="ِAwatef B" userId="4c3a533462edbdd8" providerId="LiveId" clId="{0B22E16E-AF0F-4A1D-8E19-ECA4490B8386}" dt="2024-10-30T22:43:38.568" v="40" actId="478"/>
        <pc:sldMkLst>
          <pc:docMk/>
          <pc:sldMk cId="2171021660" sldId="798"/>
        </pc:sldMkLst>
        <pc:picChg chg="del">
          <ac:chgData name="ِAwatef B" userId="4c3a533462edbdd8" providerId="LiveId" clId="{0B22E16E-AF0F-4A1D-8E19-ECA4490B8386}" dt="2024-10-30T22:43:38.568" v="40" actId="478"/>
          <ac:picMkLst>
            <pc:docMk/>
            <pc:sldMk cId="2171021660" sldId="798"/>
            <ac:picMk id="4" creationId="{289AC9AA-1BF9-FFE2-8BD1-D527FB7F64F8}"/>
          </ac:picMkLst>
        </pc:picChg>
      </pc:sldChg>
      <pc:sldChg chg="delSp mod delAnim">
        <pc:chgData name="ِAwatef B" userId="4c3a533462edbdd8" providerId="LiveId" clId="{0B22E16E-AF0F-4A1D-8E19-ECA4490B8386}" dt="2024-10-30T22:40:49.329" v="6" actId="478"/>
        <pc:sldMkLst>
          <pc:docMk/>
          <pc:sldMk cId="1628360170" sldId="799"/>
        </pc:sldMkLst>
        <pc:picChg chg="del">
          <ac:chgData name="ِAwatef B" userId="4c3a533462edbdd8" providerId="LiveId" clId="{0B22E16E-AF0F-4A1D-8E19-ECA4490B8386}" dt="2024-10-30T22:40:49.329" v="6" actId="478"/>
          <ac:picMkLst>
            <pc:docMk/>
            <pc:sldMk cId="1628360170" sldId="799"/>
            <ac:picMk id="4" creationId="{2AFE91BF-7552-ABA3-ECF9-36C5CE04FE9F}"/>
          </ac:picMkLst>
        </pc:picChg>
      </pc:sldChg>
      <pc:sldChg chg="delSp mod delAnim">
        <pc:chgData name="ِAwatef B" userId="4c3a533462edbdd8" providerId="LiveId" clId="{0B22E16E-AF0F-4A1D-8E19-ECA4490B8386}" dt="2024-10-30T22:40:53.450" v="7" actId="478"/>
        <pc:sldMkLst>
          <pc:docMk/>
          <pc:sldMk cId="4104857232" sldId="800"/>
        </pc:sldMkLst>
        <pc:picChg chg="del">
          <ac:chgData name="ِAwatef B" userId="4c3a533462edbdd8" providerId="LiveId" clId="{0B22E16E-AF0F-4A1D-8E19-ECA4490B8386}" dt="2024-10-30T22:40:53.450" v="7" actId="478"/>
          <ac:picMkLst>
            <pc:docMk/>
            <pc:sldMk cId="4104857232" sldId="800"/>
            <ac:picMk id="2" creationId="{583A7318-ED9A-5B73-FFC9-60FA2F39CB4E}"/>
          </ac:picMkLst>
        </pc:picChg>
      </pc:sldChg>
      <pc:sldChg chg="delSp mod delAnim">
        <pc:chgData name="ِAwatef B" userId="4c3a533462edbdd8" providerId="LiveId" clId="{0B22E16E-AF0F-4A1D-8E19-ECA4490B8386}" dt="2024-10-30T22:41:02.138" v="8" actId="478"/>
        <pc:sldMkLst>
          <pc:docMk/>
          <pc:sldMk cId="3840760382" sldId="802"/>
        </pc:sldMkLst>
        <pc:picChg chg="del">
          <ac:chgData name="ِAwatef B" userId="4c3a533462edbdd8" providerId="LiveId" clId="{0B22E16E-AF0F-4A1D-8E19-ECA4490B8386}" dt="2024-10-30T22:41:02.138" v="8" actId="478"/>
          <ac:picMkLst>
            <pc:docMk/>
            <pc:sldMk cId="3840760382" sldId="802"/>
            <ac:picMk id="2" creationId="{D651856B-1FE1-3D89-1F17-5EFDFD8DFD81}"/>
          </ac:picMkLst>
        </pc:picChg>
      </pc:sldChg>
      <pc:sldChg chg="delSp mod delAnim">
        <pc:chgData name="ِAwatef B" userId="4c3a533462edbdd8" providerId="LiveId" clId="{0B22E16E-AF0F-4A1D-8E19-ECA4490B8386}" dt="2024-10-30T22:41:06.379" v="9" actId="478"/>
        <pc:sldMkLst>
          <pc:docMk/>
          <pc:sldMk cId="4288057082" sldId="803"/>
        </pc:sldMkLst>
        <pc:picChg chg="del">
          <ac:chgData name="ِAwatef B" userId="4c3a533462edbdd8" providerId="LiveId" clId="{0B22E16E-AF0F-4A1D-8E19-ECA4490B8386}" dt="2024-10-30T22:41:06.379" v="9" actId="478"/>
          <ac:picMkLst>
            <pc:docMk/>
            <pc:sldMk cId="4288057082" sldId="803"/>
            <ac:picMk id="2" creationId="{5B85E634-9C8E-ED69-D363-5605B515FED8}"/>
          </ac:picMkLst>
        </pc:picChg>
      </pc:sldChg>
    </pc:docChg>
  </pc:docChgLst>
  <pc:docChgLst>
    <pc:chgData name="ِAwatef B" userId="4c3a533462edbdd8" providerId="LiveId" clId="{AD1FF663-DC93-441D-8AC8-7A2FA01674DF}"/>
    <pc:docChg chg="delSld modSection">
      <pc:chgData name="ِAwatef B" userId="4c3a533462edbdd8" providerId="LiveId" clId="{AD1FF663-DC93-441D-8AC8-7A2FA01674DF}" dt="2024-09-12T15:45:13.794" v="0" actId="47"/>
      <pc:docMkLst>
        <pc:docMk/>
      </pc:docMkLst>
      <pc:sldChg chg="del">
        <pc:chgData name="ِAwatef B" userId="4c3a533462edbdd8" providerId="LiveId" clId="{AD1FF663-DC93-441D-8AC8-7A2FA01674DF}" dt="2024-09-12T15:45:13.794" v="0" actId="47"/>
        <pc:sldMkLst>
          <pc:docMk/>
          <pc:sldMk cId="0" sldId="271"/>
        </pc:sldMkLst>
      </pc:sldChg>
    </pc:docChg>
  </pc:docChgLst>
  <pc:docChgLst>
    <pc:chgData name="ِAwatef B" userId="4c3a533462edbdd8" providerId="LiveId" clId="{6502A484-F22B-4E22-A37C-C0428C6251D0}"/>
    <pc:docChg chg="undo redo custSel addSld delSld modSld sldOrd modSection">
      <pc:chgData name="ِAwatef B" userId="4c3a533462edbdd8" providerId="LiveId" clId="{6502A484-F22B-4E22-A37C-C0428C6251D0}" dt="2024-10-09T13:50:12.300" v="2509"/>
      <pc:docMkLst>
        <pc:docMk/>
      </pc:docMkLst>
      <pc:sldChg chg="addSp modSp add del mod modTransition modAnim">
        <pc:chgData name="ِAwatef B" userId="4c3a533462edbdd8" providerId="LiveId" clId="{6502A484-F22B-4E22-A37C-C0428C6251D0}" dt="2024-10-09T13:50:12.300" v="2509"/>
        <pc:sldMkLst>
          <pc:docMk/>
          <pc:sldMk cId="0" sldId="287"/>
        </pc:sldMkLst>
        <pc:spChg chg="add mod ord">
          <ac:chgData name="ِAwatef B" userId="4c3a533462edbdd8" providerId="LiveId" clId="{6502A484-F22B-4E22-A37C-C0428C6251D0}" dt="2024-10-06T17:55:17.667" v="1481" actId="14100"/>
          <ac:spMkLst>
            <pc:docMk/>
            <pc:sldMk cId="0" sldId="287"/>
            <ac:spMk id="2" creationId="{5C73D1F7-AC01-9968-2C78-9096219D3FE0}"/>
          </ac:spMkLst>
        </pc:spChg>
        <pc:spChg chg="mod">
          <ac:chgData name="ِAwatef B" userId="4c3a533462edbdd8" providerId="LiveId" clId="{6502A484-F22B-4E22-A37C-C0428C6251D0}" dt="2024-10-06T20:20:35.128" v="1643" actId="207"/>
          <ac:spMkLst>
            <pc:docMk/>
            <pc:sldMk cId="0" sldId="287"/>
            <ac:spMk id="3" creationId="{8E920FEA-2D76-62CD-F8E4-C2E2171FF4AB}"/>
          </ac:spMkLst>
        </pc:spChg>
        <pc:spChg chg="mod">
          <ac:chgData name="ِAwatef B" userId="4c3a533462edbdd8" providerId="LiveId" clId="{6502A484-F22B-4E22-A37C-C0428C6251D0}" dt="2024-10-07T16:30:31.066" v="2430" actId="1036"/>
          <ac:spMkLst>
            <pc:docMk/>
            <pc:sldMk cId="0" sldId="287"/>
            <ac:spMk id="16386" creationId="{7F79CD91-BCE6-FA20-365D-09E4E7070EE1}"/>
          </ac:spMkLst>
        </pc:spChg>
      </pc:sldChg>
      <pc:sldChg chg="addSp delSp modSp add del mod modTransition">
        <pc:chgData name="ِAwatef B" userId="4c3a533462edbdd8" providerId="LiveId" clId="{6502A484-F22B-4E22-A37C-C0428C6251D0}" dt="2024-10-06T17:55:46.763" v="1507" actId="47"/>
        <pc:sldMkLst>
          <pc:docMk/>
          <pc:sldMk cId="0" sldId="288"/>
        </pc:sldMkLst>
        <pc:spChg chg="del">
          <ac:chgData name="ِAwatef B" userId="4c3a533462edbdd8" providerId="LiveId" clId="{6502A484-F22B-4E22-A37C-C0428C6251D0}" dt="2024-10-06T17:53:17.557" v="1411" actId="21"/>
          <ac:spMkLst>
            <pc:docMk/>
            <pc:sldMk cId="0" sldId="288"/>
            <ac:spMk id="3" creationId="{00EB9016-9AEF-D03E-8AA2-44F2416DE52B}"/>
          </ac:spMkLst>
        </pc:spChg>
        <pc:spChg chg="add mod">
          <ac:chgData name="ِAwatef B" userId="4c3a533462edbdd8" providerId="LiveId" clId="{6502A484-F22B-4E22-A37C-C0428C6251D0}" dt="2024-10-06T17:53:17.557" v="1411" actId="21"/>
          <ac:spMkLst>
            <pc:docMk/>
            <pc:sldMk cId="0" sldId="288"/>
            <ac:spMk id="4" creationId="{5E20BC7D-859A-FA0B-29B8-3C5D6AEF1241}"/>
          </ac:spMkLst>
        </pc:spChg>
      </pc:sldChg>
      <pc:sldChg chg="modSp add del mod modTransition">
        <pc:chgData name="ِAwatef B" userId="4c3a533462edbdd8" providerId="LiveId" clId="{6502A484-F22B-4E22-A37C-C0428C6251D0}" dt="2024-10-06T18:01:35.372" v="1635" actId="47"/>
        <pc:sldMkLst>
          <pc:docMk/>
          <pc:sldMk cId="0" sldId="289"/>
        </pc:sldMkLst>
        <pc:spChg chg="mod">
          <ac:chgData name="ِAwatef B" userId="4c3a533462edbdd8" providerId="LiveId" clId="{6502A484-F22B-4E22-A37C-C0428C6251D0}" dt="2024-10-06T17:49:51.223" v="1299"/>
          <ac:spMkLst>
            <pc:docMk/>
            <pc:sldMk cId="0" sldId="289"/>
            <ac:spMk id="3" creationId="{FE2F5CB6-C53B-75A2-06AE-1912C0BBB5D8}"/>
          </ac:spMkLst>
        </pc:spChg>
      </pc:sldChg>
      <pc:sldChg chg="add del modTransition">
        <pc:chgData name="ِAwatef B" userId="4c3a533462edbdd8" providerId="LiveId" clId="{6502A484-F22B-4E22-A37C-C0428C6251D0}" dt="2024-10-06T18:02:01.849" v="1636" actId="47"/>
        <pc:sldMkLst>
          <pc:docMk/>
          <pc:sldMk cId="0" sldId="290"/>
        </pc:sldMkLst>
      </pc:sldChg>
      <pc:sldChg chg="add del modTransition">
        <pc:chgData name="ِAwatef B" userId="4c3a533462edbdd8" providerId="LiveId" clId="{6502A484-F22B-4E22-A37C-C0428C6251D0}" dt="2024-10-06T18:02:01.849" v="1636" actId="47"/>
        <pc:sldMkLst>
          <pc:docMk/>
          <pc:sldMk cId="0" sldId="291"/>
        </pc:sldMkLst>
      </pc:sldChg>
      <pc:sldChg chg="modTransition">
        <pc:chgData name="ِAwatef B" userId="4c3a533462edbdd8" providerId="LiveId" clId="{6502A484-F22B-4E22-A37C-C0428C6251D0}" dt="2024-10-09T13:50:12.300" v="2509"/>
        <pc:sldMkLst>
          <pc:docMk/>
          <pc:sldMk cId="0" sldId="349"/>
        </pc:sldMkLst>
      </pc:sldChg>
      <pc:sldChg chg="del">
        <pc:chgData name="ِAwatef B" userId="4c3a533462edbdd8" providerId="LiveId" clId="{6502A484-F22B-4E22-A37C-C0428C6251D0}" dt="2024-10-06T18:03:00.485" v="1642" actId="47"/>
        <pc:sldMkLst>
          <pc:docMk/>
          <pc:sldMk cId="2333076108" sldId="357"/>
        </pc:sldMkLst>
      </pc:sldChg>
      <pc:sldChg chg="del">
        <pc:chgData name="ِAwatef B" userId="4c3a533462edbdd8" providerId="LiveId" clId="{6502A484-F22B-4E22-A37C-C0428C6251D0}" dt="2024-10-06T18:03:00.485" v="1642" actId="47"/>
        <pc:sldMkLst>
          <pc:docMk/>
          <pc:sldMk cId="4287795622" sldId="358"/>
        </pc:sldMkLst>
      </pc:sldChg>
      <pc:sldChg chg="del">
        <pc:chgData name="ِAwatef B" userId="4c3a533462edbdd8" providerId="LiveId" clId="{6502A484-F22B-4E22-A37C-C0428C6251D0}" dt="2024-10-06T18:03:00.485" v="1642" actId="47"/>
        <pc:sldMkLst>
          <pc:docMk/>
          <pc:sldMk cId="1933128738" sldId="359"/>
        </pc:sldMkLst>
      </pc:sldChg>
      <pc:sldChg chg="del">
        <pc:chgData name="ِAwatef B" userId="4c3a533462edbdd8" providerId="LiveId" clId="{6502A484-F22B-4E22-A37C-C0428C6251D0}" dt="2024-10-06T18:03:00.485" v="1642" actId="47"/>
        <pc:sldMkLst>
          <pc:docMk/>
          <pc:sldMk cId="2061833395" sldId="361"/>
        </pc:sldMkLst>
      </pc:sldChg>
      <pc:sldChg chg="del">
        <pc:chgData name="ِAwatef B" userId="4c3a533462edbdd8" providerId="LiveId" clId="{6502A484-F22B-4E22-A37C-C0428C6251D0}" dt="2024-10-06T18:03:00.485" v="1642" actId="47"/>
        <pc:sldMkLst>
          <pc:docMk/>
          <pc:sldMk cId="2030655280" sldId="362"/>
        </pc:sldMkLst>
      </pc:sldChg>
      <pc:sldChg chg="del">
        <pc:chgData name="ِAwatef B" userId="4c3a533462edbdd8" providerId="LiveId" clId="{6502A484-F22B-4E22-A37C-C0428C6251D0}" dt="2024-10-06T18:03:00.485" v="1642" actId="47"/>
        <pc:sldMkLst>
          <pc:docMk/>
          <pc:sldMk cId="2990457666" sldId="363"/>
        </pc:sldMkLst>
      </pc:sldChg>
      <pc:sldChg chg="del">
        <pc:chgData name="ِAwatef B" userId="4c3a533462edbdd8" providerId="LiveId" clId="{6502A484-F22B-4E22-A37C-C0428C6251D0}" dt="2024-10-06T18:03:00.485" v="1642" actId="47"/>
        <pc:sldMkLst>
          <pc:docMk/>
          <pc:sldMk cId="409081797" sldId="364"/>
        </pc:sldMkLst>
      </pc:sldChg>
      <pc:sldChg chg="del">
        <pc:chgData name="ِAwatef B" userId="4c3a533462edbdd8" providerId="LiveId" clId="{6502A484-F22B-4E22-A37C-C0428C6251D0}" dt="2024-10-06T18:03:00.485" v="1642" actId="47"/>
        <pc:sldMkLst>
          <pc:docMk/>
          <pc:sldMk cId="1283345633" sldId="368"/>
        </pc:sldMkLst>
      </pc:sldChg>
      <pc:sldChg chg="modSp mod modTransition">
        <pc:chgData name="ِAwatef B" userId="4c3a533462edbdd8" providerId="LiveId" clId="{6502A484-F22B-4E22-A37C-C0428C6251D0}" dt="2024-10-09T13:50:12.300" v="2509"/>
        <pc:sldMkLst>
          <pc:docMk/>
          <pc:sldMk cId="2844625956" sldId="370"/>
        </pc:sldMkLst>
        <pc:spChg chg="mod">
          <ac:chgData name="ِAwatef B" userId="4c3a533462edbdd8" providerId="LiveId" clId="{6502A484-F22B-4E22-A37C-C0428C6251D0}" dt="2024-10-07T16:23:41.586" v="2423" actId="20577"/>
          <ac:spMkLst>
            <pc:docMk/>
            <pc:sldMk cId="2844625956" sldId="370"/>
            <ac:spMk id="3" creationId="{571164F4-6807-D434-2AC4-6A7AB2080EE8}"/>
          </ac:spMkLst>
        </pc:spChg>
        <pc:spChg chg="mod">
          <ac:chgData name="ِAwatef B" userId="4c3a533462edbdd8" providerId="LiveId" clId="{6502A484-F22B-4E22-A37C-C0428C6251D0}" dt="2024-10-06T21:47:18.744" v="2333" actId="20577"/>
          <ac:spMkLst>
            <pc:docMk/>
            <pc:sldMk cId="2844625956" sldId="370"/>
            <ac:spMk id="5" creationId="{1E9B58F9-D209-BBC2-C55F-4125F655B657}"/>
          </ac:spMkLst>
        </pc:spChg>
        <pc:spChg chg="mod">
          <ac:chgData name="ِAwatef B" userId="4c3a533462edbdd8" providerId="LiveId" clId="{6502A484-F22B-4E22-A37C-C0428C6251D0}" dt="2024-10-06T17:55:59.425" v="1509" actId="20577"/>
          <ac:spMkLst>
            <pc:docMk/>
            <pc:sldMk cId="2844625956" sldId="370"/>
            <ac:spMk id="7" creationId="{D7E40114-B3AA-7AD0-0065-E7172B8E820D}"/>
          </ac:spMkLst>
        </pc:spChg>
        <pc:spChg chg="mod">
          <ac:chgData name="ِAwatef B" userId="4c3a533462edbdd8" providerId="LiveId" clId="{6502A484-F22B-4E22-A37C-C0428C6251D0}" dt="2024-10-06T21:46:55.851" v="2303" actId="14100"/>
          <ac:spMkLst>
            <pc:docMk/>
            <pc:sldMk cId="2844625956" sldId="370"/>
            <ac:spMk id="25" creationId="{2BC869EB-5623-4AA1-9123-4AF9DF916049}"/>
          </ac:spMkLst>
        </pc:spChg>
      </pc:sldChg>
      <pc:sldChg chg="del">
        <pc:chgData name="ِAwatef B" userId="4c3a533462edbdd8" providerId="LiveId" clId="{6502A484-F22B-4E22-A37C-C0428C6251D0}" dt="2024-10-06T18:03:00.485" v="1642" actId="47"/>
        <pc:sldMkLst>
          <pc:docMk/>
          <pc:sldMk cId="1921660854" sldId="372"/>
        </pc:sldMkLst>
      </pc:sldChg>
      <pc:sldChg chg="del">
        <pc:chgData name="ِAwatef B" userId="4c3a533462edbdd8" providerId="LiveId" clId="{6502A484-F22B-4E22-A37C-C0428C6251D0}" dt="2024-10-06T18:03:00.485" v="1642" actId="47"/>
        <pc:sldMkLst>
          <pc:docMk/>
          <pc:sldMk cId="2754050522" sldId="373"/>
        </pc:sldMkLst>
      </pc:sldChg>
      <pc:sldChg chg="del">
        <pc:chgData name="ِAwatef B" userId="4c3a533462edbdd8" providerId="LiveId" clId="{6502A484-F22B-4E22-A37C-C0428C6251D0}" dt="2024-10-06T18:03:00.485" v="1642" actId="47"/>
        <pc:sldMkLst>
          <pc:docMk/>
          <pc:sldMk cId="2798206923" sldId="374"/>
        </pc:sldMkLst>
      </pc:sldChg>
      <pc:sldChg chg="del">
        <pc:chgData name="ِAwatef B" userId="4c3a533462edbdd8" providerId="LiveId" clId="{6502A484-F22B-4E22-A37C-C0428C6251D0}" dt="2024-10-06T18:03:00.485" v="1642" actId="47"/>
        <pc:sldMkLst>
          <pc:docMk/>
          <pc:sldMk cId="2585424221" sldId="375"/>
        </pc:sldMkLst>
      </pc:sldChg>
      <pc:sldChg chg="del">
        <pc:chgData name="ِAwatef B" userId="4c3a533462edbdd8" providerId="LiveId" clId="{6502A484-F22B-4E22-A37C-C0428C6251D0}" dt="2024-10-06T18:03:00.485" v="1642" actId="47"/>
        <pc:sldMkLst>
          <pc:docMk/>
          <pc:sldMk cId="751807564" sldId="376"/>
        </pc:sldMkLst>
      </pc:sldChg>
      <pc:sldChg chg="del">
        <pc:chgData name="ِAwatef B" userId="4c3a533462edbdd8" providerId="LiveId" clId="{6502A484-F22B-4E22-A37C-C0428C6251D0}" dt="2024-10-06T18:03:00.485" v="1642" actId="47"/>
        <pc:sldMkLst>
          <pc:docMk/>
          <pc:sldMk cId="4189831063" sldId="377"/>
        </pc:sldMkLst>
      </pc:sldChg>
      <pc:sldChg chg="del">
        <pc:chgData name="ِAwatef B" userId="4c3a533462edbdd8" providerId="LiveId" clId="{6502A484-F22B-4E22-A37C-C0428C6251D0}" dt="2024-10-06T18:03:00.485" v="1642" actId="47"/>
        <pc:sldMkLst>
          <pc:docMk/>
          <pc:sldMk cId="3218855182" sldId="378"/>
        </pc:sldMkLst>
      </pc:sldChg>
      <pc:sldChg chg="del">
        <pc:chgData name="ِAwatef B" userId="4c3a533462edbdd8" providerId="LiveId" clId="{6502A484-F22B-4E22-A37C-C0428C6251D0}" dt="2024-10-06T18:03:00.485" v="1642" actId="47"/>
        <pc:sldMkLst>
          <pc:docMk/>
          <pc:sldMk cId="2350355298" sldId="379"/>
        </pc:sldMkLst>
      </pc:sldChg>
      <pc:sldChg chg="del">
        <pc:chgData name="ِAwatef B" userId="4c3a533462edbdd8" providerId="LiveId" clId="{6502A484-F22B-4E22-A37C-C0428C6251D0}" dt="2024-10-06T18:03:00.485" v="1642" actId="47"/>
        <pc:sldMkLst>
          <pc:docMk/>
          <pc:sldMk cId="1418964328" sldId="380"/>
        </pc:sldMkLst>
      </pc:sldChg>
      <pc:sldChg chg="del">
        <pc:chgData name="ِAwatef B" userId="4c3a533462edbdd8" providerId="LiveId" clId="{6502A484-F22B-4E22-A37C-C0428C6251D0}" dt="2024-10-06T18:03:00.485" v="1642" actId="47"/>
        <pc:sldMkLst>
          <pc:docMk/>
          <pc:sldMk cId="2467809399" sldId="381"/>
        </pc:sldMkLst>
      </pc:sldChg>
      <pc:sldChg chg="del">
        <pc:chgData name="ِAwatef B" userId="4c3a533462edbdd8" providerId="LiveId" clId="{6502A484-F22B-4E22-A37C-C0428C6251D0}" dt="2024-10-06T18:03:00.485" v="1642" actId="47"/>
        <pc:sldMkLst>
          <pc:docMk/>
          <pc:sldMk cId="2361864512" sldId="382"/>
        </pc:sldMkLst>
      </pc:sldChg>
      <pc:sldChg chg="del">
        <pc:chgData name="ِAwatef B" userId="4c3a533462edbdd8" providerId="LiveId" clId="{6502A484-F22B-4E22-A37C-C0428C6251D0}" dt="2024-10-06T18:03:00.485" v="1642" actId="47"/>
        <pc:sldMkLst>
          <pc:docMk/>
          <pc:sldMk cId="367212023" sldId="383"/>
        </pc:sldMkLst>
      </pc:sldChg>
      <pc:sldChg chg="del">
        <pc:chgData name="ِAwatef B" userId="4c3a533462edbdd8" providerId="LiveId" clId="{6502A484-F22B-4E22-A37C-C0428C6251D0}" dt="2024-10-06T18:03:00.485" v="1642" actId="47"/>
        <pc:sldMkLst>
          <pc:docMk/>
          <pc:sldMk cId="2246791843" sldId="384"/>
        </pc:sldMkLst>
      </pc:sldChg>
      <pc:sldChg chg="modSp mod modTransition">
        <pc:chgData name="ِAwatef B" userId="4c3a533462edbdd8" providerId="LiveId" clId="{6502A484-F22B-4E22-A37C-C0428C6251D0}" dt="2024-10-09T13:50:12.300" v="2509"/>
        <pc:sldMkLst>
          <pc:docMk/>
          <pc:sldMk cId="1750087695" sldId="385"/>
        </pc:sldMkLst>
        <pc:spChg chg="mod">
          <ac:chgData name="ِAwatef B" userId="4c3a533462edbdd8" providerId="LiveId" clId="{6502A484-F22B-4E22-A37C-C0428C6251D0}" dt="2024-10-06T17:44:20.619" v="1260" actId="14100"/>
          <ac:spMkLst>
            <pc:docMk/>
            <pc:sldMk cId="1750087695" sldId="385"/>
            <ac:spMk id="3" creationId="{F7742FE6-616D-D342-D9B2-E546C0FA367B}"/>
          </ac:spMkLst>
        </pc:spChg>
        <pc:spChg chg="mod">
          <ac:chgData name="ِAwatef B" userId="4c3a533462edbdd8" providerId="LiveId" clId="{6502A484-F22B-4E22-A37C-C0428C6251D0}" dt="2024-10-06T17:44:04.625" v="1258" actId="1076"/>
          <ac:spMkLst>
            <pc:docMk/>
            <pc:sldMk cId="1750087695" sldId="385"/>
            <ac:spMk id="5" creationId="{F8C5A973-7087-C0AB-626C-FCA351C48265}"/>
          </ac:spMkLst>
        </pc:spChg>
        <pc:spChg chg="mod">
          <ac:chgData name="ِAwatef B" userId="4c3a533462edbdd8" providerId="LiveId" clId="{6502A484-F22B-4E22-A37C-C0428C6251D0}" dt="2024-10-06T17:43:49.365" v="1239" actId="14100"/>
          <ac:spMkLst>
            <pc:docMk/>
            <pc:sldMk cId="1750087695" sldId="385"/>
            <ac:spMk id="25" creationId="{2BC869EB-5623-4AA1-9123-4AF9DF916049}"/>
          </ac:spMkLst>
        </pc:spChg>
        <pc:picChg chg="mod">
          <ac:chgData name="ِAwatef B" userId="4c3a533462edbdd8" providerId="LiveId" clId="{6502A484-F22B-4E22-A37C-C0428C6251D0}" dt="2024-10-06T17:44:26.143" v="1269" actId="1035"/>
          <ac:picMkLst>
            <pc:docMk/>
            <pc:sldMk cId="1750087695" sldId="385"/>
            <ac:picMk id="6" creationId="{89815670-0C52-8C75-ABD6-AA7F512E658F}"/>
          </ac:picMkLst>
        </pc:picChg>
      </pc:sldChg>
      <pc:sldChg chg="del">
        <pc:chgData name="ِAwatef B" userId="4c3a533462edbdd8" providerId="LiveId" clId="{6502A484-F22B-4E22-A37C-C0428C6251D0}" dt="2024-10-06T18:03:00.485" v="1642" actId="47"/>
        <pc:sldMkLst>
          <pc:docMk/>
          <pc:sldMk cId="1880083689" sldId="387"/>
        </pc:sldMkLst>
      </pc:sldChg>
      <pc:sldChg chg="del">
        <pc:chgData name="ِAwatef B" userId="4c3a533462edbdd8" providerId="LiveId" clId="{6502A484-F22B-4E22-A37C-C0428C6251D0}" dt="2024-10-06T18:03:00.485" v="1642" actId="47"/>
        <pc:sldMkLst>
          <pc:docMk/>
          <pc:sldMk cId="353722122" sldId="388"/>
        </pc:sldMkLst>
      </pc:sldChg>
      <pc:sldChg chg="del">
        <pc:chgData name="ِAwatef B" userId="4c3a533462edbdd8" providerId="LiveId" clId="{6502A484-F22B-4E22-A37C-C0428C6251D0}" dt="2024-10-06T18:03:00.485" v="1642" actId="47"/>
        <pc:sldMkLst>
          <pc:docMk/>
          <pc:sldMk cId="1629141823" sldId="389"/>
        </pc:sldMkLst>
      </pc:sldChg>
      <pc:sldChg chg="del">
        <pc:chgData name="ِAwatef B" userId="4c3a533462edbdd8" providerId="LiveId" clId="{6502A484-F22B-4E22-A37C-C0428C6251D0}" dt="2024-10-06T18:03:00.485" v="1642" actId="47"/>
        <pc:sldMkLst>
          <pc:docMk/>
          <pc:sldMk cId="2318348516" sldId="390"/>
        </pc:sldMkLst>
      </pc:sldChg>
      <pc:sldChg chg="del">
        <pc:chgData name="ِAwatef B" userId="4c3a533462edbdd8" providerId="LiveId" clId="{6502A484-F22B-4E22-A37C-C0428C6251D0}" dt="2024-10-06T18:03:00.485" v="1642" actId="47"/>
        <pc:sldMkLst>
          <pc:docMk/>
          <pc:sldMk cId="2580462072" sldId="391"/>
        </pc:sldMkLst>
      </pc:sldChg>
      <pc:sldChg chg="del">
        <pc:chgData name="ِAwatef B" userId="4c3a533462edbdd8" providerId="LiveId" clId="{6502A484-F22B-4E22-A37C-C0428C6251D0}" dt="2024-10-06T18:03:00.485" v="1642" actId="47"/>
        <pc:sldMkLst>
          <pc:docMk/>
          <pc:sldMk cId="4152963583" sldId="392"/>
        </pc:sldMkLst>
      </pc:sldChg>
      <pc:sldChg chg="modSp mod modTransition">
        <pc:chgData name="ِAwatef B" userId="4c3a533462edbdd8" providerId="LiveId" clId="{6502A484-F22B-4E22-A37C-C0428C6251D0}" dt="2024-10-09T13:50:12.300" v="2509"/>
        <pc:sldMkLst>
          <pc:docMk/>
          <pc:sldMk cId="3209221492" sldId="501"/>
        </pc:sldMkLst>
        <pc:spChg chg="mod">
          <ac:chgData name="ِAwatef B" userId="4c3a533462edbdd8" providerId="LiveId" clId="{6502A484-F22B-4E22-A37C-C0428C6251D0}" dt="2024-10-06T21:42:45.517" v="1973" actId="20577"/>
          <ac:spMkLst>
            <pc:docMk/>
            <pc:sldMk cId="3209221492" sldId="501"/>
            <ac:spMk id="10" creationId="{00000000-0000-0000-0000-000000000000}"/>
          </ac:spMkLst>
        </pc:spChg>
      </pc:sldChg>
      <pc:sldChg chg="addSp delSp modSp mod modTransition modAnim modNotesTx">
        <pc:chgData name="ِAwatef B" userId="4c3a533462edbdd8" providerId="LiveId" clId="{6502A484-F22B-4E22-A37C-C0428C6251D0}" dt="2024-10-09T13:50:12.300" v="2509"/>
        <pc:sldMkLst>
          <pc:docMk/>
          <pc:sldMk cId="0" sldId="502"/>
        </pc:sldMkLst>
        <pc:spChg chg="add del mod">
          <ac:chgData name="ِAwatef B" userId="4c3a533462edbdd8" providerId="LiveId" clId="{6502A484-F22B-4E22-A37C-C0428C6251D0}" dt="2024-10-04T14:17:53.477" v="53" actId="20577"/>
          <ac:spMkLst>
            <pc:docMk/>
            <pc:sldMk cId="0" sldId="502"/>
            <ac:spMk id="3" creationId="{6D9AC4FC-D5AC-C002-168E-DF345744E9DD}"/>
          </ac:spMkLst>
        </pc:spChg>
        <pc:spChg chg="mod">
          <ac:chgData name="ِAwatef B" userId="4c3a533462edbdd8" providerId="LiveId" clId="{6502A484-F22B-4E22-A37C-C0428C6251D0}" dt="2024-10-04T14:17:35.826" v="40" actId="1076"/>
          <ac:spMkLst>
            <pc:docMk/>
            <pc:sldMk cId="0" sldId="502"/>
            <ac:spMk id="30" creationId="{00000000-0000-0000-0000-000000000000}"/>
          </ac:spMkLst>
        </pc:spChg>
        <pc:spChg chg="mod">
          <ac:chgData name="ِAwatef B" userId="4c3a533462edbdd8" providerId="LiveId" clId="{6502A484-F22B-4E22-A37C-C0428C6251D0}" dt="2024-10-06T21:47:52.381" v="2342" actId="20577"/>
          <ac:spMkLst>
            <pc:docMk/>
            <pc:sldMk cId="0" sldId="502"/>
            <ac:spMk id="34" creationId="{00000000-0000-0000-0000-000000000000}"/>
          </ac:spMkLst>
        </pc:spChg>
        <pc:spChg chg="mod">
          <ac:chgData name="ِAwatef B" userId="4c3a533462edbdd8" providerId="LiveId" clId="{6502A484-F22B-4E22-A37C-C0428C6251D0}" dt="2024-10-04T14:17:32.377" v="39" actId="20577"/>
          <ac:spMkLst>
            <pc:docMk/>
            <pc:sldMk cId="0" sldId="502"/>
            <ac:spMk id="46" creationId="{00000000-0000-0000-0000-000000000000}"/>
          </ac:spMkLst>
        </pc:spChg>
      </pc:sldChg>
      <pc:sldChg chg="modSp mod modTransition modAnim">
        <pc:chgData name="ِAwatef B" userId="4c3a533462edbdd8" providerId="LiveId" clId="{6502A484-F22B-4E22-A37C-C0428C6251D0}" dt="2024-10-09T13:50:12.300" v="2509"/>
        <pc:sldMkLst>
          <pc:docMk/>
          <pc:sldMk cId="363843668" sldId="503"/>
        </pc:sldMkLst>
        <pc:spChg chg="mod">
          <ac:chgData name="ِAwatef B" userId="4c3a533462edbdd8" providerId="LiveId" clId="{6502A484-F22B-4E22-A37C-C0428C6251D0}" dt="2024-10-06T21:41:32.268" v="1962" actId="1076"/>
          <ac:spMkLst>
            <pc:docMk/>
            <pc:sldMk cId="363843668" sldId="503"/>
            <ac:spMk id="14" creationId="{00000000-0000-0000-0000-000000000000}"/>
          </ac:spMkLst>
        </pc:spChg>
        <pc:spChg chg="mod">
          <ac:chgData name="ِAwatef B" userId="4c3a533462edbdd8" providerId="LiveId" clId="{6502A484-F22B-4E22-A37C-C0428C6251D0}" dt="2024-10-06T21:41:32.268" v="1962" actId="1076"/>
          <ac:spMkLst>
            <pc:docMk/>
            <pc:sldMk cId="363843668" sldId="503"/>
            <ac:spMk id="18" creationId="{00000000-0000-0000-0000-000000000000}"/>
          </ac:spMkLst>
        </pc:spChg>
        <pc:spChg chg="mod">
          <ac:chgData name="ِAwatef B" userId="4c3a533462edbdd8" providerId="LiveId" clId="{6502A484-F22B-4E22-A37C-C0428C6251D0}" dt="2024-10-07T16:01:49.610" v="2362" actId="1076"/>
          <ac:spMkLst>
            <pc:docMk/>
            <pc:sldMk cId="363843668" sldId="503"/>
            <ac:spMk id="34" creationId="{00000000-0000-0000-0000-000000000000}"/>
          </ac:spMkLst>
        </pc:spChg>
        <pc:spChg chg="mod">
          <ac:chgData name="ِAwatef B" userId="4c3a533462edbdd8" providerId="LiveId" clId="{6502A484-F22B-4E22-A37C-C0428C6251D0}" dt="2024-10-07T16:05:44.369" v="2415" actId="20577"/>
          <ac:spMkLst>
            <pc:docMk/>
            <pc:sldMk cId="363843668" sldId="503"/>
            <ac:spMk id="46" creationId="{00000000-0000-0000-0000-000000000000}"/>
          </ac:spMkLst>
        </pc:spChg>
        <pc:picChg chg="mod">
          <ac:chgData name="ِAwatef B" userId="4c3a533462edbdd8" providerId="LiveId" clId="{6502A484-F22B-4E22-A37C-C0428C6251D0}" dt="2024-10-07T16:13:26.160" v="2416" actId="1038"/>
          <ac:picMkLst>
            <pc:docMk/>
            <pc:sldMk cId="363843668" sldId="503"/>
            <ac:picMk id="3" creationId="{4AFFDB8C-2A26-F06B-E913-EDE7CAF89B82}"/>
          </ac:picMkLst>
        </pc:picChg>
      </pc:sldChg>
      <pc:sldChg chg="modTransition modAnim">
        <pc:chgData name="ِAwatef B" userId="4c3a533462edbdd8" providerId="LiveId" clId="{6502A484-F22B-4E22-A37C-C0428C6251D0}" dt="2024-10-09T13:50:12.300" v="2509"/>
        <pc:sldMkLst>
          <pc:docMk/>
          <pc:sldMk cId="1058915096" sldId="665"/>
        </pc:sldMkLst>
      </pc:sldChg>
      <pc:sldChg chg="del">
        <pc:chgData name="ِAwatef B" userId="4c3a533462edbdd8" providerId="LiveId" clId="{6502A484-F22B-4E22-A37C-C0428C6251D0}" dt="2024-10-06T18:03:00.485" v="1642" actId="47"/>
        <pc:sldMkLst>
          <pc:docMk/>
          <pc:sldMk cId="3441349832" sldId="667"/>
        </pc:sldMkLst>
      </pc:sldChg>
      <pc:sldChg chg="del">
        <pc:chgData name="ِAwatef B" userId="4c3a533462edbdd8" providerId="LiveId" clId="{6502A484-F22B-4E22-A37C-C0428C6251D0}" dt="2024-10-06T18:03:00.485" v="1642" actId="47"/>
        <pc:sldMkLst>
          <pc:docMk/>
          <pc:sldMk cId="2580114680" sldId="668"/>
        </pc:sldMkLst>
      </pc:sldChg>
      <pc:sldChg chg="del">
        <pc:chgData name="ِAwatef B" userId="4c3a533462edbdd8" providerId="LiveId" clId="{6502A484-F22B-4E22-A37C-C0428C6251D0}" dt="2024-10-06T18:03:00.485" v="1642" actId="47"/>
        <pc:sldMkLst>
          <pc:docMk/>
          <pc:sldMk cId="3146868731" sldId="669"/>
        </pc:sldMkLst>
      </pc:sldChg>
      <pc:sldChg chg="del">
        <pc:chgData name="ِAwatef B" userId="4c3a533462edbdd8" providerId="LiveId" clId="{6502A484-F22B-4E22-A37C-C0428C6251D0}" dt="2024-10-06T18:03:00.485" v="1642" actId="47"/>
        <pc:sldMkLst>
          <pc:docMk/>
          <pc:sldMk cId="2325038341" sldId="670"/>
        </pc:sldMkLst>
      </pc:sldChg>
      <pc:sldChg chg="del">
        <pc:chgData name="ِAwatef B" userId="4c3a533462edbdd8" providerId="LiveId" clId="{6502A484-F22B-4E22-A37C-C0428C6251D0}" dt="2024-10-06T18:03:00.485" v="1642" actId="47"/>
        <pc:sldMkLst>
          <pc:docMk/>
          <pc:sldMk cId="1485824328" sldId="671"/>
        </pc:sldMkLst>
      </pc:sldChg>
      <pc:sldChg chg="del">
        <pc:chgData name="ِAwatef B" userId="4c3a533462edbdd8" providerId="LiveId" clId="{6502A484-F22B-4E22-A37C-C0428C6251D0}" dt="2024-10-06T18:03:00.485" v="1642" actId="47"/>
        <pc:sldMkLst>
          <pc:docMk/>
          <pc:sldMk cId="408660696" sldId="672"/>
        </pc:sldMkLst>
      </pc:sldChg>
      <pc:sldChg chg="modSp add mod modTransition modAnim">
        <pc:chgData name="ِAwatef B" userId="4c3a533462edbdd8" providerId="LiveId" clId="{6502A484-F22B-4E22-A37C-C0428C6251D0}" dt="2024-10-09T13:50:12.300" v="2509"/>
        <pc:sldMkLst>
          <pc:docMk/>
          <pc:sldMk cId="3435178090" sldId="673"/>
        </pc:sldMkLst>
        <pc:spChg chg="mod">
          <ac:chgData name="ِAwatef B" userId="4c3a533462edbdd8" providerId="LiveId" clId="{6502A484-F22B-4E22-A37C-C0428C6251D0}" dt="2024-10-07T16:43:57.776" v="2453" actId="20577"/>
          <ac:spMkLst>
            <pc:docMk/>
            <pc:sldMk cId="3435178090" sldId="673"/>
            <ac:spMk id="3" creationId="{F7742FE6-616D-D342-D9B2-E546C0FA367B}"/>
          </ac:spMkLst>
        </pc:spChg>
        <pc:spChg chg="mod">
          <ac:chgData name="ِAwatef B" userId="4c3a533462edbdd8" providerId="LiveId" clId="{6502A484-F22B-4E22-A37C-C0428C6251D0}" dt="2024-10-04T14:22:22.436" v="139" actId="20577"/>
          <ac:spMkLst>
            <pc:docMk/>
            <pc:sldMk cId="3435178090" sldId="673"/>
            <ac:spMk id="5" creationId="{F8C5A973-7087-C0AB-626C-FCA351C48265}"/>
          </ac:spMkLst>
        </pc:spChg>
      </pc:sldChg>
      <pc:sldChg chg="modSp add mod modTransition modAnim">
        <pc:chgData name="ِAwatef B" userId="4c3a533462edbdd8" providerId="LiveId" clId="{6502A484-F22B-4E22-A37C-C0428C6251D0}" dt="2024-10-09T13:50:12.300" v="2509"/>
        <pc:sldMkLst>
          <pc:docMk/>
          <pc:sldMk cId="3934987143" sldId="674"/>
        </pc:sldMkLst>
        <pc:spChg chg="mod">
          <ac:chgData name="ِAwatef B" userId="4c3a533462edbdd8" providerId="LiveId" clId="{6502A484-F22B-4E22-A37C-C0428C6251D0}" dt="2024-10-04T14:27:19.633" v="224" actId="1035"/>
          <ac:spMkLst>
            <pc:docMk/>
            <pc:sldMk cId="3934987143" sldId="674"/>
            <ac:spMk id="3" creationId="{F7742FE6-616D-D342-D9B2-E546C0FA367B}"/>
          </ac:spMkLst>
        </pc:spChg>
        <pc:spChg chg="mod">
          <ac:chgData name="ِAwatef B" userId="4c3a533462edbdd8" providerId="LiveId" clId="{6502A484-F22B-4E22-A37C-C0428C6251D0}" dt="2024-10-04T14:24:49.172" v="183" actId="1076"/>
          <ac:spMkLst>
            <pc:docMk/>
            <pc:sldMk cId="3934987143" sldId="674"/>
            <ac:spMk id="5" creationId="{F8C5A973-7087-C0AB-626C-FCA351C48265}"/>
          </ac:spMkLst>
        </pc:spChg>
        <pc:spChg chg="mod">
          <ac:chgData name="ِAwatef B" userId="4c3a533462edbdd8" providerId="LiveId" clId="{6502A484-F22B-4E22-A37C-C0428C6251D0}" dt="2024-10-04T14:24:46.427" v="182" actId="14100"/>
          <ac:spMkLst>
            <pc:docMk/>
            <pc:sldMk cId="3934987143" sldId="67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131876691" sldId="675"/>
        </pc:sldMkLst>
        <pc:spChg chg="mod">
          <ac:chgData name="ِAwatef B" userId="4c3a533462edbdd8" providerId="LiveId" clId="{6502A484-F22B-4E22-A37C-C0428C6251D0}" dt="2024-10-04T14:29:51.771" v="243" actId="122"/>
          <ac:spMkLst>
            <pc:docMk/>
            <pc:sldMk cId="131876691" sldId="675"/>
            <ac:spMk id="3" creationId="{F7742FE6-616D-D342-D9B2-E546C0FA367B}"/>
          </ac:spMkLst>
        </pc:spChg>
        <pc:spChg chg="mod">
          <ac:chgData name="ِAwatef B" userId="4c3a533462edbdd8" providerId="LiveId" clId="{6502A484-F22B-4E22-A37C-C0428C6251D0}" dt="2024-10-04T14:25:46.771" v="188" actId="2711"/>
          <ac:spMkLst>
            <pc:docMk/>
            <pc:sldMk cId="131876691" sldId="675"/>
            <ac:spMk id="25" creationId="{2BC869EB-5623-4AA1-9123-4AF9DF916049}"/>
          </ac:spMkLst>
        </pc:spChg>
      </pc:sldChg>
      <pc:sldChg chg="delSp modSp add mod modTransition delAnim modAnim">
        <pc:chgData name="ِAwatef B" userId="4c3a533462edbdd8" providerId="LiveId" clId="{6502A484-F22B-4E22-A37C-C0428C6251D0}" dt="2024-10-09T13:50:12.300" v="2509"/>
        <pc:sldMkLst>
          <pc:docMk/>
          <pc:sldMk cId="4188708421" sldId="676"/>
        </pc:sldMkLst>
        <pc:spChg chg="mod">
          <ac:chgData name="ِAwatef B" userId="4c3a533462edbdd8" providerId="LiveId" clId="{6502A484-F22B-4E22-A37C-C0428C6251D0}" dt="2024-10-04T14:27:04.973" v="212" actId="2710"/>
          <ac:spMkLst>
            <pc:docMk/>
            <pc:sldMk cId="4188708421" sldId="676"/>
            <ac:spMk id="3" creationId="{F7742FE6-616D-D342-D9B2-E546C0FA367B}"/>
          </ac:spMkLst>
        </pc:spChg>
        <pc:picChg chg="del">
          <ac:chgData name="ِAwatef B" userId="4c3a533462edbdd8" providerId="LiveId" clId="{6502A484-F22B-4E22-A37C-C0428C6251D0}" dt="2024-10-08T14:30:21.289" v="2455" actId="478"/>
          <ac:picMkLst>
            <pc:docMk/>
            <pc:sldMk cId="4188708421" sldId="676"/>
            <ac:picMk id="2" creationId="{AE504CE1-CAB1-2FBA-1F72-625C7BD09B3D}"/>
          </ac:picMkLst>
        </pc:picChg>
      </pc:sldChg>
      <pc:sldChg chg="modSp add mod modTransition modAnim">
        <pc:chgData name="ِAwatef B" userId="4c3a533462edbdd8" providerId="LiveId" clId="{6502A484-F22B-4E22-A37C-C0428C6251D0}" dt="2024-10-09T13:50:12.300" v="2509"/>
        <pc:sldMkLst>
          <pc:docMk/>
          <pc:sldMk cId="1310704417" sldId="677"/>
        </pc:sldMkLst>
        <pc:spChg chg="mod">
          <ac:chgData name="ِAwatef B" userId="4c3a533462edbdd8" providerId="LiveId" clId="{6502A484-F22B-4E22-A37C-C0428C6251D0}" dt="2024-10-04T14:31:05.288" v="257" actId="207"/>
          <ac:spMkLst>
            <pc:docMk/>
            <pc:sldMk cId="1310704417" sldId="677"/>
            <ac:spMk id="3" creationId="{F7742FE6-616D-D342-D9B2-E546C0FA367B}"/>
          </ac:spMkLst>
        </pc:spChg>
        <pc:spChg chg="mod">
          <ac:chgData name="ِAwatef B" userId="4c3a533462edbdd8" providerId="LiveId" clId="{6502A484-F22B-4E22-A37C-C0428C6251D0}" dt="2024-10-04T14:30:45.463" v="253" actId="14100"/>
          <ac:spMkLst>
            <pc:docMk/>
            <pc:sldMk cId="1310704417" sldId="677"/>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972659405" sldId="678"/>
        </pc:sldMkLst>
        <pc:spChg chg="mod">
          <ac:chgData name="ِAwatef B" userId="4c3a533462edbdd8" providerId="LiveId" clId="{6502A484-F22B-4E22-A37C-C0428C6251D0}" dt="2024-10-06T17:04:05.294" v="842" actId="1037"/>
          <ac:spMkLst>
            <pc:docMk/>
            <pc:sldMk cId="972659405" sldId="678"/>
            <ac:spMk id="3" creationId="{F7742FE6-616D-D342-D9B2-E546C0FA367B}"/>
          </ac:spMkLst>
        </pc:spChg>
        <pc:spChg chg="mod">
          <ac:chgData name="ِAwatef B" userId="4c3a533462edbdd8" providerId="LiveId" clId="{6502A484-F22B-4E22-A37C-C0428C6251D0}" dt="2024-10-06T17:03:06.688" v="819" actId="1037"/>
          <ac:spMkLst>
            <pc:docMk/>
            <pc:sldMk cId="972659405" sldId="678"/>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53268943" sldId="679"/>
        </pc:sldMkLst>
        <pc:spChg chg="mod">
          <ac:chgData name="ِAwatef B" userId="4c3a533462edbdd8" providerId="LiveId" clId="{6502A484-F22B-4E22-A37C-C0428C6251D0}" dt="2024-10-06T20:38:39.004" v="1665" actId="313"/>
          <ac:spMkLst>
            <pc:docMk/>
            <pc:sldMk cId="153268943" sldId="679"/>
            <ac:spMk id="3" creationId="{F7742FE6-616D-D342-D9B2-E546C0FA367B}"/>
          </ac:spMkLst>
        </pc:spChg>
        <pc:spChg chg="mod">
          <ac:chgData name="ِAwatef B" userId="4c3a533462edbdd8" providerId="LiveId" clId="{6502A484-F22B-4E22-A37C-C0428C6251D0}" dt="2024-10-04T14:35:24.269" v="310" actId="14100"/>
          <ac:spMkLst>
            <pc:docMk/>
            <pc:sldMk cId="153268943" sldId="679"/>
            <ac:spMk id="25" creationId="{2BC869EB-5623-4AA1-9123-4AF9DF916049}"/>
          </ac:spMkLst>
        </pc:spChg>
        <pc:picChg chg="mod">
          <ac:chgData name="ِAwatef B" userId="4c3a533462edbdd8" providerId="LiveId" clId="{6502A484-F22B-4E22-A37C-C0428C6251D0}" dt="2024-10-04T14:34:44.842" v="295" actId="1076"/>
          <ac:picMkLst>
            <pc:docMk/>
            <pc:sldMk cId="153268943" sldId="679"/>
            <ac:picMk id="6" creationId="{89815670-0C52-8C75-ABD6-AA7F512E658F}"/>
          </ac:picMkLst>
        </pc:picChg>
      </pc:sldChg>
      <pc:sldChg chg="modSp add mod modTransition modAnim">
        <pc:chgData name="ِAwatef B" userId="4c3a533462edbdd8" providerId="LiveId" clId="{6502A484-F22B-4E22-A37C-C0428C6251D0}" dt="2024-10-09T13:50:12.300" v="2509"/>
        <pc:sldMkLst>
          <pc:docMk/>
          <pc:sldMk cId="632045048" sldId="680"/>
        </pc:sldMkLst>
        <pc:spChg chg="mod">
          <ac:chgData name="ِAwatef B" userId="4c3a533462edbdd8" providerId="LiveId" clId="{6502A484-F22B-4E22-A37C-C0428C6251D0}" dt="2024-10-04T14:38:05.332" v="341" actId="207"/>
          <ac:spMkLst>
            <pc:docMk/>
            <pc:sldMk cId="632045048" sldId="680"/>
            <ac:spMk id="3" creationId="{F7742FE6-616D-D342-D9B2-E546C0FA367B}"/>
          </ac:spMkLst>
        </pc:spChg>
        <pc:spChg chg="mod">
          <ac:chgData name="ِAwatef B" userId="4c3a533462edbdd8" providerId="LiveId" clId="{6502A484-F22B-4E22-A37C-C0428C6251D0}" dt="2024-10-04T14:37:56.231" v="339" actId="1036"/>
          <ac:spMkLst>
            <pc:docMk/>
            <pc:sldMk cId="632045048" sldId="680"/>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805285925" sldId="681"/>
        </pc:sldMkLst>
        <pc:spChg chg="mod">
          <ac:chgData name="ِAwatef B" userId="4c3a533462edbdd8" providerId="LiveId" clId="{6502A484-F22B-4E22-A37C-C0428C6251D0}" dt="2024-10-04T14:38:40.913" v="346" actId="20577"/>
          <ac:spMkLst>
            <pc:docMk/>
            <pc:sldMk cId="3805285925" sldId="681"/>
            <ac:spMk id="3" creationId="{F7742FE6-616D-D342-D9B2-E546C0FA367B}"/>
          </ac:spMkLst>
        </pc:spChg>
        <pc:spChg chg="mod">
          <ac:chgData name="ِAwatef B" userId="4c3a533462edbdd8" providerId="LiveId" clId="{6502A484-F22B-4E22-A37C-C0428C6251D0}" dt="2024-10-04T14:42:25.612" v="420" actId="14100"/>
          <ac:spMkLst>
            <pc:docMk/>
            <pc:sldMk cId="3805285925" sldId="681"/>
            <ac:spMk id="25" creationId="{2BC869EB-5623-4AA1-9123-4AF9DF916049}"/>
          </ac:spMkLst>
        </pc:spChg>
      </pc:sldChg>
      <pc:sldChg chg="addSp delSp modSp add mod ord modTransition modAnim modNotesTx">
        <pc:chgData name="ِAwatef B" userId="4c3a533462edbdd8" providerId="LiveId" clId="{6502A484-F22B-4E22-A37C-C0428C6251D0}" dt="2024-10-09T13:50:12.300" v="2509"/>
        <pc:sldMkLst>
          <pc:docMk/>
          <pc:sldMk cId="1191587900" sldId="682"/>
        </pc:sldMkLst>
        <pc:spChg chg="add mod">
          <ac:chgData name="ِAwatef B" userId="4c3a533462edbdd8" providerId="LiveId" clId="{6502A484-F22B-4E22-A37C-C0428C6251D0}" dt="2024-10-06T17:35:44.973" v="1224" actId="1035"/>
          <ac:spMkLst>
            <pc:docMk/>
            <pc:sldMk cId="1191587900" sldId="682"/>
            <ac:spMk id="8" creationId="{8C62664B-1C18-5DE0-74F2-5AA618860E9E}"/>
          </ac:spMkLst>
        </pc:spChg>
        <pc:spChg chg="mod">
          <ac:chgData name="ِAwatef B" userId="4c3a533462edbdd8" providerId="LiveId" clId="{6502A484-F22B-4E22-A37C-C0428C6251D0}" dt="2024-10-06T17:35:28.655" v="1189" actId="1036"/>
          <ac:spMkLst>
            <pc:docMk/>
            <pc:sldMk cId="1191587900" sldId="682"/>
            <ac:spMk id="9" creationId="{00000000-0000-0000-0000-000000000000}"/>
          </ac:spMkLst>
        </pc:spChg>
        <pc:spChg chg="del">
          <ac:chgData name="ِAwatef B" userId="4c3a533462edbdd8" providerId="LiveId" clId="{6502A484-F22B-4E22-A37C-C0428C6251D0}" dt="2024-10-04T14:40:24.281" v="390" actId="478"/>
          <ac:spMkLst>
            <pc:docMk/>
            <pc:sldMk cId="1191587900" sldId="682"/>
            <ac:spMk id="10" creationId="{00000000-0000-0000-0000-000000000000}"/>
          </ac:spMkLst>
        </pc:spChg>
        <pc:picChg chg="mod">
          <ac:chgData name="ِAwatef B" userId="4c3a533462edbdd8" providerId="LiveId" clId="{6502A484-F22B-4E22-A37C-C0428C6251D0}" dt="2024-10-04T14:41:31.407" v="404" actId="14100"/>
          <ac:picMkLst>
            <pc:docMk/>
            <pc:sldMk cId="1191587900" sldId="682"/>
            <ac:picMk id="5" creationId="{00000000-0000-0000-0000-000000000000}"/>
          </ac:picMkLst>
        </pc:picChg>
      </pc:sldChg>
      <pc:sldChg chg="modSp add mod ord modTransition modAnim">
        <pc:chgData name="ِAwatef B" userId="4c3a533462edbdd8" providerId="LiveId" clId="{6502A484-F22B-4E22-A37C-C0428C6251D0}" dt="2024-10-09T13:50:12.300" v="2509"/>
        <pc:sldMkLst>
          <pc:docMk/>
          <pc:sldMk cId="1039622844" sldId="683"/>
        </pc:sldMkLst>
        <pc:spChg chg="mod">
          <ac:chgData name="ِAwatef B" userId="4c3a533462edbdd8" providerId="LiveId" clId="{6502A484-F22B-4E22-A37C-C0428C6251D0}" dt="2024-10-04T14:48:59.074" v="456" actId="20577"/>
          <ac:spMkLst>
            <pc:docMk/>
            <pc:sldMk cId="1039622844" sldId="683"/>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2285867028" sldId="684"/>
        </pc:sldMkLst>
        <pc:spChg chg="mod">
          <ac:chgData name="ِAwatef B" userId="4c3a533462edbdd8" providerId="LiveId" clId="{6502A484-F22B-4E22-A37C-C0428C6251D0}" dt="2024-10-06T17:35:07.186" v="1185" actId="1035"/>
          <ac:spMkLst>
            <pc:docMk/>
            <pc:sldMk cId="2285867028" sldId="684"/>
            <ac:spMk id="3" creationId="{F7742FE6-616D-D342-D9B2-E546C0FA367B}"/>
          </ac:spMkLst>
        </pc:spChg>
        <pc:spChg chg="mod">
          <ac:chgData name="ِAwatef B" userId="4c3a533462edbdd8" providerId="LiveId" clId="{6502A484-F22B-4E22-A37C-C0428C6251D0}" dt="2024-10-04T14:51:06.205" v="465" actId="14100"/>
          <ac:spMkLst>
            <pc:docMk/>
            <pc:sldMk cId="2285867028" sldId="684"/>
            <ac:spMk id="25" creationId="{2BC869EB-5623-4AA1-9123-4AF9DF916049}"/>
          </ac:spMkLst>
        </pc:spChg>
      </pc:sldChg>
      <pc:sldChg chg="addSp modSp add mod modTransition">
        <pc:chgData name="ِAwatef B" userId="4c3a533462edbdd8" providerId="LiveId" clId="{6502A484-F22B-4E22-A37C-C0428C6251D0}" dt="2024-10-09T13:50:12.300" v="2509"/>
        <pc:sldMkLst>
          <pc:docMk/>
          <pc:sldMk cId="2425448926" sldId="685"/>
        </pc:sldMkLst>
        <pc:spChg chg="add mod">
          <ac:chgData name="ِAwatef B" userId="4c3a533462edbdd8" providerId="LiveId" clId="{6502A484-F22B-4E22-A37C-C0428C6251D0}" dt="2024-10-04T14:53:29.006" v="479" actId="1076"/>
          <ac:spMkLst>
            <pc:docMk/>
            <pc:sldMk cId="2425448926" sldId="685"/>
            <ac:spMk id="2" creationId="{646A1D5E-1185-CCE9-B4EB-892D0196475D}"/>
          </ac:spMkLst>
        </pc:spChg>
        <pc:spChg chg="mod">
          <ac:chgData name="ِAwatef B" userId="4c3a533462edbdd8" providerId="LiveId" clId="{6502A484-F22B-4E22-A37C-C0428C6251D0}" dt="2024-10-04T14:53:10.518" v="477" actId="1076"/>
          <ac:spMkLst>
            <pc:docMk/>
            <pc:sldMk cId="2425448926" sldId="685"/>
            <ac:spMk id="3" creationId="{F7742FE6-616D-D342-D9B2-E546C0FA367B}"/>
          </ac:spMkLst>
        </pc:spChg>
        <pc:spChg chg="add mod">
          <ac:chgData name="ِAwatef B" userId="4c3a533462edbdd8" providerId="LiveId" clId="{6502A484-F22B-4E22-A37C-C0428C6251D0}" dt="2024-10-04T14:53:29.006" v="479" actId="1076"/>
          <ac:spMkLst>
            <pc:docMk/>
            <pc:sldMk cId="2425448926" sldId="685"/>
            <ac:spMk id="4" creationId="{51BC0209-FE9E-52C7-B3CF-09908A1F03B4}"/>
          </ac:spMkLst>
        </pc:spChg>
      </pc:sldChg>
      <pc:sldChg chg="modSp add mod modTransition modAnim">
        <pc:chgData name="ِAwatef B" userId="4c3a533462edbdd8" providerId="LiveId" clId="{6502A484-F22B-4E22-A37C-C0428C6251D0}" dt="2024-10-09T13:50:12.300" v="2509"/>
        <pc:sldMkLst>
          <pc:docMk/>
          <pc:sldMk cId="85047933" sldId="686"/>
        </pc:sldMkLst>
        <pc:spChg chg="mod">
          <ac:chgData name="ِAwatef B" userId="4c3a533462edbdd8" providerId="LiveId" clId="{6502A484-F22B-4E22-A37C-C0428C6251D0}" dt="2024-10-06T20:58:21.187" v="1667" actId="14100"/>
          <ac:spMkLst>
            <pc:docMk/>
            <pc:sldMk cId="85047933" sldId="686"/>
            <ac:spMk id="2" creationId="{646A1D5E-1185-CCE9-B4EB-892D0196475D}"/>
          </ac:spMkLst>
        </pc:spChg>
        <pc:spChg chg="mod">
          <ac:chgData name="ِAwatef B" userId="4c3a533462edbdd8" providerId="LiveId" clId="{6502A484-F22B-4E22-A37C-C0428C6251D0}" dt="2024-10-04T15:11:22.840" v="521" actId="21"/>
          <ac:spMkLst>
            <pc:docMk/>
            <pc:sldMk cId="85047933" sldId="686"/>
            <ac:spMk id="3" creationId="{F7742FE6-616D-D342-D9B2-E546C0FA367B}"/>
          </ac:spMkLst>
        </pc:spChg>
        <pc:spChg chg="mod">
          <ac:chgData name="ِAwatef B" userId="4c3a533462edbdd8" providerId="LiveId" clId="{6502A484-F22B-4E22-A37C-C0428C6251D0}" dt="2024-10-06T20:58:16.869" v="1666" actId="14100"/>
          <ac:spMkLst>
            <pc:docMk/>
            <pc:sldMk cId="85047933" sldId="686"/>
            <ac:spMk id="4" creationId="{51BC0209-FE9E-52C7-B3CF-09908A1F03B4}"/>
          </ac:spMkLst>
        </pc:spChg>
      </pc:sldChg>
      <pc:sldChg chg="add del">
        <pc:chgData name="ِAwatef B" userId="4c3a533462edbdd8" providerId="LiveId" clId="{6502A484-F22B-4E22-A37C-C0428C6251D0}" dt="2024-10-04T14:51:24.831" v="467" actId="2890"/>
        <pc:sldMkLst>
          <pc:docMk/>
          <pc:sldMk cId="1692544387" sldId="686"/>
        </pc:sldMkLst>
      </pc:sldChg>
      <pc:sldChg chg="delSp modSp add mod modTransition modAnim">
        <pc:chgData name="ِAwatef B" userId="4c3a533462edbdd8" providerId="LiveId" clId="{6502A484-F22B-4E22-A37C-C0428C6251D0}" dt="2024-10-09T13:50:12.300" v="2509"/>
        <pc:sldMkLst>
          <pc:docMk/>
          <pc:sldMk cId="1955588858" sldId="687"/>
        </pc:sldMkLst>
        <pc:spChg chg="del">
          <ac:chgData name="ِAwatef B" userId="4c3a533462edbdd8" providerId="LiveId" clId="{6502A484-F22B-4E22-A37C-C0428C6251D0}" dt="2024-10-04T15:11:56.946" v="561" actId="478"/>
          <ac:spMkLst>
            <pc:docMk/>
            <pc:sldMk cId="1955588858" sldId="687"/>
            <ac:spMk id="2" creationId="{646A1D5E-1185-CCE9-B4EB-892D0196475D}"/>
          </ac:spMkLst>
        </pc:spChg>
        <pc:spChg chg="mod">
          <ac:chgData name="ِAwatef B" userId="4c3a533462edbdd8" providerId="LiveId" clId="{6502A484-F22B-4E22-A37C-C0428C6251D0}" dt="2024-10-04T15:16:09.363" v="629" actId="1035"/>
          <ac:spMkLst>
            <pc:docMk/>
            <pc:sldMk cId="1955588858" sldId="687"/>
            <ac:spMk id="3" creationId="{F7742FE6-616D-D342-D9B2-E546C0FA367B}"/>
          </ac:spMkLst>
        </pc:spChg>
        <pc:spChg chg="del">
          <ac:chgData name="ِAwatef B" userId="4c3a533462edbdd8" providerId="LiveId" clId="{6502A484-F22B-4E22-A37C-C0428C6251D0}" dt="2024-10-04T15:11:55.759" v="560" actId="478"/>
          <ac:spMkLst>
            <pc:docMk/>
            <pc:sldMk cId="1955588858" sldId="687"/>
            <ac:spMk id="4" creationId="{51BC0209-FE9E-52C7-B3CF-09908A1F03B4}"/>
          </ac:spMkLst>
        </pc:spChg>
        <pc:spChg chg="mod">
          <ac:chgData name="ِAwatef B" userId="4c3a533462edbdd8" providerId="LiveId" clId="{6502A484-F22B-4E22-A37C-C0428C6251D0}" dt="2024-10-06T21:05:28.933" v="1669" actId="1076"/>
          <ac:spMkLst>
            <pc:docMk/>
            <pc:sldMk cId="1955588858" sldId="687"/>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289790368" sldId="688"/>
        </pc:sldMkLst>
        <pc:spChg chg="mod">
          <ac:chgData name="ِAwatef B" userId="4c3a533462edbdd8" providerId="LiveId" clId="{6502A484-F22B-4E22-A37C-C0428C6251D0}" dt="2024-10-09T13:25:33.365" v="2497" actId="1036"/>
          <ac:spMkLst>
            <pc:docMk/>
            <pc:sldMk cId="289790368" sldId="688"/>
            <ac:spMk id="3" creationId="{F7742FE6-616D-D342-D9B2-E546C0FA367B}"/>
          </ac:spMkLst>
        </pc:spChg>
        <pc:spChg chg="mod">
          <ac:chgData name="ِAwatef B" userId="4c3a533462edbdd8" providerId="LiveId" clId="{6502A484-F22B-4E22-A37C-C0428C6251D0}" dt="2024-10-04T15:16:48.850" v="634" actId="14100"/>
          <ac:spMkLst>
            <pc:docMk/>
            <pc:sldMk cId="289790368" sldId="688"/>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277391602" sldId="689"/>
        </pc:sldMkLst>
        <pc:spChg chg="mod">
          <ac:chgData name="ِAwatef B" userId="4c3a533462edbdd8" providerId="LiveId" clId="{6502A484-F22B-4E22-A37C-C0428C6251D0}" dt="2024-10-04T15:22:13.557" v="738" actId="1035"/>
          <ac:spMkLst>
            <pc:docMk/>
            <pc:sldMk cId="4277391602" sldId="689"/>
            <ac:spMk id="3" creationId="{F7742FE6-616D-D342-D9B2-E546C0FA367B}"/>
          </ac:spMkLst>
        </pc:spChg>
        <pc:spChg chg="mod">
          <ac:chgData name="ِAwatef B" userId="4c3a533462edbdd8" providerId="LiveId" clId="{6502A484-F22B-4E22-A37C-C0428C6251D0}" dt="2024-10-04T15:22:18.406" v="739" actId="14100"/>
          <ac:spMkLst>
            <pc:docMk/>
            <pc:sldMk cId="4277391602" sldId="689"/>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3308818807" sldId="690"/>
        </pc:sldMkLst>
        <pc:spChg chg="mod">
          <ac:chgData name="ِAwatef B" userId="4c3a533462edbdd8" providerId="LiveId" clId="{6502A484-F22B-4E22-A37C-C0428C6251D0}" dt="2024-10-04T15:24:27.517" v="758" actId="207"/>
          <ac:spMkLst>
            <pc:docMk/>
            <pc:sldMk cId="3308818807" sldId="690"/>
            <ac:spMk id="3" creationId="{F7742FE6-616D-D342-D9B2-E546C0FA367B}"/>
          </ac:spMkLst>
        </pc:spChg>
        <pc:spChg chg="mod">
          <ac:chgData name="ِAwatef B" userId="4c3a533462edbdd8" providerId="LiveId" clId="{6502A484-F22B-4E22-A37C-C0428C6251D0}" dt="2024-10-04T15:23:10.916" v="743" actId="782"/>
          <ac:spMkLst>
            <pc:docMk/>
            <pc:sldMk cId="3308818807" sldId="690"/>
            <ac:spMk id="25" creationId="{2BC869EB-5623-4AA1-9123-4AF9DF916049}"/>
          </ac:spMkLst>
        </pc:spChg>
      </pc:sldChg>
      <pc:sldChg chg="modSp add del mod">
        <pc:chgData name="ِAwatef B" userId="4c3a533462edbdd8" providerId="LiveId" clId="{6502A484-F22B-4E22-A37C-C0428C6251D0}" dt="2024-10-04T15:20:43.230" v="695" actId="2890"/>
        <pc:sldMkLst>
          <pc:docMk/>
          <pc:sldMk cId="3408249185" sldId="690"/>
        </pc:sldMkLst>
        <pc:spChg chg="mod">
          <ac:chgData name="ِAwatef B" userId="4c3a533462edbdd8" providerId="LiveId" clId="{6502A484-F22B-4E22-A37C-C0428C6251D0}" dt="2024-10-04T15:20:42.368" v="694"/>
          <ac:spMkLst>
            <pc:docMk/>
            <pc:sldMk cId="3408249185" sldId="690"/>
            <ac:spMk id="3" creationId="{F7742FE6-616D-D342-D9B2-E546C0FA367B}"/>
          </ac:spMkLst>
        </pc:spChg>
      </pc:sldChg>
      <pc:sldChg chg="modSp add mod modTransition">
        <pc:chgData name="ِAwatef B" userId="4c3a533462edbdd8" providerId="LiveId" clId="{6502A484-F22B-4E22-A37C-C0428C6251D0}" dt="2024-10-09T13:50:12.300" v="2509"/>
        <pc:sldMkLst>
          <pc:docMk/>
          <pc:sldMk cId="1731875506" sldId="691"/>
        </pc:sldMkLst>
        <pc:spChg chg="mod">
          <ac:chgData name="ِAwatef B" userId="4c3a533462edbdd8" providerId="LiveId" clId="{6502A484-F22B-4E22-A37C-C0428C6251D0}" dt="2024-10-04T15:25:08.193" v="768" actId="207"/>
          <ac:spMkLst>
            <pc:docMk/>
            <pc:sldMk cId="1731875506" sldId="691"/>
            <ac:spMk id="3" creationId="{F7742FE6-616D-D342-D9B2-E546C0FA367B}"/>
          </ac:spMkLst>
        </pc:spChg>
        <pc:spChg chg="mod">
          <ac:chgData name="ِAwatef B" userId="4c3a533462edbdd8" providerId="LiveId" clId="{6502A484-F22B-4E22-A37C-C0428C6251D0}" dt="2024-10-04T15:24:56.613" v="766" actId="1076"/>
          <ac:spMkLst>
            <pc:docMk/>
            <pc:sldMk cId="1731875506" sldId="691"/>
            <ac:spMk id="25" creationId="{2BC869EB-5623-4AA1-9123-4AF9DF916049}"/>
          </ac:spMkLst>
        </pc:spChg>
      </pc:sldChg>
      <pc:sldChg chg="modSp add mod modTransition">
        <pc:chgData name="ِAwatef B" userId="4c3a533462edbdd8" providerId="LiveId" clId="{6502A484-F22B-4E22-A37C-C0428C6251D0}" dt="2024-10-09T13:50:12.300" v="2509"/>
        <pc:sldMkLst>
          <pc:docMk/>
          <pc:sldMk cId="1991956110" sldId="692"/>
        </pc:sldMkLst>
        <pc:spChg chg="mod">
          <ac:chgData name="ِAwatef B" userId="4c3a533462edbdd8" providerId="LiveId" clId="{6502A484-F22B-4E22-A37C-C0428C6251D0}" dt="2024-10-04T15:26:59.336" v="792" actId="207"/>
          <ac:spMkLst>
            <pc:docMk/>
            <pc:sldMk cId="1991956110" sldId="692"/>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641054696" sldId="693"/>
        </pc:sldMkLst>
        <pc:picChg chg="mod">
          <ac:chgData name="ِAwatef B" userId="4c3a533462edbdd8" providerId="LiveId" clId="{6502A484-F22B-4E22-A37C-C0428C6251D0}" dt="2024-10-09T12:55:53.064" v="2466" actId="1076"/>
          <ac:picMkLst>
            <pc:docMk/>
            <pc:sldMk cId="641054696" sldId="693"/>
            <ac:picMk id="2" creationId="{80EF9C7B-F5B5-5DFD-E6CD-D823B0D6BA02}"/>
          </ac:picMkLst>
        </pc:picChg>
      </pc:sldChg>
      <pc:sldChg chg="modSp add mod modTransition modAnim">
        <pc:chgData name="ِAwatef B" userId="4c3a533462edbdd8" providerId="LiveId" clId="{6502A484-F22B-4E22-A37C-C0428C6251D0}" dt="2024-10-09T13:50:12.300" v="2509"/>
        <pc:sldMkLst>
          <pc:docMk/>
          <pc:sldMk cId="1313653938" sldId="694"/>
        </pc:sldMkLst>
        <pc:spChg chg="mod">
          <ac:chgData name="ِAwatef B" userId="4c3a533462edbdd8" providerId="LiveId" clId="{6502A484-F22B-4E22-A37C-C0428C6251D0}" dt="2024-10-06T17:05:52.598" v="863" actId="207"/>
          <ac:spMkLst>
            <pc:docMk/>
            <pc:sldMk cId="1313653938" sldId="694"/>
            <ac:spMk id="3" creationId="{F7742FE6-616D-D342-D9B2-E546C0FA367B}"/>
          </ac:spMkLst>
        </pc:spChg>
        <pc:spChg chg="mod">
          <ac:chgData name="ِAwatef B" userId="4c3a533462edbdd8" providerId="LiveId" clId="{6502A484-F22B-4E22-A37C-C0428C6251D0}" dt="2024-10-06T17:04:53.830" v="851" actId="14100"/>
          <ac:spMkLst>
            <pc:docMk/>
            <pc:sldMk cId="1313653938" sldId="694"/>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527001927" sldId="695"/>
        </pc:sldMkLst>
        <pc:spChg chg="mod">
          <ac:chgData name="ِAwatef B" userId="4c3a533462edbdd8" providerId="LiveId" clId="{6502A484-F22B-4E22-A37C-C0428C6251D0}" dt="2024-10-06T17:06:21.401" v="883" actId="20577"/>
          <ac:spMkLst>
            <pc:docMk/>
            <pc:sldMk cId="527001927" sldId="695"/>
            <ac:spMk id="3" creationId="{F7742FE6-616D-D342-D9B2-E546C0FA367B}"/>
          </ac:spMkLst>
        </pc:spChg>
      </pc:sldChg>
      <pc:sldChg chg="modSp add mod modTransition modAnim">
        <pc:chgData name="ِAwatef B" userId="4c3a533462edbdd8" providerId="LiveId" clId="{6502A484-F22B-4E22-A37C-C0428C6251D0}" dt="2024-10-09T13:50:12.300" v="2509"/>
        <pc:sldMkLst>
          <pc:docMk/>
          <pc:sldMk cId="3915596281" sldId="696"/>
        </pc:sldMkLst>
        <pc:spChg chg="mod">
          <ac:chgData name="ِAwatef B" userId="4c3a533462edbdd8" providerId="LiveId" clId="{6502A484-F22B-4E22-A37C-C0428C6251D0}" dt="2024-10-08T15:09:16.034" v="2464" actId="20577"/>
          <ac:spMkLst>
            <pc:docMk/>
            <pc:sldMk cId="3915596281" sldId="696"/>
            <ac:spMk id="3" creationId="{F7742FE6-616D-D342-D9B2-E546C0FA367B}"/>
          </ac:spMkLst>
        </pc:spChg>
        <pc:spChg chg="mod">
          <ac:chgData name="ِAwatef B" userId="4c3a533462edbdd8" providerId="LiveId" clId="{6502A484-F22B-4E22-A37C-C0428C6251D0}" dt="2024-10-06T17:07:33.948" v="910" actId="1037"/>
          <ac:spMkLst>
            <pc:docMk/>
            <pc:sldMk cId="3915596281" sldId="696"/>
            <ac:spMk id="25" creationId="{2BC869EB-5623-4AA1-9123-4AF9DF916049}"/>
          </ac:spMkLst>
        </pc:spChg>
      </pc:sldChg>
      <pc:sldChg chg="modSp add mod ord modTransition">
        <pc:chgData name="ِAwatef B" userId="4c3a533462edbdd8" providerId="LiveId" clId="{6502A484-F22B-4E22-A37C-C0428C6251D0}" dt="2024-10-09T13:50:12.300" v="2509"/>
        <pc:sldMkLst>
          <pc:docMk/>
          <pc:sldMk cId="1486823933" sldId="697"/>
        </pc:sldMkLst>
        <pc:spChg chg="mod">
          <ac:chgData name="ِAwatef B" userId="4c3a533462edbdd8" providerId="LiveId" clId="{6502A484-F22B-4E22-A37C-C0428C6251D0}" dt="2024-10-06T17:09:00.701" v="968" actId="1036"/>
          <ac:spMkLst>
            <pc:docMk/>
            <pc:sldMk cId="1486823933" sldId="697"/>
            <ac:spMk id="3" creationId="{F7742FE6-616D-D342-D9B2-E546C0FA367B}"/>
          </ac:spMkLst>
        </pc:spChg>
      </pc:sldChg>
      <pc:sldChg chg="addSp modSp add mod modTransition modAnim">
        <pc:chgData name="ِAwatef B" userId="4c3a533462edbdd8" providerId="LiveId" clId="{6502A484-F22B-4E22-A37C-C0428C6251D0}" dt="2024-10-09T13:50:12.300" v="2509"/>
        <pc:sldMkLst>
          <pc:docMk/>
          <pc:sldMk cId="1917593346" sldId="698"/>
        </pc:sldMkLst>
        <pc:spChg chg="add mod">
          <ac:chgData name="ِAwatef B" userId="4c3a533462edbdd8" providerId="LiveId" clId="{6502A484-F22B-4E22-A37C-C0428C6251D0}" dt="2024-10-06T17:12:29.114" v="1015" actId="14100"/>
          <ac:spMkLst>
            <pc:docMk/>
            <pc:sldMk cId="1917593346" sldId="698"/>
            <ac:spMk id="2" creationId="{2C96FBDF-CFEC-A284-343F-FB40BDF24B2C}"/>
          </ac:spMkLst>
        </pc:spChg>
        <pc:spChg chg="mod">
          <ac:chgData name="ِAwatef B" userId="4c3a533462edbdd8" providerId="LiveId" clId="{6502A484-F22B-4E22-A37C-C0428C6251D0}" dt="2024-10-06T21:10:39.282" v="1670" actId="207"/>
          <ac:spMkLst>
            <pc:docMk/>
            <pc:sldMk cId="1917593346" sldId="698"/>
            <ac:spMk id="3" creationId="{F7742FE6-616D-D342-D9B2-E546C0FA367B}"/>
          </ac:spMkLst>
        </pc:spChg>
        <pc:spChg chg="add mod">
          <ac:chgData name="ِAwatef B" userId="4c3a533462edbdd8" providerId="LiveId" clId="{6502A484-F22B-4E22-A37C-C0428C6251D0}" dt="2024-10-06T17:12:29.114" v="1015" actId="14100"/>
          <ac:spMkLst>
            <pc:docMk/>
            <pc:sldMk cId="1917593346" sldId="698"/>
            <ac:spMk id="4" creationId="{FFC078C2-C4F8-6E94-45B1-5C7D544B18CC}"/>
          </ac:spMkLst>
        </pc:spChg>
      </pc:sldChg>
      <pc:sldChg chg="add del">
        <pc:chgData name="ِAwatef B" userId="4c3a533462edbdd8" providerId="LiveId" clId="{6502A484-F22B-4E22-A37C-C0428C6251D0}" dt="2024-10-06T17:13:23.601" v="1018" actId="47"/>
        <pc:sldMkLst>
          <pc:docMk/>
          <pc:sldMk cId="4200311061" sldId="699"/>
        </pc:sldMkLst>
      </pc:sldChg>
      <pc:sldChg chg="modSp add del mod">
        <pc:chgData name="ِAwatef B" userId="4c3a533462edbdd8" providerId="LiveId" clId="{6502A484-F22B-4E22-A37C-C0428C6251D0}" dt="2024-10-06T21:13:56.239" v="1671" actId="47"/>
        <pc:sldMkLst>
          <pc:docMk/>
          <pc:sldMk cId="2383926963" sldId="700"/>
        </pc:sldMkLst>
        <pc:spChg chg="mod">
          <ac:chgData name="ِAwatef B" userId="4c3a533462edbdd8" providerId="LiveId" clId="{6502A484-F22B-4E22-A37C-C0428C6251D0}" dt="2024-10-06T17:12:51.690" v="1016" actId="207"/>
          <ac:spMkLst>
            <pc:docMk/>
            <pc:sldMk cId="2383926963" sldId="700"/>
            <ac:spMk id="3" creationId="{F7742FE6-616D-D342-D9B2-E546C0FA367B}"/>
          </ac:spMkLst>
        </pc:spChg>
      </pc:sldChg>
      <pc:sldChg chg="add modTransition modAnim">
        <pc:chgData name="ِAwatef B" userId="4c3a533462edbdd8" providerId="LiveId" clId="{6502A484-F22B-4E22-A37C-C0428C6251D0}" dt="2024-10-09T13:50:12.300" v="2509"/>
        <pc:sldMkLst>
          <pc:docMk/>
          <pc:sldMk cId="3299796452" sldId="701"/>
        </pc:sldMkLst>
      </pc:sldChg>
      <pc:sldChg chg="addSp modSp add mod modTransition modAnim">
        <pc:chgData name="ِAwatef B" userId="4c3a533462edbdd8" providerId="LiveId" clId="{6502A484-F22B-4E22-A37C-C0428C6251D0}" dt="2024-10-09T13:50:12.300" v="2509"/>
        <pc:sldMkLst>
          <pc:docMk/>
          <pc:sldMk cId="3013330409" sldId="702"/>
        </pc:sldMkLst>
        <pc:spChg chg="mod">
          <ac:chgData name="ِAwatef B" userId="4c3a533462edbdd8" providerId="LiveId" clId="{6502A484-F22B-4E22-A37C-C0428C6251D0}" dt="2024-10-06T17:15:08.919" v="1034" actId="207"/>
          <ac:spMkLst>
            <pc:docMk/>
            <pc:sldMk cId="3013330409" sldId="702"/>
            <ac:spMk id="3" creationId="{F7742FE6-616D-D342-D9B2-E546C0FA367B}"/>
          </ac:spMkLst>
        </pc:spChg>
        <pc:picChg chg="add mod">
          <ac:chgData name="ِAwatef B" userId="4c3a533462edbdd8" providerId="LiveId" clId="{6502A484-F22B-4E22-A37C-C0428C6251D0}" dt="2024-10-06T17:14:35.134" v="1031" actId="14100"/>
          <ac:picMkLst>
            <pc:docMk/>
            <pc:sldMk cId="3013330409" sldId="702"/>
            <ac:picMk id="4" creationId="{0AE7EE73-2842-394A-7993-D0B733565D38}"/>
          </ac:picMkLst>
        </pc:picChg>
      </pc:sldChg>
      <pc:sldChg chg="delSp modSp add del mod modTransition modAnim">
        <pc:chgData name="ِAwatef B" userId="4c3a533462edbdd8" providerId="LiveId" clId="{6502A484-F22B-4E22-A37C-C0428C6251D0}" dt="2024-10-09T13:50:12.300" v="2509"/>
        <pc:sldMkLst>
          <pc:docMk/>
          <pc:sldMk cId="2365883578" sldId="703"/>
        </pc:sldMkLst>
        <pc:spChg chg="mod">
          <ac:chgData name="ِAwatef B" userId="4c3a533462edbdd8" providerId="LiveId" clId="{6502A484-F22B-4E22-A37C-C0428C6251D0}" dt="2024-10-06T17:16:17.658" v="1041" actId="1076"/>
          <ac:spMkLst>
            <pc:docMk/>
            <pc:sldMk cId="2365883578" sldId="703"/>
            <ac:spMk id="3" creationId="{F7742FE6-616D-D342-D9B2-E546C0FA367B}"/>
          </ac:spMkLst>
        </pc:spChg>
        <pc:picChg chg="del">
          <ac:chgData name="ِAwatef B" userId="4c3a533462edbdd8" providerId="LiveId" clId="{6502A484-F22B-4E22-A37C-C0428C6251D0}" dt="2024-10-06T17:15:55.698" v="1036" actId="478"/>
          <ac:picMkLst>
            <pc:docMk/>
            <pc:sldMk cId="2365883578" sldId="703"/>
            <ac:picMk id="4" creationId="{0AE7EE73-2842-394A-7993-D0B733565D38}"/>
          </ac:picMkLst>
        </pc:picChg>
      </pc:sldChg>
      <pc:sldChg chg="addSp modSp add mod modTransition modNotesTx">
        <pc:chgData name="ِAwatef B" userId="4c3a533462edbdd8" providerId="LiveId" clId="{6502A484-F22B-4E22-A37C-C0428C6251D0}" dt="2024-10-09T13:50:12.300" v="2509"/>
        <pc:sldMkLst>
          <pc:docMk/>
          <pc:sldMk cId="4115028210" sldId="704"/>
        </pc:sldMkLst>
        <pc:spChg chg="mod">
          <ac:chgData name="ِAwatef B" userId="4c3a533462edbdd8" providerId="LiveId" clId="{6502A484-F22B-4E22-A37C-C0428C6251D0}" dt="2024-10-06T17:17:55.638" v="1065" actId="20577"/>
          <ac:spMkLst>
            <pc:docMk/>
            <pc:sldMk cId="4115028210" sldId="704"/>
            <ac:spMk id="3" creationId="{F7742FE6-616D-D342-D9B2-E546C0FA367B}"/>
          </ac:spMkLst>
        </pc:spChg>
        <pc:picChg chg="add mod">
          <ac:chgData name="ِAwatef B" userId="4c3a533462edbdd8" providerId="LiveId" clId="{6502A484-F22B-4E22-A37C-C0428C6251D0}" dt="2024-10-06T17:17:59.057" v="1066" actId="14100"/>
          <ac:picMkLst>
            <pc:docMk/>
            <pc:sldMk cId="4115028210" sldId="704"/>
            <ac:picMk id="4" creationId="{8D6DEE48-F01A-B8D9-A00F-9D758A98F68B}"/>
          </ac:picMkLst>
        </pc:picChg>
      </pc:sldChg>
      <pc:sldChg chg="delSp modSp add mod modTransition modAnim modNotesTx">
        <pc:chgData name="ِAwatef B" userId="4c3a533462edbdd8" providerId="LiveId" clId="{6502A484-F22B-4E22-A37C-C0428C6251D0}" dt="2024-10-09T13:50:12.300" v="2509"/>
        <pc:sldMkLst>
          <pc:docMk/>
          <pc:sldMk cId="1544027562" sldId="705"/>
        </pc:sldMkLst>
        <pc:spChg chg="mod">
          <ac:chgData name="ِAwatef B" userId="4c3a533462edbdd8" providerId="LiveId" clId="{6502A484-F22B-4E22-A37C-C0428C6251D0}" dt="2024-10-06T17:19:57.667" v="1098" actId="1038"/>
          <ac:spMkLst>
            <pc:docMk/>
            <pc:sldMk cId="1544027562" sldId="705"/>
            <ac:spMk id="3" creationId="{F7742FE6-616D-D342-D9B2-E546C0FA367B}"/>
          </ac:spMkLst>
        </pc:spChg>
        <pc:spChg chg="mod">
          <ac:chgData name="ِAwatef B" userId="4c3a533462edbdd8" providerId="LiveId" clId="{6502A484-F22B-4E22-A37C-C0428C6251D0}" dt="2024-10-06T17:19:49.505" v="1087" actId="14100"/>
          <ac:spMkLst>
            <pc:docMk/>
            <pc:sldMk cId="1544027562" sldId="705"/>
            <ac:spMk id="25" creationId="{2BC869EB-5623-4AA1-9123-4AF9DF916049}"/>
          </ac:spMkLst>
        </pc:spChg>
        <pc:picChg chg="del">
          <ac:chgData name="ِAwatef B" userId="4c3a533462edbdd8" providerId="LiveId" clId="{6502A484-F22B-4E22-A37C-C0428C6251D0}" dt="2024-10-06T17:18:43.242" v="1069" actId="478"/>
          <ac:picMkLst>
            <pc:docMk/>
            <pc:sldMk cId="1544027562" sldId="705"/>
            <ac:picMk id="4" creationId="{8D6DEE48-F01A-B8D9-A00F-9D758A98F68B}"/>
          </ac:picMkLst>
        </pc:picChg>
      </pc:sldChg>
      <pc:sldChg chg="modSp add mod modTransition modAnim">
        <pc:chgData name="ِAwatef B" userId="4c3a533462edbdd8" providerId="LiveId" clId="{6502A484-F22B-4E22-A37C-C0428C6251D0}" dt="2024-10-09T13:50:12.300" v="2509"/>
        <pc:sldMkLst>
          <pc:docMk/>
          <pc:sldMk cId="471888961" sldId="706"/>
        </pc:sldMkLst>
        <pc:spChg chg="mod">
          <ac:chgData name="ِAwatef B" userId="4c3a533462edbdd8" providerId="LiveId" clId="{6502A484-F22B-4E22-A37C-C0428C6251D0}" dt="2024-10-06T17:27:19.364" v="1150" actId="207"/>
          <ac:spMkLst>
            <pc:docMk/>
            <pc:sldMk cId="471888961" sldId="706"/>
            <ac:spMk id="3" creationId="{F7742FE6-616D-D342-D9B2-E546C0FA367B}"/>
          </ac:spMkLst>
        </pc:spChg>
        <pc:spChg chg="mod">
          <ac:chgData name="ِAwatef B" userId="4c3a533462edbdd8" providerId="LiveId" clId="{6502A484-F22B-4E22-A37C-C0428C6251D0}" dt="2024-10-06T17:21:01.079" v="1144" actId="14100"/>
          <ac:spMkLst>
            <pc:docMk/>
            <pc:sldMk cId="471888961" sldId="706"/>
            <ac:spMk id="25" creationId="{2BC869EB-5623-4AA1-9123-4AF9DF916049}"/>
          </ac:spMkLst>
        </pc:spChg>
      </pc:sldChg>
      <pc:sldChg chg="modSp add mod modTransition modAnim">
        <pc:chgData name="ِAwatef B" userId="4c3a533462edbdd8" providerId="LiveId" clId="{6502A484-F22B-4E22-A37C-C0428C6251D0}" dt="2024-10-09T13:50:12.300" v="2509"/>
        <pc:sldMkLst>
          <pc:docMk/>
          <pc:sldMk cId="402852008" sldId="707"/>
        </pc:sldMkLst>
        <pc:spChg chg="mod">
          <ac:chgData name="ِAwatef B" userId="4c3a533462edbdd8" providerId="LiveId" clId="{6502A484-F22B-4E22-A37C-C0428C6251D0}" dt="2024-10-07T16:40:44.323" v="2451" actId="20577"/>
          <ac:spMkLst>
            <pc:docMk/>
            <pc:sldMk cId="402852008" sldId="707"/>
            <ac:spMk id="3" creationId="{F7742FE6-616D-D342-D9B2-E546C0FA367B}"/>
          </ac:spMkLst>
        </pc:spChg>
      </pc:sldChg>
      <pc:sldChg chg="modSp add del mod">
        <pc:chgData name="ِAwatef B" userId="4c3a533462edbdd8" providerId="LiveId" clId="{6502A484-F22B-4E22-A37C-C0428C6251D0}" dt="2024-10-06T18:02:35.345" v="1641" actId="47"/>
        <pc:sldMkLst>
          <pc:docMk/>
          <pc:sldMk cId="4105683079" sldId="708"/>
        </pc:sldMkLst>
        <pc:spChg chg="mod">
          <ac:chgData name="ِAwatef B" userId="4c3a533462edbdd8" providerId="LiveId" clId="{6502A484-F22B-4E22-A37C-C0428C6251D0}" dt="2024-10-06T17:45:28.668" v="1292" actId="1037"/>
          <ac:spMkLst>
            <pc:docMk/>
            <pc:sldMk cId="4105683079" sldId="708"/>
            <ac:spMk id="3" creationId="{F7742FE6-616D-D342-D9B2-E546C0FA367B}"/>
          </ac:spMkLst>
        </pc:spChg>
      </pc:sldChg>
      <pc:sldChg chg="add ord modTransition modAnim">
        <pc:chgData name="ِAwatef B" userId="4c3a533462edbdd8" providerId="LiveId" clId="{6502A484-F22B-4E22-A37C-C0428C6251D0}" dt="2024-10-09T13:50:12.300" v="2509"/>
        <pc:sldMkLst>
          <pc:docMk/>
          <pc:sldMk cId="1482824151" sldId="709"/>
        </pc:sldMkLst>
      </pc:sldChg>
      <pc:sldChg chg="addSp delSp modSp add mod modTransition modAnim">
        <pc:chgData name="ِAwatef B" userId="4c3a533462edbdd8" providerId="LiveId" clId="{6502A484-F22B-4E22-A37C-C0428C6251D0}" dt="2024-10-09T13:50:12.300" v="2509"/>
        <pc:sldMkLst>
          <pc:docMk/>
          <pc:sldMk cId="805627824" sldId="710"/>
        </pc:sldMkLst>
        <pc:spChg chg="mod">
          <ac:chgData name="ِAwatef B" userId="4c3a533462edbdd8" providerId="LiveId" clId="{6502A484-F22B-4E22-A37C-C0428C6251D0}" dt="2024-10-06T17:55:33.306" v="1488" actId="14100"/>
          <ac:spMkLst>
            <pc:docMk/>
            <pc:sldMk cId="805627824" sldId="710"/>
            <ac:spMk id="2" creationId="{5C73D1F7-AC01-9968-2C78-9096219D3FE0}"/>
          </ac:spMkLst>
        </pc:spChg>
        <pc:spChg chg="del">
          <ac:chgData name="ِAwatef B" userId="4c3a533462edbdd8" providerId="LiveId" clId="{6502A484-F22B-4E22-A37C-C0428C6251D0}" dt="2024-10-06T17:53:37.974" v="1413" actId="478"/>
          <ac:spMkLst>
            <pc:docMk/>
            <pc:sldMk cId="805627824" sldId="710"/>
            <ac:spMk id="3" creationId="{8E920FEA-2D76-62CD-F8E4-C2E2171FF4AB}"/>
          </ac:spMkLst>
        </pc:spChg>
        <pc:spChg chg="add del mod">
          <ac:chgData name="ِAwatef B" userId="4c3a533462edbdd8" providerId="LiveId" clId="{6502A484-F22B-4E22-A37C-C0428C6251D0}" dt="2024-10-06T17:53:42.753" v="1415" actId="478"/>
          <ac:spMkLst>
            <pc:docMk/>
            <pc:sldMk cId="805627824" sldId="710"/>
            <ac:spMk id="5" creationId="{54529061-2561-F549-84F2-BCF216B590D7}"/>
          </ac:spMkLst>
        </pc:spChg>
        <pc:spChg chg="add mod">
          <ac:chgData name="ِAwatef B" userId="4c3a533462edbdd8" providerId="LiveId" clId="{6502A484-F22B-4E22-A37C-C0428C6251D0}" dt="2024-10-06T18:00:22.772" v="1600" actId="1036"/>
          <ac:spMkLst>
            <pc:docMk/>
            <pc:sldMk cId="805627824" sldId="710"/>
            <ac:spMk id="6" creationId="{00EB9016-9AEF-D03E-8AA2-44F2416DE52B}"/>
          </ac:spMkLst>
        </pc:spChg>
        <pc:spChg chg="add del mod">
          <ac:chgData name="ِAwatef B" userId="4c3a533462edbdd8" providerId="LiveId" clId="{6502A484-F22B-4E22-A37C-C0428C6251D0}" dt="2024-10-06T17:54:10.408" v="1420" actId="478"/>
          <ac:spMkLst>
            <pc:docMk/>
            <pc:sldMk cId="805627824" sldId="710"/>
            <ac:spMk id="8" creationId="{8CBBA8D5-E445-4D06-C015-4E10C1FE10EB}"/>
          </ac:spMkLst>
        </pc:spChg>
        <pc:spChg chg="add del mod">
          <ac:chgData name="ِAwatef B" userId="4c3a533462edbdd8" providerId="LiveId" clId="{6502A484-F22B-4E22-A37C-C0428C6251D0}" dt="2024-10-06T17:59:49.122" v="1558" actId="478"/>
          <ac:spMkLst>
            <pc:docMk/>
            <pc:sldMk cId="805627824" sldId="710"/>
            <ac:spMk id="9" creationId="{50E315D9-8202-0169-24F1-3D64438FB3AA}"/>
          </ac:spMkLst>
        </pc:spChg>
        <pc:spChg chg="add del mod">
          <ac:chgData name="ِAwatef B" userId="4c3a533462edbdd8" providerId="LiveId" clId="{6502A484-F22B-4E22-A37C-C0428C6251D0}" dt="2024-10-06T17:59:47.927" v="1557" actId="478"/>
          <ac:spMkLst>
            <pc:docMk/>
            <pc:sldMk cId="805627824" sldId="710"/>
            <ac:spMk id="10" creationId="{0BBA3510-E3ED-7BAC-3759-594AC80DFB48}"/>
          </ac:spMkLst>
        </pc:spChg>
        <pc:spChg chg="del">
          <ac:chgData name="ِAwatef B" userId="4c3a533462edbdd8" providerId="LiveId" clId="{6502A484-F22B-4E22-A37C-C0428C6251D0}" dt="2024-10-06T17:54:07.584" v="1419" actId="478"/>
          <ac:spMkLst>
            <pc:docMk/>
            <pc:sldMk cId="805627824" sldId="710"/>
            <ac:spMk id="16386" creationId="{7F79CD91-BCE6-FA20-365D-09E4E7070EE1}"/>
          </ac:spMkLst>
        </pc:spChg>
      </pc:sldChg>
      <pc:sldChg chg="modSp add mod modTransition">
        <pc:chgData name="ِAwatef B" userId="4c3a533462edbdd8" providerId="LiveId" clId="{6502A484-F22B-4E22-A37C-C0428C6251D0}" dt="2024-10-09T13:50:12.300" v="2509"/>
        <pc:sldMkLst>
          <pc:docMk/>
          <pc:sldMk cId="1827993131" sldId="711"/>
        </pc:sldMkLst>
        <pc:spChg chg="mod">
          <ac:chgData name="ِAwatef B" userId="4c3a533462edbdd8" providerId="LiveId" clId="{6502A484-F22B-4E22-A37C-C0428C6251D0}" dt="2024-10-06T18:01:16.345" v="1634" actId="403"/>
          <ac:spMkLst>
            <pc:docMk/>
            <pc:sldMk cId="1827993131" sldId="711"/>
            <ac:spMk id="6" creationId="{00EB9016-9AEF-D03E-8AA2-44F2416DE52B}"/>
          </ac:spMkLst>
        </pc:spChg>
      </pc:sldChg>
    </pc:docChg>
  </pc:docChgLst>
  <pc:docChgLst>
    <pc:chgData name="ِAwatef B" userId="4c3a533462edbdd8" providerId="LiveId" clId="{8F39C257-1B68-493E-9FC0-81F2665F8C7A}"/>
    <pc:docChg chg="undo custSel addSld delSld modSld modSection">
      <pc:chgData name="ِAwatef B" userId="4c3a533462edbdd8" providerId="LiveId" clId="{8F39C257-1B68-493E-9FC0-81F2665F8C7A}" dt="2024-05-25T11:21:27.156" v="73" actId="1076"/>
      <pc:docMkLst>
        <pc:docMk/>
      </pc:docMkLst>
      <pc:sldChg chg="delSp mod delAnim">
        <pc:chgData name="ِAwatef B" userId="4c3a533462edbdd8" providerId="LiveId" clId="{8F39C257-1B68-493E-9FC0-81F2665F8C7A}" dt="2024-05-24T15:09:42.432" v="7" actId="478"/>
        <pc:sldMkLst>
          <pc:docMk/>
          <pc:sldMk cId="0" sldId="256"/>
        </pc:sldMkLst>
        <pc:picChg chg="del">
          <ac:chgData name="ِAwatef B" userId="4c3a533462edbdd8" providerId="LiveId" clId="{8F39C257-1B68-493E-9FC0-81F2665F8C7A}" dt="2024-05-24T15:09:42.432" v="7" actId="478"/>
          <ac:picMkLst>
            <pc:docMk/>
            <pc:sldMk cId="0" sldId="256"/>
            <ac:picMk id="9" creationId="{173CD8A1-AFEC-638F-45D6-910F9B170825}"/>
          </ac:picMkLst>
        </pc:picChg>
      </pc:sldChg>
      <pc:sldChg chg="delSp mod delAnim modNotesTx">
        <pc:chgData name="ِAwatef B" userId="4c3a533462edbdd8" providerId="LiveId" clId="{8F39C257-1B68-493E-9FC0-81F2665F8C7A}" dt="2024-05-24T15:09:31.563" v="5" actId="6549"/>
        <pc:sldMkLst>
          <pc:docMk/>
          <pc:sldMk cId="0" sldId="271"/>
        </pc:sldMkLst>
        <pc:picChg chg="del">
          <ac:chgData name="ِAwatef B" userId="4c3a533462edbdd8" providerId="LiveId" clId="{8F39C257-1B68-493E-9FC0-81F2665F8C7A}" dt="2024-05-24T15:09:22.469" v="2" actId="478"/>
          <ac:picMkLst>
            <pc:docMk/>
            <pc:sldMk cId="0" sldId="271"/>
            <ac:picMk id="4" creationId="{40C8C463-BD7B-AC70-59FD-DAB653FE35A4}"/>
          </ac:picMkLst>
        </pc:picChg>
      </pc:sldChg>
      <pc:sldChg chg="delSp mod delAnim modNotesTx">
        <pc:chgData name="ِAwatef B" userId="4c3a533462edbdd8" providerId="LiveId" clId="{8F39C257-1B68-493E-9FC0-81F2665F8C7A}" dt="2024-05-24T15:09:28.593" v="4" actId="6549"/>
        <pc:sldMkLst>
          <pc:docMk/>
          <pc:sldMk cId="0" sldId="303"/>
        </pc:sldMkLst>
        <pc:picChg chg="del">
          <ac:chgData name="ِAwatef B" userId="4c3a533462edbdd8" providerId="LiveId" clId="{8F39C257-1B68-493E-9FC0-81F2665F8C7A}" dt="2024-05-24T15:09:25.757" v="3" actId="478"/>
          <ac:picMkLst>
            <pc:docMk/>
            <pc:sldMk cId="0" sldId="303"/>
            <ac:picMk id="7" creationId="{A315D509-AE4B-6860-C079-F0E273295E1B}"/>
          </ac:picMkLst>
        </pc:picChg>
      </pc:sldChg>
      <pc:sldChg chg="delSp mod delAnim modNotesTx">
        <pc:chgData name="ِAwatef B" userId="4c3a533462edbdd8" providerId="LiveId" clId="{8F39C257-1B68-493E-9FC0-81F2665F8C7A}" dt="2024-05-24T15:10:07.588" v="15" actId="20577"/>
        <pc:sldMkLst>
          <pc:docMk/>
          <pc:sldMk cId="0" sldId="313"/>
        </pc:sldMkLst>
        <pc:picChg chg="del">
          <ac:chgData name="ِAwatef B" userId="4c3a533462edbdd8" providerId="LiveId" clId="{8F39C257-1B68-493E-9FC0-81F2665F8C7A}" dt="2024-05-24T15:10:04.877" v="14" actId="478"/>
          <ac:picMkLst>
            <pc:docMk/>
            <pc:sldMk cId="0" sldId="313"/>
            <ac:picMk id="4" creationId="{E4F81645-0B21-55ED-BDE1-D7FC49C8AC8D}"/>
          </ac:picMkLst>
        </pc:picChg>
      </pc:sldChg>
      <pc:sldChg chg="delSp mod delAnim modNotesTx">
        <pc:chgData name="ِAwatef B" userId="4c3a533462edbdd8" providerId="LiveId" clId="{8F39C257-1B68-493E-9FC0-81F2665F8C7A}" dt="2024-05-24T15:10:14.475" v="17" actId="6549"/>
        <pc:sldMkLst>
          <pc:docMk/>
          <pc:sldMk cId="0" sldId="349"/>
        </pc:sldMkLst>
        <pc:picChg chg="del">
          <ac:chgData name="ِAwatef B" userId="4c3a533462edbdd8" providerId="LiveId" clId="{8F39C257-1B68-493E-9FC0-81F2665F8C7A}" dt="2024-05-24T15:10:12.267" v="16" actId="478"/>
          <ac:picMkLst>
            <pc:docMk/>
            <pc:sldMk cId="0" sldId="349"/>
            <ac:picMk id="3" creationId="{3340370B-390C-3EA3-AB05-902F72F30B17}"/>
          </ac:picMkLst>
        </pc:picChg>
      </pc:sldChg>
      <pc:sldChg chg="delSp mod delAnim modNotesTx">
        <pc:chgData name="ِAwatef B" userId="4c3a533462edbdd8" providerId="LiveId" clId="{8F39C257-1B68-493E-9FC0-81F2665F8C7A}" dt="2024-05-24T15:09:15.872" v="1" actId="478"/>
        <pc:sldMkLst>
          <pc:docMk/>
          <pc:sldMk cId="0" sldId="480"/>
        </pc:sldMkLst>
        <pc:picChg chg="del">
          <ac:chgData name="ِAwatef B" userId="4c3a533462edbdd8" providerId="LiveId" clId="{8F39C257-1B68-493E-9FC0-81F2665F8C7A}" dt="2024-05-24T15:09:15.872" v="1" actId="478"/>
          <ac:picMkLst>
            <pc:docMk/>
            <pc:sldMk cId="0" sldId="480"/>
            <ac:picMk id="6" creationId="{31EDD957-93AC-E205-3F96-2C0B7A86FB75}"/>
          </ac:picMkLst>
        </pc:picChg>
      </pc:sldChg>
      <pc:sldChg chg="delSp mod delAnim modNotesTx">
        <pc:chgData name="ِAwatef B" userId="4c3a533462edbdd8" providerId="LiveId" clId="{8F39C257-1B68-493E-9FC0-81F2665F8C7A}" dt="2024-05-24T15:09:49.957" v="9" actId="6549"/>
        <pc:sldMkLst>
          <pc:docMk/>
          <pc:sldMk cId="4136534261" sldId="496"/>
        </pc:sldMkLst>
        <pc:picChg chg="del">
          <ac:chgData name="ِAwatef B" userId="4c3a533462edbdd8" providerId="LiveId" clId="{8F39C257-1B68-493E-9FC0-81F2665F8C7A}" dt="2024-05-24T15:09:48.091" v="8" actId="478"/>
          <ac:picMkLst>
            <pc:docMk/>
            <pc:sldMk cId="4136534261" sldId="496"/>
            <ac:picMk id="3" creationId="{CC6E2B90-CB84-BAFB-D498-3EEA1E322BB0}"/>
          </ac:picMkLst>
        </pc:picChg>
      </pc:sldChg>
      <pc:sldChg chg="delSp mod delAnim">
        <pc:chgData name="ِAwatef B" userId="4c3a533462edbdd8" providerId="LiveId" clId="{8F39C257-1B68-493E-9FC0-81F2665F8C7A}" dt="2024-05-24T15:09:38.235" v="6" actId="478"/>
        <pc:sldMkLst>
          <pc:docMk/>
          <pc:sldMk cId="3157535585" sldId="497"/>
        </pc:sldMkLst>
        <pc:picChg chg="del">
          <ac:chgData name="ِAwatef B" userId="4c3a533462edbdd8" providerId="LiveId" clId="{8F39C257-1B68-493E-9FC0-81F2665F8C7A}" dt="2024-05-24T15:09:38.235" v="6" actId="478"/>
          <ac:picMkLst>
            <pc:docMk/>
            <pc:sldMk cId="3157535585" sldId="497"/>
            <ac:picMk id="4" creationId="{D7D8F36A-2D55-4EB9-F952-FD53210CED81}"/>
          </ac:picMkLst>
        </pc:picChg>
      </pc:sldChg>
      <pc:sldChg chg="delSp mod delAnim modNotesTx">
        <pc:chgData name="ِAwatef B" userId="4c3a533462edbdd8" providerId="LiveId" clId="{8F39C257-1B68-493E-9FC0-81F2665F8C7A}" dt="2024-05-24T15:10:00.902" v="13" actId="6549"/>
        <pc:sldMkLst>
          <pc:docMk/>
          <pc:sldMk cId="2584080371" sldId="499"/>
        </pc:sldMkLst>
        <pc:picChg chg="del">
          <ac:chgData name="ِAwatef B" userId="4c3a533462edbdd8" providerId="LiveId" clId="{8F39C257-1B68-493E-9FC0-81F2665F8C7A}" dt="2024-05-24T15:09:59.128" v="12" actId="478"/>
          <ac:picMkLst>
            <pc:docMk/>
            <pc:sldMk cId="2584080371" sldId="499"/>
            <ac:picMk id="12" creationId="{083930DB-D13D-F948-766C-A3533AC91581}"/>
          </ac:picMkLst>
        </pc:picChg>
      </pc:sldChg>
      <pc:sldChg chg="delSp mod delAnim modNotesTx">
        <pc:chgData name="ِAwatef B" userId="4c3a533462edbdd8" providerId="LiveId" clId="{8F39C257-1B68-493E-9FC0-81F2665F8C7A}" dt="2024-05-24T15:09:54.872" v="11" actId="478"/>
        <pc:sldMkLst>
          <pc:docMk/>
          <pc:sldMk cId="2107233680" sldId="500"/>
        </pc:sldMkLst>
        <pc:picChg chg="del">
          <ac:chgData name="ِAwatef B" userId="4c3a533462edbdd8" providerId="LiveId" clId="{8F39C257-1B68-493E-9FC0-81F2665F8C7A}" dt="2024-05-24T15:09:54.872" v="11" actId="478"/>
          <ac:picMkLst>
            <pc:docMk/>
            <pc:sldMk cId="2107233680" sldId="500"/>
            <ac:picMk id="3" creationId="{4B9CFE76-EBC4-F2D1-7CF3-AE45138CEDF3}"/>
          </ac:picMkLst>
        </pc:picChg>
      </pc:sldChg>
      <pc:sldChg chg="delSp modSp add del mod modAnim">
        <pc:chgData name="ِAwatef B" userId="4c3a533462edbdd8" providerId="LiveId" clId="{8F39C257-1B68-493E-9FC0-81F2665F8C7A}" dt="2024-05-25T11:20:41.639" v="55" actId="478"/>
        <pc:sldMkLst>
          <pc:docMk/>
          <pc:sldMk cId="3209221492" sldId="501"/>
        </pc:sldMkLst>
        <pc:spChg chg="del mod">
          <ac:chgData name="ِAwatef B" userId="4c3a533462edbdd8" providerId="LiveId" clId="{8F39C257-1B68-493E-9FC0-81F2665F8C7A}" dt="2024-05-25T11:20:41.639" v="55" actId="478"/>
          <ac:spMkLst>
            <pc:docMk/>
            <pc:sldMk cId="3209221492" sldId="501"/>
            <ac:spMk id="42" creationId="{00000000-0000-0000-0000-000000000000}"/>
          </ac:spMkLst>
        </pc:spChg>
        <pc:spChg chg="del">
          <ac:chgData name="ِAwatef B" userId="4c3a533462edbdd8" providerId="LiveId" clId="{8F39C257-1B68-493E-9FC0-81F2665F8C7A}" dt="2024-05-25T11:20:36.840" v="53" actId="478"/>
          <ac:spMkLst>
            <pc:docMk/>
            <pc:sldMk cId="3209221492" sldId="501"/>
            <ac:spMk id="43" creationId="{00000000-0000-0000-0000-000000000000}"/>
          </ac:spMkLst>
        </pc:spChg>
      </pc:sldChg>
      <pc:sldChg chg="add del modAnim">
        <pc:chgData name="ِAwatef B" userId="4c3a533462edbdd8" providerId="LiveId" clId="{8F39C257-1B68-493E-9FC0-81F2665F8C7A}" dt="2024-05-25T11:20:32.218" v="52"/>
        <pc:sldMkLst>
          <pc:docMk/>
          <pc:sldMk cId="2385212197" sldId="538"/>
        </pc:sldMkLst>
      </pc:sldChg>
      <pc:sldChg chg="add del modAnim">
        <pc:chgData name="ِAwatef B" userId="4c3a533462edbdd8" providerId="LiveId" clId="{8F39C257-1B68-493E-9FC0-81F2665F8C7A}" dt="2024-05-25T11:20:32.218" v="52"/>
        <pc:sldMkLst>
          <pc:docMk/>
          <pc:sldMk cId="494588108" sldId="541"/>
        </pc:sldMkLst>
      </pc:sldChg>
      <pc:sldChg chg="add del">
        <pc:chgData name="ِAwatef B" userId="4c3a533462edbdd8" providerId="LiveId" clId="{8F39C257-1B68-493E-9FC0-81F2665F8C7A}" dt="2024-05-25T11:20:32.218" v="52"/>
        <pc:sldMkLst>
          <pc:docMk/>
          <pc:sldMk cId="743058972" sldId="545"/>
        </pc:sldMkLst>
      </pc:sldChg>
      <pc:sldChg chg="add del modAnim">
        <pc:chgData name="ِAwatef B" userId="4c3a533462edbdd8" providerId="LiveId" clId="{8F39C257-1B68-493E-9FC0-81F2665F8C7A}" dt="2024-05-25T11:20:32.218" v="52"/>
        <pc:sldMkLst>
          <pc:docMk/>
          <pc:sldMk cId="4154923090" sldId="546"/>
        </pc:sldMkLst>
      </pc:sldChg>
      <pc:sldChg chg="add del modAnim">
        <pc:chgData name="ِAwatef B" userId="4c3a533462edbdd8" providerId="LiveId" clId="{8F39C257-1B68-493E-9FC0-81F2665F8C7A}" dt="2024-05-25T11:20:32.218" v="52"/>
        <pc:sldMkLst>
          <pc:docMk/>
          <pc:sldMk cId="1798960127" sldId="548"/>
        </pc:sldMkLst>
      </pc:sldChg>
      <pc:sldChg chg="add del modAnim">
        <pc:chgData name="ِAwatef B" userId="4c3a533462edbdd8" providerId="LiveId" clId="{8F39C257-1B68-493E-9FC0-81F2665F8C7A}" dt="2024-05-25T11:20:32.218" v="52"/>
        <pc:sldMkLst>
          <pc:docMk/>
          <pc:sldMk cId="2823457177" sldId="549"/>
        </pc:sldMkLst>
      </pc:sldChg>
      <pc:sldChg chg="add del modAnim">
        <pc:chgData name="ِAwatef B" userId="4c3a533462edbdd8" providerId="LiveId" clId="{8F39C257-1B68-493E-9FC0-81F2665F8C7A}" dt="2024-05-25T11:20:32.218" v="52"/>
        <pc:sldMkLst>
          <pc:docMk/>
          <pc:sldMk cId="2895327364" sldId="551"/>
        </pc:sldMkLst>
      </pc:sldChg>
      <pc:sldChg chg="add del modAnim">
        <pc:chgData name="ِAwatef B" userId="4c3a533462edbdd8" providerId="LiveId" clId="{8F39C257-1B68-493E-9FC0-81F2665F8C7A}" dt="2024-05-25T11:20:32.218" v="52"/>
        <pc:sldMkLst>
          <pc:docMk/>
          <pc:sldMk cId="3252158936" sldId="552"/>
        </pc:sldMkLst>
      </pc:sldChg>
      <pc:sldChg chg="add del">
        <pc:chgData name="ِAwatef B" userId="4c3a533462edbdd8" providerId="LiveId" clId="{8F39C257-1B68-493E-9FC0-81F2665F8C7A}" dt="2024-05-25T11:20:32.218" v="52"/>
        <pc:sldMkLst>
          <pc:docMk/>
          <pc:sldMk cId="2218561501" sldId="553"/>
        </pc:sldMkLst>
      </pc:sldChg>
      <pc:sldChg chg="add del modAnim">
        <pc:chgData name="ِAwatef B" userId="4c3a533462edbdd8" providerId="LiveId" clId="{8F39C257-1B68-493E-9FC0-81F2665F8C7A}" dt="2024-05-25T11:20:32.218" v="52"/>
        <pc:sldMkLst>
          <pc:docMk/>
          <pc:sldMk cId="0" sldId="554"/>
        </pc:sldMkLst>
      </pc:sldChg>
      <pc:sldChg chg="modSp add del mod">
        <pc:chgData name="ِAwatef B" userId="4c3a533462edbdd8" providerId="LiveId" clId="{8F39C257-1B68-493E-9FC0-81F2665F8C7A}" dt="2024-05-25T11:21:27.156" v="73" actId="1076"/>
        <pc:sldMkLst>
          <pc:docMk/>
          <pc:sldMk cId="3463742931" sldId="555"/>
        </pc:sldMkLst>
        <pc:spChg chg="mod">
          <ac:chgData name="ِAwatef B" userId="4c3a533462edbdd8" providerId="LiveId" clId="{8F39C257-1B68-493E-9FC0-81F2665F8C7A}" dt="2024-05-25T11:21:27.156" v="73" actId="1076"/>
          <ac:spMkLst>
            <pc:docMk/>
            <pc:sldMk cId="3463742931" sldId="555"/>
            <ac:spMk id="31" creationId="{00000000-0000-0000-0000-000000000000}"/>
          </ac:spMkLst>
        </pc:spChg>
      </pc:sldChg>
      <pc:sldChg chg="add del modAnim">
        <pc:chgData name="ِAwatef B" userId="4c3a533462edbdd8" providerId="LiveId" clId="{8F39C257-1B68-493E-9FC0-81F2665F8C7A}" dt="2024-05-25T11:20:32.218" v="52"/>
        <pc:sldMkLst>
          <pc:docMk/>
          <pc:sldMk cId="1577747598" sldId="557"/>
        </pc:sldMkLst>
      </pc:sldChg>
      <pc:sldChg chg="modSp add del">
        <pc:chgData name="ِAwatef B" userId="4c3a533462edbdd8" providerId="LiveId" clId="{8F39C257-1B68-493E-9FC0-81F2665F8C7A}" dt="2024-05-25T11:20:56.357" v="68" actId="20577"/>
        <pc:sldMkLst>
          <pc:docMk/>
          <pc:sldMk cId="4163258123" sldId="558"/>
        </pc:sldMkLst>
        <pc:spChg chg="mod">
          <ac:chgData name="ِAwatef B" userId="4c3a533462edbdd8" providerId="LiveId" clId="{8F39C257-1B68-493E-9FC0-81F2665F8C7A}" dt="2024-05-25T11:20:56.357" v="68" actId="20577"/>
          <ac:spMkLst>
            <pc:docMk/>
            <pc:sldMk cId="4163258123" sldId="558"/>
            <ac:spMk id="31" creationId="{00000000-0000-0000-0000-000000000000}"/>
          </ac:spMkLst>
        </pc:spChg>
      </pc:sldChg>
    </pc:docChg>
  </pc:docChgLst>
  <pc:docChgLst>
    <pc:chgData name="ِAwatef B" userId="4c3a533462edbdd8" providerId="LiveId" clId="{209B71DE-3370-4EC9-B836-34A10C9AB1CF}"/>
    <pc:docChg chg="custSel modSld">
      <pc:chgData name="ِAwatef B" userId="4c3a533462edbdd8" providerId="LiveId" clId="{209B71DE-3370-4EC9-B836-34A10C9AB1CF}" dt="2024-09-24T19:29:42.067" v="19" actId="478"/>
      <pc:docMkLst>
        <pc:docMk/>
      </pc:docMkLst>
      <pc:sldChg chg="delSp mod delAnim">
        <pc:chgData name="ِAwatef B" userId="4c3a533462edbdd8" providerId="LiveId" clId="{209B71DE-3370-4EC9-B836-34A10C9AB1CF}" dt="2024-09-24T19:29:42.067" v="19" actId="478"/>
        <pc:sldMkLst>
          <pc:docMk/>
          <pc:sldMk cId="0" sldId="349"/>
        </pc:sldMkLst>
        <pc:picChg chg="del">
          <ac:chgData name="ِAwatef B" userId="4c3a533462edbdd8" providerId="LiveId" clId="{209B71DE-3370-4EC9-B836-34A10C9AB1CF}" dt="2024-09-24T19:29:42.067" v="19" actId="478"/>
          <ac:picMkLst>
            <pc:docMk/>
            <pc:sldMk cId="0" sldId="349"/>
            <ac:picMk id="3" creationId="{785510CE-275B-EB3E-83A0-2068E30C77D4}"/>
          </ac:picMkLst>
        </pc:picChg>
      </pc:sldChg>
      <pc:sldChg chg="delSp modSp mod delAnim">
        <pc:chgData name="ِAwatef B" userId="4c3a533462edbdd8" providerId="LiveId" clId="{209B71DE-3370-4EC9-B836-34A10C9AB1CF}" dt="2024-09-24T19:28:57.474" v="8" actId="1076"/>
        <pc:sldMkLst>
          <pc:docMk/>
          <pc:sldMk cId="1607961907" sldId="352"/>
        </pc:sldMkLst>
        <pc:graphicFrameChg chg="mod">
          <ac:chgData name="ِAwatef B" userId="4c3a533462edbdd8" providerId="LiveId" clId="{209B71DE-3370-4EC9-B836-34A10C9AB1CF}" dt="2024-09-24T19:28:57.474" v="8" actId="1076"/>
          <ac:graphicFrameMkLst>
            <pc:docMk/>
            <pc:sldMk cId="1607961907" sldId="352"/>
            <ac:graphicFrameMk id="5" creationId="{29B58EF9-2AFF-D0E0-B7A4-F1A206D860E8}"/>
          </ac:graphicFrameMkLst>
        </pc:graphicFrameChg>
        <pc:picChg chg="del">
          <ac:chgData name="ِAwatef B" userId="4c3a533462edbdd8" providerId="LiveId" clId="{209B71DE-3370-4EC9-B836-34A10C9AB1CF}" dt="2024-09-24T19:28:52.711" v="7" actId="478"/>
          <ac:picMkLst>
            <pc:docMk/>
            <pc:sldMk cId="1607961907" sldId="352"/>
            <ac:picMk id="2" creationId="{C6D5D687-D6D5-DC1A-CBA5-0018FA3B47A8}"/>
          </ac:picMkLst>
        </pc:picChg>
      </pc:sldChg>
      <pc:sldChg chg="delSp mod delAnim">
        <pc:chgData name="ِAwatef B" userId="4c3a533462edbdd8" providerId="LiveId" clId="{209B71DE-3370-4EC9-B836-34A10C9AB1CF}" dt="2024-09-24T19:28:44.538" v="5" actId="478"/>
        <pc:sldMkLst>
          <pc:docMk/>
          <pc:sldMk cId="1031071746" sldId="353"/>
        </pc:sldMkLst>
        <pc:picChg chg="del">
          <ac:chgData name="ِAwatef B" userId="4c3a533462edbdd8" providerId="LiveId" clId="{209B71DE-3370-4EC9-B836-34A10C9AB1CF}" dt="2024-09-24T19:28:44.538" v="5" actId="478"/>
          <ac:picMkLst>
            <pc:docMk/>
            <pc:sldMk cId="1031071746" sldId="353"/>
            <ac:picMk id="2" creationId="{13971B8A-522C-7458-DA6A-D13C5F082123}"/>
          </ac:picMkLst>
        </pc:picChg>
      </pc:sldChg>
      <pc:sldChg chg="delSp mod delAnim">
        <pc:chgData name="ِAwatef B" userId="4c3a533462edbdd8" providerId="LiveId" clId="{209B71DE-3370-4EC9-B836-34A10C9AB1CF}" dt="2024-09-24T19:28:36.958" v="4" actId="478"/>
        <pc:sldMkLst>
          <pc:docMk/>
          <pc:sldMk cId="3146013342" sldId="354"/>
        </pc:sldMkLst>
        <pc:picChg chg="del">
          <ac:chgData name="ِAwatef B" userId="4c3a533462edbdd8" providerId="LiveId" clId="{209B71DE-3370-4EC9-B836-34A10C9AB1CF}" dt="2024-09-24T19:28:36.958" v="4" actId="478"/>
          <ac:picMkLst>
            <pc:docMk/>
            <pc:sldMk cId="3146013342" sldId="354"/>
            <ac:picMk id="2" creationId="{0768CB7F-CED6-2537-2131-3E4145E81F5A}"/>
          </ac:picMkLst>
        </pc:picChg>
      </pc:sldChg>
      <pc:sldChg chg="delSp mod delAnim">
        <pc:chgData name="ِAwatef B" userId="4c3a533462edbdd8" providerId="LiveId" clId="{209B71DE-3370-4EC9-B836-34A10C9AB1CF}" dt="2024-09-24T19:28:49.146" v="6" actId="478"/>
        <pc:sldMkLst>
          <pc:docMk/>
          <pc:sldMk cId="2253830365" sldId="355"/>
        </pc:sldMkLst>
        <pc:picChg chg="del">
          <ac:chgData name="ِAwatef B" userId="4c3a533462edbdd8" providerId="LiveId" clId="{209B71DE-3370-4EC9-B836-34A10C9AB1CF}" dt="2024-09-24T19:28:49.146" v="6" actId="478"/>
          <ac:picMkLst>
            <pc:docMk/>
            <pc:sldMk cId="2253830365" sldId="355"/>
            <ac:picMk id="2" creationId="{0E92871D-0464-CE39-8227-F620C53EF111}"/>
          </ac:picMkLst>
        </pc:picChg>
      </pc:sldChg>
      <pc:sldChg chg="delSp mod delAnim">
        <pc:chgData name="ِAwatef B" userId="4c3a533462edbdd8" providerId="LiveId" clId="{209B71DE-3370-4EC9-B836-34A10C9AB1CF}" dt="2024-09-24T19:29:34.971" v="17" actId="478"/>
        <pc:sldMkLst>
          <pc:docMk/>
          <pc:sldMk cId="1787478300" sldId="360"/>
        </pc:sldMkLst>
        <pc:picChg chg="del">
          <ac:chgData name="ِAwatef B" userId="4c3a533462edbdd8" providerId="LiveId" clId="{209B71DE-3370-4EC9-B836-34A10C9AB1CF}" dt="2024-09-24T19:29:34.971" v="17" actId="478"/>
          <ac:picMkLst>
            <pc:docMk/>
            <pc:sldMk cId="1787478300" sldId="360"/>
            <ac:picMk id="2" creationId="{39421F50-4098-CC17-FD08-3C5FC2808F43}"/>
          </ac:picMkLst>
        </pc:picChg>
      </pc:sldChg>
      <pc:sldChg chg="delSp mod delAnim modNotesTx">
        <pc:chgData name="ِAwatef B" userId="4c3a533462edbdd8" providerId="LiveId" clId="{209B71DE-3370-4EC9-B836-34A10C9AB1CF}" dt="2024-09-24T19:29:20.916" v="14" actId="20577"/>
        <pc:sldMkLst>
          <pc:docMk/>
          <pc:sldMk cId="1744593742" sldId="365"/>
        </pc:sldMkLst>
        <pc:picChg chg="del">
          <ac:chgData name="ِAwatef B" userId="4c3a533462edbdd8" providerId="LiveId" clId="{209B71DE-3370-4EC9-B836-34A10C9AB1CF}" dt="2024-09-24T19:29:18.640" v="13" actId="478"/>
          <ac:picMkLst>
            <pc:docMk/>
            <pc:sldMk cId="1744593742" sldId="365"/>
            <ac:picMk id="2" creationId="{A26218CF-F9DF-C4F6-0D3D-C7E901C2E21D}"/>
          </ac:picMkLst>
        </pc:picChg>
      </pc:sldChg>
      <pc:sldChg chg="delSp mod delAnim modNotesTx">
        <pc:chgData name="ِAwatef B" userId="4c3a533462edbdd8" providerId="LiveId" clId="{209B71DE-3370-4EC9-B836-34A10C9AB1CF}" dt="2024-09-24T19:29:06.382" v="11" actId="20577"/>
        <pc:sldMkLst>
          <pc:docMk/>
          <pc:sldMk cId="585648859" sldId="366"/>
        </pc:sldMkLst>
        <pc:picChg chg="del">
          <ac:chgData name="ِAwatef B" userId="4c3a533462edbdd8" providerId="LiveId" clId="{209B71DE-3370-4EC9-B836-34A10C9AB1CF}" dt="2024-09-24T19:29:04.247" v="10" actId="478"/>
          <ac:picMkLst>
            <pc:docMk/>
            <pc:sldMk cId="585648859" sldId="366"/>
            <ac:picMk id="2" creationId="{698B590C-F57B-4BAE-3981-F1846951384E}"/>
          </ac:picMkLst>
        </pc:picChg>
      </pc:sldChg>
      <pc:sldChg chg="delSp mod delAnim">
        <pc:chgData name="ِAwatef B" userId="4c3a533462edbdd8" providerId="LiveId" clId="{209B71DE-3370-4EC9-B836-34A10C9AB1CF}" dt="2024-09-24T19:29:12.701" v="12" actId="478"/>
        <pc:sldMkLst>
          <pc:docMk/>
          <pc:sldMk cId="1829833019" sldId="367"/>
        </pc:sldMkLst>
        <pc:picChg chg="del">
          <ac:chgData name="ِAwatef B" userId="4c3a533462edbdd8" providerId="LiveId" clId="{209B71DE-3370-4EC9-B836-34A10C9AB1CF}" dt="2024-09-24T19:29:12.701" v="12" actId="478"/>
          <ac:picMkLst>
            <pc:docMk/>
            <pc:sldMk cId="1829833019" sldId="367"/>
            <ac:picMk id="2" creationId="{8895BBB1-0667-6C4F-FD12-559D9B35ED24}"/>
          </ac:picMkLst>
        </pc:picChg>
      </pc:sldChg>
      <pc:sldChg chg="delSp mod delAnim">
        <pc:chgData name="ِAwatef B" userId="4c3a533462edbdd8" providerId="LiveId" clId="{209B71DE-3370-4EC9-B836-34A10C9AB1CF}" dt="2024-09-24T19:29:30.408" v="16" actId="478"/>
        <pc:sldMkLst>
          <pc:docMk/>
          <pc:sldMk cId="2914397152" sldId="369"/>
        </pc:sldMkLst>
        <pc:picChg chg="del">
          <ac:chgData name="ِAwatef B" userId="4c3a533462edbdd8" providerId="LiveId" clId="{209B71DE-3370-4EC9-B836-34A10C9AB1CF}" dt="2024-09-24T19:29:30.408" v="16" actId="478"/>
          <ac:picMkLst>
            <pc:docMk/>
            <pc:sldMk cId="2914397152" sldId="369"/>
            <ac:picMk id="2" creationId="{14717A87-BE27-B656-ECE9-E2DDA7BFA18D}"/>
          </ac:picMkLst>
        </pc:picChg>
      </pc:sldChg>
      <pc:sldChg chg="delSp mod delAnim">
        <pc:chgData name="ِAwatef B" userId="4c3a533462edbdd8" providerId="LiveId" clId="{209B71DE-3370-4EC9-B836-34A10C9AB1CF}" dt="2024-09-24T19:29:24.302" v="15" actId="478"/>
        <pc:sldMkLst>
          <pc:docMk/>
          <pc:sldMk cId="3762986838" sldId="371"/>
        </pc:sldMkLst>
        <pc:picChg chg="del">
          <ac:chgData name="ِAwatef B" userId="4c3a533462edbdd8" providerId="LiveId" clId="{209B71DE-3370-4EC9-B836-34A10C9AB1CF}" dt="2024-09-24T19:29:24.302" v="15" actId="478"/>
          <ac:picMkLst>
            <pc:docMk/>
            <pc:sldMk cId="3762986838" sldId="371"/>
            <ac:picMk id="2" creationId="{7F0A8ADB-F728-744F-960D-CB0450DA31D0}"/>
          </ac:picMkLst>
        </pc:picChg>
      </pc:sldChg>
      <pc:sldChg chg="delSp mod delAnim">
        <pc:chgData name="ِAwatef B" userId="4c3a533462edbdd8" providerId="LiveId" clId="{209B71DE-3370-4EC9-B836-34A10C9AB1CF}" dt="2024-09-24T19:28:32.763" v="3" actId="478"/>
        <pc:sldMkLst>
          <pc:docMk/>
          <pc:sldMk cId="3209221492" sldId="501"/>
        </pc:sldMkLst>
        <pc:picChg chg="del">
          <ac:chgData name="ِAwatef B" userId="4c3a533462edbdd8" providerId="LiveId" clId="{209B71DE-3370-4EC9-B836-34A10C9AB1CF}" dt="2024-09-24T19:28:32.763" v="3" actId="478"/>
          <ac:picMkLst>
            <pc:docMk/>
            <pc:sldMk cId="3209221492" sldId="501"/>
            <ac:picMk id="7" creationId="{8425BBEE-9610-07B7-B1D9-B0B0976FD05F}"/>
          </ac:picMkLst>
        </pc:picChg>
      </pc:sldChg>
      <pc:sldChg chg="delSp mod delAnim modNotesTx">
        <pc:chgData name="ِAwatef B" userId="4c3a533462edbdd8" providerId="LiveId" clId="{209B71DE-3370-4EC9-B836-34A10C9AB1CF}" dt="2024-09-24T19:28:25.207" v="1" actId="478"/>
        <pc:sldMkLst>
          <pc:docMk/>
          <pc:sldMk cId="0" sldId="502"/>
        </pc:sldMkLst>
        <pc:picChg chg="del">
          <ac:chgData name="ِAwatef B" userId="4c3a533462edbdd8" providerId="LiveId" clId="{209B71DE-3370-4EC9-B836-34A10C9AB1CF}" dt="2024-09-24T19:28:25.207" v="1" actId="478"/>
          <ac:picMkLst>
            <pc:docMk/>
            <pc:sldMk cId="0" sldId="502"/>
            <ac:picMk id="3" creationId="{E4AA1801-4C38-44C5-821A-8460B640BA92}"/>
          </ac:picMkLst>
        </pc:picChg>
      </pc:sldChg>
      <pc:sldChg chg="delSp mod delAnim">
        <pc:chgData name="ِAwatef B" userId="4c3a533462edbdd8" providerId="LiveId" clId="{209B71DE-3370-4EC9-B836-34A10C9AB1CF}" dt="2024-09-24T19:28:28.642" v="2" actId="478"/>
        <pc:sldMkLst>
          <pc:docMk/>
          <pc:sldMk cId="363843668" sldId="503"/>
        </pc:sldMkLst>
        <pc:picChg chg="del">
          <ac:chgData name="ِAwatef B" userId="4c3a533462edbdd8" providerId="LiveId" clId="{209B71DE-3370-4EC9-B836-34A10C9AB1CF}" dt="2024-09-24T19:28:28.642" v="2" actId="478"/>
          <ac:picMkLst>
            <pc:docMk/>
            <pc:sldMk cId="363843668" sldId="503"/>
            <ac:picMk id="3" creationId="{BAB24E15-9E98-4FCC-90DD-FCA0AAFFDBC0}"/>
          </ac:picMkLst>
        </pc:picChg>
      </pc:sldChg>
      <pc:sldChg chg="delSp mod delAnim">
        <pc:chgData name="ِAwatef B" userId="4c3a533462edbdd8" providerId="LiveId" clId="{209B71DE-3370-4EC9-B836-34A10C9AB1CF}" dt="2024-09-24T19:29:38.105" v="18" actId="478"/>
        <pc:sldMkLst>
          <pc:docMk/>
          <pc:sldMk cId="1058915096" sldId="665"/>
        </pc:sldMkLst>
        <pc:picChg chg="del">
          <ac:chgData name="ِAwatef B" userId="4c3a533462edbdd8" providerId="LiveId" clId="{209B71DE-3370-4EC9-B836-34A10C9AB1CF}" dt="2024-09-24T19:29:38.105" v="18" actId="478"/>
          <ac:picMkLst>
            <pc:docMk/>
            <pc:sldMk cId="1058915096" sldId="665"/>
            <ac:picMk id="3" creationId="{B765970A-4443-AB71-6B7F-36B89F9AA5A5}"/>
          </ac:picMkLst>
        </pc:picChg>
      </pc:sldChg>
      <pc:sldChg chg="delSp mod delAnim">
        <pc:chgData name="ِAwatef B" userId="4c3a533462edbdd8" providerId="LiveId" clId="{209B71DE-3370-4EC9-B836-34A10C9AB1CF}" dt="2024-09-24T19:29:00.601" v="9" actId="478"/>
        <pc:sldMkLst>
          <pc:docMk/>
          <pc:sldMk cId="1373294245" sldId="666"/>
        </pc:sldMkLst>
        <pc:picChg chg="del">
          <ac:chgData name="ِAwatef B" userId="4c3a533462edbdd8" providerId="LiveId" clId="{209B71DE-3370-4EC9-B836-34A10C9AB1CF}" dt="2024-09-24T19:29:00.601" v="9" actId="478"/>
          <ac:picMkLst>
            <pc:docMk/>
            <pc:sldMk cId="1373294245" sldId="666"/>
            <ac:picMk id="4" creationId="{92F2DD96-1AC9-708A-EE54-304E5BF37709}"/>
          </ac:picMkLst>
        </pc:picChg>
      </pc:sldChg>
    </pc:docChg>
  </pc:docChgLst>
  <pc:docChgLst>
    <pc:chgData name="ِAwatef B" userId="4c3a533462edbdd8" providerId="LiveId" clId="{FE9CA47E-3CA5-4541-98CF-E66856EAC599}"/>
    <pc:docChg chg="undo redo custSel addSld delSld modSld sldOrd modSection">
      <pc:chgData name="ِAwatef B" userId="4c3a533462edbdd8" providerId="LiveId" clId="{FE9CA47E-3CA5-4541-98CF-E66856EAC599}" dt="2024-10-30T21:50:41.351" v="1965"/>
      <pc:docMkLst>
        <pc:docMk/>
      </pc:docMkLst>
      <pc:sldChg chg="addSp modSp modTransition modAnim">
        <pc:chgData name="ِAwatef B" userId="4c3a533462edbdd8" providerId="LiveId" clId="{FE9CA47E-3CA5-4541-98CF-E66856EAC599}" dt="2024-10-30T21:50:41.351" v="1965"/>
        <pc:sldMkLst>
          <pc:docMk/>
          <pc:sldMk cId="0" sldId="349"/>
        </pc:sldMkLst>
        <pc:picChg chg="add mod">
          <ac:chgData name="ِAwatef B" userId="4c3a533462edbdd8" providerId="LiveId" clId="{FE9CA47E-3CA5-4541-98CF-E66856EAC599}" dt="2024-10-30T21:42:44.107" v="1962"/>
          <ac:picMkLst>
            <pc:docMk/>
            <pc:sldMk cId="0" sldId="349"/>
            <ac:picMk id="3" creationId="{D6EA8B0C-B2AA-8DD2-01AC-B1545E6DCFD1}"/>
          </ac:picMkLst>
        </pc:picChg>
      </pc:sldChg>
      <pc:sldChg chg="delSp modSp mod modTransition modAnim">
        <pc:chgData name="ِAwatef B" userId="4c3a533462edbdd8" providerId="LiveId" clId="{FE9CA47E-3CA5-4541-98CF-E66856EAC599}" dt="2024-10-30T21:50:41.351" v="1965"/>
        <pc:sldMkLst>
          <pc:docMk/>
          <pc:sldMk cId="2844625956" sldId="370"/>
        </pc:sldMkLst>
        <pc:spChg chg="mod">
          <ac:chgData name="ِAwatef B" userId="4c3a533462edbdd8" providerId="LiveId" clId="{FE9CA47E-3CA5-4541-98CF-E66856EAC599}" dt="2024-10-28T19:24:48.280" v="1839" actId="20577"/>
          <ac:spMkLst>
            <pc:docMk/>
            <pc:sldMk cId="2844625956" sldId="370"/>
            <ac:spMk id="3" creationId="{571164F4-6807-D434-2AC4-6A7AB2080EE8}"/>
          </ac:spMkLst>
        </pc:spChg>
        <pc:spChg chg="del">
          <ac:chgData name="ِAwatef B" userId="4c3a533462edbdd8" providerId="LiveId" clId="{FE9CA47E-3CA5-4541-98CF-E66856EAC599}" dt="2024-10-30T20:27:24.104" v="1873" actId="478"/>
          <ac:spMkLst>
            <pc:docMk/>
            <pc:sldMk cId="2844625956" sldId="370"/>
            <ac:spMk id="5" creationId="{1E9B58F9-D209-BBC2-C55F-4125F655B657}"/>
          </ac:spMkLst>
        </pc:spChg>
      </pc:sldChg>
      <pc:sldChg chg="del">
        <pc:chgData name="ِAwatef B" userId="4c3a533462edbdd8" providerId="LiveId" clId="{FE9CA47E-3CA5-4541-98CF-E66856EAC599}" dt="2024-10-28T08:42:49.097" v="336" actId="47"/>
        <pc:sldMkLst>
          <pc:docMk/>
          <pc:sldMk cId="1750087695" sldId="385"/>
        </pc:sldMkLst>
      </pc:sldChg>
      <pc:sldChg chg="modSp mod modTransition modAnim">
        <pc:chgData name="ِAwatef B" userId="4c3a533462edbdd8" providerId="LiveId" clId="{FE9CA47E-3CA5-4541-98CF-E66856EAC599}" dt="2024-10-30T21:50:41.351" v="1965"/>
        <pc:sldMkLst>
          <pc:docMk/>
          <pc:sldMk cId="3209221492" sldId="501"/>
        </pc:sldMkLst>
        <pc:spChg chg="mod">
          <ac:chgData name="ِAwatef B" userId="4c3a533462edbdd8" providerId="LiveId" clId="{FE9CA47E-3CA5-4541-98CF-E66856EAC599}" dt="2024-10-27T04:15:04.284" v="59" actId="20577"/>
          <ac:spMkLst>
            <pc:docMk/>
            <pc:sldMk cId="3209221492" sldId="501"/>
            <ac:spMk id="10" creationId="{00000000-0000-0000-0000-000000000000}"/>
          </ac:spMkLst>
        </pc:spChg>
      </pc:sldChg>
      <pc:sldChg chg="modSp mod modTransition modAnim modNotesTx">
        <pc:chgData name="ِAwatef B" userId="4c3a533462edbdd8" providerId="LiveId" clId="{FE9CA47E-3CA5-4541-98CF-E66856EAC599}" dt="2024-10-30T21:50:41.351" v="1965"/>
        <pc:sldMkLst>
          <pc:docMk/>
          <pc:sldMk cId="0" sldId="502"/>
        </pc:sldMkLst>
        <pc:spChg chg="mod">
          <ac:chgData name="ِAwatef B" userId="4c3a533462edbdd8" providerId="LiveId" clId="{FE9CA47E-3CA5-4541-98CF-E66856EAC599}" dt="2024-10-27T04:14:52.438" v="49" actId="20577"/>
          <ac:spMkLst>
            <pc:docMk/>
            <pc:sldMk cId="0" sldId="502"/>
            <ac:spMk id="3" creationId="{6D9AC4FC-D5AC-C002-168E-DF345744E9DD}"/>
          </ac:spMkLst>
        </pc:spChg>
        <pc:spChg chg="mod">
          <ac:chgData name="ِAwatef B" userId="4c3a533462edbdd8" providerId="LiveId" clId="{FE9CA47E-3CA5-4541-98CF-E66856EAC599}" dt="2024-10-27T04:13:53.784" v="9" actId="20577"/>
          <ac:spMkLst>
            <pc:docMk/>
            <pc:sldMk cId="0" sldId="502"/>
            <ac:spMk id="34" creationId="{00000000-0000-0000-0000-000000000000}"/>
          </ac:spMkLst>
        </pc:spChg>
        <pc:spChg chg="mod">
          <ac:chgData name="ِAwatef B" userId="4c3a533462edbdd8" providerId="LiveId" clId="{FE9CA47E-3CA5-4541-98CF-E66856EAC599}" dt="2024-10-27T04:14:44.394" v="39" actId="20577"/>
          <ac:spMkLst>
            <pc:docMk/>
            <pc:sldMk cId="0" sldId="502"/>
            <ac:spMk id="46" creationId="{00000000-0000-0000-0000-000000000000}"/>
          </ac:spMkLst>
        </pc:spChg>
      </pc:sldChg>
      <pc:sldChg chg="addSp delSp modSp mod modTransition delAnim modAnim">
        <pc:chgData name="ِAwatef B" userId="4c3a533462edbdd8" providerId="LiveId" clId="{FE9CA47E-3CA5-4541-98CF-E66856EAC599}" dt="2024-10-30T21:50:41.351" v="1965"/>
        <pc:sldMkLst>
          <pc:docMk/>
          <pc:sldMk cId="363843668" sldId="503"/>
        </pc:sldMkLst>
        <pc:spChg chg="mod">
          <ac:chgData name="ِAwatef B" userId="4c3a533462edbdd8" providerId="LiveId" clId="{FE9CA47E-3CA5-4541-98CF-E66856EAC599}" dt="2024-10-28T19:11:34.170" v="1554" actId="20577"/>
          <ac:spMkLst>
            <pc:docMk/>
            <pc:sldMk cId="363843668" sldId="503"/>
            <ac:spMk id="46" creationId="{00000000-0000-0000-0000-000000000000}"/>
          </ac:spMkLst>
        </pc:spChg>
        <pc:picChg chg="add del mod">
          <ac:chgData name="ِAwatef B" userId="4c3a533462edbdd8" providerId="LiveId" clId="{FE9CA47E-3CA5-4541-98CF-E66856EAC599}" dt="2024-10-30T21:35:49.664" v="1953" actId="21"/>
          <ac:picMkLst>
            <pc:docMk/>
            <pc:sldMk cId="363843668" sldId="503"/>
            <ac:picMk id="3" creationId="{07C83831-CB07-7EE5-7E04-E0625890E92A}"/>
          </ac:picMkLst>
        </pc:picChg>
        <pc:picChg chg="add mod">
          <ac:chgData name="ِAwatef B" userId="4c3a533462edbdd8" providerId="LiveId" clId="{FE9CA47E-3CA5-4541-98CF-E66856EAC599}" dt="2024-10-30T21:35:50.907" v="1954"/>
          <ac:picMkLst>
            <pc:docMk/>
            <pc:sldMk cId="363843668" sldId="503"/>
            <ac:picMk id="6" creationId="{07C83831-CB07-7EE5-7E04-E0625890E92A}"/>
          </ac:picMkLst>
        </pc:picChg>
      </pc:sldChg>
      <pc:sldChg chg="addSp delSp modSp mod modTransition delAnim modAnim">
        <pc:chgData name="ِAwatef B" userId="4c3a533462edbdd8" providerId="LiveId" clId="{FE9CA47E-3CA5-4541-98CF-E66856EAC599}" dt="2024-10-30T21:50:41.351" v="1965"/>
        <pc:sldMkLst>
          <pc:docMk/>
          <pc:sldMk cId="1058915096" sldId="665"/>
        </pc:sldMkLst>
        <pc:picChg chg="add del mod">
          <ac:chgData name="ِAwatef B" userId="4c3a533462edbdd8" providerId="LiveId" clId="{FE9CA47E-3CA5-4541-98CF-E66856EAC599}" dt="2024-10-30T21:33:33.338" v="1947" actId="478"/>
          <ac:picMkLst>
            <pc:docMk/>
            <pc:sldMk cId="1058915096" sldId="665"/>
            <ac:picMk id="3" creationId="{4D3ED30F-B57A-53CF-DFC3-FC96F7F81713}"/>
          </ac:picMkLst>
        </pc:picChg>
      </pc:sldChg>
      <pc:sldChg chg="del">
        <pc:chgData name="ِAwatef B" userId="4c3a533462edbdd8" providerId="LiveId" clId="{FE9CA47E-3CA5-4541-98CF-E66856EAC599}" dt="2024-10-28T08:42:50.201" v="337" actId="47"/>
        <pc:sldMkLst>
          <pc:docMk/>
          <pc:sldMk cId="1482824151" sldId="709"/>
        </pc:sldMkLst>
      </pc:sldChg>
      <pc:sldChg chg="del">
        <pc:chgData name="ِAwatef B" userId="4c3a533462edbdd8" providerId="LiveId" clId="{FE9CA47E-3CA5-4541-98CF-E66856EAC599}" dt="2024-10-28T11:19:11.543" v="1459" actId="47"/>
        <pc:sldMkLst>
          <pc:docMk/>
          <pc:sldMk cId="1827993131" sldId="711"/>
        </pc:sldMkLst>
      </pc:sldChg>
      <pc:sldChg chg="del">
        <pc:chgData name="ِAwatef B" userId="4c3a533462edbdd8" providerId="LiveId" clId="{FE9CA47E-3CA5-4541-98CF-E66856EAC599}" dt="2024-10-28T11:19:11.543" v="1459" actId="47"/>
        <pc:sldMkLst>
          <pc:docMk/>
          <pc:sldMk cId="2595755576" sldId="733"/>
        </pc:sldMkLst>
      </pc:sldChg>
      <pc:sldChg chg="addSp delSp modSp mod modTransition modAnim">
        <pc:chgData name="ِAwatef B" userId="4c3a533462edbdd8" providerId="LiveId" clId="{FE9CA47E-3CA5-4541-98CF-E66856EAC599}" dt="2024-10-30T21:50:41.351" v="1965"/>
        <pc:sldMkLst>
          <pc:docMk/>
          <pc:sldMk cId="4233355824" sldId="742"/>
        </pc:sldMkLst>
        <pc:spChg chg="mod">
          <ac:chgData name="ِAwatef B" userId="4c3a533462edbdd8" providerId="LiveId" clId="{FE9CA47E-3CA5-4541-98CF-E66856EAC599}" dt="2024-10-28T19:23:15.376" v="1778" actId="14100"/>
          <ac:spMkLst>
            <pc:docMk/>
            <pc:sldMk cId="4233355824" sldId="742"/>
            <ac:spMk id="2" creationId="{5C73D1F7-AC01-9968-2C78-9096219D3FE0}"/>
          </ac:spMkLst>
        </pc:spChg>
        <pc:spChg chg="mod">
          <ac:chgData name="ِAwatef B" userId="4c3a533462edbdd8" providerId="LiveId" clId="{FE9CA47E-3CA5-4541-98CF-E66856EAC599}" dt="2024-10-28T15:35:03.699" v="1484" actId="207"/>
          <ac:spMkLst>
            <pc:docMk/>
            <pc:sldMk cId="4233355824" sldId="742"/>
            <ac:spMk id="3" creationId="{8E920FEA-2D76-62CD-F8E4-C2E2171FF4AB}"/>
          </ac:spMkLst>
        </pc:spChg>
        <pc:spChg chg="mod">
          <ac:chgData name="ِAwatef B" userId="4c3a533462edbdd8" providerId="LiveId" clId="{FE9CA47E-3CA5-4541-98CF-E66856EAC599}" dt="2024-10-28T08:46:39.741" v="416" actId="14100"/>
          <ac:spMkLst>
            <pc:docMk/>
            <pc:sldMk cId="4233355824" sldId="742"/>
            <ac:spMk id="7" creationId="{912F43E9-FE66-6150-6316-184ED895AC55}"/>
          </ac:spMkLst>
        </pc:spChg>
        <pc:spChg chg="mod">
          <ac:chgData name="ِAwatef B" userId="4c3a533462edbdd8" providerId="LiveId" clId="{FE9CA47E-3CA5-4541-98CF-E66856EAC599}" dt="2024-10-28T08:46:35.278" v="415" actId="14100"/>
          <ac:spMkLst>
            <pc:docMk/>
            <pc:sldMk cId="4233355824" sldId="742"/>
            <ac:spMk id="8" creationId="{6B47B381-3B3B-C72F-FA3B-D6E86C5FDFF0}"/>
          </ac:spMkLst>
        </pc:spChg>
        <pc:picChg chg="add del">
          <ac:chgData name="ِAwatef B" userId="4c3a533462edbdd8" providerId="LiveId" clId="{FE9CA47E-3CA5-4541-98CF-E66856EAC599}" dt="2024-10-27T04:32:38.038" v="61" actId="22"/>
          <ac:picMkLst>
            <pc:docMk/>
            <pc:sldMk cId="4233355824" sldId="742"/>
            <ac:picMk id="5" creationId="{21511FB7-A94E-BE36-D06F-53B9B88EE5C0}"/>
          </ac:picMkLst>
        </pc:picChg>
      </pc:sldChg>
      <pc:sldChg chg="modSp mod modTransition">
        <pc:chgData name="ِAwatef B" userId="4c3a533462edbdd8" providerId="LiveId" clId="{FE9CA47E-3CA5-4541-98CF-E66856EAC599}" dt="2024-10-30T21:50:41.351" v="1965"/>
        <pc:sldMkLst>
          <pc:docMk/>
          <pc:sldMk cId="4035259958" sldId="743"/>
        </pc:sldMkLst>
        <pc:spChg chg="mod">
          <ac:chgData name="ِAwatef B" userId="4c3a533462edbdd8" providerId="LiveId" clId="{FE9CA47E-3CA5-4541-98CF-E66856EAC599}" dt="2024-10-28T19:23:02.565" v="1776" actId="20577"/>
          <ac:spMkLst>
            <pc:docMk/>
            <pc:sldMk cId="4035259958" sldId="743"/>
            <ac:spMk id="9" creationId="{00000000-0000-0000-0000-000000000000}"/>
          </ac:spMkLst>
        </pc:spChg>
      </pc:sldChg>
      <pc:sldChg chg="addSp delSp modSp mod ord modTransition modAnim">
        <pc:chgData name="ِAwatef B" userId="4c3a533462edbdd8" providerId="LiveId" clId="{FE9CA47E-3CA5-4541-98CF-E66856EAC599}" dt="2024-10-30T21:50:41.351" v="1965"/>
        <pc:sldMkLst>
          <pc:docMk/>
          <pc:sldMk cId="1158465606" sldId="744"/>
        </pc:sldMkLst>
        <pc:spChg chg="mod">
          <ac:chgData name="ِAwatef B" userId="4c3a533462edbdd8" providerId="LiveId" clId="{FE9CA47E-3CA5-4541-98CF-E66856EAC599}" dt="2024-10-30T21:25:53.611" v="1942" actId="20577"/>
          <ac:spMkLst>
            <pc:docMk/>
            <pc:sldMk cId="1158465606" sldId="744"/>
            <ac:spMk id="3" creationId="{8E920FEA-2D76-62CD-F8E4-C2E2171FF4AB}"/>
          </ac:spMkLst>
        </pc:spChg>
        <pc:picChg chg="add del">
          <ac:chgData name="ِAwatef B" userId="4c3a533462edbdd8" providerId="LiveId" clId="{FE9CA47E-3CA5-4541-98CF-E66856EAC599}" dt="2024-10-28T11:08:37.538" v="1345" actId="22"/>
          <ac:picMkLst>
            <pc:docMk/>
            <pc:sldMk cId="1158465606" sldId="744"/>
            <ac:picMk id="5" creationId="{458DAEB4-B686-D281-8157-E7F0DFE110E5}"/>
          </ac:picMkLst>
        </pc:picChg>
      </pc:sldChg>
      <pc:sldChg chg="del">
        <pc:chgData name="ِAwatef B" userId="4c3a533462edbdd8" providerId="LiveId" clId="{FE9CA47E-3CA5-4541-98CF-E66856EAC599}" dt="2024-10-28T11:19:11.543" v="1459" actId="47"/>
        <pc:sldMkLst>
          <pc:docMk/>
          <pc:sldMk cId="3001436991" sldId="746"/>
        </pc:sldMkLst>
      </pc:sldChg>
      <pc:sldChg chg="del">
        <pc:chgData name="ِAwatef B" userId="4c3a533462edbdd8" providerId="LiveId" clId="{FE9CA47E-3CA5-4541-98CF-E66856EAC599}" dt="2024-10-28T11:19:11.543" v="1459" actId="47"/>
        <pc:sldMkLst>
          <pc:docMk/>
          <pc:sldMk cId="344859869" sldId="747"/>
        </pc:sldMkLst>
      </pc:sldChg>
      <pc:sldChg chg="del">
        <pc:chgData name="ِAwatef B" userId="4c3a533462edbdd8" providerId="LiveId" clId="{FE9CA47E-3CA5-4541-98CF-E66856EAC599}" dt="2024-10-28T11:19:11.543" v="1459" actId="47"/>
        <pc:sldMkLst>
          <pc:docMk/>
          <pc:sldMk cId="3369707977" sldId="748"/>
        </pc:sldMkLst>
      </pc:sldChg>
      <pc:sldChg chg="del">
        <pc:chgData name="ِAwatef B" userId="4c3a533462edbdd8" providerId="LiveId" clId="{FE9CA47E-3CA5-4541-98CF-E66856EAC599}" dt="2024-10-28T11:19:11.543" v="1459" actId="47"/>
        <pc:sldMkLst>
          <pc:docMk/>
          <pc:sldMk cId="1986504564" sldId="749"/>
        </pc:sldMkLst>
      </pc:sldChg>
      <pc:sldChg chg="del">
        <pc:chgData name="ِAwatef B" userId="4c3a533462edbdd8" providerId="LiveId" clId="{FE9CA47E-3CA5-4541-98CF-E66856EAC599}" dt="2024-10-28T11:19:11.543" v="1459" actId="47"/>
        <pc:sldMkLst>
          <pc:docMk/>
          <pc:sldMk cId="1205347397" sldId="750"/>
        </pc:sldMkLst>
      </pc:sldChg>
      <pc:sldChg chg="del">
        <pc:chgData name="ِAwatef B" userId="4c3a533462edbdd8" providerId="LiveId" clId="{FE9CA47E-3CA5-4541-98CF-E66856EAC599}" dt="2024-10-28T11:19:11.543" v="1459" actId="47"/>
        <pc:sldMkLst>
          <pc:docMk/>
          <pc:sldMk cId="3920476698" sldId="751"/>
        </pc:sldMkLst>
      </pc:sldChg>
      <pc:sldChg chg="del">
        <pc:chgData name="ِAwatef B" userId="4c3a533462edbdd8" providerId="LiveId" clId="{FE9CA47E-3CA5-4541-98CF-E66856EAC599}" dt="2024-10-28T11:19:11.543" v="1459" actId="47"/>
        <pc:sldMkLst>
          <pc:docMk/>
          <pc:sldMk cId="3736730598" sldId="752"/>
        </pc:sldMkLst>
      </pc:sldChg>
      <pc:sldChg chg="del">
        <pc:chgData name="ِAwatef B" userId="4c3a533462edbdd8" providerId="LiveId" clId="{FE9CA47E-3CA5-4541-98CF-E66856EAC599}" dt="2024-10-28T11:19:11.543" v="1459" actId="47"/>
        <pc:sldMkLst>
          <pc:docMk/>
          <pc:sldMk cId="3450340838" sldId="753"/>
        </pc:sldMkLst>
      </pc:sldChg>
      <pc:sldChg chg="del">
        <pc:chgData name="ِAwatef B" userId="4c3a533462edbdd8" providerId="LiveId" clId="{FE9CA47E-3CA5-4541-98CF-E66856EAC599}" dt="2024-10-28T11:19:11.543" v="1459" actId="47"/>
        <pc:sldMkLst>
          <pc:docMk/>
          <pc:sldMk cId="1072834862" sldId="754"/>
        </pc:sldMkLst>
      </pc:sldChg>
      <pc:sldChg chg="del">
        <pc:chgData name="ِAwatef B" userId="4c3a533462edbdd8" providerId="LiveId" clId="{FE9CA47E-3CA5-4541-98CF-E66856EAC599}" dt="2024-10-28T11:19:11.543" v="1459" actId="47"/>
        <pc:sldMkLst>
          <pc:docMk/>
          <pc:sldMk cId="496303276" sldId="755"/>
        </pc:sldMkLst>
      </pc:sldChg>
      <pc:sldChg chg="del">
        <pc:chgData name="ِAwatef B" userId="4c3a533462edbdd8" providerId="LiveId" clId="{FE9CA47E-3CA5-4541-98CF-E66856EAC599}" dt="2024-10-28T11:19:11.543" v="1459" actId="47"/>
        <pc:sldMkLst>
          <pc:docMk/>
          <pc:sldMk cId="3708648787" sldId="756"/>
        </pc:sldMkLst>
      </pc:sldChg>
      <pc:sldChg chg="del">
        <pc:chgData name="ِAwatef B" userId="4c3a533462edbdd8" providerId="LiveId" clId="{FE9CA47E-3CA5-4541-98CF-E66856EAC599}" dt="2024-10-28T11:19:11.543" v="1459" actId="47"/>
        <pc:sldMkLst>
          <pc:docMk/>
          <pc:sldMk cId="3000072378" sldId="757"/>
        </pc:sldMkLst>
      </pc:sldChg>
      <pc:sldChg chg="del">
        <pc:chgData name="ِAwatef B" userId="4c3a533462edbdd8" providerId="LiveId" clId="{FE9CA47E-3CA5-4541-98CF-E66856EAC599}" dt="2024-10-28T11:19:11.543" v="1459" actId="47"/>
        <pc:sldMkLst>
          <pc:docMk/>
          <pc:sldMk cId="2456012962" sldId="758"/>
        </pc:sldMkLst>
      </pc:sldChg>
      <pc:sldChg chg="del">
        <pc:chgData name="ِAwatef B" userId="4c3a533462edbdd8" providerId="LiveId" clId="{FE9CA47E-3CA5-4541-98CF-E66856EAC599}" dt="2024-10-28T11:19:11.543" v="1459" actId="47"/>
        <pc:sldMkLst>
          <pc:docMk/>
          <pc:sldMk cId="2830057025" sldId="759"/>
        </pc:sldMkLst>
      </pc:sldChg>
      <pc:sldChg chg="del">
        <pc:chgData name="ِAwatef B" userId="4c3a533462edbdd8" providerId="LiveId" clId="{FE9CA47E-3CA5-4541-98CF-E66856EAC599}" dt="2024-10-28T11:19:11.543" v="1459" actId="47"/>
        <pc:sldMkLst>
          <pc:docMk/>
          <pc:sldMk cId="1955907918" sldId="760"/>
        </pc:sldMkLst>
      </pc:sldChg>
      <pc:sldChg chg="del">
        <pc:chgData name="ِAwatef B" userId="4c3a533462edbdd8" providerId="LiveId" clId="{FE9CA47E-3CA5-4541-98CF-E66856EAC599}" dt="2024-10-28T11:19:11.543" v="1459" actId="47"/>
        <pc:sldMkLst>
          <pc:docMk/>
          <pc:sldMk cId="204966445" sldId="761"/>
        </pc:sldMkLst>
      </pc:sldChg>
      <pc:sldChg chg="del">
        <pc:chgData name="ِAwatef B" userId="4c3a533462edbdd8" providerId="LiveId" clId="{FE9CA47E-3CA5-4541-98CF-E66856EAC599}" dt="2024-10-28T11:19:11.543" v="1459" actId="47"/>
        <pc:sldMkLst>
          <pc:docMk/>
          <pc:sldMk cId="2840739010" sldId="762"/>
        </pc:sldMkLst>
      </pc:sldChg>
      <pc:sldChg chg="del">
        <pc:chgData name="ِAwatef B" userId="4c3a533462edbdd8" providerId="LiveId" clId="{FE9CA47E-3CA5-4541-98CF-E66856EAC599}" dt="2024-10-28T11:19:11.543" v="1459" actId="47"/>
        <pc:sldMkLst>
          <pc:docMk/>
          <pc:sldMk cId="898800185" sldId="763"/>
        </pc:sldMkLst>
      </pc:sldChg>
      <pc:sldChg chg="del">
        <pc:chgData name="ِAwatef B" userId="4c3a533462edbdd8" providerId="LiveId" clId="{FE9CA47E-3CA5-4541-98CF-E66856EAC599}" dt="2024-10-28T11:19:11.543" v="1459" actId="47"/>
        <pc:sldMkLst>
          <pc:docMk/>
          <pc:sldMk cId="1452976500" sldId="764"/>
        </pc:sldMkLst>
      </pc:sldChg>
      <pc:sldChg chg="del">
        <pc:chgData name="ِAwatef B" userId="4c3a533462edbdd8" providerId="LiveId" clId="{FE9CA47E-3CA5-4541-98CF-E66856EAC599}" dt="2024-10-28T11:19:11.543" v="1459" actId="47"/>
        <pc:sldMkLst>
          <pc:docMk/>
          <pc:sldMk cId="1846588230" sldId="765"/>
        </pc:sldMkLst>
      </pc:sldChg>
      <pc:sldChg chg="del">
        <pc:chgData name="ِAwatef B" userId="4c3a533462edbdd8" providerId="LiveId" clId="{FE9CA47E-3CA5-4541-98CF-E66856EAC599}" dt="2024-10-28T11:19:11.543" v="1459" actId="47"/>
        <pc:sldMkLst>
          <pc:docMk/>
          <pc:sldMk cId="2466907116" sldId="766"/>
        </pc:sldMkLst>
      </pc:sldChg>
      <pc:sldChg chg="del">
        <pc:chgData name="ِAwatef B" userId="4c3a533462edbdd8" providerId="LiveId" clId="{FE9CA47E-3CA5-4541-98CF-E66856EAC599}" dt="2024-10-28T11:19:11.543" v="1459" actId="47"/>
        <pc:sldMkLst>
          <pc:docMk/>
          <pc:sldMk cId="826446891" sldId="767"/>
        </pc:sldMkLst>
      </pc:sldChg>
      <pc:sldChg chg="del">
        <pc:chgData name="ِAwatef B" userId="4c3a533462edbdd8" providerId="LiveId" clId="{FE9CA47E-3CA5-4541-98CF-E66856EAC599}" dt="2024-10-28T11:19:11.543" v="1459" actId="47"/>
        <pc:sldMkLst>
          <pc:docMk/>
          <pc:sldMk cId="2528854353" sldId="768"/>
        </pc:sldMkLst>
      </pc:sldChg>
      <pc:sldChg chg="del">
        <pc:chgData name="ِAwatef B" userId="4c3a533462edbdd8" providerId="LiveId" clId="{FE9CA47E-3CA5-4541-98CF-E66856EAC599}" dt="2024-10-28T11:19:11.543" v="1459" actId="47"/>
        <pc:sldMkLst>
          <pc:docMk/>
          <pc:sldMk cId="1077746844" sldId="769"/>
        </pc:sldMkLst>
      </pc:sldChg>
      <pc:sldChg chg="modSp add mod modTransition modAnim">
        <pc:chgData name="ِAwatef B" userId="4c3a533462edbdd8" providerId="LiveId" clId="{FE9CA47E-3CA5-4541-98CF-E66856EAC599}" dt="2024-10-30T21:50:41.351" v="1965"/>
        <pc:sldMkLst>
          <pc:docMk/>
          <pc:sldMk cId="1170918263" sldId="770"/>
        </pc:sldMkLst>
        <pc:spChg chg="mod">
          <ac:chgData name="ِAwatef B" userId="4c3a533462edbdd8" providerId="LiveId" clId="{FE9CA47E-3CA5-4541-98CF-E66856EAC599}" dt="2024-10-28T19:23:36.592" v="1782" actId="1076"/>
          <ac:spMkLst>
            <pc:docMk/>
            <pc:sldMk cId="1170918263" sldId="770"/>
            <ac:spMk id="3" creationId="{8E920FEA-2D76-62CD-F8E4-C2E2171FF4AB}"/>
          </ac:spMkLst>
        </pc:spChg>
      </pc:sldChg>
      <pc:sldChg chg="addSp delSp modSp add mod modTransition modAnim">
        <pc:chgData name="ِAwatef B" userId="4c3a533462edbdd8" providerId="LiveId" clId="{FE9CA47E-3CA5-4541-98CF-E66856EAC599}" dt="2024-10-30T21:50:41.351" v="1965"/>
        <pc:sldMkLst>
          <pc:docMk/>
          <pc:sldMk cId="2850666493" sldId="771"/>
        </pc:sldMkLst>
        <pc:spChg chg="mod">
          <ac:chgData name="ِAwatef B" userId="4c3a533462edbdd8" providerId="LiveId" clId="{FE9CA47E-3CA5-4541-98CF-E66856EAC599}" dt="2024-10-28T08:53:46.519" v="517" actId="1076"/>
          <ac:spMkLst>
            <pc:docMk/>
            <pc:sldMk cId="2850666493" sldId="771"/>
            <ac:spMk id="2" creationId="{5C73D1F7-AC01-9968-2C78-9096219D3FE0}"/>
          </ac:spMkLst>
        </pc:spChg>
        <pc:spChg chg="mod">
          <ac:chgData name="ِAwatef B" userId="4c3a533462edbdd8" providerId="LiveId" clId="{FE9CA47E-3CA5-4541-98CF-E66856EAC599}" dt="2024-10-30T20:46:54.167" v="1911" actId="20577"/>
          <ac:spMkLst>
            <pc:docMk/>
            <pc:sldMk cId="2850666493" sldId="771"/>
            <ac:spMk id="3" creationId="{8E920FEA-2D76-62CD-F8E4-C2E2171FF4AB}"/>
          </ac:spMkLst>
        </pc:spChg>
        <pc:spChg chg="mod">
          <ac:chgData name="ِAwatef B" userId="4c3a533462edbdd8" providerId="LiveId" clId="{FE9CA47E-3CA5-4541-98CF-E66856EAC599}" dt="2024-10-28T08:53:35.857" v="513" actId="14100"/>
          <ac:spMkLst>
            <pc:docMk/>
            <pc:sldMk cId="2850666493" sldId="771"/>
            <ac:spMk id="7" creationId="{912F43E9-FE66-6150-6316-184ED895AC55}"/>
          </ac:spMkLst>
        </pc:spChg>
        <pc:spChg chg="mod">
          <ac:chgData name="ِAwatef B" userId="4c3a533462edbdd8" providerId="LiveId" clId="{FE9CA47E-3CA5-4541-98CF-E66856EAC599}" dt="2024-10-28T08:53:29.244" v="512" actId="14100"/>
          <ac:spMkLst>
            <pc:docMk/>
            <pc:sldMk cId="2850666493" sldId="771"/>
            <ac:spMk id="8" creationId="{6B47B381-3B3B-C72F-FA3B-D6E86C5FDFF0}"/>
          </ac:spMkLst>
        </pc:spChg>
        <pc:picChg chg="add del">
          <ac:chgData name="ِAwatef B" userId="4c3a533462edbdd8" providerId="LiveId" clId="{FE9CA47E-3CA5-4541-98CF-E66856EAC599}" dt="2024-10-28T08:21:58.859" v="102" actId="22"/>
          <ac:picMkLst>
            <pc:docMk/>
            <pc:sldMk cId="2850666493" sldId="771"/>
            <ac:picMk id="5" creationId="{2F4F66B3-F20D-FBD9-71D6-E05BA8F3E3FF}"/>
          </ac:picMkLst>
        </pc:picChg>
      </pc:sldChg>
      <pc:sldChg chg="modSp add mod modTransition modAnim">
        <pc:chgData name="ِAwatef B" userId="4c3a533462edbdd8" providerId="LiveId" clId="{FE9CA47E-3CA5-4541-98CF-E66856EAC599}" dt="2024-10-30T21:50:41.351" v="1965"/>
        <pc:sldMkLst>
          <pc:docMk/>
          <pc:sldMk cId="326053570" sldId="772"/>
        </pc:sldMkLst>
        <pc:spChg chg="mod">
          <ac:chgData name="ِAwatef B" userId="4c3a533462edbdd8" providerId="LiveId" clId="{FE9CA47E-3CA5-4541-98CF-E66856EAC599}" dt="2024-10-30T20:51:09.463" v="1913" actId="14100"/>
          <ac:spMkLst>
            <pc:docMk/>
            <pc:sldMk cId="326053570" sldId="772"/>
            <ac:spMk id="2" creationId="{5C73D1F7-AC01-9968-2C78-9096219D3FE0}"/>
          </ac:spMkLst>
        </pc:spChg>
        <pc:spChg chg="mod">
          <ac:chgData name="ِAwatef B" userId="4c3a533462edbdd8" providerId="LiveId" clId="{FE9CA47E-3CA5-4541-98CF-E66856EAC599}" dt="2024-10-30T20:51:22.689" v="1915" actId="20577"/>
          <ac:spMkLst>
            <pc:docMk/>
            <pc:sldMk cId="326053570" sldId="772"/>
            <ac:spMk id="3" creationId="{8E920FEA-2D76-62CD-F8E4-C2E2171FF4AB}"/>
          </ac:spMkLst>
        </pc:spChg>
        <pc:spChg chg="mod">
          <ac:chgData name="ِAwatef B" userId="4c3a533462edbdd8" providerId="LiveId" clId="{FE9CA47E-3CA5-4541-98CF-E66856EAC599}" dt="2024-10-28T10:09:50.877" v="592" actId="14100"/>
          <ac:spMkLst>
            <pc:docMk/>
            <pc:sldMk cId="326053570" sldId="772"/>
            <ac:spMk id="7" creationId="{912F43E9-FE66-6150-6316-184ED895AC55}"/>
          </ac:spMkLst>
        </pc:spChg>
        <pc:spChg chg="mod">
          <ac:chgData name="ِAwatef B" userId="4c3a533462edbdd8" providerId="LiveId" clId="{FE9CA47E-3CA5-4541-98CF-E66856EAC599}" dt="2024-10-28T10:09:45.642" v="591" actId="14100"/>
          <ac:spMkLst>
            <pc:docMk/>
            <pc:sldMk cId="326053570" sldId="772"/>
            <ac:spMk id="8" creationId="{6B47B381-3B3B-C72F-FA3B-D6E86C5FDFF0}"/>
          </ac:spMkLst>
        </pc:spChg>
      </pc:sldChg>
      <pc:sldChg chg="modSp add mod modTransition modAnim">
        <pc:chgData name="ِAwatef B" userId="4c3a533462edbdd8" providerId="LiveId" clId="{FE9CA47E-3CA5-4541-98CF-E66856EAC599}" dt="2024-10-30T21:50:41.351" v="1965"/>
        <pc:sldMkLst>
          <pc:docMk/>
          <pc:sldMk cId="4268262528" sldId="773"/>
        </pc:sldMkLst>
        <pc:spChg chg="mod">
          <ac:chgData name="ِAwatef B" userId="4c3a533462edbdd8" providerId="LiveId" clId="{FE9CA47E-3CA5-4541-98CF-E66856EAC599}" dt="2024-10-28T10:14:53.704" v="698" actId="1076"/>
          <ac:spMkLst>
            <pc:docMk/>
            <pc:sldMk cId="4268262528" sldId="773"/>
            <ac:spMk id="2" creationId="{5C73D1F7-AC01-9968-2C78-9096219D3FE0}"/>
          </ac:spMkLst>
        </pc:spChg>
        <pc:spChg chg="mod">
          <ac:chgData name="ِAwatef B" userId="4c3a533462edbdd8" providerId="LiveId" clId="{FE9CA47E-3CA5-4541-98CF-E66856EAC599}" dt="2024-10-28T10:11:45.113" v="614" actId="1076"/>
          <ac:spMkLst>
            <pc:docMk/>
            <pc:sldMk cId="4268262528" sldId="773"/>
            <ac:spMk id="3" creationId="{8E920FEA-2D76-62CD-F8E4-C2E2171FF4AB}"/>
          </ac:spMkLst>
        </pc:spChg>
        <pc:spChg chg="mod">
          <ac:chgData name="ِAwatef B" userId="4c3a533462edbdd8" providerId="LiveId" clId="{FE9CA47E-3CA5-4541-98CF-E66856EAC599}" dt="2024-10-28T10:12:16.455" v="659" actId="14100"/>
          <ac:spMkLst>
            <pc:docMk/>
            <pc:sldMk cId="4268262528" sldId="773"/>
            <ac:spMk id="7" creationId="{912F43E9-FE66-6150-6316-184ED895AC55}"/>
          </ac:spMkLst>
        </pc:spChg>
        <pc:spChg chg="mod">
          <ac:chgData name="ِAwatef B" userId="4c3a533462edbdd8" providerId="LiveId" clId="{FE9CA47E-3CA5-4541-98CF-E66856EAC599}" dt="2024-10-28T10:12:01.947" v="617" actId="1076"/>
          <ac:spMkLst>
            <pc:docMk/>
            <pc:sldMk cId="4268262528" sldId="773"/>
            <ac:spMk id="8" creationId="{6B47B381-3B3B-C72F-FA3B-D6E86C5FDFF0}"/>
          </ac:spMkLst>
        </pc:spChg>
      </pc:sldChg>
      <pc:sldChg chg="modSp add mod modTransition modAnim">
        <pc:chgData name="ِAwatef B" userId="4c3a533462edbdd8" providerId="LiveId" clId="{FE9CA47E-3CA5-4541-98CF-E66856EAC599}" dt="2024-10-30T21:50:41.351" v="1965"/>
        <pc:sldMkLst>
          <pc:docMk/>
          <pc:sldMk cId="1525329377" sldId="774"/>
        </pc:sldMkLst>
        <pc:spChg chg="mod">
          <ac:chgData name="ِAwatef B" userId="4c3a533462edbdd8" providerId="LiveId" clId="{FE9CA47E-3CA5-4541-98CF-E66856EAC599}" dt="2024-10-28T10:15:50.231" v="736" actId="1036"/>
          <ac:spMkLst>
            <pc:docMk/>
            <pc:sldMk cId="1525329377" sldId="774"/>
            <ac:spMk id="2" creationId="{5C73D1F7-AC01-9968-2C78-9096219D3FE0}"/>
          </ac:spMkLst>
        </pc:spChg>
        <pc:spChg chg="mod">
          <ac:chgData name="ِAwatef B" userId="4c3a533462edbdd8" providerId="LiveId" clId="{FE9CA47E-3CA5-4541-98CF-E66856EAC599}" dt="2024-10-28T10:16:35.690" v="745" actId="1076"/>
          <ac:spMkLst>
            <pc:docMk/>
            <pc:sldMk cId="1525329377" sldId="774"/>
            <ac:spMk id="3" creationId="{8E920FEA-2D76-62CD-F8E4-C2E2171FF4AB}"/>
          </ac:spMkLst>
        </pc:spChg>
        <pc:spChg chg="mod">
          <ac:chgData name="ِAwatef B" userId="4c3a533462edbdd8" providerId="LiveId" clId="{FE9CA47E-3CA5-4541-98CF-E66856EAC599}" dt="2024-10-28T10:16:04.716" v="738" actId="14100"/>
          <ac:spMkLst>
            <pc:docMk/>
            <pc:sldMk cId="1525329377" sldId="774"/>
            <ac:spMk id="7" creationId="{912F43E9-FE66-6150-6316-184ED895AC55}"/>
          </ac:spMkLst>
        </pc:spChg>
        <pc:spChg chg="mod">
          <ac:chgData name="ِAwatef B" userId="4c3a533462edbdd8" providerId="LiveId" clId="{FE9CA47E-3CA5-4541-98CF-E66856EAC599}" dt="2024-10-28T10:15:55.214" v="737" actId="14100"/>
          <ac:spMkLst>
            <pc:docMk/>
            <pc:sldMk cId="1525329377" sldId="774"/>
            <ac:spMk id="8" creationId="{6B47B381-3B3B-C72F-FA3B-D6E86C5FDFF0}"/>
          </ac:spMkLst>
        </pc:spChg>
      </pc:sldChg>
      <pc:sldChg chg="delSp modSp add mod ord modTransition modAnim">
        <pc:chgData name="ِAwatef B" userId="4c3a533462edbdd8" providerId="LiveId" clId="{FE9CA47E-3CA5-4541-98CF-E66856EAC599}" dt="2024-10-30T21:50:41.351" v="1965"/>
        <pc:sldMkLst>
          <pc:docMk/>
          <pc:sldMk cId="308744422" sldId="775"/>
        </pc:sldMkLst>
        <pc:spChg chg="mod">
          <ac:chgData name="ِAwatef B" userId="4c3a533462edbdd8" providerId="LiveId" clId="{FE9CA47E-3CA5-4541-98CF-E66856EAC599}" dt="2024-10-28T10:25:16.940" v="852" actId="14100"/>
          <ac:spMkLst>
            <pc:docMk/>
            <pc:sldMk cId="308744422" sldId="775"/>
            <ac:spMk id="2" creationId="{5C73D1F7-AC01-9968-2C78-9096219D3FE0}"/>
          </ac:spMkLst>
        </pc:spChg>
        <pc:spChg chg="mod">
          <ac:chgData name="ِAwatef B" userId="4c3a533462edbdd8" providerId="LiveId" clId="{FE9CA47E-3CA5-4541-98CF-E66856EAC599}" dt="2024-10-28T10:24:44.647" v="847" actId="1076"/>
          <ac:spMkLst>
            <pc:docMk/>
            <pc:sldMk cId="308744422" sldId="775"/>
            <ac:spMk id="3" creationId="{8E920FEA-2D76-62CD-F8E4-C2E2171FF4AB}"/>
          </ac:spMkLst>
        </pc:spChg>
        <pc:spChg chg="del mod">
          <ac:chgData name="ِAwatef B" userId="4c3a533462edbdd8" providerId="LiveId" clId="{FE9CA47E-3CA5-4541-98CF-E66856EAC599}" dt="2024-10-28T10:24:47.754" v="849" actId="478"/>
          <ac:spMkLst>
            <pc:docMk/>
            <pc:sldMk cId="308744422" sldId="775"/>
            <ac:spMk id="7" creationId="{912F43E9-FE66-6150-6316-184ED895AC55}"/>
          </ac:spMkLst>
        </pc:spChg>
        <pc:spChg chg="del mod">
          <ac:chgData name="ِAwatef B" userId="4c3a533462edbdd8" providerId="LiveId" clId="{FE9CA47E-3CA5-4541-98CF-E66856EAC599}" dt="2024-10-28T10:24:46.664" v="848" actId="478"/>
          <ac:spMkLst>
            <pc:docMk/>
            <pc:sldMk cId="308744422" sldId="775"/>
            <ac:spMk id="8" creationId="{6B47B381-3B3B-C72F-FA3B-D6E86C5FDFF0}"/>
          </ac:spMkLst>
        </pc:spChg>
      </pc:sldChg>
      <pc:sldChg chg="modSp add mod ord modTransition modAnim">
        <pc:chgData name="ِAwatef B" userId="4c3a533462edbdd8" providerId="LiveId" clId="{FE9CA47E-3CA5-4541-98CF-E66856EAC599}" dt="2024-10-30T21:50:41.351" v="1965"/>
        <pc:sldMkLst>
          <pc:docMk/>
          <pc:sldMk cId="3781579057" sldId="776"/>
        </pc:sldMkLst>
        <pc:spChg chg="mod">
          <ac:chgData name="ِAwatef B" userId="4c3a533462edbdd8" providerId="LiveId" clId="{FE9CA47E-3CA5-4541-98CF-E66856EAC599}" dt="2024-10-28T10:25:41.872" v="856" actId="2711"/>
          <ac:spMkLst>
            <pc:docMk/>
            <pc:sldMk cId="3781579057" sldId="776"/>
            <ac:spMk id="2" creationId="{5C73D1F7-AC01-9968-2C78-9096219D3FE0}"/>
          </ac:spMkLst>
        </pc:spChg>
        <pc:spChg chg="mod">
          <ac:chgData name="ِAwatef B" userId="4c3a533462edbdd8" providerId="LiveId" clId="{FE9CA47E-3CA5-4541-98CF-E66856EAC599}" dt="2024-10-28T11:21:57.926" v="1473" actId="20577"/>
          <ac:spMkLst>
            <pc:docMk/>
            <pc:sldMk cId="3781579057" sldId="776"/>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2154863689" sldId="777"/>
        </pc:sldMkLst>
        <pc:spChg chg="mod">
          <ac:chgData name="ِAwatef B" userId="4c3a533462edbdd8" providerId="LiveId" clId="{FE9CA47E-3CA5-4541-98CF-E66856EAC599}" dt="2024-10-28T10:36:13.365" v="937" actId="14100"/>
          <ac:spMkLst>
            <pc:docMk/>
            <pc:sldMk cId="2154863689" sldId="777"/>
            <ac:spMk id="2" creationId="{5C73D1F7-AC01-9968-2C78-9096219D3FE0}"/>
          </ac:spMkLst>
        </pc:spChg>
        <pc:spChg chg="mod">
          <ac:chgData name="ِAwatef B" userId="4c3a533462edbdd8" providerId="LiveId" clId="{FE9CA47E-3CA5-4541-98CF-E66856EAC599}" dt="2024-10-28T16:11:28.506" v="1493" actId="20577"/>
          <ac:spMkLst>
            <pc:docMk/>
            <pc:sldMk cId="2154863689" sldId="777"/>
            <ac:spMk id="3" creationId="{8E920FEA-2D76-62CD-F8E4-C2E2171FF4AB}"/>
          </ac:spMkLst>
        </pc:spChg>
        <pc:spChg chg="mod">
          <ac:chgData name="ِAwatef B" userId="4c3a533462edbdd8" providerId="LiveId" clId="{FE9CA47E-3CA5-4541-98CF-E66856EAC599}" dt="2024-10-28T10:36:21.863" v="965" actId="1037"/>
          <ac:spMkLst>
            <pc:docMk/>
            <pc:sldMk cId="2154863689" sldId="777"/>
            <ac:spMk id="7" creationId="{912F43E9-FE66-6150-6316-184ED895AC55}"/>
          </ac:spMkLst>
        </pc:spChg>
        <pc:spChg chg="mod">
          <ac:chgData name="ِAwatef B" userId="4c3a533462edbdd8" providerId="LiveId" clId="{FE9CA47E-3CA5-4541-98CF-E66856EAC599}" dt="2024-10-28T10:36:17.390" v="949" actId="1037"/>
          <ac:spMkLst>
            <pc:docMk/>
            <pc:sldMk cId="2154863689" sldId="777"/>
            <ac:spMk id="8" creationId="{6B47B381-3B3B-C72F-FA3B-D6E86C5FDFF0}"/>
          </ac:spMkLst>
        </pc:spChg>
      </pc:sldChg>
      <pc:sldChg chg="addSp delSp modSp add mod modTransition">
        <pc:chgData name="ِAwatef B" userId="4c3a533462edbdd8" providerId="LiveId" clId="{FE9CA47E-3CA5-4541-98CF-E66856EAC599}" dt="2024-10-30T21:50:41.351" v="1965"/>
        <pc:sldMkLst>
          <pc:docMk/>
          <pc:sldMk cId="3325160485" sldId="778"/>
        </pc:sldMkLst>
        <pc:spChg chg="mod">
          <ac:chgData name="ِAwatef B" userId="4c3a533462edbdd8" providerId="LiveId" clId="{FE9CA47E-3CA5-4541-98CF-E66856EAC599}" dt="2024-10-28T10:45:16.731" v="1072" actId="14100"/>
          <ac:spMkLst>
            <pc:docMk/>
            <pc:sldMk cId="3325160485" sldId="778"/>
            <ac:spMk id="2" creationId="{5C73D1F7-AC01-9968-2C78-9096219D3FE0}"/>
          </ac:spMkLst>
        </pc:spChg>
        <pc:spChg chg="add del mod">
          <ac:chgData name="ِAwatef B" userId="4c3a533462edbdd8" providerId="LiveId" clId="{FE9CA47E-3CA5-4541-98CF-E66856EAC599}" dt="2024-10-28T10:46:16.461" v="1074" actId="20577"/>
          <ac:spMkLst>
            <pc:docMk/>
            <pc:sldMk cId="3325160485" sldId="778"/>
            <ac:spMk id="3" creationId="{8E920FEA-2D76-62CD-F8E4-C2E2171FF4AB}"/>
          </ac:spMkLst>
        </pc:spChg>
        <pc:picChg chg="add del mod ord">
          <ac:chgData name="ِAwatef B" userId="4c3a533462edbdd8" providerId="LiveId" clId="{FE9CA47E-3CA5-4541-98CF-E66856EAC599}" dt="2024-10-28T08:36:56.191" v="267" actId="22"/>
          <ac:picMkLst>
            <pc:docMk/>
            <pc:sldMk cId="3325160485" sldId="778"/>
            <ac:picMk id="5" creationId="{98FCA9A9-E685-C7B7-3B38-B3F95701F43C}"/>
          </ac:picMkLst>
        </pc:picChg>
      </pc:sldChg>
      <pc:sldChg chg="addSp delSp modSp add mod modTransition modAnim">
        <pc:chgData name="ِAwatef B" userId="4c3a533462edbdd8" providerId="LiveId" clId="{FE9CA47E-3CA5-4541-98CF-E66856EAC599}" dt="2024-10-30T21:50:41.351" v="1965"/>
        <pc:sldMkLst>
          <pc:docMk/>
          <pc:sldMk cId="2550454429" sldId="779"/>
        </pc:sldMkLst>
        <pc:spChg chg="mod">
          <ac:chgData name="ِAwatef B" userId="4c3a533462edbdd8" providerId="LiveId" clId="{FE9CA47E-3CA5-4541-98CF-E66856EAC599}" dt="2024-10-28T10:52:04.597" v="1162" actId="14100"/>
          <ac:spMkLst>
            <pc:docMk/>
            <pc:sldMk cId="2550454429" sldId="779"/>
            <ac:spMk id="2" creationId="{5C73D1F7-AC01-9968-2C78-9096219D3FE0}"/>
          </ac:spMkLst>
        </pc:spChg>
        <pc:spChg chg="mod">
          <ac:chgData name="ِAwatef B" userId="4c3a533462edbdd8" providerId="LiveId" clId="{FE9CA47E-3CA5-4541-98CF-E66856EAC599}" dt="2024-10-28T10:52:25.760" v="1166" actId="20577"/>
          <ac:spMkLst>
            <pc:docMk/>
            <pc:sldMk cId="2550454429" sldId="779"/>
            <ac:spMk id="3" creationId="{8E920FEA-2D76-62CD-F8E4-C2E2171FF4AB}"/>
          </ac:spMkLst>
        </pc:spChg>
        <pc:spChg chg="mod">
          <ac:chgData name="ِAwatef B" userId="4c3a533462edbdd8" providerId="LiveId" clId="{FE9CA47E-3CA5-4541-98CF-E66856EAC599}" dt="2024-10-28T10:51:06.482" v="1150" actId="14100"/>
          <ac:spMkLst>
            <pc:docMk/>
            <pc:sldMk cId="2550454429" sldId="779"/>
            <ac:spMk id="7" creationId="{912F43E9-FE66-6150-6316-184ED895AC55}"/>
          </ac:spMkLst>
        </pc:spChg>
        <pc:spChg chg="mod">
          <ac:chgData name="ِAwatef B" userId="4c3a533462edbdd8" providerId="LiveId" clId="{FE9CA47E-3CA5-4541-98CF-E66856EAC599}" dt="2024-10-28T10:51:01.806" v="1149" actId="14100"/>
          <ac:spMkLst>
            <pc:docMk/>
            <pc:sldMk cId="2550454429" sldId="779"/>
            <ac:spMk id="8" creationId="{6B47B381-3B3B-C72F-FA3B-D6E86C5FDFF0}"/>
          </ac:spMkLst>
        </pc:spChg>
        <pc:picChg chg="add del">
          <ac:chgData name="ِAwatef B" userId="4c3a533462edbdd8" providerId="LiveId" clId="{FE9CA47E-3CA5-4541-98CF-E66856EAC599}" dt="2024-10-28T08:39:36.866" v="299" actId="22"/>
          <ac:picMkLst>
            <pc:docMk/>
            <pc:sldMk cId="2550454429" sldId="779"/>
            <ac:picMk id="5" creationId="{10E22D67-0213-DF4D-6911-CB8529AEB206}"/>
          </ac:picMkLst>
        </pc:picChg>
      </pc:sldChg>
      <pc:sldChg chg="addSp delSp modSp add mod modTransition modAnim">
        <pc:chgData name="ِAwatef B" userId="4c3a533462edbdd8" providerId="LiveId" clId="{FE9CA47E-3CA5-4541-98CF-E66856EAC599}" dt="2024-10-30T21:50:41.351" v="1965"/>
        <pc:sldMkLst>
          <pc:docMk/>
          <pc:sldMk cId="4281208399" sldId="780"/>
        </pc:sldMkLst>
        <pc:spChg chg="mod">
          <ac:chgData name="ِAwatef B" userId="4c3a533462edbdd8" providerId="LiveId" clId="{FE9CA47E-3CA5-4541-98CF-E66856EAC599}" dt="2024-10-30T21:20:48.080" v="1928" actId="20577"/>
          <ac:spMkLst>
            <pc:docMk/>
            <pc:sldMk cId="4281208399" sldId="780"/>
            <ac:spMk id="3" creationId="{8E920FEA-2D76-62CD-F8E4-C2E2171FF4AB}"/>
          </ac:spMkLst>
        </pc:spChg>
        <pc:picChg chg="add del">
          <ac:chgData name="ِAwatef B" userId="4c3a533462edbdd8" providerId="LiveId" clId="{FE9CA47E-3CA5-4541-98CF-E66856EAC599}" dt="2024-10-28T08:42:05.305" v="334" actId="22"/>
          <ac:picMkLst>
            <pc:docMk/>
            <pc:sldMk cId="4281208399" sldId="780"/>
            <ac:picMk id="5" creationId="{D8C8CAC9-F4C5-5A22-DFC9-F881B2067C69}"/>
          </ac:picMkLst>
        </pc:picChg>
      </pc:sldChg>
      <pc:sldChg chg="modSp add mod modTransition modAnim">
        <pc:chgData name="ِAwatef B" userId="4c3a533462edbdd8" providerId="LiveId" clId="{FE9CA47E-3CA5-4541-98CF-E66856EAC599}" dt="2024-10-30T21:50:41.351" v="1965"/>
        <pc:sldMkLst>
          <pc:docMk/>
          <pc:sldMk cId="2263816265" sldId="781"/>
        </pc:sldMkLst>
        <pc:spChg chg="mod">
          <ac:chgData name="ِAwatef B" userId="4c3a533462edbdd8" providerId="LiveId" clId="{FE9CA47E-3CA5-4541-98CF-E66856EAC599}" dt="2024-10-28T19:23:21.840" v="1779" actId="1076"/>
          <ac:spMkLst>
            <pc:docMk/>
            <pc:sldMk cId="2263816265" sldId="781"/>
            <ac:spMk id="2" creationId="{5C73D1F7-AC01-9968-2C78-9096219D3FE0}"/>
          </ac:spMkLst>
        </pc:spChg>
        <pc:spChg chg="mod">
          <ac:chgData name="ِAwatef B" userId="4c3a533462edbdd8" providerId="LiveId" clId="{FE9CA47E-3CA5-4541-98CF-E66856EAC599}" dt="2024-10-30T20:40:14.932" v="1907" actId="1035"/>
          <ac:spMkLst>
            <pc:docMk/>
            <pc:sldMk cId="2263816265" sldId="781"/>
            <ac:spMk id="3" creationId="{8E920FEA-2D76-62CD-F8E4-C2E2171FF4AB}"/>
          </ac:spMkLst>
        </pc:spChg>
      </pc:sldChg>
      <pc:sldChg chg="add del">
        <pc:chgData name="ِAwatef B" userId="4c3a533462edbdd8" providerId="LiveId" clId="{FE9CA47E-3CA5-4541-98CF-E66856EAC599}" dt="2024-10-28T08:45:19.738" v="371" actId="2890"/>
        <pc:sldMkLst>
          <pc:docMk/>
          <pc:sldMk cId="3180875792" sldId="781"/>
        </pc:sldMkLst>
      </pc:sldChg>
      <pc:sldChg chg="modSp add mod ord modTransition">
        <pc:chgData name="ِAwatef B" userId="4c3a533462edbdd8" providerId="LiveId" clId="{FE9CA47E-3CA5-4541-98CF-E66856EAC599}" dt="2024-10-30T21:50:41.351" v="1965"/>
        <pc:sldMkLst>
          <pc:docMk/>
          <pc:sldMk cId="1277875098" sldId="782"/>
        </pc:sldMkLst>
        <pc:spChg chg="mod">
          <ac:chgData name="ِAwatef B" userId="4c3a533462edbdd8" providerId="LiveId" clId="{FE9CA47E-3CA5-4541-98CF-E66856EAC599}" dt="2024-10-28T08:50:48.566" v="462" actId="255"/>
          <ac:spMkLst>
            <pc:docMk/>
            <pc:sldMk cId="1277875098" sldId="782"/>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741622618" sldId="783"/>
        </pc:sldMkLst>
        <pc:spChg chg="mod">
          <ac:chgData name="ِAwatef B" userId="4c3a533462edbdd8" providerId="LiveId" clId="{FE9CA47E-3CA5-4541-98CF-E66856EAC599}" dt="2024-10-28T09:00:22.977" v="544" actId="2710"/>
          <ac:spMkLst>
            <pc:docMk/>
            <pc:sldMk cId="741622618" sldId="783"/>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3982245676" sldId="784"/>
        </pc:sldMkLst>
        <pc:spChg chg="mod">
          <ac:chgData name="ِAwatef B" userId="4c3a533462edbdd8" providerId="LiveId" clId="{FE9CA47E-3CA5-4541-98CF-E66856EAC599}" dt="2024-10-28T10:14:01.280" v="696" actId="1076"/>
          <ac:spMkLst>
            <pc:docMk/>
            <pc:sldMk cId="3982245676" sldId="784"/>
            <ac:spMk id="2" creationId="{5C73D1F7-AC01-9968-2C78-9096219D3FE0}"/>
          </ac:spMkLst>
        </pc:spChg>
        <pc:spChg chg="mod">
          <ac:chgData name="ِAwatef B" userId="4c3a533462edbdd8" providerId="LiveId" clId="{FE9CA47E-3CA5-4541-98CF-E66856EAC599}" dt="2024-10-28T10:15:19.699" v="702" actId="2711"/>
          <ac:spMkLst>
            <pc:docMk/>
            <pc:sldMk cId="3982245676" sldId="784"/>
            <ac:spMk id="3" creationId="{8E920FEA-2D76-62CD-F8E4-C2E2171FF4AB}"/>
          </ac:spMkLst>
        </pc:spChg>
        <pc:spChg chg="mod">
          <ac:chgData name="ِAwatef B" userId="4c3a533462edbdd8" providerId="LiveId" clId="{FE9CA47E-3CA5-4541-98CF-E66856EAC599}" dt="2024-10-28T10:13:21.934" v="667" actId="14100"/>
          <ac:spMkLst>
            <pc:docMk/>
            <pc:sldMk cId="3982245676" sldId="784"/>
            <ac:spMk id="7" creationId="{912F43E9-FE66-6150-6316-184ED895AC55}"/>
          </ac:spMkLst>
        </pc:spChg>
        <pc:spChg chg="mod">
          <ac:chgData name="ِAwatef B" userId="4c3a533462edbdd8" providerId="LiveId" clId="{FE9CA47E-3CA5-4541-98CF-E66856EAC599}" dt="2024-10-28T10:13:16.008" v="666" actId="14100"/>
          <ac:spMkLst>
            <pc:docMk/>
            <pc:sldMk cId="3982245676" sldId="784"/>
            <ac:spMk id="8" creationId="{6B47B381-3B3B-C72F-FA3B-D6E86C5FDFF0}"/>
          </ac:spMkLst>
        </pc:spChg>
      </pc:sldChg>
      <pc:sldChg chg="modSp add mod ord modTransition modAnim">
        <pc:chgData name="ِAwatef B" userId="4c3a533462edbdd8" providerId="LiveId" clId="{FE9CA47E-3CA5-4541-98CF-E66856EAC599}" dt="2024-10-30T21:50:41.351" v="1965"/>
        <pc:sldMkLst>
          <pc:docMk/>
          <pc:sldMk cId="1313688651" sldId="785"/>
        </pc:sldMkLst>
        <pc:spChg chg="mod">
          <ac:chgData name="ِAwatef B" userId="4c3a533462edbdd8" providerId="LiveId" clId="{FE9CA47E-3CA5-4541-98CF-E66856EAC599}" dt="2024-10-28T10:19:35.775" v="793" actId="1036"/>
          <ac:spMkLst>
            <pc:docMk/>
            <pc:sldMk cId="1313688651" sldId="785"/>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2362658527" sldId="786"/>
        </pc:sldMkLst>
        <pc:spChg chg="mod">
          <ac:chgData name="ِAwatef B" userId="4c3a533462edbdd8" providerId="LiveId" clId="{FE9CA47E-3CA5-4541-98CF-E66856EAC599}" dt="2024-10-28T10:37:03.157" v="970" actId="14100"/>
          <ac:spMkLst>
            <pc:docMk/>
            <pc:sldMk cId="2362658527" sldId="786"/>
            <ac:spMk id="2" creationId="{5C73D1F7-AC01-9968-2C78-9096219D3FE0}"/>
          </ac:spMkLst>
        </pc:spChg>
        <pc:spChg chg="mod">
          <ac:chgData name="ِAwatef B" userId="4c3a533462edbdd8" providerId="LiveId" clId="{FE9CA47E-3CA5-4541-98CF-E66856EAC599}" dt="2024-10-28T16:36:42.283" v="1507" actId="20577"/>
          <ac:spMkLst>
            <pc:docMk/>
            <pc:sldMk cId="2362658527" sldId="786"/>
            <ac:spMk id="3" creationId="{8E920FEA-2D76-62CD-F8E4-C2E2171FF4AB}"/>
          </ac:spMkLst>
        </pc:spChg>
      </pc:sldChg>
      <pc:sldChg chg="modSp add mod modTransition">
        <pc:chgData name="ِAwatef B" userId="4c3a533462edbdd8" providerId="LiveId" clId="{FE9CA47E-3CA5-4541-98CF-E66856EAC599}" dt="2024-10-30T21:50:41.351" v="1965"/>
        <pc:sldMkLst>
          <pc:docMk/>
          <pc:sldMk cId="1161312913" sldId="787"/>
        </pc:sldMkLst>
        <pc:spChg chg="mod">
          <ac:chgData name="ِAwatef B" userId="4c3a533462edbdd8" providerId="LiveId" clId="{FE9CA47E-3CA5-4541-98CF-E66856EAC599}" dt="2024-10-28T11:25:06.266" v="1482" actId="1076"/>
          <ac:spMkLst>
            <pc:docMk/>
            <pc:sldMk cId="1161312913" sldId="787"/>
            <ac:spMk id="2" creationId="{5C73D1F7-AC01-9968-2C78-9096219D3FE0}"/>
          </ac:spMkLst>
        </pc:spChg>
        <pc:spChg chg="mod">
          <ac:chgData name="ِAwatef B" userId="4c3a533462edbdd8" providerId="LiveId" clId="{FE9CA47E-3CA5-4541-98CF-E66856EAC599}" dt="2024-10-28T11:24:59.476" v="1480" actId="255"/>
          <ac:spMkLst>
            <pc:docMk/>
            <pc:sldMk cId="1161312913" sldId="787"/>
            <ac:spMk id="3" creationId="{8E920FEA-2D76-62CD-F8E4-C2E2171FF4AB}"/>
          </ac:spMkLst>
        </pc:spChg>
      </pc:sldChg>
      <pc:sldChg chg="modSp add mod modTransition">
        <pc:chgData name="ِAwatef B" userId="4c3a533462edbdd8" providerId="LiveId" clId="{FE9CA47E-3CA5-4541-98CF-E66856EAC599}" dt="2024-10-30T21:50:41.351" v="1965"/>
        <pc:sldMkLst>
          <pc:docMk/>
          <pc:sldMk cId="2607228538" sldId="788"/>
        </pc:sldMkLst>
        <pc:spChg chg="mod">
          <ac:chgData name="ِAwatef B" userId="4c3a533462edbdd8" providerId="LiveId" clId="{FE9CA47E-3CA5-4541-98CF-E66856EAC599}" dt="2024-10-28T10:46:26.528" v="1076" actId="14100"/>
          <ac:spMkLst>
            <pc:docMk/>
            <pc:sldMk cId="2607228538" sldId="788"/>
            <ac:spMk id="2" creationId="{5C73D1F7-AC01-9968-2C78-9096219D3FE0}"/>
          </ac:spMkLst>
        </pc:spChg>
        <pc:spChg chg="mod">
          <ac:chgData name="ِAwatef B" userId="4c3a533462edbdd8" providerId="LiveId" clId="{FE9CA47E-3CA5-4541-98CF-E66856EAC599}" dt="2024-10-28T10:43:48.148" v="1064" actId="20577"/>
          <ac:spMkLst>
            <pc:docMk/>
            <pc:sldMk cId="2607228538" sldId="788"/>
            <ac:spMk id="3" creationId="{8E920FEA-2D76-62CD-F8E4-C2E2171FF4AB}"/>
          </ac:spMkLst>
        </pc:spChg>
      </pc:sldChg>
      <pc:sldChg chg="modSp add mod ord modTransition">
        <pc:chgData name="ِAwatef B" userId="4c3a533462edbdd8" providerId="LiveId" clId="{FE9CA47E-3CA5-4541-98CF-E66856EAC599}" dt="2024-10-30T21:50:41.351" v="1965"/>
        <pc:sldMkLst>
          <pc:docMk/>
          <pc:sldMk cId="1409997956" sldId="789"/>
        </pc:sldMkLst>
        <pc:spChg chg="mod">
          <ac:chgData name="ِAwatef B" userId="4c3a533462edbdd8" providerId="LiveId" clId="{FE9CA47E-3CA5-4541-98CF-E66856EAC599}" dt="2024-10-28T16:36:18.147" v="1495" actId="207"/>
          <ac:spMkLst>
            <pc:docMk/>
            <pc:sldMk cId="1409997956" sldId="789"/>
            <ac:spMk id="3" creationId="{8E920FEA-2D76-62CD-F8E4-C2E2171FF4AB}"/>
          </ac:spMkLst>
        </pc:spChg>
      </pc:sldChg>
      <pc:sldChg chg="modSp add mod modTransition">
        <pc:chgData name="ِAwatef B" userId="4c3a533462edbdd8" providerId="LiveId" clId="{FE9CA47E-3CA5-4541-98CF-E66856EAC599}" dt="2024-10-30T21:50:41.351" v="1965"/>
        <pc:sldMkLst>
          <pc:docMk/>
          <pc:sldMk cId="3536515703" sldId="790"/>
        </pc:sldMkLst>
        <pc:spChg chg="mod">
          <ac:chgData name="ِAwatef B" userId="4c3a533462edbdd8" providerId="LiveId" clId="{FE9CA47E-3CA5-4541-98CF-E66856EAC599}" dt="2024-10-28T10:48:37.055" v="1109" actId="14100"/>
          <ac:spMkLst>
            <pc:docMk/>
            <pc:sldMk cId="3536515703" sldId="790"/>
            <ac:spMk id="2" creationId="{5C73D1F7-AC01-9968-2C78-9096219D3FE0}"/>
          </ac:spMkLst>
        </pc:spChg>
        <pc:spChg chg="mod">
          <ac:chgData name="ِAwatef B" userId="4c3a533462edbdd8" providerId="LiveId" clId="{FE9CA47E-3CA5-4541-98CF-E66856EAC599}" dt="2024-10-28T10:49:36.885" v="1142" actId="14100"/>
          <ac:spMkLst>
            <pc:docMk/>
            <pc:sldMk cId="3536515703" sldId="790"/>
            <ac:spMk id="3" creationId="{8E920FEA-2D76-62CD-F8E4-C2E2171FF4AB}"/>
          </ac:spMkLst>
        </pc:spChg>
        <pc:spChg chg="mod">
          <ac:chgData name="ِAwatef B" userId="4c3a533462edbdd8" providerId="LiveId" clId="{FE9CA47E-3CA5-4541-98CF-E66856EAC599}" dt="2024-10-28T10:48:44.727" v="1111" actId="14100"/>
          <ac:spMkLst>
            <pc:docMk/>
            <pc:sldMk cId="3536515703" sldId="790"/>
            <ac:spMk id="7" creationId="{912F43E9-FE66-6150-6316-184ED895AC55}"/>
          </ac:spMkLst>
        </pc:spChg>
        <pc:spChg chg="mod">
          <ac:chgData name="ِAwatef B" userId="4c3a533462edbdd8" providerId="LiveId" clId="{FE9CA47E-3CA5-4541-98CF-E66856EAC599}" dt="2024-10-28T10:48:40.525" v="1110" actId="14100"/>
          <ac:spMkLst>
            <pc:docMk/>
            <pc:sldMk cId="3536515703" sldId="790"/>
            <ac:spMk id="8" creationId="{6B47B381-3B3B-C72F-FA3B-D6E86C5FDFF0}"/>
          </ac:spMkLst>
        </pc:spChg>
      </pc:sldChg>
      <pc:sldChg chg="modSp add mod modTransition">
        <pc:chgData name="ِAwatef B" userId="4c3a533462edbdd8" providerId="LiveId" clId="{FE9CA47E-3CA5-4541-98CF-E66856EAC599}" dt="2024-10-30T21:50:41.351" v="1965"/>
        <pc:sldMkLst>
          <pc:docMk/>
          <pc:sldMk cId="428217762" sldId="791"/>
        </pc:sldMkLst>
        <pc:spChg chg="mod">
          <ac:chgData name="ِAwatef B" userId="4c3a533462edbdd8" providerId="LiveId" clId="{FE9CA47E-3CA5-4541-98CF-E66856EAC599}" dt="2024-10-28T10:54:15.341" v="1191" actId="14100"/>
          <ac:spMkLst>
            <pc:docMk/>
            <pc:sldMk cId="428217762" sldId="791"/>
            <ac:spMk id="2" creationId="{5C73D1F7-AC01-9968-2C78-9096219D3FE0}"/>
          </ac:spMkLst>
        </pc:spChg>
        <pc:spChg chg="mod">
          <ac:chgData name="ِAwatef B" userId="4c3a533462edbdd8" providerId="LiveId" clId="{FE9CA47E-3CA5-4541-98CF-E66856EAC599}" dt="2024-10-28T16:52:41.504" v="1508" actId="20577"/>
          <ac:spMkLst>
            <pc:docMk/>
            <pc:sldMk cId="428217762" sldId="791"/>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4208237925" sldId="792"/>
        </pc:sldMkLst>
        <pc:spChg chg="mod">
          <ac:chgData name="ِAwatef B" userId="4c3a533462edbdd8" providerId="LiveId" clId="{FE9CA47E-3CA5-4541-98CF-E66856EAC599}" dt="2024-10-28T10:56:30.970" v="1218" actId="14100"/>
          <ac:spMkLst>
            <pc:docMk/>
            <pc:sldMk cId="4208237925" sldId="792"/>
            <ac:spMk id="2" creationId="{5C73D1F7-AC01-9968-2C78-9096219D3FE0}"/>
          </ac:spMkLst>
        </pc:spChg>
        <pc:spChg chg="mod">
          <ac:chgData name="ِAwatef B" userId="4c3a533462edbdd8" providerId="LiveId" clId="{FE9CA47E-3CA5-4541-98CF-E66856EAC599}" dt="2024-10-28T10:56:43.748" v="1220" actId="207"/>
          <ac:spMkLst>
            <pc:docMk/>
            <pc:sldMk cId="4208237925" sldId="792"/>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2574729441" sldId="793"/>
        </pc:sldMkLst>
        <pc:spChg chg="mod">
          <ac:chgData name="ِAwatef B" userId="4c3a533462edbdd8" providerId="LiveId" clId="{FE9CA47E-3CA5-4541-98CF-E66856EAC599}" dt="2024-10-28T11:19:39.890" v="1461" actId="403"/>
          <ac:spMkLst>
            <pc:docMk/>
            <pc:sldMk cId="2574729441" sldId="793"/>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4065016808" sldId="794"/>
        </pc:sldMkLst>
        <pc:spChg chg="mod">
          <ac:chgData name="ِAwatef B" userId="4c3a533462edbdd8" providerId="LiveId" clId="{FE9CA47E-3CA5-4541-98CF-E66856EAC599}" dt="2024-10-28T11:10:59.199" v="1390" actId="20577"/>
          <ac:spMkLst>
            <pc:docMk/>
            <pc:sldMk cId="4065016808" sldId="794"/>
            <ac:spMk id="3" creationId="{8E920FEA-2D76-62CD-F8E4-C2E2171FF4AB}"/>
          </ac:spMkLst>
        </pc:spChg>
        <pc:picChg chg="mod">
          <ac:chgData name="ِAwatef B" userId="4c3a533462edbdd8" providerId="LiveId" clId="{FE9CA47E-3CA5-4541-98CF-E66856EAC599}" dt="2024-10-30T21:24:45.707" v="1931" actId="1076"/>
          <ac:picMkLst>
            <pc:docMk/>
            <pc:sldMk cId="4065016808" sldId="794"/>
            <ac:picMk id="4" creationId="{C95506ED-A699-CCD9-F870-AADC4CB1F068}"/>
          </ac:picMkLst>
        </pc:picChg>
      </pc:sldChg>
      <pc:sldChg chg="new del">
        <pc:chgData name="ِAwatef B" userId="4c3a533462edbdd8" providerId="LiveId" clId="{FE9CA47E-3CA5-4541-98CF-E66856EAC599}" dt="2024-10-28T11:19:11.543" v="1459" actId="47"/>
        <pc:sldMkLst>
          <pc:docMk/>
          <pc:sldMk cId="390694593" sldId="795"/>
        </pc:sldMkLst>
      </pc:sldChg>
      <pc:sldChg chg="delSp modSp add mod modTransition">
        <pc:chgData name="ِAwatef B" userId="4c3a533462edbdd8" providerId="LiveId" clId="{FE9CA47E-3CA5-4541-98CF-E66856EAC599}" dt="2024-10-30T21:50:41.351" v="1965"/>
        <pc:sldMkLst>
          <pc:docMk/>
          <pc:sldMk cId="1439142726" sldId="796"/>
        </pc:sldMkLst>
        <pc:spChg chg="mod">
          <ac:chgData name="ِAwatef B" userId="4c3a533462edbdd8" providerId="LiveId" clId="{FE9CA47E-3CA5-4541-98CF-E66856EAC599}" dt="2024-10-28T11:16:01.306" v="1442" actId="14100"/>
          <ac:spMkLst>
            <pc:docMk/>
            <pc:sldMk cId="1439142726" sldId="796"/>
            <ac:spMk id="2" creationId="{5C73D1F7-AC01-9968-2C78-9096219D3FE0}"/>
          </ac:spMkLst>
        </pc:spChg>
        <pc:spChg chg="mod">
          <ac:chgData name="ِAwatef B" userId="4c3a533462edbdd8" providerId="LiveId" clId="{FE9CA47E-3CA5-4541-98CF-E66856EAC599}" dt="2024-10-28T11:15:47.346" v="1439" actId="1076"/>
          <ac:spMkLst>
            <pc:docMk/>
            <pc:sldMk cId="1439142726" sldId="796"/>
            <ac:spMk id="3" creationId="{8E920FEA-2D76-62CD-F8E4-C2E2171FF4AB}"/>
          </ac:spMkLst>
        </pc:spChg>
        <pc:spChg chg="del">
          <ac:chgData name="ِAwatef B" userId="4c3a533462edbdd8" providerId="LiveId" clId="{FE9CA47E-3CA5-4541-98CF-E66856EAC599}" dt="2024-10-28T11:15:50.319" v="1441" actId="478"/>
          <ac:spMkLst>
            <pc:docMk/>
            <pc:sldMk cId="1439142726" sldId="796"/>
            <ac:spMk id="7" creationId="{912F43E9-FE66-6150-6316-184ED895AC55}"/>
          </ac:spMkLst>
        </pc:spChg>
        <pc:spChg chg="del">
          <ac:chgData name="ِAwatef B" userId="4c3a533462edbdd8" providerId="LiveId" clId="{FE9CA47E-3CA5-4541-98CF-E66856EAC599}" dt="2024-10-28T11:15:49.005" v="1440" actId="478"/>
          <ac:spMkLst>
            <pc:docMk/>
            <pc:sldMk cId="1439142726" sldId="796"/>
            <ac:spMk id="8" creationId="{6B47B381-3B3B-C72F-FA3B-D6E86C5FDFF0}"/>
          </ac:spMkLst>
        </pc:spChg>
      </pc:sldChg>
      <pc:sldChg chg="modSp add mod modTransition modAnim">
        <pc:chgData name="ِAwatef B" userId="4c3a533462edbdd8" providerId="LiveId" clId="{FE9CA47E-3CA5-4541-98CF-E66856EAC599}" dt="2024-10-30T21:50:41.351" v="1965"/>
        <pc:sldMkLst>
          <pc:docMk/>
          <pc:sldMk cId="3775649986" sldId="797"/>
        </pc:sldMkLst>
        <pc:spChg chg="mod">
          <ac:chgData name="ِAwatef B" userId="4c3a533462edbdd8" providerId="LiveId" clId="{FE9CA47E-3CA5-4541-98CF-E66856EAC599}" dt="2024-10-28T11:17:05.436" v="1452" actId="1076"/>
          <ac:spMkLst>
            <pc:docMk/>
            <pc:sldMk cId="3775649986" sldId="797"/>
            <ac:spMk id="3" creationId="{8E920FEA-2D76-62CD-F8E4-C2E2171FF4AB}"/>
          </ac:spMkLst>
        </pc:spChg>
      </pc:sldChg>
      <pc:sldChg chg="modSp add mod modTransition modAnim">
        <pc:chgData name="ِAwatef B" userId="4c3a533462edbdd8" providerId="LiveId" clId="{FE9CA47E-3CA5-4541-98CF-E66856EAC599}" dt="2024-10-30T21:50:41.351" v="1965"/>
        <pc:sldMkLst>
          <pc:docMk/>
          <pc:sldMk cId="2171021660" sldId="798"/>
        </pc:sldMkLst>
        <pc:spChg chg="mod">
          <ac:chgData name="ِAwatef B" userId="4c3a533462edbdd8" providerId="LiveId" clId="{FE9CA47E-3CA5-4541-98CF-E66856EAC599}" dt="2024-10-28T11:17:45.291" v="1458" actId="20577"/>
          <ac:spMkLst>
            <pc:docMk/>
            <pc:sldMk cId="2171021660" sldId="798"/>
            <ac:spMk id="3" creationId="{8E920FEA-2D76-62CD-F8E4-C2E2171FF4AB}"/>
          </ac:spMkLst>
        </pc:spChg>
      </pc:sldChg>
      <pc:sldChg chg="delSp modSp add mod modTransition delAnim modAnim">
        <pc:chgData name="ِAwatef B" userId="4c3a533462edbdd8" providerId="LiveId" clId="{FE9CA47E-3CA5-4541-98CF-E66856EAC599}" dt="2024-10-30T21:50:41.351" v="1965"/>
        <pc:sldMkLst>
          <pc:docMk/>
          <pc:sldMk cId="1628360170" sldId="799"/>
        </pc:sldMkLst>
        <pc:spChg chg="mod">
          <ac:chgData name="ِAwatef B" userId="4c3a533462edbdd8" providerId="LiveId" clId="{FE9CA47E-3CA5-4541-98CF-E66856EAC599}" dt="2024-10-28T19:15:00.612" v="1584" actId="14100"/>
          <ac:spMkLst>
            <pc:docMk/>
            <pc:sldMk cId="1628360170" sldId="799"/>
            <ac:spMk id="3" creationId="{3502CC09-6263-0353-C292-6EA8A5F09F99}"/>
          </ac:spMkLst>
        </pc:spChg>
        <pc:spChg chg="del">
          <ac:chgData name="ِAwatef B" userId="4c3a533462edbdd8" providerId="LiveId" clId="{FE9CA47E-3CA5-4541-98CF-E66856EAC599}" dt="2024-10-30T20:27:20.468" v="1872" actId="478"/>
          <ac:spMkLst>
            <pc:docMk/>
            <pc:sldMk cId="1628360170" sldId="799"/>
            <ac:spMk id="5" creationId="{7AE190EF-2F92-D49C-DCE3-03AC35E11929}"/>
          </ac:spMkLst>
        </pc:spChg>
        <pc:spChg chg="mod">
          <ac:chgData name="ِAwatef B" userId="4c3a533462edbdd8" providerId="LiveId" clId="{FE9CA47E-3CA5-4541-98CF-E66856EAC599}" dt="2024-10-28T19:15:08.713" v="1586" actId="14100"/>
          <ac:spMkLst>
            <pc:docMk/>
            <pc:sldMk cId="1628360170" sldId="799"/>
            <ac:spMk id="6" creationId="{FD96B289-5F29-06E8-9C32-38F0836D4819}"/>
          </ac:spMkLst>
        </pc:spChg>
        <pc:spChg chg="mod">
          <ac:chgData name="ِAwatef B" userId="4c3a533462edbdd8" providerId="LiveId" clId="{FE9CA47E-3CA5-4541-98CF-E66856EAC599}" dt="2024-10-28T19:15:04.478" v="1585" actId="14100"/>
          <ac:spMkLst>
            <pc:docMk/>
            <pc:sldMk cId="1628360170" sldId="799"/>
            <ac:spMk id="7" creationId="{1B252F3D-77DC-BAB3-C521-933DBF13ED06}"/>
          </ac:spMkLst>
        </pc:spChg>
        <pc:picChg chg="del">
          <ac:chgData name="ِAwatef B" userId="4c3a533462edbdd8" providerId="LiveId" clId="{FE9CA47E-3CA5-4541-98CF-E66856EAC599}" dt="2024-10-30T14:38:05.062" v="1840" actId="478"/>
          <ac:picMkLst>
            <pc:docMk/>
            <pc:sldMk cId="1628360170" sldId="799"/>
            <ac:picMk id="2" creationId="{7FB604E4-EB0B-604D-771A-79EFADBD4AAA}"/>
          </ac:picMkLst>
        </pc:picChg>
      </pc:sldChg>
      <pc:sldChg chg="delSp modSp add mod modTransition modAnim">
        <pc:chgData name="ِAwatef B" userId="4c3a533462edbdd8" providerId="LiveId" clId="{FE9CA47E-3CA5-4541-98CF-E66856EAC599}" dt="2024-10-30T21:50:41.351" v="1965"/>
        <pc:sldMkLst>
          <pc:docMk/>
          <pc:sldMk cId="4104857232" sldId="800"/>
        </pc:sldMkLst>
        <pc:spChg chg="mod">
          <ac:chgData name="ِAwatef B" userId="4c3a533462edbdd8" providerId="LiveId" clId="{FE9CA47E-3CA5-4541-98CF-E66856EAC599}" dt="2024-10-30T14:44:37.525" v="1870" actId="1076"/>
          <ac:spMkLst>
            <pc:docMk/>
            <pc:sldMk cId="4104857232" sldId="800"/>
            <ac:spMk id="3" creationId="{24865C92-B8B8-B423-A881-5E8E66EAD95F}"/>
          </ac:spMkLst>
        </pc:spChg>
        <pc:spChg chg="del">
          <ac:chgData name="ِAwatef B" userId="4c3a533462edbdd8" providerId="LiveId" clId="{FE9CA47E-3CA5-4541-98CF-E66856EAC599}" dt="2024-10-30T20:27:15.538" v="1871" actId="478"/>
          <ac:spMkLst>
            <pc:docMk/>
            <pc:sldMk cId="4104857232" sldId="800"/>
            <ac:spMk id="5" creationId="{4B542D4E-9E2C-59ED-003E-8F8C68F24BDF}"/>
          </ac:spMkLst>
        </pc:spChg>
        <pc:spChg chg="mod">
          <ac:chgData name="ِAwatef B" userId="4c3a533462edbdd8" providerId="LiveId" clId="{FE9CA47E-3CA5-4541-98CF-E66856EAC599}" dt="2024-10-28T19:16:08.277" v="1598" actId="14100"/>
          <ac:spMkLst>
            <pc:docMk/>
            <pc:sldMk cId="4104857232" sldId="800"/>
            <ac:spMk id="6" creationId="{BA76A830-B0DA-66C7-46E0-F284BD4205EC}"/>
          </ac:spMkLst>
        </pc:spChg>
        <pc:spChg chg="mod">
          <ac:chgData name="ِAwatef B" userId="4c3a533462edbdd8" providerId="LiveId" clId="{FE9CA47E-3CA5-4541-98CF-E66856EAC599}" dt="2024-10-28T19:16:11.938" v="1599" actId="14100"/>
          <ac:spMkLst>
            <pc:docMk/>
            <pc:sldMk cId="4104857232" sldId="800"/>
            <ac:spMk id="7" creationId="{763E5F9E-619E-87AB-C2A2-89D4ABFB1027}"/>
          </ac:spMkLst>
        </pc:spChg>
        <pc:spChg chg="mod">
          <ac:chgData name="ِAwatef B" userId="4c3a533462edbdd8" providerId="LiveId" clId="{FE9CA47E-3CA5-4541-98CF-E66856EAC599}" dt="2024-10-30T14:44:28.506" v="1869" actId="1035"/>
          <ac:spMkLst>
            <pc:docMk/>
            <pc:sldMk cId="4104857232" sldId="800"/>
            <ac:spMk id="25" creationId="{8A4812AD-2BB7-2024-6716-318878774874}"/>
          </ac:spMkLst>
        </pc:spChg>
        <pc:picChg chg="mod">
          <ac:chgData name="ِAwatef B" userId="4c3a533462edbdd8" providerId="LiveId" clId="{FE9CA47E-3CA5-4541-98CF-E66856EAC599}" dt="2024-10-30T21:41:45.851" v="1960" actId="1036"/>
          <ac:picMkLst>
            <pc:docMk/>
            <pc:sldMk cId="4104857232" sldId="800"/>
            <ac:picMk id="2" creationId="{583A7318-ED9A-5B73-FFC9-60FA2F39CB4E}"/>
          </ac:picMkLst>
        </pc:picChg>
      </pc:sldChg>
      <pc:sldChg chg="modSp add del mod">
        <pc:chgData name="ِAwatef B" userId="4c3a533462edbdd8" providerId="LiveId" clId="{FE9CA47E-3CA5-4541-98CF-E66856EAC599}" dt="2024-10-28T19:19:06.422" v="1626" actId="47"/>
        <pc:sldMkLst>
          <pc:docMk/>
          <pc:sldMk cId="1766997754" sldId="801"/>
        </pc:sldMkLst>
        <pc:spChg chg="mod">
          <ac:chgData name="ِAwatef B" userId="4c3a533462edbdd8" providerId="LiveId" clId="{FE9CA47E-3CA5-4541-98CF-E66856EAC599}" dt="2024-10-28T19:17:29.100" v="1613" actId="1076"/>
          <ac:spMkLst>
            <pc:docMk/>
            <pc:sldMk cId="1766997754" sldId="801"/>
            <ac:spMk id="3" creationId="{2ABA992C-E0A4-FF6B-FF5E-881ECE561EDA}"/>
          </ac:spMkLst>
        </pc:spChg>
      </pc:sldChg>
      <pc:sldChg chg="delSp modSp add mod modTransition modAnim">
        <pc:chgData name="ِAwatef B" userId="4c3a533462edbdd8" providerId="LiveId" clId="{FE9CA47E-3CA5-4541-98CF-E66856EAC599}" dt="2024-10-30T21:50:41.351" v="1965"/>
        <pc:sldMkLst>
          <pc:docMk/>
          <pc:sldMk cId="3840760382" sldId="802"/>
        </pc:sldMkLst>
        <pc:spChg chg="mod">
          <ac:chgData name="ِAwatef B" userId="4c3a533462edbdd8" providerId="LiveId" clId="{FE9CA47E-3CA5-4541-98CF-E66856EAC599}" dt="2024-10-28T19:19:34.080" v="1633" actId="20577"/>
          <ac:spMkLst>
            <pc:docMk/>
            <pc:sldMk cId="3840760382" sldId="802"/>
            <ac:spMk id="3" creationId="{0873A7B4-3891-13F6-73F9-40B0B3E789DE}"/>
          </ac:spMkLst>
        </pc:spChg>
        <pc:spChg chg="del">
          <ac:chgData name="ِAwatef B" userId="4c3a533462edbdd8" providerId="LiveId" clId="{FE9CA47E-3CA5-4541-98CF-E66856EAC599}" dt="2024-10-30T21:41:53.510" v="1961" actId="478"/>
          <ac:spMkLst>
            <pc:docMk/>
            <pc:sldMk cId="3840760382" sldId="802"/>
            <ac:spMk id="5" creationId="{9D7E627B-44FF-7143-4C99-37F822ADB7C4}"/>
          </ac:spMkLst>
        </pc:spChg>
        <pc:spChg chg="mod">
          <ac:chgData name="ِAwatef B" userId="4c3a533462edbdd8" providerId="LiveId" clId="{FE9CA47E-3CA5-4541-98CF-E66856EAC599}" dt="2024-10-28T19:19:38.176" v="1634" actId="14100"/>
          <ac:spMkLst>
            <pc:docMk/>
            <pc:sldMk cId="3840760382" sldId="802"/>
            <ac:spMk id="25" creationId="{5DC83CA4-8936-28CA-327C-61655AE9ADC2}"/>
          </ac:spMkLst>
        </pc:spChg>
      </pc:sldChg>
      <pc:sldChg chg="delSp modSp add mod modTransition modAnim">
        <pc:chgData name="ِAwatef B" userId="4c3a533462edbdd8" providerId="LiveId" clId="{FE9CA47E-3CA5-4541-98CF-E66856EAC599}" dt="2024-10-30T21:50:41.351" v="1965"/>
        <pc:sldMkLst>
          <pc:docMk/>
          <pc:sldMk cId="4288057082" sldId="803"/>
        </pc:sldMkLst>
        <pc:spChg chg="mod">
          <ac:chgData name="ِAwatef B" userId="4c3a533462edbdd8" providerId="LiveId" clId="{FE9CA47E-3CA5-4541-98CF-E66856EAC599}" dt="2024-10-28T19:21:09.039" v="1662" actId="1076"/>
          <ac:spMkLst>
            <pc:docMk/>
            <pc:sldMk cId="4288057082" sldId="803"/>
            <ac:spMk id="3" creationId="{6AE89802-B994-DB12-68A9-49FDB185C6C3}"/>
          </ac:spMkLst>
        </pc:spChg>
        <pc:spChg chg="del">
          <ac:chgData name="ِAwatef B" userId="4c3a533462edbdd8" providerId="LiveId" clId="{FE9CA47E-3CA5-4541-98CF-E66856EAC599}" dt="2024-10-30T20:34:19.924" v="1878" actId="478"/>
          <ac:spMkLst>
            <pc:docMk/>
            <pc:sldMk cId="4288057082" sldId="803"/>
            <ac:spMk id="5" creationId="{E7720445-A654-F8BB-7D5E-198AC398EFE9}"/>
          </ac:spMkLst>
        </pc:spChg>
      </pc:sldChg>
    </pc:docChg>
  </pc:docChgLst>
  <pc:docChgLst>
    <pc:chgData name="ِAwatef B" userId="4c3a533462edbdd8" providerId="LiveId" clId="{92F20BBA-7B4B-4606-A8D5-0105C2915861}"/>
    <pc:docChg chg="undo custSel addSld delSld modSld sldOrd modSection">
      <pc:chgData name="ِAwatef B" userId="4c3a533462edbdd8" providerId="LiveId" clId="{92F20BBA-7B4B-4606-A8D5-0105C2915861}" dt="2024-09-24T09:41:41.789" v="443" actId="20577"/>
      <pc:docMkLst>
        <pc:docMk/>
      </pc:docMkLst>
      <pc:sldChg chg="del">
        <pc:chgData name="ِAwatef B" userId="4c3a533462edbdd8" providerId="LiveId" clId="{92F20BBA-7B4B-4606-A8D5-0105C2915861}" dt="2024-09-23T10:12:25.845" v="0" actId="47"/>
        <pc:sldMkLst>
          <pc:docMk/>
          <pc:sldMk cId="0" sldId="256"/>
        </pc:sldMkLst>
      </pc:sldChg>
      <pc:sldChg chg="del">
        <pc:chgData name="ِAwatef B" userId="4c3a533462edbdd8" providerId="LiveId" clId="{92F20BBA-7B4B-4606-A8D5-0105C2915861}" dt="2024-09-23T10:12:25.845" v="0" actId="47"/>
        <pc:sldMkLst>
          <pc:docMk/>
          <pc:sldMk cId="0" sldId="303"/>
        </pc:sldMkLst>
      </pc:sldChg>
      <pc:sldChg chg="del">
        <pc:chgData name="ِAwatef B" userId="4c3a533462edbdd8" providerId="LiveId" clId="{92F20BBA-7B4B-4606-A8D5-0105C2915861}" dt="2024-09-24T09:29:31.849" v="402" actId="47"/>
        <pc:sldMkLst>
          <pc:docMk/>
          <pc:sldMk cId="0" sldId="313"/>
        </pc:sldMkLst>
      </pc:sldChg>
      <pc:sldChg chg="addSp delSp modSp add mod delAnim">
        <pc:chgData name="ِAwatef B" userId="4c3a533462edbdd8" providerId="LiveId" clId="{92F20BBA-7B4B-4606-A8D5-0105C2915861}" dt="2024-09-23T13:27:13.184" v="189" actId="14100"/>
        <pc:sldMkLst>
          <pc:docMk/>
          <pc:sldMk cId="1607961907" sldId="352"/>
        </pc:sldMkLst>
        <pc:spChg chg="mod">
          <ac:chgData name="ِAwatef B" userId="4c3a533462edbdd8" providerId="LiveId" clId="{92F20BBA-7B4B-4606-A8D5-0105C2915861}" dt="2024-09-23T13:25:12.553" v="176" actId="1076"/>
          <ac:spMkLst>
            <pc:docMk/>
            <pc:sldMk cId="1607961907" sldId="352"/>
            <ac:spMk id="3" creationId="{CE04FD82-7E99-6E0D-1BE8-9579504DAF2B}"/>
          </ac:spMkLst>
        </pc:spChg>
        <pc:spChg chg="del">
          <ac:chgData name="ِAwatef B" userId="4c3a533462edbdd8" providerId="LiveId" clId="{92F20BBA-7B4B-4606-A8D5-0105C2915861}" dt="2024-09-23T13:26:01.624" v="181" actId="478"/>
          <ac:spMkLst>
            <pc:docMk/>
            <pc:sldMk cId="1607961907" sldId="352"/>
            <ac:spMk id="4" creationId="{6D006AD2-3C56-3D9E-C7C5-5F40E304F47E}"/>
          </ac:spMkLst>
        </pc:spChg>
        <pc:spChg chg="del">
          <ac:chgData name="ِAwatef B" userId="4c3a533462edbdd8" providerId="LiveId" clId="{92F20BBA-7B4B-4606-A8D5-0105C2915861}" dt="2024-09-23T13:26:08.033" v="183" actId="478"/>
          <ac:spMkLst>
            <pc:docMk/>
            <pc:sldMk cId="1607961907" sldId="352"/>
            <ac:spMk id="8" creationId="{3620D0A5-176B-EAD8-BA5B-53AB3048E130}"/>
          </ac:spMkLst>
        </pc:spChg>
        <pc:spChg chg="add mod">
          <ac:chgData name="ِAwatef B" userId="4c3a533462edbdd8" providerId="LiveId" clId="{92F20BBA-7B4B-4606-A8D5-0105C2915861}" dt="2024-09-23T13:27:13.184" v="189" actId="14100"/>
          <ac:spMkLst>
            <pc:docMk/>
            <pc:sldMk cId="1607961907" sldId="352"/>
            <ac:spMk id="9" creationId="{E743C8D8-E4B4-E999-ACA7-AF837DF8AC52}"/>
          </ac:spMkLst>
        </pc:spChg>
        <pc:spChg chg="add mod">
          <ac:chgData name="ِAwatef B" userId="4c3a533462edbdd8" providerId="LiveId" clId="{92F20BBA-7B4B-4606-A8D5-0105C2915861}" dt="2024-09-23T13:27:13.184" v="189" actId="14100"/>
          <ac:spMkLst>
            <pc:docMk/>
            <pc:sldMk cId="1607961907" sldId="352"/>
            <ac:spMk id="10" creationId="{A94FFB68-9AC8-C5B7-2328-A7A8950ED5FD}"/>
          </ac:spMkLst>
        </pc:spChg>
        <pc:spChg chg="mod">
          <ac:chgData name="ِAwatef B" userId="4c3a533462edbdd8" providerId="LiveId" clId="{92F20BBA-7B4B-4606-A8D5-0105C2915861}" dt="2024-09-23T13:26:58.936" v="187" actId="14100"/>
          <ac:spMkLst>
            <pc:docMk/>
            <pc:sldMk cId="1607961907" sldId="352"/>
            <ac:spMk id="25" creationId="{2BC869EB-5623-4AA1-9123-4AF9DF916049}"/>
          </ac:spMkLst>
        </pc:spChg>
        <pc:graphicFrameChg chg="modGraphic">
          <ac:chgData name="ِAwatef B" userId="4c3a533462edbdd8" providerId="LiveId" clId="{92F20BBA-7B4B-4606-A8D5-0105C2915861}" dt="2024-09-23T13:25:45.409" v="180" actId="2084"/>
          <ac:graphicFrameMkLst>
            <pc:docMk/>
            <pc:sldMk cId="1607961907" sldId="352"/>
            <ac:graphicFrameMk id="5" creationId="{29B58EF9-2AFF-D0E0-B7A4-F1A206D860E8}"/>
          </ac:graphicFrameMkLst>
        </pc:graphicFrameChg>
        <pc:picChg chg="del">
          <ac:chgData name="ِAwatef B" userId="4c3a533462edbdd8" providerId="LiveId" clId="{92F20BBA-7B4B-4606-A8D5-0105C2915861}" dt="2024-09-23T13:26:20.765" v="184" actId="478"/>
          <ac:picMkLst>
            <pc:docMk/>
            <pc:sldMk cId="1607961907" sldId="352"/>
            <ac:picMk id="2" creationId="{55CD1180-4C62-EDA2-42A3-AF92F9FA68DE}"/>
          </ac:picMkLst>
        </pc:picChg>
        <pc:picChg chg="del">
          <ac:chgData name="ِAwatef B" userId="4c3a533462edbdd8" providerId="LiveId" clId="{92F20BBA-7B4B-4606-A8D5-0105C2915861}" dt="2024-09-23T13:26:04.818" v="182" actId="478"/>
          <ac:picMkLst>
            <pc:docMk/>
            <pc:sldMk cId="1607961907" sldId="352"/>
            <ac:picMk id="6" creationId="{92B50975-B914-EC61-0B0E-E2AEAA40D72E}"/>
          </ac:picMkLst>
        </pc:picChg>
        <pc:picChg chg="add mod">
          <ac:chgData name="ِAwatef B" userId="4c3a533462edbdd8" providerId="LiveId" clId="{92F20BBA-7B4B-4606-A8D5-0105C2915861}" dt="2024-09-23T13:26:52.745" v="186" actId="1076"/>
          <ac:picMkLst>
            <pc:docMk/>
            <pc:sldMk cId="1607961907" sldId="352"/>
            <ac:picMk id="7" creationId="{501FDFC5-F20F-8710-CE34-45814F08C7C6}"/>
          </ac:picMkLst>
        </pc:picChg>
      </pc:sldChg>
      <pc:sldChg chg="modSp mod">
        <pc:chgData name="ِAwatef B" userId="4c3a533462edbdd8" providerId="LiveId" clId="{92F20BBA-7B4B-4606-A8D5-0105C2915861}" dt="2024-09-24T09:41:41.789" v="443" actId="20577"/>
        <pc:sldMkLst>
          <pc:docMk/>
          <pc:sldMk cId="3146013342" sldId="354"/>
        </pc:sldMkLst>
        <pc:graphicFrameChg chg="modGraphic">
          <ac:chgData name="ِAwatef B" userId="4c3a533462edbdd8" providerId="LiveId" clId="{92F20BBA-7B4B-4606-A8D5-0105C2915861}" dt="2024-09-24T09:41:41.789" v="443" actId="20577"/>
          <ac:graphicFrameMkLst>
            <pc:docMk/>
            <pc:sldMk cId="3146013342" sldId="354"/>
            <ac:graphicFrameMk id="5" creationId="{1330DD9E-0294-95BF-F1A0-0E79A5C8614E}"/>
          </ac:graphicFrameMkLst>
        </pc:graphicFrameChg>
      </pc:sldChg>
      <pc:sldChg chg="delSp add del mod">
        <pc:chgData name="ِAwatef B" userId="4c3a533462edbdd8" providerId="LiveId" clId="{92F20BBA-7B4B-4606-A8D5-0105C2915861}" dt="2024-09-23T13:43:30.975" v="398" actId="47"/>
        <pc:sldMkLst>
          <pc:docMk/>
          <pc:sldMk cId="642189775" sldId="358"/>
        </pc:sldMkLst>
        <pc:picChg chg="del">
          <ac:chgData name="ِAwatef B" userId="4c3a533462edbdd8" providerId="LiveId" clId="{92F20BBA-7B4B-4606-A8D5-0105C2915861}" dt="2024-09-23T13:43:25.287" v="397" actId="478"/>
          <ac:picMkLst>
            <pc:docMk/>
            <pc:sldMk cId="642189775" sldId="358"/>
            <ac:picMk id="2" creationId="{55CD1180-4C62-EDA2-42A3-AF92F9FA68DE}"/>
          </ac:picMkLst>
        </pc:picChg>
      </pc:sldChg>
      <pc:sldChg chg="addSp delSp modSp add del mod">
        <pc:chgData name="ِAwatef B" userId="4c3a533462edbdd8" providerId="LiveId" clId="{92F20BBA-7B4B-4606-A8D5-0105C2915861}" dt="2024-09-23T13:43:45.450" v="401" actId="47"/>
        <pc:sldMkLst>
          <pc:docMk/>
          <pc:sldMk cId="3931972892" sldId="359"/>
        </pc:sldMkLst>
        <pc:spChg chg="del">
          <ac:chgData name="ِAwatef B" userId="4c3a533462edbdd8" providerId="LiveId" clId="{92F20BBA-7B4B-4606-A8D5-0105C2915861}" dt="2024-09-23T13:42:35.928" v="394" actId="478"/>
          <ac:spMkLst>
            <pc:docMk/>
            <pc:sldMk cId="3931972892" sldId="359"/>
            <ac:spMk id="4" creationId="{6D006AD2-3C56-3D9E-C7C5-5F40E304F47E}"/>
          </ac:spMkLst>
        </pc:spChg>
        <pc:spChg chg="add mod">
          <ac:chgData name="ِAwatef B" userId="4c3a533462edbdd8" providerId="LiveId" clId="{92F20BBA-7B4B-4606-A8D5-0105C2915861}" dt="2024-09-23T13:42:37.020" v="395"/>
          <ac:spMkLst>
            <pc:docMk/>
            <pc:sldMk cId="3931972892" sldId="359"/>
            <ac:spMk id="6" creationId="{ED75C9A9-68B4-ADA0-BEDA-871EB2B7EAF7}"/>
          </ac:spMkLst>
        </pc:spChg>
        <pc:picChg chg="del">
          <ac:chgData name="ِAwatef B" userId="4c3a533462edbdd8" providerId="LiveId" clId="{92F20BBA-7B4B-4606-A8D5-0105C2915861}" dt="2024-09-23T13:42:35.928" v="394" actId="478"/>
          <ac:picMkLst>
            <pc:docMk/>
            <pc:sldMk cId="3931972892" sldId="359"/>
            <ac:picMk id="2" creationId="{55CD1180-4C62-EDA2-42A3-AF92F9FA68DE}"/>
          </ac:picMkLst>
        </pc:picChg>
        <pc:picChg chg="add mod">
          <ac:chgData name="ِAwatef B" userId="4c3a533462edbdd8" providerId="LiveId" clId="{92F20BBA-7B4B-4606-A8D5-0105C2915861}" dt="2024-09-23T13:42:37.020" v="395"/>
          <ac:picMkLst>
            <pc:docMk/>
            <pc:sldMk cId="3931972892" sldId="359"/>
            <ac:picMk id="7" creationId="{505CF822-82C0-DD94-D944-F8735529CD08}"/>
          </ac:picMkLst>
        </pc:picChg>
      </pc:sldChg>
      <pc:sldChg chg="addSp delSp modSp add mod">
        <pc:chgData name="ِAwatef B" userId="4c3a533462edbdd8" providerId="LiveId" clId="{92F20BBA-7B4B-4606-A8D5-0105C2915861}" dt="2024-09-23T13:41:57.929" v="390" actId="1037"/>
        <pc:sldMkLst>
          <pc:docMk/>
          <pc:sldMk cId="1787478300" sldId="360"/>
        </pc:sldMkLst>
        <pc:spChg chg="del">
          <ac:chgData name="ِAwatef B" userId="4c3a533462edbdd8" providerId="LiveId" clId="{92F20BBA-7B4B-4606-A8D5-0105C2915861}" dt="2024-09-23T13:41:54.868" v="383" actId="478"/>
          <ac:spMkLst>
            <pc:docMk/>
            <pc:sldMk cId="1787478300" sldId="360"/>
            <ac:spMk id="4" creationId="{6D006AD2-3C56-3D9E-C7C5-5F40E304F47E}"/>
          </ac:spMkLst>
        </pc:spChg>
        <pc:spChg chg="add mod">
          <ac:chgData name="ِAwatef B" userId="4c3a533462edbdd8" providerId="LiveId" clId="{92F20BBA-7B4B-4606-A8D5-0105C2915861}" dt="2024-09-23T13:41:57.929" v="390" actId="1037"/>
          <ac:spMkLst>
            <pc:docMk/>
            <pc:sldMk cId="1787478300" sldId="360"/>
            <ac:spMk id="6" creationId="{0661DC37-D9C7-07E1-B8CE-8FDD06AAAA4F}"/>
          </ac:spMkLst>
        </pc:spChg>
        <pc:picChg chg="del">
          <ac:chgData name="ِAwatef B" userId="4c3a533462edbdd8" providerId="LiveId" clId="{92F20BBA-7B4B-4606-A8D5-0105C2915861}" dt="2024-09-23T13:41:54.868" v="383" actId="478"/>
          <ac:picMkLst>
            <pc:docMk/>
            <pc:sldMk cId="1787478300" sldId="360"/>
            <ac:picMk id="2" creationId="{55CD1180-4C62-EDA2-42A3-AF92F9FA68DE}"/>
          </ac:picMkLst>
        </pc:picChg>
        <pc:picChg chg="add mod">
          <ac:chgData name="ِAwatef B" userId="4c3a533462edbdd8" providerId="LiveId" clId="{92F20BBA-7B4B-4606-A8D5-0105C2915861}" dt="2024-09-23T13:41:57.929" v="390" actId="1037"/>
          <ac:picMkLst>
            <pc:docMk/>
            <pc:sldMk cId="1787478300" sldId="360"/>
            <ac:picMk id="7" creationId="{039DE807-5823-6CB8-41E8-CAB57D18F1D8}"/>
          </ac:picMkLst>
        </pc:picChg>
      </pc:sldChg>
      <pc:sldChg chg="addSp delSp modSp add mod">
        <pc:chgData name="ِAwatef B" userId="4c3a533462edbdd8" providerId="LiveId" clId="{92F20BBA-7B4B-4606-A8D5-0105C2915861}" dt="2024-09-23T13:41:47.365" v="382" actId="1037"/>
        <pc:sldMkLst>
          <pc:docMk/>
          <pc:sldMk cId="2908207552" sldId="361"/>
        </pc:sldMkLst>
        <pc:spChg chg="del">
          <ac:chgData name="ِAwatef B" userId="4c3a533462edbdd8" providerId="LiveId" clId="{92F20BBA-7B4B-4606-A8D5-0105C2915861}" dt="2024-09-23T13:41:43.579" v="369" actId="478"/>
          <ac:spMkLst>
            <pc:docMk/>
            <pc:sldMk cId="2908207552" sldId="361"/>
            <ac:spMk id="4" creationId="{6D006AD2-3C56-3D9E-C7C5-5F40E304F47E}"/>
          </ac:spMkLst>
        </pc:spChg>
        <pc:spChg chg="add mod">
          <ac:chgData name="ِAwatef B" userId="4c3a533462edbdd8" providerId="LiveId" clId="{92F20BBA-7B4B-4606-A8D5-0105C2915861}" dt="2024-09-23T13:41:47.365" v="382" actId="1037"/>
          <ac:spMkLst>
            <pc:docMk/>
            <pc:sldMk cId="2908207552" sldId="361"/>
            <ac:spMk id="6" creationId="{3DCD20EF-D312-B2D4-02D8-308F036890D3}"/>
          </ac:spMkLst>
        </pc:spChg>
        <pc:picChg chg="del">
          <ac:chgData name="ِAwatef B" userId="4c3a533462edbdd8" providerId="LiveId" clId="{92F20BBA-7B4B-4606-A8D5-0105C2915861}" dt="2024-09-23T13:41:43.579" v="369" actId="478"/>
          <ac:picMkLst>
            <pc:docMk/>
            <pc:sldMk cId="2908207552" sldId="361"/>
            <ac:picMk id="2" creationId="{55CD1180-4C62-EDA2-42A3-AF92F9FA68DE}"/>
          </ac:picMkLst>
        </pc:picChg>
        <pc:picChg chg="add mod">
          <ac:chgData name="ِAwatef B" userId="4c3a533462edbdd8" providerId="LiveId" clId="{92F20BBA-7B4B-4606-A8D5-0105C2915861}" dt="2024-09-23T13:41:47.365" v="382" actId="1037"/>
          <ac:picMkLst>
            <pc:docMk/>
            <pc:sldMk cId="2908207552" sldId="361"/>
            <ac:picMk id="7" creationId="{C36C9454-D074-DCC1-8512-29B960963D57}"/>
          </ac:picMkLst>
        </pc:picChg>
      </pc:sldChg>
      <pc:sldChg chg="addSp delSp modSp add mod delAnim">
        <pc:chgData name="ِAwatef B" userId="4c3a533462edbdd8" providerId="LiveId" clId="{92F20BBA-7B4B-4606-A8D5-0105C2915861}" dt="2024-09-23T13:29:47.426" v="221" actId="207"/>
        <pc:sldMkLst>
          <pc:docMk/>
          <pc:sldMk cId="262146262" sldId="362"/>
        </pc:sldMkLst>
        <pc:spChg chg="mod">
          <ac:chgData name="ِAwatef B" userId="4c3a533462edbdd8" providerId="LiveId" clId="{92F20BBA-7B4B-4606-A8D5-0105C2915861}" dt="2024-09-23T13:29:11.057" v="201" actId="20577"/>
          <ac:spMkLst>
            <pc:docMk/>
            <pc:sldMk cId="262146262" sldId="362"/>
            <ac:spMk id="3" creationId="{70F75F27-B2D6-1E8C-0343-59290A77624D}"/>
          </ac:spMkLst>
        </pc:spChg>
        <pc:spChg chg="mod">
          <ac:chgData name="ِAwatef B" userId="4c3a533462edbdd8" providerId="LiveId" clId="{92F20BBA-7B4B-4606-A8D5-0105C2915861}" dt="2024-09-23T13:29:47.426" v="221" actId="207"/>
          <ac:spMkLst>
            <pc:docMk/>
            <pc:sldMk cId="262146262" sldId="362"/>
            <ac:spMk id="4" creationId="{6D006AD2-3C56-3D9E-C7C5-5F40E304F47E}"/>
          </ac:spMkLst>
        </pc:spChg>
        <pc:spChg chg="del">
          <ac:chgData name="ِAwatef B" userId="4c3a533462edbdd8" providerId="LiveId" clId="{92F20BBA-7B4B-4606-A8D5-0105C2915861}" dt="2024-09-23T13:29:15.403" v="203" actId="478"/>
          <ac:spMkLst>
            <pc:docMk/>
            <pc:sldMk cId="262146262" sldId="362"/>
            <ac:spMk id="8" creationId="{3620D0A5-176B-EAD8-BA5B-53AB3048E130}"/>
          </ac:spMkLst>
        </pc:spChg>
        <pc:picChg chg="del">
          <ac:chgData name="ِAwatef B" userId="4c3a533462edbdd8" providerId="LiveId" clId="{92F20BBA-7B4B-4606-A8D5-0105C2915861}" dt="2024-09-23T13:28:18.433" v="190" actId="478"/>
          <ac:picMkLst>
            <pc:docMk/>
            <pc:sldMk cId="262146262" sldId="362"/>
            <ac:picMk id="2" creationId="{55CD1180-4C62-EDA2-42A3-AF92F9FA68DE}"/>
          </ac:picMkLst>
        </pc:picChg>
        <pc:picChg chg="del">
          <ac:chgData name="ِAwatef B" userId="4c3a533462edbdd8" providerId="LiveId" clId="{92F20BBA-7B4B-4606-A8D5-0105C2915861}" dt="2024-09-23T13:29:13.002" v="202" actId="478"/>
          <ac:picMkLst>
            <pc:docMk/>
            <pc:sldMk cId="262146262" sldId="362"/>
            <ac:picMk id="5" creationId="{9D455C36-1DD9-53B7-6882-948306B26056}"/>
          </ac:picMkLst>
        </pc:picChg>
        <pc:picChg chg="add mod">
          <ac:chgData name="ِAwatef B" userId="4c3a533462edbdd8" providerId="LiveId" clId="{92F20BBA-7B4B-4606-A8D5-0105C2915861}" dt="2024-09-23T13:28:19.201" v="191"/>
          <ac:picMkLst>
            <pc:docMk/>
            <pc:sldMk cId="262146262" sldId="362"/>
            <ac:picMk id="6" creationId="{BA002721-4C1C-0217-4DC0-AC43AAD12A88}"/>
          </ac:picMkLst>
        </pc:picChg>
      </pc:sldChg>
      <pc:sldChg chg="addSp delSp modSp add mod">
        <pc:chgData name="ِAwatef B" userId="4c3a533462edbdd8" providerId="LiveId" clId="{92F20BBA-7B4B-4606-A8D5-0105C2915861}" dt="2024-09-23T13:41:37.830" v="368"/>
        <pc:sldMkLst>
          <pc:docMk/>
          <pc:sldMk cId="3846921606" sldId="363"/>
        </pc:sldMkLst>
        <pc:spChg chg="del">
          <ac:chgData name="ِAwatef B" userId="4c3a533462edbdd8" providerId="LiveId" clId="{92F20BBA-7B4B-4606-A8D5-0105C2915861}" dt="2024-09-23T13:41:37.152" v="367" actId="478"/>
          <ac:spMkLst>
            <pc:docMk/>
            <pc:sldMk cId="3846921606" sldId="363"/>
            <ac:spMk id="4" creationId="{6D006AD2-3C56-3D9E-C7C5-5F40E304F47E}"/>
          </ac:spMkLst>
        </pc:spChg>
        <pc:spChg chg="add mod">
          <ac:chgData name="ِAwatef B" userId="4c3a533462edbdd8" providerId="LiveId" clId="{92F20BBA-7B4B-4606-A8D5-0105C2915861}" dt="2024-09-23T13:41:37.830" v="368"/>
          <ac:spMkLst>
            <pc:docMk/>
            <pc:sldMk cId="3846921606" sldId="363"/>
            <ac:spMk id="6" creationId="{3891A759-4DAC-37BB-5030-52823F95B0D1}"/>
          </ac:spMkLst>
        </pc:spChg>
        <pc:picChg chg="del">
          <ac:chgData name="ِAwatef B" userId="4c3a533462edbdd8" providerId="LiveId" clId="{92F20BBA-7B4B-4606-A8D5-0105C2915861}" dt="2024-09-23T13:41:37.152" v="367" actId="478"/>
          <ac:picMkLst>
            <pc:docMk/>
            <pc:sldMk cId="3846921606" sldId="363"/>
            <ac:picMk id="2" creationId="{55CD1180-4C62-EDA2-42A3-AF92F9FA68DE}"/>
          </ac:picMkLst>
        </pc:picChg>
        <pc:picChg chg="add mod">
          <ac:chgData name="ِAwatef B" userId="4c3a533462edbdd8" providerId="LiveId" clId="{92F20BBA-7B4B-4606-A8D5-0105C2915861}" dt="2024-09-23T13:41:37.830" v="368"/>
          <ac:picMkLst>
            <pc:docMk/>
            <pc:sldMk cId="3846921606" sldId="363"/>
            <ac:picMk id="7" creationId="{2C41E0BE-CFF9-87D7-8D30-90BA96132982}"/>
          </ac:picMkLst>
        </pc:picChg>
      </pc:sldChg>
      <pc:sldChg chg="addSp delSp modSp add mod">
        <pc:chgData name="ِAwatef B" userId="4c3a533462edbdd8" providerId="LiveId" clId="{92F20BBA-7B4B-4606-A8D5-0105C2915861}" dt="2024-09-23T13:41:31.600" v="366"/>
        <pc:sldMkLst>
          <pc:docMk/>
          <pc:sldMk cId="3579105457" sldId="364"/>
        </pc:sldMkLst>
        <pc:spChg chg="del">
          <ac:chgData name="ِAwatef B" userId="4c3a533462edbdd8" providerId="LiveId" clId="{92F20BBA-7B4B-4606-A8D5-0105C2915861}" dt="2024-09-23T13:41:30.986" v="365" actId="478"/>
          <ac:spMkLst>
            <pc:docMk/>
            <pc:sldMk cId="3579105457" sldId="364"/>
            <ac:spMk id="4" creationId="{6D006AD2-3C56-3D9E-C7C5-5F40E304F47E}"/>
          </ac:spMkLst>
        </pc:spChg>
        <pc:spChg chg="add mod">
          <ac:chgData name="ِAwatef B" userId="4c3a533462edbdd8" providerId="LiveId" clId="{92F20BBA-7B4B-4606-A8D5-0105C2915861}" dt="2024-09-23T13:41:31.600" v="366"/>
          <ac:spMkLst>
            <pc:docMk/>
            <pc:sldMk cId="3579105457" sldId="364"/>
            <ac:spMk id="6" creationId="{9F13DBDE-D011-8A90-FED2-029A113718A1}"/>
          </ac:spMkLst>
        </pc:spChg>
        <pc:picChg chg="del">
          <ac:chgData name="ِAwatef B" userId="4c3a533462edbdd8" providerId="LiveId" clId="{92F20BBA-7B4B-4606-A8D5-0105C2915861}" dt="2024-09-23T13:41:30.986" v="365" actId="478"/>
          <ac:picMkLst>
            <pc:docMk/>
            <pc:sldMk cId="3579105457" sldId="364"/>
            <ac:picMk id="2" creationId="{55CD1180-4C62-EDA2-42A3-AF92F9FA68DE}"/>
          </ac:picMkLst>
        </pc:picChg>
        <pc:picChg chg="add mod">
          <ac:chgData name="ِAwatef B" userId="4c3a533462edbdd8" providerId="LiveId" clId="{92F20BBA-7B4B-4606-A8D5-0105C2915861}" dt="2024-09-23T13:41:31.600" v="366"/>
          <ac:picMkLst>
            <pc:docMk/>
            <pc:sldMk cId="3579105457" sldId="364"/>
            <ac:picMk id="7" creationId="{6CB04DA3-5384-F9EB-6A11-6588C81C3807}"/>
          </ac:picMkLst>
        </pc:picChg>
      </pc:sldChg>
      <pc:sldChg chg="addSp delSp modSp add mod delAnim modNotesTx">
        <pc:chgData name="ِAwatef B" userId="4c3a533462edbdd8" providerId="LiveId" clId="{92F20BBA-7B4B-4606-A8D5-0105C2915861}" dt="2024-09-23T13:37:00.585" v="277" actId="478"/>
        <pc:sldMkLst>
          <pc:docMk/>
          <pc:sldMk cId="1744593742" sldId="365"/>
        </pc:sldMkLst>
        <pc:spChg chg="mod">
          <ac:chgData name="ِAwatef B" userId="4c3a533462edbdd8" providerId="LiveId" clId="{92F20BBA-7B4B-4606-A8D5-0105C2915861}" dt="2024-09-23T13:36:56.502" v="276" actId="1037"/>
          <ac:spMkLst>
            <pc:docMk/>
            <pc:sldMk cId="1744593742" sldId="365"/>
            <ac:spMk id="3" creationId="{F6EF9F2B-6EF1-D19F-3329-99A32E814574}"/>
          </ac:spMkLst>
        </pc:spChg>
        <pc:spChg chg="del">
          <ac:chgData name="ِAwatef B" userId="4c3a533462edbdd8" providerId="LiveId" clId="{92F20BBA-7B4B-4606-A8D5-0105C2915861}" dt="2024-09-23T13:34:35.585" v="250" actId="478"/>
          <ac:spMkLst>
            <pc:docMk/>
            <pc:sldMk cId="1744593742" sldId="365"/>
            <ac:spMk id="4" creationId="{6D006AD2-3C56-3D9E-C7C5-5F40E304F47E}"/>
          </ac:spMkLst>
        </pc:spChg>
        <pc:spChg chg="add mod">
          <ac:chgData name="ِAwatef B" userId="4c3a533462edbdd8" providerId="LiveId" clId="{92F20BBA-7B4B-4606-A8D5-0105C2915861}" dt="2024-09-23T13:34:36.402" v="251"/>
          <ac:spMkLst>
            <pc:docMk/>
            <pc:sldMk cId="1744593742" sldId="365"/>
            <ac:spMk id="5" creationId="{2D52E64C-B591-51A9-6417-69B040E04070}"/>
          </ac:spMkLst>
        </pc:spChg>
        <pc:spChg chg="del">
          <ac:chgData name="ِAwatef B" userId="4c3a533462edbdd8" providerId="LiveId" clId="{92F20BBA-7B4B-4606-A8D5-0105C2915861}" dt="2024-09-23T13:37:00.585" v="277" actId="478"/>
          <ac:spMkLst>
            <pc:docMk/>
            <pc:sldMk cId="1744593742" sldId="365"/>
            <ac:spMk id="8" creationId="{3620D0A5-176B-EAD8-BA5B-53AB3048E130}"/>
          </ac:spMkLst>
        </pc:spChg>
        <pc:picChg chg="del">
          <ac:chgData name="ِAwatef B" userId="4c3a533462edbdd8" providerId="LiveId" clId="{92F20BBA-7B4B-4606-A8D5-0105C2915861}" dt="2024-09-23T13:34:35.585" v="250" actId="478"/>
          <ac:picMkLst>
            <pc:docMk/>
            <pc:sldMk cId="1744593742" sldId="365"/>
            <ac:picMk id="2" creationId="{55CD1180-4C62-EDA2-42A3-AF92F9FA68DE}"/>
          </ac:picMkLst>
        </pc:picChg>
        <pc:picChg chg="del">
          <ac:chgData name="ِAwatef B" userId="4c3a533462edbdd8" providerId="LiveId" clId="{92F20BBA-7B4B-4606-A8D5-0105C2915861}" dt="2024-09-23T13:36:39.549" v="258" actId="478"/>
          <ac:picMkLst>
            <pc:docMk/>
            <pc:sldMk cId="1744593742" sldId="365"/>
            <ac:picMk id="6" creationId="{460CFB4E-E185-CCBE-B61F-9D6C6E0567B3}"/>
          </ac:picMkLst>
        </pc:picChg>
        <pc:picChg chg="add mod">
          <ac:chgData name="ِAwatef B" userId="4c3a533462edbdd8" providerId="LiveId" clId="{92F20BBA-7B4B-4606-A8D5-0105C2915861}" dt="2024-09-23T13:34:36.402" v="251"/>
          <ac:picMkLst>
            <pc:docMk/>
            <pc:sldMk cId="1744593742" sldId="365"/>
            <ac:picMk id="7" creationId="{C9D6EFBE-86D1-F389-3793-81C7B1605B17}"/>
          </ac:picMkLst>
        </pc:picChg>
      </pc:sldChg>
      <pc:sldChg chg="addSp delSp modSp add mod delAnim modNotesTx">
        <pc:chgData name="ِAwatef B" userId="4c3a533462edbdd8" providerId="LiveId" clId="{92F20BBA-7B4B-4606-A8D5-0105C2915861}" dt="2024-09-23T13:33:38.889" v="247" actId="255"/>
        <pc:sldMkLst>
          <pc:docMk/>
          <pc:sldMk cId="585648859" sldId="366"/>
        </pc:sldMkLst>
        <pc:spChg chg="mod">
          <ac:chgData name="ِAwatef B" userId="4c3a533462edbdd8" providerId="LiveId" clId="{92F20BBA-7B4B-4606-A8D5-0105C2915861}" dt="2024-09-23T13:33:38.889" v="247" actId="255"/>
          <ac:spMkLst>
            <pc:docMk/>
            <pc:sldMk cId="585648859" sldId="366"/>
            <ac:spMk id="3" creationId="{C8D40486-4EFE-5E6B-4682-0D224E9AE658}"/>
          </ac:spMkLst>
        </pc:spChg>
        <pc:spChg chg="del">
          <ac:chgData name="ِAwatef B" userId="4c3a533462edbdd8" providerId="LiveId" clId="{92F20BBA-7B4B-4606-A8D5-0105C2915861}" dt="2024-09-23T13:30:06.785" v="222" actId="478"/>
          <ac:spMkLst>
            <pc:docMk/>
            <pc:sldMk cId="585648859" sldId="366"/>
            <ac:spMk id="4" creationId="{6D006AD2-3C56-3D9E-C7C5-5F40E304F47E}"/>
          </ac:spMkLst>
        </pc:spChg>
        <pc:spChg chg="add mod">
          <ac:chgData name="ِAwatef B" userId="4c3a533462edbdd8" providerId="LiveId" clId="{92F20BBA-7B4B-4606-A8D5-0105C2915861}" dt="2024-09-23T13:30:10.564" v="229" actId="1036"/>
          <ac:spMkLst>
            <pc:docMk/>
            <pc:sldMk cId="585648859" sldId="366"/>
            <ac:spMk id="6" creationId="{0C26DB99-5F58-1B5A-E417-3C58D3659D47}"/>
          </ac:spMkLst>
        </pc:spChg>
        <pc:spChg chg="del">
          <ac:chgData name="ِAwatef B" userId="4c3a533462edbdd8" providerId="LiveId" clId="{92F20BBA-7B4B-4606-A8D5-0105C2915861}" dt="2024-09-23T13:33:01.638" v="239" actId="478"/>
          <ac:spMkLst>
            <pc:docMk/>
            <pc:sldMk cId="585648859" sldId="366"/>
            <ac:spMk id="8" creationId="{3620D0A5-176B-EAD8-BA5B-53AB3048E130}"/>
          </ac:spMkLst>
        </pc:spChg>
        <pc:picChg chg="del">
          <ac:chgData name="ِAwatef B" userId="4c3a533462edbdd8" providerId="LiveId" clId="{92F20BBA-7B4B-4606-A8D5-0105C2915861}" dt="2024-09-23T13:30:06.785" v="222" actId="478"/>
          <ac:picMkLst>
            <pc:docMk/>
            <pc:sldMk cId="585648859" sldId="366"/>
            <ac:picMk id="2" creationId="{55CD1180-4C62-EDA2-42A3-AF92F9FA68DE}"/>
          </ac:picMkLst>
        </pc:picChg>
        <pc:picChg chg="del">
          <ac:chgData name="ِAwatef B" userId="4c3a533462edbdd8" providerId="LiveId" clId="{92F20BBA-7B4B-4606-A8D5-0105C2915861}" dt="2024-09-23T13:33:04.278" v="240" actId="478"/>
          <ac:picMkLst>
            <pc:docMk/>
            <pc:sldMk cId="585648859" sldId="366"/>
            <ac:picMk id="5" creationId="{EDFCF12E-1BFF-21DD-956B-1E9A112D1AC5}"/>
          </ac:picMkLst>
        </pc:picChg>
        <pc:picChg chg="add mod">
          <ac:chgData name="ِAwatef B" userId="4c3a533462edbdd8" providerId="LiveId" clId="{92F20BBA-7B4B-4606-A8D5-0105C2915861}" dt="2024-09-23T13:30:10.564" v="229" actId="1036"/>
          <ac:picMkLst>
            <pc:docMk/>
            <pc:sldMk cId="585648859" sldId="366"/>
            <ac:picMk id="7" creationId="{70DC14E3-6D94-2F32-DA8E-86189418A6B9}"/>
          </ac:picMkLst>
        </pc:picChg>
      </pc:sldChg>
      <pc:sldChg chg="addSp delSp modSp add mod">
        <pc:chgData name="ِAwatef B" userId="4c3a533462edbdd8" providerId="LiveId" clId="{92F20BBA-7B4B-4606-A8D5-0105C2915861}" dt="2024-09-23T13:34:21.646" v="249"/>
        <pc:sldMkLst>
          <pc:docMk/>
          <pc:sldMk cId="1829833019" sldId="367"/>
        </pc:sldMkLst>
        <pc:spChg chg="del">
          <ac:chgData name="ِAwatef B" userId="4c3a533462edbdd8" providerId="LiveId" clId="{92F20BBA-7B4B-4606-A8D5-0105C2915861}" dt="2024-09-23T13:34:20.880" v="248" actId="478"/>
          <ac:spMkLst>
            <pc:docMk/>
            <pc:sldMk cId="1829833019" sldId="367"/>
            <ac:spMk id="4" creationId="{6D006AD2-3C56-3D9E-C7C5-5F40E304F47E}"/>
          </ac:spMkLst>
        </pc:spChg>
        <pc:spChg chg="add mod">
          <ac:chgData name="ِAwatef B" userId="4c3a533462edbdd8" providerId="LiveId" clId="{92F20BBA-7B4B-4606-A8D5-0105C2915861}" dt="2024-09-23T13:34:21.646" v="249"/>
          <ac:spMkLst>
            <pc:docMk/>
            <pc:sldMk cId="1829833019" sldId="367"/>
            <ac:spMk id="6" creationId="{E1478BB7-2546-563D-17E2-5657EEE3E4BB}"/>
          </ac:spMkLst>
        </pc:spChg>
        <pc:picChg chg="del">
          <ac:chgData name="ِAwatef B" userId="4c3a533462edbdd8" providerId="LiveId" clId="{92F20BBA-7B4B-4606-A8D5-0105C2915861}" dt="2024-09-23T13:34:20.880" v="248" actId="478"/>
          <ac:picMkLst>
            <pc:docMk/>
            <pc:sldMk cId="1829833019" sldId="367"/>
            <ac:picMk id="2" creationId="{55CD1180-4C62-EDA2-42A3-AF92F9FA68DE}"/>
          </ac:picMkLst>
        </pc:picChg>
        <pc:picChg chg="add mod">
          <ac:chgData name="ِAwatef B" userId="4c3a533462edbdd8" providerId="LiveId" clId="{92F20BBA-7B4B-4606-A8D5-0105C2915861}" dt="2024-09-23T13:34:21.646" v="249"/>
          <ac:picMkLst>
            <pc:docMk/>
            <pc:sldMk cId="1829833019" sldId="367"/>
            <ac:picMk id="7" creationId="{DF8547B5-34BE-4221-C6AC-2D899E2A5BEE}"/>
          </ac:picMkLst>
        </pc:picChg>
      </pc:sldChg>
      <pc:sldChg chg="addSp delSp modSp add mod">
        <pc:chgData name="ِAwatef B" userId="4c3a533462edbdd8" providerId="LiveId" clId="{92F20BBA-7B4B-4606-A8D5-0105C2915861}" dt="2024-09-23T13:41:24.635" v="364"/>
        <pc:sldMkLst>
          <pc:docMk/>
          <pc:sldMk cId="2002947484" sldId="368"/>
        </pc:sldMkLst>
        <pc:spChg chg="del">
          <ac:chgData name="ِAwatef B" userId="4c3a533462edbdd8" providerId="LiveId" clId="{92F20BBA-7B4B-4606-A8D5-0105C2915861}" dt="2024-09-23T13:41:23.978" v="363" actId="478"/>
          <ac:spMkLst>
            <pc:docMk/>
            <pc:sldMk cId="2002947484" sldId="368"/>
            <ac:spMk id="4" creationId="{6D006AD2-3C56-3D9E-C7C5-5F40E304F47E}"/>
          </ac:spMkLst>
        </pc:spChg>
        <pc:spChg chg="add mod">
          <ac:chgData name="ِAwatef B" userId="4c3a533462edbdd8" providerId="LiveId" clId="{92F20BBA-7B4B-4606-A8D5-0105C2915861}" dt="2024-09-23T13:41:24.635" v="364"/>
          <ac:spMkLst>
            <pc:docMk/>
            <pc:sldMk cId="2002947484" sldId="368"/>
            <ac:spMk id="6" creationId="{3EAD1FF5-8083-CC6A-7737-07B34FFD21A1}"/>
          </ac:spMkLst>
        </pc:spChg>
        <pc:picChg chg="del">
          <ac:chgData name="ِAwatef B" userId="4c3a533462edbdd8" providerId="LiveId" clId="{92F20BBA-7B4B-4606-A8D5-0105C2915861}" dt="2024-09-23T13:41:23.978" v="363" actId="478"/>
          <ac:picMkLst>
            <pc:docMk/>
            <pc:sldMk cId="2002947484" sldId="368"/>
            <ac:picMk id="2" creationId="{55CD1180-4C62-EDA2-42A3-AF92F9FA68DE}"/>
          </ac:picMkLst>
        </pc:picChg>
        <pc:picChg chg="add mod">
          <ac:chgData name="ِAwatef B" userId="4c3a533462edbdd8" providerId="LiveId" clId="{92F20BBA-7B4B-4606-A8D5-0105C2915861}" dt="2024-09-23T13:41:24.635" v="364"/>
          <ac:picMkLst>
            <pc:docMk/>
            <pc:sldMk cId="2002947484" sldId="368"/>
            <ac:picMk id="7" creationId="{DEF78071-1A97-B39F-0BAB-07A84EB246F5}"/>
          </ac:picMkLst>
        </pc:picChg>
      </pc:sldChg>
      <pc:sldChg chg="addSp delSp modSp add mod">
        <pc:chgData name="ِAwatef B" userId="4c3a533462edbdd8" providerId="LiveId" clId="{92F20BBA-7B4B-4606-A8D5-0105C2915861}" dt="2024-09-23T13:41:18.728" v="362" actId="1035"/>
        <pc:sldMkLst>
          <pc:docMk/>
          <pc:sldMk cId="2914397152" sldId="369"/>
        </pc:sldMkLst>
        <pc:spChg chg="del">
          <ac:chgData name="ِAwatef B" userId="4c3a533462edbdd8" providerId="LiveId" clId="{92F20BBA-7B4B-4606-A8D5-0105C2915861}" dt="2024-09-23T13:41:08.620" v="354" actId="478"/>
          <ac:spMkLst>
            <pc:docMk/>
            <pc:sldMk cId="2914397152" sldId="369"/>
            <ac:spMk id="4" creationId="{6D006AD2-3C56-3D9E-C7C5-5F40E304F47E}"/>
          </ac:spMkLst>
        </pc:spChg>
        <pc:spChg chg="add del mod">
          <ac:chgData name="ِAwatef B" userId="4c3a533462edbdd8" providerId="LiveId" clId="{92F20BBA-7B4B-4606-A8D5-0105C2915861}" dt="2024-09-23T13:41:14.700" v="356" actId="478"/>
          <ac:spMkLst>
            <pc:docMk/>
            <pc:sldMk cId="2914397152" sldId="369"/>
            <ac:spMk id="6" creationId="{3071A97F-56DB-377E-506D-BDE9791D00C0}"/>
          </ac:spMkLst>
        </pc:spChg>
        <pc:spChg chg="add mod">
          <ac:chgData name="ِAwatef B" userId="4c3a533462edbdd8" providerId="LiveId" clId="{92F20BBA-7B4B-4606-A8D5-0105C2915861}" dt="2024-09-23T13:41:18.728" v="362" actId="1035"/>
          <ac:spMkLst>
            <pc:docMk/>
            <pc:sldMk cId="2914397152" sldId="369"/>
            <ac:spMk id="9" creationId="{26A7354B-363E-0D2F-A26A-C063A8DFCF2B}"/>
          </ac:spMkLst>
        </pc:spChg>
        <pc:picChg chg="del">
          <ac:chgData name="ِAwatef B" userId="4c3a533462edbdd8" providerId="LiveId" clId="{92F20BBA-7B4B-4606-A8D5-0105C2915861}" dt="2024-09-23T13:41:16.365" v="357" actId="478"/>
          <ac:picMkLst>
            <pc:docMk/>
            <pc:sldMk cId="2914397152" sldId="369"/>
            <ac:picMk id="2" creationId="{55CD1180-4C62-EDA2-42A3-AF92F9FA68DE}"/>
          </ac:picMkLst>
        </pc:picChg>
        <pc:picChg chg="add del mod">
          <ac:chgData name="ِAwatef B" userId="4c3a533462edbdd8" providerId="LiveId" clId="{92F20BBA-7B4B-4606-A8D5-0105C2915861}" dt="2024-09-23T13:41:14.700" v="356" actId="478"/>
          <ac:picMkLst>
            <pc:docMk/>
            <pc:sldMk cId="2914397152" sldId="369"/>
            <ac:picMk id="7" creationId="{FAF17086-9136-64A6-0196-BA883E8A344F}"/>
          </ac:picMkLst>
        </pc:picChg>
        <pc:picChg chg="add mod">
          <ac:chgData name="ِAwatef B" userId="4c3a533462edbdd8" providerId="LiveId" clId="{92F20BBA-7B4B-4606-A8D5-0105C2915861}" dt="2024-09-23T13:41:18.728" v="362" actId="1035"/>
          <ac:picMkLst>
            <pc:docMk/>
            <pc:sldMk cId="2914397152" sldId="369"/>
            <ac:picMk id="10" creationId="{84A4BB8D-4AFE-EF69-D5E7-2F672F434369}"/>
          </ac:picMkLst>
        </pc:picChg>
      </pc:sldChg>
      <pc:sldChg chg="addSp delSp modSp add mod delAnim modNotesTx">
        <pc:chgData name="ِAwatef B" userId="4c3a533462edbdd8" providerId="LiveId" clId="{92F20BBA-7B4B-4606-A8D5-0105C2915861}" dt="2024-09-23T13:40:56.179" v="353" actId="255"/>
        <pc:sldMkLst>
          <pc:docMk/>
          <pc:sldMk cId="2457372496" sldId="370"/>
        </pc:sldMkLst>
        <pc:spChg chg="mod">
          <ac:chgData name="ِAwatef B" userId="4c3a533462edbdd8" providerId="LiveId" clId="{92F20BBA-7B4B-4606-A8D5-0105C2915861}" dt="2024-09-23T13:40:56.179" v="353" actId="255"/>
          <ac:spMkLst>
            <pc:docMk/>
            <pc:sldMk cId="2457372496" sldId="370"/>
            <ac:spMk id="3" creationId="{7E3982A5-BDCD-7AE7-47A8-AE0DC61AD1B8}"/>
          </ac:spMkLst>
        </pc:spChg>
        <pc:spChg chg="del">
          <ac:chgData name="ِAwatef B" userId="4c3a533462edbdd8" providerId="LiveId" clId="{92F20BBA-7B4B-4606-A8D5-0105C2915861}" dt="2024-09-23T13:39:38.497" v="328" actId="478"/>
          <ac:spMkLst>
            <pc:docMk/>
            <pc:sldMk cId="2457372496" sldId="370"/>
            <ac:spMk id="4" creationId="{6D006AD2-3C56-3D9E-C7C5-5F40E304F47E}"/>
          </ac:spMkLst>
        </pc:spChg>
        <pc:spChg chg="add del">
          <ac:chgData name="ِAwatef B" userId="4c3a533462edbdd8" providerId="LiveId" clId="{92F20BBA-7B4B-4606-A8D5-0105C2915861}" dt="2024-09-23T13:39:40.542" v="330" actId="22"/>
          <ac:spMkLst>
            <pc:docMk/>
            <pc:sldMk cId="2457372496" sldId="370"/>
            <ac:spMk id="7" creationId="{611CA57C-9364-A790-6651-50E37407C23F}"/>
          </ac:spMkLst>
        </pc:spChg>
        <pc:spChg chg="del">
          <ac:chgData name="ِAwatef B" userId="4c3a533462edbdd8" providerId="LiveId" clId="{92F20BBA-7B4B-4606-A8D5-0105C2915861}" dt="2024-09-23T13:40:27.725" v="343" actId="478"/>
          <ac:spMkLst>
            <pc:docMk/>
            <pc:sldMk cId="2457372496" sldId="370"/>
            <ac:spMk id="8" creationId="{3620D0A5-176B-EAD8-BA5B-53AB3048E130}"/>
          </ac:spMkLst>
        </pc:spChg>
        <pc:spChg chg="add mod">
          <ac:chgData name="ِAwatef B" userId="4c3a533462edbdd8" providerId="LiveId" clId="{92F20BBA-7B4B-4606-A8D5-0105C2915861}" dt="2024-09-23T13:39:50.689" v="331"/>
          <ac:spMkLst>
            <pc:docMk/>
            <pc:sldMk cId="2457372496" sldId="370"/>
            <ac:spMk id="9" creationId="{2DBA4D9D-78DD-31E3-22B7-B0495129750D}"/>
          </ac:spMkLst>
        </pc:spChg>
        <pc:spChg chg="mod">
          <ac:chgData name="ِAwatef B" userId="4c3a533462edbdd8" providerId="LiveId" clId="{92F20BBA-7B4B-4606-A8D5-0105C2915861}" dt="2024-09-23T13:40:24.033" v="342" actId="1037"/>
          <ac:spMkLst>
            <pc:docMk/>
            <pc:sldMk cId="2457372496" sldId="370"/>
            <ac:spMk id="25" creationId="{2BC869EB-5623-4AA1-9123-4AF9DF916049}"/>
          </ac:spMkLst>
        </pc:spChg>
        <pc:picChg chg="del">
          <ac:chgData name="ِAwatef B" userId="4c3a533462edbdd8" providerId="LiveId" clId="{92F20BBA-7B4B-4606-A8D5-0105C2915861}" dt="2024-09-23T13:39:38.497" v="328" actId="478"/>
          <ac:picMkLst>
            <pc:docMk/>
            <pc:sldMk cId="2457372496" sldId="370"/>
            <ac:picMk id="2" creationId="{55CD1180-4C62-EDA2-42A3-AF92F9FA68DE}"/>
          </ac:picMkLst>
        </pc:picChg>
        <pc:picChg chg="del">
          <ac:chgData name="ِAwatef B" userId="4c3a533462edbdd8" providerId="LiveId" clId="{92F20BBA-7B4B-4606-A8D5-0105C2915861}" dt="2024-09-23T13:40:18.608" v="337" actId="478"/>
          <ac:picMkLst>
            <pc:docMk/>
            <pc:sldMk cId="2457372496" sldId="370"/>
            <ac:picMk id="5" creationId="{B63259AB-B4F0-6B50-75E4-0F30FC3F6EF5}"/>
          </ac:picMkLst>
        </pc:picChg>
        <pc:picChg chg="add mod">
          <ac:chgData name="ِAwatef B" userId="4c3a533462edbdd8" providerId="LiveId" clId="{92F20BBA-7B4B-4606-A8D5-0105C2915861}" dt="2024-09-23T13:39:50.689" v="331"/>
          <ac:picMkLst>
            <pc:docMk/>
            <pc:sldMk cId="2457372496" sldId="370"/>
            <ac:picMk id="10" creationId="{9096A490-6C97-FC1F-F530-8E74DEC14820}"/>
          </ac:picMkLst>
        </pc:picChg>
      </pc:sldChg>
      <pc:sldChg chg="addSp delSp modSp add mod">
        <pc:chgData name="ِAwatef B" userId="4c3a533462edbdd8" providerId="LiveId" clId="{92F20BBA-7B4B-4606-A8D5-0105C2915861}" dt="2024-09-23T13:38:16.804" v="324" actId="20577"/>
        <pc:sldMkLst>
          <pc:docMk/>
          <pc:sldMk cId="3762986838" sldId="371"/>
        </pc:sldMkLst>
        <pc:spChg chg="mod">
          <ac:chgData name="ِAwatef B" userId="4c3a533462edbdd8" providerId="LiveId" clId="{92F20BBA-7B4B-4606-A8D5-0105C2915861}" dt="2024-09-23T13:38:16.804" v="324" actId="20577"/>
          <ac:spMkLst>
            <pc:docMk/>
            <pc:sldMk cId="3762986838" sldId="371"/>
            <ac:spMk id="3" creationId="{756410A4-B60F-1C9B-C9FD-4860B3F958A8}"/>
          </ac:spMkLst>
        </pc:spChg>
        <pc:spChg chg="del">
          <ac:chgData name="ِAwatef B" userId="4c3a533462edbdd8" providerId="LiveId" clId="{92F20BBA-7B4B-4606-A8D5-0105C2915861}" dt="2024-09-23T13:37:05.524" v="278" actId="478"/>
          <ac:spMkLst>
            <pc:docMk/>
            <pc:sldMk cId="3762986838" sldId="371"/>
            <ac:spMk id="4" creationId="{6D006AD2-3C56-3D9E-C7C5-5F40E304F47E}"/>
          </ac:spMkLst>
        </pc:spChg>
        <pc:spChg chg="add del">
          <ac:chgData name="ِAwatef B" userId="4c3a533462edbdd8" providerId="LiveId" clId="{92F20BBA-7B4B-4606-A8D5-0105C2915861}" dt="2024-09-23T13:37:10.332" v="281" actId="22"/>
          <ac:spMkLst>
            <pc:docMk/>
            <pc:sldMk cId="3762986838" sldId="371"/>
            <ac:spMk id="7" creationId="{0C862196-07C9-3A56-024C-55E039712A25}"/>
          </ac:spMkLst>
        </pc:spChg>
        <pc:spChg chg="add mod">
          <ac:chgData name="ِAwatef B" userId="4c3a533462edbdd8" providerId="LiveId" clId="{92F20BBA-7B4B-4606-A8D5-0105C2915861}" dt="2024-09-23T13:37:18.721" v="282"/>
          <ac:spMkLst>
            <pc:docMk/>
            <pc:sldMk cId="3762986838" sldId="371"/>
            <ac:spMk id="9" creationId="{19AD7F14-CAFC-FEFA-4CDD-398D1D5C9BC1}"/>
          </ac:spMkLst>
        </pc:spChg>
        <pc:picChg chg="del">
          <ac:chgData name="ِAwatef B" userId="4c3a533462edbdd8" providerId="LiveId" clId="{92F20BBA-7B4B-4606-A8D5-0105C2915861}" dt="2024-09-23T13:37:07.690" v="279" actId="478"/>
          <ac:picMkLst>
            <pc:docMk/>
            <pc:sldMk cId="3762986838" sldId="371"/>
            <ac:picMk id="2" creationId="{55CD1180-4C62-EDA2-42A3-AF92F9FA68DE}"/>
          </ac:picMkLst>
        </pc:picChg>
        <pc:picChg chg="add mod">
          <ac:chgData name="ِAwatef B" userId="4c3a533462edbdd8" providerId="LiveId" clId="{92F20BBA-7B4B-4606-A8D5-0105C2915861}" dt="2024-09-23T13:37:18.721" v="282"/>
          <ac:picMkLst>
            <pc:docMk/>
            <pc:sldMk cId="3762986838" sldId="371"/>
            <ac:picMk id="10" creationId="{652B3CC4-0577-2461-2B57-983EED8DB2B1}"/>
          </ac:picMkLst>
        </pc:picChg>
      </pc:sldChg>
      <pc:sldChg chg="modSp mod">
        <pc:chgData name="ِAwatef B" userId="4c3a533462edbdd8" providerId="LiveId" clId="{92F20BBA-7B4B-4606-A8D5-0105C2915861}" dt="2024-09-23T10:12:59.834" v="28" actId="1076"/>
        <pc:sldMkLst>
          <pc:docMk/>
          <pc:sldMk cId="0" sldId="480"/>
        </pc:sldMkLst>
        <pc:spChg chg="mod">
          <ac:chgData name="ِAwatef B" userId="4c3a533462edbdd8" providerId="LiveId" clId="{92F20BBA-7B4B-4606-A8D5-0105C2915861}" dt="2024-09-23T10:12:53.611" v="27" actId="20577"/>
          <ac:spMkLst>
            <pc:docMk/>
            <pc:sldMk cId="0" sldId="480"/>
            <ac:spMk id="31" creationId="{00000000-0000-0000-0000-000000000000}"/>
          </ac:spMkLst>
        </pc:spChg>
        <pc:spChg chg="mod">
          <ac:chgData name="ِAwatef B" userId="4c3a533462edbdd8" providerId="LiveId" clId="{92F20BBA-7B4B-4606-A8D5-0105C2915861}" dt="2024-09-23T10:12:59.834" v="28" actId="1076"/>
          <ac:spMkLst>
            <pc:docMk/>
            <pc:sldMk cId="0" sldId="480"/>
            <ac:spMk id="46" creationId="{00000000-0000-0000-0000-000000000000}"/>
          </ac:spMkLst>
        </pc:spChg>
      </pc:sldChg>
      <pc:sldChg chg="del">
        <pc:chgData name="ِAwatef B" userId="4c3a533462edbdd8" providerId="LiveId" clId="{92F20BBA-7B4B-4606-A8D5-0105C2915861}" dt="2024-09-23T10:12:25.845" v="0" actId="47"/>
        <pc:sldMkLst>
          <pc:docMk/>
          <pc:sldMk cId="4136534261" sldId="496"/>
        </pc:sldMkLst>
      </pc:sldChg>
      <pc:sldChg chg="del">
        <pc:chgData name="ِAwatef B" userId="4c3a533462edbdd8" providerId="LiveId" clId="{92F20BBA-7B4B-4606-A8D5-0105C2915861}" dt="2024-09-23T10:12:25.845" v="0" actId="47"/>
        <pc:sldMkLst>
          <pc:docMk/>
          <pc:sldMk cId="3157535585" sldId="497"/>
        </pc:sldMkLst>
      </pc:sldChg>
      <pc:sldChg chg="del">
        <pc:chgData name="ِAwatef B" userId="4c3a533462edbdd8" providerId="LiveId" clId="{92F20BBA-7B4B-4606-A8D5-0105C2915861}" dt="2024-09-23T10:12:25.845" v="0" actId="47"/>
        <pc:sldMkLst>
          <pc:docMk/>
          <pc:sldMk cId="2107233680" sldId="500"/>
        </pc:sldMkLst>
      </pc:sldChg>
      <pc:sldChg chg="delSp modSp add mod delAnim">
        <pc:chgData name="ِAwatef B" userId="4c3a533462edbdd8" providerId="LiveId" clId="{92F20BBA-7B4B-4606-A8D5-0105C2915861}" dt="2024-09-23T10:14:58.957" v="65" actId="478"/>
        <pc:sldMkLst>
          <pc:docMk/>
          <pc:sldMk cId="0" sldId="502"/>
        </pc:sldMkLst>
        <pc:spChg chg="mod">
          <ac:chgData name="ِAwatef B" userId="4c3a533462edbdd8" providerId="LiveId" clId="{92F20BBA-7B4B-4606-A8D5-0105C2915861}" dt="2024-09-23T10:14:53.329" v="64" actId="1076"/>
          <ac:spMkLst>
            <pc:docMk/>
            <pc:sldMk cId="0" sldId="502"/>
            <ac:spMk id="30" creationId="{00000000-0000-0000-0000-000000000000}"/>
          </ac:spMkLst>
        </pc:spChg>
        <pc:spChg chg="mod">
          <ac:chgData name="ِAwatef B" userId="4c3a533462edbdd8" providerId="LiveId" clId="{92F20BBA-7B4B-4606-A8D5-0105C2915861}" dt="2024-09-23T10:13:58.038" v="43" actId="20577"/>
          <ac:spMkLst>
            <pc:docMk/>
            <pc:sldMk cId="0" sldId="502"/>
            <ac:spMk id="31" creationId="{00000000-0000-0000-0000-000000000000}"/>
          </ac:spMkLst>
        </pc:spChg>
        <pc:spChg chg="mod">
          <ac:chgData name="ِAwatef B" userId="4c3a533462edbdd8" providerId="LiveId" clId="{92F20BBA-7B4B-4606-A8D5-0105C2915861}" dt="2024-09-23T10:14:26.219" v="63" actId="20577"/>
          <ac:spMkLst>
            <pc:docMk/>
            <pc:sldMk cId="0" sldId="502"/>
            <ac:spMk id="46" creationId="{00000000-0000-0000-0000-000000000000}"/>
          </ac:spMkLst>
        </pc:spChg>
        <pc:picChg chg="del">
          <ac:chgData name="ِAwatef B" userId="4c3a533462edbdd8" providerId="LiveId" clId="{92F20BBA-7B4B-4606-A8D5-0105C2915861}" dt="2024-09-23T10:14:58.957" v="65" actId="478"/>
          <ac:picMkLst>
            <pc:docMk/>
            <pc:sldMk cId="0" sldId="502"/>
            <ac:picMk id="3" creationId="{33FB8212-CC53-69B4-3099-C731F0B621FA}"/>
          </ac:picMkLst>
        </pc:picChg>
      </pc:sldChg>
      <pc:sldChg chg="delSp modSp add mod delAnim">
        <pc:chgData name="ِAwatef B" userId="4c3a533462edbdd8" providerId="LiveId" clId="{92F20BBA-7B4B-4606-A8D5-0105C2915861}" dt="2024-09-23T13:21:48.002" v="154" actId="478"/>
        <pc:sldMkLst>
          <pc:docMk/>
          <pc:sldMk cId="363843668" sldId="503"/>
        </pc:sldMkLst>
        <pc:spChg chg="mod">
          <ac:chgData name="ِAwatef B" userId="4c3a533462edbdd8" providerId="LiveId" clId="{92F20BBA-7B4B-4606-A8D5-0105C2915861}" dt="2024-09-23T13:21:35.888" v="153" actId="1076"/>
          <ac:spMkLst>
            <pc:docMk/>
            <pc:sldMk cId="363843668" sldId="503"/>
            <ac:spMk id="14" creationId="{00000000-0000-0000-0000-000000000000}"/>
          </ac:spMkLst>
        </pc:spChg>
        <pc:spChg chg="mod">
          <ac:chgData name="ِAwatef B" userId="4c3a533462edbdd8" providerId="LiveId" clId="{92F20BBA-7B4B-4606-A8D5-0105C2915861}" dt="2024-09-23T13:21:33.681" v="152" actId="1076"/>
          <ac:spMkLst>
            <pc:docMk/>
            <pc:sldMk cId="363843668" sldId="503"/>
            <ac:spMk id="18" creationId="{00000000-0000-0000-0000-000000000000}"/>
          </ac:spMkLst>
        </pc:spChg>
        <pc:spChg chg="mod">
          <ac:chgData name="ِAwatef B" userId="4c3a533462edbdd8" providerId="LiveId" clId="{92F20BBA-7B4B-4606-A8D5-0105C2915861}" dt="2024-09-23T13:21:30.417" v="151" actId="1076"/>
          <ac:spMkLst>
            <pc:docMk/>
            <pc:sldMk cId="363843668" sldId="503"/>
            <ac:spMk id="46" creationId="{00000000-0000-0000-0000-000000000000}"/>
          </ac:spMkLst>
        </pc:spChg>
        <pc:picChg chg="del">
          <ac:chgData name="ِAwatef B" userId="4c3a533462edbdd8" providerId="LiveId" clId="{92F20BBA-7B4B-4606-A8D5-0105C2915861}" dt="2024-09-23T13:21:48.002" v="154" actId="478"/>
          <ac:picMkLst>
            <pc:docMk/>
            <pc:sldMk cId="363843668" sldId="503"/>
            <ac:picMk id="3" creationId="{42CCA732-F0A2-CA6D-352B-FE78938DA2F6}"/>
          </ac:picMkLst>
        </pc:picChg>
      </pc:sldChg>
      <pc:sldChg chg="delSp add del mod">
        <pc:chgData name="ِAwatef B" userId="4c3a533462edbdd8" providerId="LiveId" clId="{92F20BBA-7B4B-4606-A8D5-0105C2915861}" dt="2024-09-23T13:42:25.560" v="393" actId="47"/>
        <pc:sldMkLst>
          <pc:docMk/>
          <pc:sldMk cId="2269687913" sldId="504"/>
        </pc:sldMkLst>
        <pc:spChg chg="del">
          <ac:chgData name="ِAwatef B" userId="4c3a533462edbdd8" providerId="LiveId" clId="{92F20BBA-7B4B-4606-A8D5-0105C2915861}" dt="2024-09-23T13:42:20.077" v="391" actId="478"/>
          <ac:spMkLst>
            <pc:docMk/>
            <pc:sldMk cId="2269687913" sldId="504"/>
            <ac:spMk id="5" creationId="{121B20AF-04F0-22A2-15B6-B1C1AE520C9F}"/>
          </ac:spMkLst>
        </pc:spChg>
        <pc:spChg chg="del">
          <ac:chgData name="ِAwatef B" userId="4c3a533462edbdd8" providerId="LiveId" clId="{92F20BBA-7B4B-4606-A8D5-0105C2915861}" dt="2024-09-23T13:42:21.816" v="392" actId="478"/>
          <ac:spMkLst>
            <pc:docMk/>
            <pc:sldMk cId="2269687913" sldId="504"/>
            <ac:spMk id="6" creationId="{CBD73658-9ED2-5C09-E85C-0C090C5E47C3}"/>
          </ac:spMkLst>
        </pc:spChg>
      </pc:sldChg>
      <pc:sldChg chg="add ord">
        <pc:chgData name="ِAwatef B" userId="4c3a533462edbdd8" providerId="LiveId" clId="{92F20BBA-7B4B-4606-A8D5-0105C2915861}" dt="2024-09-23T13:43:41.275" v="400"/>
        <pc:sldMkLst>
          <pc:docMk/>
          <pc:sldMk cId="1058915096" sldId="665"/>
        </pc:sldMkLst>
      </pc:sldChg>
      <pc:sldMasterChg chg="delSldLayout">
        <pc:chgData name="ِAwatef B" userId="4c3a533462edbdd8" providerId="LiveId" clId="{92F20BBA-7B4B-4606-A8D5-0105C2915861}" dt="2024-09-24T09:29:31.849" v="402" actId="47"/>
        <pc:sldMasterMkLst>
          <pc:docMk/>
          <pc:sldMasterMk cId="0" sldId="2147483648"/>
        </pc:sldMasterMkLst>
        <pc:sldLayoutChg chg="del">
          <pc:chgData name="ِAwatef B" userId="4c3a533462edbdd8" providerId="LiveId" clId="{92F20BBA-7B4B-4606-A8D5-0105C2915861}" dt="2024-09-23T10:12:25.845" v="0" actId="47"/>
          <pc:sldLayoutMkLst>
            <pc:docMk/>
            <pc:sldMasterMk cId="0" sldId="2147483648"/>
            <pc:sldLayoutMk cId="0" sldId="2147483662"/>
          </pc:sldLayoutMkLst>
        </pc:sldLayoutChg>
        <pc:sldLayoutChg chg="del">
          <pc:chgData name="ِAwatef B" userId="4c3a533462edbdd8" providerId="LiveId" clId="{92F20BBA-7B4B-4606-A8D5-0105C2915861}" dt="2024-09-24T09:29:31.849" v="402" actId="47"/>
          <pc:sldLayoutMkLst>
            <pc:docMk/>
            <pc:sldMasterMk cId="0" sldId="2147483648"/>
            <pc:sldLayoutMk cId="0" sldId="2147483663"/>
          </pc:sldLayoutMkLst>
        </pc:sldLayoutChg>
      </pc:sldMasterChg>
    </pc:docChg>
  </pc:docChgLst>
  <pc:docChgLst>
    <pc:chgData name="ِAwatef B" userId="4c3a533462edbdd8" providerId="LiveId" clId="{82F7BD11-DE4C-4A49-9328-404A305EF157}"/>
    <pc:docChg chg="undo custSel addSld delSld modSld sldOrd modSection">
      <pc:chgData name="ِAwatef B" userId="4c3a533462edbdd8" providerId="LiveId" clId="{82F7BD11-DE4C-4A49-9328-404A305EF157}" dt="2024-10-17T07:22:22.571" v="987" actId="478"/>
      <pc:docMkLst>
        <pc:docMk/>
      </pc:docMkLst>
      <pc:sldChg chg="addSp delSp modSp mod delAnim modAnim">
        <pc:chgData name="ِAwatef B" userId="4c3a533462edbdd8" providerId="LiveId" clId="{82F7BD11-DE4C-4A49-9328-404A305EF157}" dt="2024-10-15T09:17:38.450" v="897"/>
        <pc:sldMkLst>
          <pc:docMk/>
          <pc:sldMk cId="0" sldId="287"/>
        </pc:sldMkLst>
        <pc:spChg chg="mod">
          <ac:chgData name="ِAwatef B" userId="4c3a533462edbdd8" providerId="LiveId" clId="{82F7BD11-DE4C-4A49-9328-404A305EF157}" dt="2024-10-12T13:39:53.482" v="154" actId="1037"/>
          <ac:spMkLst>
            <pc:docMk/>
            <pc:sldMk cId="0" sldId="287"/>
            <ac:spMk id="2" creationId="{5C73D1F7-AC01-9968-2C78-9096219D3FE0}"/>
          </ac:spMkLst>
        </pc:spChg>
        <pc:spChg chg="mod">
          <ac:chgData name="ِAwatef B" userId="4c3a533462edbdd8" providerId="LiveId" clId="{82F7BD11-DE4C-4A49-9328-404A305EF157}" dt="2024-10-12T17:27:32.938" v="161" actId="1038"/>
          <ac:spMkLst>
            <pc:docMk/>
            <pc:sldMk cId="0" sldId="287"/>
            <ac:spMk id="3" creationId="{8E920FEA-2D76-62CD-F8E4-C2E2171FF4AB}"/>
          </ac:spMkLst>
        </pc:spChg>
        <pc:spChg chg="add del mod">
          <ac:chgData name="ِAwatef B" userId="4c3a533462edbdd8" providerId="LiveId" clId="{82F7BD11-DE4C-4A49-9328-404A305EF157}" dt="2024-10-12T13:39:19.716" v="138" actId="478"/>
          <ac:spMkLst>
            <pc:docMk/>
            <pc:sldMk cId="0" sldId="287"/>
            <ac:spMk id="6" creationId="{0522B820-31C5-3DCD-375F-9D7D997BC831}"/>
          </ac:spMkLst>
        </pc:spChg>
        <pc:spChg chg="add mod">
          <ac:chgData name="ِAwatef B" userId="4c3a533462edbdd8" providerId="LiveId" clId="{82F7BD11-DE4C-4A49-9328-404A305EF157}" dt="2024-10-12T17:27:42.827" v="162" actId="1076"/>
          <ac:spMkLst>
            <pc:docMk/>
            <pc:sldMk cId="0" sldId="287"/>
            <ac:spMk id="7" creationId="{912F43E9-FE66-6150-6316-184ED895AC55}"/>
          </ac:spMkLst>
        </pc:spChg>
        <pc:spChg chg="add mod">
          <ac:chgData name="ِAwatef B" userId="4c3a533462edbdd8" providerId="LiveId" clId="{82F7BD11-DE4C-4A49-9328-404A305EF157}" dt="2024-10-12T17:27:42.827" v="162" actId="1076"/>
          <ac:spMkLst>
            <pc:docMk/>
            <pc:sldMk cId="0" sldId="287"/>
            <ac:spMk id="8" creationId="{6B47B381-3B3B-C72F-FA3B-D6E86C5FDFF0}"/>
          </ac:spMkLst>
        </pc:spChg>
        <pc:spChg chg="del">
          <ac:chgData name="ِAwatef B" userId="4c3a533462edbdd8" providerId="LiveId" clId="{82F7BD11-DE4C-4A49-9328-404A305EF157}" dt="2024-10-12T13:39:16.585" v="137" actId="478"/>
          <ac:spMkLst>
            <pc:docMk/>
            <pc:sldMk cId="0" sldId="287"/>
            <ac:spMk id="16386" creationId="{7F79CD91-BCE6-FA20-365D-09E4E7070EE1}"/>
          </ac:spMkLst>
        </pc:spChg>
        <pc:picChg chg="del">
          <ac:chgData name="ِAwatef B" userId="4c3a533462edbdd8" providerId="LiveId" clId="{82F7BD11-DE4C-4A49-9328-404A305EF157}" dt="2024-10-12T13:39:09.698" v="136" actId="478"/>
          <ac:picMkLst>
            <pc:docMk/>
            <pc:sldMk cId="0" sldId="287"/>
            <ac:picMk id="4" creationId="{125FF00C-5524-F51E-526A-A47FA7B90BA5}"/>
          </ac:picMkLst>
        </pc:picChg>
      </pc:sldChg>
      <pc:sldChg chg="modSp mod modAnim">
        <pc:chgData name="ِAwatef B" userId="4c3a533462edbdd8" providerId="LiveId" clId="{82F7BD11-DE4C-4A49-9328-404A305EF157}" dt="2024-10-15T09:05:54.631" v="895"/>
        <pc:sldMkLst>
          <pc:docMk/>
          <pc:sldMk cId="2844625956" sldId="370"/>
        </pc:sldMkLst>
        <pc:spChg chg="mod">
          <ac:chgData name="ِAwatef B" userId="4c3a533462edbdd8" providerId="LiveId" clId="{82F7BD11-DE4C-4A49-9328-404A305EF157}" dt="2024-10-15T09:01:56.041" v="893" actId="20577"/>
          <ac:spMkLst>
            <pc:docMk/>
            <pc:sldMk cId="2844625956" sldId="370"/>
            <ac:spMk id="5" creationId="{1E9B58F9-D209-BBC2-C55F-4125F655B657}"/>
          </ac:spMkLst>
        </pc:spChg>
      </pc:sldChg>
      <pc:sldChg chg="delSp modSp mod delAnim">
        <pc:chgData name="ِAwatef B" userId="4c3a533462edbdd8" providerId="LiveId" clId="{82F7BD11-DE4C-4A49-9328-404A305EF157}" dt="2024-10-12T17:38:43.509" v="304" actId="1076"/>
        <pc:sldMkLst>
          <pc:docMk/>
          <pc:sldMk cId="1750087695" sldId="385"/>
        </pc:sldMkLst>
        <pc:spChg chg="mod">
          <ac:chgData name="ِAwatef B" userId="4c3a533462edbdd8" providerId="LiveId" clId="{82F7BD11-DE4C-4A49-9328-404A305EF157}" dt="2024-10-12T13:36:01.950" v="75" actId="20577"/>
          <ac:spMkLst>
            <pc:docMk/>
            <pc:sldMk cId="1750087695" sldId="385"/>
            <ac:spMk id="3" creationId="{F7742FE6-616D-D342-D9B2-E546C0FA367B}"/>
          </ac:spMkLst>
        </pc:spChg>
        <pc:spChg chg="mod">
          <ac:chgData name="ِAwatef B" userId="4c3a533462edbdd8" providerId="LiveId" clId="{82F7BD11-DE4C-4A49-9328-404A305EF157}" dt="2024-10-12T17:38:43.509" v="304" actId="1076"/>
          <ac:spMkLst>
            <pc:docMk/>
            <pc:sldMk cId="1750087695" sldId="385"/>
            <ac:spMk id="5" creationId="{F8C5A973-7087-C0AB-626C-FCA351C48265}"/>
          </ac:spMkLst>
        </pc:spChg>
        <pc:spChg chg="mod">
          <ac:chgData name="ِAwatef B" userId="4c3a533462edbdd8" providerId="LiveId" clId="{82F7BD11-DE4C-4A49-9328-404A305EF157}" dt="2024-10-12T13:35:43.494" v="71" actId="404"/>
          <ac:spMkLst>
            <pc:docMk/>
            <pc:sldMk cId="1750087695" sldId="385"/>
            <ac:spMk id="25" creationId="{2BC869EB-5623-4AA1-9123-4AF9DF916049}"/>
          </ac:spMkLst>
        </pc:spChg>
        <pc:picChg chg="del">
          <ac:chgData name="ِAwatef B" userId="4c3a533462edbdd8" providerId="LiveId" clId="{82F7BD11-DE4C-4A49-9328-404A305EF157}" dt="2024-10-12T13:36:56.211" v="78" actId="478"/>
          <ac:picMkLst>
            <pc:docMk/>
            <pc:sldMk cId="1750087695" sldId="385"/>
            <ac:picMk id="2" creationId="{E58E8B5A-375B-C693-2FF0-5AD1141F2E99}"/>
          </ac:picMkLst>
        </pc:picChg>
      </pc:sldChg>
      <pc:sldChg chg="addSp delSp mod addAnim delAnim">
        <pc:chgData name="ِAwatef B" userId="4c3a533462edbdd8" providerId="LiveId" clId="{82F7BD11-DE4C-4A49-9328-404A305EF157}" dt="2024-10-17T07:22:22.571" v="987" actId="478"/>
        <pc:sldMkLst>
          <pc:docMk/>
          <pc:sldMk cId="1058915096" sldId="665"/>
        </pc:sldMkLst>
        <pc:picChg chg="add del">
          <ac:chgData name="ِAwatef B" userId="4c3a533462edbdd8" providerId="LiveId" clId="{82F7BD11-DE4C-4A49-9328-404A305EF157}" dt="2024-10-17T07:22:22.571" v="987" actId="478"/>
          <ac:picMkLst>
            <pc:docMk/>
            <pc:sldMk cId="1058915096" sldId="665"/>
            <ac:picMk id="3" creationId="{3BAA8DF6-CA25-471D-B0B4-09E22BD974AB}"/>
          </ac:picMkLst>
        </pc:picChg>
      </pc:sldChg>
      <pc:sldChg chg="del">
        <pc:chgData name="ِAwatef B" userId="4c3a533462edbdd8" providerId="LiveId" clId="{82F7BD11-DE4C-4A49-9328-404A305EF157}" dt="2024-10-12T18:32:41.002" v="883" actId="47"/>
        <pc:sldMkLst>
          <pc:docMk/>
          <pc:sldMk cId="3435178090" sldId="673"/>
        </pc:sldMkLst>
      </pc:sldChg>
      <pc:sldChg chg="del">
        <pc:chgData name="ِAwatef B" userId="4c3a533462edbdd8" providerId="LiveId" clId="{82F7BD11-DE4C-4A49-9328-404A305EF157}" dt="2024-10-12T18:32:41.002" v="883" actId="47"/>
        <pc:sldMkLst>
          <pc:docMk/>
          <pc:sldMk cId="3934987143" sldId="674"/>
        </pc:sldMkLst>
      </pc:sldChg>
      <pc:sldChg chg="del">
        <pc:chgData name="ِAwatef B" userId="4c3a533462edbdd8" providerId="LiveId" clId="{82F7BD11-DE4C-4A49-9328-404A305EF157}" dt="2024-10-12T18:32:41.002" v="883" actId="47"/>
        <pc:sldMkLst>
          <pc:docMk/>
          <pc:sldMk cId="131876691" sldId="675"/>
        </pc:sldMkLst>
      </pc:sldChg>
      <pc:sldChg chg="del">
        <pc:chgData name="ِAwatef B" userId="4c3a533462edbdd8" providerId="LiveId" clId="{82F7BD11-DE4C-4A49-9328-404A305EF157}" dt="2024-10-12T18:32:41.002" v="883" actId="47"/>
        <pc:sldMkLst>
          <pc:docMk/>
          <pc:sldMk cId="4188708421" sldId="676"/>
        </pc:sldMkLst>
      </pc:sldChg>
      <pc:sldChg chg="del">
        <pc:chgData name="ِAwatef B" userId="4c3a533462edbdd8" providerId="LiveId" clId="{82F7BD11-DE4C-4A49-9328-404A305EF157}" dt="2024-10-12T18:32:41.002" v="883" actId="47"/>
        <pc:sldMkLst>
          <pc:docMk/>
          <pc:sldMk cId="1310704417" sldId="677"/>
        </pc:sldMkLst>
      </pc:sldChg>
      <pc:sldChg chg="del">
        <pc:chgData name="ِAwatef B" userId="4c3a533462edbdd8" providerId="LiveId" clId="{82F7BD11-DE4C-4A49-9328-404A305EF157}" dt="2024-10-12T18:32:41.002" v="883" actId="47"/>
        <pc:sldMkLst>
          <pc:docMk/>
          <pc:sldMk cId="972659405" sldId="678"/>
        </pc:sldMkLst>
      </pc:sldChg>
      <pc:sldChg chg="del">
        <pc:chgData name="ِAwatef B" userId="4c3a533462edbdd8" providerId="LiveId" clId="{82F7BD11-DE4C-4A49-9328-404A305EF157}" dt="2024-10-12T18:32:41.002" v="883" actId="47"/>
        <pc:sldMkLst>
          <pc:docMk/>
          <pc:sldMk cId="153268943" sldId="679"/>
        </pc:sldMkLst>
      </pc:sldChg>
      <pc:sldChg chg="del">
        <pc:chgData name="ِAwatef B" userId="4c3a533462edbdd8" providerId="LiveId" clId="{82F7BD11-DE4C-4A49-9328-404A305EF157}" dt="2024-10-12T18:32:41.002" v="883" actId="47"/>
        <pc:sldMkLst>
          <pc:docMk/>
          <pc:sldMk cId="632045048" sldId="680"/>
        </pc:sldMkLst>
      </pc:sldChg>
      <pc:sldChg chg="del">
        <pc:chgData name="ِAwatef B" userId="4c3a533462edbdd8" providerId="LiveId" clId="{82F7BD11-DE4C-4A49-9328-404A305EF157}" dt="2024-10-12T18:32:41.002" v="883" actId="47"/>
        <pc:sldMkLst>
          <pc:docMk/>
          <pc:sldMk cId="3805285925" sldId="681"/>
        </pc:sldMkLst>
      </pc:sldChg>
      <pc:sldChg chg="del">
        <pc:chgData name="ِAwatef B" userId="4c3a533462edbdd8" providerId="LiveId" clId="{82F7BD11-DE4C-4A49-9328-404A305EF157}" dt="2024-10-12T18:32:41.002" v="883" actId="47"/>
        <pc:sldMkLst>
          <pc:docMk/>
          <pc:sldMk cId="1191587900" sldId="682"/>
        </pc:sldMkLst>
      </pc:sldChg>
      <pc:sldChg chg="del">
        <pc:chgData name="ِAwatef B" userId="4c3a533462edbdd8" providerId="LiveId" clId="{82F7BD11-DE4C-4A49-9328-404A305EF157}" dt="2024-10-12T18:32:41.002" v="883" actId="47"/>
        <pc:sldMkLst>
          <pc:docMk/>
          <pc:sldMk cId="1039622844" sldId="683"/>
        </pc:sldMkLst>
      </pc:sldChg>
      <pc:sldChg chg="del">
        <pc:chgData name="ِAwatef B" userId="4c3a533462edbdd8" providerId="LiveId" clId="{82F7BD11-DE4C-4A49-9328-404A305EF157}" dt="2024-10-12T18:32:41.002" v="883" actId="47"/>
        <pc:sldMkLst>
          <pc:docMk/>
          <pc:sldMk cId="2285867028" sldId="684"/>
        </pc:sldMkLst>
      </pc:sldChg>
      <pc:sldChg chg="del">
        <pc:chgData name="ِAwatef B" userId="4c3a533462edbdd8" providerId="LiveId" clId="{82F7BD11-DE4C-4A49-9328-404A305EF157}" dt="2024-10-12T18:32:41.002" v="883" actId="47"/>
        <pc:sldMkLst>
          <pc:docMk/>
          <pc:sldMk cId="2425448926" sldId="685"/>
        </pc:sldMkLst>
      </pc:sldChg>
      <pc:sldChg chg="del">
        <pc:chgData name="ِAwatef B" userId="4c3a533462edbdd8" providerId="LiveId" clId="{82F7BD11-DE4C-4A49-9328-404A305EF157}" dt="2024-10-12T18:32:41.002" v="883" actId="47"/>
        <pc:sldMkLst>
          <pc:docMk/>
          <pc:sldMk cId="85047933" sldId="686"/>
        </pc:sldMkLst>
      </pc:sldChg>
      <pc:sldChg chg="del">
        <pc:chgData name="ِAwatef B" userId="4c3a533462edbdd8" providerId="LiveId" clId="{82F7BD11-DE4C-4A49-9328-404A305EF157}" dt="2024-10-12T18:32:41.002" v="883" actId="47"/>
        <pc:sldMkLst>
          <pc:docMk/>
          <pc:sldMk cId="1955588858" sldId="687"/>
        </pc:sldMkLst>
      </pc:sldChg>
      <pc:sldChg chg="del">
        <pc:chgData name="ِAwatef B" userId="4c3a533462edbdd8" providerId="LiveId" clId="{82F7BD11-DE4C-4A49-9328-404A305EF157}" dt="2024-10-12T18:32:41.002" v="883" actId="47"/>
        <pc:sldMkLst>
          <pc:docMk/>
          <pc:sldMk cId="289790368" sldId="688"/>
        </pc:sldMkLst>
      </pc:sldChg>
      <pc:sldChg chg="del">
        <pc:chgData name="ِAwatef B" userId="4c3a533462edbdd8" providerId="LiveId" clId="{82F7BD11-DE4C-4A49-9328-404A305EF157}" dt="2024-10-12T18:32:41.002" v="883" actId="47"/>
        <pc:sldMkLst>
          <pc:docMk/>
          <pc:sldMk cId="4277391602" sldId="689"/>
        </pc:sldMkLst>
      </pc:sldChg>
      <pc:sldChg chg="del">
        <pc:chgData name="ِAwatef B" userId="4c3a533462edbdd8" providerId="LiveId" clId="{82F7BD11-DE4C-4A49-9328-404A305EF157}" dt="2024-10-12T18:32:41.002" v="883" actId="47"/>
        <pc:sldMkLst>
          <pc:docMk/>
          <pc:sldMk cId="3308818807" sldId="690"/>
        </pc:sldMkLst>
      </pc:sldChg>
      <pc:sldChg chg="del">
        <pc:chgData name="ِAwatef B" userId="4c3a533462edbdd8" providerId="LiveId" clId="{82F7BD11-DE4C-4A49-9328-404A305EF157}" dt="2024-10-12T18:32:41.002" v="883" actId="47"/>
        <pc:sldMkLst>
          <pc:docMk/>
          <pc:sldMk cId="1731875506" sldId="691"/>
        </pc:sldMkLst>
      </pc:sldChg>
      <pc:sldChg chg="del">
        <pc:chgData name="ِAwatef B" userId="4c3a533462edbdd8" providerId="LiveId" clId="{82F7BD11-DE4C-4A49-9328-404A305EF157}" dt="2024-10-12T18:32:41.002" v="883" actId="47"/>
        <pc:sldMkLst>
          <pc:docMk/>
          <pc:sldMk cId="1991956110" sldId="692"/>
        </pc:sldMkLst>
      </pc:sldChg>
      <pc:sldChg chg="del">
        <pc:chgData name="ِAwatef B" userId="4c3a533462edbdd8" providerId="LiveId" clId="{82F7BD11-DE4C-4A49-9328-404A305EF157}" dt="2024-10-12T18:32:41.002" v="883" actId="47"/>
        <pc:sldMkLst>
          <pc:docMk/>
          <pc:sldMk cId="641054696" sldId="693"/>
        </pc:sldMkLst>
      </pc:sldChg>
      <pc:sldChg chg="del">
        <pc:chgData name="ِAwatef B" userId="4c3a533462edbdd8" providerId="LiveId" clId="{82F7BD11-DE4C-4A49-9328-404A305EF157}" dt="2024-10-12T18:32:41.002" v="883" actId="47"/>
        <pc:sldMkLst>
          <pc:docMk/>
          <pc:sldMk cId="1313653938" sldId="694"/>
        </pc:sldMkLst>
      </pc:sldChg>
      <pc:sldChg chg="del">
        <pc:chgData name="ِAwatef B" userId="4c3a533462edbdd8" providerId="LiveId" clId="{82F7BD11-DE4C-4A49-9328-404A305EF157}" dt="2024-10-12T18:32:41.002" v="883" actId="47"/>
        <pc:sldMkLst>
          <pc:docMk/>
          <pc:sldMk cId="527001927" sldId="695"/>
        </pc:sldMkLst>
      </pc:sldChg>
      <pc:sldChg chg="del">
        <pc:chgData name="ِAwatef B" userId="4c3a533462edbdd8" providerId="LiveId" clId="{82F7BD11-DE4C-4A49-9328-404A305EF157}" dt="2024-10-12T18:32:41.002" v="883" actId="47"/>
        <pc:sldMkLst>
          <pc:docMk/>
          <pc:sldMk cId="3915596281" sldId="696"/>
        </pc:sldMkLst>
      </pc:sldChg>
      <pc:sldChg chg="del">
        <pc:chgData name="ِAwatef B" userId="4c3a533462edbdd8" providerId="LiveId" clId="{82F7BD11-DE4C-4A49-9328-404A305EF157}" dt="2024-10-12T18:32:41.002" v="883" actId="47"/>
        <pc:sldMkLst>
          <pc:docMk/>
          <pc:sldMk cId="1486823933" sldId="697"/>
        </pc:sldMkLst>
      </pc:sldChg>
      <pc:sldChg chg="del">
        <pc:chgData name="ِAwatef B" userId="4c3a533462edbdd8" providerId="LiveId" clId="{82F7BD11-DE4C-4A49-9328-404A305EF157}" dt="2024-10-12T18:32:41.002" v="883" actId="47"/>
        <pc:sldMkLst>
          <pc:docMk/>
          <pc:sldMk cId="1917593346" sldId="698"/>
        </pc:sldMkLst>
      </pc:sldChg>
      <pc:sldChg chg="del">
        <pc:chgData name="ِAwatef B" userId="4c3a533462edbdd8" providerId="LiveId" clId="{82F7BD11-DE4C-4A49-9328-404A305EF157}" dt="2024-10-12T18:32:41.002" v="883" actId="47"/>
        <pc:sldMkLst>
          <pc:docMk/>
          <pc:sldMk cId="3299796452" sldId="701"/>
        </pc:sldMkLst>
      </pc:sldChg>
      <pc:sldChg chg="del">
        <pc:chgData name="ِAwatef B" userId="4c3a533462edbdd8" providerId="LiveId" clId="{82F7BD11-DE4C-4A49-9328-404A305EF157}" dt="2024-10-12T18:32:41.002" v="883" actId="47"/>
        <pc:sldMkLst>
          <pc:docMk/>
          <pc:sldMk cId="3013330409" sldId="702"/>
        </pc:sldMkLst>
      </pc:sldChg>
      <pc:sldChg chg="del">
        <pc:chgData name="ِAwatef B" userId="4c3a533462edbdd8" providerId="LiveId" clId="{82F7BD11-DE4C-4A49-9328-404A305EF157}" dt="2024-10-12T18:32:41.002" v="883" actId="47"/>
        <pc:sldMkLst>
          <pc:docMk/>
          <pc:sldMk cId="2365883578" sldId="703"/>
        </pc:sldMkLst>
      </pc:sldChg>
      <pc:sldChg chg="del">
        <pc:chgData name="ِAwatef B" userId="4c3a533462edbdd8" providerId="LiveId" clId="{82F7BD11-DE4C-4A49-9328-404A305EF157}" dt="2024-10-12T18:32:41.002" v="883" actId="47"/>
        <pc:sldMkLst>
          <pc:docMk/>
          <pc:sldMk cId="4115028210" sldId="704"/>
        </pc:sldMkLst>
      </pc:sldChg>
      <pc:sldChg chg="del">
        <pc:chgData name="ِAwatef B" userId="4c3a533462edbdd8" providerId="LiveId" clId="{82F7BD11-DE4C-4A49-9328-404A305EF157}" dt="2024-10-12T18:32:41.002" v="883" actId="47"/>
        <pc:sldMkLst>
          <pc:docMk/>
          <pc:sldMk cId="1544027562" sldId="705"/>
        </pc:sldMkLst>
      </pc:sldChg>
      <pc:sldChg chg="del">
        <pc:chgData name="ِAwatef B" userId="4c3a533462edbdd8" providerId="LiveId" clId="{82F7BD11-DE4C-4A49-9328-404A305EF157}" dt="2024-10-12T18:32:41.002" v="883" actId="47"/>
        <pc:sldMkLst>
          <pc:docMk/>
          <pc:sldMk cId="471888961" sldId="706"/>
        </pc:sldMkLst>
      </pc:sldChg>
      <pc:sldChg chg="addSp delSp modSp mod delAnim modAnim">
        <pc:chgData name="ِAwatef B" userId="4c3a533462edbdd8" providerId="LiveId" clId="{82F7BD11-DE4C-4A49-9328-404A305EF157}" dt="2024-10-15T10:02:23.881" v="914"/>
        <pc:sldMkLst>
          <pc:docMk/>
          <pc:sldMk cId="402852008" sldId="707"/>
        </pc:sldMkLst>
        <pc:spChg chg="mod">
          <ac:chgData name="ِAwatef B" userId="4c3a533462edbdd8" providerId="LiveId" clId="{82F7BD11-DE4C-4A49-9328-404A305EF157}" dt="2024-10-12T18:27:22.001" v="849" actId="207"/>
          <ac:spMkLst>
            <pc:docMk/>
            <pc:sldMk cId="402852008" sldId="707"/>
            <ac:spMk id="3" creationId="{F7742FE6-616D-D342-D9B2-E546C0FA367B}"/>
          </ac:spMkLst>
        </pc:spChg>
        <pc:spChg chg="mod">
          <ac:chgData name="ِAwatef B" userId="4c3a533462edbdd8" providerId="LiveId" clId="{82F7BD11-DE4C-4A49-9328-404A305EF157}" dt="2024-10-12T18:26:28.113" v="844" actId="1076"/>
          <ac:spMkLst>
            <pc:docMk/>
            <pc:sldMk cId="402852008" sldId="707"/>
            <ac:spMk id="5" creationId="{F8C5A973-7087-C0AB-626C-FCA351C48265}"/>
          </ac:spMkLst>
        </pc:spChg>
        <pc:spChg chg="add del mod">
          <ac:chgData name="ِAwatef B" userId="4c3a533462edbdd8" providerId="LiveId" clId="{82F7BD11-DE4C-4A49-9328-404A305EF157}" dt="2024-10-12T18:26:21.254" v="842" actId="478"/>
          <ac:spMkLst>
            <pc:docMk/>
            <pc:sldMk cId="402852008" sldId="707"/>
            <ac:spMk id="7" creationId="{A8916723-15CD-7C91-0C66-3E2C74B363D7}"/>
          </ac:spMkLst>
        </pc:spChg>
        <pc:spChg chg="mod">
          <ac:chgData name="ِAwatef B" userId="4c3a533462edbdd8" providerId="LiveId" clId="{82F7BD11-DE4C-4A49-9328-404A305EF157}" dt="2024-10-12T18:26:25.964" v="843" actId="1076"/>
          <ac:spMkLst>
            <pc:docMk/>
            <pc:sldMk cId="402852008" sldId="707"/>
            <ac:spMk id="25" creationId="{2BC869EB-5623-4AA1-9123-4AF9DF916049}"/>
          </ac:spMkLst>
        </pc:spChg>
        <pc:picChg chg="del">
          <ac:chgData name="ِAwatef B" userId="4c3a533462edbdd8" providerId="LiveId" clId="{82F7BD11-DE4C-4A49-9328-404A305EF157}" dt="2024-10-12T17:38:57.920" v="305" actId="478"/>
          <ac:picMkLst>
            <pc:docMk/>
            <pc:sldMk cId="402852008" sldId="707"/>
            <ac:picMk id="2" creationId="{C332CA20-FF72-7F55-965E-FAE774C65417}"/>
          </ac:picMkLst>
        </pc:picChg>
      </pc:sldChg>
      <pc:sldChg chg="delSp modSp mod delAnim modAnim">
        <pc:chgData name="ِAwatef B" userId="4c3a533462edbdd8" providerId="LiveId" clId="{82F7BD11-DE4C-4A49-9328-404A305EF157}" dt="2024-10-15T09:13:01.060" v="896"/>
        <pc:sldMkLst>
          <pc:docMk/>
          <pc:sldMk cId="1482824151" sldId="709"/>
        </pc:sldMkLst>
        <pc:spChg chg="mod">
          <ac:chgData name="ِAwatef B" userId="4c3a533462edbdd8" providerId="LiveId" clId="{82F7BD11-DE4C-4A49-9328-404A305EF157}" dt="2024-10-12T13:38:31.769" v="134" actId="207"/>
          <ac:spMkLst>
            <pc:docMk/>
            <pc:sldMk cId="1482824151" sldId="709"/>
            <ac:spMk id="3" creationId="{F7742FE6-616D-D342-D9B2-E546C0FA367B}"/>
          </ac:spMkLst>
        </pc:spChg>
        <pc:spChg chg="mod">
          <ac:chgData name="ِAwatef B" userId="4c3a533462edbdd8" providerId="LiveId" clId="{82F7BD11-DE4C-4A49-9328-404A305EF157}" dt="2024-10-12T17:38:22.018" v="297" actId="1076"/>
          <ac:spMkLst>
            <pc:docMk/>
            <pc:sldMk cId="1482824151" sldId="709"/>
            <ac:spMk id="5" creationId="{F8C5A973-7087-C0AB-626C-FCA351C48265}"/>
          </ac:spMkLst>
        </pc:spChg>
        <pc:picChg chg="del">
          <ac:chgData name="ِAwatef B" userId="4c3a533462edbdd8" providerId="LiveId" clId="{82F7BD11-DE4C-4A49-9328-404A305EF157}" dt="2024-10-12T13:37:00.370" v="79" actId="478"/>
          <ac:picMkLst>
            <pc:docMk/>
            <pc:sldMk cId="1482824151" sldId="709"/>
            <ac:picMk id="2" creationId="{D915DF55-401D-14DC-671A-7F0E5CE129A6}"/>
          </ac:picMkLst>
        </pc:picChg>
      </pc:sldChg>
      <pc:sldChg chg="delSp modSp mod delAnim">
        <pc:chgData name="ِAwatef B" userId="4c3a533462edbdd8" providerId="LiveId" clId="{82F7BD11-DE4C-4A49-9328-404A305EF157}" dt="2024-10-15T09:18:12.956" v="912" actId="20577"/>
        <pc:sldMkLst>
          <pc:docMk/>
          <pc:sldMk cId="805627824" sldId="710"/>
        </pc:sldMkLst>
        <pc:spChg chg="mod">
          <ac:chgData name="ِAwatef B" userId="4c3a533462edbdd8" providerId="LiveId" clId="{82F7BD11-DE4C-4A49-9328-404A305EF157}" dt="2024-10-15T09:18:12.956" v="912" actId="20577"/>
          <ac:spMkLst>
            <pc:docMk/>
            <pc:sldMk cId="805627824" sldId="710"/>
            <ac:spMk id="6" creationId="{00EB9016-9AEF-D03E-8AA2-44F2416DE52B}"/>
          </ac:spMkLst>
        </pc:spChg>
        <pc:picChg chg="del">
          <ac:chgData name="ِAwatef B" userId="4c3a533462edbdd8" providerId="LiveId" clId="{82F7BD11-DE4C-4A49-9328-404A305EF157}" dt="2024-10-12T17:29:01.742" v="164" actId="478"/>
          <ac:picMkLst>
            <pc:docMk/>
            <pc:sldMk cId="805627824" sldId="710"/>
            <ac:picMk id="3" creationId="{5B4CC787-6B3C-2193-802B-768A7D9BC706}"/>
          </ac:picMkLst>
        </pc:picChg>
      </pc:sldChg>
      <pc:sldChg chg="delSp modSp mod delAnim modAnim">
        <pc:chgData name="ِAwatef B" userId="4c3a533462edbdd8" providerId="LiveId" clId="{82F7BD11-DE4C-4A49-9328-404A305EF157}" dt="2024-10-15T09:31:46.508" v="913"/>
        <pc:sldMkLst>
          <pc:docMk/>
          <pc:sldMk cId="1827993131" sldId="711"/>
        </pc:sldMkLst>
        <pc:spChg chg="mod">
          <ac:chgData name="ِAwatef B" userId="4c3a533462edbdd8" providerId="LiveId" clId="{82F7BD11-DE4C-4A49-9328-404A305EF157}" dt="2024-10-12T17:32:22.649" v="221" actId="1035"/>
          <ac:spMkLst>
            <pc:docMk/>
            <pc:sldMk cId="1827993131" sldId="711"/>
            <ac:spMk id="2" creationId="{5C73D1F7-AC01-9968-2C78-9096219D3FE0}"/>
          </ac:spMkLst>
        </pc:spChg>
        <pc:spChg chg="mod">
          <ac:chgData name="ِAwatef B" userId="4c3a533462edbdd8" providerId="LiveId" clId="{82F7BD11-DE4C-4A49-9328-404A305EF157}" dt="2024-10-12T17:34:56.834" v="261" actId="207"/>
          <ac:spMkLst>
            <pc:docMk/>
            <pc:sldMk cId="1827993131" sldId="711"/>
            <ac:spMk id="6" creationId="{00EB9016-9AEF-D03E-8AA2-44F2416DE52B}"/>
          </ac:spMkLst>
        </pc:spChg>
        <pc:picChg chg="del">
          <ac:chgData name="ِAwatef B" userId="4c3a533462edbdd8" providerId="LiveId" clId="{82F7BD11-DE4C-4A49-9328-404A305EF157}" dt="2024-10-12T17:32:09.542" v="181" actId="478"/>
          <ac:picMkLst>
            <pc:docMk/>
            <pc:sldMk cId="1827993131" sldId="711"/>
            <ac:picMk id="3" creationId="{A1E37FEE-A1EA-46EA-CCB9-F87925BC24BA}"/>
          </ac:picMkLst>
        </pc:picChg>
      </pc:sldChg>
      <pc:sldChg chg="modSp add mod modAnim">
        <pc:chgData name="ِAwatef B" userId="4c3a533462edbdd8" providerId="LiveId" clId="{82F7BD11-DE4C-4A49-9328-404A305EF157}" dt="2024-10-17T06:18:06.516" v="916"/>
        <pc:sldMkLst>
          <pc:docMk/>
          <pc:sldMk cId="3376591055" sldId="712"/>
        </pc:sldMkLst>
        <pc:spChg chg="mod">
          <ac:chgData name="ِAwatef B" userId="4c3a533462edbdd8" providerId="LiveId" clId="{82F7BD11-DE4C-4A49-9328-404A305EF157}" dt="2024-10-12T17:41:31.800" v="345" actId="1035"/>
          <ac:spMkLst>
            <pc:docMk/>
            <pc:sldMk cId="3376591055" sldId="712"/>
            <ac:spMk id="3" creationId="{F7742FE6-616D-D342-D9B2-E546C0FA367B}"/>
          </ac:spMkLst>
        </pc:spChg>
      </pc:sldChg>
      <pc:sldChg chg="modSp add mod modAnim">
        <pc:chgData name="ِAwatef B" userId="4c3a533462edbdd8" providerId="LiveId" clId="{82F7BD11-DE4C-4A49-9328-404A305EF157}" dt="2024-10-17T06:18:02.446" v="915"/>
        <pc:sldMkLst>
          <pc:docMk/>
          <pc:sldMk cId="4186429455" sldId="713"/>
        </pc:sldMkLst>
        <pc:spChg chg="mod">
          <ac:chgData name="ِAwatef B" userId="4c3a533462edbdd8" providerId="LiveId" clId="{82F7BD11-DE4C-4A49-9328-404A305EF157}" dt="2024-10-12T17:41:00.739" v="319" actId="403"/>
          <ac:spMkLst>
            <pc:docMk/>
            <pc:sldMk cId="4186429455" sldId="713"/>
            <ac:spMk id="3" creationId="{F7742FE6-616D-D342-D9B2-E546C0FA367B}"/>
          </ac:spMkLst>
        </pc:spChg>
        <pc:spChg chg="mod">
          <ac:chgData name="ِAwatef B" userId="4c3a533462edbdd8" providerId="LiveId" clId="{82F7BD11-DE4C-4A49-9328-404A305EF157}" dt="2024-10-12T17:40:56.196" v="318" actId="14100"/>
          <ac:spMkLst>
            <pc:docMk/>
            <pc:sldMk cId="4186429455" sldId="713"/>
            <ac:spMk id="25" creationId="{2BC869EB-5623-4AA1-9123-4AF9DF916049}"/>
          </ac:spMkLst>
        </pc:spChg>
      </pc:sldChg>
      <pc:sldChg chg="modSp add mod ord modAnim">
        <pc:chgData name="ِAwatef B" userId="4c3a533462edbdd8" providerId="LiveId" clId="{82F7BD11-DE4C-4A49-9328-404A305EF157}" dt="2024-10-17T06:20:46.685" v="921"/>
        <pc:sldMkLst>
          <pc:docMk/>
          <pc:sldMk cId="1478394480" sldId="714"/>
        </pc:sldMkLst>
        <pc:spChg chg="mod">
          <ac:chgData name="ِAwatef B" userId="4c3a533462edbdd8" providerId="LiveId" clId="{82F7BD11-DE4C-4A49-9328-404A305EF157}" dt="2024-10-12T17:44:16.347" v="395" actId="20577"/>
          <ac:spMkLst>
            <pc:docMk/>
            <pc:sldMk cId="1478394480" sldId="714"/>
            <ac:spMk id="3" creationId="{F7742FE6-616D-D342-D9B2-E546C0FA367B}"/>
          </ac:spMkLst>
        </pc:spChg>
      </pc:sldChg>
      <pc:sldChg chg="modSp add mod modAnim">
        <pc:chgData name="ِAwatef B" userId="4c3a533462edbdd8" providerId="LiveId" clId="{82F7BD11-DE4C-4A49-9328-404A305EF157}" dt="2024-10-17T06:25:46.701" v="922"/>
        <pc:sldMkLst>
          <pc:docMk/>
          <pc:sldMk cId="1115272640" sldId="715"/>
        </pc:sldMkLst>
        <pc:spChg chg="mod">
          <ac:chgData name="ِAwatef B" userId="4c3a533462edbdd8" providerId="LiveId" clId="{82F7BD11-DE4C-4A49-9328-404A305EF157}" dt="2024-10-12T17:44:39.286" v="401" actId="20577"/>
          <ac:spMkLst>
            <pc:docMk/>
            <pc:sldMk cId="1115272640" sldId="715"/>
            <ac:spMk id="3" creationId="{F7742FE6-616D-D342-D9B2-E546C0FA367B}"/>
          </ac:spMkLst>
        </pc:spChg>
      </pc:sldChg>
      <pc:sldChg chg="modSp add mod modAnim">
        <pc:chgData name="ِAwatef B" userId="4c3a533462edbdd8" providerId="LiveId" clId="{82F7BD11-DE4C-4A49-9328-404A305EF157}" dt="2024-10-17T06:27:58.603" v="923"/>
        <pc:sldMkLst>
          <pc:docMk/>
          <pc:sldMk cId="2315950893" sldId="716"/>
        </pc:sldMkLst>
        <pc:spChg chg="mod">
          <ac:chgData name="ِAwatef B" userId="4c3a533462edbdd8" providerId="LiveId" clId="{82F7BD11-DE4C-4A49-9328-404A305EF157}" dt="2024-10-12T17:45:39.087" v="406" actId="20577"/>
          <ac:spMkLst>
            <pc:docMk/>
            <pc:sldMk cId="2315950893" sldId="716"/>
            <ac:spMk id="3" creationId="{F7742FE6-616D-D342-D9B2-E546C0FA367B}"/>
          </ac:spMkLst>
        </pc:spChg>
      </pc:sldChg>
      <pc:sldChg chg="modSp add mod modAnim">
        <pc:chgData name="ِAwatef B" userId="4c3a533462edbdd8" providerId="LiveId" clId="{82F7BD11-DE4C-4A49-9328-404A305EF157}" dt="2024-10-17T06:29:34.250" v="924"/>
        <pc:sldMkLst>
          <pc:docMk/>
          <pc:sldMk cId="490603143" sldId="717"/>
        </pc:sldMkLst>
        <pc:spChg chg="mod">
          <ac:chgData name="ِAwatef B" userId="4c3a533462edbdd8" providerId="LiveId" clId="{82F7BD11-DE4C-4A49-9328-404A305EF157}" dt="2024-10-12T17:50:06.886" v="428" actId="404"/>
          <ac:spMkLst>
            <pc:docMk/>
            <pc:sldMk cId="490603143" sldId="717"/>
            <ac:spMk id="3" creationId="{F7742FE6-616D-D342-D9B2-E546C0FA367B}"/>
          </ac:spMkLst>
        </pc:spChg>
      </pc:sldChg>
      <pc:sldChg chg="modSp add mod modAnim">
        <pc:chgData name="ِAwatef B" userId="4c3a533462edbdd8" providerId="LiveId" clId="{82F7BD11-DE4C-4A49-9328-404A305EF157}" dt="2024-10-17T06:31:38.267" v="931"/>
        <pc:sldMkLst>
          <pc:docMk/>
          <pc:sldMk cId="259992988" sldId="718"/>
        </pc:sldMkLst>
        <pc:spChg chg="mod">
          <ac:chgData name="ِAwatef B" userId="4c3a533462edbdd8" providerId="LiveId" clId="{82F7BD11-DE4C-4A49-9328-404A305EF157}" dt="2024-10-17T06:30:18.989" v="930" actId="20577"/>
          <ac:spMkLst>
            <pc:docMk/>
            <pc:sldMk cId="259992988" sldId="718"/>
            <ac:spMk id="3" creationId="{F7742FE6-616D-D342-D9B2-E546C0FA367B}"/>
          </ac:spMkLst>
        </pc:spChg>
      </pc:sldChg>
      <pc:sldChg chg="modSp add mod">
        <pc:chgData name="ِAwatef B" userId="4c3a533462edbdd8" providerId="LiveId" clId="{82F7BD11-DE4C-4A49-9328-404A305EF157}" dt="2024-10-12T17:53:22.512" v="488" actId="1076"/>
        <pc:sldMkLst>
          <pc:docMk/>
          <pc:sldMk cId="1979823706" sldId="719"/>
        </pc:sldMkLst>
        <pc:spChg chg="mod">
          <ac:chgData name="ِAwatef B" userId="4c3a533462edbdd8" providerId="LiveId" clId="{82F7BD11-DE4C-4A49-9328-404A305EF157}" dt="2024-10-12T17:53:22.512" v="488" actId="1076"/>
          <ac:spMkLst>
            <pc:docMk/>
            <pc:sldMk cId="1979823706" sldId="719"/>
            <ac:spMk id="3" creationId="{F7742FE6-616D-D342-D9B2-E546C0FA367B}"/>
          </ac:spMkLst>
        </pc:spChg>
        <pc:spChg chg="mod">
          <ac:chgData name="ِAwatef B" userId="4c3a533462edbdd8" providerId="LiveId" clId="{82F7BD11-DE4C-4A49-9328-404A305EF157}" dt="2024-10-12T17:53:18.842" v="487" actId="1076"/>
          <ac:spMkLst>
            <pc:docMk/>
            <pc:sldMk cId="1979823706" sldId="719"/>
            <ac:spMk id="25" creationId="{2BC869EB-5623-4AA1-9123-4AF9DF916049}"/>
          </ac:spMkLst>
        </pc:spChg>
      </pc:sldChg>
      <pc:sldChg chg="modSp add mod modAnim">
        <pc:chgData name="ِAwatef B" userId="4c3a533462edbdd8" providerId="LiveId" clId="{82F7BD11-DE4C-4A49-9328-404A305EF157}" dt="2024-10-17T06:39:36.198" v="933"/>
        <pc:sldMkLst>
          <pc:docMk/>
          <pc:sldMk cId="3304153114" sldId="720"/>
        </pc:sldMkLst>
        <pc:spChg chg="mod">
          <ac:chgData name="ِAwatef B" userId="4c3a533462edbdd8" providerId="LiveId" clId="{82F7BD11-DE4C-4A49-9328-404A305EF157}" dt="2024-10-12T17:56:32.504" v="543" actId="207"/>
          <ac:spMkLst>
            <pc:docMk/>
            <pc:sldMk cId="3304153114" sldId="720"/>
            <ac:spMk id="3" creationId="{F7742FE6-616D-D342-D9B2-E546C0FA367B}"/>
          </ac:spMkLst>
        </pc:spChg>
        <pc:spChg chg="mod">
          <ac:chgData name="ِAwatef B" userId="4c3a533462edbdd8" providerId="LiveId" clId="{82F7BD11-DE4C-4A49-9328-404A305EF157}" dt="2024-10-12T17:56:10.391" v="523" actId="1076"/>
          <ac:spMkLst>
            <pc:docMk/>
            <pc:sldMk cId="3304153114" sldId="720"/>
            <ac:spMk id="5" creationId="{F8C5A973-7087-C0AB-626C-FCA351C48265}"/>
          </ac:spMkLst>
        </pc:spChg>
        <pc:spChg chg="mod">
          <ac:chgData name="ِAwatef B" userId="4c3a533462edbdd8" providerId="LiveId" clId="{82F7BD11-DE4C-4A49-9328-404A305EF157}" dt="2024-10-12T17:56:04.428" v="521" actId="1076"/>
          <ac:spMkLst>
            <pc:docMk/>
            <pc:sldMk cId="3304153114" sldId="720"/>
            <ac:spMk id="7" creationId="{A8916723-15CD-7C91-0C66-3E2C74B363D7}"/>
          </ac:spMkLst>
        </pc:spChg>
        <pc:spChg chg="mod">
          <ac:chgData name="ِAwatef B" userId="4c3a533462edbdd8" providerId="LiveId" clId="{82F7BD11-DE4C-4A49-9328-404A305EF157}" dt="2024-10-12T17:56:07.988" v="522" actId="14100"/>
          <ac:spMkLst>
            <pc:docMk/>
            <pc:sldMk cId="3304153114" sldId="720"/>
            <ac:spMk id="25" creationId="{2BC869EB-5623-4AA1-9123-4AF9DF916049}"/>
          </ac:spMkLst>
        </pc:spChg>
      </pc:sldChg>
      <pc:sldChg chg="modSp add del mod ord modAnim">
        <pc:chgData name="ِAwatef B" userId="4c3a533462edbdd8" providerId="LiveId" clId="{82F7BD11-DE4C-4A49-9328-404A305EF157}" dt="2024-10-17T06:37:09.623" v="932"/>
        <pc:sldMkLst>
          <pc:docMk/>
          <pc:sldMk cId="984268417" sldId="721"/>
        </pc:sldMkLst>
        <pc:spChg chg="mod">
          <ac:chgData name="ِAwatef B" userId="4c3a533462edbdd8" providerId="LiveId" clId="{82F7BD11-DE4C-4A49-9328-404A305EF157}" dt="2024-10-12T17:54:45.970" v="505" actId="1076"/>
          <ac:spMkLst>
            <pc:docMk/>
            <pc:sldMk cId="984268417" sldId="721"/>
            <ac:spMk id="3" creationId="{F7742FE6-616D-D342-D9B2-E546C0FA367B}"/>
          </ac:spMkLst>
        </pc:spChg>
        <pc:spChg chg="mod">
          <ac:chgData name="ِAwatef B" userId="4c3a533462edbdd8" providerId="LiveId" clId="{82F7BD11-DE4C-4A49-9328-404A305EF157}" dt="2024-10-12T17:55:11.406" v="510" actId="14100"/>
          <ac:spMkLst>
            <pc:docMk/>
            <pc:sldMk cId="984268417" sldId="721"/>
            <ac:spMk id="25" creationId="{2BC869EB-5623-4AA1-9123-4AF9DF916049}"/>
          </ac:spMkLst>
        </pc:spChg>
      </pc:sldChg>
      <pc:sldChg chg="modSp add mod ord modAnim">
        <pc:chgData name="ِAwatef B" userId="4c3a533462edbdd8" providerId="LiveId" clId="{82F7BD11-DE4C-4A49-9328-404A305EF157}" dt="2024-10-17T06:40:59.104" v="934"/>
        <pc:sldMkLst>
          <pc:docMk/>
          <pc:sldMk cId="3625328874" sldId="722"/>
        </pc:sldMkLst>
        <pc:spChg chg="mod">
          <ac:chgData name="ِAwatef B" userId="4c3a533462edbdd8" providerId="LiveId" clId="{82F7BD11-DE4C-4A49-9328-404A305EF157}" dt="2024-10-12T17:57:30.562" v="553" actId="207"/>
          <ac:spMkLst>
            <pc:docMk/>
            <pc:sldMk cId="3625328874" sldId="722"/>
            <ac:spMk id="3" creationId="{F7742FE6-616D-D342-D9B2-E546C0FA367B}"/>
          </ac:spMkLst>
        </pc:spChg>
      </pc:sldChg>
      <pc:sldChg chg="addSp delSp modSp add mod ord modAnim">
        <pc:chgData name="ِAwatef B" userId="4c3a533462edbdd8" providerId="LiveId" clId="{82F7BD11-DE4C-4A49-9328-404A305EF157}" dt="2024-10-17T06:43:40.424" v="935"/>
        <pc:sldMkLst>
          <pc:docMk/>
          <pc:sldMk cId="3891186528" sldId="723"/>
        </pc:sldMkLst>
        <pc:spChg chg="add mod">
          <ac:chgData name="ِAwatef B" userId="4c3a533462edbdd8" providerId="LiveId" clId="{82F7BD11-DE4C-4A49-9328-404A305EF157}" dt="2024-10-12T18:00:43.825" v="577" actId="1076"/>
          <ac:spMkLst>
            <pc:docMk/>
            <pc:sldMk cId="3891186528" sldId="723"/>
            <ac:spMk id="2" creationId="{08F94E46-DECB-E02B-2244-86FC4D13BCEF}"/>
          </ac:spMkLst>
        </pc:spChg>
        <pc:spChg chg="mod">
          <ac:chgData name="ِAwatef B" userId="4c3a533462edbdd8" providerId="LiveId" clId="{82F7BD11-DE4C-4A49-9328-404A305EF157}" dt="2024-10-12T18:00:48.646" v="578" actId="1076"/>
          <ac:spMkLst>
            <pc:docMk/>
            <pc:sldMk cId="3891186528" sldId="723"/>
            <ac:spMk id="3" creationId="{F7742FE6-616D-D342-D9B2-E546C0FA367B}"/>
          </ac:spMkLst>
        </pc:spChg>
        <pc:spChg chg="add mod">
          <ac:chgData name="ِAwatef B" userId="4c3a533462edbdd8" providerId="LiveId" clId="{82F7BD11-DE4C-4A49-9328-404A305EF157}" dt="2024-10-12T18:00:43.825" v="577" actId="1076"/>
          <ac:spMkLst>
            <pc:docMk/>
            <pc:sldMk cId="3891186528" sldId="723"/>
            <ac:spMk id="4" creationId="{4F45A802-0757-DB73-0599-089CDD2B7AEE}"/>
          </ac:spMkLst>
        </pc:spChg>
        <pc:spChg chg="del">
          <ac:chgData name="ِAwatef B" userId="4c3a533462edbdd8" providerId="LiveId" clId="{82F7BD11-DE4C-4A49-9328-404A305EF157}" dt="2024-10-12T17:58:30.161" v="562" actId="478"/>
          <ac:spMkLst>
            <pc:docMk/>
            <pc:sldMk cId="3891186528" sldId="723"/>
            <ac:spMk id="7" creationId="{A8916723-15CD-7C91-0C66-3E2C74B363D7}"/>
          </ac:spMkLst>
        </pc:spChg>
        <pc:spChg chg="mod">
          <ac:chgData name="ِAwatef B" userId="4c3a533462edbdd8" providerId="LiveId" clId="{82F7BD11-DE4C-4A49-9328-404A305EF157}" dt="2024-10-12T18:00:29.291" v="573" actId="14100"/>
          <ac:spMkLst>
            <pc:docMk/>
            <pc:sldMk cId="3891186528" sldId="723"/>
            <ac:spMk id="25" creationId="{2BC869EB-5623-4AA1-9123-4AF9DF916049}"/>
          </ac:spMkLst>
        </pc:spChg>
      </pc:sldChg>
      <pc:sldChg chg="delSp modSp add mod ord">
        <pc:chgData name="ِAwatef B" userId="4c3a533462edbdd8" providerId="LiveId" clId="{82F7BD11-DE4C-4A49-9328-404A305EF157}" dt="2024-10-17T06:46:31.231" v="942" actId="20577"/>
        <pc:sldMkLst>
          <pc:docMk/>
          <pc:sldMk cId="1710546588" sldId="724"/>
        </pc:sldMkLst>
        <pc:spChg chg="mod">
          <ac:chgData name="ِAwatef B" userId="4c3a533462edbdd8" providerId="LiveId" clId="{82F7BD11-DE4C-4A49-9328-404A305EF157}" dt="2024-10-17T06:46:31.231" v="942" actId="20577"/>
          <ac:spMkLst>
            <pc:docMk/>
            <pc:sldMk cId="1710546588" sldId="724"/>
            <ac:spMk id="3" creationId="{F7742FE6-616D-D342-D9B2-E546C0FA367B}"/>
          </ac:spMkLst>
        </pc:spChg>
        <pc:spChg chg="del">
          <ac:chgData name="ِAwatef B" userId="4c3a533462edbdd8" providerId="LiveId" clId="{82F7BD11-DE4C-4A49-9328-404A305EF157}" dt="2024-10-12T18:02:46.073" v="592" actId="478"/>
          <ac:spMkLst>
            <pc:docMk/>
            <pc:sldMk cId="1710546588" sldId="724"/>
            <ac:spMk id="7" creationId="{A8916723-15CD-7C91-0C66-3E2C74B363D7}"/>
          </ac:spMkLst>
        </pc:spChg>
      </pc:sldChg>
      <pc:sldChg chg="modSp add mod">
        <pc:chgData name="ِAwatef B" userId="4c3a533462edbdd8" providerId="LiveId" clId="{82F7BD11-DE4C-4A49-9328-404A305EF157}" dt="2024-10-17T06:46:51.435" v="966" actId="1038"/>
        <pc:sldMkLst>
          <pc:docMk/>
          <pc:sldMk cId="3213568470" sldId="725"/>
        </pc:sldMkLst>
        <pc:spChg chg="mod">
          <ac:chgData name="ِAwatef B" userId="4c3a533462edbdd8" providerId="LiveId" clId="{82F7BD11-DE4C-4A49-9328-404A305EF157}" dt="2024-10-17T06:46:51.435" v="966" actId="1038"/>
          <ac:spMkLst>
            <pc:docMk/>
            <pc:sldMk cId="3213568470" sldId="725"/>
            <ac:spMk id="3" creationId="{F7742FE6-616D-D342-D9B2-E546C0FA367B}"/>
          </ac:spMkLst>
        </pc:spChg>
        <pc:spChg chg="mod">
          <ac:chgData name="ِAwatef B" userId="4c3a533462edbdd8" providerId="LiveId" clId="{82F7BD11-DE4C-4A49-9328-404A305EF157}" dt="2024-10-12T18:05:15.332" v="609" actId="14100"/>
          <ac:spMkLst>
            <pc:docMk/>
            <pc:sldMk cId="3213568470" sldId="725"/>
            <ac:spMk id="25" creationId="{2BC869EB-5623-4AA1-9123-4AF9DF916049}"/>
          </ac:spMkLst>
        </pc:spChg>
      </pc:sldChg>
      <pc:sldChg chg="modSp add mod modAnim">
        <pc:chgData name="ِAwatef B" userId="4c3a533462edbdd8" providerId="LiveId" clId="{82F7BD11-DE4C-4A49-9328-404A305EF157}" dt="2024-10-17T06:56:43.849" v="972"/>
        <pc:sldMkLst>
          <pc:docMk/>
          <pc:sldMk cId="3296478262" sldId="726"/>
        </pc:sldMkLst>
        <pc:spChg chg="mod">
          <ac:chgData name="ِAwatef B" userId="4c3a533462edbdd8" providerId="LiveId" clId="{82F7BD11-DE4C-4A49-9328-404A305EF157}" dt="2024-10-17T06:52:40.201" v="967" actId="20577"/>
          <ac:spMkLst>
            <pc:docMk/>
            <pc:sldMk cId="3296478262" sldId="726"/>
            <ac:spMk id="3" creationId="{F7742FE6-616D-D342-D9B2-E546C0FA367B}"/>
          </ac:spMkLst>
        </pc:spChg>
        <pc:spChg chg="mod">
          <ac:chgData name="ِAwatef B" userId="4c3a533462edbdd8" providerId="LiveId" clId="{82F7BD11-DE4C-4A49-9328-404A305EF157}" dt="2024-10-12T18:06:24.104" v="616" actId="14100"/>
          <ac:spMkLst>
            <pc:docMk/>
            <pc:sldMk cId="3296478262" sldId="726"/>
            <ac:spMk id="25" creationId="{2BC869EB-5623-4AA1-9123-4AF9DF916049}"/>
          </ac:spMkLst>
        </pc:spChg>
        <pc:picChg chg="mod">
          <ac:chgData name="ِAwatef B" userId="4c3a533462edbdd8" providerId="LiveId" clId="{82F7BD11-DE4C-4A49-9328-404A305EF157}" dt="2024-10-17T06:55:03.664" v="968" actId="1076"/>
          <ac:picMkLst>
            <pc:docMk/>
            <pc:sldMk cId="3296478262" sldId="726"/>
            <ac:picMk id="2" creationId="{F3CEA26B-7977-F6E1-037C-7CD2594AB92E}"/>
          </ac:picMkLst>
        </pc:picChg>
        <pc:picChg chg="mod">
          <ac:chgData name="ِAwatef B" userId="4c3a533462edbdd8" providerId="LiveId" clId="{82F7BD11-DE4C-4A49-9328-404A305EF157}" dt="2024-10-12T18:06:17.241" v="615" actId="1076"/>
          <ac:picMkLst>
            <pc:docMk/>
            <pc:sldMk cId="3296478262" sldId="726"/>
            <ac:picMk id="6" creationId="{89815670-0C52-8C75-ABD6-AA7F512E658F}"/>
          </ac:picMkLst>
        </pc:picChg>
      </pc:sldChg>
      <pc:sldChg chg="modSp add mod modAnim">
        <pc:chgData name="ِAwatef B" userId="4c3a533462edbdd8" providerId="LiveId" clId="{82F7BD11-DE4C-4A49-9328-404A305EF157}" dt="2024-10-17T06:59:06.473" v="976" actId="1076"/>
        <pc:sldMkLst>
          <pc:docMk/>
          <pc:sldMk cId="3273481303" sldId="727"/>
        </pc:sldMkLst>
        <pc:spChg chg="mod">
          <ac:chgData name="ِAwatef B" userId="4c3a533462edbdd8" providerId="LiveId" clId="{82F7BD11-DE4C-4A49-9328-404A305EF157}" dt="2024-10-17T06:59:06.473" v="976" actId="1076"/>
          <ac:spMkLst>
            <pc:docMk/>
            <pc:sldMk cId="3273481303" sldId="727"/>
            <ac:spMk id="3" creationId="{F7742FE6-616D-D342-D9B2-E546C0FA367B}"/>
          </ac:spMkLst>
        </pc:spChg>
      </pc:sldChg>
      <pc:sldChg chg="modSp add mod">
        <pc:chgData name="ِAwatef B" userId="4c3a533462edbdd8" providerId="LiveId" clId="{82F7BD11-DE4C-4A49-9328-404A305EF157}" dt="2024-10-12T18:10:28.454" v="666" actId="1036"/>
        <pc:sldMkLst>
          <pc:docMk/>
          <pc:sldMk cId="209951817" sldId="728"/>
        </pc:sldMkLst>
        <pc:spChg chg="mod">
          <ac:chgData name="ِAwatef B" userId="4c3a533462edbdd8" providerId="LiveId" clId="{82F7BD11-DE4C-4A49-9328-404A305EF157}" dt="2024-10-12T18:10:28.454" v="666" actId="1036"/>
          <ac:spMkLst>
            <pc:docMk/>
            <pc:sldMk cId="209951817" sldId="728"/>
            <ac:spMk id="3" creationId="{F7742FE6-616D-D342-D9B2-E546C0FA367B}"/>
          </ac:spMkLst>
        </pc:spChg>
        <pc:spChg chg="mod">
          <ac:chgData name="ِAwatef B" userId="4c3a533462edbdd8" providerId="LiveId" clId="{82F7BD11-DE4C-4A49-9328-404A305EF157}" dt="2024-10-12T18:09:48.854" v="657" actId="1076"/>
          <ac:spMkLst>
            <pc:docMk/>
            <pc:sldMk cId="209951817" sldId="728"/>
            <ac:spMk id="25" creationId="{2BC869EB-5623-4AA1-9123-4AF9DF916049}"/>
          </ac:spMkLst>
        </pc:spChg>
      </pc:sldChg>
      <pc:sldChg chg="modSp add mod">
        <pc:chgData name="ِAwatef B" userId="4c3a533462edbdd8" providerId="LiveId" clId="{82F7BD11-DE4C-4A49-9328-404A305EF157}" dt="2024-10-12T18:12:37.272" v="732" actId="207"/>
        <pc:sldMkLst>
          <pc:docMk/>
          <pc:sldMk cId="2962839634" sldId="729"/>
        </pc:sldMkLst>
        <pc:spChg chg="mod">
          <ac:chgData name="ِAwatef B" userId="4c3a533462edbdd8" providerId="LiveId" clId="{82F7BD11-DE4C-4A49-9328-404A305EF157}" dt="2024-10-12T18:12:37.272" v="732" actId="207"/>
          <ac:spMkLst>
            <pc:docMk/>
            <pc:sldMk cId="2962839634" sldId="729"/>
            <ac:spMk id="3" creationId="{F7742FE6-616D-D342-D9B2-E546C0FA367B}"/>
          </ac:spMkLst>
        </pc:spChg>
        <pc:spChg chg="mod">
          <ac:chgData name="ِAwatef B" userId="4c3a533462edbdd8" providerId="LiveId" clId="{82F7BD11-DE4C-4A49-9328-404A305EF157}" dt="2024-10-12T18:11:55.133" v="693" actId="1037"/>
          <ac:spMkLst>
            <pc:docMk/>
            <pc:sldMk cId="2962839634" sldId="729"/>
            <ac:spMk id="25" creationId="{2BC869EB-5623-4AA1-9123-4AF9DF916049}"/>
          </ac:spMkLst>
        </pc:spChg>
      </pc:sldChg>
      <pc:sldChg chg="modSp add mod modAnim">
        <pc:chgData name="ِAwatef B" userId="4c3a533462edbdd8" providerId="LiveId" clId="{82F7BD11-DE4C-4A49-9328-404A305EF157}" dt="2024-10-17T07:03:44.222" v="977"/>
        <pc:sldMkLst>
          <pc:docMk/>
          <pc:sldMk cId="2549482472" sldId="730"/>
        </pc:sldMkLst>
        <pc:spChg chg="mod">
          <ac:chgData name="ِAwatef B" userId="4c3a533462edbdd8" providerId="LiveId" clId="{82F7BD11-DE4C-4A49-9328-404A305EF157}" dt="2024-10-12T18:13:51.353" v="776" actId="207"/>
          <ac:spMkLst>
            <pc:docMk/>
            <pc:sldMk cId="2549482472" sldId="730"/>
            <ac:spMk id="3" creationId="{F7742FE6-616D-D342-D9B2-E546C0FA367B}"/>
          </ac:spMkLst>
        </pc:spChg>
        <pc:spChg chg="mod">
          <ac:chgData name="ِAwatef B" userId="4c3a533462edbdd8" providerId="LiveId" clId="{82F7BD11-DE4C-4A49-9328-404A305EF157}" dt="2024-10-12T18:13:44.019" v="775" actId="14100"/>
          <ac:spMkLst>
            <pc:docMk/>
            <pc:sldMk cId="2549482472" sldId="730"/>
            <ac:spMk id="25" creationId="{2BC869EB-5623-4AA1-9123-4AF9DF916049}"/>
          </ac:spMkLst>
        </pc:spChg>
      </pc:sldChg>
      <pc:sldChg chg="modSp add mod modAnim">
        <pc:chgData name="ِAwatef B" userId="4c3a533462edbdd8" providerId="LiveId" clId="{82F7BD11-DE4C-4A49-9328-404A305EF157}" dt="2024-10-17T07:06:46.738" v="979"/>
        <pc:sldMkLst>
          <pc:docMk/>
          <pc:sldMk cId="1634341809" sldId="731"/>
        </pc:sldMkLst>
        <pc:spChg chg="mod">
          <ac:chgData name="ِAwatef B" userId="4c3a533462edbdd8" providerId="LiveId" clId="{82F7BD11-DE4C-4A49-9328-404A305EF157}" dt="2024-10-12T18:15:48.935" v="812" actId="1076"/>
          <ac:spMkLst>
            <pc:docMk/>
            <pc:sldMk cId="1634341809" sldId="731"/>
            <ac:spMk id="3" creationId="{F7742FE6-616D-D342-D9B2-E546C0FA367B}"/>
          </ac:spMkLst>
        </pc:spChg>
        <pc:spChg chg="mod">
          <ac:chgData name="ِAwatef B" userId="4c3a533462edbdd8" providerId="LiveId" clId="{82F7BD11-DE4C-4A49-9328-404A305EF157}" dt="2024-10-12T18:15:41.040" v="811" actId="1076"/>
          <ac:spMkLst>
            <pc:docMk/>
            <pc:sldMk cId="1634341809" sldId="731"/>
            <ac:spMk id="25" creationId="{2BC869EB-5623-4AA1-9123-4AF9DF916049}"/>
          </ac:spMkLst>
        </pc:spChg>
      </pc:sldChg>
      <pc:sldChg chg="add modAnim">
        <pc:chgData name="ِAwatef B" userId="4c3a533462edbdd8" providerId="LiveId" clId="{82F7BD11-DE4C-4A49-9328-404A305EF157}" dt="2024-10-17T06:18:10.989" v="917"/>
        <pc:sldMkLst>
          <pc:docMk/>
          <pc:sldMk cId="32565028" sldId="732"/>
        </pc:sldMkLst>
      </pc:sldChg>
      <pc:sldChg chg="modSp add mod modAnim">
        <pc:chgData name="ِAwatef B" userId="4c3a533462edbdd8" providerId="LiveId" clId="{82F7BD11-DE4C-4A49-9328-404A305EF157}" dt="2024-10-17T06:18:31.588" v="920"/>
        <pc:sldMkLst>
          <pc:docMk/>
          <pc:sldMk cId="2595755576" sldId="733"/>
        </pc:sldMkLst>
        <pc:spChg chg="mod">
          <ac:chgData name="ِAwatef B" userId="4c3a533462edbdd8" providerId="LiveId" clId="{82F7BD11-DE4C-4A49-9328-404A305EF157}" dt="2024-10-12T18:27:50.279" v="855" actId="207"/>
          <ac:spMkLst>
            <pc:docMk/>
            <pc:sldMk cId="2595755576" sldId="733"/>
            <ac:spMk id="3" creationId="{F7742FE6-616D-D342-D9B2-E546C0FA367B}"/>
          </ac:spMkLst>
        </pc:spChg>
        <pc:spChg chg="mod">
          <ac:chgData name="ِAwatef B" userId="4c3a533462edbdd8" providerId="LiveId" clId="{82F7BD11-DE4C-4A49-9328-404A305EF157}" dt="2024-10-12T18:27:37.428" v="852" actId="1076"/>
          <ac:spMkLst>
            <pc:docMk/>
            <pc:sldMk cId="2595755576" sldId="733"/>
            <ac:spMk id="25" creationId="{2BC869EB-5623-4AA1-9123-4AF9DF916049}"/>
          </ac:spMkLst>
        </pc:spChg>
      </pc:sldChg>
      <pc:sldChg chg="addSp modSp add mod modAnim">
        <pc:chgData name="ِAwatef B" userId="4c3a533462edbdd8" providerId="LiveId" clId="{82F7BD11-DE4C-4A49-9328-404A305EF157}" dt="2024-10-17T06:18:23.354" v="919"/>
        <pc:sldMkLst>
          <pc:docMk/>
          <pc:sldMk cId="4183053502" sldId="734"/>
        </pc:sldMkLst>
        <pc:spChg chg="add mod">
          <ac:chgData name="ِAwatef B" userId="4c3a533462edbdd8" providerId="LiveId" clId="{82F7BD11-DE4C-4A49-9328-404A305EF157}" dt="2024-10-12T18:30:48.495" v="875" actId="1076"/>
          <ac:spMkLst>
            <pc:docMk/>
            <pc:sldMk cId="4183053502" sldId="734"/>
            <ac:spMk id="2" creationId="{EB4DA987-7FE6-43A1-D3B0-FD88CA2E7D59}"/>
          </ac:spMkLst>
        </pc:spChg>
        <pc:spChg chg="mod">
          <ac:chgData name="ِAwatef B" userId="4c3a533462edbdd8" providerId="LiveId" clId="{82F7BD11-DE4C-4A49-9328-404A305EF157}" dt="2024-10-12T18:30:19.733" v="871" actId="1076"/>
          <ac:spMkLst>
            <pc:docMk/>
            <pc:sldMk cId="4183053502" sldId="734"/>
            <ac:spMk id="3" creationId="{F7742FE6-616D-D342-D9B2-E546C0FA367B}"/>
          </ac:spMkLst>
        </pc:spChg>
        <pc:spChg chg="add mod">
          <ac:chgData name="ِAwatef B" userId="4c3a533462edbdd8" providerId="LiveId" clId="{82F7BD11-DE4C-4A49-9328-404A305EF157}" dt="2024-10-12T18:30:48.495" v="875" actId="1076"/>
          <ac:spMkLst>
            <pc:docMk/>
            <pc:sldMk cId="4183053502" sldId="734"/>
            <ac:spMk id="4" creationId="{7AF9CAEA-60D8-C10F-358D-21B986D9B0FA}"/>
          </ac:spMkLst>
        </pc:spChg>
      </pc:sldChg>
      <pc:sldChg chg="addSp modSp add mod modAnim">
        <pc:chgData name="ِAwatef B" userId="4c3a533462edbdd8" providerId="LiveId" clId="{82F7BD11-DE4C-4A49-9328-404A305EF157}" dt="2024-10-17T06:18:18.743" v="918"/>
        <pc:sldMkLst>
          <pc:docMk/>
          <pc:sldMk cId="766680039" sldId="735"/>
        </pc:sldMkLst>
        <pc:spChg chg="add mod">
          <ac:chgData name="ِAwatef B" userId="4c3a533462edbdd8" providerId="LiveId" clId="{82F7BD11-DE4C-4A49-9328-404A305EF157}" dt="2024-10-12T18:31:15.953" v="882"/>
          <ac:spMkLst>
            <pc:docMk/>
            <pc:sldMk cId="766680039" sldId="735"/>
            <ac:spMk id="2" creationId="{12F44698-94DD-EB5C-0AD0-58E615ACD421}"/>
          </ac:spMkLst>
        </pc:spChg>
        <pc:spChg chg="mod">
          <ac:chgData name="ِAwatef B" userId="4c3a533462edbdd8" providerId="LiveId" clId="{82F7BD11-DE4C-4A49-9328-404A305EF157}" dt="2024-10-12T18:31:09.805" v="879" actId="1076"/>
          <ac:spMkLst>
            <pc:docMk/>
            <pc:sldMk cId="766680039" sldId="735"/>
            <ac:spMk id="3" creationId="{F7742FE6-616D-D342-D9B2-E546C0FA367B}"/>
          </ac:spMkLst>
        </pc:spChg>
        <pc:spChg chg="add mod">
          <ac:chgData name="ِAwatef B" userId="4c3a533462edbdd8" providerId="LiveId" clId="{82F7BD11-DE4C-4A49-9328-404A305EF157}" dt="2024-10-12T18:31:15.953" v="882"/>
          <ac:spMkLst>
            <pc:docMk/>
            <pc:sldMk cId="766680039" sldId="735"/>
            <ac:spMk id="4" creationId="{1D722A5D-0B56-1B0F-8D97-B1E554A2BD37}"/>
          </ac:spMkLst>
        </pc:spChg>
        <pc:spChg chg="mod">
          <ac:chgData name="ِAwatef B" userId="4c3a533462edbdd8" providerId="LiveId" clId="{82F7BD11-DE4C-4A49-9328-404A305EF157}" dt="2024-10-12T18:31:15" v="881" actId="14100"/>
          <ac:spMkLst>
            <pc:docMk/>
            <pc:sldMk cId="766680039" sldId="735"/>
            <ac:spMk id="25" creationId="{2BC869EB-5623-4AA1-9123-4AF9DF916049}"/>
          </ac:spMkLst>
        </pc:spChg>
      </pc:sldChg>
      <pc:sldChg chg="modAnim">
        <pc:chgData name="ِAwatef B" userId="4c3a533462edbdd8" providerId="LiveId" clId="{82F7BD11-DE4C-4A49-9328-404A305EF157}" dt="2024-10-17T07:05:13.939" v="978"/>
        <pc:sldMkLst>
          <pc:docMk/>
          <pc:sldMk cId="1068271824" sldId="736"/>
        </pc:sldMkLst>
      </pc:sldChg>
      <pc:sldChg chg="new del">
        <pc:chgData name="ِAwatef B" userId="4c3a533462edbdd8" providerId="LiveId" clId="{82F7BD11-DE4C-4A49-9328-404A305EF157}" dt="2024-10-12T18:38:07.605" v="885" actId="680"/>
        <pc:sldMkLst>
          <pc:docMk/>
          <pc:sldMk cId="1189444935" sldId="736"/>
        </pc:sldMkLst>
      </pc:sldChg>
      <pc:sldChg chg="modAnim">
        <pc:chgData name="ِAwatef B" userId="4c3a533462edbdd8" providerId="LiveId" clId="{82F7BD11-DE4C-4A49-9328-404A305EF157}" dt="2024-10-17T07:07:43.245" v="980"/>
        <pc:sldMkLst>
          <pc:docMk/>
          <pc:sldMk cId="4262555897" sldId="737"/>
        </pc:sldMkLst>
      </pc:sldChg>
      <pc:sldChg chg="modAnim">
        <pc:chgData name="ِAwatef B" userId="4c3a533462edbdd8" providerId="LiveId" clId="{82F7BD11-DE4C-4A49-9328-404A305EF157}" dt="2024-10-17T07:08:52.486" v="981"/>
        <pc:sldMkLst>
          <pc:docMk/>
          <pc:sldMk cId="2123112818" sldId="738"/>
        </pc:sldMkLst>
      </pc:sldChg>
      <pc:sldChg chg="modAnim">
        <pc:chgData name="ِAwatef B" userId="4c3a533462edbdd8" providerId="LiveId" clId="{82F7BD11-DE4C-4A49-9328-404A305EF157}" dt="2024-10-17T07:09:55.801" v="982"/>
        <pc:sldMkLst>
          <pc:docMk/>
          <pc:sldMk cId="949462636" sldId="739"/>
        </pc:sldMkLst>
      </pc:sldChg>
      <pc:sldChg chg="modAnim">
        <pc:chgData name="ِAwatef B" userId="4c3a533462edbdd8" providerId="LiveId" clId="{82F7BD11-DE4C-4A49-9328-404A305EF157}" dt="2024-10-17T07:10:59.422" v="983"/>
        <pc:sldMkLst>
          <pc:docMk/>
          <pc:sldMk cId="1511833352" sldId="741"/>
        </pc:sldMkLst>
      </pc:sldChg>
    </pc:docChg>
  </pc:docChgLst>
  <pc:docChgLst>
    <pc:chgData name="ِAwatef B" userId="4c3a533462edbdd8" providerId="LiveId" clId="{35994F29-44E1-456B-B8EE-63C182E1F427}"/>
    <pc:docChg chg="undo redo custSel addSld delSld modSld modSection">
      <pc:chgData name="ِAwatef B" userId="4c3a533462edbdd8" providerId="LiveId" clId="{35994F29-44E1-456B-B8EE-63C182E1F427}" dt="2024-10-01T22:20:33.650" v="847"/>
      <pc:docMkLst>
        <pc:docMk/>
      </pc:docMkLst>
      <pc:sldChg chg="add del">
        <pc:chgData name="ِAwatef B" userId="4c3a533462edbdd8" providerId="LiveId" clId="{35994F29-44E1-456B-B8EE-63C182E1F427}" dt="2024-09-28T16:34:59.436" v="130" actId="47"/>
        <pc:sldMkLst>
          <pc:docMk/>
          <pc:sldMk cId="979261729" sldId="276"/>
        </pc:sldMkLst>
      </pc:sldChg>
      <pc:sldChg chg="add del">
        <pc:chgData name="ِAwatef B" userId="4c3a533462edbdd8" providerId="LiveId" clId="{35994F29-44E1-456B-B8EE-63C182E1F427}" dt="2024-09-28T16:34:46.464" v="129" actId="47"/>
        <pc:sldMkLst>
          <pc:docMk/>
          <pc:sldMk cId="701632073" sldId="303"/>
        </pc:sldMkLst>
      </pc:sldChg>
      <pc:sldChg chg="del">
        <pc:chgData name="ِAwatef B" userId="4c3a533462edbdd8" providerId="LiveId" clId="{35994F29-44E1-456B-B8EE-63C182E1F427}" dt="2024-09-28T17:08:49.618" v="740" actId="47"/>
        <pc:sldMkLst>
          <pc:docMk/>
          <pc:sldMk cId="1607961907" sldId="352"/>
        </pc:sldMkLst>
      </pc:sldChg>
      <pc:sldChg chg="del">
        <pc:chgData name="ِAwatef B" userId="4c3a533462edbdd8" providerId="LiveId" clId="{35994F29-44E1-456B-B8EE-63C182E1F427}" dt="2024-09-28T17:08:49.618" v="740" actId="47"/>
        <pc:sldMkLst>
          <pc:docMk/>
          <pc:sldMk cId="1031071746" sldId="353"/>
        </pc:sldMkLst>
      </pc:sldChg>
      <pc:sldChg chg="del">
        <pc:chgData name="ِAwatef B" userId="4c3a533462edbdd8" providerId="LiveId" clId="{35994F29-44E1-456B-B8EE-63C182E1F427}" dt="2024-09-28T17:08:49.618" v="740" actId="47"/>
        <pc:sldMkLst>
          <pc:docMk/>
          <pc:sldMk cId="3146013342" sldId="354"/>
        </pc:sldMkLst>
      </pc:sldChg>
      <pc:sldChg chg="del">
        <pc:chgData name="ِAwatef B" userId="4c3a533462edbdd8" providerId="LiveId" clId="{35994F29-44E1-456B-B8EE-63C182E1F427}" dt="2024-09-28T17:08:49.618" v="740" actId="47"/>
        <pc:sldMkLst>
          <pc:docMk/>
          <pc:sldMk cId="2253830365" sldId="355"/>
        </pc:sldMkLst>
      </pc:sldChg>
      <pc:sldChg chg="addSp delSp modSp add mod">
        <pc:chgData name="ِAwatef B" userId="4c3a533462edbdd8" providerId="LiveId" clId="{35994F29-44E1-456B-B8EE-63C182E1F427}" dt="2024-09-28T17:04:35.106" v="680" actId="1076"/>
        <pc:sldMkLst>
          <pc:docMk/>
          <pc:sldMk cId="2333076108" sldId="357"/>
        </pc:sldMkLst>
        <pc:spChg chg="del">
          <ac:chgData name="ِAwatef B" userId="4c3a533462edbdd8" providerId="LiveId" clId="{35994F29-44E1-456B-B8EE-63C182E1F427}" dt="2024-09-28T17:04:13.306" v="665" actId="478"/>
          <ac:spMkLst>
            <pc:docMk/>
            <pc:sldMk cId="2333076108" sldId="357"/>
            <ac:spMk id="4" creationId="{FC10BFD1-F059-F7BD-3ED7-51B3352A711F}"/>
          </ac:spMkLst>
        </pc:spChg>
        <pc:spChg chg="add mod">
          <ac:chgData name="ِAwatef B" userId="4c3a533462edbdd8" providerId="LiveId" clId="{35994F29-44E1-456B-B8EE-63C182E1F427}" dt="2024-09-28T17:04:35.106" v="680" actId="1076"/>
          <ac:spMkLst>
            <pc:docMk/>
            <pc:sldMk cId="2333076108" sldId="357"/>
            <ac:spMk id="5" creationId="{F74EB80F-CEDE-53DF-A9D5-948062794EC5}"/>
          </ac:spMkLst>
        </pc:spChg>
        <pc:picChg chg="del">
          <ac:chgData name="ِAwatef B" userId="4c3a533462edbdd8" providerId="LiveId" clId="{35994F29-44E1-456B-B8EE-63C182E1F427}" dt="2024-09-28T17:04:13.306" v="665" actId="478"/>
          <ac:picMkLst>
            <pc:docMk/>
            <pc:sldMk cId="2333076108" sldId="357"/>
            <ac:picMk id="2" creationId="{55CD1180-4C62-EDA2-42A3-AF92F9FA68DE}"/>
          </ac:picMkLst>
        </pc:picChg>
        <pc:picChg chg="add mod">
          <ac:chgData name="ِAwatef B" userId="4c3a533462edbdd8" providerId="LiveId" clId="{35994F29-44E1-456B-B8EE-63C182E1F427}" dt="2024-09-28T17:04:13.750" v="666"/>
          <ac:picMkLst>
            <pc:docMk/>
            <pc:sldMk cId="2333076108" sldId="357"/>
            <ac:picMk id="6" creationId="{073F265D-18F6-1EF0-022F-FA07DEF295FB}"/>
          </ac:picMkLst>
        </pc:picChg>
      </pc:sldChg>
      <pc:sldChg chg="addSp delSp modSp add mod">
        <pc:chgData name="ِAwatef B" userId="4c3a533462edbdd8" providerId="LiveId" clId="{35994F29-44E1-456B-B8EE-63C182E1F427}" dt="2024-09-28T17:04:30.060" v="679" actId="1035"/>
        <pc:sldMkLst>
          <pc:docMk/>
          <pc:sldMk cId="4287795622" sldId="358"/>
        </pc:sldMkLst>
        <pc:spChg chg="mod">
          <ac:chgData name="ِAwatef B" userId="4c3a533462edbdd8" providerId="LiveId" clId="{35994F29-44E1-456B-B8EE-63C182E1F427}" dt="2024-09-28T17:02:44.373" v="611" actId="1076"/>
          <ac:spMkLst>
            <pc:docMk/>
            <pc:sldMk cId="4287795622" sldId="358"/>
            <ac:spMk id="3" creationId="{51BC1900-7462-3E9A-9010-7DDCE40E5BC1}"/>
          </ac:spMkLst>
        </pc:spChg>
        <pc:spChg chg="del">
          <ac:chgData name="ِAwatef B" userId="4c3a533462edbdd8" providerId="LiveId" clId="{35994F29-44E1-456B-B8EE-63C182E1F427}" dt="2024-09-28T17:04:19.847" v="667" actId="478"/>
          <ac:spMkLst>
            <pc:docMk/>
            <pc:sldMk cId="4287795622" sldId="358"/>
            <ac:spMk id="4" creationId="{FC10BFD1-F059-F7BD-3ED7-51B3352A711F}"/>
          </ac:spMkLst>
        </pc:spChg>
        <pc:spChg chg="add mod">
          <ac:chgData name="ِAwatef B" userId="4c3a533462edbdd8" providerId="LiveId" clId="{35994F29-44E1-456B-B8EE-63C182E1F427}" dt="2024-09-28T17:04:30.060" v="679" actId="1035"/>
          <ac:spMkLst>
            <pc:docMk/>
            <pc:sldMk cId="4287795622" sldId="358"/>
            <ac:spMk id="5" creationId="{CC323152-7A53-A621-7221-E3EC3C1508DF}"/>
          </ac:spMkLst>
        </pc:spChg>
        <pc:spChg chg="mod">
          <ac:chgData name="ِAwatef B" userId="4c3a533462edbdd8" providerId="LiveId" clId="{35994F29-44E1-456B-B8EE-63C182E1F427}" dt="2024-09-28T17:03:52.579" v="664" actId="14100"/>
          <ac:spMkLst>
            <pc:docMk/>
            <pc:sldMk cId="4287795622" sldId="358"/>
            <ac:spMk id="25" creationId="{2BC869EB-5623-4AA1-9123-4AF9DF916049}"/>
          </ac:spMkLst>
        </pc:spChg>
        <pc:picChg chg="del">
          <ac:chgData name="ِAwatef B" userId="4c3a533462edbdd8" providerId="LiveId" clId="{35994F29-44E1-456B-B8EE-63C182E1F427}" dt="2024-09-28T17:04:19.847" v="667" actId="478"/>
          <ac:picMkLst>
            <pc:docMk/>
            <pc:sldMk cId="4287795622" sldId="358"/>
            <ac:picMk id="2" creationId="{55CD1180-4C62-EDA2-42A3-AF92F9FA68DE}"/>
          </ac:picMkLst>
        </pc:picChg>
        <pc:picChg chg="add mod">
          <ac:chgData name="ِAwatef B" userId="4c3a533462edbdd8" providerId="LiveId" clId="{35994F29-44E1-456B-B8EE-63C182E1F427}" dt="2024-09-28T17:04:20.299" v="668"/>
          <ac:picMkLst>
            <pc:docMk/>
            <pc:sldMk cId="4287795622" sldId="358"/>
            <ac:picMk id="6" creationId="{91822191-0F79-CF52-95F9-A32AC2968453}"/>
          </ac:picMkLst>
        </pc:picChg>
      </pc:sldChg>
      <pc:sldChg chg="addSp delSp modSp add mod modAnim">
        <pc:chgData name="ِAwatef B" userId="4c3a533462edbdd8" providerId="LiveId" clId="{35994F29-44E1-456B-B8EE-63C182E1F427}" dt="2024-10-01T22:20:33.650" v="847"/>
        <pc:sldMkLst>
          <pc:docMk/>
          <pc:sldMk cId="1933128738" sldId="359"/>
        </pc:sldMkLst>
        <pc:spChg chg="mod">
          <ac:chgData name="ِAwatef B" userId="4c3a533462edbdd8" providerId="LiveId" clId="{35994F29-44E1-456B-B8EE-63C182E1F427}" dt="2024-09-28T17:03:22.234" v="643" actId="1037"/>
          <ac:spMkLst>
            <pc:docMk/>
            <pc:sldMk cId="1933128738" sldId="359"/>
            <ac:spMk id="3" creationId="{7CD9DE19-21C6-FCAD-D0E4-40C3A5F137D2}"/>
          </ac:spMkLst>
        </pc:spChg>
        <pc:spChg chg="del">
          <ac:chgData name="ِAwatef B" userId="4c3a533462edbdd8" providerId="LiveId" clId="{35994F29-44E1-456B-B8EE-63C182E1F427}" dt="2024-09-28T17:03:34.693" v="644" actId="478"/>
          <ac:spMkLst>
            <pc:docMk/>
            <pc:sldMk cId="1933128738" sldId="359"/>
            <ac:spMk id="4" creationId="{FC10BFD1-F059-F7BD-3ED7-51B3352A711F}"/>
          </ac:spMkLst>
        </pc:spChg>
        <pc:spChg chg="add mod">
          <ac:chgData name="ِAwatef B" userId="4c3a533462edbdd8" providerId="LiveId" clId="{35994F29-44E1-456B-B8EE-63C182E1F427}" dt="2024-09-28T17:03:45.343" v="663" actId="1035"/>
          <ac:spMkLst>
            <pc:docMk/>
            <pc:sldMk cId="1933128738" sldId="359"/>
            <ac:spMk id="5" creationId="{E5E94E5E-A118-FECB-CFBA-0E4532CB43B2}"/>
          </ac:spMkLst>
        </pc:spChg>
        <pc:spChg chg="mod">
          <ac:chgData name="ِAwatef B" userId="4c3a533462edbdd8" providerId="LiveId" clId="{35994F29-44E1-456B-B8EE-63C182E1F427}" dt="2024-09-28T17:03:42.283" v="655" actId="1036"/>
          <ac:spMkLst>
            <pc:docMk/>
            <pc:sldMk cId="1933128738" sldId="359"/>
            <ac:spMk id="25" creationId="{2BC869EB-5623-4AA1-9123-4AF9DF916049}"/>
          </ac:spMkLst>
        </pc:spChg>
        <pc:picChg chg="del">
          <ac:chgData name="ِAwatef B" userId="4c3a533462edbdd8" providerId="LiveId" clId="{35994F29-44E1-456B-B8EE-63C182E1F427}" dt="2024-09-28T17:03:34.693" v="644" actId="478"/>
          <ac:picMkLst>
            <pc:docMk/>
            <pc:sldMk cId="1933128738" sldId="359"/>
            <ac:picMk id="2" creationId="{55CD1180-4C62-EDA2-42A3-AF92F9FA68DE}"/>
          </ac:picMkLst>
        </pc:picChg>
        <pc:picChg chg="mod">
          <ac:chgData name="ِAwatef B" userId="4c3a533462edbdd8" providerId="LiveId" clId="{35994F29-44E1-456B-B8EE-63C182E1F427}" dt="2024-10-01T22:20:06.899" v="846" actId="1076"/>
          <ac:picMkLst>
            <pc:docMk/>
            <pc:sldMk cId="1933128738" sldId="359"/>
            <ac:picMk id="2" creationId="{7918AD7C-1351-163E-9354-DCE3CDEE54C2}"/>
          </ac:picMkLst>
        </pc:picChg>
        <pc:picChg chg="add mod">
          <ac:chgData name="ِAwatef B" userId="4c3a533462edbdd8" providerId="LiveId" clId="{35994F29-44E1-456B-B8EE-63C182E1F427}" dt="2024-09-28T17:03:35.154" v="645"/>
          <ac:picMkLst>
            <pc:docMk/>
            <pc:sldMk cId="1933128738" sldId="359"/>
            <ac:picMk id="6" creationId="{A0A483B1-F8B2-1957-CE60-FA08682D8D87}"/>
          </ac:picMkLst>
        </pc:picChg>
      </pc:sldChg>
      <pc:sldChg chg="del">
        <pc:chgData name="ِAwatef B" userId="4c3a533462edbdd8" providerId="LiveId" clId="{35994F29-44E1-456B-B8EE-63C182E1F427}" dt="2024-09-28T17:08:49.618" v="740" actId="47"/>
        <pc:sldMkLst>
          <pc:docMk/>
          <pc:sldMk cId="1787478300" sldId="360"/>
        </pc:sldMkLst>
      </pc:sldChg>
      <pc:sldChg chg="addSp delSp modSp add mod">
        <pc:chgData name="ِAwatef B" userId="4c3a533462edbdd8" providerId="LiveId" clId="{35994F29-44E1-456B-B8EE-63C182E1F427}" dt="2024-10-01T22:14:28.555" v="845" actId="20577"/>
        <pc:sldMkLst>
          <pc:docMk/>
          <pc:sldMk cId="2061833395" sldId="361"/>
        </pc:sldMkLst>
        <pc:spChg chg="mod">
          <ac:chgData name="ِAwatef B" userId="4c3a533462edbdd8" providerId="LiveId" clId="{35994F29-44E1-456B-B8EE-63C182E1F427}" dt="2024-10-01T22:14:28.555" v="845" actId="20577"/>
          <ac:spMkLst>
            <pc:docMk/>
            <pc:sldMk cId="2061833395" sldId="361"/>
            <ac:spMk id="3" creationId="{56B2374E-9B5A-8DAB-C57E-DFD3CE12230F}"/>
          </ac:spMkLst>
        </pc:spChg>
        <pc:spChg chg="del">
          <ac:chgData name="ِAwatef B" userId="4c3a533462edbdd8" providerId="LiveId" clId="{35994F29-44E1-456B-B8EE-63C182E1F427}" dt="2024-09-28T17:01:34.197" v="587" actId="478"/>
          <ac:spMkLst>
            <pc:docMk/>
            <pc:sldMk cId="2061833395" sldId="361"/>
            <ac:spMk id="4" creationId="{FC10BFD1-F059-F7BD-3ED7-51B3352A711F}"/>
          </ac:spMkLst>
        </pc:spChg>
        <pc:spChg chg="add mod">
          <ac:chgData name="ِAwatef B" userId="4c3a533462edbdd8" providerId="LiveId" clId="{35994F29-44E1-456B-B8EE-63C182E1F427}" dt="2024-09-28T17:01:38.198" v="589" actId="1076"/>
          <ac:spMkLst>
            <pc:docMk/>
            <pc:sldMk cId="2061833395" sldId="361"/>
            <ac:spMk id="5" creationId="{292C5C2F-647A-42F9-64DA-18B74E3A1C6A}"/>
          </ac:spMkLst>
        </pc:spChg>
        <pc:spChg chg="del">
          <ac:chgData name="ِAwatef B" userId="4c3a533462edbdd8" providerId="LiveId" clId="{35994F29-44E1-456B-B8EE-63C182E1F427}" dt="2024-09-28T17:01:21.763" v="561" actId="478"/>
          <ac:spMkLst>
            <pc:docMk/>
            <pc:sldMk cId="2061833395" sldId="361"/>
            <ac:spMk id="8" creationId="{3620D0A5-176B-EAD8-BA5B-53AB3048E130}"/>
          </ac:spMkLst>
        </pc:spChg>
        <pc:spChg chg="mod">
          <ac:chgData name="ِAwatef B" userId="4c3a533462edbdd8" providerId="LiveId" clId="{35994F29-44E1-456B-B8EE-63C182E1F427}" dt="2024-09-28T17:01:29.689" v="586" actId="1036"/>
          <ac:spMkLst>
            <pc:docMk/>
            <pc:sldMk cId="2061833395" sldId="361"/>
            <ac:spMk id="25" creationId="{2BC869EB-5623-4AA1-9123-4AF9DF916049}"/>
          </ac:spMkLst>
        </pc:spChg>
        <pc:picChg chg="del">
          <ac:chgData name="ِAwatef B" userId="4c3a533462edbdd8" providerId="LiveId" clId="{35994F29-44E1-456B-B8EE-63C182E1F427}" dt="2024-09-28T17:01:34.197" v="587" actId="478"/>
          <ac:picMkLst>
            <pc:docMk/>
            <pc:sldMk cId="2061833395" sldId="361"/>
            <ac:picMk id="2" creationId="{55CD1180-4C62-EDA2-42A3-AF92F9FA68DE}"/>
          </ac:picMkLst>
        </pc:picChg>
        <pc:picChg chg="add mod">
          <ac:chgData name="ِAwatef B" userId="4c3a533462edbdd8" providerId="LiveId" clId="{35994F29-44E1-456B-B8EE-63C182E1F427}" dt="2024-09-28T17:01:38.198" v="589" actId="1076"/>
          <ac:picMkLst>
            <pc:docMk/>
            <pc:sldMk cId="2061833395" sldId="361"/>
            <ac:picMk id="6" creationId="{A126A72B-8267-2688-80F2-ED69F8E80222}"/>
          </ac:picMkLst>
        </pc:picChg>
      </pc:sldChg>
      <pc:sldChg chg="addSp delSp modSp add mod modAnim modNotesTx">
        <pc:chgData name="ِAwatef B" userId="4c3a533462edbdd8" providerId="LiveId" clId="{35994F29-44E1-456B-B8EE-63C182E1F427}" dt="2024-10-01T22:10:24.959" v="841" actId="20577"/>
        <pc:sldMkLst>
          <pc:docMk/>
          <pc:sldMk cId="2030655280" sldId="362"/>
        </pc:sldMkLst>
        <pc:spChg chg="mod">
          <ac:chgData name="ِAwatef B" userId="4c3a533462edbdd8" providerId="LiveId" clId="{35994F29-44E1-456B-B8EE-63C182E1F427}" dt="2024-10-01T22:10:24.959" v="841" actId="20577"/>
          <ac:spMkLst>
            <pc:docMk/>
            <pc:sldMk cId="2030655280" sldId="362"/>
            <ac:spMk id="3" creationId="{F36FC35B-7EEB-DC10-1C5A-53C78193AD31}"/>
          </ac:spMkLst>
        </pc:spChg>
        <pc:spChg chg="del">
          <ac:chgData name="ِAwatef B" userId="4c3a533462edbdd8" providerId="LiveId" clId="{35994F29-44E1-456B-B8EE-63C182E1F427}" dt="2024-09-28T16:59:48.613" v="552" actId="478"/>
          <ac:spMkLst>
            <pc:docMk/>
            <pc:sldMk cId="2030655280" sldId="362"/>
            <ac:spMk id="4" creationId="{FC10BFD1-F059-F7BD-3ED7-51B3352A711F}"/>
          </ac:spMkLst>
        </pc:spChg>
        <pc:spChg chg="add mod">
          <ac:chgData name="ِAwatef B" userId="4c3a533462edbdd8" providerId="LiveId" clId="{35994F29-44E1-456B-B8EE-63C182E1F427}" dt="2024-09-28T16:59:49.125" v="553"/>
          <ac:spMkLst>
            <pc:docMk/>
            <pc:sldMk cId="2030655280" sldId="362"/>
            <ac:spMk id="5" creationId="{EE6D1653-7ECC-8ECD-8337-71B47BDF1BF3}"/>
          </ac:spMkLst>
        </pc:spChg>
        <pc:picChg chg="del">
          <ac:chgData name="ِAwatef B" userId="4c3a533462edbdd8" providerId="LiveId" clId="{35994F29-44E1-456B-B8EE-63C182E1F427}" dt="2024-09-28T16:59:48.613" v="552" actId="478"/>
          <ac:picMkLst>
            <pc:docMk/>
            <pc:sldMk cId="2030655280" sldId="362"/>
            <ac:picMk id="2" creationId="{55CD1180-4C62-EDA2-42A3-AF92F9FA68DE}"/>
          </ac:picMkLst>
        </pc:picChg>
        <pc:picChg chg="add mod">
          <ac:chgData name="ِAwatef B" userId="4c3a533462edbdd8" providerId="LiveId" clId="{35994F29-44E1-456B-B8EE-63C182E1F427}" dt="2024-09-28T16:59:49.125" v="553"/>
          <ac:picMkLst>
            <pc:docMk/>
            <pc:sldMk cId="2030655280" sldId="362"/>
            <ac:picMk id="6" creationId="{FFA5FE07-EA44-E6BB-5FC7-AADD10A83D63}"/>
          </ac:picMkLst>
        </pc:picChg>
      </pc:sldChg>
      <pc:sldChg chg="addSp delSp modSp add mod modAnim">
        <pc:chgData name="ِAwatef B" userId="4c3a533462edbdd8" providerId="LiveId" clId="{35994F29-44E1-456B-B8EE-63C182E1F427}" dt="2024-10-01T22:13:14.538" v="842"/>
        <pc:sldMkLst>
          <pc:docMk/>
          <pc:sldMk cId="2990457666" sldId="363"/>
        </pc:sldMkLst>
        <pc:spChg chg="mod">
          <ac:chgData name="ِAwatef B" userId="4c3a533462edbdd8" providerId="LiveId" clId="{35994F29-44E1-456B-B8EE-63C182E1F427}" dt="2024-09-28T17:01:11.879" v="560" actId="20577"/>
          <ac:spMkLst>
            <pc:docMk/>
            <pc:sldMk cId="2990457666" sldId="363"/>
            <ac:spMk id="3" creationId="{F96572B9-BDBA-6F72-C512-ECCD479B8634}"/>
          </ac:spMkLst>
        </pc:spChg>
        <pc:spChg chg="del">
          <ac:chgData name="ِAwatef B" userId="4c3a533462edbdd8" providerId="LiveId" clId="{35994F29-44E1-456B-B8EE-63C182E1F427}" dt="2024-09-28T17:00:52.034" v="555" actId="478"/>
          <ac:spMkLst>
            <pc:docMk/>
            <pc:sldMk cId="2990457666" sldId="363"/>
            <ac:spMk id="4" creationId="{FC10BFD1-F059-F7BD-3ED7-51B3352A711F}"/>
          </ac:spMkLst>
        </pc:spChg>
        <pc:spChg chg="add mod">
          <ac:chgData name="ِAwatef B" userId="4c3a533462edbdd8" providerId="LiveId" clId="{35994F29-44E1-456B-B8EE-63C182E1F427}" dt="2024-09-28T17:00:52.514" v="556"/>
          <ac:spMkLst>
            <pc:docMk/>
            <pc:sldMk cId="2990457666" sldId="363"/>
            <ac:spMk id="5" creationId="{4B1F24E0-9590-112D-A74E-93E0C45ADF26}"/>
          </ac:spMkLst>
        </pc:spChg>
        <pc:picChg chg="del">
          <ac:chgData name="ِAwatef B" userId="4c3a533462edbdd8" providerId="LiveId" clId="{35994F29-44E1-456B-B8EE-63C182E1F427}" dt="2024-09-28T17:00:52.034" v="555" actId="478"/>
          <ac:picMkLst>
            <pc:docMk/>
            <pc:sldMk cId="2990457666" sldId="363"/>
            <ac:picMk id="2" creationId="{55CD1180-4C62-EDA2-42A3-AF92F9FA68DE}"/>
          </ac:picMkLst>
        </pc:picChg>
        <pc:picChg chg="add mod">
          <ac:chgData name="ِAwatef B" userId="4c3a533462edbdd8" providerId="LiveId" clId="{35994F29-44E1-456B-B8EE-63C182E1F427}" dt="2024-09-28T17:00:52.514" v="556"/>
          <ac:picMkLst>
            <pc:docMk/>
            <pc:sldMk cId="2990457666" sldId="363"/>
            <ac:picMk id="6" creationId="{488CC00A-20D8-9AE0-9933-3CCDE5A81463}"/>
          </ac:picMkLst>
        </pc:picChg>
      </pc:sldChg>
      <pc:sldChg chg="addSp delSp modSp add mod modAnim modNotesTx">
        <pc:chgData name="ِAwatef B" userId="4c3a533462edbdd8" providerId="LiveId" clId="{35994F29-44E1-456B-B8EE-63C182E1F427}" dt="2024-10-01T22:04:54.415" v="830"/>
        <pc:sldMkLst>
          <pc:docMk/>
          <pc:sldMk cId="409081797" sldId="364"/>
        </pc:sldMkLst>
        <pc:spChg chg="mod">
          <ac:chgData name="ِAwatef B" userId="4c3a533462edbdd8" providerId="LiveId" clId="{35994F29-44E1-456B-B8EE-63C182E1F427}" dt="2024-09-28T16:56:22.516" v="503" actId="1038"/>
          <ac:spMkLst>
            <pc:docMk/>
            <pc:sldMk cId="409081797" sldId="364"/>
            <ac:spMk id="3" creationId="{B1EFA60E-83C2-5D6A-0BCF-38ADA48789B0}"/>
          </ac:spMkLst>
        </pc:spChg>
        <pc:spChg chg="del">
          <ac:chgData name="ِAwatef B" userId="4c3a533462edbdd8" providerId="LiveId" clId="{35994F29-44E1-456B-B8EE-63C182E1F427}" dt="2024-09-28T16:56:27.113" v="504" actId="478"/>
          <ac:spMkLst>
            <pc:docMk/>
            <pc:sldMk cId="409081797" sldId="364"/>
            <ac:spMk id="4" creationId="{FC10BFD1-F059-F7BD-3ED7-51B3352A711F}"/>
          </ac:spMkLst>
        </pc:spChg>
        <pc:spChg chg="add del">
          <ac:chgData name="ِAwatef B" userId="4c3a533462edbdd8" providerId="LiveId" clId="{35994F29-44E1-456B-B8EE-63C182E1F427}" dt="2024-09-28T16:56:29.113" v="506" actId="22"/>
          <ac:spMkLst>
            <pc:docMk/>
            <pc:sldMk cId="409081797" sldId="364"/>
            <ac:spMk id="6" creationId="{50249D51-2FBD-6CAE-5F97-6889CEEB7F67}"/>
          </ac:spMkLst>
        </pc:spChg>
        <pc:spChg chg="add mod">
          <ac:chgData name="ِAwatef B" userId="4c3a533462edbdd8" providerId="LiveId" clId="{35994F29-44E1-456B-B8EE-63C182E1F427}" dt="2024-09-28T16:59:32.023" v="550" actId="1076"/>
          <ac:spMkLst>
            <pc:docMk/>
            <pc:sldMk cId="409081797" sldId="364"/>
            <ac:spMk id="7" creationId="{B3104C1F-0E97-7113-32FF-B5DF2E1DDFE9}"/>
          </ac:spMkLst>
        </pc:spChg>
        <pc:picChg chg="mod">
          <ac:chgData name="ِAwatef B" userId="4c3a533462edbdd8" providerId="LiveId" clId="{35994F29-44E1-456B-B8EE-63C182E1F427}" dt="2024-10-01T22:03:24.141" v="824" actId="1076"/>
          <ac:picMkLst>
            <pc:docMk/>
            <pc:sldMk cId="409081797" sldId="364"/>
            <ac:picMk id="2" creationId="{35F16A6A-B661-6D89-5926-BE54925BF57F}"/>
          </ac:picMkLst>
        </pc:picChg>
        <pc:picChg chg="del">
          <ac:chgData name="ِAwatef B" userId="4c3a533462edbdd8" providerId="LiveId" clId="{35994F29-44E1-456B-B8EE-63C182E1F427}" dt="2024-09-28T16:56:27.113" v="504" actId="478"/>
          <ac:picMkLst>
            <pc:docMk/>
            <pc:sldMk cId="409081797" sldId="364"/>
            <ac:picMk id="2" creationId="{55CD1180-4C62-EDA2-42A3-AF92F9FA68DE}"/>
          </ac:picMkLst>
        </pc:picChg>
        <pc:picChg chg="add mod">
          <ac:chgData name="ِAwatef B" userId="4c3a533462edbdd8" providerId="LiveId" clId="{35994F29-44E1-456B-B8EE-63C182E1F427}" dt="2024-09-28T16:56:38.030" v="508"/>
          <ac:picMkLst>
            <pc:docMk/>
            <pc:sldMk cId="409081797" sldId="364"/>
            <ac:picMk id="9" creationId="{00DC58A9-321C-92F2-0AAA-3CAE83564498}"/>
          </ac:picMkLst>
        </pc:picChg>
      </pc:sldChg>
      <pc:sldChg chg="del">
        <pc:chgData name="ِAwatef B" userId="4c3a533462edbdd8" providerId="LiveId" clId="{35994F29-44E1-456B-B8EE-63C182E1F427}" dt="2024-09-28T17:08:49.618" v="740" actId="47"/>
        <pc:sldMkLst>
          <pc:docMk/>
          <pc:sldMk cId="1744593742" sldId="365"/>
        </pc:sldMkLst>
      </pc:sldChg>
      <pc:sldChg chg="del">
        <pc:chgData name="ِAwatef B" userId="4c3a533462edbdd8" providerId="LiveId" clId="{35994F29-44E1-456B-B8EE-63C182E1F427}" dt="2024-09-28T17:08:49.618" v="740" actId="47"/>
        <pc:sldMkLst>
          <pc:docMk/>
          <pc:sldMk cId="585648859" sldId="366"/>
        </pc:sldMkLst>
      </pc:sldChg>
      <pc:sldChg chg="del">
        <pc:chgData name="ِAwatef B" userId="4c3a533462edbdd8" providerId="LiveId" clId="{35994F29-44E1-456B-B8EE-63C182E1F427}" dt="2024-09-28T17:08:49.618" v="740" actId="47"/>
        <pc:sldMkLst>
          <pc:docMk/>
          <pc:sldMk cId="1829833019" sldId="367"/>
        </pc:sldMkLst>
      </pc:sldChg>
      <pc:sldChg chg="addSp delSp modSp add mod modAnim">
        <pc:chgData name="ِAwatef B" userId="4c3a533462edbdd8" providerId="LiveId" clId="{35994F29-44E1-456B-B8EE-63C182E1F427}" dt="2024-10-01T21:54:07.992" v="783"/>
        <pc:sldMkLst>
          <pc:docMk/>
          <pc:sldMk cId="1283345633" sldId="368"/>
        </pc:sldMkLst>
        <pc:spChg chg="del">
          <ac:chgData name="ِAwatef B" userId="4c3a533462edbdd8" providerId="LiveId" clId="{35994F29-44E1-456B-B8EE-63C182E1F427}" dt="2024-09-28T16:53:16.736" v="449" actId="478"/>
          <ac:spMkLst>
            <pc:docMk/>
            <pc:sldMk cId="1283345633" sldId="368"/>
            <ac:spMk id="4" creationId="{FC10BFD1-F059-F7BD-3ED7-51B3352A711F}"/>
          </ac:spMkLst>
        </pc:spChg>
        <pc:spChg chg="add mod">
          <ac:chgData name="ِAwatef B" userId="4c3a533462edbdd8" providerId="LiveId" clId="{35994F29-44E1-456B-B8EE-63C182E1F427}" dt="2024-09-28T16:53:17.284" v="450"/>
          <ac:spMkLst>
            <pc:docMk/>
            <pc:sldMk cId="1283345633" sldId="368"/>
            <ac:spMk id="5" creationId="{32F1ADE3-9F9F-3B7C-D942-E8EF2F470664}"/>
          </ac:spMkLst>
        </pc:spChg>
        <pc:picChg chg="del">
          <ac:chgData name="ِAwatef B" userId="4c3a533462edbdd8" providerId="LiveId" clId="{35994F29-44E1-456B-B8EE-63C182E1F427}" dt="2024-09-28T16:53:16.736" v="449" actId="478"/>
          <ac:picMkLst>
            <pc:docMk/>
            <pc:sldMk cId="1283345633" sldId="368"/>
            <ac:picMk id="2" creationId="{55CD1180-4C62-EDA2-42A3-AF92F9FA68DE}"/>
          </ac:picMkLst>
        </pc:picChg>
        <pc:picChg chg="add mod">
          <ac:chgData name="ِAwatef B" userId="4c3a533462edbdd8" providerId="LiveId" clId="{35994F29-44E1-456B-B8EE-63C182E1F427}" dt="2024-09-28T16:53:17.284" v="450"/>
          <ac:picMkLst>
            <pc:docMk/>
            <pc:sldMk cId="1283345633" sldId="368"/>
            <ac:picMk id="6" creationId="{39D3B187-E8A4-8881-9730-9FDD7890A913}"/>
          </ac:picMkLst>
        </pc:picChg>
      </pc:sldChg>
      <pc:sldChg chg="del">
        <pc:chgData name="ِAwatef B" userId="4c3a533462edbdd8" providerId="LiveId" clId="{35994F29-44E1-456B-B8EE-63C182E1F427}" dt="2024-09-28T17:08:49.618" v="740" actId="47"/>
        <pc:sldMkLst>
          <pc:docMk/>
          <pc:sldMk cId="2914397152" sldId="369"/>
        </pc:sldMkLst>
      </pc:sldChg>
      <pc:sldChg chg="addSp delSp modSp add mod modAnim">
        <pc:chgData name="ِAwatef B" userId="4c3a533462edbdd8" providerId="LiveId" clId="{35994F29-44E1-456B-B8EE-63C182E1F427}" dt="2024-09-30T16:28:10.047" v="761"/>
        <pc:sldMkLst>
          <pc:docMk/>
          <pc:sldMk cId="2844625956" sldId="370"/>
        </pc:sldMkLst>
        <pc:spChg chg="mod">
          <ac:chgData name="ِAwatef B" userId="4c3a533462edbdd8" providerId="LiveId" clId="{35994F29-44E1-456B-B8EE-63C182E1F427}" dt="2024-09-28T16:37:50.004" v="172" actId="20577"/>
          <ac:spMkLst>
            <pc:docMk/>
            <pc:sldMk cId="2844625956" sldId="370"/>
            <ac:spMk id="3" creationId="{571164F4-6807-D434-2AC4-6A7AB2080EE8}"/>
          </ac:spMkLst>
        </pc:spChg>
        <pc:spChg chg="del">
          <ac:chgData name="ِAwatef B" userId="4c3a533462edbdd8" providerId="LiveId" clId="{35994F29-44E1-456B-B8EE-63C182E1F427}" dt="2024-09-28T16:37:00.799" v="163" actId="478"/>
          <ac:spMkLst>
            <pc:docMk/>
            <pc:sldMk cId="2844625956" sldId="370"/>
            <ac:spMk id="4" creationId="{FC10BFD1-F059-F7BD-3ED7-51B3352A711F}"/>
          </ac:spMkLst>
        </pc:spChg>
        <pc:spChg chg="add mod">
          <ac:chgData name="ِAwatef B" userId="4c3a533462edbdd8" providerId="LiveId" clId="{35994F29-44E1-456B-B8EE-63C182E1F427}" dt="2024-09-28T16:37:12.405" v="165" actId="1076"/>
          <ac:spMkLst>
            <pc:docMk/>
            <pc:sldMk cId="2844625956" sldId="370"/>
            <ac:spMk id="5" creationId="{1E9B58F9-D209-BBC2-C55F-4125F655B657}"/>
          </ac:spMkLst>
        </pc:spChg>
        <pc:spChg chg="add mod">
          <ac:chgData name="ِAwatef B" userId="4c3a533462edbdd8" providerId="LiveId" clId="{35994F29-44E1-456B-B8EE-63C182E1F427}" dt="2024-09-28T16:38:12.608" v="176" actId="1076"/>
          <ac:spMkLst>
            <pc:docMk/>
            <pc:sldMk cId="2844625956" sldId="370"/>
            <ac:spMk id="6" creationId="{E301E4EB-6725-EE88-A4AC-5AA22C82CCFC}"/>
          </ac:spMkLst>
        </pc:spChg>
        <pc:spChg chg="add mod">
          <ac:chgData name="ِAwatef B" userId="4c3a533462edbdd8" providerId="LiveId" clId="{35994F29-44E1-456B-B8EE-63C182E1F427}" dt="2024-09-28T16:38:12.608" v="176" actId="1076"/>
          <ac:spMkLst>
            <pc:docMk/>
            <pc:sldMk cId="2844625956" sldId="370"/>
            <ac:spMk id="7" creationId="{D7E40114-B3AA-7AD0-0065-E7172B8E820D}"/>
          </ac:spMkLst>
        </pc:spChg>
        <pc:spChg chg="del">
          <ac:chgData name="ِAwatef B" userId="4c3a533462edbdd8" providerId="LiveId" clId="{35994F29-44E1-456B-B8EE-63C182E1F427}" dt="2024-09-28T16:37:53.461" v="173" actId="478"/>
          <ac:spMkLst>
            <pc:docMk/>
            <pc:sldMk cId="2844625956" sldId="370"/>
            <ac:spMk id="8" creationId="{3620D0A5-176B-EAD8-BA5B-53AB3048E130}"/>
          </ac:spMkLst>
        </pc:spChg>
        <pc:picChg chg="del">
          <ac:chgData name="ِAwatef B" userId="4c3a533462edbdd8" providerId="LiveId" clId="{35994F29-44E1-456B-B8EE-63C182E1F427}" dt="2024-09-28T16:37:41.852" v="169" actId="478"/>
          <ac:picMkLst>
            <pc:docMk/>
            <pc:sldMk cId="2844625956" sldId="370"/>
            <ac:picMk id="2" creationId="{55CD1180-4C62-EDA2-42A3-AF92F9FA68DE}"/>
          </ac:picMkLst>
        </pc:picChg>
        <pc:picChg chg="add mod">
          <ac:chgData name="ِAwatef B" userId="4c3a533462edbdd8" providerId="LiveId" clId="{35994F29-44E1-456B-B8EE-63C182E1F427}" dt="2024-09-28T16:37:44.972" v="170" actId="1076"/>
          <ac:picMkLst>
            <pc:docMk/>
            <pc:sldMk cId="2844625956" sldId="370"/>
            <ac:picMk id="9" creationId="{DF2D500F-E16C-9125-CBA2-D7FC37559C3F}"/>
          </ac:picMkLst>
        </pc:picChg>
      </pc:sldChg>
      <pc:sldChg chg="del">
        <pc:chgData name="ِAwatef B" userId="4c3a533462edbdd8" providerId="LiveId" clId="{35994F29-44E1-456B-B8EE-63C182E1F427}" dt="2024-09-28T17:08:49.618" v="740" actId="47"/>
        <pc:sldMkLst>
          <pc:docMk/>
          <pc:sldMk cId="3762986838" sldId="371"/>
        </pc:sldMkLst>
      </pc:sldChg>
      <pc:sldChg chg="addSp delSp modSp add mod modAnim">
        <pc:chgData name="ِAwatef B" userId="4c3a533462edbdd8" providerId="LiveId" clId="{35994F29-44E1-456B-B8EE-63C182E1F427}" dt="2024-10-01T21:47:27.796" v="780"/>
        <pc:sldMkLst>
          <pc:docMk/>
          <pc:sldMk cId="1921660854" sldId="372"/>
        </pc:sldMkLst>
        <pc:spChg chg="del">
          <ac:chgData name="ِAwatef B" userId="4c3a533462edbdd8" providerId="LiveId" clId="{35994F29-44E1-456B-B8EE-63C182E1F427}" dt="2024-09-28T16:52:24.487" v="439" actId="478"/>
          <ac:spMkLst>
            <pc:docMk/>
            <pc:sldMk cId="1921660854" sldId="372"/>
            <ac:spMk id="4" creationId="{FC10BFD1-F059-F7BD-3ED7-51B3352A711F}"/>
          </ac:spMkLst>
        </pc:spChg>
        <pc:spChg chg="add mod">
          <ac:chgData name="ِAwatef B" userId="4c3a533462edbdd8" providerId="LiveId" clId="{35994F29-44E1-456B-B8EE-63C182E1F427}" dt="2024-09-28T16:52:40.067" v="443" actId="1076"/>
          <ac:spMkLst>
            <pc:docMk/>
            <pc:sldMk cId="1921660854" sldId="372"/>
            <ac:spMk id="5" creationId="{16E8121F-9885-D677-0C68-811E891EEF31}"/>
          </ac:spMkLst>
        </pc:spChg>
        <pc:spChg chg="mod">
          <ac:chgData name="ِAwatef B" userId="4c3a533462edbdd8" providerId="LiveId" clId="{35994F29-44E1-456B-B8EE-63C182E1F427}" dt="2024-09-28T16:52:37.360" v="442" actId="14100"/>
          <ac:spMkLst>
            <pc:docMk/>
            <pc:sldMk cId="1921660854" sldId="372"/>
            <ac:spMk id="25" creationId="{2BC869EB-5623-4AA1-9123-4AF9DF916049}"/>
          </ac:spMkLst>
        </pc:spChg>
        <pc:picChg chg="del">
          <ac:chgData name="ِAwatef B" userId="4c3a533462edbdd8" providerId="LiveId" clId="{35994F29-44E1-456B-B8EE-63C182E1F427}" dt="2024-09-28T16:52:26.252" v="440" actId="478"/>
          <ac:picMkLst>
            <pc:docMk/>
            <pc:sldMk cId="1921660854" sldId="372"/>
            <ac:picMk id="2" creationId="{55CD1180-4C62-EDA2-42A3-AF92F9FA68DE}"/>
          </ac:picMkLst>
        </pc:picChg>
        <pc:picChg chg="add mod">
          <ac:chgData name="ِAwatef B" userId="4c3a533462edbdd8" providerId="LiveId" clId="{35994F29-44E1-456B-B8EE-63C182E1F427}" dt="2024-09-28T16:52:27.667" v="441"/>
          <ac:picMkLst>
            <pc:docMk/>
            <pc:sldMk cId="1921660854" sldId="372"/>
            <ac:picMk id="6" creationId="{9DDD7A91-33F6-DA73-DEED-07BD333C241E}"/>
          </ac:picMkLst>
        </pc:picChg>
      </pc:sldChg>
      <pc:sldChg chg="addSp delSp modSp add mod modAnim">
        <pc:chgData name="ِAwatef B" userId="4c3a533462edbdd8" providerId="LiveId" clId="{35994F29-44E1-456B-B8EE-63C182E1F427}" dt="2024-10-01T21:46:00.414" v="779"/>
        <pc:sldMkLst>
          <pc:docMk/>
          <pc:sldMk cId="2754050522" sldId="373"/>
        </pc:sldMkLst>
        <pc:spChg chg="mod">
          <ac:chgData name="ِAwatef B" userId="4c3a533462edbdd8" providerId="LiveId" clId="{35994F29-44E1-456B-B8EE-63C182E1F427}" dt="2024-09-28T16:52:10.385" v="436" actId="1076"/>
          <ac:spMkLst>
            <pc:docMk/>
            <pc:sldMk cId="2754050522" sldId="373"/>
            <ac:spMk id="3" creationId="{AC5E97A6-4E2A-DE06-32B2-F976487A569A}"/>
          </ac:spMkLst>
        </pc:spChg>
        <pc:spChg chg="del">
          <ac:chgData name="ِAwatef B" userId="4c3a533462edbdd8" providerId="LiveId" clId="{35994F29-44E1-456B-B8EE-63C182E1F427}" dt="2024-09-28T16:52:16.072" v="437" actId="478"/>
          <ac:spMkLst>
            <pc:docMk/>
            <pc:sldMk cId="2754050522" sldId="373"/>
            <ac:spMk id="4" creationId="{FC10BFD1-F059-F7BD-3ED7-51B3352A711F}"/>
          </ac:spMkLst>
        </pc:spChg>
        <pc:spChg chg="add mod">
          <ac:chgData name="ِAwatef B" userId="4c3a533462edbdd8" providerId="LiveId" clId="{35994F29-44E1-456B-B8EE-63C182E1F427}" dt="2024-09-28T16:52:16.800" v="438"/>
          <ac:spMkLst>
            <pc:docMk/>
            <pc:sldMk cId="2754050522" sldId="373"/>
            <ac:spMk id="5" creationId="{10D02BAF-3238-758D-546F-0A4F8EB4AA1C}"/>
          </ac:spMkLst>
        </pc:spChg>
        <pc:picChg chg="del">
          <ac:chgData name="ِAwatef B" userId="4c3a533462edbdd8" providerId="LiveId" clId="{35994F29-44E1-456B-B8EE-63C182E1F427}" dt="2024-09-28T16:52:16.072" v="437" actId="478"/>
          <ac:picMkLst>
            <pc:docMk/>
            <pc:sldMk cId="2754050522" sldId="373"/>
            <ac:picMk id="2" creationId="{55CD1180-4C62-EDA2-42A3-AF92F9FA68DE}"/>
          </ac:picMkLst>
        </pc:picChg>
        <pc:picChg chg="add mod">
          <ac:chgData name="ِAwatef B" userId="4c3a533462edbdd8" providerId="LiveId" clId="{35994F29-44E1-456B-B8EE-63C182E1F427}" dt="2024-09-28T16:52:16.800" v="438"/>
          <ac:picMkLst>
            <pc:docMk/>
            <pc:sldMk cId="2754050522" sldId="373"/>
            <ac:picMk id="6" creationId="{913EE1FF-D302-13AE-0286-0F5C70BC748C}"/>
          </ac:picMkLst>
        </pc:picChg>
      </pc:sldChg>
      <pc:sldChg chg="addSp delSp modSp add mod modAnim">
        <pc:chgData name="ِAwatef B" userId="4c3a533462edbdd8" providerId="LiveId" clId="{35994F29-44E1-456B-B8EE-63C182E1F427}" dt="2024-10-01T21:44:11.824" v="778"/>
        <pc:sldMkLst>
          <pc:docMk/>
          <pc:sldMk cId="2798206923" sldId="374"/>
        </pc:sldMkLst>
        <pc:spChg chg="mod">
          <ac:chgData name="ِAwatef B" userId="4c3a533462edbdd8" providerId="LiveId" clId="{35994F29-44E1-456B-B8EE-63C182E1F427}" dt="2024-09-28T16:51:53.020" v="431" actId="1076"/>
          <ac:spMkLst>
            <pc:docMk/>
            <pc:sldMk cId="2798206923" sldId="374"/>
            <ac:spMk id="3" creationId="{78B8184D-1886-7E3E-E886-D372EB462FCA}"/>
          </ac:spMkLst>
        </pc:spChg>
        <pc:spChg chg="del">
          <ac:chgData name="ِAwatef B" userId="4c3a533462edbdd8" providerId="LiveId" clId="{35994F29-44E1-456B-B8EE-63C182E1F427}" dt="2024-09-28T16:51:57.087" v="432" actId="478"/>
          <ac:spMkLst>
            <pc:docMk/>
            <pc:sldMk cId="2798206923" sldId="374"/>
            <ac:spMk id="4" creationId="{FC10BFD1-F059-F7BD-3ED7-51B3352A711F}"/>
          </ac:spMkLst>
        </pc:spChg>
        <pc:spChg chg="add mod">
          <ac:chgData name="ِAwatef B" userId="4c3a533462edbdd8" providerId="LiveId" clId="{35994F29-44E1-456B-B8EE-63C182E1F427}" dt="2024-09-28T16:51:57.769" v="433"/>
          <ac:spMkLst>
            <pc:docMk/>
            <pc:sldMk cId="2798206923" sldId="374"/>
            <ac:spMk id="5" creationId="{8E93AF8E-8A34-F422-7657-D03BA8845D22}"/>
          </ac:spMkLst>
        </pc:spChg>
        <pc:picChg chg="del">
          <ac:chgData name="ِAwatef B" userId="4c3a533462edbdd8" providerId="LiveId" clId="{35994F29-44E1-456B-B8EE-63C182E1F427}" dt="2024-09-28T16:51:57.087" v="432" actId="478"/>
          <ac:picMkLst>
            <pc:docMk/>
            <pc:sldMk cId="2798206923" sldId="374"/>
            <ac:picMk id="2" creationId="{55CD1180-4C62-EDA2-42A3-AF92F9FA68DE}"/>
          </ac:picMkLst>
        </pc:picChg>
        <pc:picChg chg="add mod">
          <ac:chgData name="ِAwatef B" userId="4c3a533462edbdd8" providerId="LiveId" clId="{35994F29-44E1-456B-B8EE-63C182E1F427}" dt="2024-09-28T16:51:57.769" v="433"/>
          <ac:picMkLst>
            <pc:docMk/>
            <pc:sldMk cId="2798206923" sldId="374"/>
            <ac:picMk id="6" creationId="{DA9A30CA-AC40-B9BE-FE47-9CAC56767517}"/>
          </ac:picMkLst>
        </pc:picChg>
      </pc:sldChg>
      <pc:sldChg chg="addSp delSp modSp add mod modAnim">
        <pc:chgData name="ِAwatef B" userId="4c3a533462edbdd8" providerId="LiveId" clId="{35994F29-44E1-456B-B8EE-63C182E1F427}" dt="2024-10-01T21:42:26.502" v="777"/>
        <pc:sldMkLst>
          <pc:docMk/>
          <pc:sldMk cId="2585424221" sldId="375"/>
        </pc:sldMkLst>
        <pc:spChg chg="mod">
          <ac:chgData name="ِAwatef B" userId="4c3a533462edbdd8" providerId="LiveId" clId="{35994F29-44E1-456B-B8EE-63C182E1F427}" dt="2024-09-28T16:51:35.693" v="429" actId="207"/>
          <ac:spMkLst>
            <pc:docMk/>
            <pc:sldMk cId="2585424221" sldId="375"/>
            <ac:spMk id="3" creationId="{FF694E27-5677-9100-A318-1528478E826D}"/>
          </ac:spMkLst>
        </pc:spChg>
        <pc:spChg chg="del">
          <ac:chgData name="ِAwatef B" userId="4c3a533462edbdd8" providerId="LiveId" clId="{35994F29-44E1-456B-B8EE-63C182E1F427}" dt="2024-09-28T16:51:08.578" v="423" actId="478"/>
          <ac:spMkLst>
            <pc:docMk/>
            <pc:sldMk cId="2585424221" sldId="375"/>
            <ac:spMk id="4" creationId="{FC10BFD1-F059-F7BD-3ED7-51B3352A711F}"/>
          </ac:spMkLst>
        </pc:spChg>
        <pc:spChg chg="add mod">
          <ac:chgData name="ِAwatef B" userId="4c3a533462edbdd8" providerId="LiveId" clId="{35994F29-44E1-456B-B8EE-63C182E1F427}" dt="2024-09-28T16:51:11.069" v="425"/>
          <ac:spMkLst>
            <pc:docMk/>
            <pc:sldMk cId="2585424221" sldId="375"/>
            <ac:spMk id="5" creationId="{7D76B977-A319-0F1E-B2B4-589657D59A07}"/>
          </ac:spMkLst>
        </pc:spChg>
        <pc:picChg chg="del">
          <ac:chgData name="ِAwatef B" userId="4c3a533462edbdd8" providerId="LiveId" clId="{35994F29-44E1-456B-B8EE-63C182E1F427}" dt="2024-09-28T16:51:10.373" v="424" actId="478"/>
          <ac:picMkLst>
            <pc:docMk/>
            <pc:sldMk cId="2585424221" sldId="375"/>
            <ac:picMk id="2" creationId="{55CD1180-4C62-EDA2-42A3-AF92F9FA68DE}"/>
          </ac:picMkLst>
        </pc:picChg>
        <pc:picChg chg="add mod">
          <ac:chgData name="ِAwatef B" userId="4c3a533462edbdd8" providerId="LiveId" clId="{35994F29-44E1-456B-B8EE-63C182E1F427}" dt="2024-09-28T16:51:11.069" v="425"/>
          <ac:picMkLst>
            <pc:docMk/>
            <pc:sldMk cId="2585424221" sldId="375"/>
            <ac:picMk id="6" creationId="{E6EF0D44-AE29-5C30-AD8B-A01B91D8882D}"/>
          </ac:picMkLst>
        </pc:picChg>
      </pc:sldChg>
      <pc:sldChg chg="addSp delSp modSp add mod modAnim">
        <pc:chgData name="ِAwatef B" userId="4c3a533462edbdd8" providerId="LiveId" clId="{35994F29-44E1-456B-B8EE-63C182E1F427}" dt="2024-10-01T21:39:24.072" v="776" actId="20577"/>
        <pc:sldMkLst>
          <pc:docMk/>
          <pc:sldMk cId="751807564" sldId="376"/>
        </pc:sldMkLst>
        <pc:spChg chg="mod">
          <ac:chgData name="ِAwatef B" userId="4c3a533462edbdd8" providerId="LiveId" clId="{35994F29-44E1-456B-B8EE-63C182E1F427}" dt="2024-10-01T21:39:24.072" v="776" actId="20577"/>
          <ac:spMkLst>
            <pc:docMk/>
            <pc:sldMk cId="751807564" sldId="376"/>
            <ac:spMk id="3" creationId="{097A0C5A-49BA-6679-49EA-EB814E0EC49D}"/>
          </ac:spMkLst>
        </pc:spChg>
        <pc:spChg chg="del">
          <ac:chgData name="ِAwatef B" userId="4c3a533462edbdd8" providerId="LiveId" clId="{35994F29-44E1-456B-B8EE-63C182E1F427}" dt="2024-09-28T16:49:34.802" v="401" actId="478"/>
          <ac:spMkLst>
            <pc:docMk/>
            <pc:sldMk cId="751807564" sldId="376"/>
            <ac:spMk id="4" creationId="{FC10BFD1-F059-F7BD-3ED7-51B3352A711F}"/>
          </ac:spMkLst>
        </pc:spChg>
        <pc:spChg chg="add mod">
          <ac:chgData name="ِAwatef B" userId="4c3a533462edbdd8" providerId="LiveId" clId="{35994F29-44E1-456B-B8EE-63C182E1F427}" dt="2024-09-28T16:49:44.920" v="405" actId="1076"/>
          <ac:spMkLst>
            <pc:docMk/>
            <pc:sldMk cId="751807564" sldId="376"/>
            <ac:spMk id="5" creationId="{833F8E4A-7F16-3EC3-8030-8EB7EE402F29}"/>
          </ac:spMkLst>
        </pc:spChg>
        <pc:spChg chg="del">
          <ac:chgData name="ِAwatef B" userId="4c3a533462edbdd8" providerId="LiveId" clId="{35994F29-44E1-456B-B8EE-63C182E1F427}" dt="2024-09-28T16:50:59.337" v="422" actId="478"/>
          <ac:spMkLst>
            <pc:docMk/>
            <pc:sldMk cId="751807564" sldId="376"/>
            <ac:spMk id="8" creationId="{3620D0A5-176B-EAD8-BA5B-53AB3048E130}"/>
          </ac:spMkLst>
        </pc:spChg>
        <pc:spChg chg="mod">
          <ac:chgData name="ِAwatef B" userId="4c3a533462edbdd8" providerId="LiveId" clId="{35994F29-44E1-456B-B8EE-63C182E1F427}" dt="2024-09-28T16:50:19.009" v="410" actId="14100"/>
          <ac:spMkLst>
            <pc:docMk/>
            <pc:sldMk cId="751807564" sldId="376"/>
            <ac:spMk id="25" creationId="{2BC869EB-5623-4AA1-9123-4AF9DF916049}"/>
          </ac:spMkLst>
        </pc:spChg>
        <pc:picChg chg="del">
          <ac:chgData name="ِAwatef B" userId="4c3a533462edbdd8" providerId="LiveId" clId="{35994F29-44E1-456B-B8EE-63C182E1F427}" dt="2024-09-28T16:49:36.184" v="402" actId="478"/>
          <ac:picMkLst>
            <pc:docMk/>
            <pc:sldMk cId="751807564" sldId="376"/>
            <ac:picMk id="2" creationId="{55CD1180-4C62-EDA2-42A3-AF92F9FA68DE}"/>
          </ac:picMkLst>
        </pc:picChg>
        <pc:picChg chg="add mod">
          <ac:chgData name="ِAwatef B" userId="4c3a533462edbdd8" providerId="LiveId" clId="{35994F29-44E1-456B-B8EE-63C182E1F427}" dt="2024-09-28T16:49:40.682" v="404" actId="1076"/>
          <ac:picMkLst>
            <pc:docMk/>
            <pc:sldMk cId="751807564" sldId="376"/>
            <ac:picMk id="6" creationId="{5A7919FE-347A-39B2-05E3-3A23D5031B30}"/>
          </ac:picMkLst>
        </pc:picChg>
      </pc:sldChg>
      <pc:sldChg chg="addSp delSp modSp add mod modAnim">
        <pc:chgData name="ِAwatef B" userId="4c3a533462edbdd8" providerId="LiveId" clId="{35994F29-44E1-456B-B8EE-63C182E1F427}" dt="2024-10-01T21:36:21.496" v="766"/>
        <pc:sldMkLst>
          <pc:docMk/>
          <pc:sldMk cId="4189831063" sldId="377"/>
        </pc:sldMkLst>
        <pc:spChg chg="mod">
          <ac:chgData name="ِAwatef B" userId="4c3a533462edbdd8" providerId="LiveId" clId="{35994F29-44E1-456B-B8EE-63C182E1F427}" dt="2024-09-28T16:49:23.999" v="399" actId="1076"/>
          <ac:spMkLst>
            <pc:docMk/>
            <pc:sldMk cId="4189831063" sldId="377"/>
            <ac:spMk id="3" creationId="{84BEF06C-100E-44F4-50C6-457F84367018}"/>
          </ac:spMkLst>
        </pc:spChg>
        <pc:spChg chg="del">
          <ac:chgData name="ِAwatef B" userId="4c3a533462edbdd8" providerId="LiveId" clId="{35994F29-44E1-456B-B8EE-63C182E1F427}" dt="2024-09-28T16:47:37.859" v="391" actId="478"/>
          <ac:spMkLst>
            <pc:docMk/>
            <pc:sldMk cId="4189831063" sldId="377"/>
            <ac:spMk id="4" creationId="{FC10BFD1-F059-F7BD-3ED7-51B3352A711F}"/>
          </ac:spMkLst>
        </pc:spChg>
        <pc:spChg chg="add mod">
          <ac:chgData name="ِAwatef B" userId="4c3a533462edbdd8" providerId="LiveId" clId="{35994F29-44E1-456B-B8EE-63C182E1F427}" dt="2024-09-28T16:49:17.722" v="397" actId="1076"/>
          <ac:spMkLst>
            <pc:docMk/>
            <pc:sldMk cId="4189831063" sldId="377"/>
            <ac:spMk id="5" creationId="{B34292B5-2C18-412C-993A-85A824BB5216}"/>
          </ac:spMkLst>
        </pc:spChg>
        <pc:spChg chg="mod">
          <ac:chgData name="ِAwatef B" userId="4c3a533462edbdd8" providerId="LiveId" clId="{35994F29-44E1-456B-B8EE-63C182E1F427}" dt="2024-09-28T16:49:14.593" v="396" actId="14100"/>
          <ac:spMkLst>
            <pc:docMk/>
            <pc:sldMk cId="4189831063" sldId="377"/>
            <ac:spMk id="25" creationId="{2BC869EB-5623-4AA1-9123-4AF9DF916049}"/>
          </ac:spMkLst>
        </pc:spChg>
        <pc:picChg chg="del">
          <ac:chgData name="ِAwatef B" userId="4c3a533462edbdd8" providerId="LiveId" clId="{35994F29-44E1-456B-B8EE-63C182E1F427}" dt="2024-09-28T16:47:39.858" v="392" actId="478"/>
          <ac:picMkLst>
            <pc:docMk/>
            <pc:sldMk cId="4189831063" sldId="377"/>
            <ac:picMk id="2" creationId="{55CD1180-4C62-EDA2-42A3-AF92F9FA68DE}"/>
          </ac:picMkLst>
        </pc:picChg>
        <pc:picChg chg="add mod">
          <ac:chgData name="ِAwatef B" userId="4c3a533462edbdd8" providerId="LiveId" clId="{35994F29-44E1-456B-B8EE-63C182E1F427}" dt="2024-09-28T16:49:20.230" v="398" actId="1076"/>
          <ac:picMkLst>
            <pc:docMk/>
            <pc:sldMk cId="4189831063" sldId="377"/>
            <ac:picMk id="6" creationId="{73186B48-8AA8-532C-F553-CC2C0494EE85}"/>
          </ac:picMkLst>
        </pc:picChg>
      </pc:sldChg>
      <pc:sldChg chg="add">
        <pc:chgData name="ِAwatef B" userId="4c3a533462edbdd8" providerId="LiveId" clId="{35994F29-44E1-456B-B8EE-63C182E1F427}" dt="2024-09-28T16:27:09.440" v="2"/>
        <pc:sldMkLst>
          <pc:docMk/>
          <pc:sldMk cId="3218855182" sldId="378"/>
        </pc:sldMkLst>
      </pc:sldChg>
      <pc:sldChg chg="addSp delSp modSp add mod">
        <pc:chgData name="ِAwatef B" userId="4c3a533462edbdd8" providerId="LiveId" clId="{35994F29-44E1-456B-B8EE-63C182E1F427}" dt="2024-09-28T16:47:31.273" v="390" actId="207"/>
        <pc:sldMkLst>
          <pc:docMk/>
          <pc:sldMk cId="2350355298" sldId="379"/>
        </pc:sldMkLst>
        <pc:spChg chg="mod">
          <ac:chgData name="ِAwatef B" userId="4c3a533462edbdd8" providerId="LiveId" clId="{35994F29-44E1-456B-B8EE-63C182E1F427}" dt="2024-09-28T16:47:31.273" v="390" actId="207"/>
          <ac:spMkLst>
            <pc:docMk/>
            <pc:sldMk cId="2350355298" sldId="379"/>
            <ac:spMk id="3" creationId="{F6B37860-EA98-C8FB-8B8D-15D7FBFC1B6F}"/>
          </ac:spMkLst>
        </pc:spChg>
        <pc:spChg chg="del">
          <ac:chgData name="ِAwatef B" userId="4c3a533462edbdd8" providerId="LiveId" clId="{35994F29-44E1-456B-B8EE-63C182E1F427}" dt="2024-09-28T16:46:53.625" v="381" actId="478"/>
          <ac:spMkLst>
            <pc:docMk/>
            <pc:sldMk cId="2350355298" sldId="379"/>
            <ac:spMk id="4" creationId="{FC10BFD1-F059-F7BD-3ED7-51B3352A711F}"/>
          </ac:spMkLst>
        </pc:spChg>
        <pc:spChg chg="add mod">
          <ac:chgData name="ِAwatef B" userId="4c3a533462edbdd8" providerId="LiveId" clId="{35994F29-44E1-456B-B8EE-63C182E1F427}" dt="2024-09-28T16:46:54.487" v="382"/>
          <ac:spMkLst>
            <pc:docMk/>
            <pc:sldMk cId="2350355298" sldId="379"/>
            <ac:spMk id="5" creationId="{DA577ADE-6ECC-012F-DAA4-6462574B7144}"/>
          </ac:spMkLst>
        </pc:spChg>
        <pc:picChg chg="del">
          <ac:chgData name="ِAwatef B" userId="4c3a533462edbdd8" providerId="LiveId" clId="{35994F29-44E1-456B-B8EE-63C182E1F427}" dt="2024-09-28T16:46:53.625" v="381" actId="478"/>
          <ac:picMkLst>
            <pc:docMk/>
            <pc:sldMk cId="2350355298" sldId="379"/>
            <ac:picMk id="2" creationId="{55CD1180-4C62-EDA2-42A3-AF92F9FA68DE}"/>
          </ac:picMkLst>
        </pc:picChg>
        <pc:picChg chg="add mod">
          <ac:chgData name="ِAwatef B" userId="4c3a533462edbdd8" providerId="LiveId" clId="{35994F29-44E1-456B-B8EE-63C182E1F427}" dt="2024-09-28T16:46:54.487" v="382"/>
          <ac:picMkLst>
            <pc:docMk/>
            <pc:sldMk cId="2350355298" sldId="379"/>
            <ac:picMk id="6" creationId="{E06913D8-361D-0562-4ADD-5683E6BACFC5}"/>
          </ac:picMkLst>
        </pc:picChg>
      </pc:sldChg>
      <pc:sldChg chg="addSp delSp modSp add mod">
        <pc:chgData name="ِAwatef B" userId="4c3a533462edbdd8" providerId="LiveId" clId="{35994F29-44E1-456B-B8EE-63C182E1F427}" dt="2024-09-28T16:46:40.254" v="380" actId="1037"/>
        <pc:sldMkLst>
          <pc:docMk/>
          <pc:sldMk cId="1418964328" sldId="380"/>
        </pc:sldMkLst>
        <pc:spChg chg="mod">
          <ac:chgData name="ِAwatef B" userId="4c3a533462edbdd8" providerId="LiveId" clId="{35994F29-44E1-456B-B8EE-63C182E1F427}" dt="2024-09-28T16:46:40.254" v="380" actId="1037"/>
          <ac:spMkLst>
            <pc:docMk/>
            <pc:sldMk cId="1418964328" sldId="380"/>
            <ac:spMk id="3" creationId="{B6AF1BF3-2ECF-941C-EE3E-6C81D04EEEE3}"/>
          </ac:spMkLst>
        </pc:spChg>
        <pc:spChg chg="del">
          <ac:chgData name="ِAwatef B" userId="4c3a533462edbdd8" providerId="LiveId" clId="{35994F29-44E1-456B-B8EE-63C182E1F427}" dt="2024-09-28T16:44:13.457" v="319" actId="478"/>
          <ac:spMkLst>
            <pc:docMk/>
            <pc:sldMk cId="1418964328" sldId="380"/>
            <ac:spMk id="4" creationId="{FC10BFD1-F059-F7BD-3ED7-51B3352A711F}"/>
          </ac:spMkLst>
        </pc:spChg>
        <pc:spChg chg="add mod">
          <ac:chgData name="ِAwatef B" userId="4c3a533462edbdd8" providerId="LiveId" clId="{35994F29-44E1-456B-B8EE-63C182E1F427}" dt="2024-09-28T16:44:40.995" v="327" actId="1076"/>
          <ac:spMkLst>
            <pc:docMk/>
            <pc:sldMk cId="1418964328" sldId="380"/>
            <ac:spMk id="5" creationId="{431B3EDE-9F16-9EF5-885F-4953E625AE00}"/>
          </ac:spMkLst>
        </pc:spChg>
        <pc:spChg chg="mod">
          <ac:chgData name="ِAwatef B" userId="4c3a533462edbdd8" providerId="LiveId" clId="{35994F29-44E1-456B-B8EE-63C182E1F427}" dt="2024-09-28T16:45:12.769" v="346" actId="14100"/>
          <ac:spMkLst>
            <pc:docMk/>
            <pc:sldMk cId="1418964328" sldId="380"/>
            <ac:spMk id="25" creationId="{2BC869EB-5623-4AA1-9123-4AF9DF916049}"/>
          </ac:spMkLst>
        </pc:spChg>
        <pc:picChg chg="del">
          <ac:chgData name="ِAwatef B" userId="4c3a533462edbdd8" providerId="LiveId" clId="{35994F29-44E1-456B-B8EE-63C182E1F427}" dt="2024-09-28T16:44:13.457" v="319" actId="478"/>
          <ac:picMkLst>
            <pc:docMk/>
            <pc:sldMk cId="1418964328" sldId="380"/>
            <ac:picMk id="2" creationId="{55CD1180-4C62-EDA2-42A3-AF92F9FA68DE}"/>
          </ac:picMkLst>
        </pc:picChg>
        <pc:picChg chg="add mod">
          <ac:chgData name="ِAwatef B" userId="4c3a533462edbdd8" providerId="LiveId" clId="{35994F29-44E1-456B-B8EE-63C182E1F427}" dt="2024-09-28T16:44:14.121" v="320"/>
          <ac:picMkLst>
            <pc:docMk/>
            <pc:sldMk cId="1418964328" sldId="380"/>
            <ac:picMk id="6" creationId="{9D49CEB9-7488-5755-08BD-E1882F798D15}"/>
          </ac:picMkLst>
        </pc:picChg>
      </pc:sldChg>
      <pc:sldChg chg="addSp delSp modSp add mod">
        <pc:chgData name="ِAwatef B" userId="4c3a533462edbdd8" providerId="LiveId" clId="{35994F29-44E1-456B-B8EE-63C182E1F427}" dt="2024-09-28T16:43:51.018" v="318" actId="478"/>
        <pc:sldMkLst>
          <pc:docMk/>
          <pc:sldMk cId="2467809399" sldId="381"/>
        </pc:sldMkLst>
        <pc:spChg chg="mod">
          <ac:chgData name="ِAwatef B" userId="4c3a533462edbdd8" providerId="LiveId" clId="{35994F29-44E1-456B-B8EE-63C182E1F427}" dt="2024-09-28T16:43:44.673" v="317" actId="1076"/>
          <ac:spMkLst>
            <pc:docMk/>
            <pc:sldMk cId="2467809399" sldId="381"/>
            <ac:spMk id="3" creationId="{9D1FB6F7-C0E6-83DD-0671-42E064A810C4}"/>
          </ac:spMkLst>
        </pc:spChg>
        <pc:spChg chg="del">
          <ac:chgData name="ِAwatef B" userId="4c3a533462edbdd8" providerId="LiveId" clId="{35994F29-44E1-456B-B8EE-63C182E1F427}" dt="2024-09-28T16:43:39.093" v="315" actId="478"/>
          <ac:spMkLst>
            <pc:docMk/>
            <pc:sldMk cId="2467809399" sldId="381"/>
            <ac:spMk id="4" creationId="{FC10BFD1-F059-F7BD-3ED7-51B3352A711F}"/>
          </ac:spMkLst>
        </pc:spChg>
        <pc:spChg chg="add mod">
          <ac:chgData name="ِAwatef B" userId="4c3a533462edbdd8" providerId="LiveId" clId="{35994F29-44E1-456B-B8EE-63C182E1F427}" dt="2024-09-28T16:43:40.108" v="316"/>
          <ac:spMkLst>
            <pc:docMk/>
            <pc:sldMk cId="2467809399" sldId="381"/>
            <ac:spMk id="5" creationId="{7F101504-F2BB-5C33-B503-F974642E50B8}"/>
          </ac:spMkLst>
        </pc:spChg>
        <pc:spChg chg="del">
          <ac:chgData name="ِAwatef B" userId="4c3a533462edbdd8" providerId="LiveId" clId="{35994F29-44E1-456B-B8EE-63C182E1F427}" dt="2024-09-28T16:43:51.018" v="318" actId="478"/>
          <ac:spMkLst>
            <pc:docMk/>
            <pc:sldMk cId="2467809399" sldId="381"/>
            <ac:spMk id="8" creationId="{3620D0A5-176B-EAD8-BA5B-53AB3048E130}"/>
          </ac:spMkLst>
        </pc:spChg>
        <pc:picChg chg="del">
          <ac:chgData name="ِAwatef B" userId="4c3a533462edbdd8" providerId="LiveId" clId="{35994F29-44E1-456B-B8EE-63C182E1F427}" dt="2024-09-28T16:43:39.093" v="315" actId="478"/>
          <ac:picMkLst>
            <pc:docMk/>
            <pc:sldMk cId="2467809399" sldId="381"/>
            <ac:picMk id="2" creationId="{55CD1180-4C62-EDA2-42A3-AF92F9FA68DE}"/>
          </ac:picMkLst>
        </pc:picChg>
        <pc:picChg chg="add mod">
          <ac:chgData name="ِAwatef B" userId="4c3a533462edbdd8" providerId="LiveId" clId="{35994F29-44E1-456B-B8EE-63C182E1F427}" dt="2024-09-28T16:43:40.108" v="316"/>
          <ac:picMkLst>
            <pc:docMk/>
            <pc:sldMk cId="2467809399" sldId="381"/>
            <ac:picMk id="6" creationId="{A469F3A3-0404-0245-EBFB-E85D49506637}"/>
          </ac:picMkLst>
        </pc:picChg>
      </pc:sldChg>
      <pc:sldChg chg="addSp delSp modSp add mod">
        <pc:chgData name="ِAwatef B" userId="4c3a533462edbdd8" providerId="LiveId" clId="{35994F29-44E1-456B-B8EE-63C182E1F427}" dt="2024-09-28T16:43:10.736" v="312" actId="113"/>
        <pc:sldMkLst>
          <pc:docMk/>
          <pc:sldMk cId="2361864512" sldId="382"/>
        </pc:sldMkLst>
        <pc:spChg chg="mod">
          <ac:chgData name="ِAwatef B" userId="4c3a533462edbdd8" providerId="LiveId" clId="{35994F29-44E1-456B-B8EE-63C182E1F427}" dt="2024-09-28T16:43:10.736" v="312" actId="113"/>
          <ac:spMkLst>
            <pc:docMk/>
            <pc:sldMk cId="2361864512" sldId="382"/>
            <ac:spMk id="3" creationId="{B87D9C19-9914-3582-CCA3-9C06A086D9B1}"/>
          </ac:spMkLst>
        </pc:spChg>
        <pc:spChg chg="del">
          <ac:chgData name="ِAwatef B" userId="4c3a533462edbdd8" providerId="LiveId" clId="{35994F29-44E1-456B-B8EE-63C182E1F427}" dt="2024-09-28T16:42:03.913" v="273" actId="478"/>
          <ac:spMkLst>
            <pc:docMk/>
            <pc:sldMk cId="2361864512" sldId="382"/>
            <ac:spMk id="4" creationId="{FC10BFD1-F059-F7BD-3ED7-51B3352A711F}"/>
          </ac:spMkLst>
        </pc:spChg>
        <pc:spChg chg="add mod">
          <ac:chgData name="ِAwatef B" userId="4c3a533462edbdd8" providerId="LiveId" clId="{35994F29-44E1-456B-B8EE-63C182E1F427}" dt="2024-09-28T16:42:42.915" v="306" actId="1076"/>
          <ac:spMkLst>
            <pc:docMk/>
            <pc:sldMk cId="2361864512" sldId="382"/>
            <ac:spMk id="5" creationId="{87DEB966-4DDB-43F0-1712-AA6C75B6258C}"/>
          </ac:spMkLst>
        </pc:spChg>
        <pc:spChg chg="mod">
          <ac:chgData name="ِAwatef B" userId="4c3a533462edbdd8" providerId="LiveId" clId="{35994F29-44E1-456B-B8EE-63C182E1F427}" dt="2024-09-28T16:42:40.017" v="305" actId="14100"/>
          <ac:spMkLst>
            <pc:docMk/>
            <pc:sldMk cId="2361864512" sldId="382"/>
            <ac:spMk id="25" creationId="{2BC869EB-5623-4AA1-9123-4AF9DF916049}"/>
          </ac:spMkLst>
        </pc:spChg>
        <pc:picChg chg="del">
          <ac:chgData name="ِAwatef B" userId="4c3a533462edbdd8" providerId="LiveId" clId="{35994F29-44E1-456B-B8EE-63C182E1F427}" dt="2024-09-28T16:42:03.913" v="273" actId="478"/>
          <ac:picMkLst>
            <pc:docMk/>
            <pc:sldMk cId="2361864512" sldId="382"/>
            <ac:picMk id="2" creationId="{55CD1180-4C62-EDA2-42A3-AF92F9FA68DE}"/>
          </ac:picMkLst>
        </pc:picChg>
        <pc:picChg chg="add mod">
          <ac:chgData name="ِAwatef B" userId="4c3a533462edbdd8" providerId="LiveId" clId="{35994F29-44E1-456B-B8EE-63C182E1F427}" dt="2024-09-28T16:42:07.070" v="284" actId="1035"/>
          <ac:picMkLst>
            <pc:docMk/>
            <pc:sldMk cId="2361864512" sldId="382"/>
            <ac:picMk id="6" creationId="{E6F1EA09-FBDB-AE17-2D4B-B1E89632093E}"/>
          </ac:picMkLst>
        </pc:picChg>
      </pc:sldChg>
      <pc:sldChg chg="addSp delSp modSp add mod">
        <pc:chgData name="ِAwatef B" userId="4c3a533462edbdd8" providerId="LiveId" clId="{35994F29-44E1-456B-B8EE-63C182E1F427}" dt="2024-09-28T16:41:20.541" v="257" actId="404"/>
        <pc:sldMkLst>
          <pc:docMk/>
          <pc:sldMk cId="367212023" sldId="383"/>
        </pc:sldMkLst>
        <pc:spChg chg="mod">
          <ac:chgData name="ِAwatef B" userId="4c3a533462edbdd8" providerId="LiveId" clId="{35994F29-44E1-456B-B8EE-63C182E1F427}" dt="2024-09-28T16:41:20.541" v="257" actId="404"/>
          <ac:spMkLst>
            <pc:docMk/>
            <pc:sldMk cId="367212023" sldId="383"/>
            <ac:spMk id="3" creationId="{B6D1F012-5022-FDF7-FEC2-4942534DFBBF}"/>
          </ac:spMkLst>
        </pc:spChg>
        <pc:spChg chg="del">
          <ac:chgData name="ِAwatef B" userId="4c3a533462edbdd8" providerId="LiveId" clId="{35994F29-44E1-456B-B8EE-63C182E1F427}" dt="2024-09-28T16:40:40.378" v="230" actId="478"/>
          <ac:spMkLst>
            <pc:docMk/>
            <pc:sldMk cId="367212023" sldId="383"/>
            <ac:spMk id="4" creationId="{FC10BFD1-F059-F7BD-3ED7-51B3352A711F}"/>
          </ac:spMkLst>
        </pc:spChg>
        <pc:spChg chg="add mod">
          <ac:chgData name="ِAwatef B" userId="4c3a533462edbdd8" providerId="LiveId" clId="{35994F29-44E1-456B-B8EE-63C182E1F427}" dt="2024-09-28T16:40:40.937" v="231"/>
          <ac:spMkLst>
            <pc:docMk/>
            <pc:sldMk cId="367212023" sldId="383"/>
            <ac:spMk id="5" creationId="{82604F48-3A4C-FB5F-5769-30DC4AA59B2F}"/>
          </ac:spMkLst>
        </pc:spChg>
        <pc:spChg chg="mod">
          <ac:chgData name="ِAwatef B" userId="4c3a533462edbdd8" providerId="LiveId" clId="{35994F29-44E1-456B-B8EE-63C182E1F427}" dt="2024-09-28T16:40:46.089" v="232" actId="13926"/>
          <ac:spMkLst>
            <pc:docMk/>
            <pc:sldMk cId="367212023" sldId="383"/>
            <ac:spMk id="25" creationId="{2BC869EB-5623-4AA1-9123-4AF9DF916049}"/>
          </ac:spMkLst>
        </pc:spChg>
        <pc:picChg chg="del">
          <ac:chgData name="ِAwatef B" userId="4c3a533462edbdd8" providerId="LiveId" clId="{35994F29-44E1-456B-B8EE-63C182E1F427}" dt="2024-09-28T16:40:40.378" v="230" actId="478"/>
          <ac:picMkLst>
            <pc:docMk/>
            <pc:sldMk cId="367212023" sldId="383"/>
            <ac:picMk id="2" creationId="{55CD1180-4C62-EDA2-42A3-AF92F9FA68DE}"/>
          </ac:picMkLst>
        </pc:picChg>
        <pc:picChg chg="add mod">
          <ac:chgData name="ِAwatef B" userId="4c3a533462edbdd8" providerId="LiveId" clId="{35994F29-44E1-456B-B8EE-63C182E1F427}" dt="2024-09-28T16:40:40.937" v="231"/>
          <ac:picMkLst>
            <pc:docMk/>
            <pc:sldMk cId="367212023" sldId="383"/>
            <ac:picMk id="6" creationId="{9A4DFA25-CABA-E68F-AF51-657520393AB0}"/>
          </ac:picMkLst>
        </pc:picChg>
      </pc:sldChg>
      <pc:sldChg chg="addSp delSp modSp add mod modAnim">
        <pc:chgData name="ِAwatef B" userId="4c3a533462edbdd8" providerId="LiveId" clId="{35994F29-44E1-456B-B8EE-63C182E1F427}" dt="2024-09-30T16:33:02.064" v="765"/>
        <pc:sldMkLst>
          <pc:docMk/>
          <pc:sldMk cId="2246791843" sldId="384"/>
        </pc:sldMkLst>
        <pc:spChg chg="mod">
          <ac:chgData name="ِAwatef B" userId="4c3a533462edbdd8" providerId="LiveId" clId="{35994F29-44E1-456B-B8EE-63C182E1F427}" dt="2024-09-28T16:40:33.793" v="229" actId="1037"/>
          <ac:spMkLst>
            <pc:docMk/>
            <pc:sldMk cId="2246791843" sldId="384"/>
            <ac:spMk id="3" creationId="{BF39AA6C-8557-57AA-85DB-43D040EA5CAE}"/>
          </ac:spMkLst>
        </pc:spChg>
        <pc:spChg chg="del">
          <ac:chgData name="ِAwatef B" userId="4c3a533462edbdd8" providerId="LiveId" clId="{35994F29-44E1-456B-B8EE-63C182E1F427}" dt="2024-09-28T16:39:45.549" v="196" actId="478"/>
          <ac:spMkLst>
            <pc:docMk/>
            <pc:sldMk cId="2246791843" sldId="384"/>
            <ac:spMk id="4" creationId="{FC10BFD1-F059-F7BD-3ED7-51B3352A711F}"/>
          </ac:spMkLst>
        </pc:spChg>
        <pc:spChg chg="add mod">
          <ac:chgData name="ِAwatef B" userId="4c3a533462edbdd8" providerId="LiveId" clId="{35994F29-44E1-456B-B8EE-63C182E1F427}" dt="2024-09-28T16:39:46.318" v="197"/>
          <ac:spMkLst>
            <pc:docMk/>
            <pc:sldMk cId="2246791843" sldId="384"/>
            <ac:spMk id="5" creationId="{CB8AD07E-8871-BA30-8C9E-C23417333741}"/>
          </ac:spMkLst>
        </pc:spChg>
        <pc:spChg chg="mod">
          <ac:chgData name="ِAwatef B" userId="4c3a533462edbdd8" providerId="LiveId" clId="{35994F29-44E1-456B-B8EE-63C182E1F427}" dt="2024-09-28T16:40:27.124" v="215" actId="1035"/>
          <ac:spMkLst>
            <pc:docMk/>
            <pc:sldMk cId="2246791843" sldId="384"/>
            <ac:spMk id="25" creationId="{2BC869EB-5623-4AA1-9123-4AF9DF916049}"/>
          </ac:spMkLst>
        </pc:spChg>
        <pc:picChg chg="del">
          <ac:chgData name="ِAwatef B" userId="4c3a533462edbdd8" providerId="LiveId" clId="{35994F29-44E1-456B-B8EE-63C182E1F427}" dt="2024-09-28T16:39:45.549" v="196" actId="478"/>
          <ac:picMkLst>
            <pc:docMk/>
            <pc:sldMk cId="2246791843" sldId="384"/>
            <ac:picMk id="2" creationId="{55CD1180-4C62-EDA2-42A3-AF92F9FA68DE}"/>
          </ac:picMkLst>
        </pc:picChg>
        <pc:picChg chg="add mod">
          <ac:chgData name="ِAwatef B" userId="4c3a533462edbdd8" providerId="LiveId" clId="{35994F29-44E1-456B-B8EE-63C182E1F427}" dt="2024-09-28T16:39:46.318" v="197"/>
          <ac:picMkLst>
            <pc:docMk/>
            <pc:sldMk cId="2246791843" sldId="384"/>
            <ac:picMk id="6" creationId="{E8563262-1948-045F-724E-D4303CA5A28D}"/>
          </ac:picMkLst>
        </pc:picChg>
      </pc:sldChg>
      <pc:sldChg chg="addSp delSp modSp add mod modAnim">
        <pc:chgData name="ِAwatef B" userId="4c3a533462edbdd8" providerId="LiveId" clId="{35994F29-44E1-456B-B8EE-63C182E1F427}" dt="2024-09-30T16:30:27.912" v="762"/>
        <pc:sldMkLst>
          <pc:docMk/>
          <pc:sldMk cId="1750087695" sldId="385"/>
        </pc:sldMkLst>
        <pc:spChg chg="mod">
          <ac:chgData name="ِAwatef B" userId="4c3a533462edbdd8" providerId="LiveId" clId="{35994F29-44E1-456B-B8EE-63C182E1F427}" dt="2024-09-28T16:39:37.316" v="195" actId="255"/>
          <ac:spMkLst>
            <pc:docMk/>
            <pc:sldMk cId="1750087695" sldId="385"/>
            <ac:spMk id="3" creationId="{F7742FE6-616D-D342-D9B2-E546C0FA367B}"/>
          </ac:spMkLst>
        </pc:spChg>
        <pc:spChg chg="del">
          <ac:chgData name="ِAwatef B" userId="4c3a533462edbdd8" providerId="LiveId" clId="{35994F29-44E1-456B-B8EE-63C182E1F427}" dt="2024-09-28T16:38:27.682" v="180" actId="478"/>
          <ac:spMkLst>
            <pc:docMk/>
            <pc:sldMk cId="1750087695" sldId="385"/>
            <ac:spMk id="4" creationId="{FC10BFD1-F059-F7BD-3ED7-51B3352A711F}"/>
          </ac:spMkLst>
        </pc:spChg>
        <pc:spChg chg="add mod">
          <ac:chgData name="ِAwatef B" userId="4c3a533462edbdd8" providerId="LiveId" clId="{35994F29-44E1-456B-B8EE-63C182E1F427}" dt="2024-09-28T16:38:37.343" v="182"/>
          <ac:spMkLst>
            <pc:docMk/>
            <pc:sldMk cId="1750087695" sldId="385"/>
            <ac:spMk id="5" creationId="{F8C5A973-7087-C0AB-626C-FCA351C48265}"/>
          </ac:spMkLst>
        </pc:spChg>
        <pc:spChg chg="del">
          <ac:chgData name="ِAwatef B" userId="4c3a533462edbdd8" providerId="LiveId" clId="{35994F29-44E1-456B-B8EE-63C182E1F427}" dt="2024-09-28T16:38:24.947" v="179" actId="478"/>
          <ac:spMkLst>
            <pc:docMk/>
            <pc:sldMk cId="1750087695" sldId="385"/>
            <ac:spMk id="8" creationId="{3620D0A5-176B-EAD8-BA5B-53AB3048E130}"/>
          </ac:spMkLst>
        </pc:spChg>
        <pc:spChg chg="mod">
          <ac:chgData name="ِAwatef B" userId="4c3a533462edbdd8" providerId="LiveId" clId="{35994F29-44E1-456B-B8EE-63C182E1F427}" dt="2024-09-28T16:38:45.609" v="183" actId="2711"/>
          <ac:spMkLst>
            <pc:docMk/>
            <pc:sldMk cId="1750087695" sldId="385"/>
            <ac:spMk id="25" creationId="{2BC869EB-5623-4AA1-9123-4AF9DF916049}"/>
          </ac:spMkLst>
        </pc:spChg>
        <pc:picChg chg="del">
          <ac:chgData name="ِAwatef B" userId="4c3a533462edbdd8" providerId="LiveId" clId="{35994F29-44E1-456B-B8EE-63C182E1F427}" dt="2024-09-28T16:38:36.435" v="181" actId="478"/>
          <ac:picMkLst>
            <pc:docMk/>
            <pc:sldMk cId="1750087695" sldId="385"/>
            <ac:picMk id="2" creationId="{55CD1180-4C62-EDA2-42A3-AF92F9FA68DE}"/>
          </ac:picMkLst>
        </pc:picChg>
        <pc:picChg chg="add mod">
          <ac:chgData name="ِAwatef B" userId="4c3a533462edbdd8" providerId="LiveId" clId="{35994F29-44E1-456B-B8EE-63C182E1F427}" dt="2024-09-28T16:38:37.343" v="182"/>
          <ac:picMkLst>
            <pc:docMk/>
            <pc:sldMk cId="1750087695" sldId="385"/>
            <ac:picMk id="6" creationId="{89815670-0C52-8C75-ABD6-AA7F512E658F}"/>
          </ac:picMkLst>
        </pc:picChg>
      </pc:sldChg>
      <pc:sldChg chg="add del">
        <pc:chgData name="ِAwatef B" userId="4c3a533462edbdd8" providerId="LiveId" clId="{35994F29-44E1-456B-B8EE-63C182E1F427}" dt="2024-09-28T17:08:29.147" v="738" actId="47"/>
        <pc:sldMkLst>
          <pc:docMk/>
          <pc:sldMk cId="1176716135" sldId="386"/>
        </pc:sldMkLst>
      </pc:sldChg>
      <pc:sldChg chg="addSp delSp modSp add mod">
        <pc:chgData name="ِAwatef B" userId="4c3a533462edbdd8" providerId="LiveId" clId="{35994F29-44E1-456B-B8EE-63C182E1F427}" dt="2024-09-28T17:05:16.636" v="689" actId="1076"/>
        <pc:sldMkLst>
          <pc:docMk/>
          <pc:sldMk cId="1880083689" sldId="387"/>
        </pc:sldMkLst>
        <pc:spChg chg="del">
          <ac:chgData name="ِAwatef B" userId="4c3a533462edbdd8" providerId="LiveId" clId="{35994F29-44E1-456B-B8EE-63C182E1F427}" dt="2024-09-28T17:05:10.142" v="687" actId="478"/>
          <ac:spMkLst>
            <pc:docMk/>
            <pc:sldMk cId="1880083689" sldId="387"/>
            <ac:spMk id="4" creationId="{FC10BFD1-F059-F7BD-3ED7-51B3352A711F}"/>
          </ac:spMkLst>
        </pc:spChg>
        <pc:spChg chg="add mod">
          <ac:chgData name="ِAwatef B" userId="4c3a533462edbdd8" providerId="LiveId" clId="{35994F29-44E1-456B-B8EE-63C182E1F427}" dt="2024-09-28T17:05:16.636" v="689" actId="1076"/>
          <ac:spMkLst>
            <pc:docMk/>
            <pc:sldMk cId="1880083689" sldId="387"/>
            <ac:spMk id="5" creationId="{78FFE9A9-412C-E178-22BB-EA3F9A6838BE}"/>
          </ac:spMkLst>
        </pc:spChg>
        <pc:picChg chg="del">
          <ac:chgData name="ِAwatef B" userId="4c3a533462edbdd8" providerId="LiveId" clId="{35994F29-44E1-456B-B8EE-63C182E1F427}" dt="2024-09-28T17:05:10.142" v="687" actId="478"/>
          <ac:picMkLst>
            <pc:docMk/>
            <pc:sldMk cId="1880083689" sldId="387"/>
            <ac:picMk id="2" creationId="{55CD1180-4C62-EDA2-42A3-AF92F9FA68DE}"/>
          </ac:picMkLst>
        </pc:picChg>
        <pc:picChg chg="add mod">
          <ac:chgData name="ِAwatef B" userId="4c3a533462edbdd8" providerId="LiveId" clId="{35994F29-44E1-456B-B8EE-63C182E1F427}" dt="2024-09-28T17:05:10.615" v="688"/>
          <ac:picMkLst>
            <pc:docMk/>
            <pc:sldMk cId="1880083689" sldId="387"/>
            <ac:picMk id="6" creationId="{24D383FD-F283-43FF-C845-BF8E78C87A2E}"/>
          </ac:picMkLst>
        </pc:picChg>
      </pc:sldChg>
      <pc:sldChg chg="addSp delSp modSp add mod">
        <pc:chgData name="ِAwatef B" userId="4c3a533462edbdd8" providerId="LiveId" clId="{35994F29-44E1-456B-B8EE-63C182E1F427}" dt="2024-09-28T17:05:01.388" v="686" actId="1076"/>
        <pc:sldMkLst>
          <pc:docMk/>
          <pc:sldMk cId="353722122" sldId="388"/>
        </pc:sldMkLst>
        <pc:spChg chg="add del">
          <ac:chgData name="ِAwatef B" userId="4c3a533462edbdd8" providerId="LiveId" clId="{35994F29-44E1-456B-B8EE-63C182E1F427}" dt="2024-09-28T17:04:47.171" v="683" actId="478"/>
          <ac:spMkLst>
            <pc:docMk/>
            <pc:sldMk cId="353722122" sldId="388"/>
            <ac:spMk id="3" creationId="{0EB9C699-F41C-44B6-95E3-C104A21E0FDC}"/>
          </ac:spMkLst>
        </pc:spChg>
        <pc:spChg chg="del">
          <ac:chgData name="ِAwatef B" userId="4c3a533462edbdd8" providerId="LiveId" clId="{35994F29-44E1-456B-B8EE-63C182E1F427}" dt="2024-09-28T17:04:54.177" v="684" actId="478"/>
          <ac:spMkLst>
            <pc:docMk/>
            <pc:sldMk cId="353722122" sldId="388"/>
            <ac:spMk id="4" creationId="{FC10BFD1-F059-F7BD-3ED7-51B3352A711F}"/>
          </ac:spMkLst>
        </pc:spChg>
        <pc:spChg chg="add mod">
          <ac:chgData name="ِAwatef B" userId="4c3a533462edbdd8" providerId="LiveId" clId="{35994F29-44E1-456B-B8EE-63C182E1F427}" dt="2024-09-28T17:04:45.434" v="682"/>
          <ac:spMkLst>
            <pc:docMk/>
            <pc:sldMk cId="353722122" sldId="388"/>
            <ac:spMk id="5" creationId="{4054A220-F877-F85E-6A56-03C9397497CD}"/>
          </ac:spMkLst>
        </pc:spChg>
        <pc:spChg chg="add mod">
          <ac:chgData name="ِAwatef B" userId="4c3a533462edbdd8" providerId="LiveId" clId="{35994F29-44E1-456B-B8EE-63C182E1F427}" dt="2024-09-28T17:05:01.388" v="686" actId="1076"/>
          <ac:spMkLst>
            <pc:docMk/>
            <pc:sldMk cId="353722122" sldId="388"/>
            <ac:spMk id="7" creationId="{43E0D42A-1947-1928-A74B-5505F82870DC}"/>
          </ac:spMkLst>
        </pc:spChg>
        <pc:picChg chg="add del">
          <ac:chgData name="ِAwatef B" userId="4c3a533462edbdd8" providerId="LiveId" clId="{35994F29-44E1-456B-B8EE-63C182E1F427}" dt="2024-09-28T17:04:54.177" v="684" actId="478"/>
          <ac:picMkLst>
            <pc:docMk/>
            <pc:sldMk cId="353722122" sldId="388"/>
            <ac:picMk id="2" creationId="{55CD1180-4C62-EDA2-42A3-AF92F9FA68DE}"/>
          </ac:picMkLst>
        </pc:picChg>
        <pc:picChg chg="add mod">
          <ac:chgData name="ِAwatef B" userId="4c3a533462edbdd8" providerId="LiveId" clId="{35994F29-44E1-456B-B8EE-63C182E1F427}" dt="2024-09-28T17:04:45.434" v="682"/>
          <ac:picMkLst>
            <pc:docMk/>
            <pc:sldMk cId="353722122" sldId="388"/>
            <ac:picMk id="6" creationId="{7BAD13D8-BF3D-0F7C-CAAE-ECCDC7A0F7ED}"/>
          </ac:picMkLst>
        </pc:picChg>
        <pc:picChg chg="add mod">
          <ac:chgData name="ِAwatef B" userId="4c3a533462edbdd8" providerId="LiveId" clId="{35994F29-44E1-456B-B8EE-63C182E1F427}" dt="2024-09-28T17:04:54.723" v="685"/>
          <ac:picMkLst>
            <pc:docMk/>
            <pc:sldMk cId="353722122" sldId="388"/>
            <ac:picMk id="9" creationId="{486DB1CE-898C-CDA3-BAEB-1CBA49C58A3B}"/>
          </ac:picMkLst>
        </pc:picChg>
      </pc:sldChg>
      <pc:sldChg chg="addSp delSp modSp add mod">
        <pc:chgData name="ِAwatef B" userId="4c3a533462edbdd8" providerId="LiveId" clId="{35994F29-44E1-456B-B8EE-63C182E1F427}" dt="2024-09-28T17:06:46.689" v="723" actId="1037"/>
        <pc:sldMkLst>
          <pc:docMk/>
          <pc:sldMk cId="1629141823" sldId="389"/>
        </pc:sldMkLst>
        <pc:spChg chg="mod">
          <ac:chgData name="ِAwatef B" userId="4c3a533462edbdd8" providerId="LiveId" clId="{35994F29-44E1-456B-B8EE-63C182E1F427}" dt="2024-09-28T17:06:46.689" v="723" actId="1037"/>
          <ac:spMkLst>
            <pc:docMk/>
            <pc:sldMk cId="1629141823" sldId="389"/>
            <ac:spMk id="3" creationId="{74D31CC6-69C3-2F05-2B9C-F397C54F3678}"/>
          </ac:spMkLst>
        </pc:spChg>
        <pc:spChg chg="del">
          <ac:chgData name="ِAwatef B" userId="4c3a533462edbdd8" providerId="LiveId" clId="{35994F29-44E1-456B-B8EE-63C182E1F427}" dt="2024-09-28T17:06:25.468" v="699" actId="478"/>
          <ac:spMkLst>
            <pc:docMk/>
            <pc:sldMk cId="1629141823" sldId="389"/>
            <ac:spMk id="4" creationId="{FC10BFD1-F059-F7BD-3ED7-51B3352A711F}"/>
          </ac:spMkLst>
        </pc:spChg>
        <pc:spChg chg="add mod">
          <ac:chgData name="ِAwatef B" userId="4c3a533462edbdd8" providerId="LiveId" clId="{35994F29-44E1-456B-B8EE-63C182E1F427}" dt="2024-09-28T17:06:31.444" v="702" actId="1076"/>
          <ac:spMkLst>
            <pc:docMk/>
            <pc:sldMk cId="1629141823" sldId="389"/>
            <ac:spMk id="5" creationId="{4C53318B-5619-9DAA-D87A-29E651772FBE}"/>
          </ac:spMkLst>
        </pc:spChg>
        <pc:picChg chg="del">
          <ac:chgData name="ِAwatef B" userId="4c3a533462edbdd8" providerId="LiveId" clId="{35994F29-44E1-456B-B8EE-63C182E1F427}" dt="2024-09-28T17:06:27.344" v="700" actId="478"/>
          <ac:picMkLst>
            <pc:docMk/>
            <pc:sldMk cId="1629141823" sldId="389"/>
            <ac:picMk id="2" creationId="{55CD1180-4C62-EDA2-42A3-AF92F9FA68DE}"/>
          </ac:picMkLst>
        </pc:picChg>
        <pc:picChg chg="add mod">
          <ac:chgData name="ِAwatef B" userId="4c3a533462edbdd8" providerId="LiveId" clId="{35994F29-44E1-456B-B8EE-63C182E1F427}" dt="2024-09-28T17:06:28.004" v="701"/>
          <ac:picMkLst>
            <pc:docMk/>
            <pc:sldMk cId="1629141823" sldId="389"/>
            <ac:picMk id="6" creationId="{0ACF85D2-84FC-6C7B-D37F-EE98994A558A}"/>
          </ac:picMkLst>
        </pc:picChg>
      </pc:sldChg>
      <pc:sldChg chg="addSp delSp modSp add mod">
        <pc:chgData name="ِAwatef B" userId="4c3a533462edbdd8" providerId="LiveId" clId="{35994F29-44E1-456B-B8EE-63C182E1F427}" dt="2024-09-28T17:05:51.145" v="692" actId="1076"/>
        <pc:sldMkLst>
          <pc:docMk/>
          <pc:sldMk cId="2318348516" sldId="390"/>
        </pc:sldMkLst>
        <pc:spChg chg="del">
          <ac:chgData name="ِAwatef B" userId="4c3a533462edbdd8" providerId="LiveId" clId="{35994F29-44E1-456B-B8EE-63C182E1F427}" dt="2024-09-28T17:05:45.198" v="690" actId="478"/>
          <ac:spMkLst>
            <pc:docMk/>
            <pc:sldMk cId="2318348516" sldId="390"/>
            <ac:spMk id="4" creationId="{FC10BFD1-F059-F7BD-3ED7-51B3352A711F}"/>
          </ac:spMkLst>
        </pc:spChg>
        <pc:spChg chg="add mod">
          <ac:chgData name="ِAwatef B" userId="4c3a533462edbdd8" providerId="LiveId" clId="{35994F29-44E1-456B-B8EE-63C182E1F427}" dt="2024-09-28T17:05:51.145" v="692" actId="1076"/>
          <ac:spMkLst>
            <pc:docMk/>
            <pc:sldMk cId="2318348516" sldId="390"/>
            <ac:spMk id="5" creationId="{08D539E7-CDA5-3F4C-C728-D79EF5CFE172}"/>
          </ac:spMkLst>
        </pc:spChg>
        <pc:picChg chg="del">
          <ac:chgData name="ِAwatef B" userId="4c3a533462edbdd8" providerId="LiveId" clId="{35994F29-44E1-456B-B8EE-63C182E1F427}" dt="2024-09-28T17:05:45.198" v="690" actId="478"/>
          <ac:picMkLst>
            <pc:docMk/>
            <pc:sldMk cId="2318348516" sldId="390"/>
            <ac:picMk id="2" creationId="{55CD1180-4C62-EDA2-42A3-AF92F9FA68DE}"/>
          </ac:picMkLst>
        </pc:picChg>
        <pc:picChg chg="add mod">
          <ac:chgData name="ِAwatef B" userId="4c3a533462edbdd8" providerId="LiveId" clId="{35994F29-44E1-456B-B8EE-63C182E1F427}" dt="2024-09-28T17:05:46.027" v="691"/>
          <ac:picMkLst>
            <pc:docMk/>
            <pc:sldMk cId="2318348516" sldId="390"/>
            <ac:picMk id="6" creationId="{8399D6FA-D981-9E92-B65A-448C2D121BAE}"/>
          </ac:picMkLst>
        </pc:picChg>
      </pc:sldChg>
      <pc:sldChg chg="addSp delSp modSp add mod">
        <pc:chgData name="ِAwatef B" userId="4c3a533462edbdd8" providerId="LiveId" clId="{35994F29-44E1-456B-B8EE-63C182E1F427}" dt="2024-09-28T17:06:18.253" v="698" actId="1076"/>
        <pc:sldMkLst>
          <pc:docMk/>
          <pc:sldMk cId="2580462072" sldId="391"/>
        </pc:sldMkLst>
        <pc:spChg chg="del">
          <ac:chgData name="ِAwatef B" userId="4c3a533462edbdd8" providerId="LiveId" clId="{35994F29-44E1-456B-B8EE-63C182E1F427}" dt="2024-09-28T17:06:13.593" v="696" actId="478"/>
          <ac:spMkLst>
            <pc:docMk/>
            <pc:sldMk cId="2580462072" sldId="391"/>
            <ac:spMk id="4" creationId="{FC10BFD1-F059-F7BD-3ED7-51B3352A711F}"/>
          </ac:spMkLst>
        </pc:spChg>
        <pc:spChg chg="add mod">
          <ac:chgData name="ِAwatef B" userId="4c3a533462edbdd8" providerId="LiveId" clId="{35994F29-44E1-456B-B8EE-63C182E1F427}" dt="2024-09-28T17:06:18.253" v="698" actId="1076"/>
          <ac:spMkLst>
            <pc:docMk/>
            <pc:sldMk cId="2580462072" sldId="391"/>
            <ac:spMk id="5" creationId="{E4A86197-0177-B107-DF3F-817C7120153A}"/>
          </ac:spMkLst>
        </pc:spChg>
        <pc:picChg chg="del">
          <ac:chgData name="ِAwatef B" userId="4c3a533462edbdd8" providerId="LiveId" clId="{35994F29-44E1-456B-B8EE-63C182E1F427}" dt="2024-09-28T17:06:13.593" v="696" actId="478"/>
          <ac:picMkLst>
            <pc:docMk/>
            <pc:sldMk cId="2580462072" sldId="391"/>
            <ac:picMk id="2" creationId="{55CD1180-4C62-EDA2-42A3-AF92F9FA68DE}"/>
          </ac:picMkLst>
        </pc:picChg>
        <pc:picChg chg="add mod">
          <ac:chgData name="ِAwatef B" userId="4c3a533462edbdd8" providerId="LiveId" clId="{35994F29-44E1-456B-B8EE-63C182E1F427}" dt="2024-09-28T17:06:14.056" v="697"/>
          <ac:picMkLst>
            <pc:docMk/>
            <pc:sldMk cId="2580462072" sldId="391"/>
            <ac:picMk id="6" creationId="{55F61608-4CFA-9D25-9822-14437AAE943B}"/>
          </ac:picMkLst>
        </pc:picChg>
      </pc:sldChg>
      <pc:sldChg chg="addSp delSp modSp add mod">
        <pc:chgData name="ِAwatef B" userId="4c3a533462edbdd8" providerId="LiveId" clId="{35994F29-44E1-456B-B8EE-63C182E1F427}" dt="2024-09-28T17:06:02.332" v="695" actId="1076"/>
        <pc:sldMkLst>
          <pc:docMk/>
          <pc:sldMk cId="4152963583" sldId="392"/>
        </pc:sldMkLst>
        <pc:spChg chg="del">
          <ac:chgData name="ِAwatef B" userId="4c3a533462edbdd8" providerId="LiveId" clId="{35994F29-44E1-456B-B8EE-63C182E1F427}" dt="2024-09-28T17:05:57.312" v="693" actId="478"/>
          <ac:spMkLst>
            <pc:docMk/>
            <pc:sldMk cId="4152963583" sldId="392"/>
            <ac:spMk id="4" creationId="{FC10BFD1-F059-F7BD-3ED7-51B3352A711F}"/>
          </ac:spMkLst>
        </pc:spChg>
        <pc:spChg chg="add mod">
          <ac:chgData name="ِAwatef B" userId="4c3a533462edbdd8" providerId="LiveId" clId="{35994F29-44E1-456B-B8EE-63C182E1F427}" dt="2024-09-28T17:06:02.332" v="695" actId="1076"/>
          <ac:spMkLst>
            <pc:docMk/>
            <pc:sldMk cId="4152963583" sldId="392"/>
            <ac:spMk id="5" creationId="{C1E93CC9-379D-1BBB-DF40-673D72001D59}"/>
          </ac:spMkLst>
        </pc:spChg>
        <pc:picChg chg="del">
          <ac:chgData name="ِAwatef B" userId="4c3a533462edbdd8" providerId="LiveId" clId="{35994F29-44E1-456B-B8EE-63C182E1F427}" dt="2024-09-28T17:05:57.312" v="693" actId="478"/>
          <ac:picMkLst>
            <pc:docMk/>
            <pc:sldMk cId="4152963583" sldId="392"/>
            <ac:picMk id="2" creationId="{55CD1180-4C62-EDA2-42A3-AF92F9FA68DE}"/>
          </ac:picMkLst>
        </pc:picChg>
        <pc:picChg chg="add mod">
          <ac:chgData name="ِAwatef B" userId="4c3a533462edbdd8" providerId="LiveId" clId="{35994F29-44E1-456B-B8EE-63C182E1F427}" dt="2024-09-28T17:05:57.727" v="694"/>
          <ac:picMkLst>
            <pc:docMk/>
            <pc:sldMk cId="4152963583" sldId="392"/>
            <ac:picMk id="6" creationId="{A36DBCB6-5DCE-9FB3-3E75-F6C9D01363C0}"/>
          </ac:picMkLst>
        </pc:picChg>
      </pc:sldChg>
      <pc:sldChg chg="add">
        <pc:chgData name="ِAwatef B" userId="4c3a533462edbdd8" providerId="LiveId" clId="{35994F29-44E1-456B-B8EE-63C182E1F427}" dt="2024-09-28T16:27:09.440" v="2"/>
        <pc:sldMkLst>
          <pc:docMk/>
          <pc:sldMk cId="819360538" sldId="393"/>
        </pc:sldMkLst>
      </pc:sldChg>
      <pc:sldChg chg="addSp modSp mod modAnim">
        <pc:chgData name="ِAwatef B" userId="4c3a533462edbdd8" providerId="LiveId" clId="{35994F29-44E1-456B-B8EE-63C182E1F427}" dt="2024-09-30T16:27:18.111" v="760"/>
        <pc:sldMkLst>
          <pc:docMk/>
          <pc:sldMk cId="3209221492" sldId="501"/>
        </pc:sldMkLst>
        <pc:spChg chg="mod">
          <ac:chgData name="ِAwatef B" userId="4c3a533462edbdd8" providerId="LiveId" clId="{35994F29-44E1-456B-B8EE-63C182E1F427}" dt="2024-09-30T16:23:15.203" v="759" actId="20577"/>
          <ac:spMkLst>
            <pc:docMk/>
            <pc:sldMk cId="3209221492" sldId="501"/>
            <ac:spMk id="9" creationId="{00000000-0000-0000-0000-000000000000}"/>
          </ac:spMkLst>
        </pc:spChg>
        <pc:spChg chg="mod">
          <ac:chgData name="ِAwatef B" userId="4c3a533462edbdd8" providerId="LiveId" clId="{35994F29-44E1-456B-B8EE-63C182E1F427}" dt="2024-09-28T16:36:07.216" v="153" actId="20577"/>
          <ac:spMkLst>
            <pc:docMk/>
            <pc:sldMk cId="3209221492" sldId="501"/>
            <ac:spMk id="10" creationId="{00000000-0000-0000-0000-000000000000}"/>
          </ac:spMkLst>
        </pc:spChg>
        <pc:graphicFrameChg chg="add mod">
          <ac:chgData name="ِAwatef B" userId="4c3a533462edbdd8" providerId="LiveId" clId="{35994F29-44E1-456B-B8EE-63C182E1F427}" dt="2024-09-28T16:26:55.524" v="1"/>
          <ac:graphicFrameMkLst>
            <pc:docMk/>
            <pc:sldMk cId="3209221492" sldId="501"/>
            <ac:graphicFrameMk id="7" creationId="{36C5C0EA-D96F-289E-4889-3FDEC86F2639}"/>
          </ac:graphicFrameMkLst>
        </pc:graphicFrameChg>
      </pc:sldChg>
      <pc:sldChg chg="addSp modSp mod">
        <pc:chgData name="ِAwatef B" userId="4c3a533462edbdd8" providerId="LiveId" clId="{35994F29-44E1-456B-B8EE-63C182E1F427}" dt="2024-09-28T16:31:58.369" v="67" actId="208"/>
        <pc:sldMkLst>
          <pc:docMk/>
          <pc:sldMk cId="0" sldId="502"/>
        </pc:sldMkLst>
        <pc:spChg chg="add mod">
          <ac:chgData name="ِAwatef B" userId="4c3a533462edbdd8" providerId="LiveId" clId="{35994F29-44E1-456B-B8EE-63C182E1F427}" dt="2024-09-28T16:31:58.369" v="67" actId="208"/>
          <ac:spMkLst>
            <pc:docMk/>
            <pc:sldMk cId="0" sldId="502"/>
            <ac:spMk id="3" creationId="{6D9AC4FC-D5AC-C002-168E-DF345744E9DD}"/>
          </ac:spMkLst>
        </pc:spChg>
        <pc:spChg chg="mod">
          <ac:chgData name="ِAwatef B" userId="4c3a533462edbdd8" providerId="LiveId" clId="{35994F29-44E1-456B-B8EE-63C182E1F427}" dt="2024-09-28T16:27:34.882" v="9" actId="20577"/>
          <ac:spMkLst>
            <pc:docMk/>
            <pc:sldMk cId="0" sldId="502"/>
            <ac:spMk id="34" creationId="{00000000-0000-0000-0000-000000000000}"/>
          </ac:spMkLst>
        </pc:spChg>
        <pc:spChg chg="mod">
          <ac:chgData name="ِAwatef B" userId="4c3a533462edbdd8" providerId="LiveId" clId="{35994F29-44E1-456B-B8EE-63C182E1F427}" dt="2024-09-28T16:27:55.009" v="32" actId="20577"/>
          <ac:spMkLst>
            <pc:docMk/>
            <pc:sldMk cId="0" sldId="502"/>
            <ac:spMk id="46" creationId="{00000000-0000-0000-0000-000000000000}"/>
          </ac:spMkLst>
        </pc:spChg>
      </pc:sldChg>
      <pc:sldChg chg="modSp mod modAnim">
        <pc:chgData name="ِAwatef B" userId="4c3a533462edbdd8" providerId="LiveId" clId="{35994F29-44E1-456B-B8EE-63C182E1F427}" dt="2024-09-30T16:22:54.434" v="749"/>
        <pc:sldMkLst>
          <pc:docMk/>
          <pc:sldMk cId="363843668" sldId="503"/>
        </pc:sldMkLst>
        <pc:spChg chg="mod">
          <ac:chgData name="ِAwatef B" userId="4c3a533462edbdd8" providerId="LiveId" clId="{35994F29-44E1-456B-B8EE-63C182E1F427}" dt="2024-09-28T16:33:15.166" v="91" actId="1076"/>
          <ac:spMkLst>
            <pc:docMk/>
            <pc:sldMk cId="363843668" sldId="503"/>
            <ac:spMk id="34" creationId="{00000000-0000-0000-0000-000000000000}"/>
          </ac:spMkLst>
        </pc:spChg>
        <pc:spChg chg="mod">
          <ac:chgData name="ِAwatef B" userId="4c3a533462edbdd8" providerId="LiveId" clId="{35994F29-44E1-456B-B8EE-63C182E1F427}" dt="2024-09-28T16:34:16.394" v="127" actId="207"/>
          <ac:spMkLst>
            <pc:docMk/>
            <pc:sldMk cId="363843668" sldId="503"/>
            <ac:spMk id="46" creationId="{00000000-0000-0000-0000-000000000000}"/>
          </ac:spMkLst>
        </pc:spChg>
      </pc:sldChg>
      <pc:sldChg chg="addSp delSp modSp mod">
        <pc:chgData name="ِAwatef B" userId="4c3a533462edbdd8" providerId="LiveId" clId="{35994F29-44E1-456B-B8EE-63C182E1F427}" dt="2024-09-28T17:09:26.627" v="747"/>
        <pc:sldMkLst>
          <pc:docMk/>
          <pc:sldMk cId="1058915096" sldId="665"/>
        </pc:sldMkLst>
        <pc:spChg chg="add del mod">
          <ac:chgData name="ِAwatef B" userId="4c3a533462edbdd8" providerId="LiveId" clId="{35994F29-44E1-456B-B8EE-63C182E1F427}" dt="2024-09-28T17:09:15.960" v="746" actId="478"/>
          <ac:spMkLst>
            <pc:docMk/>
            <pc:sldMk cId="1058915096" sldId="665"/>
            <ac:spMk id="4" creationId="{79C86618-CEC1-21EC-D356-74651408A059}"/>
          </ac:spMkLst>
        </pc:spChg>
        <pc:spChg chg="add mod">
          <ac:chgData name="ِAwatef B" userId="4c3a533462edbdd8" providerId="LiveId" clId="{35994F29-44E1-456B-B8EE-63C182E1F427}" dt="2024-09-28T17:09:26.627" v="747"/>
          <ac:spMkLst>
            <pc:docMk/>
            <pc:sldMk cId="1058915096" sldId="665"/>
            <ac:spMk id="5" creationId="{07C6B226-26DF-5FF9-D175-8B92C00D4F7F}"/>
          </ac:spMkLst>
        </pc:spChg>
        <pc:spChg chg="add mod">
          <ac:chgData name="ِAwatef B" userId="4c3a533462edbdd8" providerId="LiveId" clId="{35994F29-44E1-456B-B8EE-63C182E1F427}" dt="2024-09-28T17:09:26.627" v="747"/>
          <ac:spMkLst>
            <pc:docMk/>
            <pc:sldMk cId="1058915096" sldId="665"/>
            <ac:spMk id="6" creationId="{99E21FC5-7090-7295-CA1B-8EAA72D1B2E6}"/>
          </ac:spMkLst>
        </pc:spChg>
      </pc:sldChg>
      <pc:sldChg chg="del">
        <pc:chgData name="ِAwatef B" userId="4c3a533462edbdd8" providerId="LiveId" clId="{35994F29-44E1-456B-B8EE-63C182E1F427}" dt="2024-09-28T17:08:49.618" v="740" actId="47"/>
        <pc:sldMkLst>
          <pc:docMk/>
          <pc:sldMk cId="1373294245" sldId="666"/>
        </pc:sldMkLst>
      </pc:sldChg>
      <pc:sldChg chg="addSp delSp modSp add mod modAnim">
        <pc:chgData name="ِAwatef B" userId="4c3a533462edbdd8" providerId="LiveId" clId="{35994F29-44E1-456B-B8EE-63C182E1F427}" dt="2024-10-01T21:48:46.490" v="781"/>
        <pc:sldMkLst>
          <pc:docMk/>
          <pc:sldMk cId="3441349832" sldId="667"/>
        </pc:sldMkLst>
        <pc:spChg chg="del">
          <ac:chgData name="ِAwatef B" userId="4c3a533462edbdd8" providerId="LiveId" clId="{35994F29-44E1-456B-B8EE-63C182E1F427}" dt="2024-09-28T16:52:50.976" v="444" actId="478"/>
          <ac:spMkLst>
            <pc:docMk/>
            <pc:sldMk cId="3441349832" sldId="667"/>
            <ac:spMk id="4" creationId="{FC10BFD1-F059-F7BD-3ED7-51B3352A711F}"/>
          </ac:spMkLst>
        </pc:spChg>
        <pc:spChg chg="add mod">
          <ac:chgData name="ِAwatef B" userId="4c3a533462edbdd8" providerId="LiveId" clId="{35994F29-44E1-456B-B8EE-63C182E1F427}" dt="2024-09-28T16:52:51.788" v="445"/>
          <ac:spMkLst>
            <pc:docMk/>
            <pc:sldMk cId="3441349832" sldId="667"/>
            <ac:spMk id="5" creationId="{DE8287B4-F83B-A929-3C03-BDF8211CB851}"/>
          </ac:spMkLst>
        </pc:spChg>
        <pc:picChg chg="del">
          <ac:chgData name="ِAwatef B" userId="4c3a533462edbdd8" providerId="LiveId" clId="{35994F29-44E1-456B-B8EE-63C182E1F427}" dt="2024-09-28T16:52:50.976" v="444" actId="478"/>
          <ac:picMkLst>
            <pc:docMk/>
            <pc:sldMk cId="3441349832" sldId="667"/>
            <ac:picMk id="2" creationId="{55CD1180-4C62-EDA2-42A3-AF92F9FA68DE}"/>
          </ac:picMkLst>
        </pc:picChg>
        <pc:picChg chg="add mod">
          <ac:chgData name="ِAwatef B" userId="4c3a533462edbdd8" providerId="LiveId" clId="{35994F29-44E1-456B-B8EE-63C182E1F427}" dt="2024-09-28T16:52:51.788" v="445"/>
          <ac:picMkLst>
            <pc:docMk/>
            <pc:sldMk cId="3441349832" sldId="667"/>
            <ac:picMk id="6" creationId="{5DC8975D-D13E-AD2E-A3D3-92D078B4BF6C}"/>
          </ac:picMkLst>
        </pc:picChg>
      </pc:sldChg>
      <pc:sldChg chg="addSp delSp modSp add mod modAnim">
        <pc:chgData name="ِAwatef B" userId="4c3a533462edbdd8" providerId="LiveId" clId="{35994F29-44E1-456B-B8EE-63C182E1F427}" dt="2024-10-01T21:50:06.572" v="782"/>
        <pc:sldMkLst>
          <pc:docMk/>
          <pc:sldMk cId="2580114680" sldId="668"/>
        </pc:sldMkLst>
        <pc:spChg chg="del">
          <ac:chgData name="ِAwatef B" userId="4c3a533462edbdd8" providerId="LiveId" clId="{35994F29-44E1-456B-B8EE-63C182E1F427}" dt="2024-09-28T16:53:02.575" v="446" actId="478"/>
          <ac:spMkLst>
            <pc:docMk/>
            <pc:sldMk cId="2580114680" sldId="668"/>
            <ac:spMk id="4" creationId="{FC10BFD1-F059-F7BD-3ED7-51B3352A711F}"/>
          </ac:spMkLst>
        </pc:spChg>
        <pc:spChg chg="add mod">
          <ac:chgData name="ِAwatef B" userId="4c3a533462edbdd8" providerId="LiveId" clId="{35994F29-44E1-456B-B8EE-63C182E1F427}" dt="2024-09-28T16:53:11.104" v="448" actId="1076"/>
          <ac:spMkLst>
            <pc:docMk/>
            <pc:sldMk cId="2580114680" sldId="668"/>
            <ac:spMk id="5" creationId="{74C8F7BF-CDAB-0632-E494-65202F3D8C4F}"/>
          </ac:spMkLst>
        </pc:spChg>
        <pc:picChg chg="del">
          <ac:chgData name="ِAwatef B" userId="4c3a533462edbdd8" providerId="LiveId" clId="{35994F29-44E1-456B-B8EE-63C182E1F427}" dt="2024-09-28T16:53:02.575" v="446" actId="478"/>
          <ac:picMkLst>
            <pc:docMk/>
            <pc:sldMk cId="2580114680" sldId="668"/>
            <ac:picMk id="2" creationId="{55CD1180-4C62-EDA2-42A3-AF92F9FA68DE}"/>
          </ac:picMkLst>
        </pc:picChg>
        <pc:picChg chg="add mod">
          <ac:chgData name="ِAwatef B" userId="4c3a533462edbdd8" providerId="LiveId" clId="{35994F29-44E1-456B-B8EE-63C182E1F427}" dt="2024-09-28T16:53:03.300" v="447"/>
          <ac:picMkLst>
            <pc:docMk/>
            <pc:sldMk cId="2580114680" sldId="668"/>
            <ac:picMk id="6" creationId="{B21FE4FB-7CF6-ED36-D7F0-9270B7517AE1}"/>
          </ac:picMkLst>
        </pc:picChg>
      </pc:sldChg>
      <pc:sldChg chg="addSp delSp modSp add mod modAnim">
        <pc:chgData name="ِAwatef B" userId="4c3a533462edbdd8" providerId="LiveId" clId="{35994F29-44E1-456B-B8EE-63C182E1F427}" dt="2024-10-01T21:56:25.238" v="794"/>
        <pc:sldMkLst>
          <pc:docMk/>
          <pc:sldMk cId="3146868731" sldId="669"/>
        </pc:sldMkLst>
        <pc:spChg chg="mod">
          <ac:chgData name="ِAwatef B" userId="4c3a533462edbdd8" providerId="LiveId" clId="{35994F29-44E1-456B-B8EE-63C182E1F427}" dt="2024-10-01T21:54:43.194" v="793" actId="255"/>
          <ac:spMkLst>
            <pc:docMk/>
            <pc:sldMk cId="3146868731" sldId="669"/>
            <ac:spMk id="3" creationId="{87007A1B-1914-3A27-EBD6-12679D93A334}"/>
          </ac:spMkLst>
        </pc:spChg>
        <pc:spChg chg="del">
          <ac:chgData name="ِAwatef B" userId="4c3a533462edbdd8" providerId="LiveId" clId="{35994F29-44E1-456B-B8EE-63C182E1F427}" dt="2024-09-28T16:54:13.783" v="461" actId="478"/>
          <ac:spMkLst>
            <pc:docMk/>
            <pc:sldMk cId="3146868731" sldId="669"/>
            <ac:spMk id="4" creationId="{FC10BFD1-F059-F7BD-3ED7-51B3352A711F}"/>
          </ac:spMkLst>
        </pc:spChg>
        <pc:spChg chg="add mod">
          <ac:chgData name="ِAwatef B" userId="4c3a533462edbdd8" providerId="LiveId" clId="{35994F29-44E1-456B-B8EE-63C182E1F427}" dt="2024-09-28T16:54:14.231" v="462"/>
          <ac:spMkLst>
            <pc:docMk/>
            <pc:sldMk cId="3146868731" sldId="669"/>
            <ac:spMk id="5" creationId="{C6B2DD6A-43CA-25C6-9DE2-DE1A482DABC6}"/>
          </ac:spMkLst>
        </pc:spChg>
        <pc:spChg chg="mod">
          <ac:chgData name="ِAwatef B" userId="4c3a533462edbdd8" providerId="LiveId" clId="{35994F29-44E1-456B-B8EE-63C182E1F427}" dt="2024-10-01T21:54:31.219" v="790" actId="1035"/>
          <ac:spMkLst>
            <pc:docMk/>
            <pc:sldMk cId="3146868731" sldId="669"/>
            <ac:spMk id="25" creationId="{2BC869EB-5623-4AA1-9123-4AF9DF916049}"/>
          </ac:spMkLst>
        </pc:spChg>
        <pc:picChg chg="del">
          <ac:chgData name="ِAwatef B" userId="4c3a533462edbdd8" providerId="LiveId" clId="{35994F29-44E1-456B-B8EE-63C182E1F427}" dt="2024-09-28T16:54:13.783" v="461" actId="478"/>
          <ac:picMkLst>
            <pc:docMk/>
            <pc:sldMk cId="3146868731" sldId="669"/>
            <ac:picMk id="2" creationId="{55CD1180-4C62-EDA2-42A3-AF92F9FA68DE}"/>
          </ac:picMkLst>
        </pc:picChg>
        <pc:picChg chg="add mod">
          <ac:chgData name="ِAwatef B" userId="4c3a533462edbdd8" providerId="LiveId" clId="{35994F29-44E1-456B-B8EE-63C182E1F427}" dt="2024-09-28T16:54:14.231" v="462"/>
          <ac:picMkLst>
            <pc:docMk/>
            <pc:sldMk cId="3146868731" sldId="669"/>
            <ac:picMk id="6" creationId="{4D447759-1EBD-5B72-AEF7-44BF5E8551B2}"/>
          </ac:picMkLst>
        </pc:picChg>
      </pc:sldChg>
      <pc:sldChg chg="addSp delSp modSp add mod modAnim">
        <pc:chgData name="ِAwatef B" userId="4c3a533462edbdd8" providerId="LiveId" clId="{35994F29-44E1-456B-B8EE-63C182E1F427}" dt="2024-10-01T22:00:44.616" v="823"/>
        <pc:sldMkLst>
          <pc:docMk/>
          <pc:sldMk cId="2325038341" sldId="670"/>
        </pc:sldMkLst>
        <pc:spChg chg="mod">
          <ac:chgData name="ِAwatef B" userId="4c3a533462edbdd8" providerId="LiveId" clId="{35994F29-44E1-456B-B8EE-63C182E1F427}" dt="2024-10-01T21:57:41.033" v="822" actId="1035"/>
          <ac:spMkLst>
            <pc:docMk/>
            <pc:sldMk cId="2325038341" sldId="670"/>
            <ac:spMk id="3" creationId="{998920E6-E3ED-AEC8-9FC8-D9E01261EAFA}"/>
          </ac:spMkLst>
        </pc:spChg>
        <pc:spChg chg="add mod">
          <ac:chgData name="ِAwatef B" userId="4c3a533462edbdd8" providerId="LiveId" clId="{35994F29-44E1-456B-B8EE-63C182E1F427}" dt="2024-10-01T21:57:35.095" v="805" actId="1076"/>
          <ac:spMkLst>
            <pc:docMk/>
            <pc:sldMk cId="2325038341" sldId="670"/>
            <ac:spMk id="4" creationId="{A7B834F4-AE19-2C55-BE2F-EFF8DB522D33}"/>
          </ac:spMkLst>
        </pc:spChg>
        <pc:spChg chg="del">
          <ac:chgData name="ِAwatef B" userId="4c3a533462edbdd8" providerId="LiveId" clId="{35994F29-44E1-456B-B8EE-63C182E1F427}" dt="2024-09-28T16:54:22.379" v="463" actId="478"/>
          <ac:spMkLst>
            <pc:docMk/>
            <pc:sldMk cId="2325038341" sldId="670"/>
            <ac:spMk id="4" creationId="{FC10BFD1-F059-F7BD-3ED7-51B3352A711F}"/>
          </ac:spMkLst>
        </pc:spChg>
        <pc:spChg chg="add mod">
          <ac:chgData name="ِAwatef B" userId="4c3a533462edbdd8" providerId="LiveId" clId="{35994F29-44E1-456B-B8EE-63C182E1F427}" dt="2024-09-28T16:56:33.283" v="507" actId="1076"/>
          <ac:spMkLst>
            <pc:docMk/>
            <pc:sldMk cId="2325038341" sldId="670"/>
            <ac:spMk id="5" creationId="{029BB602-6C87-0E45-FE52-D3EA2BA7FFC1}"/>
          </ac:spMkLst>
        </pc:spChg>
        <pc:spChg chg="mod">
          <ac:chgData name="ِAwatef B" userId="4c3a533462edbdd8" providerId="LiveId" clId="{35994F29-44E1-456B-B8EE-63C182E1F427}" dt="2024-09-28T16:54:49.448" v="479" actId="14100"/>
          <ac:spMkLst>
            <pc:docMk/>
            <pc:sldMk cId="2325038341" sldId="670"/>
            <ac:spMk id="25" creationId="{2BC869EB-5623-4AA1-9123-4AF9DF916049}"/>
          </ac:spMkLst>
        </pc:spChg>
        <pc:picChg chg="del">
          <ac:chgData name="ِAwatef B" userId="4c3a533462edbdd8" providerId="LiveId" clId="{35994F29-44E1-456B-B8EE-63C182E1F427}" dt="2024-09-28T16:54:22.379" v="463" actId="478"/>
          <ac:picMkLst>
            <pc:docMk/>
            <pc:sldMk cId="2325038341" sldId="670"/>
            <ac:picMk id="2" creationId="{55CD1180-4C62-EDA2-42A3-AF92F9FA68DE}"/>
          </ac:picMkLst>
        </pc:picChg>
        <pc:picChg chg="add mod">
          <ac:chgData name="ِAwatef B" userId="4c3a533462edbdd8" providerId="LiveId" clId="{35994F29-44E1-456B-B8EE-63C182E1F427}" dt="2024-09-28T16:54:23.675" v="464"/>
          <ac:picMkLst>
            <pc:docMk/>
            <pc:sldMk cId="2325038341" sldId="670"/>
            <ac:picMk id="6" creationId="{B99B6E76-0223-31C8-ED96-B35DFB7BF656}"/>
          </ac:picMkLst>
        </pc:picChg>
      </pc:sldChg>
      <pc:sldChg chg="addSp delSp modSp add mod">
        <pc:chgData name="ِAwatef B" userId="4c3a533462edbdd8" providerId="LiveId" clId="{35994F29-44E1-456B-B8EE-63C182E1F427}" dt="2024-09-28T16:59:37.820" v="551"/>
        <pc:sldMkLst>
          <pc:docMk/>
          <pc:sldMk cId="1485824328" sldId="671"/>
        </pc:sldMkLst>
        <pc:spChg chg="mod">
          <ac:chgData name="ِAwatef B" userId="4c3a533462edbdd8" providerId="LiveId" clId="{35994F29-44E1-456B-B8EE-63C182E1F427}" dt="2024-09-28T16:58:09.985" v="512" actId="2710"/>
          <ac:spMkLst>
            <pc:docMk/>
            <pc:sldMk cId="1485824328" sldId="671"/>
            <ac:spMk id="3" creationId="{E6E03EDF-453F-420D-11F5-0F94338C5459}"/>
          </ac:spMkLst>
        </pc:spChg>
        <pc:spChg chg="del">
          <ac:chgData name="ِAwatef B" userId="4c3a533462edbdd8" providerId="LiveId" clId="{35994F29-44E1-456B-B8EE-63C182E1F427}" dt="2024-09-28T16:56:46.387" v="509" actId="478"/>
          <ac:spMkLst>
            <pc:docMk/>
            <pc:sldMk cId="1485824328" sldId="671"/>
            <ac:spMk id="4" creationId="{FC10BFD1-F059-F7BD-3ED7-51B3352A711F}"/>
          </ac:spMkLst>
        </pc:spChg>
        <pc:spChg chg="add mod">
          <ac:chgData name="ِAwatef B" userId="4c3a533462edbdd8" providerId="LiveId" clId="{35994F29-44E1-456B-B8EE-63C182E1F427}" dt="2024-09-28T16:59:37.820" v="551"/>
          <ac:spMkLst>
            <pc:docMk/>
            <pc:sldMk cId="1485824328" sldId="671"/>
            <ac:spMk id="5" creationId="{1E0E9E92-F3FC-1FD8-10D3-F205FEDBCA93}"/>
          </ac:spMkLst>
        </pc:spChg>
        <pc:picChg chg="del">
          <ac:chgData name="ِAwatef B" userId="4c3a533462edbdd8" providerId="LiveId" clId="{35994F29-44E1-456B-B8EE-63C182E1F427}" dt="2024-09-28T16:56:46.387" v="509" actId="478"/>
          <ac:picMkLst>
            <pc:docMk/>
            <pc:sldMk cId="1485824328" sldId="671"/>
            <ac:picMk id="2" creationId="{55CD1180-4C62-EDA2-42A3-AF92F9FA68DE}"/>
          </ac:picMkLst>
        </pc:picChg>
        <pc:picChg chg="add mod">
          <ac:chgData name="ِAwatef B" userId="4c3a533462edbdd8" providerId="LiveId" clId="{35994F29-44E1-456B-B8EE-63C182E1F427}" dt="2024-09-28T16:59:37.820" v="551"/>
          <ac:picMkLst>
            <pc:docMk/>
            <pc:sldMk cId="1485824328" sldId="671"/>
            <ac:picMk id="6" creationId="{3546F8F9-7A4B-CB4C-36F1-5455064A8D97}"/>
          </ac:picMkLst>
        </pc:picChg>
      </pc:sldChg>
      <pc:sldChg chg="addSp delSp modSp add mod">
        <pc:chgData name="ِAwatef B" userId="4c3a533462edbdd8" providerId="LiveId" clId="{35994F29-44E1-456B-B8EE-63C182E1F427}" dt="2024-09-28T17:02:58.649" v="616" actId="1035"/>
        <pc:sldMkLst>
          <pc:docMk/>
          <pc:sldMk cId="408660696" sldId="672"/>
        </pc:sldMkLst>
        <pc:spChg chg="del">
          <ac:chgData name="ِAwatef B" userId="4c3a533462edbdd8" providerId="LiveId" clId="{35994F29-44E1-456B-B8EE-63C182E1F427}" dt="2024-09-28T17:02:55.662" v="612" actId="478"/>
          <ac:spMkLst>
            <pc:docMk/>
            <pc:sldMk cId="408660696" sldId="672"/>
            <ac:spMk id="4" creationId="{FC10BFD1-F059-F7BD-3ED7-51B3352A711F}"/>
          </ac:spMkLst>
        </pc:spChg>
        <pc:spChg chg="add mod">
          <ac:chgData name="ِAwatef B" userId="4c3a533462edbdd8" providerId="LiveId" clId="{35994F29-44E1-456B-B8EE-63C182E1F427}" dt="2024-09-28T17:02:58.649" v="616" actId="1035"/>
          <ac:spMkLst>
            <pc:docMk/>
            <pc:sldMk cId="408660696" sldId="672"/>
            <ac:spMk id="5" creationId="{2250E661-3F5A-3D53-B229-88B00F5525D7}"/>
          </ac:spMkLst>
        </pc:spChg>
        <pc:picChg chg="del">
          <ac:chgData name="ِAwatef B" userId="4c3a533462edbdd8" providerId="LiveId" clId="{35994F29-44E1-456B-B8EE-63C182E1F427}" dt="2024-09-28T17:02:55.662" v="612" actId="478"/>
          <ac:picMkLst>
            <pc:docMk/>
            <pc:sldMk cId="408660696" sldId="672"/>
            <ac:picMk id="2" creationId="{55CD1180-4C62-EDA2-42A3-AF92F9FA68DE}"/>
          </ac:picMkLst>
        </pc:picChg>
        <pc:picChg chg="add mod">
          <ac:chgData name="ِAwatef B" userId="4c3a533462edbdd8" providerId="LiveId" clId="{35994F29-44E1-456B-B8EE-63C182E1F427}" dt="2024-09-28T17:02:58.649" v="616" actId="1035"/>
          <ac:picMkLst>
            <pc:docMk/>
            <pc:sldMk cId="408660696" sldId="672"/>
            <ac:picMk id="6" creationId="{11334738-A626-4EFE-AB46-74D133082542}"/>
          </ac:picMkLst>
        </pc:picChg>
      </pc:sldChg>
      <pc:sldChg chg="add del">
        <pc:chgData name="ِAwatef B" userId="4c3a533462edbdd8" providerId="LiveId" clId="{35994F29-44E1-456B-B8EE-63C182E1F427}" dt="2024-09-28T17:08:40.900" v="739" actId="47"/>
        <pc:sldMkLst>
          <pc:docMk/>
          <pc:sldMk cId="2269687913" sldId="673"/>
        </pc:sldMkLst>
      </pc:sldChg>
      <pc:sldChg chg="delSp modSp add del mod">
        <pc:chgData name="ِAwatef B" userId="4c3a533462edbdd8" providerId="LiveId" clId="{35994F29-44E1-456B-B8EE-63C182E1F427}" dt="2024-09-28T17:09:42.989" v="748" actId="47"/>
        <pc:sldMkLst>
          <pc:docMk/>
          <pc:sldMk cId="94186325" sldId="674"/>
        </pc:sldMkLst>
        <pc:spChg chg="mod">
          <ac:chgData name="ِAwatef B" userId="4c3a533462edbdd8" providerId="LiveId" clId="{35994F29-44E1-456B-B8EE-63C182E1F427}" dt="2024-09-28T17:08:16.873" v="736" actId="1076"/>
          <ac:spMkLst>
            <pc:docMk/>
            <pc:sldMk cId="94186325" sldId="674"/>
            <ac:spMk id="34" creationId="{00000000-0000-0000-0000-000000000000}"/>
          </ac:spMkLst>
        </pc:spChg>
        <pc:spChg chg="del mod">
          <ac:chgData name="ِAwatef B" userId="4c3a533462edbdd8" providerId="LiveId" clId="{35994F29-44E1-456B-B8EE-63C182E1F427}" dt="2024-09-28T17:09:00.280" v="743"/>
          <ac:spMkLst>
            <pc:docMk/>
            <pc:sldMk cId="94186325" sldId="674"/>
            <ac:spMk id="46" creationId="{00000000-0000-0000-0000-000000000000}"/>
          </ac:spMkLst>
        </pc:spChg>
        <pc:picChg chg="mod">
          <ac:chgData name="ِAwatef B" userId="4c3a533462edbdd8" providerId="LiveId" clId="{35994F29-44E1-456B-B8EE-63C182E1F427}" dt="2024-09-28T17:08:19.326" v="737" actId="1076"/>
          <ac:picMkLst>
            <pc:docMk/>
            <pc:sldMk cId="94186325" sldId="674"/>
            <ac:picMk id="4" creationId="{00000000-0000-0000-0000-000000000000}"/>
          </ac:picMkLst>
        </pc:picChg>
      </pc:sldChg>
      <pc:sldChg chg="modSp add del mod">
        <pc:chgData name="ِAwatef B" userId="4c3a533462edbdd8" providerId="LiveId" clId="{35994F29-44E1-456B-B8EE-63C182E1F427}" dt="2024-09-28T16:34:25.203" v="128" actId="47"/>
        <pc:sldMkLst>
          <pc:docMk/>
          <pc:sldMk cId="3922359899" sldId="674"/>
        </pc:sldMkLst>
        <pc:spChg chg="mod">
          <ac:chgData name="ِAwatef B" userId="4c3a533462edbdd8" providerId="LiveId" clId="{35994F29-44E1-456B-B8EE-63C182E1F427}" dt="2024-09-28T16:30:37.942" v="51"/>
          <ac:spMkLst>
            <pc:docMk/>
            <pc:sldMk cId="3922359899" sldId="674"/>
            <ac:spMk id="34" creationId="{00000000-0000-0000-0000-000000000000}"/>
          </ac:spMkLst>
        </pc:spChg>
      </pc:sldChg>
    </pc:docChg>
  </pc:docChgLst>
  <pc:docChgLst>
    <pc:chgData name="ِAwatef B" userId="4c3a533462edbdd8" providerId="LiveId" clId="{2D4C7A49-EF90-4B96-A3B6-8703BA78315C}"/>
    <pc:docChg chg="custSel modSld">
      <pc:chgData name="ِAwatef B" userId="4c3a533462edbdd8" providerId="LiveId" clId="{2D4C7A49-EF90-4B96-A3B6-8703BA78315C}" dt="2024-10-02T10:05:01.604" v="42"/>
      <pc:docMkLst>
        <pc:docMk/>
      </pc:docMkLst>
      <pc:sldChg chg="delSp mod modTransition delAnim">
        <pc:chgData name="ِAwatef B" userId="4c3a533462edbdd8" providerId="LiveId" clId="{2D4C7A49-EF90-4B96-A3B6-8703BA78315C}" dt="2024-10-02T10:05:01.604" v="42"/>
        <pc:sldMkLst>
          <pc:docMk/>
          <pc:sldMk cId="0" sldId="349"/>
        </pc:sldMkLst>
        <pc:picChg chg="del">
          <ac:chgData name="ِAwatef B" userId="4c3a533462edbdd8" providerId="LiveId" clId="{2D4C7A49-EF90-4B96-A3B6-8703BA78315C}" dt="2024-10-02T09:55:05.199" v="41" actId="478"/>
          <ac:picMkLst>
            <pc:docMk/>
            <pc:sldMk cId="0" sldId="349"/>
            <ac:picMk id="3" creationId="{6ACE0978-31EA-C290-0209-92B69FC8FF98}"/>
          </ac:picMkLst>
        </pc:picChg>
      </pc:sldChg>
      <pc:sldChg chg="delSp mod modTransition delAnim">
        <pc:chgData name="ِAwatef B" userId="4c3a533462edbdd8" providerId="LiveId" clId="{2D4C7A49-EF90-4B96-A3B6-8703BA78315C}" dt="2024-10-02T10:05:01.604" v="42"/>
        <pc:sldMkLst>
          <pc:docMk/>
          <pc:sldMk cId="2333076108" sldId="357"/>
        </pc:sldMkLst>
        <pc:picChg chg="del">
          <ac:chgData name="ِAwatef B" userId="4c3a533462edbdd8" providerId="LiveId" clId="{2D4C7A49-EF90-4B96-A3B6-8703BA78315C}" dt="2024-10-02T09:54:27.359" v="33" actId="478"/>
          <ac:picMkLst>
            <pc:docMk/>
            <pc:sldMk cId="2333076108" sldId="357"/>
            <ac:picMk id="2" creationId="{6A9E24E8-1C27-950F-2357-35E3D26003D0}"/>
          </ac:picMkLst>
        </pc:picChg>
      </pc:sldChg>
      <pc:sldChg chg="delSp mod modTransition delAnim">
        <pc:chgData name="ِAwatef B" userId="4c3a533462edbdd8" providerId="LiveId" clId="{2D4C7A49-EF90-4B96-A3B6-8703BA78315C}" dt="2024-10-02T10:05:01.604" v="42"/>
        <pc:sldMkLst>
          <pc:docMk/>
          <pc:sldMk cId="4287795622" sldId="358"/>
        </pc:sldMkLst>
        <pc:picChg chg="del">
          <ac:chgData name="ِAwatef B" userId="4c3a533462edbdd8" providerId="LiveId" clId="{2D4C7A49-EF90-4B96-A3B6-8703BA78315C}" dt="2024-10-02T09:54:23.261" v="32" actId="478"/>
          <ac:picMkLst>
            <pc:docMk/>
            <pc:sldMk cId="4287795622" sldId="358"/>
            <ac:picMk id="2" creationId="{AA34AE2D-6E4A-3B93-3EE9-87284517608B}"/>
          </ac:picMkLst>
        </pc:picChg>
      </pc:sldChg>
      <pc:sldChg chg="delSp mod modTransition delAnim">
        <pc:chgData name="ِAwatef B" userId="4c3a533462edbdd8" providerId="LiveId" clId="{2D4C7A49-EF90-4B96-A3B6-8703BA78315C}" dt="2024-10-02T10:05:01.604" v="42"/>
        <pc:sldMkLst>
          <pc:docMk/>
          <pc:sldMk cId="1933128738" sldId="359"/>
        </pc:sldMkLst>
        <pc:picChg chg="del">
          <ac:chgData name="ِAwatef B" userId="4c3a533462edbdd8" providerId="LiveId" clId="{2D4C7A49-EF90-4B96-A3B6-8703BA78315C}" dt="2024-10-02T09:54:19.736" v="31" actId="478"/>
          <ac:picMkLst>
            <pc:docMk/>
            <pc:sldMk cId="1933128738" sldId="359"/>
            <ac:picMk id="2" creationId="{7918AD7C-1351-163E-9354-DCE3CDEE54C2}"/>
          </ac:picMkLst>
        </pc:picChg>
      </pc:sldChg>
      <pc:sldChg chg="delSp mod modTransition delAnim">
        <pc:chgData name="ِAwatef B" userId="4c3a533462edbdd8" providerId="LiveId" clId="{2D4C7A49-EF90-4B96-A3B6-8703BA78315C}" dt="2024-10-02T10:05:01.604" v="42"/>
        <pc:sldMkLst>
          <pc:docMk/>
          <pc:sldMk cId="2061833395" sldId="361"/>
        </pc:sldMkLst>
        <pc:picChg chg="del">
          <ac:chgData name="ِAwatef B" userId="4c3a533462edbdd8" providerId="LiveId" clId="{2D4C7A49-EF90-4B96-A3B6-8703BA78315C}" dt="2024-10-02T09:54:08.453" v="29" actId="478"/>
          <ac:picMkLst>
            <pc:docMk/>
            <pc:sldMk cId="2061833395" sldId="361"/>
            <ac:picMk id="2" creationId="{9CB3284A-8729-3057-5327-18E48963C132}"/>
          </ac:picMkLst>
        </pc:picChg>
      </pc:sldChg>
      <pc:sldChg chg="delSp mod modTransition delAnim">
        <pc:chgData name="ِAwatef B" userId="4c3a533462edbdd8" providerId="LiveId" clId="{2D4C7A49-EF90-4B96-A3B6-8703BA78315C}" dt="2024-10-02T10:05:01.604" v="42"/>
        <pc:sldMkLst>
          <pc:docMk/>
          <pc:sldMk cId="2030655280" sldId="362"/>
        </pc:sldMkLst>
        <pc:picChg chg="del">
          <ac:chgData name="ِAwatef B" userId="4c3a533462edbdd8" providerId="LiveId" clId="{2D4C7A49-EF90-4B96-A3B6-8703BA78315C}" dt="2024-10-02T09:53:59.655" v="27" actId="478"/>
          <ac:picMkLst>
            <pc:docMk/>
            <pc:sldMk cId="2030655280" sldId="362"/>
            <ac:picMk id="2" creationId="{772EF150-7C47-F493-65F2-C7FEB939036D}"/>
          </ac:picMkLst>
        </pc:picChg>
      </pc:sldChg>
      <pc:sldChg chg="delSp mod modTransition delAnim">
        <pc:chgData name="ِAwatef B" userId="4c3a533462edbdd8" providerId="LiveId" clId="{2D4C7A49-EF90-4B96-A3B6-8703BA78315C}" dt="2024-10-02T10:05:01.604" v="42"/>
        <pc:sldMkLst>
          <pc:docMk/>
          <pc:sldMk cId="2990457666" sldId="363"/>
        </pc:sldMkLst>
        <pc:picChg chg="del">
          <ac:chgData name="ِAwatef B" userId="4c3a533462edbdd8" providerId="LiveId" clId="{2D4C7A49-EF90-4B96-A3B6-8703BA78315C}" dt="2024-10-02T09:54:04.442" v="28" actId="478"/>
          <ac:picMkLst>
            <pc:docMk/>
            <pc:sldMk cId="2990457666" sldId="363"/>
            <ac:picMk id="2" creationId="{65FEDF57-0D06-CC62-8D9F-B377EB0075D2}"/>
          </ac:picMkLst>
        </pc:picChg>
      </pc:sldChg>
      <pc:sldChg chg="delSp mod modTransition delAnim">
        <pc:chgData name="ِAwatef B" userId="4c3a533462edbdd8" providerId="LiveId" clId="{2D4C7A49-EF90-4B96-A3B6-8703BA78315C}" dt="2024-10-02T10:05:01.604" v="42"/>
        <pc:sldMkLst>
          <pc:docMk/>
          <pc:sldMk cId="409081797" sldId="364"/>
        </pc:sldMkLst>
        <pc:picChg chg="del">
          <ac:chgData name="ِAwatef B" userId="4c3a533462edbdd8" providerId="LiveId" clId="{2D4C7A49-EF90-4B96-A3B6-8703BA78315C}" dt="2024-10-02T09:53:51.867" v="25" actId="478"/>
          <ac:picMkLst>
            <pc:docMk/>
            <pc:sldMk cId="409081797" sldId="364"/>
            <ac:picMk id="2" creationId="{35F16A6A-B661-6D89-5926-BE54925BF57F}"/>
          </ac:picMkLst>
        </pc:picChg>
        <pc:picChg chg="del">
          <ac:chgData name="ِAwatef B" userId="4c3a533462edbdd8" providerId="LiveId" clId="{2D4C7A49-EF90-4B96-A3B6-8703BA78315C}" dt="2024-10-02T09:53:49.036" v="24" actId="478"/>
          <ac:picMkLst>
            <pc:docMk/>
            <pc:sldMk cId="409081797" sldId="364"/>
            <ac:picMk id="4" creationId="{5055FE50-D3B1-F7BE-1D57-68670A0B8A82}"/>
          </ac:picMkLst>
        </pc:picChg>
      </pc:sldChg>
      <pc:sldChg chg="delSp mod modTransition delAnim">
        <pc:chgData name="ِAwatef B" userId="4c3a533462edbdd8" providerId="LiveId" clId="{2D4C7A49-EF90-4B96-A3B6-8703BA78315C}" dt="2024-10-02T10:05:01.604" v="42"/>
        <pc:sldMkLst>
          <pc:docMk/>
          <pc:sldMk cId="1283345633" sldId="368"/>
        </pc:sldMkLst>
        <pc:picChg chg="del">
          <ac:chgData name="ِAwatef B" userId="4c3a533462edbdd8" providerId="LiveId" clId="{2D4C7A49-EF90-4B96-A3B6-8703BA78315C}" dt="2024-10-02T09:53:29.981" v="21" actId="478"/>
          <ac:picMkLst>
            <pc:docMk/>
            <pc:sldMk cId="1283345633" sldId="368"/>
            <ac:picMk id="2" creationId="{786668C8-E55F-840A-8167-3FBDFFFD2B41}"/>
          </ac:picMkLst>
        </pc:picChg>
      </pc:sldChg>
      <pc:sldChg chg="delSp mod modTransition delAnim">
        <pc:chgData name="ِAwatef B" userId="4c3a533462edbdd8" providerId="LiveId" clId="{2D4C7A49-EF90-4B96-A3B6-8703BA78315C}" dt="2024-10-02T10:05:01.604" v="42"/>
        <pc:sldMkLst>
          <pc:docMk/>
          <pc:sldMk cId="2844625956" sldId="370"/>
        </pc:sldMkLst>
        <pc:picChg chg="del">
          <ac:chgData name="ِAwatef B" userId="4c3a533462edbdd8" providerId="LiveId" clId="{2D4C7A49-EF90-4B96-A3B6-8703BA78315C}" dt="2024-10-02T09:52:10.350" v="3" actId="478"/>
          <ac:picMkLst>
            <pc:docMk/>
            <pc:sldMk cId="2844625956" sldId="370"/>
            <ac:picMk id="2" creationId="{2164023C-7CD7-C184-2472-BDBC41A6C197}"/>
          </ac:picMkLst>
        </pc:picChg>
      </pc:sldChg>
      <pc:sldChg chg="delSp mod modTransition delAnim">
        <pc:chgData name="ِAwatef B" userId="4c3a533462edbdd8" providerId="LiveId" clId="{2D4C7A49-EF90-4B96-A3B6-8703BA78315C}" dt="2024-10-02T10:05:01.604" v="42"/>
        <pc:sldMkLst>
          <pc:docMk/>
          <pc:sldMk cId="1921660854" sldId="372"/>
        </pc:sldMkLst>
        <pc:picChg chg="del">
          <ac:chgData name="ِAwatef B" userId="4c3a533462edbdd8" providerId="LiveId" clId="{2D4C7A49-EF90-4B96-A3B6-8703BA78315C}" dt="2024-10-02T09:53:19.654" v="18" actId="478"/>
          <ac:picMkLst>
            <pc:docMk/>
            <pc:sldMk cId="1921660854" sldId="372"/>
            <ac:picMk id="2" creationId="{754CE83A-4E8E-8B32-BA75-D3945A55F500}"/>
          </ac:picMkLst>
        </pc:picChg>
      </pc:sldChg>
      <pc:sldChg chg="delSp mod modTransition delAnim">
        <pc:chgData name="ِAwatef B" userId="4c3a533462edbdd8" providerId="LiveId" clId="{2D4C7A49-EF90-4B96-A3B6-8703BA78315C}" dt="2024-10-02T10:05:01.604" v="42"/>
        <pc:sldMkLst>
          <pc:docMk/>
          <pc:sldMk cId="2754050522" sldId="373"/>
        </pc:sldMkLst>
        <pc:picChg chg="del">
          <ac:chgData name="ِAwatef B" userId="4c3a533462edbdd8" providerId="LiveId" clId="{2D4C7A49-EF90-4B96-A3B6-8703BA78315C}" dt="2024-10-02T09:53:16.035" v="17" actId="478"/>
          <ac:picMkLst>
            <pc:docMk/>
            <pc:sldMk cId="2754050522" sldId="373"/>
            <ac:picMk id="2" creationId="{2DE95594-EAFC-F7BB-EFAE-0108C1E1A3BA}"/>
          </ac:picMkLst>
        </pc:picChg>
      </pc:sldChg>
      <pc:sldChg chg="delSp mod modTransition delAnim">
        <pc:chgData name="ِAwatef B" userId="4c3a533462edbdd8" providerId="LiveId" clId="{2D4C7A49-EF90-4B96-A3B6-8703BA78315C}" dt="2024-10-02T10:05:01.604" v="42"/>
        <pc:sldMkLst>
          <pc:docMk/>
          <pc:sldMk cId="2798206923" sldId="374"/>
        </pc:sldMkLst>
        <pc:picChg chg="del">
          <ac:chgData name="ِAwatef B" userId="4c3a533462edbdd8" providerId="LiveId" clId="{2D4C7A49-EF90-4B96-A3B6-8703BA78315C}" dt="2024-10-02T09:53:09.497" v="16" actId="478"/>
          <ac:picMkLst>
            <pc:docMk/>
            <pc:sldMk cId="2798206923" sldId="374"/>
            <ac:picMk id="2" creationId="{3BFF6FE4-31DA-2720-4D6B-A2C7B9874A27}"/>
          </ac:picMkLst>
        </pc:picChg>
      </pc:sldChg>
      <pc:sldChg chg="delSp mod modTransition delAnim">
        <pc:chgData name="ِAwatef B" userId="4c3a533462edbdd8" providerId="LiveId" clId="{2D4C7A49-EF90-4B96-A3B6-8703BA78315C}" dt="2024-10-02T10:05:01.604" v="42"/>
        <pc:sldMkLst>
          <pc:docMk/>
          <pc:sldMk cId="2585424221" sldId="375"/>
        </pc:sldMkLst>
        <pc:picChg chg="del">
          <ac:chgData name="ِAwatef B" userId="4c3a533462edbdd8" providerId="LiveId" clId="{2D4C7A49-EF90-4B96-A3B6-8703BA78315C}" dt="2024-10-02T09:53:05.647" v="15" actId="478"/>
          <ac:picMkLst>
            <pc:docMk/>
            <pc:sldMk cId="2585424221" sldId="375"/>
            <ac:picMk id="2" creationId="{BB5F7B89-A218-E5A4-E869-61B140D3A5AC}"/>
          </ac:picMkLst>
        </pc:picChg>
      </pc:sldChg>
      <pc:sldChg chg="delSp mod modTransition delAnim">
        <pc:chgData name="ِAwatef B" userId="4c3a533462edbdd8" providerId="LiveId" clId="{2D4C7A49-EF90-4B96-A3B6-8703BA78315C}" dt="2024-10-02T10:05:01.604" v="42"/>
        <pc:sldMkLst>
          <pc:docMk/>
          <pc:sldMk cId="751807564" sldId="376"/>
        </pc:sldMkLst>
        <pc:picChg chg="del">
          <ac:chgData name="ِAwatef B" userId="4c3a533462edbdd8" providerId="LiveId" clId="{2D4C7A49-EF90-4B96-A3B6-8703BA78315C}" dt="2024-10-02T09:53:02.331" v="14" actId="478"/>
          <ac:picMkLst>
            <pc:docMk/>
            <pc:sldMk cId="751807564" sldId="376"/>
            <ac:picMk id="2" creationId="{A9AA64AE-F1BE-775F-46E9-6B3F07D2692D}"/>
          </ac:picMkLst>
        </pc:picChg>
      </pc:sldChg>
      <pc:sldChg chg="delSp mod modTransition delAnim">
        <pc:chgData name="ِAwatef B" userId="4c3a533462edbdd8" providerId="LiveId" clId="{2D4C7A49-EF90-4B96-A3B6-8703BA78315C}" dt="2024-10-02T10:05:01.604" v="42"/>
        <pc:sldMkLst>
          <pc:docMk/>
          <pc:sldMk cId="4189831063" sldId="377"/>
        </pc:sldMkLst>
        <pc:picChg chg="del">
          <ac:chgData name="ِAwatef B" userId="4c3a533462edbdd8" providerId="LiveId" clId="{2D4C7A49-EF90-4B96-A3B6-8703BA78315C}" dt="2024-10-02T09:52:58.708" v="13" actId="478"/>
          <ac:picMkLst>
            <pc:docMk/>
            <pc:sldMk cId="4189831063" sldId="377"/>
            <ac:picMk id="2" creationId="{F70FAA74-98CF-63FC-826A-7589F960FB1F}"/>
          </ac:picMkLst>
        </pc:picChg>
      </pc:sldChg>
      <pc:sldChg chg="delSp mod modTransition delAnim">
        <pc:chgData name="ِAwatef B" userId="4c3a533462edbdd8" providerId="LiveId" clId="{2D4C7A49-EF90-4B96-A3B6-8703BA78315C}" dt="2024-10-02T10:05:01.604" v="42"/>
        <pc:sldMkLst>
          <pc:docMk/>
          <pc:sldMk cId="3218855182" sldId="378"/>
        </pc:sldMkLst>
        <pc:picChg chg="del">
          <ac:chgData name="ِAwatef B" userId="4c3a533462edbdd8" providerId="LiveId" clId="{2D4C7A49-EF90-4B96-A3B6-8703BA78315C}" dt="2024-10-02T09:52:55.213" v="12" actId="478"/>
          <ac:picMkLst>
            <pc:docMk/>
            <pc:sldMk cId="3218855182" sldId="378"/>
            <ac:picMk id="5" creationId="{ABF53D41-8807-E7BE-C75B-F9BD08D2A4F0}"/>
          </ac:picMkLst>
        </pc:picChg>
      </pc:sldChg>
      <pc:sldChg chg="delSp mod modTransition delAnim">
        <pc:chgData name="ِAwatef B" userId="4c3a533462edbdd8" providerId="LiveId" clId="{2D4C7A49-EF90-4B96-A3B6-8703BA78315C}" dt="2024-10-02T10:05:01.604" v="42"/>
        <pc:sldMkLst>
          <pc:docMk/>
          <pc:sldMk cId="2350355298" sldId="379"/>
        </pc:sldMkLst>
        <pc:picChg chg="del">
          <ac:chgData name="ِAwatef B" userId="4c3a533462edbdd8" providerId="LiveId" clId="{2D4C7A49-EF90-4B96-A3B6-8703BA78315C}" dt="2024-10-02T09:52:51.766" v="11" actId="478"/>
          <ac:picMkLst>
            <pc:docMk/>
            <pc:sldMk cId="2350355298" sldId="379"/>
            <ac:picMk id="2" creationId="{71606C5D-73BC-22CD-F32F-D9C7D15C738F}"/>
          </ac:picMkLst>
        </pc:picChg>
      </pc:sldChg>
      <pc:sldChg chg="delSp mod modTransition delAnim">
        <pc:chgData name="ِAwatef B" userId="4c3a533462edbdd8" providerId="LiveId" clId="{2D4C7A49-EF90-4B96-A3B6-8703BA78315C}" dt="2024-10-02T10:05:01.604" v="42"/>
        <pc:sldMkLst>
          <pc:docMk/>
          <pc:sldMk cId="1418964328" sldId="380"/>
        </pc:sldMkLst>
        <pc:picChg chg="del">
          <ac:chgData name="ِAwatef B" userId="4c3a533462edbdd8" providerId="LiveId" clId="{2D4C7A49-EF90-4B96-A3B6-8703BA78315C}" dt="2024-10-02T09:52:47.953" v="10" actId="478"/>
          <ac:picMkLst>
            <pc:docMk/>
            <pc:sldMk cId="1418964328" sldId="380"/>
            <ac:picMk id="2" creationId="{6C433547-D8B3-F653-ED71-F2D3E918CDE6}"/>
          </ac:picMkLst>
        </pc:picChg>
      </pc:sldChg>
      <pc:sldChg chg="delSp mod modTransition delAnim">
        <pc:chgData name="ِAwatef B" userId="4c3a533462edbdd8" providerId="LiveId" clId="{2D4C7A49-EF90-4B96-A3B6-8703BA78315C}" dt="2024-10-02T10:05:01.604" v="42"/>
        <pc:sldMkLst>
          <pc:docMk/>
          <pc:sldMk cId="2467809399" sldId="381"/>
        </pc:sldMkLst>
        <pc:picChg chg="del">
          <ac:chgData name="ِAwatef B" userId="4c3a533462edbdd8" providerId="LiveId" clId="{2D4C7A49-EF90-4B96-A3B6-8703BA78315C}" dt="2024-10-02T09:52:40.558" v="9" actId="478"/>
          <ac:picMkLst>
            <pc:docMk/>
            <pc:sldMk cId="2467809399" sldId="381"/>
            <ac:picMk id="2" creationId="{9339583E-661A-6699-534D-67A356EFDFDF}"/>
          </ac:picMkLst>
        </pc:picChg>
      </pc:sldChg>
      <pc:sldChg chg="delSp mod modTransition delAnim">
        <pc:chgData name="ِAwatef B" userId="4c3a533462edbdd8" providerId="LiveId" clId="{2D4C7A49-EF90-4B96-A3B6-8703BA78315C}" dt="2024-10-02T10:05:01.604" v="42"/>
        <pc:sldMkLst>
          <pc:docMk/>
          <pc:sldMk cId="2361864512" sldId="382"/>
        </pc:sldMkLst>
        <pc:picChg chg="del">
          <ac:chgData name="ِAwatef B" userId="4c3a533462edbdd8" providerId="LiveId" clId="{2D4C7A49-EF90-4B96-A3B6-8703BA78315C}" dt="2024-10-02T09:52:31.953" v="8" actId="478"/>
          <ac:picMkLst>
            <pc:docMk/>
            <pc:sldMk cId="2361864512" sldId="382"/>
            <ac:picMk id="2" creationId="{9AD05109-069C-439D-5AEC-EB34A128BC50}"/>
          </ac:picMkLst>
        </pc:picChg>
      </pc:sldChg>
      <pc:sldChg chg="delSp mod modTransition delAnim">
        <pc:chgData name="ِAwatef B" userId="4c3a533462edbdd8" providerId="LiveId" clId="{2D4C7A49-EF90-4B96-A3B6-8703BA78315C}" dt="2024-10-02T10:05:01.604" v="42"/>
        <pc:sldMkLst>
          <pc:docMk/>
          <pc:sldMk cId="367212023" sldId="383"/>
        </pc:sldMkLst>
        <pc:picChg chg="del">
          <ac:chgData name="ِAwatef B" userId="4c3a533462edbdd8" providerId="LiveId" clId="{2D4C7A49-EF90-4B96-A3B6-8703BA78315C}" dt="2024-10-02T09:52:28.082" v="7" actId="478"/>
          <ac:picMkLst>
            <pc:docMk/>
            <pc:sldMk cId="367212023" sldId="383"/>
            <ac:picMk id="2" creationId="{70C7329C-0B46-45DB-5D48-51D651DF8729}"/>
          </ac:picMkLst>
        </pc:picChg>
      </pc:sldChg>
      <pc:sldChg chg="delSp mod modTransition delAnim">
        <pc:chgData name="ِAwatef B" userId="4c3a533462edbdd8" providerId="LiveId" clId="{2D4C7A49-EF90-4B96-A3B6-8703BA78315C}" dt="2024-10-02T10:05:01.604" v="42"/>
        <pc:sldMkLst>
          <pc:docMk/>
          <pc:sldMk cId="2246791843" sldId="384"/>
        </pc:sldMkLst>
        <pc:picChg chg="del">
          <ac:chgData name="ِAwatef B" userId="4c3a533462edbdd8" providerId="LiveId" clId="{2D4C7A49-EF90-4B96-A3B6-8703BA78315C}" dt="2024-10-02T09:52:24.751" v="6" actId="478"/>
          <ac:picMkLst>
            <pc:docMk/>
            <pc:sldMk cId="2246791843" sldId="384"/>
            <ac:picMk id="2" creationId="{ABDF8085-7D7A-0E11-67C3-111B9C0BC3E3}"/>
          </ac:picMkLst>
        </pc:picChg>
      </pc:sldChg>
      <pc:sldChg chg="delSp mod modTransition delAnim">
        <pc:chgData name="ِAwatef B" userId="4c3a533462edbdd8" providerId="LiveId" clId="{2D4C7A49-EF90-4B96-A3B6-8703BA78315C}" dt="2024-10-02T10:05:01.604" v="42"/>
        <pc:sldMkLst>
          <pc:docMk/>
          <pc:sldMk cId="1750087695" sldId="385"/>
        </pc:sldMkLst>
        <pc:picChg chg="del">
          <ac:chgData name="ِAwatef B" userId="4c3a533462edbdd8" providerId="LiveId" clId="{2D4C7A49-EF90-4B96-A3B6-8703BA78315C}" dt="2024-10-02T09:52:20.835" v="5" actId="478"/>
          <ac:picMkLst>
            <pc:docMk/>
            <pc:sldMk cId="1750087695" sldId="385"/>
            <ac:picMk id="2" creationId="{E2520DA3-8203-E540-EF41-E5472956A0F4}"/>
          </ac:picMkLst>
        </pc:picChg>
      </pc:sldChg>
      <pc:sldChg chg="delSp mod modTransition delAnim">
        <pc:chgData name="ِAwatef B" userId="4c3a533462edbdd8" providerId="LiveId" clId="{2D4C7A49-EF90-4B96-A3B6-8703BA78315C}" dt="2024-10-02T10:05:01.604" v="42"/>
        <pc:sldMkLst>
          <pc:docMk/>
          <pc:sldMk cId="1880083689" sldId="387"/>
        </pc:sldMkLst>
        <pc:picChg chg="del">
          <ac:chgData name="ِAwatef B" userId="4c3a533462edbdd8" providerId="LiveId" clId="{2D4C7A49-EF90-4B96-A3B6-8703BA78315C}" dt="2024-10-02T09:54:37.583" v="35" actId="478"/>
          <ac:picMkLst>
            <pc:docMk/>
            <pc:sldMk cId="1880083689" sldId="387"/>
            <ac:picMk id="2" creationId="{E7E76C60-9B8A-5D15-4F94-A3F95A6B2524}"/>
          </ac:picMkLst>
        </pc:picChg>
      </pc:sldChg>
      <pc:sldChg chg="delSp mod modTransition delAnim">
        <pc:chgData name="ِAwatef B" userId="4c3a533462edbdd8" providerId="LiveId" clId="{2D4C7A49-EF90-4B96-A3B6-8703BA78315C}" dt="2024-10-02T10:05:01.604" v="42"/>
        <pc:sldMkLst>
          <pc:docMk/>
          <pc:sldMk cId="353722122" sldId="388"/>
        </pc:sldMkLst>
        <pc:picChg chg="del">
          <ac:chgData name="ِAwatef B" userId="4c3a533462edbdd8" providerId="LiveId" clId="{2D4C7A49-EF90-4B96-A3B6-8703BA78315C}" dt="2024-10-02T09:54:31.306" v="34" actId="478"/>
          <ac:picMkLst>
            <pc:docMk/>
            <pc:sldMk cId="353722122" sldId="388"/>
            <ac:picMk id="2" creationId="{C3795818-1463-9896-3C1F-879326EC64F2}"/>
          </ac:picMkLst>
        </pc:picChg>
      </pc:sldChg>
      <pc:sldChg chg="delSp mod modTransition delAnim">
        <pc:chgData name="ِAwatef B" userId="4c3a533462edbdd8" providerId="LiveId" clId="{2D4C7A49-EF90-4B96-A3B6-8703BA78315C}" dt="2024-10-02T10:05:01.604" v="42"/>
        <pc:sldMkLst>
          <pc:docMk/>
          <pc:sldMk cId="1629141823" sldId="389"/>
        </pc:sldMkLst>
        <pc:picChg chg="del">
          <ac:chgData name="ِAwatef B" userId="4c3a533462edbdd8" providerId="LiveId" clId="{2D4C7A49-EF90-4B96-A3B6-8703BA78315C}" dt="2024-10-02T09:54:55.017" v="39" actId="478"/>
          <ac:picMkLst>
            <pc:docMk/>
            <pc:sldMk cId="1629141823" sldId="389"/>
            <ac:picMk id="2" creationId="{144173A4-D38F-E4B7-E0AD-20B44A1086CA}"/>
          </ac:picMkLst>
        </pc:picChg>
      </pc:sldChg>
      <pc:sldChg chg="delSp mod modTransition delAnim">
        <pc:chgData name="ِAwatef B" userId="4c3a533462edbdd8" providerId="LiveId" clId="{2D4C7A49-EF90-4B96-A3B6-8703BA78315C}" dt="2024-10-02T10:05:01.604" v="42"/>
        <pc:sldMkLst>
          <pc:docMk/>
          <pc:sldMk cId="2318348516" sldId="390"/>
        </pc:sldMkLst>
        <pc:picChg chg="del">
          <ac:chgData name="ِAwatef B" userId="4c3a533462edbdd8" providerId="LiveId" clId="{2D4C7A49-EF90-4B96-A3B6-8703BA78315C}" dt="2024-10-02T09:54:41.308" v="36" actId="478"/>
          <ac:picMkLst>
            <pc:docMk/>
            <pc:sldMk cId="2318348516" sldId="390"/>
            <ac:picMk id="2" creationId="{DC9C3C11-E0E4-6C67-6314-B23E008F62BE}"/>
          </ac:picMkLst>
        </pc:picChg>
      </pc:sldChg>
      <pc:sldChg chg="delSp mod modTransition delAnim">
        <pc:chgData name="ِAwatef B" userId="4c3a533462edbdd8" providerId="LiveId" clId="{2D4C7A49-EF90-4B96-A3B6-8703BA78315C}" dt="2024-10-02T10:05:01.604" v="42"/>
        <pc:sldMkLst>
          <pc:docMk/>
          <pc:sldMk cId="2580462072" sldId="391"/>
        </pc:sldMkLst>
        <pc:picChg chg="del">
          <ac:chgData name="ِAwatef B" userId="4c3a533462edbdd8" providerId="LiveId" clId="{2D4C7A49-EF90-4B96-A3B6-8703BA78315C}" dt="2024-10-02T09:54:48.425" v="38" actId="478"/>
          <ac:picMkLst>
            <pc:docMk/>
            <pc:sldMk cId="2580462072" sldId="391"/>
            <ac:picMk id="2" creationId="{C2A6BDA6-D129-3A4F-A3DA-BAEFD9DC2C9C}"/>
          </ac:picMkLst>
        </pc:picChg>
      </pc:sldChg>
      <pc:sldChg chg="delSp mod modTransition delAnim">
        <pc:chgData name="ِAwatef B" userId="4c3a533462edbdd8" providerId="LiveId" clId="{2D4C7A49-EF90-4B96-A3B6-8703BA78315C}" dt="2024-10-02T10:05:01.604" v="42"/>
        <pc:sldMkLst>
          <pc:docMk/>
          <pc:sldMk cId="4152963583" sldId="392"/>
        </pc:sldMkLst>
        <pc:picChg chg="del">
          <ac:chgData name="ِAwatef B" userId="4c3a533462edbdd8" providerId="LiveId" clId="{2D4C7A49-EF90-4B96-A3B6-8703BA78315C}" dt="2024-10-02T09:54:44.968" v="37" actId="478"/>
          <ac:picMkLst>
            <pc:docMk/>
            <pc:sldMk cId="4152963583" sldId="392"/>
            <ac:picMk id="2" creationId="{421B776C-337A-CEC1-E3BB-B67469167639}"/>
          </ac:picMkLst>
        </pc:picChg>
      </pc:sldChg>
      <pc:sldChg chg="delSp mod modTransition delAnim">
        <pc:chgData name="ِAwatef B" userId="4c3a533462edbdd8" providerId="LiveId" clId="{2D4C7A49-EF90-4B96-A3B6-8703BA78315C}" dt="2024-10-02T10:05:01.604" v="42"/>
        <pc:sldMkLst>
          <pc:docMk/>
          <pc:sldMk cId="3209221492" sldId="501"/>
        </pc:sldMkLst>
        <pc:picChg chg="del">
          <ac:chgData name="ِAwatef B" userId="4c3a533462edbdd8" providerId="LiveId" clId="{2D4C7A49-EF90-4B96-A3B6-8703BA78315C}" dt="2024-10-02T09:52:15.694" v="4" actId="478"/>
          <ac:picMkLst>
            <pc:docMk/>
            <pc:sldMk cId="3209221492" sldId="501"/>
            <ac:picMk id="7" creationId="{379E6112-659B-097C-96F1-C14E4B909027}"/>
          </ac:picMkLst>
        </pc:picChg>
      </pc:sldChg>
      <pc:sldChg chg="delSp mod modTransition delAnim modNotesTx">
        <pc:chgData name="ِAwatef B" userId="4c3a533462edbdd8" providerId="LiveId" clId="{2D4C7A49-EF90-4B96-A3B6-8703BA78315C}" dt="2024-10-02T10:05:01.604" v="42"/>
        <pc:sldMkLst>
          <pc:docMk/>
          <pc:sldMk cId="0" sldId="502"/>
        </pc:sldMkLst>
        <pc:picChg chg="del">
          <ac:chgData name="ِAwatef B" userId="4c3a533462edbdd8" providerId="LiveId" clId="{2D4C7A49-EF90-4B96-A3B6-8703BA78315C}" dt="2024-10-02T09:51:11.490" v="0" actId="478"/>
          <ac:picMkLst>
            <pc:docMk/>
            <pc:sldMk cId="0" sldId="502"/>
            <ac:picMk id="5" creationId="{ABA7DB69-2639-6F87-731C-047F7F55A416}"/>
          </ac:picMkLst>
        </pc:picChg>
      </pc:sldChg>
      <pc:sldChg chg="delSp mod modTransition delAnim">
        <pc:chgData name="ِAwatef B" userId="4c3a533462edbdd8" providerId="LiveId" clId="{2D4C7A49-EF90-4B96-A3B6-8703BA78315C}" dt="2024-10-02T10:05:01.604" v="42"/>
        <pc:sldMkLst>
          <pc:docMk/>
          <pc:sldMk cId="363843668" sldId="503"/>
        </pc:sldMkLst>
        <pc:picChg chg="del">
          <ac:chgData name="ِAwatef B" userId="4c3a533462edbdd8" providerId="LiveId" clId="{2D4C7A49-EF90-4B96-A3B6-8703BA78315C}" dt="2024-10-02T09:51:17.025" v="2" actId="478"/>
          <ac:picMkLst>
            <pc:docMk/>
            <pc:sldMk cId="363843668" sldId="503"/>
            <ac:picMk id="3" creationId="{B1A5A33C-E399-3020-A457-89F5A548354B}"/>
          </ac:picMkLst>
        </pc:picChg>
      </pc:sldChg>
      <pc:sldChg chg="delSp mod modTransition delAnim">
        <pc:chgData name="ِAwatef B" userId="4c3a533462edbdd8" providerId="LiveId" clId="{2D4C7A49-EF90-4B96-A3B6-8703BA78315C}" dt="2024-10-02T10:05:01.604" v="42"/>
        <pc:sldMkLst>
          <pc:docMk/>
          <pc:sldMk cId="1058915096" sldId="665"/>
        </pc:sldMkLst>
        <pc:picChg chg="del">
          <ac:chgData name="ِAwatef B" userId="4c3a533462edbdd8" providerId="LiveId" clId="{2D4C7A49-EF90-4B96-A3B6-8703BA78315C}" dt="2024-10-02T09:55:01.428" v="40" actId="478"/>
          <ac:picMkLst>
            <pc:docMk/>
            <pc:sldMk cId="1058915096" sldId="665"/>
            <ac:picMk id="3" creationId="{6B91CC6E-C8B2-00FD-9ABD-0827DC6145ED}"/>
          </ac:picMkLst>
        </pc:picChg>
      </pc:sldChg>
      <pc:sldChg chg="delSp mod modTransition delAnim">
        <pc:chgData name="ِAwatef B" userId="4c3a533462edbdd8" providerId="LiveId" clId="{2D4C7A49-EF90-4B96-A3B6-8703BA78315C}" dt="2024-10-02T10:05:01.604" v="42"/>
        <pc:sldMkLst>
          <pc:docMk/>
          <pc:sldMk cId="3441349832" sldId="667"/>
        </pc:sldMkLst>
        <pc:picChg chg="del">
          <ac:chgData name="ِAwatef B" userId="4c3a533462edbdd8" providerId="LiveId" clId="{2D4C7A49-EF90-4B96-A3B6-8703BA78315C}" dt="2024-10-02T09:53:23.092" v="19" actId="478"/>
          <ac:picMkLst>
            <pc:docMk/>
            <pc:sldMk cId="3441349832" sldId="667"/>
            <ac:picMk id="2" creationId="{74AE91CF-109A-73A1-B6F0-10C537D2AFBA}"/>
          </ac:picMkLst>
        </pc:picChg>
      </pc:sldChg>
      <pc:sldChg chg="delSp mod modTransition delAnim">
        <pc:chgData name="ِAwatef B" userId="4c3a533462edbdd8" providerId="LiveId" clId="{2D4C7A49-EF90-4B96-A3B6-8703BA78315C}" dt="2024-10-02T10:05:01.604" v="42"/>
        <pc:sldMkLst>
          <pc:docMk/>
          <pc:sldMk cId="2580114680" sldId="668"/>
        </pc:sldMkLst>
        <pc:picChg chg="del">
          <ac:chgData name="ِAwatef B" userId="4c3a533462edbdd8" providerId="LiveId" clId="{2D4C7A49-EF90-4B96-A3B6-8703BA78315C}" dt="2024-10-02T09:53:26.678" v="20" actId="478"/>
          <ac:picMkLst>
            <pc:docMk/>
            <pc:sldMk cId="2580114680" sldId="668"/>
            <ac:picMk id="2" creationId="{FB97287A-3C4E-704E-1A07-CEEDA727A199}"/>
          </ac:picMkLst>
        </pc:picChg>
      </pc:sldChg>
      <pc:sldChg chg="delSp mod modTransition delAnim">
        <pc:chgData name="ِAwatef B" userId="4c3a533462edbdd8" providerId="LiveId" clId="{2D4C7A49-EF90-4B96-A3B6-8703BA78315C}" dt="2024-10-02T10:05:01.604" v="42"/>
        <pc:sldMkLst>
          <pc:docMk/>
          <pc:sldMk cId="3146868731" sldId="669"/>
        </pc:sldMkLst>
        <pc:picChg chg="del">
          <ac:chgData name="ِAwatef B" userId="4c3a533462edbdd8" providerId="LiveId" clId="{2D4C7A49-EF90-4B96-A3B6-8703BA78315C}" dt="2024-10-02T09:53:34.177" v="22" actId="478"/>
          <ac:picMkLst>
            <pc:docMk/>
            <pc:sldMk cId="3146868731" sldId="669"/>
            <ac:picMk id="2" creationId="{8BC2F939-C281-15E8-FA77-297FBAF9ED70}"/>
          </ac:picMkLst>
        </pc:picChg>
      </pc:sldChg>
      <pc:sldChg chg="delSp mod modTransition delAnim">
        <pc:chgData name="ِAwatef B" userId="4c3a533462edbdd8" providerId="LiveId" clId="{2D4C7A49-EF90-4B96-A3B6-8703BA78315C}" dt="2024-10-02T10:05:01.604" v="42"/>
        <pc:sldMkLst>
          <pc:docMk/>
          <pc:sldMk cId="2325038341" sldId="670"/>
        </pc:sldMkLst>
        <pc:picChg chg="del">
          <ac:chgData name="ِAwatef B" userId="4c3a533462edbdd8" providerId="LiveId" clId="{2D4C7A49-EF90-4B96-A3B6-8703BA78315C}" dt="2024-10-02T09:53:40.554" v="23" actId="478"/>
          <ac:picMkLst>
            <pc:docMk/>
            <pc:sldMk cId="2325038341" sldId="670"/>
            <ac:picMk id="7" creationId="{5656D259-B023-C856-B0AF-1E3761B5B515}"/>
          </ac:picMkLst>
        </pc:picChg>
      </pc:sldChg>
      <pc:sldChg chg="delSp mod modTransition delAnim">
        <pc:chgData name="ِAwatef B" userId="4c3a533462edbdd8" providerId="LiveId" clId="{2D4C7A49-EF90-4B96-A3B6-8703BA78315C}" dt="2024-10-02T10:05:01.604" v="42"/>
        <pc:sldMkLst>
          <pc:docMk/>
          <pc:sldMk cId="1485824328" sldId="671"/>
        </pc:sldMkLst>
        <pc:picChg chg="del">
          <ac:chgData name="ِAwatef B" userId="4c3a533462edbdd8" providerId="LiveId" clId="{2D4C7A49-EF90-4B96-A3B6-8703BA78315C}" dt="2024-10-02T09:53:55.792" v="26" actId="478"/>
          <ac:picMkLst>
            <pc:docMk/>
            <pc:sldMk cId="1485824328" sldId="671"/>
            <ac:picMk id="2" creationId="{E1184CE2-A13E-C110-FCB9-39D9CDBDCF3F}"/>
          </ac:picMkLst>
        </pc:picChg>
      </pc:sldChg>
      <pc:sldChg chg="delSp mod modTransition delAnim">
        <pc:chgData name="ِAwatef B" userId="4c3a533462edbdd8" providerId="LiveId" clId="{2D4C7A49-EF90-4B96-A3B6-8703BA78315C}" dt="2024-10-02T10:05:01.604" v="42"/>
        <pc:sldMkLst>
          <pc:docMk/>
          <pc:sldMk cId="408660696" sldId="672"/>
        </pc:sldMkLst>
        <pc:picChg chg="del">
          <ac:chgData name="ِAwatef B" userId="4c3a533462edbdd8" providerId="LiveId" clId="{2D4C7A49-EF90-4B96-A3B6-8703BA78315C}" dt="2024-10-02T09:54:15.254" v="30" actId="478"/>
          <ac:picMkLst>
            <pc:docMk/>
            <pc:sldMk cId="408660696" sldId="672"/>
            <ac:picMk id="2" creationId="{E7198B46-F0EB-B8F7-7AEC-F51A5E8935BD}"/>
          </ac:picMkLst>
        </pc:picChg>
      </pc:sldChg>
    </pc:docChg>
  </pc:docChgLst>
  <pc:docChgLst>
    <pc:chgData name="ِAwatef B" userId="4c3a533462edbdd8" providerId="LiveId" clId="{C1473386-CD67-43A2-BCFB-1008836D4F75}"/>
    <pc:docChg chg="custSel modSld">
      <pc:chgData name="ِAwatef B" userId="4c3a533462edbdd8" providerId="LiveId" clId="{C1473386-CD67-43A2-BCFB-1008836D4F75}" dt="2024-10-23T19:53:29.602" v="44" actId="6549"/>
      <pc:docMkLst>
        <pc:docMk/>
      </pc:docMkLst>
      <pc:sldChg chg="delSp mod delAnim">
        <pc:chgData name="ِAwatef B" userId="4c3a533462edbdd8" providerId="LiveId" clId="{C1473386-CD67-43A2-BCFB-1008836D4F75}" dt="2024-10-23T18:08:03.767" v="43" actId="478"/>
        <pc:sldMkLst>
          <pc:docMk/>
          <pc:sldMk cId="0" sldId="349"/>
        </pc:sldMkLst>
        <pc:picChg chg="del">
          <ac:chgData name="ِAwatef B" userId="4c3a533462edbdd8" providerId="LiveId" clId="{C1473386-CD67-43A2-BCFB-1008836D4F75}" dt="2024-10-23T18:08:03.767" v="43" actId="478"/>
          <ac:picMkLst>
            <pc:docMk/>
            <pc:sldMk cId="0" sldId="349"/>
            <ac:picMk id="3" creationId="{18FC8E60-3F48-8648-7072-AEBEC799CD4D}"/>
          </ac:picMkLst>
        </pc:picChg>
      </pc:sldChg>
      <pc:sldChg chg="delSp mod delAnim">
        <pc:chgData name="ِAwatef B" userId="4c3a533462edbdd8" providerId="LiveId" clId="{C1473386-CD67-43A2-BCFB-1008836D4F75}" dt="2024-10-23T18:04:56.156" v="3" actId="478"/>
        <pc:sldMkLst>
          <pc:docMk/>
          <pc:sldMk cId="2844625956" sldId="370"/>
        </pc:sldMkLst>
        <pc:picChg chg="del">
          <ac:chgData name="ِAwatef B" userId="4c3a533462edbdd8" providerId="LiveId" clId="{C1473386-CD67-43A2-BCFB-1008836D4F75}" dt="2024-10-23T18:04:56.156" v="3" actId="478"/>
          <ac:picMkLst>
            <pc:docMk/>
            <pc:sldMk cId="2844625956" sldId="370"/>
            <ac:picMk id="2" creationId="{ABCDA784-E485-B08E-C04E-7FF181C5C18F}"/>
          </ac:picMkLst>
        </pc:picChg>
      </pc:sldChg>
      <pc:sldChg chg="delSp mod delAnim">
        <pc:chgData name="ِAwatef B" userId="4c3a533462edbdd8" providerId="LiveId" clId="{C1473386-CD67-43A2-BCFB-1008836D4F75}" dt="2024-10-23T18:04:59.457" v="4" actId="478"/>
        <pc:sldMkLst>
          <pc:docMk/>
          <pc:sldMk cId="1750087695" sldId="385"/>
        </pc:sldMkLst>
        <pc:picChg chg="del">
          <ac:chgData name="ِAwatef B" userId="4c3a533462edbdd8" providerId="LiveId" clId="{C1473386-CD67-43A2-BCFB-1008836D4F75}" dt="2024-10-23T18:04:59.457" v="4" actId="478"/>
          <ac:picMkLst>
            <pc:docMk/>
            <pc:sldMk cId="1750087695" sldId="385"/>
            <ac:picMk id="2" creationId="{558682CB-5A2B-BD19-06C8-BD9E804A1B05}"/>
          </ac:picMkLst>
        </pc:picChg>
      </pc:sldChg>
      <pc:sldChg chg="delSp mod delAnim">
        <pc:chgData name="ِAwatef B" userId="4c3a533462edbdd8" providerId="LiveId" clId="{C1473386-CD67-43A2-BCFB-1008836D4F75}" dt="2024-10-23T18:04:53.188" v="2" actId="478"/>
        <pc:sldMkLst>
          <pc:docMk/>
          <pc:sldMk cId="3209221492" sldId="501"/>
        </pc:sldMkLst>
        <pc:picChg chg="del">
          <ac:chgData name="ِAwatef B" userId="4c3a533462edbdd8" providerId="LiveId" clId="{C1473386-CD67-43A2-BCFB-1008836D4F75}" dt="2024-10-23T18:04:53.188" v="2" actId="478"/>
          <ac:picMkLst>
            <pc:docMk/>
            <pc:sldMk cId="3209221492" sldId="501"/>
            <ac:picMk id="7" creationId="{1AC0469F-3929-9BA3-C9BC-E81FC456BAC6}"/>
          </ac:picMkLst>
        </pc:picChg>
      </pc:sldChg>
      <pc:sldChg chg="delSp mod delAnim modNotesTx">
        <pc:chgData name="ِAwatef B" userId="4c3a533462edbdd8" providerId="LiveId" clId="{C1473386-CD67-43A2-BCFB-1008836D4F75}" dt="2024-10-23T19:53:29.602" v="44" actId="6549"/>
        <pc:sldMkLst>
          <pc:docMk/>
          <pc:sldMk cId="0" sldId="502"/>
        </pc:sldMkLst>
        <pc:picChg chg="del">
          <ac:chgData name="ِAwatef B" userId="4c3a533462edbdd8" providerId="LiveId" clId="{C1473386-CD67-43A2-BCFB-1008836D4F75}" dt="2024-10-23T18:04:33.868" v="0" actId="478"/>
          <ac:picMkLst>
            <pc:docMk/>
            <pc:sldMk cId="0" sldId="502"/>
            <ac:picMk id="5" creationId="{26E968B9-0F86-0305-02ED-0498238FEF2E}"/>
          </ac:picMkLst>
        </pc:picChg>
        <pc:picChg chg="del">
          <ac:chgData name="ِAwatef B" userId="4c3a533462edbdd8" providerId="LiveId" clId="{C1473386-CD67-43A2-BCFB-1008836D4F75}" dt="2024-10-23T18:04:33.868" v="0" actId="478"/>
          <ac:picMkLst>
            <pc:docMk/>
            <pc:sldMk cId="0" sldId="502"/>
            <ac:picMk id="6" creationId="{01AE48ED-A938-7435-9D36-FD322B66B6EE}"/>
          </ac:picMkLst>
        </pc:picChg>
      </pc:sldChg>
      <pc:sldChg chg="delSp mod delAnim">
        <pc:chgData name="ِAwatef B" userId="4c3a533462edbdd8" providerId="LiveId" clId="{C1473386-CD67-43A2-BCFB-1008836D4F75}" dt="2024-10-23T18:04:50.115" v="1" actId="478"/>
        <pc:sldMkLst>
          <pc:docMk/>
          <pc:sldMk cId="363843668" sldId="503"/>
        </pc:sldMkLst>
        <pc:picChg chg="del">
          <ac:chgData name="ِAwatef B" userId="4c3a533462edbdd8" providerId="LiveId" clId="{C1473386-CD67-43A2-BCFB-1008836D4F75}" dt="2024-10-23T18:04:50.115" v="1" actId="478"/>
          <ac:picMkLst>
            <pc:docMk/>
            <pc:sldMk cId="363843668" sldId="503"/>
            <ac:picMk id="5" creationId="{A591A255-5003-9F3B-8E01-CD9560C471B1}"/>
          </ac:picMkLst>
        </pc:picChg>
        <pc:picChg chg="del">
          <ac:chgData name="ِAwatef B" userId="4c3a533462edbdd8" providerId="LiveId" clId="{C1473386-CD67-43A2-BCFB-1008836D4F75}" dt="2024-10-23T18:04:50.115" v="1" actId="478"/>
          <ac:picMkLst>
            <pc:docMk/>
            <pc:sldMk cId="363843668" sldId="503"/>
            <ac:picMk id="6" creationId="{1056C288-EEA9-ED03-95CB-3531B2064C01}"/>
          </ac:picMkLst>
        </pc:picChg>
      </pc:sldChg>
      <pc:sldChg chg="delSp mod delAnim">
        <pc:chgData name="ِAwatef B" userId="4c3a533462edbdd8" providerId="LiveId" clId="{C1473386-CD67-43A2-BCFB-1008836D4F75}" dt="2024-10-23T18:05:04.018" v="5" actId="478"/>
        <pc:sldMkLst>
          <pc:docMk/>
          <pc:sldMk cId="1482824151" sldId="709"/>
        </pc:sldMkLst>
        <pc:picChg chg="del">
          <ac:chgData name="ِAwatef B" userId="4c3a533462edbdd8" providerId="LiveId" clId="{C1473386-CD67-43A2-BCFB-1008836D4F75}" dt="2024-10-23T18:05:04.018" v="5" actId="478"/>
          <ac:picMkLst>
            <pc:docMk/>
            <pc:sldMk cId="1482824151" sldId="709"/>
            <ac:picMk id="7" creationId="{6854B455-EFBE-6E55-67C8-537695172577}"/>
          </ac:picMkLst>
        </pc:picChg>
      </pc:sldChg>
      <pc:sldChg chg="delSp modSp mod delAnim">
        <pc:chgData name="ِAwatef B" userId="4c3a533462edbdd8" providerId="LiveId" clId="{C1473386-CD67-43A2-BCFB-1008836D4F75}" dt="2024-10-23T18:06:07.288" v="18" actId="20577"/>
        <pc:sldMkLst>
          <pc:docMk/>
          <pc:sldMk cId="1827993131" sldId="711"/>
        </pc:sldMkLst>
        <pc:spChg chg="mod">
          <ac:chgData name="ِAwatef B" userId="4c3a533462edbdd8" providerId="LiveId" clId="{C1473386-CD67-43A2-BCFB-1008836D4F75}" dt="2024-10-23T18:06:07.288" v="18" actId="20577"/>
          <ac:spMkLst>
            <pc:docMk/>
            <pc:sldMk cId="1827993131" sldId="711"/>
            <ac:spMk id="6" creationId="{00EB9016-9AEF-D03E-8AA2-44F2416DE52B}"/>
          </ac:spMkLst>
        </pc:spChg>
        <pc:picChg chg="del">
          <ac:chgData name="ِAwatef B" userId="4c3a533462edbdd8" providerId="LiveId" clId="{C1473386-CD67-43A2-BCFB-1008836D4F75}" dt="2024-10-23T18:06:01.563" v="14" actId="478"/>
          <ac:picMkLst>
            <pc:docMk/>
            <pc:sldMk cId="1827993131" sldId="711"/>
            <ac:picMk id="3" creationId="{C6046A95-FF70-A1E6-63FF-491CC70918B7}"/>
          </ac:picMkLst>
        </pc:picChg>
      </pc:sldChg>
      <pc:sldChg chg="delSp mod delAnim">
        <pc:chgData name="ِAwatef B" userId="4c3a533462edbdd8" providerId="LiveId" clId="{C1473386-CD67-43A2-BCFB-1008836D4F75}" dt="2024-10-23T18:06:31.327" v="23" actId="478"/>
        <pc:sldMkLst>
          <pc:docMk/>
          <pc:sldMk cId="2595755576" sldId="733"/>
        </pc:sldMkLst>
        <pc:picChg chg="del">
          <ac:chgData name="ِAwatef B" userId="4c3a533462edbdd8" providerId="LiveId" clId="{C1473386-CD67-43A2-BCFB-1008836D4F75}" dt="2024-10-23T18:06:31.327" v="23" actId="478"/>
          <ac:picMkLst>
            <pc:docMk/>
            <pc:sldMk cId="2595755576" sldId="733"/>
            <ac:picMk id="2" creationId="{FDA123E7-BE4B-8BE1-14DC-350CBFB5BB14}"/>
          </ac:picMkLst>
        </pc:picChg>
      </pc:sldChg>
      <pc:sldChg chg="delSp mod delAnim">
        <pc:chgData name="ِAwatef B" userId="4c3a533462edbdd8" providerId="LiveId" clId="{C1473386-CD67-43A2-BCFB-1008836D4F75}" dt="2024-10-23T18:05:12.613" v="7" actId="478"/>
        <pc:sldMkLst>
          <pc:docMk/>
          <pc:sldMk cId="4233355824" sldId="742"/>
        </pc:sldMkLst>
        <pc:picChg chg="del">
          <ac:chgData name="ِAwatef B" userId="4c3a533462edbdd8" providerId="LiveId" clId="{C1473386-CD67-43A2-BCFB-1008836D4F75}" dt="2024-10-23T18:05:12.613" v="7" actId="478"/>
          <ac:picMkLst>
            <pc:docMk/>
            <pc:sldMk cId="4233355824" sldId="742"/>
            <ac:picMk id="4" creationId="{054DEB31-760A-F584-8F20-D1618ABF2588}"/>
          </ac:picMkLst>
        </pc:picChg>
      </pc:sldChg>
      <pc:sldChg chg="delSp mod delAnim">
        <pc:chgData name="ِAwatef B" userId="4c3a533462edbdd8" providerId="LiveId" clId="{C1473386-CD67-43A2-BCFB-1008836D4F75}" dt="2024-10-23T18:05:08.359" v="6" actId="478"/>
        <pc:sldMkLst>
          <pc:docMk/>
          <pc:sldMk cId="4035259958" sldId="743"/>
        </pc:sldMkLst>
        <pc:picChg chg="del">
          <ac:chgData name="ِAwatef B" userId="4c3a533462edbdd8" providerId="LiveId" clId="{C1473386-CD67-43A2-BCFB-1008836D4F75}" dt="2024-10-23T18:05:08.359" v="6" actId="478"/>
          <ac:picMkLst>
            <pc:docMk/>
            <pc:sldMk cId="4035259958" sldId="743"/>
            <ac:picMk id="7" creationId="{91FAEDC6-71C7-937E-AC61-31E2DB8594DE}"/>
          </ac:picMkLst>
        </pc:picChg>
      </pc:sldChg>
      <pc:sldChg chg="delSp mod delAnim">
        <pc:chgData name="ِAwatef B" userId="4c3a533462edbdd8" providerId="LiveId" clId="{C1473386-CD67-43A2-BCFB-1008836D4F75}" dt="2024-10-23T18:05:27.147" v="8" actId="478"/>
        <pc:sldMkLst>
          <pc:docMk/>
          <pc:sldMk cId="1158465606" sldId="744"/>
        </pc:sldMkLst>
        <pc:picChg chg="del">
          <ac:chgData name="ِAwatef B" userId="4c3a533462edbdd8" providerId="LiveId" clId="{C1473386-CD67-43A2-BCFB-1008836D4F75}" dt="2024-10-23T18:05:27.147" v="8" actId="478"/>
          <ac:picMkLst>
            <pc:docMk/>
            <pc:sldMk cId="1158465606" sldId="744"/>
            <ac:picMk id="4" creationId="{0C86D321-CE5D-E3D9-F1B9-856ADDC869AF}"/>
          </ac:picMkLst>
        </pc:picChg>
        <pc:picChg chg="del">
          <ac:chgData name="ِAwatef B" userId="4c3a533462edbdd8" providerId="LiveId" clId="{C1473386-CD67-43A2-BCFB-1008836D4F75}" dt="2024-10-23T18:05:27.147" v="8" actId="478"/>
          <ac:picMkLst>
            <pc:docMk/>
            <pc:sldMk cId="1158465606" sldId="744"/>
            <ac:picMk id="5" creationId="{B8BB6DE2-1828-169F-3687-DD578250B47F}"/>
          </ac:picMkLst>
        </pc:picChg>
      </pc:sldChg>
      <pc:sldChg chg="delSp mod delAnim modNotesTx">
        <pc:chgData name="ِAwatef B" userId="4c3a533462edbdd8" providerId="LiveId" clId="{C1473386-CD67-43A2-BCFB-1008836D4F75}" dt="2024-10-23T18:05:34.208" v="10" actId="20577"/>
        <pc:sldMkLst>
          <pc:docMk/>
          <pc:sldMk cId="3001436991" sldId="746"/>
        </pc:sldMkLst>
        <pc:picChg chg="del">
          <ac:chgData name="ِAwatef B" userId="4c3a533462edbdd8" providerId="LiveId" clId="{C1473386-CD67-43A2-BCFB-1008836D4F75}" dt="2024-10-23T18:05:31.779" v="9" actId="478"/>
          <ac:picMkLst>
            <pc:docMk/>
            <pc:sldMk cId="3001436991" sldId="746"/>
            <ac:picMk id="4" creationId="{E0E645E2-35B0-270C-7A22-5C442EA4936F}"/>
          </ac:picMkLst>
        </pc:picChg>
      </pc:sldChg>
      <pc:sldChg chg="delSp mod delAnim modNotesTx">
        <pc:chgData name="ِAwatef B" userId="4c3a533462edbdd8" providerId="LiveId" clId="{C1473386-CD67-43A2-BCFB-1008836D4F75}" dt="2024-10-23T18:05:49.411" v="12" actId="20577"/>
        <pc:sldMkLst>
          <pc:docMk/>
          <pc:sldMk cId="344859869" sldId="747"/>
        </pc:sldMkLst>
        <pc:picChg chg="del">
          <ac:chgData name="ِAwatef B" userId="4c3a533462edbdd8" providerId="LiveId" clId="{C1473386-CD67-43A2-BCFB-1008836D4F75}" dt="2024-10-23T18:05:47.210" v="11" actId="478"/>
          <ac:picMkLst>
            <pc:docMk/>
            <pc:sldMk cId="344859869" sldId="747"/>
            <ac:picMk id="4" creationId="{A6A33DC8-691B-CBA7-A01A-E7CB2C1A6B66}"/>
          </ac:picMkLst>
        </pc:picChg>
        <pc:picChg chg="del">
          <ac:chgData name="ِAwatef B" userId="4c3a533462edbdd8" providerId="LiveId" clId="{C1473386-CD67-43A2-BCFB-1008836D4F75}" dt="2024-10-23T18:05:47.210" v="11" actId="478"/>
          <ac:picMkLst>
            <pc:docMk/>
            <pc:sldMk cId="344859869" sldId="747"/>
            <ac:picMk id="5" creationId="{FD660847-A63E-A2B8-81DB-D9F3DAA843D4}"/>
          </ac:picMkLst>
        </pc:picChg>
      </pc:sldChg>
      <pc:sldChg chg="delSp mod delAnim">
        <pc:chgData name="ِAwatef B" userId="4c3a533462edbdd8" providerId="LiveId" clId="{C1473386-CD67-43A2-BCFB-1008836D4F75}" dt="2024-10-23T18:05:56.988" v="13" actId="478"/>
        <pc:sldMkLst>
          <pc:docMk/>
          <pc:sldMk cId="3369707977" sldId="748"/>
        </pc:sldMkLst>
        <pc:picChg chg="del">
          <ac:chgData name="ِAwatef B" userId="4c3a533462edbdd8" providerId="LiveId" clId="{C1473386-CD67-43A2-BCFB-1008836D4F75}" dt="2024-10-23T18:05:56.988" v="13" actId="478"/>
          <ac:picMkLst>
            <pc:docMk/>
            <pc:sldMk cId="3369707977" sldId="748"/>
            <ac:picMk id="4" creationId="{4C04BCBD-1A90-0B00-338B-0DA1710F1A31}"/>
          </ac:picMkLst>
        </pc:picChg>
      </pc:sldChg>
      <pc:sldChg chg="delSp mod delAnim">
        <pc:chgData name="ِAwatef B" userId="4c3a533462edbdd8" providerId="LiveId" clId="{C1473386-CD67-43A2-BCFB-1008836D4F75}" dt="2024-10-23T18:06:16.056" v="19" actId="478"/>
        <pc:sldMkLst>
          <pc:docMk/>
          <pc:sldMk cId="1986504564" sldId="749"/>
        </pc:sldMkLst>
        <pc:picChg chg="del">
          <ac:chgData name="ِAwatef B" userId="4c3a533462edbdd8" providerId="LiveId" clId="{C1473386-CD67-43A2-BCFB-1008836D4F75}" dt="2024-10-23T18:06:16.056" v="19" actId="478"/>
          <ac:picMkLst>
            <pc:docMk/>
            <pc:sldMk cId="1986504564" sldId="749"/>
            <ac:picMk id="3" creationId="{8B617218-34C8-4A63-1E6C-17068D041B3B}"/>
          </ac:picMkLst>
        </pc:picChg>
      </pc:sldChg>
      <pc:sldChg chg="delSp modSp mod delAnim">
        <pc:chgData name="ِAwatef B" userId="4c3a533462edbdd8" providerId="LiveId" clId="{C1473386-CD67-43A2-BCFB-1008836D4F75}" dt="2024-10-23T18:06:26.105" v="22" actId="313"/>
        <pc:sldMkLst>
          <pc:docMk/>
          <pc:sldMk cId="1205347397" sldId="750"/>
        </pc:sldMkLst>
        <pc:spChg chg="mod">
          <ac:chgData name="ِAwatef B" userId="4c3a533462edbdd8" providerId="LiveId" clId="{C1473386-CD67-43A2-BCFB-1008836D4F75}" dt="2024-10-23T18:06:26.105" v="22" actId="313"/>
          <ac:spMkLst>
            <pc:docMk/>
            <pc:sldMk cId="1205347397" sldId="750"/>
            <ac:spMk id="3" creationId="{F7742FE6-616D-D342-D9B2-E546C0FA367B}"/>
          </ac:spMkLst>
        </pc:spChg>
        <pc:picChg chg="del">
          <ac:chgData name="ِAwatef B" userId="4c3a533462edbdd8" providerId="LiveId" clId="{C1473386-CD67-43A2-BCFB-1008836D4F75}" dt="2024-10-23T18:06:23.216" v="21" actId="478"/>
          <ac:picMkLst>
            <pc:docMk/>
            <pc:sldMk cId="1205347397" sldId="750"/>
            <ac:picMk id="2" creationId="{B37A359F-E9E7-E06F-F1C7-3AD043F9AAAE}"/>
          </ac:picMkLst>
        </pc:picChg>
      </pc:sldChg>
      <pc:sldChg chg="delSp mod delAnim">
        <pc:chgData name="ِAwatef B" userId="4c3a533462edbdd8" providerId="LiveId" clId="{C1473386-CD67-43A2-BCFB-1008836D4F75}" dt="2024-10-23T18:06:46.327" v="26" actId="478"/>
        <pc:sldMkLst>
          <pc:docMk/>
          <pc:sldMk cId="3920476698" sldId="751"/>
        </pc:sldMkLst>
        <pc:picChg chg="del">
          <ac:chgData name="ِAwatef B" userId="4c3a533462edbdd8" providerId="LiveId" clId="{C1473386-CD67-43A2-BCFB-1008836D4F75}" dt="2024-10-23T18:06:46.327" v="26" actId="478"/>
          <ac:picMkLst>
            <pc:docMk/>
            <pc:sldMk cId="3920476698" sldId="751"/>
            <ac:picMk id="2" creationId="{92833D42-4EF7-35B8-5E26-1CFC1B37F5A0}"/>
          </ac:picMkLst>
        </pc:picChg>
      </pc:sldChg>
      <pc:sldChg chg="delSp modSp mod delAnim">
        <pc:chgData name="ِAwatef B" userId="4c3a533462edbdd8" providerId="LiveId" clId="{C1473386-CD67-43A2-BCFB-1008836D4F75}" dt="2024-10-23T18:07:24.437" v="33" actId="20577"/>
        <pc:sldMkLst>
          <pc:docMk/>
          <pc:sldMk cId="3736730598" sldId="752"/>
        </pc:sldMkLst>
        <pc:spChg chg="mod">
          <ac:chgData name="ِAwatef B" userId="4c3a533462edbdd8" providerId="LiveId" clId="{C1473386-CD67-43A2-BCFB-1008836D4F75}" dt="2024-10-23T18:07:24.437" v="33" actId="20577"/>
          <ac:spMkLst>
            <pc:docMk/>
            <pc:sldMk cId="3736730598" sldId="752"/>
            <ac:spMk id="3" creationId="{F7742FE6-616D-D342-D9B2-E546C0FA367B}"/>
          </ac:spMkLst>
        </pc:spChg>
        <pc:picChg chg="del">
          <ac:chgData name="ِAwatef B" userId="4c3a533462edbdd8" providerId="LiveId" clId="{C1473386-CD67-43A2-BCFB-1008836D4F75}" dt="2024-10-23T18:07:09.967" v="32" actId="478"/>
          <ac:picMkLst>
            <pc:docMk/>
            <pc:sldMk cId="3736730598" sldId="752"/>
            <ac:picMk id="2" creationId="{EAE4AC95-A004-C1D3-40CD-ECAEA0E13241}"/>
          </ac:picMkLst>
        </pc:picChg>
      </pc:sldChg>
      <pc:sldChg chg="delSp mod delAnim">
        <pc:chgData name="ِAwatef B" userId="4c3a533462edbdd8" providerId="LiveId" clId="{C1473386-CD67-43A2-BCFB-1008836D4F75}" dt="2024-10-23T18:07:28.646" v="34" actId="478"/>
        <pc:sldMkLst>
          <pc:docMk/>
          <pc:sldMk cId="3450340838" sldId="753"/>
        </pc:sldMkLst>
        <pc:picChg chg="del">
          <ac:chgData name="ِAwatef B" userId="4c3a533462edbdd8" providerId="LiveId" clId="{C1473386-CD67-43A2-BCFB-1008836D4F75}" dt="2024-10-23T18:07:28.646" v="34" actId="478"/>
          <ac:picMkLst>
            <pc:docMk/>
            <pc:sldMk cId="3450340838" sldId="753"/>
            <ac:picMk id="2" creationId="{E9F77353-E127-3D75-0E6B-D86C839D6622}"/>
          </ac:picMkLst>
        </pc:picChg>
      </pc:sldChg>
      <pc:sldChg chg="delSp mod delAnim">
        <pc:chgData name="ِAwatef B" userId="4c3a533462edbdd8" providerId="LiveId" clId="{C1473386-CD67-43A2-BCFB-1008836D4F75}" dt="2024-10-23T18:07:44.311" v="38" actId="478"/>
        <pc:sldMkLst>
          <pc:docMk/>
          <pc:sldMk cId="1072834862" sldId="754"/>
        </pc:sldMkLst>
        <pc:picChg chg="del">
          <ac:chgData name="ِAwatef B" userId="4c3a533462edbdd8" providerId="LiveId" clId="{C1473386-CD67-43A2-BCFB-1008836D4F75}" dt="2024-10-23T18:07:44.311" v="38" actId="478"/>
          <ac:picMkLst>
            <pc:docMk/>
            <pc:sldMk cId="1072834862" sldId="754"/>
            <ac:picMk id="2" creationId="{6E7FF319-082E-FF69-168D-FEE906A88242}"/>
          </ac:picMkLst>
        </pc:picChg>
      </pc:sldChg>
      <pc:sldChg chg="delSp mod delAnim">
        <pc:chgData name="ِAwatef B" userId="4c3a533462edbdd8" providerId="LiveId" clId="{C1473386-CD67-43A2-BCFB-1008836D4F75}" dt="2024-10-23T18:06:35.016" v="24" actId="478"/>
        <pc:sldMkLst>
          <pc:docMk/>
          <pc:sldMk cId="496303276" sldId="755"/>
        </pc:sldMkLst>
        <pc:picChg chg="del">
          <ac:chgData name="ِAwatef B" userId="4c3a533462edbdd8" providerId="LiveId" clId="{C1473386-CD67-43A2-BCFB-1008836D4F75}" dt="2024-10-23T18:06:35.016" v="24" actId="478"/>
          <ac:picMkLst>
            <pc:docMk/>
            <pc:sldMk cId="496303276" sldId="755"/>
            <ac:picMk id="2" creationId="{C3C5DC14-09AD-10F7-6FCB-341F731AD9B9}"/>
          </ac:picMkLst>
        </pc:picChg>
      </pc:sldChg>
      <pc:sldChg chg="delSp mod delAnim">
        <pc:chgData name="ِAwatef B" userId="4c3a533462edbdd8" providerId="LiveId" clId="{C1473386-CD67-43A2-BCFB-1008836D4F75}" dt="2024-10-23T18:06:40.364" v="25" actId="478"/>
        <pc:sldMkLst>
          <pc:docMk/>
          <pc:sldMk cId="3708648787" sldId="756"/>
        </pc:sldMkLst>
        <pc:picChg chg="del">
          <ac:chgData name="ِAwatef B" userId="4c3a533462edbdd8" providerId="LiveId" clId="{C1473386-CD67-43A2-BCFB-1008836D4F75}" dt="2024-10-23T18:06:40.364" v="25" actId="478"/>
          <ac:picMkLst>
            <pc:docMk/>
            <pc:sldMk cId="3708648787" sldId="756"/>
            <ac:picMk id="2" creationId="{94482E45-B34E-B030-2A76-B3C34CFB687B}"/>
          </ac:picMkLst>
        </pc:picChg>
      </pc:sldChg>
      <pc:sldChg chg="delSp mod delAnim">
        <pc:chgData name="ِAwatef B" userId="4c3a533462edbdd8" providerId="LiveId" clId="{C1473386-CD67-43A2-BCFB-1008836D4F75}" dt="2024-10-23T18:06:49.359" v="27" actId="478"/>
        <pc:sldMkLst>
          <pc:docMk/>
          <pc:sldMk cId="3000072378" sldId="757"/>
        </pc:sldMkLst>
        <pc:picChg chg="del">
          <ac:chgData name="ِAwatef B" userId="4c3a533462edbdd8" providerId="LiveId" clId="{C1473386-CD67-43A2-BCFB-1008836D4F75}" dt="2024-10-23T18:06:49.359" v="27" actId="478"/>
          <ac:picMkLst>
            <pc:docMk/>
            <pc:sldMk cId="3000072378" sldId="757"/>
            <ac:picMk id="2" creationId="{32CEAF6E-1EB9-0CD6-B0C5-C8A418A2D3CF}"/>
          </ac:picMkLst>
        </pc:picChg>
      </pc:sldChg>
      <pc:sldChg chg="delSp mod delAnim">
        <pc:chgData name="ِAwatef B" userId="4c3a533462edbdd8" providerId="LiveId" clId="{C1473386-CD67-43A2-BCFB-1008836D4F75}" dt="2024-10-23T18:06:53.793" v="28" actId="478"/>
        <pc:sldMkLst>
          <pc:docMk/>
          <pc:sldMk cId="2456012962" sldId="758"/>
        </pc:sldMkLst>
        <pc:picChg chg="del">
          <ac:chgData name="ِAwatef B" userId="4c3a533462edbdd8" providerId="LiveId" clId="{C1473386-CD67-43A2-BCFB-1008836D4F75}" dt="2024-10-23T18:06:53.793" v="28" actId="478"/>
          <ac:picMkLst>
            <pc:docMk/>
            <pc:sldMk cId="2456012962" sldId="758"/>
            <ac:picMk id="2" creationId="{EC00B4B1-7093-AA34-6254-05C9452E1C11}"/>
          </ac:picMkLst>
        </pc:picChg>
      </pc:sldChg>
      <pc:sldChg chg="delSp mod delAnim">
        <pc:chgData name="ِAwatef B" userId="4c3a533462edbdd8" providerId="LiveId" clId="{C1473386-CD67-43A2-BCFB-1008836D4F75}" dt="2024-10-23T18:06:58.585" v="29" actId="478"/>
        <pc:sldMkLst>
          <pc:docMk/>
          <pc:sldMk cId="2830057025" sldId="759"/>
        </pc:sldMkLst>
        <pc:picChg chg="del">
          <ac:chgData name="ِAwatef B" userId="4c3a533462edbdd8" providerId="LiveId" clId="{C1473386-CD67-43A2-BCFB-1008836D4F75}" dt="2024-10-23T18:06:58.585" v="29" actId="478"/>
          <ac:picMkLst>
            <pc:docMk/>
            <pc:sldMk cId="2830057025" sldId="759"/>
            <ac:picMk id="2" creationId="{E40A67EF-D530-7429-460A-D2A6B3B4D246}"/>
          </ac:picMkLst>
        </pc:picChg>
      </pc:sldChg>
      <pc:sldChg chg="delSp mod delAnim">
        <pc:chgData name="ِAwatef B" userId="4c3a533462edbdd8" providerId="LiveId" clId="{C1473386-CD67-43A2-BCFB-1008836D4F75}" dt="2024-10-23T18:07:06.838" v="31" actId="478"/>
        <pc:sldMkLst>
          <pc:docMk/>
          <pc:sldMk cId="1955907918" sldId="760"/>
        </pc:sldMkLst>
        <pc:picChg chg="del">
          <ac:chgData name="ِAwatef B" userId="4c3a533462edbdd8" providerId="LiveId" clId="{C1473386-CD67-43A2-BCFB-1008836D4F75}" dt="2024-10-23T18:07:06.838" v="31" actId="478"/>
          <ac:picMkLst>
            <pc:docMk/>
            <pc:sldMk cId="1955907918" sldId="760"/>
            <ac:picMk id="2" creationId="{4BC3CAF4-45A7-A660-6B64-9DBF3220A94D}"/>
          </ac:picMkLst>
        </pc:picChg>
      </pc:sldChg>
      <pc:sldChg chg="delSp mod delAnim">
        <pc:chgData name="ِAwatef B" userId="4c3a533462edbdd8" providerId="LiveId" clId="{C1473386-CD67-43A2-BCFB-1008836D4F75}" dt="2024-10-23T18:07:34.821" v="35" actId="478"/>
        <pc:sldMkLst>
          <pc:docMk/>
          <pc:sldMk cId="204966445" sldId="761"/>
        </pc:sldMkLst>
        <pc:picChg chg="del">
          <ac:chgData name="ِAwatef B" userId="4c3a533462edbdd8" providerId="LiveId" clId="{C1473386-CD67-43A2-BCFB-1008836D4F75}" dt="2024-10-23T18:07:34.821" v="35" actId="478"/>
          <ac:picMkLst>
            <pc:docMk/>
            <pc:sldMk cId="204966445" sldId="761"/>
            <ac:picMk id="2" creationId="{951B70F5-E653-3662-3F90-B6C944657632}"/>
          </ac:picMkLst>
        </pc:picChg>
      </pc:sldChg>
      <pc:sldChg chg="delSp mod delAnim">
        <pc:chgData name="ِAwatef B" userId="4c3a533462edbdd8" providerId="LiveId" clId="{C1473386-CD67-43A2-BCFB-1008836D4F75}" dt="2024-10-23T18:07:38.080" v="36" actId="478"/>
        <pc:sldMkLst>
          <pc:docMk/>
          <pc:sldMk cId="2840739010" sldId="762"/>
        </pc:sldMkLst>
        <pc:picChg chg="del">
          <ac:chgData name="ِAwatef B" userId="4c3a533462edbdd8" providerId="LiveId" clId="{C1473386-CD67-43A2-BCFB-1008836D4F75}" dt="2024-10-23T18:07:38.080" v="36" actId="478"/>
          <ac:picMkLst>
            <pc:docMk/>
            <pc:sldMk cId="2840739010" sldId="762"/>
            <ac:picMk id="2" creationId="{8AC16E70-9308-71FA-B5EA-B4A85CFE2F40}"/>
          </ac:picMkLst>
        </pc:picChg>
      </pc:sldChg>
      <pc:sldChg chg="delSp mod delAnim">
        <pc:chgData name="ِAwatef B" userId="4c3a533462edbdd8" providerId="LiveId" clId="{C1473386-CD67-43A2-BCFB-1008836D4F75}" dt="2024-10-23T18:07:40.824" v="37" actId="478"/>
        <pc:sldMkLst>
          <pc:docMk/>
          <pc:sldMk cId="898800185" sldId="763"/>
        </pc:sldMkLst>
        <pc:picChg chg="del">
          <ac:chgData name="ِAwatef B" userId="4c3a533462edbdd8" providerId="LiveId" clId="{C1473386-CD67-43A2-BCFB-1008836D4F75}" dt="2024-10-23T18:07:40.824" v="37" actId="478"/>
          <ac:picMkLst>
            <pc:docMk/>
            <pc:sldMk cId="898800185" sldId="763"/>
            <ac:picMk id="2" creationId="{BC982356-FB2C-B9F1-4ED1-DBAE200C6837}"/>
          </ac:picMkLst>
        </pc:picChg>
      </pc:sldChg>
      <pc:sldChg chg="delSp mod delAnim">
        <pc:chgData name="ِAwatef B" userId="4c3a533462edbdd8" providerId="LiveId" clId="{C1473386-CD67-43A2-BCFB-1008836D4F75}" dt="2024-10-23T18:07:47.496" v="39" actId="478"/>
        <pc:sldMkLst>
          <pc:docMk/>
          <pc:sldMk cId="1452976500" sldId="764"/>
        </pc:sldMkLst>
        <pc:picChg chg="del">
          <ac:chgData name="ِAwatef B" userId="4c3a533462edbdd8" providerId="LiveId" clId="{C1473386-CD67-43A2-BCFB-1008836D4F75}" dt="2024-10-23T18:07:47.496" v="39" actId="478"/>
          <ac:picMkLst>
            <pc:docMk/>
            <pc:sldMk cId="1452976500" sldId="764"/>
            <ac:picMk id="2" creationId="{7B6C0035-DC84-E658-709C-E0AE94E72CB7}"/>
          </ac:picMkLst>
        </pc:picChg>
      </pc:sldChg>
      <pc:sldChg chg="delSp mod delAnim">
        <pc:chgData name="ِAwatef B" userId="4c3a533462edbdd8" providerId="LiveId" clId="{C1473386-CD67-43A2-BCFB-1008836D4F75}" dt="2024-10-23T18:07:51.432" v="40" actId="478"/>
        <pc:sldMkLst>
          <pc:docMk/>
          <pc:sldMk cId="1846588230" sldId="765"/>
        </pc:sldMkLst>
        <pc:picChg chg="del">
          <ac:chgData name="ِAwatef B" userId="4c3a533462edbdd8" providerId="LiveId" clId="{C1473386-CD67-43A2-BCFB-1008836D4F75}" dt="2024-10-23T18:07:51.432" v="40" actId="478"/>
          <ac:picMkLst>
            <pc:docMk/>
            <pc:sldMk cId="1846588230" sldId="765"/>
            <ac:picMk id="2" creationId="{CE34680C-5B35-BE70-F308-82DED2FE08B4}"/>
          </ac:picMkLst>
        </pc:picChg>
      </pc:sldChg>
      <pc:sldChg chg="delSp mod delAnim">
        <pc:chgData name="ِAwatef B" userId="4c3a533462edbdd8" providerId="LiveId" clId="{C1473386-CD67-43A2-BCFB-1008836D4F75}" dt="2024-10-23T18:07:54.258" v="41" actId="478"/>
        <pc:sldMkLst>
          <pc:docMk/>
          <pc:sldMk cId="2466907116" sldId="766"/>
        </pc:sldMkLst>
        <pc:picChg chg="del">
          <ac:chgData name="ِAwatef B" userId="4c3a533462edbdd8" providerId="LiveId" clId="{C1473386-CD67-43A2-BCFB-1008836D4F75}" dt="2024-10-23T18:07:54.258" v="41" actId="478"/>
          <ac:picMkLst>
            <pc:docMk/>
            <pc:sldMk cId="2466907116" sldId="766"/>
            <ac:picMk id="2" creationId="{A9DAFAEC-AF72-1365-F0CF-1E1111BC3492}"/>
          </ac:picMkLst>
        </pc:picChg>
      </pc:sldChg>
      <pc:sldChg chg="delSp mod delAnim">
        <pc:chgData name="ِAwatef B" userId="4c3a533462edbdd8" providerId="LiveId" clId="{C1473386-CD67-43A2-BCFB-1008836D4F75}" dt="2024-10-23T18:07:57.470" v="42" actId="478"/>
        <pc:sldMkLst>
          <pc:docMk/>
          <pc:sldMk cId="826446891" sldId="767"/>
        </pc:sldMkLst>
        <pc:picChg chg="del">
          <ac:chgData name="ِAwatef B" userId="4c3a533462edbdd8" providerId="LiveId" clId="{C1473386-CD67-43A2-BCFB-1008836D4F75}" dt="2024-10-23T18:07:57.470" v="42" actId="478"/>
          <ac:picMkLst>
            <pc:docMk/>
            <pc:sldMk cId="826446891" sldId="767"/>
            <ac:picMk id="2" creationId="{C0A6DCE4-B7B7-D1BD-51ED-4BC49697FA4A}"/>
          </ac:picMkLst>
        </pc:picChg>
      </pc:sldChg>
      <pc:sldChg chg="delSp mod delAnim">
        <pc:chgData name="ِAwatef B" userId="4c3a533462edbdd8" providerId="LiveId" clId="{C1473386-CD67-43A2-BCFB-1008836D4F75}" dt="2024-10-23T18:07:03.855" v="30" actId="478"/>
        <pc:sldMkLst>
          <pc:docMk/>
          <pc:sldMk cId="2528854353" sldId="768"/>
        </pc:sldMkLst>
        <pc:picChg chg="del">
          <ac:chgData name="ِAwatef B" userId="4c3a533462edbdd8" providerId="LiveId" clId="{C1473386-CD67-43A2-BCFB-1008836D4F75}" dt="2024-10-23T18:07:03.855" v="30" actId="478"/>
          <ac:picMkLst>
            <pc:docMk/>
            <pc:sldMk cId="2528854353" sldId="768"/>
            <ac:picMk id="2" creationId="{647065EE-82CB-4A52-1CDD-408EA5A8C437}"/>
          </ac:picMkLst>
        </pc:picChg>
      </pc:sldChg>
      <pc:sldChg chg="delSp mod delAnim">
        <pc:chgData name="ِAwatef B" userId="4c3a533462edbdd8" providerId="LiveId" clId="{C1473386-CD67-43A2-BCFB-1008836D4F75}" dt="2024-10-23T18:06:19.655" v="20" actId="478"/>
        <pc:sldMkLst>
          <pc:docMk/>
          <pc:sldMk cId="1077746844" sldId="769"/>
        </pc:sldMkLst>
        <pc:picChg chg="del">
          <ac:chgData name="ِAwatef B" userId="4c3a533462edbdd8" providerId="LiveId" clId="{C1473386-CD67-43A2-BCFB-1008836D4F75}" dt="2024-10-23T18:06:19.655" v="20" actId="478"/>
          <ac:picMkLst>
            <pc:docMk/>
            <pc:sldMk cId="1077746844" sldId="769"/>
            <ac:picMk id="3" creationId="{2DE73C95-1CEE-1B79-A6EE-F270069570A0}"/>
          </ac:picMkLst>
        </pc:picChg>
      </pc:sldChg>
    </pc:docChg>
  </pc:docChgLst>
  <pc:docChgLst>
    <pc:chgData name="ِAwatef B" userId="4c3a533462edbdd8" providerId="LiveId" clId="{8294E606-16BD-4C34-94FF-0012CC1AB1E0}"/>
    <pc:docChg chg="undo redo custSel addSld delSld modSld sldOrd modSection">
      <pc:chgData name="ِAwatef B" userId="4c3a533462edbdd8" providerId="LiveId" clId="{8294E606-16BD-4C34-94FF-0012CC1AB1E0}" dt="2024-09-21T11:40:54.689" v="468" actId="1076"/>
      <pc:docMkLst>
        <pc:docMk/>
      </pc:docMkLst>
      <pc:sldChg chg="ord">
        <pc:chgData name="ِAwatef B" userId="4c3a533462edbdd8" providerId="LiveId" clId="{8294E606-16BD-4C34-94FF-0012CC1AB1E0}" dt="2024-09-21T11:39:18.246" v="441"/>
        <pc:sldMkLst>
          <pc:docMk/>
          <pc:sldMk cId="0" sldId="313"/>
        </pc:sldMkLst>
      </pc:sldChg>
      <pc:sldChg chg="ord">
        <pc:chgData name="ِAwatef B" userId="4c3a533462edbdd8" providerId="LiveId" clId="{8294E606-16BD-4C34-94FF-0012CC1AB1E0}" dt="2024-09-21T11:39:23.922" v="443"/>
        <pc:sldMkLst>
          <pc:docMk/>
          <pc:sldMk cId="0" sldId="349"/>
        </pc:sldMkLst>
      </pc:sldChg>
      <pc:sldChg chg="add del">
        <pc:chgData name="ِAwatef B" userId="4c3a533462edbdd8" providerId="LiveId" clId="{8294E606-16BD-4C34-94FF-0012CC1AB1E0}" dt="2024-09-21T11:39:11.194" v="439" actId="47"/>
        <pc:sldMkLst>
          <pc:docMk/>
          <pc:sldMk cId="1607961907" sldId="352"/>
        </pc:sldMkLst>
      </pc:sldChg>
      <pc:sldChg chg="addSp delSp modSp add mod delAnim">
        <pc:chgData name="ِAwatef B" userId="4c3a533462edbdd8" providerId="LiveId" clId="{8294E606-16BD-4C34-94FF-0012CC1AB1E0}" dt="2024-09-21T11:36:47.484" v="344" actId="1035"/>
        <pc:sldMkLst>
          <pc:docMk/>
          <pc:sldMk cId="1031071746" sldId="353"/>
        </pc:sldMkLst>
        <pc:spChg chg="mod">
          <ac:chgData name="ِAwatef B" userId="4c3a533462edbdd8" providerId="LiveId" clId="{8294E606-16BD-4C34-94FF-0012CC1AB1E0}" dt="2024-09-21T11:36:28.677" v="339" actId="1076"/>
          <ac:spMkLst>
            <pc:docMk/>
            <pc:sldMk cId="1031071746" sldId="353"/>
            <ac:spMk id="3" creationId="{F08471AE-BD69-BBE4-A12F-801CE602687C}"/>
          </ac:spMkLst>
        </pc:spChg>
        <pc:spChg chg="del mod">
          <ac:chgData name="ِAwatef B" userId="4c3a533462edbdd8" providerId="LiveId" clId="{8294E606-16BD-4C34-94FF-0012CC1AB1E0}" dt="2024-09-21T11:34:10.322" v="295" actId="478"/>
          <ac:spMkLst>
            <pc:docMk/>
            <pc:sldMk cId="1031071746" sldId="353"/>
            <ac:spMk id="4" creationId="{6D006AD2-3C56-3D9E-C7C5-5F40E304F47E}"/>
          </ac:spMkLst>
        </pc:spChg>
        <pc:spChg chg="mod">
          <ac:chgData name="ِAwatef B" userId="4c3a533462edbdd8" providerId="LiveId" clId="{8294E606-16BD-4C34-94FF-0012CC1AB1E0}" dt="2024-09-21T11:36:42.755" v="340" actId="14100"/>
          <ac:spMkLst>
            <pc:docMk/>
            <pc:sldMk cId="1031071746" sldId="353"/>
            <ac:spMk id="25" creationId="{2BC869EB-5623-4AA1-9123-4AF9DF916049}"/>
          </ac:spMkLst>
        </pc:spChg>
        <pc:graphicFrameChg chg="mod modGraphic">
          <ac:chgData name="ِAwatef B" userId="4c3a533462edbdd8" providerId="LiveId" clId="{8294E606-16BD-4C34-94FF-0012CC1AB1E0}" dt="2024-09-21T11:36:47.484" v="344" actId="1035"/>
          <ac:graphicFrameMkLst>
            <pc:docMk/>
            <pc:sldMk cId="1031071746" sldId="353"/>
            <ac:graphicFrameMk id="5" creationId="{AD4536DA-7494-2BDC-05FE-2CCA60665EB4}"/>
          </ac:graphicFrameMkLst>
        </pc:graphicFrameChg>
        <pc:picChg chg="del">
          <ac:chgData name="ِAwatef B" userId="4c3a533462edbdd8" providerId="LiveId" clId="{8294E606-16BD-4C34-94FF-0012CC1AB1E0}" dt="2024-09-21T11:35:27.710" v="315" actId="478"/>
          <ac:picMkLst>
            <pc:docMk/>
            <pc:sldMk cId="1031071746" sldId="353"/>
            <ac:picMk id="2" creationId="{55CD1180-4C62-EDA2-42A3-AF92F9FA68DE}"/>
          </ac:picMkLst>
        </pc:picChg>
        <pc:picChg chg="del">
          <ac:chgData name="ِAwatef B" userId="4c3a533462edbdd8" providerId="LiveId" clId="{8294E606-16BD-4C34-94FF-0012CC1AB1E0}" dt="2024-09-21T11:36:22.417" v="338" actId="478"/>
          <ac:picMkLst>
            <pc:docMk/>
            <pc:sldMk cId="1031071746" sldId="353"/>
            <ac:picMk id="6" creationId="{44441E86-BE3F-EE32-317E-4350AE3B8F80}"/>
          </ac:picMkLst>
        </pc:picChg>
        <pc:picChg chg="add mod">
          <ac:chgData name="ِAwatef B" userId="4c3a533462edbdd8" providerId="LiveId" clId="{8294E606-16BD-4C34-94FF-0012CC1AB1E0}" dt="2024-09-21T11:35:40.594" v="319" actId="1076"/>
          <ac:picMkLst>
            <pc:docMk/>
            <pc:sldMk cId="1031071746" sldId="353"/>
            <ac:picMk id="7" creationId="{448E5007-48D0-AD82-38D5-9FC89D7D16E5}"/>
          </ac:picMkLst>
        </pc:picChg>
      </pc:sldChg>
      <pc:sldChg chg="addSp delSp modSp add mod">
        <pc:chgData name="ِAwatef B" userId="4c3a533462edbdd8" providerId="LiveId" clId="{8294E606-16BD-4C34-94FF-0012CC1AB1E0}" dt="2024-09-21T11:40:03.985" v="448" actId="113"/>
        <pc:sldMkLst>
          <pc:docMk/>
          <pc:sldMk cId="3146013342" sldId="354"/>
        </pc:sldMkLst>
        <pc:spChg chg="mod">
          <ac:chgData name="ِAwatef B" userId="4c3a533462edbdd8" providerId="LiveId" clId="{8294E606-16BD-4C34-94FF-0012CC1AB1E0}" dt="2024-09-21T11:40:03.985" v="448" actId="113"/>
          <ac:spMkLst>
            <pc:docMk/>
            <pc:sldMk cId="3146013342" sldId="354"/>
            <ac:spMk id="3" creationId="{E4DC683A-2BC6-30CB-BC85-33552E4615F2}"/>
          </ac:spMkLst>
        </pc:spChg>
        <pc:spChg chg="del">
          <ac:chgData name="ِAwatef B" userId="4c3a533462edbdd8" providerId="LiveId" clId="{8294E606-16BD-4C34-94FF-0012CC1AB1E0}" dt="2024-09-21T11:32:54.048" v="257" actId="478"/>
          <ac:spMkLst>
            <pc:docMk/>
            <pc:sldMk cId="3146013342" sldId="354"/>
            <ac:spMk id="4" creationId="{6D006AD2-3C56-3D9E-C7C5-5F40E304F47E}"/>
          </ac:spMkLst>
        </pc:spChg>
        <pc:graphicFrameChg chg="mod modGraphic">
          <ac:chgData name="ِAwatef B" userId="4c3a533462edbdd8" providerId="LiveId" clId="{8294E606-16BD-4C34-94FF-0012CC1AB1E0}" dt="2024-09-21T11:32:50.262" v="256" actId="1036"/>
          <ac:graphicFrameMkLst>
            <pc:docMk/>
            <pc:sldMk cId="3146013342" sldId="354"/>
            <ac:graphicFrameMk id="5" creationId="{1330DD9E-0294-95BF-F1A0-0E79A5C8614E}"/>
          </ac:graphicFrameMkLst>
        </pc:graphicFrameChg>
        <pc:picChg chg="del">
          <ac:chgData name="ِAwatef B" userId="4c3a533462edbdd8" providerId="LiveId" clId="{8294E606-16BD-4C34-94FF-0012CC1AB1E0}" dt="2024-09-21T11:33:03.461" v="258" actId="478"/>
          <ac:picMkLst>
            <pc:docMk/>
            <pc:sldMk cId="3146013342" sldId="354"/>
            <ac:picMk id="2" creationId="{55CD1180-4C62-EDA2-42A3-AF92F9FA68DE}"/>
          </ac:picMkLst>
        </pc:picChg>
        <pc:picChg chg="add mod">
          <ac:chgData name="ِAwatef B" userId="4c3a533462edbdd8" providerId="LiveId" clId="{8294E606-16BD-4C34-94FF-0012CC1AB1E0}" dt="2024-09-21T11:33:08.683" v="282" actId="1036"/>
          <ac:picMkLst>
            <pc:docMk/>
            <pc:sldMk cId="3146013342" sldId="354"/>
            <ac:picMk id="7" creationId="{8E5C0E1A-8788-ED49-9F0C-E0B8EF659425}"/>
          </ac:picMkLst>
        </pc:picChg>
      </pc:sldChg>
      <pc:sldChg chg="addSp delSp modSp add mod ord delAnim">
        <pc:chgData name="ِAwatef B" userId="4c3a533462edbdd8" providerId="LiveId" clId="{8294E606-16BD-4C34-94FF-0012CC1AB1E0}" dt="2024-09-21T11:39:54.424" v="447" actId="478"/>
        <pc:sldMkLst>
          <pc:docMk/>
          <pc:sldMk cId="2253830365" sldId="355"/>
        </pc:sldMkLst>
        <pc:spChg chg="mod">
          <ac:chgData name="ِAwatef B" userId="4c3a533462edbdd8" providerId="LiveId" clId="{8294E606-16BD-4C34-94FF-0012CC1AB1E0}" dt="2024-09-21T11:38:03.806" v="380" actId="207"/>
          <ac:spMkLst>
            <pc:docMk/>
            <pc:sldMk cId="2253830365" sldId="355"/>
            <ac:spMk id="3" creationId="{078C7AF5-8182-1E5B-060D-51261DBDDAA2}"/>
          </ac:spMkLst>
        </pc:spChg>
        <pc:spChg chg="del">
          <ac:chgData name="ِAwatef B" userId="4c3a533462edbdd8" providerId="LiveId" clId="{8294E606-16BD-4C34-94FF-0012CC1AB1E0}" dt="2024-09-21T11:37:07.501" v="345" actId="478"/>
          <ac:spMkLst>
            <pc:docMk/>
            <pc:sldMk cId="2253830365" sldId="355"/>
            <ac:spMk id="4" creationId="{6D006AD2-3C56-3D9E-C7C5-5F40E304F47E}"/>
          </ac:spMkLst>
        </pc:spChg>
        <pc:spChg chg="del">
          <ac:chgData name="ِAwatef B" userId="4c3a533462edbdd8" providerId="LiveId" clId="{8294E606-16BD-4C34-94FF-0012CC1AB1E0}" dt="2024-09-21T11:38:26.358" v="384" actId="478"/>
          <ac:spMkLst>
            <pc:docMk/>
            <pc:sldMk cId="2253830365" sldId="355"/>
            <ac:spMk id="8" creationId="{3620D0A5-176B-EAD8-BA5B-53AB3048E130}"/>
          </ac:spMkLst>
        </pc:spChg>
        <pc:spChg chg="mod">
          <ac:chgData name="ِAwatef B" userId="4c3a533462edbdd8" providerId="LiveId" clId="{8294E606-16BD-4C34-94FF-0012CC1AB1E0}" dt="2024-09-21T11:38:39.483" v="400" actId="1035"/>
          <ac:spMkLst>
            <pc:docMk/>
            <pc:sldMk cId="2253830365" sldId="355"/>
            <ac:spMk id="25" creationId="{2BC869EB-5623-4AA1-9123-4AF9DF916049}"/>
          </ac:spMkLst>
        </pc:spChg>
        <pc:graphicFrameChg chg="mod modGraphic">
          <ac:chgData name="ِAwatef B" userId="4c3a533462edbdd8" providerId="LiveId" clId="{8294E606-16BD-4C34-94FF-0012CC1AB1E0}" dt="2024-09-21T11:39:03.647" v="438" actId="14734"/>
          <ac:graphicFrameMkLst>
            <pc:docMk/>
            <pc:sldMk cId="2253830365" sldId="355"/>
            <ac:graphicFrameMk id="5" creationId="{69E9E522-6C2F-9EC4-755F-DF9338A19AC9}"/>
          </ac:graphicFrameMkLst>
        </pc:graphicFrameChg>
        <pc:picChg chg="del">
          <ac:chgData name="ِAwatef B" userId="4c3a533462edbdd8" providerId="LiveId" clId="{8294E606-16BD-4C34-94FF-0012CC1AB1E0}" dt="2024-09-21T11:39:54.424" v="447" actId="478"/>
          <ac:picMkLst>
            <pc:docMk/>
            <pc:sldMk cId="2253830365" sldId="355"/>
            <ac:picMk id="2" creationId="{55CD1180-4C62-EDA2-42A3-AF92F9FA68DE}"/>
          </ac:picMkLst>
        </pc:picChg>
        <pc:picChg chg="del">
          <ac:chgData name="ِAwatef B" userId="4c3a533462edbdd8" providerId="LiveId" clId="{8294E606-16BD-4C34-94FF-0012CC1AB1E0}" dt="2024-09-21T11:38:28.970" v="385" actId="478"/>
          <ac:picMkLst>
            <pc:docMk/>
            <pc:sldMk cId="2253830365" sldId="355"/>
            <ac:picMk id="6" creationId="{A167D89D-CBCB-43D4-90DB-34D00C267B61}"/>
          </ac:picMkLst>
        </pc:picChg>
        <pc:picChg chg="add mod">
          <ac:chgData name="ِAwatef B" userId="4c3a533462edbdd8" providerId="LiveId" clId="{8294E606-16BD-4C34-94FF-0012CC1AB1E0}" dt="2024-09-21T11:39:50.227" v="446"/>
          <ac:picMkLst>
            <pc:docMk/>
            <pc:sldMk cId="2253830365" sldId="355"/>
            <ac:picMk id="7" creationId="{972BCAD3-A1BF-3E59-A3D3-638CAB5D6EAD}"/>
          </ac:picMkLst>
        </pc:picChg>
      </pc:sldChg>
      <pc:sldChg chg="modSp mod">
        <pc:chgData name="ِAwatef B" userId="4c3a533462edbdd8" providerId="LiveId" clId="{8294E606-16BD-4C34-94FF-0012CC1AB1E0}" dt="2024-09-21T11:40:54.689" v="468" actId="1076"/>
        <pc:sldMkLst>
          <pc:docMk/>
          <pc:sldMk cId="0" sldId="480"/>
        </pc:sldMkLst>
        <pc:spChg chg="mod">
          <ac:chgData name="ِAwatef B" userId="4c3a533462edbdd8" providerId="LiveId" clId="{8294E606-16BD-4C34-94FF-0012CC1AB1E0}" dt="2024-09-21T11:40:54.689" v="468" actId="1076"/>
          <ac:spMkLst>
            <pc:docMk/>
            <pc:sldMk cId="0" sldId="480"/>
            <ac:spMk id="30" creationId="{00000000-0000-0000-0000-000000000000}"/>
          </ac:spMkLst>
        </pc:spChg>
        <pc:spChg chg="mod">
          <ac:chgData name="ِAwatef B" userId="4c3a533462edbdd8" providerId="LiveId" clId="{8294E606-16BD-4C34-94FF-0012CC1AB1E0}" dt="2024-09-21T11:40:49.508" v="467" actId="1035"/>
          <ac:spMkLst>
            <pc:docMk/>
            <pc:sldMk cId="0" sldId="480"/>
            <ac:spMk id="31" creationId="{00000000-0000-0000-0000-000000000000}"/>
          </ac:spMkLst>
        </pc:spChg>
        <pc:spChg chg="mod">
          <ac:chgData name="ِAwatef B" userId="4c3a533462edbdd8" providerId="LiveId" clId="{8294E606-16BD-4C34-94FF-0012CC1AB1E0}" dt="2024-09-21T11:40:32.992" v="457" actId="1076"/>
          <ac:spMkLst>
            <pc:docMk/>
            <pc:sldMk cId="0" sldId="480"/>
            <ac:spMk id="34" creationId="{00000000-0000-0000-0000-000000000000}"/>
          </ac:spMkLst>
        </pc:spChg>
        <pc:spChg chg="mod">
          <ac:chgData name="ِAwatef B" userId="4c3a533462edbdd8" providerId="LiveId" clId="{8294E606-16BD-4C34-94FF-0012CC1AB1E0}" dt="2024-09-21T11:40:54.689" v="468" actId="1076"/>
          <ac:spMkLst>
            <pc:docMk/>
            <pc:sldMk cId="0" sldId="480"/>
            <ac:spMk id="46" creationId="{00000000-0000-0000-0000-000000000000}"/>
          </ac:spMkLst>
        </pc:spChg>
      </pc:sldChg>
      <pc:sldChg chg="addSp delSp add del mod">
        <pc:chgData name="ِAwatef B" userId="4c3a533462edbdd8" providerId="LiveId" clId="{8294E606-16BD-4C34-94FF-0012CC1AB1E0}" dt="2024-09-21T11:27:23.058" v="139" actId="478"/>
        <pc:sldMkLst>
          <pc:docMk/>
          <pc:sldMk cId="3157535585" sldId="497"/>
        </pc:sldMkLst>
        <pc:spChg chg="add del">
          <ac:chgData name="ِAwatef B" userId="4c3a533462edbdd8" providerId="LiveId" clId="{8294E606-16BD-4C34-94FF-0012CC1AB1E0}" dt="2024-09-21T11:27:22.609" v="138" actId="478"/>
          <ac:spMkLst>
            <pc:docMk/>
            <pc:sldMk cId="3157535585" sldId="497"/>
            <ac:spMk id="43" creationId="{00000000-0000-0000-0000-000000000000}"/>
          </ac:spMkLst>
        </pc:spChg>
        <pc:picChg chg="add del">
          <ac:chgData name="ِAwatef B" userId="4c3a533462edbdd8" providerId="LiveId" clId="{8294E606-16BD-4C34-94FF-0012CC1AB1E0}" dt="2024-09-21T11:27:23.058" v="139" actId="478"/>
          <ac:picMkLst>
            <pc:docMk/>
            <pc:sldMk cId="3157535585" sldId="497"/>
            <ac:picMk id="10" creationId="{A033B866-1AE1-8723-BDBE-322231BF137F}"/>
          </ac:picMkLst>
        </pc:picChg>
      </pc:sldChg>
      <pc:sldChg chg="del">
        <pc:chgData name="ِAwatef B" userId="4c3a533462edbdd8" providerId="LiveId" clId="{8294E606-16BD-4C34-94FF-0012CC1AB1E0}" dt="2024-09-21T11:27:38.376" v="142" actId="47"/>
        <pc:sldMkLst>
          <pc:docMk/>
          <pc:sldMk cId="2584080371" sldId="499"/>
        </pc:sldMkLst>
      </pc:sldChg>
      <pc:sldChg chg="del">
        <pc:chgData name="ِAwatef B" userId="4c3a533462edbdd8" providerId="LiveId" clId="{8294E606-16BD-4C34-94FF-0012CC1AB1E0}" dt="2024-09-21T11:27:38.376" v="142" actId="47"/>
        <pc:sldMkLst>
          <pc:docMk/>
          <pc:sldMk cId="2385212197" sldId="538"/>
        </pc:sldMkLst>
      </pc:sldChg>
      <pc:sldChg chg="del">
        <pc:chgData name="ِAwatef B" userId="4c3a533462edbdd8" providerId="LiveId" clId="{8294E606-16BD-4C34-94FF-0012CC1AB1E0}" dt="2024-09-21T11:27:38.376" v="142" actId="47"/>
        <pc:sldMkLst>
          <pc:docMk/>
          <pc:sldMk cId="494588108" sldId="541"/>
        </pc:sldMkLst>
      </pc:sldChg>
      <pc:sldChg chg="del">
        <pc:chgData name="ِAwatef B" userId="4c3a533462edbdd8" providerId="LiveId" clId="{8294E606-16BD-4C34-94FF-0012CC1AB1E0}" dt="2024-09-21T11:27:38.376" v="142" actId="47"/>
        <pc:sldMkLst>
          <pc:docMk/>
          <pc:sldMk cId="743058972" sldId="545"/>
        </pc:sldMkLst>
      </pc:sldChg>
      <pc:sldChg chg="del">
        <pc:chgData name="ِAwatef B" userId="4c3a533462edbdd8" providerId="LiveId" clId="{8294E606-16BD-4C34-94FF-0012CC1AB1E0}" dt="2024-09-21T11:27:38.376" v="142" actId="47"/>
        <pc:sldMkLst>
          <pc:docMk/>
          <pc:sldMk cId="4154923090" sldId="546"/>
        </pc:sldMkLst>
      </pc:sldChg>
      <pc:sldChg chg="del">
        <pc:chgData name="ِAwatef B" userId="4c3a533462edbdd8" providerId="LiveId" clId="{8294E606-16BD-4C34-94FF-0012CC1AB1E0}" dt="2024-09-21T11:27:38.376" v="142" actId="47"/>
        <pc:sldMkLst>
          <pc:docMk/>
          <pc:sldMk cId="1798960127" sldId="548"/>
        </pc:sldMkLst>
      </pc:sldChg>
      <pc:sldChg chg="del">
        <pc:chgData name="ِAwatef B" userId="4c3a533462edbdd8" providerId="LiveId" clId="{8294E606-16BD-4C34-94FF-0012CC1AB1E0}" dt="2024-09-21T11:27:38.376" v="142" actId="47"/>
        <pc:sldMkLst>
          <pc:docMk/>
          <pc:sldMk cId="2823457177" sldId="549"/>
        </pc:sldMkLst>
      </pc:sldChg>
      <pc:sldChg chg="del">
        <pc:chgData name="ِAwatef B" userId="4c3a533462edbdd8" providerId="LiveId" clId="{8294E606-16BD-4C34-94FF-0012CC1AB1E0}" dt="2024-09-21T11:27:38.376" v="142" actId="47"/>
        <pc:sldMkLst>
          <pc:docMk/>
          <pc:sldMk cId="2895327364" sldId="551"/>
        </pc:sldMkLst>
      </pc:sldChg>
      <pc:sldChg chg="del">
        <pc:chgData name="ِAwatef B" userId="4c3a533462edbdd8" providerId="LiveId" clId="{8294E606-16BD-4C34-94FF-0012CC1AB1E0}" dt="2024-09-21T11:27:38.376" v="142" actId="47"/>
        <pc:sldMkLst>
          <pc:docMk/>
          <pc:sldMk cId="3252158936" sldId="552"/>
        </pc:sldMkLst>
      </pc:sldChg>
      <pc:sldChg chg="del">
        <pc:chgData name="ِAwatef B" userId="4c3a533462edbdd8" providerId="LiveId" clId="{8294E606-16BD-4C34-94FF-0012CC1AB1E0}" dt="2024-09-21T11:27:38.376" v="142" actId="47"/>
        <pc:sldMkLst>
          <pc:docMk/>
          <pc:sldMk cId="2218561501" sldId="553"/>
        </pc:sldMkLst>
      </pc:sldChg>
      <pc:sldChg chg="del">
        <pc:chgData name="ِAwatef B" userId="4c3a533462edbdd8" providerId="LiveId" clId="{8294E606-16BD-4C34-94FF-0012CC1AB1E0}" dt="2024-09-21T11:27:38.376" v="142" actId="47"/>
        <pc:sldMkLst>
          <pc:docMk/>
          <pc:sldMk cId="0" sldId="554"/>
        </pc:sldMkLst>
      </pc:sldChg>
      <pc:sldChg chg="del">
        <pc:chgData name="ِAwatef B" userId="4c3a533462edbdd8" providerId="LiveId" clId="{8294E606-16BD-4C34-94FF-0012CC1AB1E0}" dt="2024-09-21T11:27:38.376" v="142" actId="47"/>
        <pc:sldMkLst>
          <pc:docMk/>
          <pc:sldMk cId="3463742931" sldId="555"/>
        </pc:sldMkLst>
      </pc:sldChg>
      <pc:sldChg chg="del">
        <pc:chgData name="ِAwatef B" userId="4c3a533462edbdd8" providerId="LiveId" clId="{8294E606-16BD-4C34-94FF-0012CC1AB1E0}" dt="2024-09-21T11:27:38.376" v="142" actId="47"/>
        <pc:sldMkLst>
          <pc:docMk/>
          <pc:sldMk cId="1577747598" sldId="557"/>
        </pc:sldMkLst>
      </pc:sldChg>
      <pc:sldChg chg="del">
        <pc:chgData name="ِAwatef B" userId="4c3a533462edbdd8" providerId="LiveId" clId="{8294E606-16BD-4C34-94FF-0012CC1AB1E0}" dt="2024-09-21T11:27:38.376" v="142" actId="47"/>
        <pc:sldMkLst>
          <pc:docMk/>
          <pc:sldMk cId="4163258123" sldId="558"/>
        </pc:sldMkLst>
      </pc:sldChg>
    </pc:docChg>
  </pc:docChgLst>
  <pc:docChgLst>
    <pc:chgData name="ِAwatef B" userId="4c3a533462edbdd8" providerId="LiveId" clId="{95468149-09EE-4829-9E57-D8C1D546EB37}"/>
    <pc:docChg chg="custSel modSld">
      <pc:chgData name="ِAwatef B" userId="4c3a533462edbdd8" providerId="LiveId" clId="{95468149-09EE-4829-9E57-D8C1D546EB37}" dt="2024-10-17T10:15:33.267" v="39" actId="20577"/>
      <pc:docMkLst>
        <pc:docMk/>
      </pc:docMkLst>
      <pc:sldChg chg="delSp mod delAnim">
        <pc:chgData name="ِAwatef B" userId="4c3a533462edbdd8" providerId="LiveId" clId="{95468149-09EE-4829-9E57-D8C1D546EB37}" dt="2024-10-17T07:23:53.216" v="6" actId="478"/>
        <pc:sldMkLst>
          <pc:docMk/>
          <pc:sldMk cId="0" sldId="287"/>
        </pc:sldMkLst>
        <pc:picChg chg="del">
          <ac:chgData name="ِAwatef B" userId="4c3a533462edbdd8" providerId="LiveId" clId="{95468149-09EE-4829-9E57-D8C1D546EB37}" dt="2024-10-17T07:23:53.216" v="6" actId="478"/>
          <ac:picMkLst>
            <pc:docMk/>
            <pc:sldMk cId="0" sldId="287"/>
            <ac:picMk id="4" creationId="{ACA623E9-1448-D56D-4193-99F180EFDAD9}"/>
          </ac:picMkLst>
        </pc:picChg>
      </pc:sldChg>
      <pc:sldChg chg="delSp mod delAnim">
        <pc:chgData name="ِAwatef B" userId="4c3a533462edbdd8" providerId="LiveId" clId="{95468149-09EE-4829-9E57-D8C1D546EB37}" dt="2024-10-17T07:23:24.651" v="3" actId="478"/>
        <pc:sldMkLst>
          <pc:docMk/>
          <pc:sldMk cId="2844625956" sldId="370"/>
        </pc:sldMkLst>
        <pc:picChg chg="del">
          <ac:chgData name="ِAwatef B" userId="4c3a533462edbdd8" providerId="LiveId" clId="{95468149-09EE-4829-9E57-D8C1D546EB37}" dt="2024-10-17T07:23:24.651" v="3" actId="478"/>
          <ac:picMkLst>
            <pc:docMk/>
            <pc:sldMk cId="2844625956" sldId="370"/>
            <ac:picMk id="2" creationId="{7218D378-DBF4-1C3C-8C23-7A60A2F94658}"/>
          </ac:picMkLst>
        </pc:picChg>
      </pc:sldChg>
      <pc:sldChg chg="delSp mod delAnim">
        <pc:chgData name="ِAwatef B" userId="4c3a533462edbdd8" providerId="LiveId" clId="{95468149-09EE-4829-9E57-D8C1D546EB37}" dt="2024-10-17T07:23:37.231" v="4" actId="478"/>
        <pc:sldMkLst>
          <pc:docMk/>
          <pc:sldMk cId="1750087695" sldId="385"/>
        </pc:sldMkLst>
        <pc:picChg chg="del">
          <ac:chgData name="ِAwatef B" userId="4c3a533462edbdd8" providerId="LiveId" clId="{95468149-09EE-4829-9E57-D8C1D546EB37}" dt="2024-10-17T07:23:37.231" v="4" actId="478"/>
          <ac:picMkLst>
            <pc:docMk/>
            <pc:sldMk cId="1750087695" sldId="385"/>
            <ac:picMk id="2" creationId="{2E7E07B8-E3D1-1E38-50F9-4DADC73A4721}"/>
          </ac:picMkLst>
        </pc:picChg>
      </pc:sldChg>
      <pc:sldChg chg="delSp mod delAnim">
        <pc:chgData name="ِAwatef B" userId="4c3a533462edbdd8" providerId="LiveId" clId="{95468149-09EE-4829-9E57-D8C1D546EB37}" dt="2024-10-17T07:23:21.635" v="2" actId="478"/>
        <pc:sldMkLst>
          <pc:docMk/>
          <pc:sldMk cId="3209221492" sldId="501"/>
        </pc:sldMkLst>
        <pc:picChg chg="del">
          <ac:chgData name="ِAwatef B" userId="4c3a533462edbdd8" providerId="LiveId" clId="{95468149-09EE-4829-9E57-D8C1D546EB37}" dt="2024-10-17T07:23:21.635" v="2" actId="478"/>
          <ac:picMkLst>
            <pc:docMk/>
            <pc:sldMk cId="3209221492" sldId="501"/>
            <ac:picMk id="7" creationId="{E1FB4DA6-D2D3-5C9F-8D5B-62195C766ABD}"/>
          </ac:picMkLst>
        </pc:picChg>
        <pc:picChg chg="del">
          <ac:chgData name="ِAwatef B" userId="4c3a533462edbdd8" providerId="LiveId" clId="{95468149-09EE-4829-9E57-D8C1D546EB37}" dt="2024-10-17T07:23:21.635" v="2" actId="478"/>
          <ac:picMkLst>
            <pc:docMk/>
            <pc:sldMk cId="3209221492" sldId="501"/>
            <ac:picMk id="8" creationId="{3BB4DF66-6050-1BDB-A58E-B5949B567A5E}"/>
          </ac:picMkLst>
        </pc:picChg>
      </pc:sldChg>
      <pc:sldChg chg="delSp mod delAnim">
        <pc:chgData name="ِAwatef B" userId="4c3a533462edbdd8" providerId="LiveId" clId="{95468149-09EE-4829-9E57-D8C1D546EB37}" dt="2024-10-17T07:23:14.291" v="1" actId="478"/>
        <pc:sldMkLst>
          <pc:docMk/>
          <pc:sldMk cId="363843668" sldId="503"/>
        </pc:sldMkLst>
        <pc:picChg chg="del">
          <ac:chgData name="ِAwatef B" userId="4c3a533462edbdd8" providerId="LiveId" clId="{95468149-09EE-4829-9E57-D8C1D546EB37}" dt="2024-10-17T07:23:14.291" v="1" actId="478"/>
          <ac:picMkLst>
            <pc:docMk/>
            <pc:sldMk cId="363843668" sldId="503"/>
            <ac:picMk id="3" creationId="{8834AE2F-956F-33D0-B205-7124AD41A377}"/>
          </ac:picMkLst>
        </pc:picChg>
      </pc:sldChg>
      <pc:sldChg chg="delSp mod delAnim">
        <pc:chgData name="ِAwatef B" userId="4c3a533462edbdd8" providerId="LiveId" clId="{95468149-09EE-4829-9E57-D8C1D546EB37}" dt="2024-10-17T07:24:09.430" v="9" actId="478"/>
        <pc:sldMkLst>
          <pc:docMk/>
          <pc:sldMk cId="402852008" sldId="707"/>
        </pc:sldMkLst>
        <pc:picChg chg="del">
          <ac:chgData name="ِAwatef B" userId="4c3a533462edbdd8" providerId="LiveId" clId="{95468149-09EE-4829-9E57-D8C1D546EB37}" dt="2024-10-17T07:24:09.430" v="9" actId="478"/>
          <ac:picMkLst>
            <pc:docMk/>
            <pc:sldMk cId="402852008" sldId="707"/>
            <ac:picMk id="2" creationId="{540CF28F-62CE-1853-1C1A-59D1027C7D31}"/>
          </ac:picMkLst>
        </pc:picChg>
      </pc:sldChg>
      <pc:sldChg chg="delSp mod delAnim">
        <pc:chgData name="ِAwatef B" userId="4c3a533462edbdd8" providerId="LiveId" clId="{95468149-09EE-4829-9E57-D8C1D546EB37}" dt="2024-10-17T07:23:41.203" v="5" actId="478"/>
        <pc:sldMkLst>
          <pc:docMk/>
          <pc:sldMk cId="1482824151" sldId="709"/>
        </pc:sldMkLst>
        <pc:picChg chg="del">
          <ac:chgData name="ِAwatef B" userId="4c3a533462edbdd8" providerId="LiveId" clId="{95468149-09EE-4829-9E57-D8C1D546EB37}" dt="2024-10-17T07:23:41.203" v="5" actId="478"/>
          <ac:picMkLst>
            <pc:docMk/>
            <pc:sldMk cId="1482824151" sldId="709"/>
            <ac:picMk id="2" creationId="{89F398DD-EF77-282C-FB60-95EE0ED2585C}"/>
          </ac:picMkLst>
        </pc:picChg>
      </pc:sldChg>
      <pc:sldChg chg="delSp mod delAnim">
        <pc:chgData name="ِAwatef B" userId="4c3a533462edbdd8" providerId="LiveId" clId="{95468149-09EE-4829-9E57-D8C1D546EB37}" dt="2024-10-17T07:23:56.698" v="7" actId="478"/>
        <pc:sldMkLst>
          <pc:docMk/>
          <pc:sldMk cId="805627824" sldId="710"/>
        </pc:sldMkLst>
        <pc:picChg chg="del">
          <ac:chgData name="ِAwatef B" userId="4c3a533462edbdd8" providerId="LiveId" clId="{95468149-09EE-4829-9E57-D8C1D546EB37}" dt="2024-10-17T07:23:56.698" v="7" actId="478"/>
          <ac:picMkLst>
            <pc:docMk/>
            <pc:sldMk cId="805627824" sldId="710"/>
            <ac:picMk id="3" creationId="{916D31EB-7143-26C3-3FF4-863D2FF50F5A}"/>
          </ac:picMkLst>
        </pc:picChg>
      </pc:sldChg>
      <pc:sldChg chg="delSp mod delAnim">
        <pc:chgData name="ِAwatef B" userId="4c3a533462edbdd8" providerId="LiveId" clId="{95468149-09EE-4829-9E57-D8C1D546EB37}" dt="2024-10-17T07:24:00.521" v="8" actId="478"/>
        <pc:sldMkLst>
          <pc:docMk/>
          <pc:sldMk cId="1827993131" sldId="711"/>
        </pc:sldMkLst>
        <pc:picChg chg="del">
          <ac:chgData name="ِAwatef B" userId="4c3a533462edbdd8" providerId="LiveId" clId="{95468149-09EE-4829-9E57-D8C1D546EB37}" dt="2024-10-17T07:24:00.521" v="8" actId="478"/>
          <ac:picMkLst>
            <pc:docMk/>
            <pc:sldMk cId="1827993131" sldId="711"/>
            <ac:picMk id="3" creationId="{75A3635C-9BFD-DA6E-C1B9-CB14CED55199}"/>
          </ac:picMkLst>
        </pc:picChg>
      </pc:sldChg>
      <pc:sldChg chg="delSp mod delAnim">
        <pc:chgData name="ِAwatef B" userId="4c3a533462edbdd8" providerId="LiveId" clId="{95468149-09EE-4829-9E57-D8C1D546EB37}" dt="2024-10-17T07:24:28.754" v="14" actId="478"/>
        <pc:sldMkLst>
          <pc:docMk/>
          <pc:sldMk cId="3376591055" sldId="712"/>
        </pc:sldMkLst>
        <pc:picChg chg="del">
          <ac:chgData name="ِAwatef B" userId="4c3a533462edbdd8" providerId="LiveId" clId="{95468149-09EE-4829-9E57-D8C1D546EB37}" dt="2024-10-17T07:24:28.754" v="14" actId="478"/>
          <ac:picMkLst>
            <pc:docMk/>
            <pc:sldMk cId="3376591055" sldId="712"/>
            <ac:picMk id="2" creationId="{8A9A47CF-E619-12C6-9894-2FFCE9144A3A}"/>
          </ac:picMkLst>
        </pc:picChg>
      </pc:sldChg>
      <pc:sldChg chg="delSp mod delAnim">
        <pc:chgData name="ِAwatef B" userId="4c3a533462edbdd8" providerId="LiveId" clId="{95468149-09EE-4829-9E57-D8C1D546EB37}" dt="2024-10-17T07:24:32.274" v="15" actId="478"/>
        <pc:sldMkLst>
          <pc:docMk/>
          <pc:sldMk cId="4186429455" sldId="713"/>
        </pc:sldMkLst>
        <pc:picChg chg="del">
          <ac:chgData name="ِAwatef B" userId="4c3a533462edbdd8" providerId="LiveId" clId="{95468149-09EE-4829-9E57-D8C1D546EB37}" dt="2024-10-17T07:24:32.274" v="15" actId="478"/>
          <ac:picMkLst>
            <pc:docMk/>
            <pc:sldMk cId="4186429455" sldId="713"/>
            <ac:picMk id="2" creationId="{AD635707-BF75-90E1-7001-63FBF9A5827A}"/>
          </ac:picMkLst>
        </pc:picChg>
      </pc:sldChg>
      <pc:sldChg chg="delSp mod delAnim">
        <pc:chgData name="ِAwatef B" userId="4c3a533462edbdd8" providerId="LiveId" clId="{95468149-09EE-4829-9E57-D8C1D546EB37}" dt="2024-10-17T07:24:36.665" v="16" actId="478"/>
        <pc:sldMkLst>
          <pc:docMk/>
          <pc:sldMk cId="1478394480" sldId="714"/>
        </pc:sldMkLst>
        <pc:picChg chg="del">
          <ac:chgData name="ِAwatef B" userId="4c3a533462edbdd8" providerId="LiveId" clId="{95468149-09EE-4829-9E57-D8C1D546EB37}" dt="2024-10-17T07:24:36.665" v="16" actId="478"/>
          <ac:picMkLst>
            <pc:docMk/>
            <pc:sldMk cId="1478394480" sldId="714"/>
            <ac:picMk id="2" creationId="{6CAB4E51-0D90-A260-4C9B-61C72EAA6D5B}"/>
          </ac:picMkLst>
        </pc:picChg>
      </pc:sldChg>
      <pc:sldChg chg="delSp mod delAnim">
        <pc:chgData name="ِAwatef B" userId="4c3a533462edbdd8" providerId="LiveId" clId="{95468149-09EE-4829-9E57-D8C1D546EB37}" dt="2024-10-17T07:24:45.913" v="17" actId="478"/>
        <pc:sldMkLst>
          <pc:docMk/>
          <pc:sldMk cId="1115272640" sldId="715"/>
        </pc:sldMkLst>
        <pc:picChg chg="del">
          <ac:chgData name="ِAwatef B" userId="4c3a533462edbdd8" providerId="LiveId" clId="{95468149-09EE-4829-9E57-D8C1D546EB37}" dt="2024-10-17T07:24:45.913" v="17" actId="478"/>
          <ac:picMkLst>
            <pc:docMk/>
            <pc:sldMk cId="1115272640" sldId="715"/>
            <ac:picMk id="2" creationId="{D9A5E9B4-1B5C-ABC5-2B23-1D1EAFE4F19D}"/>
          </ac:picMkLst>
        </pc:picChg>
      </pc:sldChg>
      <pc:sldChg chg="delSp mod delAnim">
        <pc:chgData name="ِAwatef B" userId="4c3a533462edbdd8" providerId="LiveId" clId="{95468149-09EE-4829-9E57-D8C1D546EB37}" dt="2024-10-17T07:24:51.012" v="18" actId="478"/>
        <pc:sldMkLst>
          <pc:docMk/>
          <pc:sldMk cId="2315950893" sldId="716"/>
        </pc:sldMkLst>
        <pc:picChg chg="del">
          <ac:chgData name="ِAwatef B" userId="4c3a533462edbdd8" providerId="LiveId" clId="{95468149-09EE-4829-9E57-D8C1D546EB37}" dt="2024-10-17T07:24:51.012" v="18" actId="478"/>
          <ac:picMkLst>
            <pc:docMk/>
            <pc:sldMk cId="2315950893" sldId="716"/>
            <ac:picMk id="2" creationId="{B5F91556-15BA-478B-B642-304F55E8B81E}"/>
          </ac:picMkLst>
        </pc:picChg>
      </pc:sldChg>
      <pc:sldChg chg="delSp mod delAnim">
        <pc:chgData name="ِAwatef B" userId="4c3a533462edbdd8" providerId="LiveId" clId="{95468149-09EE-4829-9E57-D8C1D546EB37}" dt="2024-10-17T07:24:54.473" v="19" actId="478"/>
        <pc:sldMkLst>
          <pc:docMk/>
          <pc:sldMk cId="490603143" sldId="717"/>
        </pc:sldMkLst>
        <pc:picChg chg="del">
          <ac:chgData name="ِAwatef B" userId="4c3a533462edbdd8" providerId="LiveId" clId="{95468149-09EE-4829-9E57-D8C1D546EB37}" dt="2024-10-17T07:24:54.473" v="19" actId="478"/>
          <ac:picMkLst>
            <pc:docMk/>
            <pc:sldMk cId="490603143" sldId="717"/>
            <ac:picMk id="2" creationId="{9A96CDA6-A3F4-203C-AA05-7CE18013EA0D}"/>
          </ac:picMkLst>
        </pc:picChg>
      </pc:sldChg>
      <pc:sldChg chg="delSp mod delAnim">
        <pc:chgData name="ِAwatef B" userId="4c3a533462edbdd8" providerId="LiveId" clId="{95468149-09EE-4829-9E57-D8C1D546EB37}" dt="2024-10-17T07:24:58.206" v="20" actId="478"/>
        <pc:sldMkLst>
          <pc:docMk/>
          <pc:sldMk cId="259992988" sldId="718"/>
        </pc:sldMkLst>
        <pc:picChg chg="del">
          <ac:chgData name="ِAwatef B" userId="4c3a533462edbdd8" providerId="LiveId" clId="{95468149-09EE-4829-9E57-D8C1D546EB37}" dt="2024-10-17T07:24:58.206" v="20" actId="478"/>
          <ac:picMkLst>
            <pc:docMk/>
            <pc:sldMk cId="259992988" sldId="718"/>
            <ac:picMk id="2" creationId="{74590D0A-3F83-B12A-18FF-C2CF9DD1C938}"/>
          </ac:picMkLst>
        </pc:picChg>
      </pc:sldChg>
      <pc:sldChg chg="delSp mod delAnim">
        <pc:chgData name="ِAwatef B" userId="4c3a533462edbdd8" providerId="LiveId" clId="{95468149-09EE-4829-9E57-D8C1D546EB37}" dt="2024-10-17T07:25:01.660" v="21" actId="478"/>
        <pc:sldMkLst>
          <pc:docMk/>
          <pc:sldMk cId="1979823706" sldId="719"/>
        </pc:sldMkLst>
        <pc:picChg chg="del">
          <ac:chgData name="ِAwatef B" userId="4c3a533462edbdd8" providerId="LiveId" clId="{95468149-09EE-4829-9E57-D8C1D546EB37}" dt="2024-10-17T07:25:01.660" v="21" actId="478"/>
          <ac:picMkLst>
            <pc:docMk/>
            <pc:sldMk cId="1979823706" sldId="719"/>
            <ac:picMk id="2" creationId="{B3EFD9BD-5E93-B5FE-2069-D77C9A1F77B2}"/>
          </ac:picMkLst>
        </pc:picChg>
      </pc:sldChg>
      <pc:sldChg chg="delSp mod delAnim">
        <pc:chgData name="ِAwatef B" userId="4c3a533462edbdd8" providerId="LiveId" clId="{95468149-09EE-4829-9E57-D8C1D546EB37}" dt="2024-10-17T07:25:15.352" v="23" actId="478"/>
        <pc:sldMkLst>
          <pc:docMk/>
          <pc:sldMk cId="3304153114" sldId="720"/>
        </pc:sldMkLst>
        <pc:picChg chg="del">
          <ac:chgData name="ِAwatef B" userId="4c3a533462edbdd8" providerId="LiveId" clId="{95468149-09EE-4829-9E57-D8C1D546EB37}" dt="2024-10-17T07:25:15.352" v="23" actId="478"/>
          <ac:picMkLst>
            <pc:docMk/>
            <pc:sldMk cId="3304153114" sldId="720"/>
            <ac:picMk id="2" creationId="{7DD9664F-F44F-7DAA-87DD-B9661E5DB4FE}"/>
          </ac:picMkLst>
        </pc:picChg>
      </pc:sldChg>
      <pc:sldChg chg="delSp mod delAnim">
        <pc:chgData name="ِAwatef B" userId="4c3a533462edbdd8" providerId="LiveId" clId="{95468149-09EE-4829-9E57-D8C1D546EB37}" dt="2024-10-17T07:25:05.087" v="22" actId="478"/>
        <pc:sldMkLst>
          <pc:docMk/>
          <pc:sldMk cId="984268417" sldId="721"/>
        </pc:sldMkLst>
        <pc:picChg chg="del">
          <ac:chgData name="ِAwatef B" userId="4c3a533462edbdd8" providerId="LiveId" clId="{95468149-09EE-4829-9E57-D8C1D546EB37}" dt="2024-10-17T07:25:05.087" v="22" actId="478"/>
          <ac:picMkLst>
            <pc:docMk/>
            <pc:sldMk cId="984268417" sldId="721"/>
            <ac:picMk id="2" creationId="{0D44D565-5F53-24E9-B5C3-D71CF247571C}"/>
          </ac:picMkLst>
        </pc:picChg>
      </pc:sldChg>
      <pc:sldChg chg="delSp mod delAnim">
        <pc:chgData name="ِAwatef B" userId="4c3a533462edbdd8" providerId="LiveId" clId="{95468149-09EE-4829-9E57-D8C1D546EB37}" dt="2024-10-17T07:25:18.803" v="24" actId="478"/>
        <pc:sldMkLst>
          <pc:docMk/>
          <pc:sldMk cId="3625328874" sldId="722"/>
        </pc:sldMkLst>
        <pc:picChg chg="del">
          <ac:chgData name="ِAwatef B" userId="4c3a533462edbdd8" providerId="LiveId" clId="{95468149-09EE-4829-9E57-D8C1D546EB37}" dt="2024-10-17T07:25:18.803" v="24" actId="478"/>
          <ac:picMkLst>
            <pc:docMk/>
            <pc:sldMk cId="3625328874" sldId="722"/>
            <ac:picMk id="2" creationId="{3FBBD15C-FCDB-8969-3B2C-4D802F18372C}"/>
          </ac:picMkLst>
        </pc:picChg>
      </pc:sldChg>
      <pc:sldChg chg="delSp mod delAnim">
        <pc:chgData name="ِAwatef B" userId="4c3a533462edbdd8" providerId="LiveId" clId="{95468149-09EE-4829-9E57-D8C1D546EB37}" dt="2024-10-17T07:25:22.233" v="25" actId="478"/>
        <pc:sldMkLst>
          <pc:docMk/>
          <pc:sldMk cId="3891186528" sldId="723"/>
        </pc:sldMkLst>
        <pc:picChg chg="del">
          <ac:chgData name="ِAwatef B" userId="4c3a533462edbdd8" providerId="LiveId" clId="{95468149-09EE-4829-9E57-D8C1D546EB37}" dt="2024-10-17T07:25:22.233" v="25" actId="478"/>
          <ac:picMkLst>
            <pc:docMk/>
            <pc:sldMk cId="3891186528" sldId="723"/>
            <ac:picMk id="7" creationId="{BB0A2DB5-E8E2-EE81-10C9-AC0032E89923}"/>
          </ac:picMkLst>
        </pc:picChg>
      </pc:sldChg>
      <pc:sldChg chg="delSp mod delAnim">
        <pc:chgData name="ِAwatef B" userId="4c3a533462edbdd8" providerId="LiveId" clId="{95468149-09EE-4829-9E57-D8C1D546EB37}" dt="2024-10-17T07:25:25.721" v="26" actId="478"/>
        <pc:sldMkLst>
          <pc:docMk/>
          <pc:sldMk cId="1710546588" sldId="724"/>
        </pc:sldMkLst>
        <pc:picChg chg="del">
          <ac:chgData name="ِAwatef B" userId="4c3a533462edbdd8" providerId="LiveId" clId="{95468149-09EE-4829-9E57-D8C1D546EB37}" dt="2024-10-17T07:25:25.721" v="26" actId="478"/>
          <ac:picMkLst>
            <pc:docMk/>
            <pc:sldMk cId="1710546588" sldId="724"/>
            <ac:picMk id="2" creationId="{E978B928-019E-8265-3126-EABD3A634CE5}"/>
          </ac:picMkLst>
        </pc:picChg>
      </pc:sldChg>
      <pc:sldChg chg="delSp mod delAnim">
        <pc:chgData name="ِAwatef B" userId="4c3a533462edbdd8" providerId="LiveId" clId="{95468149-09EE-4829-9E57-D8C1D546EB37}" dt="2024-10-17T07:25:29.741" v="27" actId="478"/>
        <pc:sldMkLst>
          <pc:docMk/>
          <pc:sldMk cId="3213568470" sldId="725"/>
        </pc:sldMkLst>
        <pc:picChg chg="del">
          <ac:chgData name="ِAwatef B" userId="4c3a533462edbdd8" providerId="LiveId" clId="{95468149-09EE-4829-9E57-D8C1D546EB37}" dt="2024-10-17T07:25:29.741" v="27" actId="478"/>
          <ac:picMkLst>
            <pc:docMk/>
            <pc:sldMk cId="3213568470" sldId="725"/>
            <ac:picMk id="2" creationId="{A1556949-3469-329A-C636-221C77788C96}"/>
          </ac:picMkLst>
        </pc:picChg>
      </pc:sldChg>
      <pc:sldChg chg="delSp mod delAnim">
        <pc:chgData name="ِAwatef B" userId="4c3a533462edbdd8" providerId="LiveId" clId="{95468149-09EE-4829-9E57-D8C1D546EB37}" dt="2024-10-17T07:25:37.326" v="28" actId="478"/>
        <pc:sldMkLst>
          <pc:docMk/>
          <pc:sldMk cId="3296478262" sldId="726"/>
        </pc:sldMkLst>
        <pc:picChg chg="del">
          <ac:chgData name="ِAwatef B" userId="4c3a533462edbdd8" providerId="LiveId" clId="{95468149-09EE-4829-9E57-D8C1D546EB37}" dt="2024-10-17T07:25:37.326" v="28" actId="478"/>
          <ac:picMkLst>
            <pc:docMk/>
            <pc:sldMk cId="3296478262" sldId="726"/>
            <ac:picMk id="2" creationId="{F3CEA26B-7977-F6E1-037C-7CD2594AB92E}"/>
          </ac:picMkLst>
        </pc:picChg>
        <pc:picChg chg="del">
          <ac:chgData name="ِAwatef B" userId="4c3a533462edbdd8" providerId="LiveId" clId="{95468149-09EE-4829-9E57-D8C1D546EB37}" dt="2024-10-17T07:25:37.326" v="28" actId="478"/>
          <ac:picMkLst>
            <pc:docMk/>
            <pc:sldMk cId="3296478262" sldId="726"/>
            <ac:picMk id="4" creationId="{1C174DEF-6F13-FDCE-9FE4-1D77579438FB}"/>
          </ac:picMkLst>
        </pc:picChg>
      </pc:sldChg>
      <pc:sldChg chg="delSp mod delAnim">
        <pc:chgData name="ِAwatef B" userId="4c3a533462edbdd8" providerId="LiveId" clId="{95468149-09EE-4829-9E57-D8C1D546EB37}" dt="2024-10-17T07:25:45.606" v="29" actId="478"/>
        <pc:sldMkLst>
          <pc:docMk/>
          <pc:sldMk cId="3273481303" sldId="727"/>
        </pc:sldMkLst>
        <pc:picChg chg="del">
          <ac:chgData name="ِAwatef B" userId="4c3a533462edbdd8" providerId="LiveId" clId="{95468149-09EE-4829-9E57-D8C1D546EB37}" dt="2024-10-17T07:25:45.606" v="29" actId="478"/>
          <ac:picMkLst>
            <pc:docMk/>
            <pc:sldMk cId="3273481303" sldId="727"/>
            <ac:picMk id="2" creationId="{6B79BB96-DC08-175A-D523-FC39CAAD7059}"/>
          </ac:picMkLst>
        </pc:picChg>
      </pc:sldChg>
      <pc:sldChg chg="delSp mod delAnim">
        <pc:chgData name="ِAwatef B" userId="4c3a533462edbdd8" providerId="LiveId" clId="{95468149-09EE-4829-9E57-D8C1D546EB37}" dt="2024-10-17T07:25:49.880" v="30" actId="478"/>
        <pc:sldMkLst>
          <pc:docMk/>
          <pc:sldMk cId="209951817" sldId="728"/>
        </pc:sldMkLst>
        <pc:picChg chg="del">
          <ac:chgData name="ِAwatef B" userId="4c3a533462edbdd8" providerId="LiveId" clId="{95468149-09EE-4829-9E57-D8C1D546EB37}" dt="2024-10-17T07:25:49.880" v="30" actId="478"/>
          <ac:picMkLst>
            <pc:docMk/>
            <pc:sldMk cId="209951817" sldId="728"/>
            <ac:picMk id="2" creationId="{BE668B16-B5AA-6DFA-6232-1AD8D86D3CB9}"/>
          </ac:picMkLst>
        </pc:picChg>
      </pc:sldChg>
      <pc:sldChg chg="delSp mod delAnim">
        <pc:chgData name="ِAwatef B" userId="4c3a533462edbdd8" providerId="LiveId" clId="{95468149-09EE-4829-9E57-D8C1D546EB37}" dt="2024-10-17T07:25:53.239" v="31" actId="478"/>
        <pc:sldMkLst>
          <pc:docMk/>
          <pc:sldMk cId="2962839634" sldId="729"/>
        </pc:sldMkLst>
        <pc:picChg chg="del">
          <ac:chgData name="ِAwatef B" userId="4c3a533462edbdd8" providerId="LiveId" clId="{95468149-09EE-4829-9E57-D8C1D546EB37}" dt="2024-10-17T07:25:53.239" v="31" actId="478"/>
          <ac:picMkLst>
            <pc:docMk/>
            <pc:sldMk cId="2962839634" sldId="729"/>
            <ac:picMk id="2" creationId="{E05CE6F2-641B-FCB6-CE4D-760D887C7AA9}"/>
          </ac:picMkLst>
        </pc:picChg>
      </pc:sldChg>
      <pc:sldChg chg="delSp mod delAnim">
        <pc:chgData name="ِAwatef B" userId="4c3a533462edbdd8" providerId="LiveId" clId="{95468149-09EE-4829-9E57-D8C1D546EB37}" dt="2024-10-17T07:25:56.880" v="32" actId="478"/>
        <pc:sldMkLst>
          <pc:docMk/>
          <pc:sldMk cId="2549482472" sldId="730"/>
        </pc:sldMkLst>
        <pc:picChg chg="del">
          <ac:chgData name="ِAwatef B" userId="4c3a533462edbdd8" providerId="LiveId" clId="{95468149-09EE-4829-9E57-D8C1D546EB37}" dt="2024-10-17T07:25:56.880" v="32" actId="478"/>
          <ac:picMkLst>
            <pc:docMk/>
            <pc:sldMk cId="2549482472" sldId="730"/>
            <ac:picMk id="2" creationId="{27F0B45B-AD3C-BE69-697A-2974E09A32F4}"/>
          </ac:picMkLst>
        </pc:picChg>
      </pc:sldChg>
      <pc:sldChg chg="delSp mod delAnim">
        <pc:chgData name="ِAwatef B" userId="4c3a533462edbdd8" providerId="LiveId" clId="{95468149-09EE-4829-9E57-D8C1D546EB37}" dt="2024-10-17T07:26:04.975" v="34" actId="478"/>
        <pc:sldMkLst>
          <pc:docMk/>
          <pc:sldMk cId="1634341809" sldId="731"/>
        </pc:sldMkLst>
        <pc:picChg chg="del">
          <ac:chgData name="ِAwatef B" userId="4c3a533462edbdd8" providerId="LiveId" clId="{95468149-09EE-4829-9E57-D8C1D546EB37}" dt="2024-10-17T07:26:04.975" v="34" actId="478"/>
          <ac:picMkLst>
            <pc:docMk/>
            <pc:sldMk cId="1634341809" sldId="731"/>
            <ac:picMk id="2" creationId="{2B449BD1-C37E-2867-3CBD-13C3F7AE9D67}"/>
          </ac:picMkLst>
        </pc:picChg>
      </pc:sldChg>
      <pc:sldChg chg="delSp mod delAnim">
        <pc:chgData name="ِAwatef B" userId="4c3a533462edbdd8" providerId="LiveId" clId="{95468149-09EE-4829-9E57-D8C1D546EB37}" dt="2024-10-17T07:24:24.409" v="13" actId="478"/>
        <pc:sldMkLst>
          <pc:docMk/>
          <pc:sldMk cId="32565028" sldId="732"/>
        </pc:sldMkLst>
        <pc:picChg chg="del">
          <ac:chgData name="ِAwatef B" userId="4c3a533462edbdd8" providerId="LiveId" clId="{95468149-09EE-4829-9E57-D8C1D546EB37}" dt="2024-10-17T07:24:24.409" v="13" actId="478"/>
          <ac:picMkLst>
            <pc:docMk/>
            <pc:sldMk cId="32565028" sldId="732"/>
            <ac:picMk id="2" creationId="{F733F797-D915-D400-E3DF-0DAD4903C6D0}"/>
          </ac:picMkLst>
        </pc:picChg>
      </pc:sldChg>
      <pc:sldChg chg="delSp mod delAnim">
        <pc:chgData name="ِAwatef B" userId="4c3a533462edbdd8" providerId="LiveId" clId="{95468149-09EE-4829-9E57-D8C1D546EB37}" dt="2024-10-17T07:24:12.669" v="10" actId="478"/>
        <pc:sldMkLst>
          <pc:docMk/>
          <pc:sldMk cId="2595755576" sldId="733"/>
        </pc:sldMkLst>
        <pc:picChg chg="del">
          <ac:chgData name="ِAwatef B" userId="4c3a533462edbdd8" providerId="LiveId" clId="{95468149-09EE-4829-9E57-D8C1D546EB37}" dt="2024-10-17T07:24:12.669" v="10" actId="478"/>
          <ac:picMkLst>
            <pc:docMk/>
            <pc:sldMk cId="2595755576" sldId="733"/>
            <ac:picMk id="2" creationId="{1EA4D839-1F7B-10F8-2AC6-6DC5C0410B32}"/>
          </ac:picMkLst>
        </pc:picChg>
      </pc:sldChg>
      <pc:sldChg chg="delSp mod delAnim">
        <pc:chgData name="ِAwatef B" userId="4c3a533462edbdd8" providerId="LiveId" clId="{95468149-09EE-4829-9E57-D8C1D546EB37}" dt="2024-10-17T07:24:16.191" v="11" actId="478"/>
        <pc:sldMkLst>
          <pc:docMk/>
          <pc:sldMk cId="4183053502" sldId="734"/>
        </pc:sldMkLst>
        <pc:picChg chg="del">
          <ac:chgData name="ِAwatef B" userId="4c3a533462edbdd8" providerId="LiveId" clId="{95468149-09EE-4829-9E57-D8C1D546EB37}" dt="2024-10-17T07:24:16.191" v="11" actId="478"/>
          <ac:picMkLst>
            <pc:docMk/>
            <pc:sldMk cId="4183053502" sldId="734"/>
            <ac:picMk id="7" creationId="{EC513C32-DA0E-BC1C-4F6C-78A19BF32061}"/>
          </ac:picMkLst>
        </pc:picChg>
      </pc:sldChg>
      <pc:sldChg chg="delSp mod delAnim">
        <pc:chgData name="ِAwatef B" userId="4c3a533462edbdd8" providerId="LiveId" clId="{95468149-09EE-4829-9E57-D8C1D546EB37}" dt="2024-10-17T07:24:19.849" v="12" actId="478"/>
        <pc:sldMkLst>
          <pc:docMk/>
          <pc:sldMk cId="766680039" sldId="735"/>
        </pc:sldMkLst>
        <pc:picChg chg="del">
          <ac:chgData name="ِAwatef B" userId="4c3a533462edbdd8" providerId="LiveId" clId="{95468149-09EE-4829-9E57-D8C1D546EB37}" dt="2024-10-17T07:24:19.849" v="12" actId="478"/>
          <ac:picMkLst>
            <pc:docMk/>
            <pc:sldMk cId="766680039" sldId="735"/>
            <ac:picMk id="7" creationId="{B537F191-207D-1C54-A15D-A7BD43BAFE88}"/>
          </ac:picMkLst>
        </pc:picChg>
      </pc:sldChg>
      <pc:sldChg chg="delSp mod delAnim">
        <pc:chgData name="ِAwatef B" userId="4c3a533462edbdd8" providerId="LiveId" clId="{95468149-09EE-4829-9E57-D8C1D546EB37}" dt="2024-10-17T07:26:01.071" v="33" actId="478"/>
        <pc:sldMkLst>
          <pc:docMk/>
          <pc:sldMk cId="1068271824" sldId="736"/>
        </pc:sldMkLst>
        <pc:picChg chg="del">
          <ac:chgData name="ِAwatef B" userId="4c3a533462edbdd8" providerId="LiveId" clId="{95468149-09EE-4829-9E57-D8C1D546EB37}" dt="2024-10-17T07:26:01.071" v="33" actId="478"/>
          <ac:picMkLst>
            <pc:docMk/>
            <pc:sldMk cId="1068271824" sldId="736"/>
            <ac:picMk id="2" creationId="{965986A1-2F10-43CA-D3E6-D16ED5135496}"/>
          </ac:picMkLst>
        </pc:picChg>
      </pc:sldChg>
      <pc:sldChg chg="delSp mod delAnim">
        <pc:chgData name="ِAwatef B" userId="4c3a533462edbdd8" providerId="LiveId" clId="{95468149-09EE-4829-9E57-D8C1D546EB37}" dt="2024-10-17T07:26:08.564" v="35" actId="478"/>
        <pc:sldMkLst>
          <pc:docMk/>
          <pc:sldMk cId="4262555897" sldId="737"/>
        </pc:sldMkLst>
        <pc:picChg chg="del">
          <ac:chgData name="ِAwatef B" userId="4c3a533462edbdd8" providerId="LiveId" clId="{95468149-09EE-4829-9E57-D8C1D546EB37}" dt="2024-10-17T07:26:08.564" v="35" actId="478"/>
          <ac:picMkLst>
            <pc:docMk/>
            <pc:sldMk cId="4262555897" sldId="737"/>
            <ac:picMk id="2" creationId="{5F6D684E-F788-47F6-8B22-35AA22558E64}"/>
          </ac:picMkLst>
        </pc:picChg>
      </pc:sldChg>
      <pc:sldChg chg="delSp mod delAnim">
        <pc:chgData name="ِAwatef B" userId="4c3a533462edbdd8" providerId="LiveId" clId="{95468149-09EE-4829-9E57-D8C1D546EB37}" dt="2024-10-17T07:26:15.487" v="36" actId="478"/>
        <pc:sldMkLst>
          <pc:docMk/>
          <pc:sldMk cId="2123112818" sldId="738"/>
        </pc:sldMkLst>
        <pc:picChg chg="del">
          <ac:chgData name="ِAwatef B" userId="4c3a533462edbdd8" providerId="LiveId" clId="{95468149-09EE-4829-9E57-D8C1D546EB37}" dt="2024-10-17T07:26:15.487" v="36" actId="478"/>
          <ac:picMkLst>
            <pc:docMk/>
            <pc:sldMk cId="2123112818" sldId="738"/>
            <ac:picMk id="2" creationId="{F0596504-3F9A-89A8-C0C2-CB827DC05131}"/>
          </ac:picMkLst>
        </pc:picChg>
      </pc:sldChg>
      <pc:sldChg chg="delSp mod delAnim">
        <pc:chgData name="ِAwatef B" userId="4c3a533462edbdd8" providerId="LiveId" clId="{95468149-09EE-4829-9E57-D8C1D546EB37}" dt="2024-10-17T07:26:19.101" v="37" actId="478"/>
        <pc:sldMkLst>
          <pc:docMk/>
          <pc:sldMk cId="949462636" sldId="739"/>
        </pc:sldMkLst>
        <pc:picChg chg="del">
          <ac:chgData name="ِAwatef B" userId="4c3a533462edbdd8" providerId="LiveId" clId="{95468149-09EE-4829-9E57-D8C1D546EB37}" dt="2024-10-17T07:26:19.101" v="37" actId="478"/>
          <ac:picMkLst>
            <pc:docMk/>
            <pc:sldMk cId="949462636" sldId="739"/>
            <ac:picMk id="2" creationId="{25D32EB9-E8C6-74BB-7A0A-5FF87F72F914}"/>
          </ac:picMkLst>
        </pc:picChg>
      </pc:sldChg>
      <pc:sldChg chg="delSp mod delAnim">
        <pc:chgData name="ِAwatef B" userId="4c3a533462edbdd8" providerId="LiveId" clId="{95468149-09EE-4829-9E57-D8C1D546EB37}" dt="2024-10-17T07:26:24.470" v="38" actId="478"/>
        <pc:sldMkLst>
          <pc:docMk/>
          <pc:sldMk cId="1511833352" sldId="741"/>
        </pc:sldMkLst>
        <pc:picChg chg="del">
          <ac:chgData name="ِAwatef B" userId="4c3a533462edbdd8" providerId="LiveId" clId="{95468149-09EE-4829-9E57-D8C1D546EB37}" dt="2024-10-17T07:26:24.470" v="38" actId="478"/>
          <ac:picMkLst>
            <pc:docMk/>
            <pc:sldMk cId="1511833352" sldId="741"/>
            <ac:picMk id="2" creationId="{C7757E82-1F50-0D77-7B27-D4E43116A326}"/>
          </ac:picMkLst>
        </pc:picChg>
      </pc:sldChg>
    </pc:docChg>
  </pc:docChgLst>
  <pc:docChgLst>
    <pc:chgData name="ِAwatef B" userId="4c3a533462edbdd8" providerId="LiveId" clId="{48AB9072-DCB3-4F1C-B413-DCDCA672818A}"/>
    <pc:docChg chg="undo custSel addSld delSld modSld sldOrd modSection">
      <pc:chgData name="ِAwatef B" userId="4c3a533462edbdd8" providerId="LiveId" clId="{48AB9072-DCB3-4F1C-B413-DCDCA672818A}" dt="2024-09-24T19:25:50.751" v="143" actId="20577"/>
      <pc:docMkLst>
        <pc:docMk/>
      </pc:docMkLst>
      <pc:sldChg chg="modAnim">
        <pc:chgData name="ِAwatef B" userId="4c3a533462edbdd8" providerId="LiveId" clId="{48AB9072-DCB3-4F1C-B413-DCDCA672818A}" dt="2024-09-24T19:21:54.125" v="124"/>
        <pc:sldMkLst>
          <pc:docMk/>
          <pc:sldMk cId="0" sldId="349"/>
        </pc:sldMkLst>
      </pc:sldChg>
      <pc:sldChg chg="modSp mod modAnim">
        <pc:chgData name="ِAwatef B" userId="4c3a533462edbdd8" providerId="LiveId" clId="{48AB9072-DCB3-4F1C-B413-DCDCA672818A}" dt="2024-09-24T18:53:40.022" v="26"/>
        <pc:sldMkLst>
          <pc:docMk/>
          <pc:sldMk cId="1607961907" sldId="352"/>
        </pc:sldMkLst>
        <pc:graphicFrameChg chg="mod modGraphic">
          <ac:chgData name="ِAwatef B" userId="4c3a533462edbdd8" providerId="LiveId" clId="{48AB9072-DCB3-4F1C-B413-DCDCA672818A}" dt="2024-09-24T18:52:53.716" v="25" actId="122"/>
          <ac:graphicFrameMkLst>
            <pc:docMk/>
            <pc:sldMk cId="1607961907" sldId="352"/>
            <ac:graphicFrameMk id="5" creationId="{29B58EF9-2AFF-D0E0-B7A4-F1A206D860E8}"/>
          </ac:graphicFrameMkLst>
        </pc:graphicFrameChg>
      </pc:sldChg>
      <pc:sldChg chg="modSp mod modAnim">
        <pc:chgData name="ِAwatef B" userId="4c3a533462edbdd8" providerId="LiveId" clId="{48AB9072-DCB3-4F1C-B413-DCDCA672818A}" dt="2024-09-24T18:48:31.660" v="8"/>
        <pc:sldMkLst>
          <pc:docMk/>
          <pc:sldMk cId="1031071746" sldId="353"/>
        </pc:sldMkLst>
        <pc:graphicFrameChg chg="modGraphic">
          <ac:chgData name="ِAwatef B" userId="4c3a533462edbdd8" providerId="LiveId" clId="{48AB9072-DCB3-4F1C-B413-DCDCA672818A}" dt="2024-09-24T18:48:12.942" v="7" actId="20577"/>
          <ac:graphicFrameMkLst>
            <pc:docMk/>
            <pc:sldMk cId="1031071746" sldId="353"/>
            <ac:graphicFrameMk id="5" creationId="{AD4536DA-7494-2BDC-05FE-2CCA60665EB4}"/>
          </ac:graphicFrameMkLst>
        </pc:graphicFrameChg>
      </pc:sldChg>
      <pc:sldChg chg="delSp modSp mod delAnim modAnim">
        <pc:chgData name="ِAwatef B" userId="4c3a533462edbdd8" providerId="LiveId" clId="{48AB9072-DCB3-4F1C-B413-DCDCA672818A}" dt="2024-09-24T18:46:08.853" v="5"/>
        <pc:sldMkLst>
          <pc:docMk/>
          <pc:sldMk cId="3146013342" sldId="354"/>
        </pc:sldMkLst>
        <pc:picChg chg="mod">
          <ac:chgData name="ِAwatef B" userId="4c3a533462edbdd8" providerId="LiveId" clId="{48AB9072-DCB3-4F1C-B413-DCDCA672818A}" dt="2024-09-24T18:46:05.394" v="4" actId="1076"/>
          <ac:picMkLst>
            <pc:docMk/>
            <pc:sldMk cId="3146013342" sldId="354"/>
            <ac:picMk id="2" creationId="{0768CB7F-CED6-2537-2131-3E4145E81F5A}"/>
          </ac:picMkLst>
        </pc:picChg>
        <pc:picChg chg="del">
          <ac:chgData name="ِAwatef B" userId="4c3a533462edbdd8" providerId="LiveId" clId="{48AB9072-DCB3-4F1C-B413-DCDCA672818A}" dt="2024-09-24T18:44:44.675" v="3" actId="478"/>
          <ac:picMkLst>
            <pc:docMk/>
            <pc:sldMk cId="3146013342" sldId="354"/>
            <ac:picMk id="6" creationId="{461B4C0B-755D-AE22-9370-70F1BBB106CE}"/>
          </ac:picMkLst>
        </pc:picChg>
      </pc:sldChg>
      <pc:sldChg chg="modAnim">
        <pc:chgData name="ِAwatef B" userId="4c3a533462edbdd8" providerId="LiveId" clId="{48AB9072-DCB3-4F1C-B413-DCDCA672818A}" dt="2024-09-24T18:52:15.537" v="9"/>
        <pc:sldMkLst>
          <pc:docMk/>
          <pc:sldMk cId="2253830365" sldId="355"/>
        </pc:sldMkLst>
      </pc:sldChg>
      <pc:sldChg chg="delSp modSp mod delAnim modAnim">
        <pc:chgData name="ِAwatef B" userId="4c3a533462edbdd8" providerId="LiveId" clId="{48AB9072-DCB3-4F1C-B413-DCDCA672818A}" dt="2024-09-24T19:25:09.204" v="130" actId="478"/>
        <pc:sldMkLst>
          <pc:docMk/>
          <pc:sldMk cId="1787478300" sldId="360"/>
        </pc:sldMkLst>
        <pc:spChg chg="mod">
          <ac:chgData name="ِAwatef B" userId="4c3a533462edbdd8" providerId="LiveId" clId="{48AB9072-DCB3-4F1C-B413-DCDCA672818A}" dt="2024-09-24T19:17:46.214" v="119" actId="207"/>
          <ac:spMkLst>
            <pc:docMk/>
            <pc:sldMk cId="1787478300" sldId="360"/>
            <ac:spMk id="3" creationId="{143BBCD6-A7B8-AF29-6C6E-CA2F1D583B8A}"/>
          </ac:spMkLst>
        </pc:spChg>
        <pc:picChg chg="del">
          <ac:chgData name="ِAwatef B" userId="4c3a533462edbdd8" providerId="LiveId" clId="{48AB9072-DCB3-4F1C-B413-DCDCA672818A}" dt="2024-09-24T19:25:09.204" v="130" actId="478"/>
          <ac:picMkLst>
            <pc:docMk/>
            <pc:sldMk cId="1787478300" sldId="360"/>
            <ac:picMk id="5" creationId="{97FE3D5E-9900-4FF2-BF82-70E64B7BB04A}"/>
          </ac:picMkLst>
        </pc:picChg>
      </pc:sldChg>
      <pc:sldChg chg="del">
        <pc:chgData name="ِAwatef B" userId="4c3a533462edbdd8" providerId="LiveId" clId="{48AB9072-DCB3-4F1C-B413-DCDCA672818A}" dt="2024-09-24T19:11:31.674" v="105" actId="47"/>
        <pc:sldMkLst>
          <pc:docMk/>
          <pc:sldMk cId="2908207552" sldId="361"/>
        </pc:sldMkLst>
      </pc:sldChg>
      <pc:sldChg chg="delSp modSp del mod">
        <pc:chgData name="ِAwatef B" userId="4c3a533462edbdd8" providerId="LiveId" clId="{48AB9072-DCB3-4F1C-B413-DCDCA672818A}" dt="2024-09-24T18:54:32.311" v="32" actId="47"/>
        <pc:sldMkLst>
          <pc:docMk/>
          <pc:sldMk cId="262146262" sldId="362"/>
        </pc:sldMkLst>
        <pc:spChg chg="del mod">
          <ac:chgData name="ِAwatef B" userId="4c3a533462edbdd8" providerId="LiveId" clId="{48AB9072-DCB3-4F1C-B413-DCDCA672818A}" dt="2024-09-24T18:54:17.546" v="29"/>
          <ac:spMkLst>
            <pc:docMk/>
            <pc:sldMk cId="262146262" sldId="362"/>
            <ac:spMk id="3" creationId="{70F75F27-B2D6-1E8C-0343-59290A77624D}"/>
          </ac:spMkLst>
        </pc:spChg>
      </pc:sldChg>
      <pc:sldChg chg="del">
        <pc:chgData name="ِAwatef B" userId="4c3a533462edbdd8" providerId="LiveId" clId="{48AB9072-DCB3-4F1C-B413-DCDCA672818A}" dt="2024-09-24T19:07:31.271" v="79" actId="47"/>
        <pc:sldMkLst>
          <pc:docMk/>
          <pc:sldMk cId="3846921606" sldId="363"/>
        </pc:sldMkLst>
      </pc:sldChg>
      <pc:sldChg chg="del">
        <pc:chgData name="ِAwatef B" userId="4c3a533462edbdd8" providerId="LiveId" clId="{48AB9072-DCB3-4F1C-B413-DCDCA672818A}" dt="2024-09-24T19:11:53.914" v="106" actId="47"/>
        <pc:sldMkLst>
          <pc:docMk/>
          <pc:sldMk cId="3579105457" sldId="364"/>
        </pc:sldMkLst>
      </pc:sldChg>
      <pc:sldChg chg="modAnim modNotesTx">
        <pc:chgData name="ِAwatef B" userId="4c3a533462edbdd8" providerId="LiveId" clId="{48AB9072-DCB3-4F1C-B413-DCDCA672818A}" dt="2024-09-24T18:57:57.985" v="33"/>
        <pc:sldMkLst>
          <pc:docMk/>
          <pc:sldMk cId="585648859" sldId="366"/>
        </pc:sldMkLst>
      </pc:sldChg>
      <pc:sldChg chg="delSp mod delAnim modAnim">
        <pc:chgData name="ِAwatef B" userId="4c3a533462edbdd8" providerId="LiveId" clId="{48AB9072-DCB3-4F1C-B413-DCDCA672818A}" dt="2024-09-24T19:02:30.728" v="74"/>
        <pc:sldMkLst>
          <pc:docMk/>
          <pc:sldMk cId="1829833019" sldId="367"/>
        </pc:sldMkLst>
        <pc:picChg chg="del">
          <ac:chgData name="ِAwatef B" userId="4c3a533462edbdd8" providerId="LiveId" clId="{48AB9072-DCB3-4F1C-B413-DCDCA672818A}" dt="2024-09-24T19:01:23.168" v="73" actId="478"/>
          <ac:picMkLst>
            <pc:docMk/>
            <pc:sldMk cId="1829833019" sldId="367"/>
            <ac:picMk id="5" creationId="{4159266A-57AE-77B4-3279-7375AF916386}"/>
          </ac:picMkLst>
        </pc:picChg>
      </pc:sldChg>
      <pc:sldChg chg="del">
        <pc:chgData name="ِAwatef B" userId="4c3a533462edbdd8" providerId="LiveId" clId="{48AB9072-DCB3-4F1C-B413-DCDCA672818A}" dt="2024-09-24T19:11:53.914" v="106" actId="47"/>
        <pc:sldMkLst>
          <pc:docMk/>
          <pc:sldMk cId="2002947484" sldId="368"/>
        </pc:sldMkLst>
      </pc:sldChg>
      <pc:sldChg chg="delSp modSp mod delAnim modAnim">
        <pc:chgData name="ِAwatef B" userId="4c3a533462edbdd8" providerId="LiveId" clId="{48AB9072-DCB3-4F1C-B413-DCDCA672818A}" dt="2024-09-24T19:22:00.473" v="125" actId="478"/>
        <pc:sldMkLst>
          <pc:docMk/>
          <pc:sldMk cId="2914397152" sldId="369"/>
        </pc:sldMkLst>
        <pc:spChg chg="mod">
          <ac:chgData name="ِAwatef B" userId="4c3a533462edbdd8" providerId="LiveId" clId="{48AB9072-DCB3-4F1C-B413-DCDCA672818A}" dt="2024-09-24T19:11:02.826" v="104" actId="207"/>
          <ac:spMkLst>
            <pc:docMk/>
            <pc:sldMk cId="2914397152" sldId="369"/>
            <ac:spMk id="3" creationId="{E0EE423D-16DB-E27D-2751-5178A862F4BE}"/>
          </ac:spMkLst>
        </pc:spChg>
        <pc:picChg chg="del">
          <ac:chgData name="ِAwatef B" userId="4c3a533462edbdd8" providerId="LiveId" clId="{48AB9072-DCB3-4F1C-B413-DCDCA672818A}" dt="2024-09-24T19:22:00.473" v="125" actId="478"/>
          <ac:picMkLst>
            <pc:docMk/>
            <pc:sldMk cId="2914397152" sldId="369"/>
            <ac:picMk id="5" creationId="{B8FC43D8-6AAC-AE39-D16C-769A23BB88E4}"/>
          </ac:picMkLst>
        </pc:picChg>
      </pc:sldChg>
      <pc:sldChg chg="del">
        <pc:chgData name="ِAwatef B" userId="4c3a533462edbdd8" providerId="LiveId" clId="{48AB9072-DCB3-4F1C-B413-DCDCA672818A}" dt="2024-09-24T19:07:16.619" v="78" actId="47"/>
        <pc:sldMkLst>
          <pc:docMk/>
          <pc:sldMk cId="2457372496" sldId="370"/>
        </pc:sldMkLst>
      </pc:sldChg>
      <pc:sldChg chg="delSp modSp mod ord delAnim modAnim">
        <pc:chgData name="ِAwatef B" userId="4c3a533462edbdd8" providerId="LiveId" clId="{48AB9072-DCB3-4F1C-B413-DCDCA672818A}" dt="2024-09-24T19:13:53.070" v="111"/>
        <pc:sldMkLst>
          <pc:docMk/>
          <pc:sldMk cId="3762986838" sldId="371"/>
        </pc:sldMkLst>
        <pc:spChg chg="mod">
          <ac:chgData name="ِAwatef B" userId="4c3a533462edbdd8" providerId="LiveId" clId="{48AB9072-DCB3-4F1C-B413-DCDCA672818A}" dt="2024-09-24T19:12:43.784" v="110" actId="1076"/>
          <ac:spMkLst>
            <pc:docMk/>
            <pc:sldMk cId="3762986838" sldId="371"/>
            <ac:spMk id="3" creationId="{756410A4-B60F-1C9B-C9FD-4860B3F958A8}"/>
          </ac:spMkLst>
        </pc:spChg>
        <pc:picChg chg="del">
          <ac:chgData name="ِAwatef B" userId="4c3a533462edbdd8" providerId="LiveId" clId="{48AB9072-DCB3-4F1C-B413-DCDCA672818A}" dt="2024-09-24T19:06:22.213" v="77" actId="478"/>
          <ac:picMkLst>
            <pc:docMk/>
            <pc:sldMk cId="3762986838" sldId="371"/>
            <ac:picMk id="5" creationId="{A1F11CE3-BD3F-7937-A980-CD7C935AA6A8}"/>
          </ac:picMkLst>
        </pc:picChg>
      </pc:sldChg>
      <pc:sldChg chg="del">
        <pc:chgData name="ِAwatef B" userId="4c3a533462edbdd8" providerId="LiveId" clId="{48AB9072-DCB3-4F1C-B413-DCDCA672818A}" dt="2024-09-24T18:40:46.491" v="0" actId="47"/>
        <pc:sldMkLst>
          <pc:docMk/>
          <pc:sldMk cId="0" sldId="480"/>
        </pc:sldMkLst>
      </pc:sldChg>
      <pc:sldChg chg="modSp mod modAnim">
        <pc:chgData name="ِAwatef B" userId="4c3a533462edbdd8" providerId="LiveId" clId="{48AB9072-DCB3-4F1C-B413-DCDCA672818A}" dt="2024-09-24T19:21:10.856" v="123" actId="1076"/>
        <pc:sldMkLst>
          <pc:docMk/>
          <pc:sldMk cId="1058915096" sldId="665"/>
        </pc:sldMkLst>
        <pc:picChg chg="mod">
          <ac:chgData name="ِAwatef B" userId="4c3a533462edbdd8" providerId="LiveId" clId="{48AB9072-DCB3-4F1C-B413-DCDCA672818A}" dt="2024-09-24T19:21:10.856" v="123" actId="1076"/>
          <ac:picMkLst>
            <pc:docMk/>
            <pc:sldMk cId="1058915096" sldId="665"/>
            <ac:picMk id="9" creationId="{00000000-0000-0000-0000-000000000000}"/>
          </ac:picMkLst>
        </pc:picChg>
      </pc:sldChg>
      <pc:sldChg chg="delSp modSp add mod delAnim modAnim">
        <pc:chgData name="ِAwatef B" userId="4c3a533462edbdd8" providerId="LiveId" clId="{48AB9072-DCB3-4F1C-B413-DCDCA672818A}" dt="2024-09-24T19:00:28.616" v="72"/>
        <pc:sldMkLst>
          <pc:docMk/>
          <pc:sldMk cId="1373294245" sldId="666"/>
        </pc:sldMkLst>
        <pc:spChg chg="mod">
          <ac:chgData name="ِAwatef B" userId="4c3a533462edbdd8" providerId="LiveId" clId="{48AB9072-DCB3-4F1C-B413-DCDCA672818A}" dt="2024-09-24T18:58:44.301" v="71" actId="1076"/>
          <ac:spMkLst>
            <pc:docMk/>
            <pc:sldMk cId="1373294245" sldId="666"/>
            <ac:spMk id="3" creationId="{CE04FD82-7E99-6E0D-1BE8-9579504DAF2B}"/>
          </ac:spMkLst>
        </pc:spChg>
        <pc:graphicFrameChg chg="del modGraphic">
          <ac:chgData name="ِAwatef B" userId="4c3a533462edbdd8" providerId="LiveId" clId="{48AB9072-DCB3-4F1C-B413-DCDCA672818A}" dt="2024-09-24T18:58:32.885" v="64" actId="478"/>
          <ac:graphicFrameMkLst>
            <pc:docMk/>
            <pc:sldMk cId="1373294245" sldId="666"/>
            <ac:graphicFrameMk id="5" creationId="{29B58EF9-2AFF-D0E0-B7A4-F1A206D860E8}"/>
          </ac:graphicFrameMkLst>
        </pc:graphicFrameChg>
        <pc:picChg chg="del">
          <ac:chgData name="ِAwatef B" userId="4c3a533462edbdd8" providerId="LiveId" clId="{48AB9072-DCB3-4F1C-B413-DCDCA672818A}" dt="2024-09-24T18:58:34.643" v="65" actId="478"/>
          <ac:picMkLst>
            <pc:docMk/>
            <pc:sldMk cId="1373294245" sldId="666"/>
            <ac:picMk id="2" creationId="{C6D5D687-D6D5-DC1A-CBA5-0018FA3B47A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051082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41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87421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87813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7239487" y="5406325"/>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438046" y="1397812"/>
            <a:ext cx="3161443" cy="1015663"/>
          </a:xfrm>
          <a:prstGeom prst="rect">
            <a:avLst/>
          </a:prstGeom>
          <a:noFill/>
        </p:spPr>
        <p:txBody>
          <a:bodyPr wrap="none" rtlCol="0">
            <a:spAutoFit/>
          </a:bodyPr>
          <a:lstStyle/>
          <a:p>
            <a:pPr algn="ctr" rtl="1"/>
            <a:r>
              <a:rPr lang="ar-SA" sz="2000" dirty="0">
                <a:latin typeface="Alexandria" charset="0"/>
                <a:cs typeface="Alexandria" charset="0"/>
              </a:rPr>
              <a:t>مقرر</a:t>
            </a:r>
          </a:p>
          <a:p>
            <a:pPr algn="r" rtl="1"/>
            <a:r>
              <a:rPr lang="ar-SA" sz="4000" dirty="0">
                <a:latin typeface="Alexandria" charset="0"/>
                <a:cs typeface="Alexandria" charset="0"/>
              </a:rPr>
              <a:t>قيادة التغيير </a:t>
            </a:r>
            <a:endParaRPr lang="en-US" sz="4000" dirty="0">
              <a:latin typeface="Alexandria" charset="0"/>
              <a:cs typeface="Alexandria" charset="0"/>
            </a:endParaRPr>
          </a:p>
        </p:txBody>
      </p:sp>
      <p:sp>
        <p:nvSpPr>
          <p:cNvPr id="34" name="Rectangle: Rounded Corners 33"/>
          <p:cNvSpPr/>
          <p:nvPr/>
        </p:nvSpPr>
        <p:spPr>
          <a:xfrm>
            <a:off x="5774924" y="2736207"/>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a:t>
            </a:r>
            <a:r>
              <a:rPr lang="ar-SA" sz="2000" b="1" dirty="0">
                <a:solidFill>
                  <a:schemeClr val="bg1"/>
                </a:solidFill>
                <a:latin typeface="Alexandria" pitchFamily="2" charset="-78"/>
                <a:cs typeface="Alexandria" pitchFamily="2" charset="-78"/>
              </a:rPr>
              <a:t>الخامسة</a:t>
            </a:r>
            <a:r>
              <a:rPr lang="ar-SA" sz="2000" b="1" dirty="0">
                <a:solidFill>
                  <a:schemeClr val="bg1"/>
                </a:solidFill>
                <a:latin typeface="Alexandria" charset="0"/>
                <a:cs typeface="Alexandria" charset="0"/>
              </a:rPr>
              <a:t> :</a:t>
            </a:r>
            <a:endParaRPr lang="en-US" sz="2000" b="1" dirty="0">
              <a:solidFill>
                <a:schemeClr val="bg1"/>
              </a:solidFill>
              <a:latin typeface="Alexandria" charset="0"/>
              <a:cs typeface="Alexandria" charset="0"/>
            </a:endParaRPr>
          </a:p>
        </p:txBody>
      </p:sp>
      <p:sp>
        <p:nvSpPr>
          <p:cNvPr id="46" name="TextBox 45"/>
          <p:cNvSpPr txBox="1"/>
          <p:nvPr/>
        </p:nvSpPr>
        <p:spPr>
          <a:xfrm>
            <a:off x="6058788" y="3473660"/>
            <a:ext cx="4250356" cy="665823"/>
          </a:xfrm>
          <a:prstGeom prst="rect">
            <a:avLst/>
          </a:prstGeom>
          <a:noFill/>
        </p:spPr>
        <p:txBody>
          <a:bodyPr wrap="square" rtlCol="0">
            <a:spAutoFit/>
          </a:bodyPr>
          <a:lstStyle/>
          <a:p>
            <a:pPr algn="ctr" rtl="1">
              <a:lnSpc>
                <a:spcPct val="150000"/>
              </a:lnSpc>
            </a:pPr>
            <a:r>
              <a:rPr lang="ar-SA" sz="2800" b="1" dirty="0">
                <a:solidFill>
                  <a:schemeClr val="accent5">
                    <a:lumMod val="75000"/>
                  </a:schemeClr>
                </a:solidFill>
                <a:effectLst/>
                <a:latin typeface="Alexandria" pitchFamily="2" charset="-78"/>
                <a:ea typeface="Times New Roman" panose="02020603050405020304" pitchFamily="18" charset="0"/>
                <a:cs typeface="Alexandria" pitchFamily="2" charset="-78"/>
              </a:rPr>
              <a:t>قيادة التغيير والتربية</a:t>
            </a:r>
            <a:endParaRPr lang="ar-SA" sz="4000" b="1" dirty="0">
              <a:solidFill>
                <a:schemeClr val="accent5">
                  <a:lumMod val="75000"/>
                </a:schemeClr>
              </a:solidFill>
              <a:latin typeface="Alexandria" pitchFamily="2" charset="-78"/>
              <a:cs typeface="Alexandria" pitchFamily="2" charset="-78"/>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3" name="Google Shape;110;p1">
            <a:extLst>
              <a:ext uri="{FF2B5EF4-FFF2-40B4-BE49-F238E27FC236}">
                <a16:creationId xmlns:a16="http://schemas.microsoft.com/office/drawing/2014/main" id="{6D9AC4FC-D5AC-C002-168E-DF345744E9DD}"/>
              </a:ext>
            </a:extLst>
          </p:cNvPr>
          <p:cNvSpPr/>
          <p:nvPr/>
        </p:nvSpPr>
        <p:spPr>
          <a:xfrm>
            <a:off x="4300318" y="6160557"/>
            <a:ext cx="3094832" cy="529167"/>
          </a:xfrm>
          <a:prstGeom prst="roundRect">
            <a:avLst>
              <a:gd name="adj" fmla="val 16667"/>
            </a:avLst>
          </a:prstGeom>
          <a:noFill/>
          <a:ln w="12700" cap="flat" cmpd="sng">
            <a:solidFill>
              <a:schemeClr val="accent1">
                <a:lumMod val="75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المحاضرة ال</a:t>
            </a:r>
            <a:r>
              <a:rPr kumimoji="0" lang="ar-SA"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خامسة</a:t>
            </a:r>
            <a:r>
              <a:rPr kumimoji="0" lang="ar-EG" sz="1400" i="0" u="none" strike="noStrike" kern="0" cap="none" spc="0" normalizeH="0" baseline="0" noProof="0" dirty="0">
                <a:ln>
                  <a:noFill/>
                </a:ln>
                <a:solidFill>
                  <a:srgbClr val="2D3956"/>
                </a:solidFill>
                <a:effectLst/>
                <a:uLnTx/>
                <a:uFillTx/>
                <a:latin typeface="Alexandria Light" pitchFamily="2" charset="-78"/>
                <a:cs typeface="Alexandria Light" pitchFamily="2" charset="-78"/>
                <a:sym typeface="Tajawal Medium"/>
              </a:rPr>
              <a:t> : </a:t>
            </a:r>
            <a:r>
              <a:rPr kumimoji="0" lang="ar-EG" sz="1400" i="0" u="none" strike="noStrike" kern="0" cap="none" spc="0" normalizeH="0" baseline="0" noProof="0" dirty="0">
                <a:ln>
                  <a:noFill/>
                </a:ln>
                <a:effectLst/>
                <a:uLnTx/>
                <a:uFillTx/>
                <a:latin typeface="Alexandria Light" pitchFamily="2" charset="-78"/>
                <a:ea typeface="Calibri" panose="020F0502020204030204" pitchFamily="34" charset="0"/>
                <a:cs typeface="Alexandria Light" pitchFamily="2" charset="-78"/>
                <a:sym typeface="Arial"/>
              </a:rPr>
              <a:t>قيادة التغيير 721</a:t>
            </a:r>
            <a:endParaRPr kumimoji="0" sz="1400" i="0" u="none" strike="noStrike" kern="0" cap="none" spc="0" normalizeH="0" baseline="0" noProof="0" dirty="0">
              <a:ln>
                <a:noFill/>
              </a:ln>
              <a:effectLst/>
              <a:uLnTx/>
              <a:uFillTx/>
              <a:latin typeface="Alexandria Light" pitchFamily="2" charset="-78"/>
              <a:cs typeface="Alexandria Light" pitchFamily="2" charset="-78"/>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3359491"/>
            <a:ext cx="3251420" cy="351361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4" name="Rectangle: Rounded Corners 33"/>
          <p:cNvSpPr/>
          <p:nvPr/>
        </p:nvSpPr>
        <p:spPr>
          <a:xfrm>
            <a:off x="7347112" y="388585"/>
            <a:ext cx="4417789" cy="64098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Alexandria" charset="0"/>
                <a:cs typeface="Alexandria" charset="0"/>
              </a:rPr>
              <a:t>ملخص المحاضــرة السابقة </a:t>
            </a:r>
            <a:endParaRPr lang="en-US" sz="2400" b="1" dirty="0">
              <a:solidFill>
                <a:schemeClr val="bg1"/>
              </a:solidFill>
              <a:latin typeface="Alexandria" charset="0"/>
              <a:cs typeface="Alexandria" charset="0"/>
            </a:endParaRPr>
          </a:p>
        </p:txBody>
      </p:sp>
      <p:sp>
        <p:nvSpPr>
          <p:cNvPr id="46" name="TextBox 45"/>
          <p:cNvSpPr txBox="1"/>
          <p:nvPr/>
        </p:nvSpPr>
        <p:spPr>
          <a:xfrm>
            <a:off x="3273288" y="1257984"/>
            <a:ext cx="8836171" cy="4926220"/>
          </a:xfrm>
          <a:prstGeom prst="rect">
            <a:avLst/>
          </a:prstGeom>
          <a:noFill/>
        </p:spPr>
        <p:txBody>
          <a:bodyPr wrap="square" rtlCol="0">
            <a:spAutoFit/>
          </a:bodyPr>
          <a:lstStyle/>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تناولنا المحاضرة ال</a:t>
            </a:r>
            <a:r>
              <a:rPr lang="ar-SA" sz="2000" kern="0" dirty="0">
                <a:latin typeface="Alexandria Light" pitchFamily="2" charset="-78"/>
                <a:ea typeface="Calibri"/>
                <a:cs typeface="Alexandria Light" pitchFamily="2" charset="-78"/>
                <a:sym typeface="Calibri"/>
              </a:rPr>
              <a:t>رابعة بعنوان </a:t>
            </a:r>
            <a:r>
              <a:rPr lang="ar-JO" sz="2000" dirty="0">
                <a:effectLst/>
                <a:latin typeface="Alexandria Light" pitchFamily="2" charset="-78"/>
                <a:ea typeface="Times New Roman" panose="02020603050405020304" pitchFamily="18" charset="0"/>
                <a:cs typeface="Alexandria Light" pitchFamily="2" charset="-78"/>
              </a:rPr>
              <a:t>إجراءات عملية التغيير والتخطيط له</a:t>
            </a:r>
            <a:r>
              <a:rPr lang="ar-SA" sz="2000" kern="0" dirty="0">
                <a:latin typeface="Alexandria Light" pitchFamily="2" charset="-78"/>
                <a:ea typeface="Calibri"/>
                <a:cs typeface="Alexandria Light" pitchFamily="2" charset="-78"/>
                <a:sym typeface="Calibri"/>
              </a:rPr>
              <a:t>:</a:t>
            </a:r>
            <a:endParaRPr lang="ar-EG" sz="2000" kern="0" dirty="0">
              <a:latin typeface="Alexandria Light" pitchFamily="2" charset="-78"/>
              <a:ea typeface="Calibri"/>
              <a:cs typeface="Alexandria Light" pitchFamily="2" charset="-78"/>
              <a:sym typeface="Calibri"/>
            </a:endParaRPr>
          </a:p>
          <a:p>
            <a:pPr algn="r" rtl="1">
              <a:lnSpc>
                <a:spcPct val="200000"/>
              </a:lnSpc>
              <a:buClr>
                <a:srgbClr val="000000"/>
              </a:buClr>
              <a:buFont typeface="Arial"/>
              <a:buNone/>
            </a:pPr>
            <a:r>
              <a:rPr lang="ar-EG" sz="2000" kern="0" dirty="0">
                <a:solidFill>
                  <a:srgbClr val="E7E6E6">
                    <a:lumMod val="25000"/>
                  </a:srgbClr>
                </a:solidFill>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مقدمة.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خطوات التغيير.</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إجراءات التغيير .</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مراحل التغيير.</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5- </a:t>
            </a:r>
            <a:r>
              <a:rPr lang="ar-SA" sz="2000" b="0" i="0" dirty="0">
                <a:effectLst/>
                <a:latin typeface="Alexandria Light" pitchFamily="2" charset="-78"/>
                <a:cs typeface="Alexandria Light" pitchFamily="2" charset="-78"/>
              </a:rPr>
              <a:t>الأدوار الحاسمة للقيادة في عملية إدارة التغيير في المؤسسات</a:t>
            </a:r>
            <a:r>
              <a:rPr lang="ar-SA" sz="2000" kern="0" dirty="0">
                <a:latin typeface="Alexandria Light" pitchFamily="2" charset="-78"/>
                <a:ea typeface="Calibri" panose="020F0502020204030204" pitchFamily="34" charset="0"/>
                <a:cs typeface="Alexandria Light" pitchFamily="2" charset="-78"/>
                <a:sym typeface="Arial"/>
              </a:rPr>
              <a:t>.</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6- </a:t>
            </a:r>
            <a:r>
              <a:rPr lang="ar-SA" sz="2000" b="0" i="0" dirty="0">
                <a:effectLst/>
                <a:latin typeface="Alexandria Light" pitchFamily="2" charset="-78"/>
                <a:cs typeface="Alexandria Light" pitchFamily="2" charset="-78"/>
              </a:rPr>
              <a:t>سلوك قيادة التغيير في مؤسسات التعليم </a:t>
            </a:r>
            <a:r>
              <a:rPr lang="ar-SA" sz="2000" kern="0" dirty="0">
                <a:latin typeface="Alexandria Light" pitchFamily="2" charset="-78"/>
                <a:ea typeface="Calibri" panose="020F0502020204030204" pitchFamily="34" charset="0"/>
                <a:cs typeface="Alexandria Light" pitchFamily="2" charset="-78"/>
                <a:sym typeface="Arial"/>
              </a:rPr>
              <a:t>.</a:t>
            </a:r>
          </a:p>
          <a:p>
            <a:pPr marL="342900" indent="-342900" algn="r" rtl="1">
              <a:lnSpc>
                <a:spcPct val="200000"/>
              </a:lnSpc>
              <a:buClr>
                <a:srgbClr val="000000"/>
              </a:buClr>
              <a:buFont typeface="Arial" pitchFamily="34" charset="0"/>
              <a:buChar char="•"/>
            </a:pPr>
            <a:r>
              <a:rPr lang="ar-EG" sz="2000" kern="0" dirty="0">
                <a:latin typeface="Alexandria Light" pitchFamily="2" charset="-78"/>
                <a:ea typeface="Calibri"/>
                <a:cs typeface="Alexandria Light" pitchFamily="2" charset="-78"/>
                <a:sym typeface="Calibri"/>
              </a:rPr>
              <a:t> واليوم </a:t>
            </a:r>
            <a:r>
              <a:rPr lang="ar-SA" sz="2000" kern="0" dirty="0">
                <a:latin typeface="Alexandria Light" pitchFamily="2" charset="-78"/>
                <a:ea typeface="Calibri"/>
                <a:cs typeface="Alexandria Light" pitchFamily="2" charset="-78"/>
                <a:sym typeface="Calibri"/>
              </a:rPr>
              <a:t>سنتناول بإذن الله محاضرة بعنوان </a:t>
            </a:r>
            <a:r>
              <a:rPr lang="ar-EG" sz="2000" kern="0" dirty="0">
                <a:latin typeface="Alexandria Light" pitchFamily="2" charset="-78"/>
                <a:ea typeface="Calibri"/>
                <a:cs typeface="Alexandria Light" pitchFamily="2" charset="-78"/>
                <a:sym typeface="Calibri"/>
              </a:rPr>
              <a:t> </a:t>
            </a:r>
            <a:r>
              <a:rPr lang="ar-SA" sz="2000" kern="0" dirty="0">
                <a:solidFill>
                  <a:schemeClr val="bg1"/>
                </a:solidFill>
                <a:effectLst>
                  <a:outerShdw blurRad="38100" dist="38100" dir="2700000" algn="tl">
                    <a:srgbClr val="000000">
                      <a:alpha val="43137"/>
                    </a:srgbClr>
                  </a:outerShdw>
                </a:effectLst>
                <a:highlight>
                  <a:srgbClr val="669BBC"/>
                </a:highlight>
                <a:latin typeface="Alexandria Light" pitchFamily="2" charset="-78"/>
                <a:ea typeface="Calibri"/>
                <a:cs typeface="Alexandria Light" pitchFamily="2" charset="-78"/>
                <a:sym typeface="Arial"/>
              </a:rPr>
              <a:t>قيادة التغيير والتربية.</a:t>
            </a:r>
          </a:p>
        </p:txBody>
      </p:sp>
      <p:sp>
        <p:nvSpPr>
          <p:cNvPr id="14" name="Oval 13"/>
          <p:cNvSpPr/>
          <p:nvPr/>
        </p:nvSpPr>
        <p:spPr>
          <a:xfrm>
            <a:off x="0" y="3475871"/>
            <a:ext cx="3085165" cy="3382129"/>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00177" y="-92412"/>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extLst>
      <p:ext uri="{BB962C8B-B14F-4D97-AF65-F5344CB8AC3E}">
        <p14:creationId xmlns:p14="http://schemas.microsoft.com/office/powerpoint/2010/main" val="363843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3072" y="3251582"/>
            <a:ext cx="5536140" cy="707886"/>
          </a:xfrm>
          <a:prstGeom prst="rect">
            <a:avLst/>
          </a:prstGeom>
          <a:noFill/>
        </p:spPr>
        <p:txBody>
          <a:bodyPr wrap="square" rtlCol="0">
            <a:spAutoFit/>
          </a:bodyPr>
          <a:lstStyle/>
          <a:p>
            <a:pPr algn="ctr" rtl="1"/>
            <a:r>
              <a:rPr lang="ar-SA" sz="4000" b="1" dirty="0">
                <a:solidFill>
                  <a:srgbClr val="00B0F0"/>
                </a:solidFill>
                <a:latin typeface="Alexandria" charset="0"/>
                <a:cs typeface="Alexandria" charset="0"/>
              </a:rPr>
              <a:t>مقرر قيادة التغيير </a:t>
            </a:r>
            <a:endParaRPr lang="en-US" sz="4000" b="1" dirty="0">
              <a:solidFill>
                <a:srgbClr val="00B0F0"/>
              </a:solidFill>
              <a:latin typeface="Alexandria" charset="0"/>
              <a:cs typeface="Alexandria" charset="0"/>
            </a:endParaRPr>
          </a:p>
        </p:txBody>
      </p:sp>
      <p:sp>
        <p:nvSpPr>
          <p:cNvPr id="10" name="Rectangle: Rounded Corners 9"/>
          <p:cNvSpPr/>
          <p:nvPr/>
        </p:nvSpPr>
        <p:spPr>
          <a:xfrm>
            <a:off x="5345648" y="4606694"/>
            <a:ext cx="538930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محاور المحاضرة الخامسة : </a:t>
            </a:r>
            <a:endParaRPr lang="en-US" sz="2800" b="1" dirty="0">
              <a:solidFill>
                <a:schemeClr val="tx1"/>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9221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455334"/>
            <a:ext cx="10812720" cy="501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571164F4-6807-D434-2AC4-6A7AB2080EE8}"/>
              </a:ext>
            </a:extLst>
          </p:cNvPr>
          <p:cNvSpPr txBox="1"/>
          <p:nvPr/>
        </p:nvSpPr>
        <p:spPr>
          <a:xfrm>
            <a:off x="1530014" y="1926155"/>
            <a:ext cx="9373026" cy="3785611"/>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EG" sz="2000" kern="0" dirty="0">
                <a:latin typeface="Alexandria Light" pitchFamily="2" charset="-78"/>
                <a:ea typeface="Calibri" panose="020F0502020204030204" pitchFamily="34" charset="0"/>
                <a:cs typeface="Alexandria Light" pitchFamily="2" charset="-78"/>
                <a:sym typeface="Arial"/>
              </a:rPr>
              <a:t>1- </a:t>
            </a:r>
            <a:r>
              <a:rPr lang="ar-SA" sz="2000" kern="0" dirty="0">
                <a:latin typeface="Alexandria Light" pitchFamily="2" charset="-78"/>
                <a:ea typeface="Calibri" panose="020F0502020204030204" pitchFamily="34" charset="0"/>
                <a:cs typeface="Alexandria Light" pitchFamily="2" charset="-78"/>
                <a:sym typeface="Arial"/>
              </a:rPr>
              <a:t>التربية.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2- أهداف التربية.</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3- الوسائل التربوية .</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4- قيادة التغيير التربوي.</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5-أهمية قيادة التغيير التربوي.</a:t>
            </a:r>
          </a:p>
          <a:p>
            <a:pPr algn="r" rtl="1">
              <a:lnSpc>
                <a:spcPct val="200000"/>
              </a:lnSpc>
              <a:buClr>
                <a:srgbClr val="000000"/>
              </a:buClr>
              <a:buFont typeface="Arial"/>
              <a:buNone/>
            </a:pPr>
            <a:r>
              <a:rPr lang="ar-SA" sz="2000" kern="0" dirty="0">
                <a:latin typeface="Alexandria Light" pitchFamily="2" charset="-78"/>
                <a:ea typeface="Calibri" panose="020F0502020204030204" pitchFamily="34" charset="0"/>
                <a:cs typeface="Alexandria Light" pitchFamily="2" charset="-78"/>
                <a:sym typeface="Arial"/>
              </a:rPr>
              <a:t>6-أبعاد قيادة التغيير التربوي.</a:t>
            </a:r>
          </a:p>
        </p:txBody>
      </p:sp>
      <p:sp>
        <p:nvSpPr>
          <p:cNvPr id="6" name="Oval 17">
            <a:extLst>
              <a:ext uri="{FF2B5EF4-FFF2-40B4-BE49-F238E27FC236}">
                <a16:creationId xmlns:a16="http://schemas.microsoft.com/office/drawing/2014/main" id="{E301E4EB-6725-EE88-A4AC-5AA22C82CCFC}"/>
              </a:ext>
            </a:extLst>
          </p:cNvPr>
          <p:cNvSpPr/>
          <p:nvPr/>
        </p:nvSpPr>
        <p:spPr>
          <a:xfrm>
            <a:off x="762000" y="3355517"/>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D7E40114-B3AA-7AD0-0065-E7172B8E820D}"/>
              </a:ext>
            </a:extLst>
          </p:cNvPr>
          <p:cNvSpPr/>
          <p:nvPr/>
        </p:nvSpPr>
        <p:spPr>
          <a:xfrm>
            <a:off x="762000" y="3543390"/>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DF2D500F-E16C-9125-CBA2-D7FC37559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2844625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E0520-AF1A-2A10-170F-67BC11A4068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E0DB92-C4BF-CE79-3F1D-BF0AB6422424}"/>
              </a:ext>
            </a:extLst>
          </p:cNvPr>
          <p:cNvSpPr/>
          <p:nvPr/>
        </p:nvSpPr>
        <p:spPr>
          <a:xfrm>
            <a:off x="617280" y="1455334"/>
            <a:ext cx="10812720" cy="50167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3502CC09-6263-0353-C292-6EA8A5F09F99}"/>
              </a:ext>
            </a:extLst>
          </p:cNvPr>
          <p:cNvSpPr txBox="1"/>
          <p:nvPr/>
        </p:nvSpPr>
        <p:spPr>
          <a:xfrm>
            <a:off x="1180214" y="1648308"/>
            <a:ext cx="9841555" cy="5386049"/>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SA" sz="2800" b="0" i="0" dirty="0">
                <a:solidFill>
                  <a:srgbClr val="0070C0"/>
                </a:solidFill>
                <a:effectLst/>
                <a:latin typeface="Alexandria Light" pitchFamily="2" charset="-78"/>
                <a:cs typeface="Alexandria Light" pitchFamily="2" charset="-78"/>
              </a:rPr>
              <a:t>التربية:</a:t>
            </a:r>
            <a:r>
              <a:rPr lang="ar-SA" sz="2800" b="0" i="0" dirty="0">
                <a:solidFill>
                  <a:srgbClr val="333333"/>
                </a:solidFill>
                <a:effectLst/>
                <a:latin typeface="Alexandria Light" pitchFamily="2" charset="-78"/>
                <a:cs typeface="Alexandria Light" pitchFamily="2" charset="-78"/>
              </a:rPr>
              <a:t> </a:t>
            </a:r>
          </a:p>
          <a:p>
            <a:pPr algn="r" rtl="1">
              <a:lnSpc>
                <a:spcPct val="200000"/>
              </a:lnSpc>
              <a:buClr>
                <a:srgbClr val="000000"/>
              </a:buClr>
              <a:buFont typeface="Arial"/>
              <a:buNone/>
            </a:pPr>
            <a:r>
              <a:rPr lang="ar-SA" sz="2000" b="0" i="0" dirty="0">
                <a:solidFill>
                  <a:srgbClr val="333333"/>
                </a:solidFill>
                <a:effectLst/>
                <a:latin typeface="Alexandria Light" pitchFamily="2" charset="-78"/>
                <a:cs typeface="Alexandria Light" pitchFamily="2" charset="-78"/>
              </a:rPr>
              <a:t>هي مجموعة القيم الأخلاقية المستمدة من القواعد الدينية، والعادات الاجتماعية، والتي تساهم في توجيه سلوك الأفراد داخل مجتمعهم، وتعرف أيضاً، بأنها: المؤثرات التي تؤثر على الأفراد، ضمن البيئة التي يتواجدون فيها، وتقسم إلى العائلة، والمحيط الخارجي. إن كافة العوامل المحيطة بكل فرد تساهم في صقل شخصيتهِ الإنسانية، والاجتماعية، حيث إن مسار التربية الصحيح، يعتمد أيضاً على تأثير العوامل الثقافية، والتعليمية التي تتواجد داخل العائلة الواحدة، لما لها من دور مهم في تنمية شخصية كل فرد</a:t>
            </a:r>
            <a:br>
              <a:rPr lang="ar-SA" sz="2000" dirty="0">
                <a:latin typeface="Alexandria Light" pitchFamily="2" charset="-78"/>
                <a:cs typeface="Alexandria Light" pitchFamily="2" charset="-78"/>
              </a:rPr>
            </a:br>
            <a:endParaRPr lang="ar-SA" sz="2000" kern="0" dirty="0">
              <a:latin typeface="Alexandria Light" pitchFamily="2" charset="-78"/>
              <a:ea typeface="Calibri" panose="020F0502020204030204" pitchFamily="34" charset="0"/>
              <a:cs typeface="Alexandria Light" pitchFamily="2" charset="-78"/>
              <a:sym typeface="Arial"/>
            </a:endParaRPr>
          </a:p>
        </p:txBody>
      </p:sp>
      <p:sp>
        <p:nvSpPr>
          <p:cNvPr id="6" name="Oval 17">
            <a:extLst>
              <a:ext uri="{FF2B5EF4-FFF2-40B4-BE49-F238E27FC236}">
                <a16:creationId xmlns:a16="http://schemas.microsoft.com/office/drawing/2014/main" id="{FD96B289-5F29-06E8-9C32-38F0836D4819}"/>
              </a:ext>
            </a:extLst>
          </p:cNvPr>
          <p:cNvSpPr/>
          <p:nvPr/>
        </p:nvSpPr>
        <p:spPr>
          <a:xfrm>
            <a:off x="111708" y="5114260"/>
            <a:ext cx="1430014" cy="17437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1B252F3D-77DC-BAB3-C521-933DBF13ED06}"/>
              </a:ext>
            </a:extLst>
          </p:cNvPr>
          <p:cNvSpPr/>
          <p:nvPr/>
        </p:nvSpPr>
        <p:spPr>
          <a:xfrm>
            <a:off x="111707" y="5209692"/>
            <a:ext cx="1323688" cy="163320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09FFC58-1C78-FF68-3033-898F2DDB88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1628360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679C7-0F18-2798-408F-939DC3A00C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4812AD-2BB7-2024-6716-318878774874}"/>
              </a:ext>
            </a:extLst>
          </p:cNvPr>
          <p:cNvSpPr/>
          <p:nvPr/>
        </p:nvSpPr>
        <p:spPr>
          <a:xfrm>
            <a:off x="617280" y="1349006"/>
            <a:ext cx="10812720" cy="50943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24865C92-B8B8-B423-A881-5E8E66EAD95F}"/>
              </a:ext>
            </a:extLst>
          </p:cNvPr>
          <p:cNvSpPr txBox="1"/>
          <p:nvPr/>
        </p:nvSpPr>
        <p:spPr>
          <a:xfrm>
            <a:off x="1175222" y="1466794"/>
            <a:ext cx="9841555" cy="4708941"/>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SA" sz="2400" b="0" i="0" dirty="0">
                <a:solidFill>
                  <a:srgbClr val="0070C0"/>
                </a:solidFill>
                <a:effectLst/>
                <a:latin typeface="Alexandria Light" pitchFamily="2" charset="-78"/>
                <a:cs typeface="Alexandria Light" pitchFamily="2" charset="-78"/>
              </a:rPr>
              <a:t>أهداف التربية:</a:t>
            </a:r>
          </a:p>
          <a:p>
            <a:pPr algn="r" rtl="1">
              <a:lnSpc>
                <a:spcPct val="200000"/>
              </a:lnSpc>
              <a:buClr>
                <a:srgbClr val="000000"/>
              </a:buClr>
              <a:buFont typeface="Arial"/>
              <a:buNone/>
            </a:pPr>
            <a:r>
              <a:rPr lang="ar-SA" b="0" i="0" dirty="0">
                <a:solidFill>
                  <a:srgbClr val="333333"/>
                </a:solidFill>
                <a:effectLst/>
                <a:latin typeface="Alexandria Light" pitchFamily="2" charset="-78"/>
                <a:cs typeface="Alexandria Light" pitchFamily="2" charset="-78"/>
              </a:rPr>
              <a:t> توجد مجموعة من الأهداف التي تسعى التربية لتحقيقها، ومنها: جعل الإنسان كائناً اجتماعياً، ويعد من أهم أهداف التربية:</a:t>
            </a:r>
          </a:p>
          <a:p>
            <a:pPr algn="r" rtl="1">
              <a:lnSpc>
                <a:spcPct val="200000"/>
              </a:lnSpc>
              <a:buClr>
                <a:srgbClr val="000000"/>
              </a:buClr>
              <a:buFont typeface="Arial"/>
              <a:buNone/>
            </a:pPr>
            <a:r>
              <a:rPr lang="ar-SA" dirty="0">
                <a:solidFill>
                  <a:srgbClr val="333333"/>
                </a:solidFill>
                <a:latin typeface="Alexandria Light" pitchFamily="2" charset="-78"/>
                <a:cs typeface="Alexandria Light" pitchFamily="2" charset="-78"/>
              </a:rPr>
              <a:t>- </a:t>
            </a:r>
            <a:r>
              <a:rPr lang="ar-SA" b="0" i="0" dirty="0">
                <a:solidFill>
                  <a:srgbClr val="333333"/>
                </a:solidFill>
                <a:effectLst/>
                <a:latin typeface="Alexandria Light" pitchFamily="2" charset="-78"/>
                <a:cs typeface="Alexandria Light" pitchFamily="2" charset="-78"/>
              </a:rPr>
              <a:t>تعليم الأفراد المحافظة على الأخلاق، والقيم.</a:t>
            </a:r>
          </a:p>
          <a:p>
            <a:pPr algn="r" rtl="1">
              <a:lnSpc>
                <a:spcPct val="200000"/>
              </a:lnSpc>
              <a:buClr>
                <a:srgbClr val="000000"/>
              </a:buClr>
              <a:buFont typeface="Arial"/>
              <a:buNone/>
            </a:pPr>
            <a:r>
              <a:rPr lang="ar-SA" b="0" i="0" dirty="0">
                <a:solidFill>
                  <a:srgbClr val="333333"/>
                </a:solidFill>
                <a:effectLst/>
                <a:latin typeface="Alexandria Light" pitchFamily="2" charset="-78"/>
                <a:cs typeface="Alexandria Light" pitchFamily="2" charset="-78"/>
              </a:rPr>
              <a:t>- تنشئة الأفراد على الالتزام بالتعاليم الدينية.</a:t>
            </a:r>
          </a:p>
          <a:p>
            <a:pPr algn="r" rtl="1">
              <a:lnSpc>
                <a:spcPct val="200000"/>
              </a:lnSpc>
              <a:buClr>
                <a:srgbClr val="000000"/>
              </a:buClr>
              <a:buFont typeface="Arial"/>
              <a:buNone/>
            </a:pPr>
            <a:r>
              <a:rPr lang="ar-SA" dirty="0">
                <a:solidFill>
                  <a:srgbClr val="333333"/>
                </a:solidFill>
                <a:latin typeface="Alexandria Light" pitchFamily="2" charset="-78"/>
                <a:cs typeface="Alexandria Light" pitchFamily="2" charset="-78"/>
              </a:rPr>
              <a:t>-</a:t>
            </a:r>
            <a:r>
              <a:rPr lang="ar-SA" b="0" i="0" dirty="0">
                <a:solidFill>
                  <a:srgbClr val="333333"/>
                </a:solidFill>
                <a:effectLst/>
                <a:latin typeface="Alexandria Light" pitchFamily="2" charset="-78"/>
                <a:cs typeface="Alexandria Light" pitchFamily="2" charset="-78"/>
              </a:rPr>
              <a:t>تشجيع المحافظة على التاريخ الحضاري. </a:t>
            </a:r>
          </a:p>
          <a:p>
            <a:pPr marL="342900" indent="-342900" algn="r" rtl="1">
              <a:lnSpc>
                <a:spcPct val="200000"/>
              </a:lnSpc>
              <a:buClr>
                <a:srgbClr val="000000"/>
              </a:buClr>
              <a:buFontTx/>
              <a:buChar char="-"/>
            </a:pPr>
            <a:r>
              <a:rPr lang="ar-SA" b="0" i="0" dirty="0">
                <a:solidFill>
                  <a:srgbClr val="333333"/>
                </a:solidFill>
                <a:effectLst/>
                <a:latin typeface="Alexandria Light" pitchFamily="2" charset="-78"/>
                <a:cs typeface="Alexandria Light" pitchFamily="2" charset="-78"/>
              </a:rPr>
              <a:t>تعد وسيلة من وسائل توجيه الأفراد نحو السلوك الصحيح.</a:t>
            </a:r>
          </a:p>
          <a:p>
            <a:pPr marL="342900" indent="-342900" algn="r" rtl="1">
              <a:lnSpc>
                <a:spcPct val="200000"/>
              </a:lnSpc>
              <a:buClr>
                <a:srgbClr val="000000"/>
              </a:buClr>
              <a:buFontTx/>
              <a:buChar char="-"/>
            </a:pPr>
            <a:r>
              <a:rPr lang="ar-SA" b="0" i="0" dirty="0">
                <a:solidFill>
                  <a:srgbClr val="333333"/>
                </a:solidFill>
                <a:effectLst/>
                <a:latin typeface="Alexandria Light" pitchFamily="2" charset="-78"/>
                <a:cs typeface="Alexandria Light" pitchFamily="2" charset="-78"/>
              </a:rPr>
              <a:t>المساهمة في دمج الأفراد مع مجتمعهم.</a:t>
            </a:r>
            <a:endParaRPr lang="ar-SA" sz="1400" kern="0" dirty="0">
              <a:latin typeface="Alexandria Light" pitchFamily="2" charset="-78"/>
              <a:ea typeface="Calibri" panose="020F0502020204030204" pitchFamily="34" charset="0"/>
              <a:cs typeface="Alexandria Light" pitchFamily="2" charset="-78"/>
              <a:sym typeface="Arial"/>
            </a:endParaRPr>
          </a:p>
        </p:txBody>
      </p:sp>
      <p:sp>
        <p:nvSpPr>
          <p:cNvPr id="6" name="Oval 17">
            <a:extLst>
              <a:ext uri="{FF2B5EF4-FFF2-40B4-BE49-F238E27FC236}">
                <a16:creationId xmlns:a16="http://schemas.microsoft.com/office/drawing/2014/main" id="{BA76A830-B0DA-66C7-46E0-F284BD4205E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763E5F9E-619E-87AB-C2A2-89D4ABFB1027}"/>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EF426915-281A-30F6-F480-411FBBB37E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104857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9D7FF-D3B1-394D-DA29-F9A58EC6DB3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C83CA4-8936-28CA-327C-61655AE9ADC2}"/>
              </a:ext>
            </a:extLst>
          </p:cNvPr>
          <p:cNvSpPr/>
          <p:nvPr/>
        </p:nvSpPr>
        <p:spPr>
          <a:xfrm>
            <a:off x="617280" y="1455334"/>
            <a:ext cx="10812720" cy="4498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0873A7B4-3891-13F6-73F9-40B0B3E789DE}"/>
              </a:ext>
            </a:extLst>
          </p:cNvPr>
          <p:cNvSpPr txBox="1"/>
          <p:nvPr/>
        </p:nvSpPr>
        <p:spPr>
          <a:xfrm>
            <a:off x="956931" y="1455334"/>
            <a:ext cx="10272498" cy="3908722"/>
          </a:xfrm>
          <a:prstGeom prst="rect">
            <a:avLst/>
          </a:prstGeom>
          <a:noFill/>
          <a:ln>
            <a:noFill/>
          </a:ln>
        </p:spPr>
        <p:txBody>
          <a:bodyPr spcFirstLastPara="1" wrap="square" lIns="91425" tIns="45700" rIns="91425" bIns="45700" anchor="t" anchorCtr="0">
            <a:spAutoFit/>
          </a:bodyPr>
          <a:lstStyle/>
          <a:p>
            <a:pPr algn="r" rtl="1">
              <a:lnSpc>
                <a:spcPct val="200000"/>
              </a:lnSpc>
              <a:buClr>
                <a:srgbClr val="000000"/>
              </a:buClr>
              <a:buFont typeface="Arial"/>
              <a:buNone/>
            </a:pPr>
            <a:r>
              <a:rPr lang="ar-SA" sz="2400" b="0" i="0" dirty="0">
                <a:solidFill>
                  <a:srgbClr val="0070C0"/>
                </a:solidFill>
                <a:effectLst/>
                <a:latin typeface="Alexandria Light" pitchFamily="2" charset="-78"/>
                <a:cs typeface="Alexandria Light" pitchFamily="2" charset="-78"/>
              </a:rPr>
              <a:t>الوسائل التربوية:</a:t>
            </a:r>
          </a:p>
          <a:p>
            <a:pPr algn="r" rtl="1">
              <a:lnSpc>
                <a:spcPct val="200000"/>
              </a:lnSpc>
              <a:buClr>
                <a:srgbClr val="000000"/>
              </a:buClr>
              <a:buFont typeface="Arial"/>
              <a:buNone/>
            </a:pPr>
            <a:r>
              <a:rPr lang="ar-SA" sz="2000" b="0" i="0" dirty="0">
                <a:solidFill>
                  <a:srgbClr val="333333"/>
                </a:solidFill>
                <a:effectLst/>
                <a:latin typeface="Alexandria Light" pitchFamily="2" charset="-78"/>
                <a:cs typeface="Alexandria Light" pitchFamily="2" charset="-78"/>
              </a:rPr>
              <a:t> تعد التربية ضرورة مهمة من ضروريات الحياة، إذ تساهم في مساندة السلوك الإنساني، باستخدام مجموعة من الوسائل التربوية التالية:</a:t>
            </a:r>
          </a:p>
          <a:p>
            <a:pPr marL="342900" indent="-342900" algn="r" rtl="1">
              <a:lnSpc>
                <a:spcPct val="200000"/>
              </a:lnSpc>
              <a:buClr>
                <a:srgbClr val="000000"/>
              </a:buClr>
              <a:buFontTx/>
              <a:buChar char="-"/>
            </a:pPr>
            <a:r>
              <a:rPr lang="ar-SA" sz="2000" b="0" i="0" dirty="0">
                <a:solidFill>
                  <a:srgbClr val="0070C0"/>
                </a:solidFill>
                <a:effectLst/>
                <a:latin typeface="Alexandria Light" pitchFamily="2" charset="-78"/>
                <a:cs typeface="Alexandria Light" pitchFamily="2" charset="-78"/>
              </a:rPr>
              <a:t>التدريب من أجل التعلم: </a:t>
            </a:r>
            <a:r>
              <a:rPr lang="ar-SA" sz="2000" b="0" i="0" dirty="0">
                <a:solidFill>
                  <a:srgbClr val="333333"/>
                </a:solidFill>
                <a:effectLst/>
                <a:latin typeface="Alexandria Light" pitchFamily="2" charset="-78"/>
                <a:cs typeface="Alexandria Light" pitchFamily="2" charset="-78"/>
              </a:rPr>
              <a:t>هي الوسيلة التربوية التي يتبعها أغلب الأهالي في تربية أبنائهم، وتهدف إلى تدريبهم على الأمور الأساسية في الحياة، من أجل أن يتعلموها ويتقنوا القيام بها، مثال: تدريب الطفل على تناول الطعام بنفسهِ.</a:t>
            </a:r>
            <a:endParaRPr lang="ar-SA" sz="1200" kern="0" dirty="0">
              <a:latin typeface="Alexandria Light" pitchFamily="2" charset="-78"/>
              <a:ea typeface="Calibri" panose="020F0502020204030204" pitchFamily="34" charset="0"/>
              <a:cs typeface="Alexandria Light" pitchFamily="2" charset="-78"/>
              <a:sym typeface="Arial"/>
            </a:endParaRPr>
          </a:p>
        </p:txBody>
      </p:sp>
      <p:sp>
        <p:nvSpPr>
          <p:cNvPr id="6" name="Oval 17">
            <a:extLst>
              <a:ext uri="{FF2B5EF4-FFF2-40B4-BE49-F238E27FC236}">
                <a16:creationId xmlns:a16="http://schemas.microsoft.com/office/drawing/2014/main" id="{D1B5B34B-6F42-1A93-4559-C6F9382603C5}"/>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FD135F70-D721-A91C-EF37-3D98063686A3}"/>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6B8F30F6-6D76-DF4D-31F8-585214F245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3840760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E0FAEF-BB27-C742-AC67-D1CFD83E2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A4C285-048B-713E-FD70-EC526C4AEF1E}"/>
              </a:ext>
            </a:extLst>
          </p:cNvPr>
          <p:cNvSpPr/>
          <p:nvPr/>
        </p:nvSpPr>
        <p:spPr>
          <a:xfrm>
            <a:off x="617280" y="1455334"/>
            <a:ext cx="10812720" cy="47540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Google Shape;123;p2">
            <a:extLst>
              <a:ext uri="{FF2B5EF4-FFF2-40B4-BE49-F238E27FC236}">
                <a16:creationId xmlns:a16="http://schemas.microsoft.com/office/drawing/2014/main" id="{6AE89802-B994-DB12-68A9-49FDB185C6C3}"/>
              </a:ext>
            </a:extLst>
          </p:cNvPr>
          <p:cNvSpPr txBox="1"/>
          <p:nvPr/>
        </p:nvSpPr>
        <p:spPr>
          <a:xfrm>
            <a:off x="887391" y="1827473"/>
            <a:ext cx="10272498" cy="3785611"/>
          </a:xfrm>
          <a:prstGeom prst="rect">
            <a:avLst/>
          </a:prstGeom>
          <a:noFill/>
          <a:ln>
            <a:noFill/>
          </a:ln>
        </p:spPr>
        <p:txBody>
          <a:bodyPr spcFirstLastPara="1" wrap="square" lIns="91425" tIns="45700" rIns="91425" bIns="45700" anchor="t" anchorCtr="0">
            <a:spAutoFit/>
          </a:bodyPr>
          <a:lstStyle/>
          <a:p>
            <a:pPr marL="342900" indent="-342900" algn="r" rtl="1">
              <a:lnSpc>
                <a:spcPct val="200000"/>
              </a:lnSpc>
              <a:buClr>
                <a:srgbClr val="000000"/>
              </a:buClr>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التكيف مع البيئة المحيطة: </a:t>
            </a:r>
            <a:r>
              <a:rPr lang="ar-SA" sz="2000" b="0" i="0" dirty="0">
                <a:solidFill>
                  <a:srgbClr val="333333"/>
                </a:solidFill>
                <a:effectLst/>
                <a:latin typeface="Alexandria Light" pitchFamily="2" charset="-78"/>
                <a:cs typeface="Alexandria Light" pitchFamily="2" charset="-78"/>
              </a:rPr>
              <a:t>هي جعل الطفل يكتشف البيئة المحيطة بهِ، مع ضمان توفير وسائل لحمايته من التعرض للأذى، مثال: جعله يتعرف على الأشجار في حديقة المنزل.</a:t>
            </a:r>
          </a:p>
          <a:p>
            <a:pPr marL="342900" indent="-342900" algn="r" rtl="1">
              <a:lnSpc>
                <a:spcPct val="200000"/>
              </a:lnSpc>
              <a:buClr>
                <a:srgbClr val="000000"/>
              </a:buClr>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الحوار: </a:t>
            </a:r>
            <a:r>
              <a:rPr lang="ar-SA" sz="2000" b="0" i="0" dirty="0">
                <a:solidFill>
                  <a:srgbClr val="333333"/>
                </a:solidFill>
                <a:effectLst/>
                <a:latin typeface="Alexandria Light" pitchFamily="2" charset="-78"/>
                <a:cs typeface="Alexandria Light" pitchFamily="2" charset="-78"/>
              </a:rPr>
              <a:t>هو من أكثر الوسائل التربوية استخداماً، إذ يهدف إلى تعزيز السلوك الجيد، عن طريق توضيح النتائج الصحيحة المترتبة عليه.</a:t>
            </a:r>
          </a:p>
          <a:p>
            <a:pPr marL="342900" indent="-342900" algn="r" rtl="1">
              <a:lnSpc>
                <a:spcPct val="200000"/>
              </a:lnSpc>
              <a:buClr>
                <a:srgbClr val="000000"/>
              </a:buClr>
              <a:buFont typeface="Arial" panose="020B0604020202020204" pitchFamily="34" charset="0"/>
              <a:buChar char="•"/>
            </a:pPr>
            <a:r>
              <a:rPr lang="ar-SA" sz="2000" b="0" i="0" dirty="0">
                <a:solidFill>
                  <a:srgbClr val="0070C0"/>
                </a:solidFill>
                <a:effectLst/>
                <a:latin typeface="Alexandria Light" pitchFamily="2" charset="-78"/>
                <a:cs typeface="Alexandria Light" pitchFamily="2" charset="-78"/>
              </a:rPr>
              <a:t>استخدام وسائل التكنولوجيا الحديثة: </a:t>
            </a:r>
            <a:r>
              <a:rPr lang="ar-SA" sz="2000" b="0" i="0" dirty="0">
                <a:solidFill>
                  <a:srgbClr val="333333"/>
                </a:solidFill>
                <a:effectLst/>
                <a:latin typeface="Alexandria Light" pitchFamily="2" charset="-78"/>
                <a:cs typeface="Alexandria Light" pitchFamily="2" charset="-78"/>
              </a:rPr>
              <a:t>هي الوسيلة التي تساهم في جعل التكنولوجيا الحديثة أداة من أدوات التربية، عن طريق توفير تطبيقات إلكترونية تربوية، وتعليمية مفيدة.</a:t>
            </a:r>
            <a:endParaRPr lang="ar-SA" sz="1200" kern="0" dirty="0">
              <a:latin typeface="Alexandria Light" pitchFamily="2" charset="-78"/>
              <a:ea typeface="Calibri" panose="020F0502020204030204" pitchFamily="34" charset="0"/>
              <a:cs typeface="Alexandria Light" pitchFamily="2" charset="-78"/>
              <a:sym typeface="Arial"/>
            </a:endParaRPr>
          </a:p>
        </p:txBody>
      </p:sp>
      <p:sp>
        <p:nvSpPr>
          <p:cNvPr id="6" name="Oval 17">
            <a:extLst>
              <a:ext uri="{FF2B5EF4-FFF2-40B4-BE49-F238E27FC236}">
                <a16:creationId xmlns:a16="http://schemas.microsoft.com/office/drawing/2014/main" id="{7E75AEC1-3392-1468-0518-DF6652BF4CFC}"/>
              </a:ext>
            </a:extLst>
          </p:cNvPr>
          <p:cNvSpPr/>
          <p:nvPr/>
        </p:nvSpPr>
        <p:spPr>
          <a:xfrm>
            <a:off x="111708" y="4869712"/>
            <a:ext cx="1829260" cy="198828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7" name="Oval 13">
            <a:extLst>
              <a:ext uri="{FF2B5EF4-FFF2-40B4-BE49-F238E27FC236}">
                <a16:creationId xmlns:a16="http://schemas.microsoft.com/office/drawing/2014/main" id="{01CC6345-F0FD-9C4A-5553-710525640041}"/>
              </a:ext>
            </a:extLst>
          </p:cNvPr>
          <p:cNvSpPr/>
          <p:nvPr/>
        </p:nvSpPr>
        <p:spPr>
          <a:xfrm>
            <a:off x="111706" y="4944140"/>
            <a:ext cx="1674563" cy="189875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pic>
        <p:nvPicPr>
          <p:cNvPr id="9" name="Graphic 21">
            <a:extLst>
              <a:ext uri="{FF2B5EF4-FFF2-40B4-BE49-F238E27FC236}">
                <a16:creationId xmlns:a16="http://schemas.microsoft.com/office/drawing/2014/main" id="{08941F3B-C852-E5B5-EBBD-DD040B36EA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09735" y="124717"/>
            <a:ext cx="2897019" cy="1352710"/>
          </a:xfrm>
          <a:prstGeom prst="rect">
            <a:avLst/>
          </a:prstGeom>
        </p:spPr>
      </p:pic>
    </p:spTree>
    <p:extLst>
      <p:ext uri="{BB962C8B-B14F-4D97-AF65-F5344CB8AC3E}">
        <p14:creationId xmlns:p14="http://schemas.microsoft.com/office/powerpoint/2010/main" val="428805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5"/>
            <a:ext cx="12191999" cy="594802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653955" y="3857638"/>
            <a:ext cx="6226870" cy="584775"/>
          </a:xfrm>
          <a:prstGeom prst="rect">
            <a:avLst/>
          </a:prstGeom>
          <a:noFill/>
        </p:spPr>
        <p:txBody>
          <a:bodyPr wrap="square" rtlCol="0">
            <a:spAutoFit/>
          </a:bodyPr>
          <a:lstStyle/>
          <a:p>
            <a:pPr algn="ctr" rtl="1"/>
            <a:r>
              <a:rPr lang="ar-SA" sz="3200" dirty="0">
                <a:solidFill>
                  <a:srgbClr val="00B0F0"/>
                </a:solidFill>
                <a:latin typeface="Alexandria" charset="0"/>
                <a:cs typeface="Alexandria" charset="0"/>
              </a:rPr>
              <a:t>قيادة التغيير التربوي</a:t>
            </a:r>
            <a:endParaRPr lang="en-US" sz="3200" dirty="0">
              <a:solidFill>
                <a:srgbClr val="00B0F0"/>
              </a:solidFill>
              <a:latin typeface="Alexandria" charset="0"/>
              <a:cs typeface="Alexandria" charset="0"/>
            </a:endParaRPr>
          </a:p>
        </p:txBody>
      </p:sp>
      <p:sp>
        <p:nvSpPr>
          <p:cNvPr id="12" name="TextBox 11"/>
          <p:cNvSpPr txBox="1"/>
          <p:nvPr/>
        </p:nvSpPr>
        <p:spPr>
          <a:xfrm>
            <a:off x="339265" y="6307459"/>
            <a:ext cx="488646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AWATEF ALMUTIRI</a:t>
            </a:r>
          </a:p>
        </p:txBody>
      </p:sp>
      <p:sp>
        <p:nvSpPr>
          <p:cNvPr id="13" name="TextBox 12"/>
          <p:cNvSpPr txBox="1"/>
          <p:nvPr/>
        </p:nvSpPr>
        <p:spPr>
          <a:xfrm>
            <a:off x="309285" y="5905916"/>
            <a:ext cx="4886463" cy="400110"/>
          </a:xfrm>
          <a:prstGeom prst="rect">
            <a:avLst/>
          </a:prstGeom>
          <a:noFill/>
        </p:spPr>
        <p:txBody>
          <a:bodyPr wrap="square" rtlCol="0">
            <a:spAutoFit/>
          </a:bodyPr>
          <a:lstStyle/>
          <a:p>
            <a:r>
              <a:rPr lang="en-US" sz="20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352599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542260"/>
            <a:ext cx="10588414" cy="56352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07805" y="585054"/>
            <a:ext cx="10204217"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المؤسسات التربوية باختلاف أنواعها لها ثقافات تنظيمية تميزها فهناك الثقافات التنظيمية التي تقف أحياناً في وجه التغيير التنظيمي، </a:t>
            </a:r>
            <a:r>
              <a:rPr lang="ar-SA" sz="2000" dirty="0">
                <a:solidFill>
                  <a:schemeClr val="accent5">
                    <a:lumMod val="75000"/>
                  </a:schemeClr>
                </a:solidFill>
                <a:latin typeface="Alexandria Light" pitchFamily="2" charset="-78"/>
                <a:cs typeface="Alexandria Light" pitchFamily="2" charset="-78"/>
              </a:rPr>
              <a:t>وبناء عليه فحجر الأساس في إحداث التطوير المدرسي هو تغيير الثقافة التنظيمية</a:t>
            </a:r>
            <a:r>
              <a:rPr lang="ar-SA" sz="2000" dirty="0">
                <a:latin typeface="Alexandria Light" pitchFamily="2" charset="-78"/>
                <a:cs typeface="Alexandria Light" pitchFamily="2" charset="-78"/>
              </a:rPr>
              <a:t> ببناء حراك ومركز ثقل يدعم التغيير والتطوير في عمليتي التعليم والتعلم.</a:t>
            </a:r>
          </a:p>
          <a:p>
            <a:pPr marL="0" lvl="0" indent="0" algn="r" rtl="1">
              <a:lnSpc>
                <a:spcPct val="20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فالتغيير التربوي </a:t>
            </a:r>
            <a:r>
              <a:rPr lang="ar-SA" sz="2000" dirty="0">
                <a:latin typeface="Alexandria Light" pitchFamily="2" charset="-78"/>
                <a:cs typeface="Alexandria Light" pitchFamily="2" charset="-78"/>
              </a:rPr>
              <a:t>يتعلق بما يفكر فيه المعلم وما يقوم بعمله، وبذلك فالأمر كثير البساطة والتعقيد في آن واحد وبذلك </a:t>
            </a:r>
            <a:r>
              <a:rPr lang="ar-SA" sz="2000" dirty="0">
                <a:solidFill>
                  <a:schemeClr val="accent5">
                    <a:lumMod val="75000"/>
                  </a:schemeClr>
                </a:solidFill>
                <a:latin typeface="Alexandria Light" pitchFamily="2" charset="-78"/>
                <a:cs typeface="Alexandria Light" pitchFamily="2" charset="-78"/>
              </a:rPr>
              <a:t>فأساس عملية التغيير التربوي المعلم وتطوير أدائه وتشجيعه </a:t>
            </a:r>
            <a:r>
              <a:rPr lang="ar-SA" sz="2000" dirty="0">
                <a:latin typeface="Alexandria Light" pitchFamily="2" charset="-78"/>
                <a:cs typeface="Alexandria Light" pitchFamily="2" charset="-78"/>
              </a:rPr>
              <a:t>على التغيير في الثقافة المدرسية للدفع بالتغيير والتطوير حيث أنهما من البدائل الأولية الملزمة قبل البدء في أي عملية تجديد أو تغيير؛ لتحسين الأداء المدرسي. </a:t>
            </a:r>
          </a:p>
        </p:txBody>
      </p:sp>
      <p:sp>
        <p:nvSpPr>
          <p:cNvPr id="7" name="Oval 17">
            <a:extLst>
              <a:ext uri="{FF2B5EF4-FFF2-40B4-BE49-F238E27FC236}">
                <a16:creationId xmlns:a16="http://schemas.microsoft.com/office/drawing/2014/main" id="{912F43E9-FE66-6150-6316-184ED895AC55}"/>
              </a:ext>
            </a:extLst>
          </p:cNvPr>
          <p:cNvSpPr/>
          <p:nvPr/>
        </p:nvSpPr>
        <p:spPr>
          <a:xfrm>
            <a:off x="328863" y="4827180"/>
            <a:ext cx="1648793" cy="20308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54772"/>
            <a:ext cx="1648793" cy="188812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333558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257002" y="785468"/>
            <a:ext cx="10588414" cy="5287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42064" y="818969"/>
            <a:ext cx="10204217"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وعلى الرغم من أن </a:t>
            </a:r>
            <a:r>
              <a:rPr lang="ar-SA" sz="2000" dirty="0">
                <a:solidFill>
                  <a:schemeClr val="accent1"/>
                </a:solidFill>
                <a:latin typeface="Alexandria Light" pitchFamily="2" charset="-78"/>
                <a:cs typeface="Alexandria Light" pitchFamily="2" charset="-78"/>
              </a:rPr>
              <a:t>التغيير المدرسي </a:t>
            </a:r>
            <a:r>
              <a:rPr lang="ar-SA" sz="2000" dirty="0">
                <a:latin typeface="Alexandria Light" pitchFamily="2" charset="-78"/>
                <a:cs typeface="Alexandria Light" pitchFamily="2" charset="-78"/>
              </a:rPr>
              <a:t>يحدث داخل المؤسسة ومن خلاله، فمن الأهمية التأكيد </a:t>
            </a:r>
            <a:r>
              <a:rPr lang="ar-SA" sz="2000" dirty="0">
                <a:solidFill>
                  <a:schemeClr val="accent5">
                    <a:lumMod val="75000"/>
                  </a:schemeClr>
                </a:solidFill>
                <a:latin typeface="Alexandria Light" pitchFamily="2" charset="-78"/>
                <a:cs typeface="Alexandria Light" pitchFamily="2" charset="-78"/>
              </a:rPr>
              <a:t>على أدوار البيئة الاجتماعية والسكان في الدفع بعملية التغيير</a:t>
            </a:r>
            <a:r>
              <a:rPr lang="ar-SA" sz="2000" dirty="0">
                <a:latin typeface="Alexandria Light" pitchFamily="2" charset="-78"/>
                <a:cs typeface="Alexandria Light" pitchFamily="2" charset="-78"/>
              </a:rPr>
              <a:t>، فالشراكة مع المجتمع المحلي والأسرة والبيئة المجتمعية بكافة أطرافها الفاعلة عملية مهمة للدفع بالتغيير المدرسي.</a:t>
            </a:r>
          </a:p>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فالتفاعل الإيجابي لهذه القوى الخارجية والمستهلكة لعملية التعليم من خلال أبنائها، من شأنه تعميق التغيير المرجو وتثمينه، فالتغيير المدرسي وفي مستوى المعلم يتوقف على بناء عاملين متخصصين في عمليتي التعليم والتعلم بمهنية كاملة وبما يكفل تفعيل أدوار المعلم في القيام ببحوث إجرائية ينعكس أثرها في العمل مع زملائهم المهنيين لإيجاد حلول جماعية للمشكلات والعمل معاً كتنظيم فعال ومتعلم</a:t>
            </a:r>
          </a:p>
        </p:txBody>
      </p:sp>
      <p:sp>
        <p:nvSpPr>
          <p:cNvPr id="7" name="Oval 17">
            <a:extLst>
              <a:ext uri="{FF2B5EF4-FFF2-40B4-BE49-F238E27FC236}">
                <a16:creationId xmlns:a16="http://schemas.microsoft.com/office/drawing/2014/main" id="{912F43E9-FE66-6150-6316-184ED895AC55}"/>
              </a:ext>
            </a:extLst>
          </p:cNvPr>
          <p:cNvSpPr/>
          <p:nvPr/>
        </p:nvSpPr>
        <p:spPr>
          <a:xfrm>
            <a:off x="328863" y="4827180"/>
            <a:ext cx="1648793" cy="203081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54772"/>
            <a:ext cx="1648793" cy="1888120"/>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263816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24153" y="1340665"/>
            <a:ext cx="10062299" cy="3857537"/>
          </a:xfrm>
        </p:spPr>
        <p:txBody>
          <a:bodyPr>
            <a:noAutofit/>
          </a:bodyPr>
          <a:lstStyle/>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وبذلك فالمؤسسة التربوية تعد جهاز حي يمكنه إجراء البحوث الفردية والمشتركة للنهوض بها، فالتطوير والتغيير يتم من خلال المشاركة لابتكار طرق واستراتيجيات جديدة تساعد في تحقيق ذلك والنهوض بها. وأن تحويل المؤسسة التربوية إلى تنظيم متعلم وفعال يحتم على أعضائها المشاركة في إيجاد واستحداث سبل جديدة للمعرفة وبنائها، فالتطوير المدرسي في ظل التغييرات الحالية هو عملية مستمرة دائرية من البناء والارتقاء وإعادة البناء وأن التغييرات الراديكالية بحاجة إلى وقت وتعلم وشراكة حقيقية بين كافة أطراف العملية التعليمية.</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2778750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24492" y="1792758"/>
            <a:ext cx="9342981"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فبدون تحديد الوقت الكاف لإحداث التغيير وتعميقه سيتلاشى التغيير التنظيمي ويزول لأنه لم ينضج بعد في الثقافة التنظيمية للمؤسسة التربوية، بل هو مجرد </a:t>
            </a:r>
            <a:r>
              <a:rPr lang="ar-SA" sz="2000" dirty="0" err="1">
                <a:latin typeface="Alexandria Light" pitchFamily="2" charset="-78"/>
                <a:cs typeface="Alexandria Light" pitchFamily="2" charset="-78"/>
              </a:rPr>
              <a:t>ترديدات</a:t>
            </a:r>
            <a:r>
              <a:rPr lang="ar-SA" sz="2000" dirty="0">
                <a:latin typeface="Alexandria Light" pitchFamily="2" charset="-78"/>
                <a:cs typeface="Alexandria Light" pitchFamily="2" charset="-78"/>
              </a:rPr>
              <a:t> عابرة، والتجارب توضح لنا عدم إمكانية استيراد تجارب تربوية من الخارج تختص بالتغيير لان ذلك سيقابل بالمقاومة والرفض من العاملين ولكن إذا نبع التغيير من داخل المؤسسة التربوية سيؤدي إلى نجاحه وقبوله من قبلهم.</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1709182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82512"/>
            <a:ext cx="10588414" cy="5329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488560" y="1021689"/>
            <a:ext cx="9768282"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ماهية ومفهوم التغيير التربوي:</a:t>
            </a:r>
          </a:p>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هانسون: </a:t>
            </a:r>
            <a:r>
              <a:rPr lang="ar-SA" sz="2000" dirty="0">
                <a:latin typeface="Alexandria Light" pitchFamily="2" charset="-78"/>
                <a:cs typeface="Alexandria Light" pitchFamily="2" charset="-78"/>
              </a:rPr>
              <a:t>تغير في كل من السلوك والهيكل والإجراءات أو مخرجات بعض الوحدات داخل المؤسسة التربوية. .</a:t>
            </a:r>
          </a:p>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عائشة بكر آدم: </a:t>
            </a:r>
            <a:r>
              <a:rPr lang="ar-SA" sz="2000" dirty="0">
                <a:latin typeface="Alexandria Light" pitchFamily="2" charset="-78"/>
                <a:cs typeface="Alexandria Light" pitchFamily="2" charset="-78"/>
              </a:rPr>
              <a:t>تحول المؤسسة التربوية من الحالة الواقعية إلى الحالة المنشودة بمعنى أن تحدد المؤسسة التربوية وتشخص وضعها  الراهن وتحدد الصورة التي تريد أن يكون عليها وضعها في المستقبل.</a:t>
            </a:r>
          </a:p>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محمد الحسيني </a:t>
            </a:r>
            <a:r>
              <a:rPr lang="ar-SA" sz="2000" dirty="0">
                <a:latin typeface="Alexandria Light" pitchFamily="2" charset="-78"/>
                <a:cs typeface="Alexandria Light" pitchFamily="2" charset="-78"/>
              </a:rPr>
              <a:t>تلك العملية المقصودة التي تستهدف تطوير وتجديد وتحديث وإصلاح العملية التعليمية في آن واحد ويكون هدفها النهائي الوصول إلى الأهداف التعليمية بغرض تحقيق تقدم المجتمع.</a:t>
            </a:r>
          </a:p>
        </p:txBody>
      </p:sp>
      <p:sp>
        <p:nvSpPr>
          <p:cNvPr id="7" name="Oval 17">
            <a:extLst>
              <a:ext uri="{FF2B5EF4-FFF2-40B4-BE49-F238E27FC236}">
                <a16:creationId xmlns:a16="http://schemas.microsoft.com/office/drawing/2014/main" id="{912F43E9-FE66-6150-6316-184ED895AC55}"/>
              </a:ext>
            </a:extLst>
          </p:cNvPr>
          <p:cNvSpPr/>
          <p:nvPr/>
        </p:nvSpPr>
        <p:spPr>
          <a:xfrm>
            <a:off x="328863" y="4880344"/>
            <a:ext cx="1882709" cy="197765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92995"/>
            <a:ext cx="1670058" cy="1749897"/>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313688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871870" y="478466"/>
            <a:ext cx="10900453" cy="57841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254268" y="852687"/>
            <a:ext cx="10155463"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ومن التعريفات السابقة </a:t>
            </a:r>
            <a:r>
              <a:rPr lang="ar-SA" sz="2000" dirty="0">
                <a:latin typeface="Alexandria Light" pitchFamily="2" charset="-78"/>
                <a:cs typeface="Alexandria Light" pitchFamily="2" charset="-78"/>
              </a:rPr>
              <a:t>نستنتج أن التغيير في المؤسسة التربوية يعني: </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تحول المؤسسة التربوية من الحالة الواقعية إلى الحالة المنشودة وذلك بأن تحدد المؤسسة التربوية وتشخص وضعها الراهن وتحدد الصورة التي تريد أن يكون عليها وضعها في المستقبل.</a:t>
            </a:r>
          </a:p>
          <a:p>
            <a:pPr lvl="0" algn="r" rtl="1">
              <a:lnSpc>
                <a:spcPct val="150000"/>
              </a:lnSpc>
              <a:spcAft>
                <a:spcPts val="1000"/>
              </a:spcAft>
              <a:buFontTx/>
              <a:buChar char="-"/>
              <a:tabLst>
                <a:tab pos="457200" algn="l"/>
              </a:tabLst>
            </a:pPr>
            <a:r>
              <a:rPr lang="ar-SA" sz="2000" dirty="0">
                <a:latin typeface="Alexandria Light" pitchFamily="2" charset="-78"/>
                <a:cs typeface="Alexandria Light" pitchFamily="2" charset="-78"/>
              </a:rPr>
              <a:t>عملية إدخال تحسين أو تطوير على المؤسسة المجتمعية والتربوية بحيث تكون مختلفة عن وضعها الحالي وبحيث تتمكن من تحقيق أهدافها بشكل أفضل وقد يتناول التغيير هيكل المؤسسة التربوية أو سياستها أو برامجها أو إجراءاتها وعملياتها أو الجوانب السلوكية فيها وقد يتناول المؤسسة التربوية ككل أو بعض من أجزاءها وقد يكون سريعاً أو تدريجياً.</a:t>
            </a:r>
          </a:p>
          <a:p>
            <a:pPr algn="r" rtl="1">
              <a:lnSpc>
                <a:spcPct val="150000"/>
              </a:lnSpc>
              <a:spcAft>
                <a:spcPts val="1000"/>
              </a:spcAft>
              <a:buFontTx/>
              <a:buChar char="-"/>
              <a:tabLst>
                <a:tab pos="457200" algn="l"/>
              </a:tabLst>
            </a:pPr>
            <a:r>
              <a:rPr lang="ar-SA" sz="2000" dirty="0">
                <a:latin typeface="Alexandria Light" pitchFamily="2" charset="-78"/>
                <a:cs typeface="Alexandria Light" pitchFamily="2" charset="-78"/>
              </a:rPr>
              <a:t> الانتقال من وضع أو حالة معينة لوضع أو حالة أخرى ويعتبر خاصية من خصائص الوجود التي تمس التربية من بدايتها إلى نهايتها.</a:t>
            </a:r>
          </a:p>
        </p:txBody>
      </p:sp>
    </p:spTree>
    <p:extLst>
      <p:ext uri="{BB962C8B-B14F-4D97-AF65-F5344CB8AC3E}">
        <p14:creationId xmlns:p14="http://schemas.microsoft.com/office/powerpoint/2010/main" val="308744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82502"/>
            <a:ext cx="10588414" cy="4883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340665"/>
            <a:ext cx="9342981"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ويمكن تعريفه إجرائياً فيما يلي: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تلك العملية المقصودة التي تستهدف تطوير وتجديد وتحديث وإصلاح العملية التعليمية في آن واحد ويكون هدفها النهائي الوصول إلى الأهداف التعليمية بغرض تحقيق تقدم المجتمع.</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عمليات التخطيط والتنفيذ والتنسيق والإشراف والمتابعة للآليات الإبدال الكلى أو الجزئي في عناصر النظام التعليمي سواء كان في الشكل أو النوعية أو العلاقة بين العناصر التربوية وبعضها البعض.</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7815790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945792" y="542260"/>
            <a:ext cx="10826531" cy="52232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26060" y="835697"/>
            <a:ext cx="10065994"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ومما سبق يتبين لنا أهمية إتباع ما يلي لتحقيق التغيير التربوي: </a:t>
            </a:r>
          </a:p>
          <a:p>
            <a:pPr lvl="0" algn="r" rtl="1">
              <a:lnSpc>
                <a:spcPct val="150000"/>
              </a:lnSpc>
              <a:spcAft>
                <a:spcPts val="1000"/>
              </a:spcAft>
              <a:buFontTx/>
              <a:buChar char="-"/>
              <a:tabLst>
                <a:tab pos="457200" algn="l"/>
              </a:tabLst>
            </a:pPr>
            <a:r>
              <a:rPr lang="ar-SA" sz="2000" dirty="0">
                <a:solidFill>
                  <a:schemeClr val="accent1"/>
                </a:solidFill>
                <a:latin typeface="Alexandria Light" pitchFamily="2" charset="-78"/>
                <a:cs typeface="Alexandria Light" pitchFamily="2" charset="-78"/>
              </a:rPr>
              <a:t>التفاؤل والارتباط بالواقع: </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تختلف البيئة الاجتماعية والاقتصادية للمدارس، فهناك من الاختلافات ما يعود إلى البيئة الاقتصادية أو توزيع الموارد إلا أن أبحاث التطوير المدرسي تؤكد أهمية الدور الذي تنتهجه المؤسسة نفسها من خلال رسم الرؤية وتحديد الأولويات التنظيمية والدفع بها مع عدم تجاهل الموارد الاقتصادية ودورها في توجيه آلية التغيير </a:t>
            </a:r>
            <a:r>
              <a:rPr lang="ar-SA" sz="2000" dirty="0" err="1">
                <a:latin typeface="Alexandria Light" pitchFamily="2" charset="-78"/>
                <a:cs typeface="Alexandria Light" pitchFamily="2" charset="-78"/>
              </a:rPr>
              <a:t>ودينامكيته</a:t>
            </a:r>
            <a:r>
              <a:rPr lang="ar-SA" sz="2000" dirty="0">
                <a:latin typeface="Alexandria Light" pitchFamily="2" charset="-78"/>
                <a:cs typeface="Alexandria Light" pitchFamily="2" charset="-78"/>
              </a:rPr>
              <a:t>؛ فالهدف هنا ليس موضعه رغبة التغيير المدرسي فقط وإنما التأكيد على أن المؤسسة التربوية المتوقعة في بيئة اجتماعية واقتصادية ضئيلة الموارد أكثر معاناة من حيث التوقعات والتفاعلات البيئية الداعمة لعملية التغيير.</a:t>
            </a:r>
          </a:p>
        </p:txBody>
      </p:sp>
      <p:sp>
        <p:nvSpPr>
          <p:cNvPr id="7" name="Oval 17">
            <a:extLst>
              <a:ext uri="{FF2B5EF4-FFF2-40B4-BE49-F238E27FC236}">
                <a16:creationId xmlns:a16="http://schemas.microsoft.com/office/drawing/2014/main" id="{912F43E9-FE66-6150-6316-184ED895AC55}"/>
              </a:ext>
            </a:extLst>
          </p:cNvPr>
          <p:cNvSpPr/>
          <p:nvPr/>
        </p:nvSpPr>
        <p:spPr>
          <a:xfrm>
            <a:off x="328863" y="4986670"/>
            <a:ext cx="1574364" cy="187133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61098"/>
            <a:ext cx="1457407" cy="1781794"/>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850666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945792" y="542260"/>
            <a:ext cx="10826531" cy="52232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424764" y="670813"/>
            <a:ext cx="10065994"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والمدارس المحاطة بمثل هذه التحديات يتحتم عليها إيجاد أولويات واقعية للنهوض بعملية التعليم والتعلم، كما أن الدعم المستفيض لبعض المدارس الخاصة من شأنه أن يقود للتكدس والفساد الإداري والتنظيمي؛ وأن رسم أهداف وأولويات غير واقعية من شأنه إحداث رد فعل سلبي على المؤسسة التربوية ويدخلها في حالة من الإحباط، كما أن وصف المدارس بالفشل " على مستوي البيئة الداخلية والخارجية والإعلام وللأسف فمن الإستراتيجيات التي لا تشجع المدارس على الادخار في التطوير والتغيير الناجح، إضافة للنقد الإعلامي والنظرة السيئة للعمل والعطاء المدرسي؛ لذا يجب الاعتراف بالقدرات والموارد الداخلية وتحديد الأولويات بما يتطابق مع الحالة التنظيمية الخاصة بالمؤسسة التربوية.</a:t>
            </a:r>
          </a:p>
          <a:p>
            <a:pPr marL="0" lvl="0" indent="0" algn="r" rtl="1">
              <a:lnSpc>
                <a:spcPct val="200000"/>
              </a:lnSpc>
              <a:spcAft>
                <a:spcPts val="1000"/>
              </a:spcAft>
              <a:buNone/>
              <a:tabLst>
                <a:tab pos="457200" algn="l"/>
              </a:tabLst>
            </a:pPr>
            <a:endParaRPr lang="ar-SA"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986670"/>
            <a:ext cx="1574364" cy="187133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61098"/>
            <a:ext cx="1457407" cy="1781794"/>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7416226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36458"/>
            <a:ext cx="10588414" cy="5255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818168" y="862198"/>
            <a:ext cx="9598164" cy="3857537"/>
          </a:xfrm>
        </p:spPr>
        <p:txBody>
          <a:bodyPr>
            <a:noAutofit/>
          </a:bodyPr>
          <a:lstStyle/>
          <a:p>
            <a:pPr marL="0" lvl="0" indent="0" algn="r" rtl="1">
              <a:lnSpc>
                <a:spcPct val="200000"/>
              </a:lnSpc>
              <a:spcAft>
                <a:spcPts val="1000"/>
              </a:spcAft>
              <a:buNone/>
              <a:tabLst>
                <a:tab pos="457200" algn="l"/>
              </a:tabLst>
            </a:pPr>
            <a:r>
              <a:rPr lang="ar-SA" sz="2000" dirty="0">
                <a:latin typeface="Alexandria Light" pitchFamily="2" charset="-78"/>
                <a:cs typeface="Alexandria Light" pitchFamily="2" charset="-78"/>
              </a:rPr>
              <a:t>وقد أكدت الدراسات السابقة والأبحاث أ</a:t>
            </a:r>
            <a:r>
              <a:rPr lang="ar-SA" sz="2000" dirty="0">
                <a:solidFill>
                  <a:schemeClr val="accent5">
                    <a:lumMod val="75000"/>
                  </a:schemeClr>
                </a:solidFill>
                <a:latin typeface="Alexandria Light" pitchFamily="2" charset="-78"/>
                <a:cs typeface="Alexandria Light" pitchFamily="2" charset="-78"/>
              </a:rPr>
              <a:t>ن المؤسسات التربوية التي تواجه أسوأ التحديات والظروف يمكنها التطوير، </a:t>
            </a:r>
            <a:r>
              <a:rPr lang="ar-SA" sz="2000" dirty="0">
                <a:latin typeface="Alexandria Light" pitchFamily="2" charset="-78"/>
                <a:cs typeface="Alexandria Light" pitchFamily="2" charset="-78"/>
              </a:rPr>
              <a:t>فهناك مناهج للتغيير التربوي من شأنها أن تحدث التغيير المرجو والمتوقع في هذه الحالات وإن التغيير المدرسي لا يأتي كفعل الدواء بالداء وإنما هو حالة مستمرة ودائمة يجب أن تسعى إليها كافة المؤسسات التربوية وحتى الأكثر نجاحاً فيها. فالمؤسسة التربوية التي تشارك في مشروع تغيير شبكي من شأنها الاستفادة من العلاقات مع المؤسسات التربوية الأخرى ومن العاملين والتوجيه المشترك العابرة للمؤسسات التربوية كافة على اختلاف خصوصياتها وحالتها الداخلية والاستفادة من التجارب والموارد التعليمية والتنظيمية المشتركة وكافة الامكانات المتاحة.</a:t>
            </a:r>
          </a:p>
        </p:txBody>
      </p:sp>
      <p:sp>
        <p:nvSpPr>
          <p:cNvPr id="7" name="Oval 17">
            <a:extLst>
              <a:ext uri="{FF2B5EF4-FFF2-40B4-BE49-F238E27FC236}">
                <a16:creationId xmlns:a16="http://schemas.microsoft.com/office/drawing/2014/main" id="{912F43E9-FE66-6150-6316-184ED895AC55}"/>
              </a:ext>
            </a:extLst>
          </p:cNvPr>
          <p:cNvSpPr/>
          <p:nvPr/>
        </p:nvSpPr>
        <p:spPr>
          <a:xfrm>
            <a:off x="328863" y="4709102"/>
            <a:ext cx="1882709" cy="2148898"/>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724209"/>
            <a:ext cx="1744487" cy="211868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260535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078494" y="850605"/>
            <a:ext cx="10588414" cy="54426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39704" y="808074"/>
            <a:ext cx="10065994" cy="3857537"/>
          </a:xfrm>
        </p:spPr>
        <p:txBody>
          <a:bodyPr>
            <a:noAutofit/>
          </a:bodyPr>
          <a:lstStyle/>
          <a:p>
            <a:pPr lvl="0" algn="r" rtl="1">
              <a:lnSpc>
                <a:spcPct val="200000"/>
              </a:lnSpc>
              <a:spcAft>
                <a:spcPts val="1000"/>
              </a:spcAft>
              <a:buFontTx/>
              <a:buChar char="-"/>
              <a:tabLst>
                <a:tab pos="457200" algn="l"/>
              </a:tabLst>
            </a:pPr>
            <a:r>
              <a:rPr lang="ar-SA" sz="2000" dirty="0">
                <a:solidFill>
                  <a:schemeClr val="accent1"/>
                </a:solidFill>
                <a:latin typeface="Alexandria Light" pitchFamily="2" charset="-78"/>
                <a:cs typeface="Alexandria Light" pitchFamily="2" charset="-78"/>
              </a:rPr>
              <a:t>تشجيع المعلمين والطلاب على المشاركة في التغيير:</a:t>
            </a:r>
          </a:p>
          <a:p>
            <a:pPr marL="0" lvl="0" indent="0" algn="r" rtl="1">
              <a:lnSpc>
                <a:spcPct val="20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a:t>
            </a:r>
            <a:r>
              <a:rPr lang="ar-SA" sz="2000" dirty="0">
                <a:latin typeface="Alexandria Light" pitchFamily="2" charset="-78"/>
                <a:cs typeface="Alexandria Light" pitchFamily="2" charset="-78"/>
              </a:rPr>
              <a:t>يعتمد التطوير والتغيير المدرسي على مدى المشاركة الفاعلة بين المعلمين والتطوير؛ لذا يجب أن تتلاءم إستراتيجية التغيير مع مرحلة النمو الخاصة بالتنظيم في المؤسسة، كما أن الاختلافات داخل المدارس هي أكثر من كونها بين المدارس وعليه فمن الأهمية اختيار الإستراتيجية التي من شأنها توفير سبل متعددة تجمع الأطراف المتعددة وتمثلها وتحقق أهدافها، فالحاجة إلى تعدد وليس إلى تماثل على مستوى قسم وشعب التعليم - إلا أن التعددية وعدم التماثل لا توازي بأي شكل من الأشكال عدم الانسجام فهي عكس التعددية التي تأتي غالباً لتبرر الفوضى التنظيمية في المؤسسة التربوية.</a:t>
            </a:r>
          </a:p>
        </p:txBody>
      </p:sp>
      <p:sp>
        <p:nvSpPr>
          <p:cNvPr id="7" name="Oval 17">
            <a:extLst>
              <a:ext uri="{FF2B5EF4-FFF2-40B4-BE49-F238E27FC236}">
                <a16:creationId xmlns:a16="http://schemas.microsoft.com/office/drawing/2014/main" id="{912F43E9-FE66-6150-6316-184ED895AC55}"/>
              </a:ext>
            </a:extLst>
          </p:cNvPr>
          <p:cNvSpPr/>
          <p:nvPr/>
        </p:nvSpPr>
        <p:spPr>
          <a:xfrm>
            <a:off x="41778" y="4785783"/>
            <a:ext cx="1840179" cy="197652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61800" y="4881476"/>
            <a:ext cx="1840179" cy="1976524"/>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682625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5157" y="1206580"/>
            <a:ext cx="10588414" cy="5141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89907" y="1415084"/>
            <a:ext cx="9778914" cy="3857537"/>
          </a:xfrm>
        </p:spPr>
        <p:txBody>
          <a:bodyPr>
            <a:noAutofit/>
          </a:bodyPr>
          <a:lstStyle/>
          <a:p>
            <a:pPr lvl="0" algn="r" rtl="1">
              <a:lnSpc>
                <a:spcPct val="200000"/>
              </a:lnSpc>
              <a:spcAft>
                <a:spcPts val="1000"/>
              </a:spcAft>
              <a:buFontTx/>
              <a:buChar char="-"/>
              <a:tabLst>
                <a:tab pos="457200" algn="l"/>
              </a:tabLst>
            </a:pPr>
            <a:r>
              <a:rPr lang="ar-SA" sz="2000" dirty="0">
                <a:solidFill>
                  <a:schemeClr val="accent1"/>
                </a:solidFill>
                <a:latin typeface="Alexandria Light" pitchFamily="2" charset="-78"/>
                <a:cs typeface="Alexandria Light" pitchFamily="2" charset="-78"/>
              </a:rPr>
              <a:t>تدريب صف ثان من القيادات التنظيمية وتفعيل مشاركتها : </a:t>
            </a:r>
          </a:p>
          <a:p>
            <a:pPr mar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تعد تنمية القيادات التنظيمية مسؤولية جماعية لأعضاء التنظيم التربوي كافة، فتعميق هذا التوجه من خلال خلق فرص أمام المعلمين للتعبير عن رؤيتهم التربوية والمشاركة الفاعلة في تحديد مسار مؤسستهم وتوجهها، من شأنه أن يعظم الانتماء الفاعل لها، ويزيد من حراك التغيير الناجع فيه، فالأبحاث والدراسات تؤكد أهمية دور القيادة الموجهة لبناء قيادات مهنية التي من شأنها خلق الأسس لتنظيم دائم التعلم والتجديد، ويدعم الأدوار المتعددة ويغني تجربتها فكلما زاد نشاط القيادة لكل معلمي المؤسسة التربوية وطلابها قلت الحاجة إلى قيادة مدير المؤسسة التربوية وساعدت على تفرغه للقيام بمهامه ومسئولياته وتطبيق الإستراتيجيات العامة وبعيدة المدى.</a:t>
            </a:r>
          </a:p>
          <a:p>
            <a:pPr marL="0" lvl="0" indent="0" algn="r" rtl="1">
              <a:lnSpc>
                <a:spcPct val="150000"/>
              </a:lnSpc>
              <a:spcAft>
                <a:spcPts val="1000"/>
              </a:spcAft>
              <a:buNone/>
              <a:tabLst>
                <a:tab pos="457200" algn="l"/>
              </a:tabLst>
            </a:pPr>
            <a:endParaRPr lang="ar-SA"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922874"/>
            <a:ext cx="1712588" cy="193512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29200"/>
            <a:ext cx="1574364" cy="1813692"/>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982245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82512"/>
            <a:ext cx="10588414" cy="5329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733108" y="1064141"/>
            <a:ext cx="9768282" cy="3857537"/>
          </a:xfrm>
        </p:spPr>
        <p:txBody>
          <a:bodyPr>
            <a:noAutofit/>
          </a:bodyPr>
          <a:lstStyle/>
          <a:p>
            <a:pPr lvl="0" algn="r" rtl="1">
              <a:lnSpc>
                <a:spcPct val="150000"/>
              </a:lnSpc>
              <a:spcAft>
                <a:spcPts val="1000"/>
              </a:spcAft>
              <a:buFontTx/>
              <a:buChar char="-"/>
              <a:tabLst>
                <a:tab pos="457200" algn="l"/>
              </a:tabLst>
            </a:pPr>
            <a:r>
              <a:rPr lang="ar-SA" sz="2000" dirty="0">
                <a:solidFill>
                  <a:schemeClr val="accent1"/>
                </a:solidFill>
                <a:latin typeface="Alexandria Light" pitchFamily="2" charset="-78"/>
                <a:cs typeface="Alexandria Light" pitchFamily="2" charset="-78"/>
              </a:rPr>
              <a:t>التواصل مع المجتمع والبيئة المحيطة بالمؤسسة التربوية:</a:t>
            </a:r>
          </a:p>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a:t>
            </a:r>
            <a:r>
              <a:rPr lang="ar-SA" sz="2000" dirty="0">
                <a:latin typeface="Alexandria Light" pitchFamily="2" charset="-78"/>
                <a:cs typeface="Alexandria Light" pitchFamily="2" charset="-78"/>
              </a:rPr>
              <a:t>يحتم إحداث التغيير والتطوير، ومن ثم تثبيته، إلى الأهلية المهنية والتي تعنى الاتصال المستمر بين المؤسسة التربوية والعاملين فيها والمجتمع المحلي والأسرة وهكذا، فالمؤسسات التربوية الناجحة هي التي تتميز بقدرتها على بناء جسور وعلاقات مميزة خارجها ومشاركتهم في التقييم ودعم عمليتي التعليم والتعلم داخلها، ومن هنا فتنمية ثقافة تنظيمية مبنية على الشراكة الحقيقية بين المعلمين والطلاب والأسرة والمجتمع المحلي من خلال معايير وقيم وثقافة تنظيمية تشحن الهمم ومن شأنها توضح الأهداف والتفاعلات على صعيد المحيط التنظيمي للمؤسسة التربوية . وتدفع به وتحركه إلى الاتجاهات المرجوة، وتسهم في خلق انسجام مع البيئة الخارجية بفعل الانسجام الداخلي المنعكس عليها.</a:t>
            </a:r>
          </a:p>
        </p:txBody>
      </p:sp>
      <p:sp>
        <p:nvSpPr>
          <p:cNvPr id="7" name="Oval 17">
            <a:extLst>
              <a:ext uri="{FF2B5EF4-FFF2-40B4-BE49-F238E27FC236}">
                <a16:creationId xmlns:a16="http://schemas.microsoft.com/office/drawing/2014/main" id="{912F43E9-FE66-6150-6316-184ED895AC55}"/>
              </a:ext>
            </a:extLst>
          </p:cNvPr>
          <p:cNvSpPr/>
          <p:nvPr/>
        </p:nvSpPr>
        <p:spPr>
          <a:xfrm>
            <a:off x="328863" y="4880344"/>
            <a:ext cx="1882709" cy="197765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5092995"/>
            <a:ext cx="1670058" cy="1749897"/>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5253293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712381"/>
            <a:ext cx="10588414" cy="5592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69313" y="741587"/>
            <a:ext cx="9810812" cy="3857537"/>
          </a:xfrm>
        </p:spPr>
        <p:txBody>
          <a:bodyPr>
            <a:noAutofit/>
          </a:bodyPr>
          <a:lstStyle/>
          <a:p>
            <a:pPr marL="0" lvl="0" indent="0" algn="r" rtl="1">
              <a:lnSpc>
                <a:spcPct val="150000"/>
              </a:lnSpc>
              <a:spcAft>
                <a:spcPts val="1000"/>
              </a:spcAft>
              <a:buNone/>
              <a:tabLst>
                <a:tab pos="457200" algn="l"/>
              </a:tabLst>
            </a:pPr>
            <a:r>
              <a:rPr lang="ar-SA" dirty="0">
                <a:solidFill>
                  <a:schemeClr val="accent1"/>
                </a:solidFill>
                <a:latin typeface="Alexandria Light" pitchFamily="2" charset="-78"/>
                <a:cs typeface="Alexandria Light" pitchFamily="2" charset="-78"/>
              </a:rPr>
              <a:t>أهداف التغير التربوي: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تتعدد أهداف التغيير التربوي والتي يعمل على تحقيها من خلال المؤسسة التربوية وفيما يلي إشارة للبعض منها:</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الحرص على التكيف مع المتغيرات والظروف الخارجية في البيئة المحيطة بالمؤسسة التربوية.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تحسين مناخ العمل بالمؤسسة التربوية بما يمكن العاملين والمعلمين والطلاب من معالجة المشكلات التي تعاني منها المؤسسة التربوية بشكل صحيح.</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الرغبة في تعديل سلوك الجميع المدير الإداري، المعلم الطلاب )؛ ليتمكنوا من مواجهة التغييرات الحادثة المحيطة بهم.</a:t>
            </a:r>
          </a:p>
        </p:txBody>
      </p:sp>
      <p:sp>
        <p:nvSpPr>
          <p:cNvPr id="7" name="Oval 17">
            <a:extLst>
              <a:ext uri="{FF2B5EF4-FFF2-40B4-BE49-F238E27FC236}">
                <a16:creationId xmlns:a16="http://schemas.microsoft.com/office/drawing/2014/main" id="{912F43E9-FE66-6150-6316-184ED895AC55}"/>
              </a:ext>
            </a:extLst>
          </p:cNvPr>
          <p:cNvSpPr/>
          <p:nvPr/>
        </p:nvSpPr>
        <p:spPr>
          <a:xfrm>
            <a:off x="84309"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105576"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1548636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520995"/>
            <a:ext cx="10588414" cy="52445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72710" y="959012"/>
            <a:ext cx="9810812"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مساعدة الإدارة على تلبية التغيير الذاتي في الإدارة ومواجهة المشكلات التعليمية والتعلمية والتربوية والإدارية بشكل جدى وفعال.</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تلبية التربية لاحتياجات التغيير الاجتماعي وتحقيق خطط التنمية واستيعاب معطيات ثقافة العصر المتراكمة للحاق بركب الحضارة وسباق التقدم العلمي العالمي.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إعادة النظر في كيفية إعداد المعلم وتدريبه أثناء الخدمة بشكل فعال من أجل أن يساير المستجدات العالمية في هذا المجال.</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إعادة النظر في المناهج المدرسية وتطويعها لتراعي الفروق الفردية وربط الجانب النظري بالجوانب العملية التطبيقية في أنشطة المنهج. </a:t>
            </a:r>
          </a:p>
        </p:txBody>
      </p:sp>
      <p:sp>
        <p:nvSpPr>
          <p:cNvPr id="7" name="Oval 17">
            <a:extLst>
              <a:ext uri="{FF2B5EF4-FFF2-40B4-BE49-F238E27FC236}">
                <a16:creationId xmlns:a16="http://schemas.microsoft.com/office/drawing/2014/main" id="{912F43E9-FE66-6150-6316-184ED895AC55}"/>
              </a:ext>
            </a:extLst>
          </p:cNvPr>
          <p:cNvSpPr/>
          <p:nvPr/>
        </p:nvSpPr>
        <p:spPr>
          <a:xfrm>
            <a:off x="328863"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36265852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322711"/>
            <a:ext cx="10588414" cy="4369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72710" y="1500231"/>
            <a:ext cx="9810812" cy="3857537"/>
          </a:xfrm>
        </p:spPr>
        <p:txBody>
          <a:bodyPr>
            <a:noAutofit/>
          </a:bodyPr>
          <a:lstStyle/>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محاولة التوفيق بين أهداف المؤسسة التربوية وأهداف العاملين والمعلمين بما يحقق رضاهم ورضا المؤسسة في ذات الوقت. </a:t>
            </a:r>
          </a:p>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تحديث وتطوير انماط السلوك في المؤسسات التربوية.</a:t>
            </a:r>
          </a:p>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 تطوير كافة الموارد المادية والبشرية.</a:t>
            </a:r>
          </a:p>
          <a:p>
            <a:pPr marL="0" lvl="0" indent="0" algn="r" rtl="1">
              <a:lnSpc>
                <a:spcPct val="150000"/>
              </a:lnSpc>
              <a:spcAft>
                <a:spcPts val="1000"/>
              </a:spcAft>
              <a:buNone/>
              <a:tabLst>
                <a:tab pos="457200" algn="l"/>
              </a:tabLst>
            </a:pPr>
            <a:r>
              <a:rPr lang="ar-SA" sz="2200" dirty="0">
                <a:latin typeface="Alexandria Light" pitchFamily="2" charset="-78"/>
                <a:cs typeface="Alexandria Light" pitchFamily="2" charset="-78"/>
              </a:rPr>
              <a:t>تغيير تتوافق مع متطلبات العصر.</a:t>
            </a:r>
          </a:p>
        </p:txBody>
      </p:sp>
      <p:sp>
        <p:nvSpPr>
          <p:cNvPr id="7" name="Oval 17">
            <a:extLst>
              <a:ext uri="{FF2B5EF4-FFF2-40B4-BE49-F238E27FC236}">
                <a16:creationId xmlns:a16="http://schemas.microsoft.com/office/drawing/2014/main" id="{912F43E9-FE66-6150-6316-184ED895AC55}"/>
              </a:ext>
            </a:extLst>
          </p:cNvPr>
          <p:cNvSpPr/>
          <p:nvPr/>
        </p:nvSpPr>
        <p:spPr>
          <a:xfrm>
            <a:off x="328863"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1613129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520995"/>
            <a:ext cx="10588414" cy="52445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754374" y="719778"/>
            <a:ext cx="9810812"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أهمية وفوائد التغيير التربوي: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يحقق التغيير التربوي عدة فوائد للمؤسسة التربوية نذكر منها.</a:t>
            </a:r>
          </a:p>
          <a:p>
            <a:pPr marL="0" lvl="0" indent="0" algn="r" rtl="1">
              <a:lnSpc>
                <a:spcPct val="150000"/>
              </a:lnSpc>
              <a:spcAft>
                <a:spcPts val="1000"/>
              </a:spcAft>
              <a:buNone/>
              <a:tabLst>
                <a:tab pos="457200" algn="l"/>
              </a:tabLst>
            </a:pPr>
            <a:r>
              <a:rPr lang="ar-SA" sz="2000" dirty="0">
                <a:solidFill>
                  <a:schemeClr val="accent5">
                    <a:lumMod val="75000"/>
                  </a:schemeClr>
                </a:solidFill>
                <a:latin typeface="Alexandria Light" pitchFamily="2" charset="-78"/>
                <a:cs typeface="Alexandria Light" pitchFamily="2" charset="-78"/>
              </a:rPr>
              <a:t>. إيجاد وخلق إدارة نموذجية للمؤسسة التربوية.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تجهيز هيئة تدريس مسئولة تعمل دون رقابة خارجية.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تهيئة البيئة الملائمة للطلاب تهيئة تربوية وعلمية ذات قيم وخلق لخدمة المجتمع وجعلهم قادرين على تحمل رسالة الحياة.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إنشاء هيئة تنظيمية تقوم بالتغيير التلقائي والمنظم والمخطط دون الحاجة لمباشرتها ومتابعتها من خارج المؤسسة التربوية.</a:t>
            </a:r>
          </a:p>
        </p:txBody>
      </p:sp>
      <p:sp>
        <p:nvSpPr>
          <p:cNvPr id="7" name="Oval 17">
            <a:extLst>
              <a:ext uri="{FF2B5EF4-FFF2-40B4-BE49-F238E27FC236}">
                <a16:creationId xmlns:a16="http://schemas.microsoft.com/office/drawing/2014/main" id="{912F43E9-FE66-6150-6316-184ED895AC55}"/>
              </a:ext>
            </a:extLst>
          </p:cNvPr>
          <p:cNvSpPr/>
          <p:nvPr/>
        </p:nvSpPr>
        <p:spPr>
          <a:xfrm>
            <a:off x="328863"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4099979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808074"/>
            <a:ext cx="10588414" cy="46570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72710" y="1214495"/>
            <a:ext cx="9810812"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تحقيق رؤية ورسالة وأهداف المؤسسة التربوية في المجتمع بتوفير متطلباته من الكفاءات المتميزة.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جعل المؤسسة التربوية صرح تعليمي وذلك بتوفير متطلبات المجتمع من الكفاءات.</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مسايرة التطورات العصرية في شتى المجالات وبخاصة المجال العلمي.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مسايرة التطور التقني الذي أصبح سمة العصر الحالي.</a:t>
            </a:r>
          </a:p>
        </p:txBody>
      </p:sp>
      <p:sp>
        <p:nvSpPr>
          <p:cNvPr id="7" name="Oval 17">
            <a:extLst>
              <a:ext uri="{FF2B5EF4-FFF2-40B4-BE49-F238E27FC236}">
                <a16:creationId xmlns:a16="http://schemas.microsoft.com/office/drawing/2014/main" id="{912F43E9-FE66-6150-6316-184ED895AC55}"/>
              </a:ext>
            </a:extLst>
          </p:cNvPr>
          <p:cNvSpPr/>
          <p:nvPr/>
        </p:nvSpPr>
        <p:spPr>
          <a:xfrm>
            <a:off x="328863" y="4657060"/>
            <a:ext cx="2031565" cy="220094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816549"/>
            <a:ext cx="1946504" cy="202634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6072285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776178"/>
            <a:ext cx="10588414" cy="49893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340665"/>
            <a:ext cx="9342981" cy="3857537"/>
          </a:xfrm>
        </p:spPr>
        <p:txBody>
          <a:bodyPr>
            <a:noAutofit/>
          </a:bodyPr>
          <a:lstStyle/>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القدرة على المنافسة في المجالات التربوية والتعليمية.</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التعاون والتقارب بين جمع العاملين في المؤسسة التربوية للعمل بروح الفريق الواحد.</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كسب الاحترام بين الآخرين وخلق روح التعاون فيما بينهم.</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القدرة على المنافسة وتلاشي التخلف والانعدام.</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سهولة التعاون والتقارب بين مدير المؤسسة التربوية والمعلمين والطلاب وكافة العاملين فيها. جعل المؤسسة التربوية معمل منتج للعلماء والأبحاث العلمية.</a:t>
            </a:r>
          </a:p>
          <a:p>
            <a:pPr marL="0" lvl="0" indent="0" algn="r" rtl="1">
              <a:lnSpc>
                <a:spcPct val="100000"/>
              </a:lnSpc>
              <a:spcAft>
                <a:spcPts val="1000"/>
              </a:spcAft>
              <a:buNone/>
              <a:tabLst>
                <a:tab pos="457200" algn="l"/>
              </a:tabLst>
            </a:pPr>
            <a:r>
              <a:rPr lang="ar-SA" sz="2000" dirty="0">
                <a:latin typeface="Alexandria Light" pitchFamily="2" charset="-78"/>
                <a:cs typeface="Alexandria Light" pitchFamily="2" charset="-78"/>
              </a:rPr>
              <a:t>. توفير الرفاهية للشعوب ومواكبة المتغيرات الحادثة في كافة المجالات.</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325160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776178"/>
            <a:ext cx="10588414" cy="5438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2216258" y="941131"/>
            <a:ext cx="9342981"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أسس ومبادئ التغيير التربوي:</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توجد عدة أسس ومبادئ للتغيير التربوي نشير للبعض منها:</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تتضمن عملية التغيير تعلم شيء جديد، كما تتضمن ترك واستبعاد اتجاهات أو سلوكيات أو ممارسات تنظيمية حالية.</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لا يحدث التغيير ما لم توجد دافعية له (الإرادة والقناعة الذاتية بأهميته ) وهذا الجانب يُعد أصعب جوانب عملية التغيير.</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أن الناس هم محور التغييرات المدرسية، فأي تغيير سواء كان في البناء التنظيمي أو العمليات الجماعية أو نظم الحوافز والعوائد أو تصميم العمل يتطلب من الأفراد أن يتغيروا</a:t>
            </a:r>
          </a:p>
        </p:txBody>
      </p:sp>
      <p:sp>
        <p:nvSpPr>
          <p:cNvPr id="7" name="Oval 17">
            <a:extLst>
              <a:ext uri="{FF2B5EF4-FFF2-40B4-BE49-F238E27FC236}">
                <a16:creationId xmlns:a16="http://schemas.microsoft.com/office/drawing/2014/main" id="{912F43E9-FE66-6150-6316-184ED895AC55}"/>
              </a:ext>
            </a:extLst>
          </p:cNvPr>
          <p:cNvSpPr/>
          <p:nvPr/>
        </p:nvSpPr>
        <p:spPr>
          <a:xfrm>
            <a:off x="328863" y="4587498"/>
            <a:ext cx="1887395" cy="227050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53651"/>
            <a:ext cx="1584997" cy="1889241"/>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5365157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956929"/>
            <a:ext cx="10588414" cy="4922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69311" y="1271631"/>
            <a:ext cx="9853343" cy="3857537"/>
          </a:xfrm>
        </p:spPr>
        <p:txBody>
          <a:bodyPr>
            <a:noAutofit/>
          </a:bodyPr>
          <a:lstStyle/>
          <a:p>
            <a:pPr marL="0" lvl="0" indent="0" algn="r" rtl="1">
              <a:lnSpc>
                <a:spcPct val="150000"/>
              </a:lnSpc>
              <a:spcAft>
                <a:spcPts val="1000"/>
              </a:spcAft>
              <a:buNone/>
              <a:tabLst>
                <a:tab pos="457200" algn="l"/>
              </a:tabLst>
            </a:pPr>
            <a:r>
              <a:rPr lang="ar-SA" sz="2000" dirty="0">
                <a:solidFill>
                  <a:schemeClr val="accent1"/>
                </a:solidFill>
                <a:latin typeface="Alexandria Light" pitchFamily="2" charset="-78"/>
                <a:cs typeface="Alexandria Light" pitchFamily="2" charset="-78"/>
              </a:rPr>
              <a:t>- مجالات التغيير التربوي وأنواعه:</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يمكن تحديد مجالات التغيير التربوي من خلال الأهداف المرجوة من ورائه ذاتها، فمجالات التغيير التربوي متسعة ومتنوعة بقدر اتساع وتنوع أهداف التغيير التربوي فقد تشمل مجالات التغيير التربوي علي: -</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 </a:t>
            </a:r>
            <a:r>
              <a:rPr lang="ar-SA" sz="2000" dirty="0">
                <a:solidFill>
                  <a:srgbClr val="FF0000"/>
                </a:solidFill>
                <a:latin typeface="Alexandria Light" pitchFamily="2" charset="-78"/>
                <a:cs typeface="Alexandria Light" pitchFamily="2" charset="-78"/>
              </a:rPr>
              <a:t>المعلم </a:t>
            </a:r>
            <a:r>
              <a:rPr lang="ar-SA" sz="2000" dirty="0">
                <a:latin typeface="Alexandria Light" pitchFamily="2" charset="-78"/>
                <a:cs typeface="Alexandria Light" pitchFamily="2" charset="-78"/>
              </a:rPr>
              <a:t>تعتبر المعلم أهم عناصر التغيير التنظيمي بالمؤسسة التربوية ويمكن إحداث التغيير التربوي لديه من خلال فهم وإدراك سلوكه وشخصياته ومن ثم العمل على تطويره وإحداث التغيير لديه بما يتلاءم مع متطلبات وأدوار المؤسسة التربوية وروح العصر ومتغيراته.</a:t>
            </a:r>
          </a:p>
        </p:txBody>
      </p:sp>
      <p:sp>
        <p:nvSpPr>
          <p:cNvPr id="7" name="Oval 17">
            <a:extLst>
              <a:ext uri="{FF2B5EF4-FFF2-40B4-BE49-F238E27FC236}">
                <a16:creationId xmlns:a16="http://schemas.microsoft.com/office/drawing/2014/main" id="{912F43E9-FE66-6150-6316-184ED895AC55}"/>
              </a:ext>
            </a:extLst>
          </p:cNvPr>
          <p:cNvSpPr/>
          <p:nvPr/>
        </p:nvSpPr>
        <p:spPr>
          <a:xfrm>
            <a:off x="328863" y="4784650"/>
            <a:ext cx="1978402" cy="207334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33507"/>
            <a:ext cx="1861444" cy="1909385"/>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5504544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956929"/>
            <a:ext cx="10588414" cy="5358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69311" y="1271631"/>
            <a:ext cx="9853343" cy="3857537"/>
          </a:xfrm>
        </p:spPr>
        <p:txBody>
          <a:bodyPr>
            <a:noAutofit/>
          </a:bodyPr>
          <a:lstStyle/>
          <a:p>
            <a:pPr marL="0" lvl="0" indent="0" algn="r" rtl="1">
              <a:lnSpc>
                <a:spcPct val="150000"/>
              </a:lnSpc>
              <a:spcAft>
                <a:spcPts val="1000"/>
              </a:spcAft>
              <a:buNone/>
              <a:tabLst>
                <a:tab pos="457200" algn="l"/>
              </a:tabLst>
            </a:pPr>
            <a:r>
              <a:rPr lang="ar-SA" sz="2000" dirty="0">
                <a:solidFill>
                  <a:srgbClr val="FF0000"/>
                </a:solidFill>
                <a:latin typeface="Alexandria Light" pitchFamily="2" charset="-78"/>
                <a:cs typeface="Alexandria Light" pitchFamily="2" charset="-78"/>
              </a:rPr>
              <a:t>جماعات أو فريق العمل:</a:t>
            </a:r>
            <a:r>
              <a:rPr lang="ar-SA" sz="2000" dirty="0">
                <a:latin typeface="Alexandria Light" pitchFamily="2" charset="-78"/>
                <a:cs typeface="Alexandria Light" pitchFamily="2" charset="-78"/>
              </a:rPr>
              <a:t> ويأتي الاهتمام بتغير وتطوير فريق العمل بالمؤسسة التربوية بعد ضمان التغيير الفعال للمعلم حيث يكون التركيز هنا في التغيير على فعالية الجماعة وتماسكها وأسلوب الاتصال فيما بينها والاهتمام بقيمها ومعاييرها وأهدافها.</a:t>
            </a:r>
          </a:p>
          <a:p>
            <a:pPr marL="0" indent="0" algn="r" rtl="1">
              <a:lnSpc>
                <a:spcPct val="150000"/>
              </a:lnSpc>
              <a:spcAft>
                <a:spcPts val="1000"/>
              </a:spcAft>
              <a:buNone/>
              <a:tabLst>
                <a:tab pos="457200" algn="l"/>
              </a:tabLst>
            </a:pPr>
            <a:r>
              <a:rPr lang="ar-SA" sz="2000" dirty="0">
                <a:solidFill>
                  <a:srgbClr val="FF0000"/>
                </a:solidFill>
                <a:latin typeface="Alexandria Light" pitchFamily="2" charset="-78"/>
                <a:cs typeface="Alexandria Light" pitchFamily="2" charset="-78"/>
              </a:rPr>
              <a:t>التنظيم أو النظام المدرسي: </a:t>
            </a:r>
            <a:r>
              <a:rPr lang="ar-SA" sz="2000" dirty="0">
                <a:latin typeface="Alexandria Light" pitchFamily="2" charset="-78"/>
                <a:cs typeface="Alexandria Light" pitchFamily="2" charset="-78"/>
              </a:rPr>
              <a:t>ويتمثل في بعدين:</a:t>
            </a:r>
          </a:p>
          <a:p>
            <a:pPr marL="0" lvl="0" indent="0" algn="r" rtl="1">
              <a:lnSpc>
                <a:spcPct val="15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البعد الأول: </a:t>
            </a:r>
            <a:r>
              <a:rPr lang="ar-SA" sz="2000" dirty="0">
                <a:latin typeface="Alexandria Light" pitchFamily="2" charset="-78"/>
                <a:cs typeface="Alexandria Light" pitchFamily="2" charset="-78"/>
              </a:rPr>
              <a:t>تتكون الوحدات التنظيمية الرئيسة بالمؤسسة التربوية من ما يلي من وحدات شئون الطلاب، شئون العاملين والمعلمين استراتيجيات وطرائق التدريس، قنوات الاتصال والمعلومات التكنولوجيا، أساليب التقويم.. الخ".</a:t>
            </a:r>
          </a:p>
          <a:p>
            <a:pPr marL="0" lvl="0" indent="0" algn="r" rtl="1">
              <a:lnSpc>
                <a:spcPct val="15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البعد الثاني: </a:t>
            </a:r>
            <a:r>
              <a:rPr lang="ar-SA" sz="2000" dirty="0">
                <a:latin typeface="Alexandria Light" pitchFamily="2" charset="-78"/>
                <a:cs typeface="Alexandria Light" pitchFamily="2" charset="-78"/>
              </a:rPr>
              <a:t>ويشمل العمليات التنظيمية المختلفة مثل عمليات صناعة واتخاذ القرارات، عمليات التخطيط والتي تشمل التنظيم التنسيق التوجيه </a:t>
            </a:r>
            <a:r>
              <a:rPr lang="ar-SA" sz="2000">
                <a:latin typeface="Alexandria Light" pitchFamily="2" charset="-78"/>
                <a:cs typeface="Alexandria Light" pitchFamily="2" charset="-78"/>
              </a:rPr>
              <a:t>المتابعة.</a:t>
            </a:r>
            <a:endParaRPr lang="ar-SA"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784650"/>
            <a:ext cx="1978402" cy="207334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33507"/>
            <a:ext cx="1861444" cy="1909385"/>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8217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956930"/>
            <a:ext cx="10588414" cy="45188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669311" y="1271631"/>
            <a:ext cx="9853343" cy="3857537"/>
          </a:xfrm>
        </p:spPr>
        <p:txBody>
          <a:bodyPr>
            <a:noAutofit/>
          </a:bodyPr>
          <a:lstStyle/>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وما سبق يبين لنا </a:t>
            </a:r>
            <a:r>
              <a:rPr lang="ar-SA" sz="2400" dirty="0">
                <a:latin typeface="Alexandria Light" pitchFamily="2" charset="-78"/>
                <a:cs typeface="Alexandria Light" pitchFamily="2" charset="-78"/>
              </a:rPr>
              <a:t>أن جميع المجالات السابقة مترابطة ومتشابكة فإذا حدث تغير في إحداها فسيؤدي لحدوث تغير في المجالات الأخرى، فعلى سبيل المثال في حالة التركيز على استخدام الكمبيوتر في عمليات التدريس فسيؤدي إلى حاجة ملحة لمعلم متمكن لديه مهارات وقدرات التعامل مع الكمبيوتر</a:t>
            </a:r>
          </a:p>
          <a:p>
            <a:pPr marL="0" lvl="0" indent="0" algn="r" rtl="1">
              <a:lnSpc>
                <a:spcPct val="150000"/>
              </a:lnSpc>
              <a:spcAft>
                <a:spcPts val="1000"/>
              </a:spcAft>
              <a:buNone/>
              <a:tabLst>
                <a:tab pos="457200" algn="l"/>
              </a:tabLst>
            </a:pPr>
            <a:r>
              <a:rPr lang="ar-SA" sz="2400" dirty="0">
                <a:latin typeface="Alexandria Light" pitchFamily="2" charset="-78"/>
                <a:cs typeface="Alexandria Light" pitchFamily="2" charset="-78"/>
              </a:rPr>
              <a:t>ليكون قادراً على القيام بالدور الجديد في التدريس " عملية التعليم والتعلم". </a:t>
            </a:r>
          </a:p>
        </p:txBody>
      </p:sp>
      <p:sp>
        <p:nvSpPr>
          <p:cNvPr id="7" name="Oval 17">
            <a:extLst>
              <a:ext uri="{FF2B5EF4-FFF2-40B4-BE49-F238E27FC236}">
                <a16:creationId xmlns:a16="http://schemas.microsoft.com/office/drawing/2014/main" id="{912F43E9-FE66-6150-6316-184ED895AC55}"/>
              </a:ext>
            </a:extLst>
          </p:cNvPr>
          <p:cNvSpPr/>
          <p:nvPr/>
        </p:nvSpPr>
        <p:spPr>
          <a:xfrm>
            <a:off x="328863" y="4784650"/>
            <a:ext cx="1978402" cy="2073349"/>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933507"/>
            <a:ext cx="1861444" cy="1909385"/>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082379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287500"/>
            <a:ext cx="9342981" cy="3857537"/>
          </a:xfrm>
        </p:spPr>
        <p:txBody>
          <a:bodyPr>
            <a:noAutofit/>
          </a:bodyPr>
          <a:lstStyle/>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ويمكن تحديد أنواع التغيير التربوي فيما يلي:</a:t>
            </a:r>
          </a:p>
          <a:p>
            <a:pPr lvl="0" algn="r" rtl="1">
              <a:lnSpc>
                <a:spcPct val="150000"/>
              </a:lnSpc>
              <a:spcAft>
                <a:spcPts val="1000"/>
              </a:spcAft>
              <a:buFontTx/>
              <a:buChar char="-"/>
              <a:tabLst>
                <a:tab pos="457200" algn="l"/>
              </a:tabLst>
            </a:pPr>
            <a:r>
              <a:rPr lang="ar-SA" sz="2000" dirty="0">
                <a:solidFill>
                  <a:srgbClr val="0070C0"/>
                </a:solidFill>
                <a:latin typeface="Alexandria Light" pitchFamily="2" charset="-78"/>
                <a:cs typeface="Alexandria Light" pitchFamily="2" charset="-78"/>
              </a:rPr>
              <a:t>التغيير التربوي وفقاً للنطاق: </a:t>
            </a:r>
            <a:r>
              <a:rPr lang="ar-SA" sz="2000" dirty="0">
                <a:latin typeface="Alexandria Light" pitchFamily="2" charset="-78"/>
                <a:cs typeface="Alexandria Light" pitchFamily="2" charset="-78"/>
              </a:rPr>
              <a:t>والذي قد يكون:</a:t>
            </a:r>
          </a:p>
          <a:p>
            <a:pPr marL="0" lvl="0" indent="0" algn="r" rtl="1">
              <a:lnSpc>
                <a:spcPct val="15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 شاملا: </a:t>
            </a:r>
            <a:r>
              <a:rPr lang="ar-SA" sz="2000" dirty="0">
                <a:latin typeface="Alexandria Light" pitchFamily="2" charset="-78"/>
                <a:cs typeface="Alexandria Light" pitchFamily="2" charset="-78"/>
              </a:rPr>
              <a:t> يشمل كل نواحي العمل في المؤسسة التربوية.</a:t>
            </a:r>
          </a:p>
          <a:p>
            <a:pPr marL="0" lvl="0" indent="0" algn="r" rtl="1">
              <a:lnSpc>
                <a:spcPct val="10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جزئيا:</a:t>
            </a:r>
            <a:r>
              <a:rPr lang="ar-SA" sz="2000" dirty="0">
                <a:latin typeface="Alexandria Light" pitchFamily="2" charset="-78"/>
                <a:cs typeface="Alexandria Light" pitchFamily="2" charset="-78"/>
              </a:rPr>
              <a:t> يتناول جانباً واحداً من جوانب العمل في المؤسسة التربوية.</a:t>
            </a:r>
          </a:p>
          <a:p>
            <a:pPr marL="0" lvl="0" indent="0" algn="r" rtl="1">
              <a:lnSpc>
                <a:spcPct val="10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 التغيير التربوي وفقاً للزمن </a:t>
            </a:r>
            <a:r>
              <a:rPr lang="ar-SA" sz="2000" dirty="0">
                <a:latin typeface="Alexandria Light" pitchFamily="2" charset="-78"/>
                <a:cs typeface="Alexandria Light" pitchFamily="2" charset="-78"/>
              </a:rPr>
              <a:t>والذي قد يكون</a:t>
            </a:r>
          </a:p>
          <a:p>
            <a:pPr marL="0" lvl="0" indent="0" algn="r" rtl="1">
              <a:lnSpc>
                <a:spcPct val="10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قصير الأجل: </a:t>
            </a:r>
            <a:r>
              <a:rPr lang="ar-SA" sz="2000" dirty="0">
                <a:latin typeface="Alexandria Light" pitchFamily="2" charset="-78"/>
                <a:cs typeface="Alexandria Light" pitchFamily="2" charset="-78"/>
              </a:rPr>
              <a:t>يرتبط بالسياسات التعليمية.</a:t>
            </a:r>
          </a:p>
          <a:p>
            <a:pPr marL="0" lvl="0" indent="0" algn="r" rtl="1">
              <a:lnSpc>
                <a:spcPct val="10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طويل الأجل: </a:t>
            </a:r>
            <a:r>
              <a:rPr lang="ar-SA" sz="2000" dirty="0">
                <a:latin typeface="Alexandria Light" pitchFamily="2" charset="-78"/>
                <a:cs typeface="Alexandria Light" pitchFamily="2" charset="-78"/>
              </a:rPr>
              <a:t>يرتبط بالاستراتيجيات التعليمية واستراتيجيات وطرائق التدريس.</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2812083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03227" y="1340665"/>
            <a:ext cx="9342981" cy="3857537"/>
          </a:xfrm>
        </p:spPr>
        <p:txBody>
          <a:bodyPr>
            <a:noAutofit/>
          </a:bodyPr>
          <a:lstStyle/>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 التغيير التربوي وفقا للمرحلة والذي قد يكون:</a:t>
            </a:r>
          </a:p>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ابتدائي أولى</a:t>
            </a:r>
            <a:r>
              <a:rPr lang="ar-SA" sz="2400" dirty="0">
                <a:latin typeface="Alexandria Light" pitchFamily="2" charset="-78"/>
                <a:cs typeface="Alexandria Light" pitchFamily="2" charset="-78"/>
              </a:rPr>
              <a:t>: يحتاج لدراسة واقع المجتمع ومدى جدواه والقيام بإجراءات تمهيدية لإعداد المناخ العام للتغيير التربوي.</a:t>
            </a:r>
          </a:p>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ثانوي تكميلي: </a:t>
            </a:r>
            <a:r>
              <a:rPr lang="ar-SA" sz="2400" dirty="0">
                <a:latin typeface="Alexandria Light" pitchFamily="2" charset="-78"/>
                <a:cs typeface="Alexandria Light" pitchFamily="2" charset="-78"/>
              </a:rPr>
              <a:t>تقوم به قوى دافعة ومعينة للتغيير التربوي.</a:t>
            </a:r>
          </a:p>
          <a:p>
            <a:pPr marL="0" lvl="0" indent="0" algn="r" rtl="1">
              <a:lnSpc>
                <a:spcPct val="150000"/>
              </a:lnSpc>
              <a:spcAft>
                <a:spcPts val="1000"/>
              </a:spcAft>
              <a:buNone/>
              <a:tabLst>
                <a:tab pos="457200" algn="l"/>
              </a:tabLst>
            </a:pPr>
            <a:r>
              <a:rPr lang="ar-SA" sz="2400" dirty="0">
                <a:solidFill>
                  <a:srgbClr val="0070C0"/>
                </a:solidFill>
                <a:latin typeface="Alexandria Light" pitchFamily="2" charset="-78"/>
                <a:cs typeface="Alexandria Light" pitchFamily="2" charset="-78"/>
              </a:rPr>
              <a:t>نهائي تجميلي: </a:t>
            </a:r>
            <a:r>
              <a:rPr lang="ar-SA" sz="2400" dirty="0">
                <a:latin typeface="Alexandria Light" pitchFamily="2" charset="-78"/>
                <a:cs typeface="Alexandria Light" pitchFamily="2" charset="-78"/>
              </a:rPr>
              <a:t>ويتم لمعالجة أي قصور حدث أثناء مراحل سابقة.</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5747294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935126" y="1223707"/>
            <a:ext cx="9569302" cy="3857537"/>
          </a:xfrm>
        </p:spPr>
        <p:txBody>
          <a:bodyPr>
            <a:noAutofit/>
          </a:bodyPr>
          <a:lstStyle/>
          <a:p>
            <a:pPr marL="0" lvl="0" indent="0" algn="r" rtl="1">
              <a:lnSpc>
                <a:spcPct val="150000"/>
              </a:lnSpc>
              <a:spcAft>
                <a:spcPts val="1000"/>
              </a:spcAft>
              <a:buNone/>
              <a:tabLst>
                <a:tab pos="457200" algn="l"/>
              </a:tabLst>
            </a:pPr>
            <a:r>
              <a:rPr lang="ar-SA" sz="2000" dirty="0">
                <a:solidFill>
                  <a:srgbClr val="0070C0"/>
                </a:solidFill>
                <a:latin typeface="Alexandria Light" pitchFamily="2" charset="-78"/>
                <a:cs typeface="Alexandria Light" pitchFamily="2" charset="-78"/>
              </a:rPr>
              <a:t>- أبعاد عملية التغيير التربوي :</a:t>
            </a:r>
          </a:p>
          <a:p>
            <a:pPr marL="0" lvl="0" indent="0" algn="r" rtl="1">
              <a:lnSpc>
                <a:spcPct val="150000"/>
              </a:lnSpc>
              <a:spcAft>
                <a:spcPts val="1000"/>
              </a:spcAft>
              <a:buNone/>
              <a:tabLst>
                <a:tab pos="457200" algn="l"/>
              </a:tabLst>
            </a:pPr>
            <a:r>
              <a:rPr lang="ar-SA" sz="2000" dirty="0">
                <a:latin typeface="Alexandria Light" pitchFamily="2" charset="-78"/>
                <a:cs typeface="Alexandria Light" pitchFamily="2" charset="-78"/>
              </a:rPr>
              <a:t>يمكن تحديد أبعاد التغيير التربوي في المؤسسة التربوية فيما يلي:</a:t>
            </a:r>
          </a:p>
          <a:p>
            <a:pPr marL="0" lvl="0" indent="0" algn="r" rtl="1">
              <a:lnSpc>
                <a:spcPct val="150000"/>
              </a:lnSpc>
              <a:spcAft>
                <a:spcPts val="1000"/>
              </a:spcAft>
              <a:buNone/>
              <a:tabLst>
                <a:tab pos="457200" algn="l"/>
              </a:tabLst>
            </a:pPr>
            <a:r>
              <a:rPr lang="ar-SA" sz="2000" dirty="0">
                <a:solidFill>
                  <a:srgbClr val="C00000"/>
                </a:solidFill>
                <a:latin typeface="Alexandria Light" pitchFamily="2" charset="-78"/>
                <a:cs typeface="Alexandria Light" pitchFamily="2" charset="-78"/>
              </a:rPr>
              <a:t>. تطوير رؤية عامة مشتركة لها:</a:t>
            </a:r>
            <a:r>
              <a:rPr lang="ar-SA" sz="2000" dirty="0">
                <a:latin typeface="Alexandria Light" pitchFamily="2" charset="-78"/>
                <a:cs typeface="Alexandria Light" pitchFamily="2" charset="-78"/>
              </a:rPr>
              <a:t> ويتضمن هذا البعد السلوك الإداري الهادف للبحث عن رؤية وافق مستقبلية لها ويعمل المدير على نشر هذه الرؤية بين كافة العاملين والطلاب والمجتمع المحيط بالمؤسسة التربوية. ويقصد به أيضا إلى أي درجة يمكن له خلق روح الحماس لدي العاملين معه للتغيير التربوي ويجعلهم يدركون أهدافه الرئيسة </a:t>
            </a:r>
            <a:r>
              <a:rPr lang="ar-SA" sz="2000" kern="100" dirty="0">
                <a:latin typeface="Alexandria Light" pitchFamily="2" charset="-78"/>
                <a:ea typeface="Calibri" panose="020F0502020204030204" pitchFamily="34" charset="0"/>
                <a:cs typeface="Alexandria Light" pitchFamily="2" charset="-78"/>
              </a:rPr>
              <a:t>التي تسعى إليه المؤسسة التربوية، وتعمل على تحقيقه ومساعدتهم على فهم الدور الاجتماعي الأشمل لها، وينشر في كافة أرجائها إحساساً بأهمية هذا التغيير التربوي وحيويته.</a:t>
            </a:r>
          </a:p>
          <a:p>
            <a:pPr marL="0" indent="0" algn="r" rtl="1">
              <a:lnSpc>
                <a:spcPct val="150000"/>
              </a:lnSpc>
              <a:spcAft>
                <a:spcPts val="1000"/>
              </a:spcAft>
              <a:buNone/>
              <a:tabLst>
                <a:tab pos="457200" algn="l"/>
              </a:tabLst>
            </a:pPr>
            <a:endParaRPr lang="ar-SA" sz="2000" kern="100" dirty="0">
              <a:latin typeface="Alexandria Light" pitchFamily="2" charset="-78"/>
              <a:ea typeface="Calibri" panose="020F0502020204030204" pitchFamily="34" charset="0"/>
              <a:cs typeface="Alexandria Light" pitchFamily="2" charset="-78"/>
            </a:endParaRPr>
          </a:p>
          <a:p>
            <a:pPr marL="0" lvl="0" indent="0" algn="r" rtl="1">
              <a:lnSpc>
                <a:spcPct val="150000"/>
              </a:lnSpc>
              <a:spcAft>
                <a:spcPts val="1000"/>
              </a:spcAft>
              <a:buNone/>
              <a:tabLst>
                <a:tab pos="457200" algn="l"/>
              </a:tabLst>
            </a:pPr>
            <a:endParaRPr lang="ar-SA" sz="2000" dirty="0">
              <a:latin typeface="Alexandria Light" pitchFamily="2" charset="-78"/>
              <a:cs typeface="Alexandria Light" pitchFamily="2" charset="-78"/>
            </a:endParaRP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40650168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82234" y="1404463"/>
            <a:ext cx="9832076" cy="3857537"/>
          </a:xfrm>
        </p:spPr>
        <p:txBody>
          <a:bodyPr>
            <a:noAutofit/>
          </a:bodyPr>
          <a:lstStyle/>
          <a:p>
            <a:pPr marL="0" lvl="0" indent="0" algn="r" rtl="1">
              <a:lnSpc>
                <a:spcPct val="200000"/>
              </a:lnSpc>
              <a:spcAft>
                <a:spcPts val="1000"/>
              </a:spcAft>
              <a:buNone/>
              <a:tabLst>
                <a:tab pos="457200" algn="l"/>
              </a:tabLst>
            </a:pPr>
            <a:r>
              <a:rPr lang="ar-SA" sz="2200" kern="100" dirty="0">
                <a:solidFill>
                  <a:srgbClr val="C00000"/>
                </a:solidFill>
                <a:latin typeface="Alexandria Light" pitchFamily="2" charset="-78"/>
                <a:ea typeface="Calibri" panose="020F0502020204030204" pitchFamily="34" charset="0"/>
                <a:cs typeface="Alexandria Light" pitchFamily="2" charset="-78"/>
              </a:rPr>
              <a:t>بناء اتفاق جماعي يتعلق بأهدافها وأولوياتها : </a:t>
            </a:r>
            <a:r>
              <a:rPr lang="ar-SA" sz="2200" kern="100" dirty="0">
                <a:latin typeface="Alexandria Light" pitchFamily="2" charset="-78"/>
                <a:ea typeface="Calibri" panose="020F0502020204030204" pitchFamily="34" charset="0"/>
                <a:cs typeface="Alexandria Light" pitchFamily="2" charset="-78"/>
              </a:rPr>
              <a:t>تقع على عاتق مدير عملية التغيير التربوي مسئولية تشجيع الجميع على التعاون فيما بينهم ودفعهم للعمل معاً لصياغة أهداف مشتركة واضحة وقابلة للتطبيق وتشكل تحدياً حقيقياً يسعون لإنجازه رسمياً والحرص على الوصول إلى اتفاق جماعي يتعلق بأولوية تحقيقها وهذا البعد يشمل تطوير وسائل وآليات مناسبة لتحديد مهم ومسئوليات وواجبات العاملين فيها وتحديد أهدافها ومراجعتها بصفة مستمرة.</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11584656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648586"/>
            <a:ext cx="10588414" cy="57522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711843" y="648586"/>
            <a:ext cx="9832076" cy="3857537"/>
          </a:xfrm>
        </p:spPr>
        <p:txBody>
          <a:bodyPr>
            <a:noAutofit/>
          </a:bodyPr>
          <a:lstStyle/>
          <a:p>
            <a:pPr marL="0" lvl="0" indent="0" algn="r" rtl="1">
              <a:lnSpc>
                <a:spcPct val="200000"/>
              </a:lnSpc>
              <a:spcAft>
                <a:spcPts val="1000"/>
              </a:spcAft>
              <a:buNone/>
              <a:tabLst>
                <a:tab pos="457200" algn="l"/>
              </a:tabLst>
            </a:pPr>
            <a:r>
              <a:rPr lang="ar-SA" sz="2000" kern="100" dirty="0">
                <a:solidFill>
                  <a:srgbClr val="C00000"/>
                </a:solidFill>
                <a:latin typeface="Alexandria Light" pitchFamily="2" charset="-78"/>
                <a:ea typeface="Calibri" panose="020F0502020204030204" pitchFamily="34" charset="0"/>
                <a:cs typeface="Alexandria Light" pitchFamily="2" charset="-78"/>
              </a:rPr>
              <a:t>بناء ثقافة مشتركة: </a:t>
            </a:r>
            <a:r>
              <a:rPr lang="ar-SA" sz="2000" kern="100" dirty="0">
                <a:latin typeface="Alexandria Light" pitchFamily="2" charset="-78"/>
                <a:ea typeface="Calibri" panose="020F0502020204030204" pitchFamily="34" charset="0"/>
                <a:cs typeface="Alexandria Light" pitchFamily="2" charset="-78"/>
              </a:rPr>
              <a:t>فالثقافة المؤسسية تتضمن مجموعة من القواعد والسلوكيات والقيم والعادات والتقاليد والمعتقدات والمسلمات التي يشترك فيها جميع الأعضاء، وفي العادة تسهم في دعم المبادرات والتوجهات التطويرية، وتعزيز ودعم المشاريع والتجديدات التربوية ويشمل بناء الثقافة المؤسسية من قبل مدير التغيير سلوك وممارسات تستهدف تطوير قواعد السلوك العام والنظام المؤسسي والقيم والمعتقدات التي تركز علي الطالب باعتباره الركن الأساسي ومحور العملية التعليمية التعلمية، والذي ينبغي أن توجه البرامج والمشاريع التربوية لتنميته نموًا سليماً متكاملا، وفي العادة يستخدم مدير التغيير كل الفرص والإمكانات المتاحة لتوضيح ثقافة المؤسسة التربوية بطريقة تتفق مع القيم والاقتناع الذي يسود المناخ التنظيمي وتشجع العاملين والمعلمين على العمل بموجبها.</a:t>
            </a:r>
          </a:p>
        </p:txBody>
      </p:sp>
    </p:spTree>
    <p:extLst>
      <p:ext uri="{BB962C8B-B14F-4D97-AF65-F5344CB8AC3E}">
        <p14:creationId xmlns:p14="http://schemas.microsoft.com/office/powerpoint/2010/main" val="14391427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503310" y="1786752"/>
            <a:ext cx="9832076" cy="3284495"/>
          </a:xfrm>
        </p:spPr>
        <p:txBody>
          <a:bodyPr>
            <a:noAutofit/>
          </a:bodyPr>
          <a:lstStyle/>
          <a:p>
            <a:pPr marL="0" lvl="0" indent="0" algn="r" rtl="1">
              <a:lnSpc>
                <a:spcPct val="200000"/>
              </a:lnSpc>
              <a:spcAft>
                <a:spcPts val="1000"/>
              </a:spcAft>
              <a:buNone/>
              <a:tabLst>
                <a:tab pos="457200" algn="l"/>
              </a:tabLst>
            </a:pPr>
            <a:r>
              <a:rPr lang="ar-SA" sz="2200" kern="100" dirty="0">
                <a:solidFill>
                  <a:srgbClr val="C00000"/>
                </a:solidFill>
                <a:latin typeface="Alexandria Light" pitchFamily="2" charset="-78"/>
                <a:ea typeface="Calibri" panose="020F0502020204030204" pitchFamily="34" charset="0"/>
                <a:cs typeface="Alexandria Light" pitchFamily="2" charset="-78"/>
              </a:rPr>
              <a:t>نمذجة السلوك:</a:t>
            </a:r>
            <a:r>
              <a:rPr lang="ar-SA" sz="2200" kern="100" dirty="0">
                <a:latin typeface="Alexandria Light" pitchFamily="2" charset="-78"/>
                <a:ea typeface="Calibri" panose="020F0502020204030204" pitchFamily="34" charset="0"/>
                <a:cs typeface="Alexandria Light" pitchFamily="2" charset="-78"/>
              </a:rPr>
              <a:t> ويشمل هذا البعد سلوك المدير الذي يتمثل في كونه يضرب مثل حي لكافة العاملين معه كي يسيروا على نهجه حيث يعكس سلوكه القيم التي يتبناها ويناصرها ويدافع عنها، فهذا يعزز ويدعم إيمان المعلمين والعاملين بقدراتهم وطاقاتهم وإمكاناتهم الإحداث التغيير التربوي في مؤسستهم التربوية.</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37756499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id="{5C73D1F7-AC01-9968-2C78-9096219D3FE0}"/>
              </a:ext>
            </a:extLst>
          </p:cNvPr>
          <p:cNvSpPr/>
          <p:nvPr/>
        </p:nvSpPr>
        <p:spPr>
          <a:xfrm>
            <a:off x="1183909" y="1057724"/>
            <a:ext cx="10588414" cy="470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Light" pitchFamily="2" charset="-78"/>
              <a:cs typeface="Alexandria Light" pitchFamily="2" charset="-78"/>
            </a:endParaRPr>
          </a:p>
        </p:txBody>
      </p:sp>
      <p:sp>
        <p:nvSpPr>
          <p:cNvPr id="3" name="عنصر نائب للمحتوى 2">
            <a:extLst>
              <a:ext uri="{FF2B5EF4-FFF2-40B4-BE49-F238E27FC236}">
                <a16:creationId xmlns:a16="http://schemas.microsoft.com/office/drawing/2014/main" id="{8E920FEA-2D76-62CD-F8E4-C2E2171FF4AB}"/>
              </a:ext>
            </a:extLst>
          </p:cNvPr>
          <p:cNvSpPr>
            <a:spLocks noGrp="1"/>
          </p:cNvSpPr>
          <p:nvPr>
            <p:ph idx="1"/>
          </p:nvPr>
        </p:nvSpPr>
        <p:spPr>
          <a:xfrm>
            <a:off x="1382234" y="1404463"/>
            <a:ext cx="9832076" cy="3857537"/>
          </a:xfrm>
        </p:spPr>
        <p:txBody>
          <a:bodyPr>
            <a:noAutofit/>
          </a:bodyPr>
          <a:lstStyle/>
          <a:p>
            <a:pPr marL="0" lvl="0" indent="0" algn="r" rtl="1">
              <a:lnSpc>
                <a:spcPct val="200000"/>
              </a:lnSpc>
              <a:spcAft>
                <a:spcPts val="1000"/>
              </a:spcAft>
              <a:buNone/>
              <a:tabLst>
                <a:tab pos="457200" algn="l"/>
              </a:tabLst>
            </a:pPr>
            <a:r>
              <a:rPr lang="ar-SA" sz="2200" kern="100" dirty="0">
                <a:solidFill>
                  <a:srgbClr val="C00000"/>
                </a:solidFill>
                <a:latin typeface="Alexandria Light" pitchFamily="2" charset="-78"/>
                <a:ea typeface="Calibri" panose="020F0502020204030204" pitchFamily="34" charset="0"/>
                <a:cs typeface="Alexandria Light" pitchFamily="2" charset="-78"/>
              </a:rPr>
              <a:t>مراعاة الاحتياجات والفروق الفردية بين العاملين:</a:t>
            </a:r>
            <a:r>
              <a:rPr lang="ar-SA" sz="2200" kern="100" dirty="0">
                <a:latin typeface="Alexandria Light" pitchFamily="2" charset="-78"/>
                <a:ea typeface="Calibri" panose="020F0502020204030204" pitchFamily="34" charset="0"/>
                <a:cs typeface="Alexandria Light" pitchFamily="2" charset="-78"/>
              </a:rPr>
              <a:t> ويتضمن درجة اهتمام المدير باحتياجات العاملين والاستجابة للفروق الفردية ومراعاتها وخاصة ما يتعلق بالحاجة للنمو والتطوير المهني المستمر والسعي للارتقاء بالقدرات وتجديد الكفايات والكفاءات ويشمل احترامه لهم والاهتمام بمشاعرهم واحتياجاتهم وفهم المشكلات التي قد يوجهونها أثناء تغييرهم لممارستهم التعليمية وتطويرها.</a:t>
            </a:r>
          </a:p>
        </p:txBody>
      </p:sp>
      <p:sp>
        <p:nvSpPr>
          <p:cNvPr id="7" name="Oval 17">
            <a:extLst>
              <a:ext uri="{FF2B5EF4-FFF2-40B4-BE49-F238E27FC236}">
                <a16:creationId xmlns:a16="http://schemas.microsoft.com/office/drawing/2014/main" id="{912F43E9-FE66-6150-6316-184ED895AC55}"/>
              </a:ext>
            </a:extLst>
          </p:cNvPr>
          <p:cNvSpPr/>
          <p:nvPr/>
        </p:nvSpPr>
        <p:spPr>
          <a:xfrm>
            <a:off x="328863" y="4269826"/>
            <a:ext cx="2348894" cy="258817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8" name="Oval 13">
            <a:extLst>
              <a:ext uri="{FF2B5EF4-FFF2-40B4-BE49-F238E27FC236}">
                <a16:creationId xmlns:a16="http://schemas.microsoft.com/office/drawing/2014/main" id="{6B47B381-3B3B-C72F-FA3B-D6E86C5FDFF0}"/>
              </a:ext>
            </a:extLst>
          </p:cNvPr>
          <p:cNvSpPr/>
          <p:nvPr/>
        </p:nvSpPr>
        <p:spPr>
          <a:xfrm>
            <a:off x="328863" y="4457699"/>
            <a:ext cx="2229024" cy="2385193"/>
          </a:xfrm>
          <a:prstGeom prst="ellipse">
            <a:avLst/>
          </a:prstGeom>
          <a:blipFill>
            <a:blip r:embed="rId2"/>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dirty="0"/>
          </a:p>
        </p:txBody>
      </p:sp>
    </p:spTree>
    <p:extLst>
      <p:ext uri="{BB962C8B-B14F-4D97-AF65-F5344CB8AC3E}">
        <p14:creationId xmlns:p14="http://schemas.microsoft.com/office/powerpoint/2010/main" val="21710216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1900746" y="431797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C5FDCBA-DB04-4AF9-8360-F34C7DE551D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688354b5-287c-4cda-825e-1d7935aea40e"/>
    <ds:schemaRef ds:uri="http://schemas.microsoft.com/office/2006/documentManagement/types"/>
    <ds:schemaRef ds:uri="http://www.w3.org/XML/1998/namespace"/>
    <ds:schemaRef ds:uri="http://purl.org/dc/dcmitype/"/>
    <ds:schemaRef ds:uri="http://purl.org/dc/terms/"/>
    <ds:schemaRef ds:uri="http://schemas.openxmlformats.org/package/2006/metadata/core-properties"/>
    <ds:schemaRef ds:uri="aca13214-df29-4e3c-a050-857c0bf7bd8e"/>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13126</TotalTime>
  <Words>2904</Words>
  <Application>Microsoft Office PowerPoint</Application>
  <PresentationFormat>شاشة عريضة</PresentationFormat>
  <Paragraphs>146</Paragraphs>
  <Slides>41</Slides>
  <Notes>6</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41</vt:i4>
      </vt:variant>
    </vt:vector>
  </HeadingPairs>
  <TitlesOfParts>
    <vt:vector size="47" baseType="lpstr">
      <vt:lpstr>Calibri</vt:lpstr>
      <vt:lpstr>Alexandria</vt:lpstr>
      <vt:lpstr>Calibri Light</vt:lpstr>
      <vt:lpstr>Alexandria Light</vt:lpstr>
      <vt:lpstr>Arial</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41</cp:revision>
  <dcterms:created xsi:type="dcterms:W3CDTF">2023-04-29T09:08:00Z</dcterms:created>
  <dcterms:modified xsi:type="dcterms:W3CDTF">2024-10-30T22:43:55Z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