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03" r:id="rId2"/>
    <p:sldId id="537" r:id="rId3"/>
    <p:sldId id="604" r:id="rId4"/>
    <p:sldId id="605" r:id="rId5"/>
    <p:sldId id="602" r:id="rId6"/>
    <p:sldId id="603" r:id="rId7"/>
    <p:sldId id="601" r:id="rId8"/>
    <p:sldId id="600" r:id="rId9"/>
    <p:sldId id="599" r:id="rId10"/>
    <p:sldId id="598" r:id="rId11"/>
    <p:sldId id="597" r:id="rId12"/>
    <p:sldId id="596" r:id="rId13"/>
    <p:sldId id="595" r:id="rId14"/>
    <p:sldId id="594" r:id="rId15"/>
    <p:sldId id="593" r:id="rId16"/>
    <p:sldId id="592" r:id="rId17"/>
    <p:sldId id="591" r:id="rId18"/>
    <p:sldId id="590" r:id="rId19"/>
    <p:sldId id="589" r:id="rId20"/>
    <p:sldId id="588" r:id="rId21"/>
    <p:sldId id="587" r:id="rId22"/>
    <p:sldId id="586" r:id="rId23"/>
    <p:sldId id="585" r:id="rId24"/>
    <p:sldId id="584" r:id="rId25"/>
    <p:sldId id="583" r:id="rId26"/>
    <p:sldId id="582" r:id="rId27"/>
    <p:sldId id="581" r:id="rId28"/>
    <p:sldId id="580" r:id="rId29"/>
    <p:sldId id="579" r:id="rId30"/>
    <p:sldId id="569" r:id="rId31"/>
    <p:sldId id="578" r:id="rId32"/>
    <p:sldId id="577" r:id="rId33"/>
    <p:sldId id="576" r:id="rId34"/>
    <p:sldId id="575" r:id="rId35"/>
    <p:sldId id="574" r:id="rId36"/>
    <p:sldId id="573" r:id="rId37"/>
    <p:sldId id="572" r:id="rId38"/>
    <p:sldId id="571" r:id="rId39"/>
    <p:sldId id="568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37"/>
            <p14:sldId id="604"/>
            <p14:sldId id="605"/>
            <p14:sldId id="602"/>
            <p14:sldId id="603"/>
            <p14:sldId id="601"/>
            <p14:sldId id="600"/>
            <p14:sldId id="599"/>
            <p14:sldId id="598"/>
            <p14:sldId id="597"/>
            <p14:sldId id="596"/>
            <p14:sldId id="595"/>
            <p14:sldId id="594"/>
            <p14:sldId id="593"/>
            <p14:sldId id="592"/>
            <p14:sldId id="591"/>
            <p14:sldId id="590"/>
            <p14:sldId id="589"/>
            <p14:sldId id="588"/>
            <p14:sldId id="587"/>
            <p14:sldId id="586"/>
            <p14:sldId id="585"/>
            <p14:sldId id="584"/>
            <p14:sldId id="583"/>
            <p14:sldId id="582"/>
            <p14:sldId id="581"/>
            <p14:sldId id="580"/>
            <p14:sldId id="579"/>
            <p14:sldId id="569"/>
            <p14:sldId id="578"/>
            <p14:sldId id="577"/>
            <p14:sldId id="576"/>
            <p14:sldId id="575"/>
            <p14:sldId id="574"/>
            <p14:sldId id="573"/>
            <p14:sldId id="572"/>
            <p14:sldId id="571"/>
            <p14:sldId id="5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C562-701E-4161-5A61-116D0DC3029C}"/>
              </a:ext>
            </a:extLst>
          </p:cNvPr>
          <p:cNvSpPr txBox="1"/>
          <p:nvPr/>
        </p:nvSpPr>
        <p:spPr>
          <a:xfrm>
            <a:off x="657225" y="876240"/>
            <a:ext cx="10515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0" cap="small" spc="0" normalizeH="0" baseline="0" noProof="0" dirty="0">
                <a:ln>
                  <a:noFill/>
                </a:ln>
                <a:solidFill>
                  <a:srgbClr val="86211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Plant Assets, Natural Resources, and Intangibles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FB68B5-C00A-3544-44E0-9C5C6F775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650" y="1461015"/>
            <a:ext cx="7116700" cy="498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54BC6-407F-1BA5-53EC-86D27777FC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454" y="785787"/>
            <a:ext cx="8339034" cy="549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85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98EB1-E009-EC2A-69FB-00EBB3063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95" y="837567"/>
            <a:ext cx="9378280" cy="56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FAAB87-5BA6-F36A-4750-949E6ED32E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057" y="499925"/>
            <a:ext cx="8447686" cy="585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8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BEC740-1ABB-3C6A-E25E-4E0BE6578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225" y="753446"/>
            <a:ext cx="8588243" cy="564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17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DAAB3A-0B36-3982-812E-4563E7CF9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75" y="669378"/>
            <a:ext cx="8953018" cy="573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21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88ECD-FBE0-B802-0307-B0F6C0D51E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182" y="581414"/>
            <a:ext cx="8447686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36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FA1C2-546E-F602-D459-7DAB4BF6D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24509"/>
            <a:ext cx="9369288" cy="58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18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F79B93-F9FD-F427-5B85-4C0816E85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629775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05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F2F5F-4F45-3FCC-5EEB-852F97F3D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247651"/>
            <a:ext cx="9655037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38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3A0179-750A-CAC1-FE6E-C8052E552D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309785"/>
            <a:ext cx="8490151" cy="623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B40CA3-EC05-FDF4-829B-6A9B5A4A2B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27" y="468235"/>
            <a:ext cx="8990945" cy="592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7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19BCF1-9247-33D6-8D15-1DF66FC84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" y="133351"/>
            <a:ext cx="9693138" cy="626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5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9E052-4DCB-27A0-76AF-23743B55C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619125"/>
            <a:ext cx="958215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68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86D31-FC08-FC0D-4B98-49ADAA0066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767028"/>
            <a:ext cx="9655037" cy="563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5B8FFF-5E70-824C-A275-756EF4AC26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1" y="495300"/>
            <a:ext cx="9086850" cy="590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41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C19630-91A5-15CB-4CDB-258FDE6E34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705595"/>
            <a:ext cx="9655038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15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C67C34-F86B-7F2A-538D-556EB55B9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531213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11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E967B0-9BD1-5310-407D-C176E7F89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771525"/>
            <a:ext cx="9578838" cy="562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354FFC-36E8-6592-523E-5D789A045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32823"/>
            <a:ext cx="9655038" cy="6063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38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55C60C-B71A-0C04-0C4A-3F77CB16F8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1" y="472762"/>
            <a:ext cx="9203380" cy="591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49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75F3D4-5963-9D54-1CC6-07415AE07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436545"/>
            <a:ext cx="9655038" cy="598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285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63F91E-6C55-8557-CD12-F113553390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247652"/>
            <a:ext cx="9744074" cy="615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33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D8025-5431-F02D-60FD-DD5A3113E4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610725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43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A7D5C3-5C83-4286-20B2-2429097985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0"/>
            <a:ext cx="9531213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4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03F433-8524-A7D6-C76F-F17CB7B4B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" y="352425"/>
            <a:ext cx="9662797" cy="6048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911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679EDE-7E9E-811E-3153-8B5808A49F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263628"/>
            <a:ext cx="9502638" cy="611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5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8207C7-E911-1EA4-B82C-2E84175AD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531213" cy="612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48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4D9277-BCC0-9232-0356-B06596E4CE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47651"/>
            <a:ext cx="9763125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67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07D4FA-C784-D751-622C-3C47BB669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531213" cy="623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118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87F22-4DB4-11FA-25C8-A9952F3A8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247651"/>
            <a:ext cx="9620250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00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2BB552-2F17-638A-386D-4B1154C4D7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2"/>
            <a:ext cx="9655038" cy="619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1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B9410E-F446-38B3-3563-85F5663265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43"/>
          <a:stretch/>
        </p:blipFill>
        <p:spPr>
          <a:xfrm>
            <a:off x="295275" y="352425"/>
            <a:ext cx="8331063" cy="615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07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EFCC95-46DB-216A-372C-3D22E882E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352425"/>
            <a:ext cx="9655037" cy="615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996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4F7D9-A566-367E-3745-1F8451AA47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368638"/>
            <a:ext cx="9601200" cy="612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443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BAAC0-03A0-4C86-F98C-3D3043C80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531213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355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C3118F-1657-E9FD-545A-CF4D35334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133351"/>
            <a:ext cx="9531214" cy="630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26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38187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 sz="6000" dirty="0">
                <a:solidFill>
                  <a:srgbClr val="FF0000"/>
                </a:solidFill>
                <a:latin typeface="Calibri" panose="020F0502020204030204"/>
              </a:rPr>
              <a:t>Thank You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1238</TotalTime>
  <Words>219</Words>
  <Application>Microsoft Office PowerPoint</Application>
  <PresentationFormat>Widescreen</PresentationFormat>
  <Paragraphs>48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72</cp:revision>
  <dcterms:created xsi:type="dcterms:W3CDTF">2023-04-29T09:08:23Z</dcterms:created>
  <dcterms:modified xsi:type="dcterms:W3CDTF">2023-11-11T00:04:56Z</dcterms:modified>
</cp:coreProperties>
</file>