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481" r:id="rId17"/>
    <p:sldId id="50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8" y="5843657"/>
            <a:ext cx="402647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ar-SA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E0DE51-99F4-84C8-DC3D-424605E31C41}"/>
              </a:ext>
            </a:extLst>
          </p:cNvPr>
          <p:cNvSpPr txBox="1"/>
          <p:nvPr/>
        </p:nvSpPr>
        <p:spPr>
          <a:xfrm>
            <a:off x="477471" y="2014950"/>
            <a:ext cx="3630289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</a:t>
            </a:r>
          </a:p>
          <a:p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26806" y="2939422"/>
            <a:ext cx="7260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7" y="4232260"/>
            <a:ext cx="40229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202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952090" y="292130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Writing and Your Career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1300837" y="193848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Writing—An Essential Job Skill.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Writing for the Global Marketplace.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Four Keys to Effective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Characteristics of Job-Related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Ethical Writing in the Workplace.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Successful Employees Are Successful Writers.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Writing Is and Is Not.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Researching.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Planning.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Drafting.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Revising.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Editing.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Collaboration Is Crucial to the Writing Process.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Advantages of Collaborative Writing.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Seven Guidelines for Successful Group Writing 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Sources of Conflict in Group Dynamics and How to Solve Them.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11 - Computer-Supported Collaboration.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Writing Process and Collaboration at Work 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Routine Business Correspondence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Memos, Faxes, E-Mails, IMs, and Blog Posts Have in Common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Memos.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Sending Memos: E-mail or Hard Copy?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Sending Faxes: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E-Mail: Its Importance in the Workplace.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Instant Messages (IMs) for Business Use.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Blogs.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Routine Correspondence: A Final Word.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95214" y="667427"/>
            <a:ext cx="90043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Letters: Some Basics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 for Communicating with Audiences Worldwide.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Letters in the Age of the Internet.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Letter Formats.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Parts of a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The Appearance of Your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Organizing a Standard Business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Making a Good Impression on Your Reader.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The Five Most Common Types of Business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A- Inquiry Letters.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B- Cover Letters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C- Special Request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D- Sales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 Customer Relations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International Business Correspondence.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Sending Letter-Quality Messages: Final Advice to Seal Your Success.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How to Get a Job: Searches, Dossiers, Portfolios, Résumés, Letters, and Interviews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Steps the Employer Takes to Hire.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Steps to Follow to Get Hired.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Analyzing Your Strengths and Restricting Your Job Search.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Enhancing Your Professional Image.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Looking in the Right Places for a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Dossiers and Letters of Recommendation.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Preparing a Résumé.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Letters of Application.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Going to an Interview.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Searching for the Right Job Pays.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Designing Successful Documents, Visuals, and Websites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Characteristics of Effective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Organizing Information Visually.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The ABCs of Print Document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Successful Document Design: A Wrap-Up.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5 - The Purpose of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Choosing Effective Visuals.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Generating Your Own Visuals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Inserting and Writing About Visuals: Some Guidelines.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Two Categories of Visuals: Tables and Figures.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Using Visuals Ethically.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Using Appropriate Visuals for International Audiences.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12- Writing for and Designing Websites.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Writing Instructions and Procedures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Instructions, Procedures, and Your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Why Instructions Are Important.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Using Word Processing Programs to Design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Assessing and Meeting Your Audience’s Needs.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The Process of Writing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Using the Right Style.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Using Visuals Effectively in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The Five Parts of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Model of Full Set of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Writing Procedures for Policies and Regulations.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Some Final Advice.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Effective Short Reports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1- Why Short Reports Are Important.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2- Types of Short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3- Seven Guidelines for Writing Short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4- Periodic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5- Sales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6- Progress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7- Travel/Trip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8- Incident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9- Protecting Yourself Legally.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Successful Proposals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Writing Successful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Internal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Sales Proposals.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Short Reports and Proposals: Some Final Words.</a:t>
            </a: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Writing Careful Long Reports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Characteristics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The Process of Writing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Parts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Documenting Sources.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5- A Model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6- Final Words of Advice About Long Reports.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689640" y="1858776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78105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correspondence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for</a:t>
            </a:r>
            <a:r>
              <a:rPr kumimoji="0" lang="en-US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by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keeping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400" b="0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mind</a:t>
            </a:r>
            <a:r>
              <a:rPr kumimoji="0" lang="en-US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organization’s</a:t>
            </a:r>
            <a:r>
              <a:rPr kumimoji="0" lang="en-US" sz="24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sensitivity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empathy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language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tone.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749300" marR="0" lvl="0" indent="-1143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ingdings" panose="05000000000000000000" pitchFamily="2" charset="2"/>
                <a:ea typeface="Calibri" panose="020F0502020204030204" pitchFamily="34" charset="0"/>
                <a:cs typeface="+mn-cs"/>
              </a:rPr>
              <a:t> 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systematic process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 plan,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organize,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revise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routine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answer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reader's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conform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rules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writing.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77470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more</a:t>
            </a:r>
            <a:r>
              <a:rPr kumimoji="0" lang="en-US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demanding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goodwill</a:t>
            </a:r>
            <a:r>
              <a:rPr kumimoji="0" lang="en-US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persuasive</a:t>
            </a:r>
            <a:r>
              <a:rPr kumimoji="0" lang="en-US" sz="2400" b="0" i="0" u="none" strike="noStrike" kern="1200" cap="none" spc="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bad news messages.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ts val="1335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plan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prepare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complex</a:t>
            </a:r>
            <a:r>
              <a:rPr kumimoji="0" lang="en-US" sz="24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reports</a:t>
            </a:r>
            <a:r>
              <a:rPr kumimoji="0" lang="en-US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proposals.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communicate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ethically,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correctly,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effectively in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variety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genres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media.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the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principles</a:t>
            </a:r>
            <a:r>
              <a:rPr kumimoji="0" lang="en-US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designing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presenting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information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visually.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 series of simulated work environments, you will interact with virtual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coworkers</a:t>
            </a:r>
            <a:r>
              <a:rPr kumimoji="0" lang="en-US" sz="28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clients</a:t>
            </a:r>
            <a:r>
              <a:rPr kumimoji="0" lang="en-US" sz="28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8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complete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8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series</a:t>
            </a:r>
            <a:r>
              <a:rPr kumimoji="0" lang="en-US" sz="28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tasks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assignments</a:t>
            </a:r>
            <a:r>
              <a:rPr kumimoji="0" lang="en-US" sz="28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mimic</a:t>
            </a:r>
            <a:r>
              <a:rPr kumimoji="0" lang="en-US" sz="28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actual</a:t>
            </a:r>
            <a:r>
              <a:rPr kumimoji="0" lang="en-US" sz="2800" b="0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communication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problems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opportunities.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Educational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material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individual,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iterative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feedback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will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guide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developing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important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professional communication skills essential to not only successfully complete the</a:t>
            </a:r>
            <a:r>
              <a:rPr kumimoji="0" lang="en-US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course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but also to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excel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chosen</a:t>
            </a:r>
            <a:r>
              <a:rPr kumimoji="0" lang="en-US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career.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References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970544"/>
            <a:ext cx="5482145" cy="4434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 Successful Writing</a:t>
            </a:r>
            <a: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 Work, Concise Third Edition, </a:t>
            </a:r>
            <a:br>
              <a:rPr kumimoji="0" lang="ar-EG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By: Philip C. Kolin</a:t>
            </a:r>
            <a:b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 of Southern Mississippi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8201B-7F63-41CB-B97F-098C31A9C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8058" y="1996449"/>
            <a:ext cx="5743253" cy="440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1216B7-E39A-8A68-62B9-8AF5A9503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95F6A2-E572-0C49-8E15-582B4B9BE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343206" y="2086602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8748F9-7DC4-18DE-A665-93BA45E92CE8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681486-91CF-B51E-7793-4B3AD4C7DD01}"/>
              </a:ext>
            </a:extLst>
          </p:cNvPr>
          <p:cNvSpPr txBox="1"/>
          <p:nvPr/>
        </p:nvSpPr>
        <p:spPr>
          <a:xfrm>
            <a:off x="2158943" y="535968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1075</Words>
  <Application>Microsoft Office PowerPoint</Application>
  <PresentationFormat>Widescreen</PresentationFormat>
  <Paragraphs>190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80</cp:revision>
  <dcterms:created xsi:type="dcterms:W3CDTF">2023-04-29T09:08:23Z</dcterms:created>
  <dcterms:modified xsi:type="dcterms:W3CDTF">2023-09-23T11:33:40Z</dcterms:modified>
</cp:coreProperties>
</file>