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7" r:id="rId17"/>
    <p:sldId id="261" r:id="rId18"/>
    <p:sldId id="282" r:id="rId19"/>
    <p:sldId id="284" r:id="rId20"/>
    <p:sldId id="285" r:id="rId21"/>
    <p:sldId id="262" r:id="rId22"/>
    <p:sldId id="281" r:id="rId23"/>
    <p:sldId id="278" r:id="rId24"/>
    <p:sldId id="276" r:id="rId25"/>
    <p:sldId id="279" r:id="rId26"/>
    <p:sldId id="280" r:id="rId27"/>
    <p:sldId id="263" r:id="rId28"/>
    <p:sldId id="26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1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9F16D2-90AC-4F3F-AB51-DD5B4B6BC4D4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073461-A9ED-4262-A1FC-E89A71D8B1B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• Speeding remains a major cause of urban road accidents.</a:t>
          </a:r>
        </a:p>
      </dgm:t>
    </dgm:pt>
    <dgm:pt modelId="{C58D7B3B-9331-4721-BD07-FBB76E6226D9}" type="parTrans" cxnId="{2F59ED72-639A-48A5-ADE6-9CBFC172DAE5}">
      <dgm:prSet/>
      <dgm:spPr/>
      <dgm:t>
        <a:bodyPr/>
        <a:lstStyle/>
        <a:p>
          <a:endParaRPr lang="en-US"/>
        </a:p>
      </dgm:t>
    </dgm:pt>
    <dgm:pt modelId="{837BFD03-C8EE-46A3-A56F-12BD30D9033A}" type="sibTrans" cxnId="{2F59ED72-639A-48A5-ADE6-9CBFC172DAE5}">
      <dgm:prSet/>
      <dgm:spPr/>
      <dgm:t>
        <a:bodyPr/>
        <a:lstStyle/>
        <a:p>
          <a:endParaRPr lang="en-US"/>
        </a:p>
      </dgm:t>
    </dgm:pt>
    <dgm:pt modelId="{DAB87289-5BE8-4DD2-8F9E-DD5D2956639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• Existing speed management systems lack real-time adaptability.</a:t>
          </a:r>
        </a:p>
      </dgm:t>
    </dgm:pt>
    <dgm:pt modelId="{5C9313AD-0510-4875-9D15-26EB2E5E437E}" type="parTrans" cxnId="{A72B01FF-1BBC-4CBE-A211-D39A2D6E503E}">
      <dgm:prSet/>
      <dgm:spPr/>
      <dgm:t>
        <a:bodyPr/>
        <a:lstStyle/>
        <a:p>
          <a:endParaRPr lang="en-US"/>
        </a:p>
      </dgm:t>
    </dgm:pt>
    <dgm:pt modelId="{7F5FCF3E-2879-495E-BC56-D2C5CCB4D06B}" type="sibTrans" cxnId="{A72B01FF-1BBC-4CBE-A211-D39A2D6E503E}">
      <dgm:prSet/>
      <dgm:spPr/>
      <dgm:t>
        <a:bodyPr/>
        <a:lstStyle/>
        <a:p>
          <a:endParaRPr lang="en-US"/>
        </a:p>
      </dgm:t>
    </dgm:pt>
    <dgm:pt modelId="{82EF8947-DF05-4A65-8EFD-E76B8365033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• There is a need for an intelligent system that monitors road conditions and provides adaptive speed recommendations.</a:t>
          </a:r>
        </a:p>
      </dgm:t>
    </dgm:pt>
    <dgm:pt modelId="{87A90DDE-BB9A-4366-B6D6-096A386E219E}" type="parTrans" cxnId="{7AC07590-D203-43AE-960C-74B52F8039B2}">
      <dgm:prSet/>
      <dgm:spPr/>
      <dgm:t>
        <a:bodyPr/>
        <a:lstStyle/>
        <a:p>
          <a:endParaRPr lang="en-US"/>
        </a:p>
      </dgm:t>
    </dgm:pt>
    <dgm:pt modelId="{0689874B-BBE4-4EB7-829C-069A6B3BAAB4}" type="sibTrans" cxnId="{7AC07590-D203-43AE-960C-74B52F8039B2}">
      <dgm:prSet/>
      <dgm:spPr/>
      <dgm:t>
        <a:bodyPr/>
        <a:lstStyle/>
        <a:p>
          <a:endParaRPr lang="en-US"/>
        </a:p>
      </dgm:t>
    </dgm:pt>
    <dgm:pt modelId="{4CD236AF-2170-4929-BCE1-6AAA5ADECC01}" type="pres">
      <dgm:prSet presAssocID="{259F16D2-90AC-4F3F-AB51-DD5B4B6BC4D4}" presName="root" presStyleCnt="0">
        <dgm:presLayoutVars>
          <dgm:dir/>
          <dgm:resizeHandles val="exact"/>
        </dgm:presLayoutVars>
      </dgm:prSet>
      <dgm:spPr/>
    </dgm:pt>
    <dgm:pt modelId="{9642DEFA-DCBA-4D35-8C87-C318C5D79B5F}" type="pres">
      <dgm:prSet presAssocID="{93073461-A9ED-4262-A1FC-E89A71D8B1B2}" presName="compNode" presStyleCnt="0"/>
      <dgm:spPr/>
    </dgm:pt>
    <dgm:pt modelId="{497C26D4-3151-4533-BBE7-15BD9D4B414D}" type="pres">
      <dgm:prSet presAssocID="{93073461-A9ED-4262-A1FC-E89A71D8B1B2}" presName="iconBgRect" presStyleLbl="bgShp" presStyleIdx="0" presStyleCnt="3"/>
      <dgm:spPr/>
    </dgm:pt>
    <dgm:pt modelId="{5D5940FA-714A-4551-A4B0-48E08A0A3379}" type="pres">
      <dgm:prSet presAssocID="{93073461-A9ED-4262-A1FC-E89A71D8B1B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1DDD0BA4-A83E-440E-8518-08B7F80AB64D}" type="pres">
      <dgm:prSet presAssocID="{93073461-A9ED-4262-A1FC-E89A71D8B1B2}" presName="spaceRect" presStyleCnt="0"/>
      <dgm:spPr/>
    </dgm:pt>
    <dgm:pt modelId="{E4A0380B-F029-419B-AE4F-A2FB5D6AA3D9}" type="pres">
      <dgm:prSet presAssocID="{93073461-A9ED-4262-A1FC-E89A71D8B1B2}" presName="textRect" presStyleLbl="revTx" presStyleIdx="0" presStyleCnt="3">
        <dgm:presLayoutVars>
          <dgm:chMax val="1"/>
          <dgm:chPref val="1"/>
        </dgm:presLayoutVars>
      </dgm:prSet>
      <dgm:spPr/>
    </dgm:pt>
    <dgm:pt modelId="{B87A3D60-E5B4-42F5-8B36-301899F5D136}" type="pres">
      <dgm:prSet presAssocID="{837BFD03-C8EE-46A3-A56F-12BD30D9033A}" presName="sibTrans" presStyleCnt="0"/>
      <dgm:spPr/>
    </dgm:pt>
    <dgm:pt modelId="{75A1A7F2-850F-4E0D-A8F9-DC1E8F6F48E0}" type="pres">
      <dgm:prSet presAssocID="{DAB87289-5BE8-4DD2-8F9E-DD5D29566390}" presName="compNode" presStyleCnt="0"/>
      <dgm:spPr/>
    </dgm:pt>
    <dgm:pt modelId="{6D77F5F4-A964-4BFF-A926-E7FDB118DD3B}" type="pres">
      <dgm:prSet presAssocID="{DAB87289-5BE8-4DD2-8F9E-DD5D29566390}" presName="iconBgRect" presStyleLbl="bgShp" presStyleIdx="1" presStyleCnt="3"/>
      <dgm:spPr/>
    </dgm:pt>
    <dgm:pt modelId="{559ADA1D-B93A-4F1A-BB7A-F3AB2DC8985F}" type="pres">
      <dgm:prSet presAssocID="{DAB87289-5BE8-4DD2-8F9E-DD5D2956639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E19B227-4BED-4885-AB27-2CE51385E438}" type="pres">
      <dgm:prSet presAssocID="{DAB87289-5BE8-4DD2-8F9E-DD5D29566390}" presName="spaceRect" presStyleCnt="0"/>
      <dgm:spPr/>
    </dgm:pt>
    <dgm:pt modelId="{F27723C5-FC29-4F92-B938-36A41294C391}" type="pres">
      <dgm:prSet presAssocID="{DAB87289-5BE8-4DD2-8F9E-DD5D29566390}" presName="textRect" presStyleLbl="revTx" presStyleIdx="1" presStyleCnt="3">
        <dgm:presLayoutVars>
          <dgm:chMax val="1"/>
          <dgm:chPref val="1"/>
        </dgm:presLayoutVars>
      </dgm:prSet>
      <dgm:spPr/>
    </dgm:pt>
    <dgm:pt modelId="{2C6B3F42-DAAB-4D8B-9CA6-FD3C19EF8134}" type="pres">
      <dgm:prSet presAssocID="{7F5FCF3E-2879-495E-BC56-D2C5CCB4D06B}" presName="sibTrans" presStyleCnt="0"/>
      <dgm:spPr/>
    </dgm:pt>
    <dgm:pt modelId="{15DB07AB-7C56-41E0-944B-69E5515BF4C6}" type="pres">
      <dgm:prSet presAssocID="{82EF8947-DF05-4A65-8EFD-E76B83650333}" presName="compNode" presStyleCnt="0"/>
      <dgm:spPr/>
    </dgm:pt>
    <dgm:pt modelId="{BE0EA135-8377-4FAA-9802-1DD3DBB9B920}" type="pres">
      <dgm:prSet presAssocID="{82EF8947-DF05-4A65-8EFD-E76B83650333}" presName="iconBgRect" presStyleLbl="bgShp" presStyleIdx="2" presStyleCnt="3"/>
      <dgm:spPr/>
    </dgm:pt>
    <dgm:pt modelId="{26F68E0E-FDF3-418B-A6C5-2C0342D7D017}" type="pres">
      <dgm:prSet presAssocID="{82EF8947-DF05-4A65-8EFD-E76B8365033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vron Arrows"/>
        </a:ext>
      </dgm:extLst>
    </dgm:pt>
    <dgm:pt modelId="{6092FCA1-41CB-4785-9D7D-BFDC8F8352D1}" type="pres">
      <dgm:prSet presAssocID="{82EF8947-DF05-4A65-8EFD-E76B83650333}" presName="spaceRect" presStyleCnt="0"/>
      <dgm:spPr/>
    </dgm:pt>
    <dgm:pt modelId="{55EC2047-1DBD-42A9-AA9B-971D829D7368}" type="pres">
      <dgm:prSet presAssocID="{82EF8947-DF05-4A65-8EFD-E76B8365033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A837C11-12A9-4FAF-8FC2-0FE21725E80E}" type="presOf" srcId="{DAB87289-5BE8-4DD2-8F9E-DD5D29566390}" destId="{F27723C5-FC29-4F92-B938-36A41294C391}" srcOrd="0" destOrd="0" presId="urn:microsoft.com/office/officeart/2018/5/layout/IconCircleLabelList"/>
    <dgm:cxn modelId="{E026985E-FCDF-4D85-9AA6-B0E6F25E1719}" type="presOf" srcId="{93073461-A9ED-4262-A1FC-E89A71D8B1B2}" destId="{E4A0380B-F029-419B-AE4F-A2FB5D6AA3D9}" srcOrd="0" destOrd="0" presId="urn:microsoft.com/office/officeart/2018/5/layout/IconCircleLabelList"/>
    <dgm:cxn modelId="{2F59ED72-639A-48A5-ADE6-9CBFC172DAE5}" srcId="{259F16D2-90AC-4F3F-AB51-DD5B4B6BC4D4}" destId="{93073461-A9ED-4262-A1FC-E89A71D8B1B2}" srcOrd="0" destOrd="0" parTransId="{C58D7B3B-9331-4721-BD07-FBB76E6226D9}" sibTransId="{837BFD03-C8EE-46A3-A56F-12BD30D9033A}"/>
    <dgm:cxn modelId="{7AC07590-D203-43AE-960C-74B52F8039B2}" srcId="{259F16D2-90AC-4F3F-AB51-DD5B4B6BC4D4}" destId="{82EF8947-DF05-4A65-8EFD-E76B83650333}" srcOrd="2" destOrd="0" parTransId="{87A90DDE-BB9A-4366-B6D6-096A386E219E}" sibTransId="{0689874B-BBE4-4EB7-829C-069A6B3BAAB4}"/>
    <dgm:cxn modelId="{C3FE0D97-2E37-4CC4-857C-3BDF0DF31BF6}" type="presOf" srcId="{82EF8947-DF05-4A65-8EFD-E76B83650333}" destId="{55EC2047-1DBD-42A9-AA9B-971D829D7368}" srcOrd="0" destOrd="0" presId="urn:microsoft.com/office/officeart/2018/5/layout/IconCircleLabelList"/>
    <dgm:cxn modelId="{0B3BA0D2-C92F-4759-9913-58E881B672C9}" type="presOf" srcId="{259F16D2-90AC-4F3F-AB51-DD5B4B6BC4D4}" destId="{4CD236AF-2170-4929-BCE1-6AAA5ADECC01}" srcOrd="0" destOrd="0" presId="urn:microsoft.com/office/officeart/2018/5/layout/IconCircleLabelList"/>
    <dgm:cxn modelId="{A72B01FF-1BBC-4CBE-A211-D39A2D6E503E}" srcId="{259F16D2-90AC-4F3F-AB51-DD5B4B6BC4D4}" destId="{DAB87289-5BE8-4DD2-8F9E-DD5D29566390}" srcOrd="1" destOrd="0" parTransId="{5C9313AD-0510-4875-9D15-26EB2E5E437E}" sibTransId="{7F5FCF3E-2879-495E-BC56-D2C5CCB4D06B}"/>
    <dgm:cxn modelId="{635C2200-EEC6-4E32-9ADF-0B0F97433702}" type="presParOf" srcId="{4CD236AF-2170-4929-BCE1-6AAA5ADECC01}" destId="{9642DEFA-DCBA-4D35-8C87-C318C5D79B5F}" srcOrd="0" destOrd="0" presId="urn:microsoft.com/office/officeart/2018/5/layout/IconCircleLabelList"/>
    <dgm:cxn modelId="{C5FB18B0-FA96-4A40-A971-BC768B337922}" type="presParOf" srcId="{9642DEFA-DCBA-4D35-8C87-C318C5D79B5F}" destId="{497C26D4-3151-4533-BBE7-15BD9D4B414D}" srcOrd="0" destOrd="0" presId="urn:microsoft.com/office/officeart/2018/5/layout/IconCircleLabelList"/>
    <dgm:cxn modelId="{845CEFC5-665F-4157-BCC3-F221DC7522E1}" type="presParOf" srcId="{9642DEFA-DCBA-4D35-8C87-C318C5D79B5F}" destId="{5D5940FA-714A-4551-A4B0-48E08A0A3379}" srcOrd="1" destOrd="0" presId="urn:microsoft.com/office/officeart/2018/5/layout/IconCircleLabelList"/>
    <dgm:cxn modelId="{60277197-B031-4CD1-93B5-41186FC5B19B}" type="presParOf" srcId="{9642DEFA-DCBA-4D35-8C87-C318C5D79B5F}" destId="{1DDD0BA4-A83E-440E-8518-08B7F80AB64D}" srcOrd="2" destOrd="0" presId="urn:microsoft.com/office/officeart/2018/5/layout/IconCircleLabelList"/>
    <dgm:cxn modelId="{35F2D3D7-3D9E-471E-B56C-2AE0502C366D}" type="presParOf" srcId="{9642DEFA-DCBA-4D35-8C87-C318C5D79B5F}" destId="{E4A0380B-F029-419B-AE4F-A2FB5D6AA3D9}" srcOrd="3" destOrd="0" presId="urn:microsoft.com/office/officeart/2018/5/layout/IconCircleLabelList"/>
    <dgm:cxn modelId="{F132BC9C-CD60-4543-A15B-A31A9853DEB3}" type="presParOf" srcId="{4CD236AF-2170-4929-BCE1-6AAA5ADECC01}" destId="{B87A3D60-E5B4-42F5-8B36-301899F5D136}" srcOrd="1" destOrd="0" presId="urn:microsoft.com/office/officeart/2018/5/layout/IconCircleLabelList"/>
    <dgm:cxn modelId="{39250027-7195-43DA-B1FC-D291ED350D41}" type="presParOf" srcId="{4CD236AF-2170-4929-BCE1-6AAA5ADECC01}" destId="{75A1A7F2-850F-4E0D-A8F9-DC1E8F6F48E0}" srcOrd="2" destOrd="0" presId="urn:microsoft.com/office/officeart/2018/5/layout/IconCircleLabelList"/>
    <dgm:cxn modelId="{536F6C62-7F1F-488C-999A-89B1034C7B81}" type="presParOf" srcId="{75A1A7F2-850F-4E0D-A8F9-DC1E8F6F48E0}" destId="{6D77F5F4-A964-4BFF-A926-E7FDB118DD3B}" srcOrd="0" destOrd="0" presId="urn:microsoft.com/office/officeart/2018/5/layout/IconCircleLabelList"/>
    <dgm:cxn modelId="{8C5BF3CF-AA98-43C2-8691-F41E9B56C96B}" type="presParOf" srcId="{75A1A7F2-850F-4E0D-A8F9-DC1E8F6F48E0}" destId="{559ADA1D-B93A-4F1A-BB7A-F3AB2DC8985F}" srcOrd="1" destOrd="0" presId="urn:microsoft.com/office/officeart/2018/5/layout/IconCircleLabelList"/>
    <dgm:cxn modelId="{9CB0A47F-B9A3-49CB-A1E5-47358CF881EF}" type="presParOf" srcId="{75A1A7F2-850F-4E0D-A8F9-DC1E8F6F48E0}" destId="{8E19B227-4BED-4885-AB27-2CE51385E438}" srcOrd="2" destOrd="0" presId="urn:microsoft.com/office/officeart/2018/5/layout/IconCircleLabelList"/>
    <dgm:cxn modelId="{A5E272C1-4D1A-471F-AD8B-EBB2A4F6E872}" type="presParOf" srcId="{75A1A7F2-850F-4E0D-A8F9-DC1E8F6F48E0}" destId="{F27723C5-FC29-4F92-B938-36A41294C391}" srcOrd="3" destOrd="0" presId="urn:microsoft.com/office/officeart/2018/5/layout/IconCircleLabelList"/>
    <dgm:cxn modelId="{ECB801A0-0717-4696-A25D-D1B1E5529CD0}" type="presParOf" srcId="{4CD236AF-2170-4929-BCE1-6AAA5ADECC01}" destId="{2C6B3F42-DAAB-4D8B-9CA6-FD3C19EF8134}" srcOrd="3" destOrd="0" presId="urn:microsoft.com/office/officeart/2018/5/layout/IconCircleLabelList"/>
    <dgm:cxn modelId="{764858D4-9111-460C-8B9C-8710271AAF65}" type="presParOf" srcId="{4CD236AF-2170-4929-BCE1-6AAA5ADECC01}" destId="{15DB07AB-7C56-41E0-944B-69E5515BF4C6}" srcOrd="4" destOrd="0" presId="urn:microsoft.com/office/officeart/2018/5/layout/IconCircleLabelList"/>
    <dgm:cxn modelId="{32E0A716-8A46-44F8-995C-178EF7537052}" type="presParOf" srcId="{15DB07AB-7C56-41E0-944B-69E5515BF4C6}" destId="{BE0EA135-8377-4FAA-9802-1DD3DBB9B920}" srcOrd="0" destOrd="0" presId="urn:microsoft.com/office/officeart/2018/5/layout/IconCircleLabelList"/>
    <dgm:cxn modelId="{0B7A05CF-780B-43BD-8682-AD1464158FF2}" type="presParOf" srcId="{15DB07AB-7C56-41E0-944B-69E5515BF4C6}" destId="{26F68E0E-FDF3-418B-A6C5-2C0342D7D017}" srcOrd="1" destOrd="0" presId="urn:microsoft.com/office/officeart/2018/5/layout/IconCircleLabelList"/>
    <dgm:cxn modelId="{4A9E65C0-1618-4A17-83E8-4904C01CA3E7}" type="presParOf" srcId="{15DB07AB-7C56-41E0-944B-69E5515BF4C6}" destId="{6092FCA1-41CB-4785-9D7D-BFDC8F8352D1}" srcOrd="2" destOrd="0" presId="urn:microsoft.com/office/officeart/2018/5/layout/IconCircleLabelList"/>
    <dgm:cxn modelId="{CB3AF5C4-FF0A-4421-ADE7-23A181A2A28A}" type="presParOf" srcId="{15DB07AB-7C56-41E0-944B-69E5515BF4C6}" destId="{55EC2047-1DBD-42A9-AA9B-971D829D736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A516DB-DB6E-4C75-8389-9EF2EE7E2179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7E0BDEE5-07ED-4279-9020-5997E139DA7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• Using Fuzzy Delphi &amp; Fuzzy Inference System</a:t>
          </a:r>
        </a:p>
      </dgm:t>
    </dgm:pt>
    <dgm:pt modelId="{CFDAEE35-162F-45CE-928D-4FEB28508609}" type="parTrans" cxnId="{EA3779F1-F0D8-4B10-B47A-D3213F3613B4}">
      <dgm:prSet/>
      <dgm:spPr/>
      <dgm:t>
        <a:bodyPr/>
        <a:lstStyle/>
        <a:p>
          <a:endParaRPr lang="en-US"/>
        </a:p>
      </dgm:t>
    </dgm:pt>
    <dgm:pt modelId="{870E9129-AF23-402F-A0A7-77967F3CEED1}" type="sibTrans" cxnId="{EA3779F1-F0D8-4B10-B47A-D3213F3613B4}">
      <dgm:prSet/>
      <dgm:spPr/>
      <dgm:t>
        <a:bodyPr/>
        <a:lstStyle/>
        <a:p>
          <a:endParaRPr lang="en-US"/>
        </a:p>
      </dgm:t>
    </dgm:pt>
    <dgm:pt modelId="{7049439A-E3CE-4A3B-9D00-4934C240A47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• </a:t>
          </a:r>
          <a:r>
            <a:rPr lang="en-US" dirty="0" err="1"/>
            <a:t>Classifing</a:t>
          </a:r>
          <a:r>
            <a:rPr lang="en-US" dirty="0"/>
            <a:t> road contexts and determines target speeds</a:t>
          </a:r>
        </a:p>
      </dgm:t>
    </dgm:pt>
    <dgm:pt modelId="{EA85E25B-5514-4F08-A3C6-C2A563A903FB}" type="parTrans" cxnId="{55C3B4A8-407A-4252-BD12-3C3A6DB0BC7A}">
      <dgm:prSet/>
      <dgm:spPr/>
      <dgm:t>
        <a:bodyPr/>
        <a:lstStyle/>
        <a:p>
          <a:endParaRPr lang="en-US"/>
        </a:p>
      </dgm:t>
    </dgm:pt>
    <dgm:pt modelId="{85628E04-C13F-41E7-B33D-6C0E0BEEB185}" type="sibTrans" cxnId="{55C3B4A8-407A-4252-BD12-3C3A6DB0BC7A}">
      <dgm:prSet/>
      <dgm:spPr/>
      <dgm:t>
        <a:bodyPr/>
        <a:lstStyle/>
        <a:p>
          <a:endParaRPr lang="en-US"/>
        </a:p>
      </dgm:t>
    </dgm:pt>
    <dgm:pt modelId="{71DCDB1E-17C9-4CCB-B927-F8172AC0A9BB}" type="pres">
      <dgm:prSet presAssocID="{75A516DB-DB6E-4C75-8389-9EF2EE7E2179}" presName="root" presStyleCnt="0">
        <dgm:presLayoutVars>
          <dgm:dir/>
          <dgm:resizeHandles val="exact"/>
        </dgm:presLayoutVars>
      </dgm:prSet>
      <dgm:spPr/>
    </dgm:pt>
    <dgm:pt modelId="{C84495B6-F8A4-4069-A42C-AE4E324D95E6}" type="pres">
      <dgm:prSet presAssocID="{7E0BDEE5-07ED-4279-9020-5997E139DA7A}" presName="compNode" presStyleCnt="0"/>
      <dgm:spPr/>
    </dgm:pt>
    <dgm:pt modelId="{498E5C9D-B98D-4E9E-9E0F-7D1FF45FE11F}" type="pres">
      <dgm:prSet presAssocID="{7E0BDEE5-07ED-4279-9020-5997E139DA7A}" presName="iconBgRect" presStyleLbl="bgShp" presStyleIdx="0" presStyleCnt="2"/>
      <dgm:spPr/>
    </dgm:pt>
    <dgm:pt modelId="{2BCBD02A-DAE4-4FAD-8B02-63D69F33DBF1}" type="pres">
      <dgm:prSet presAssocID="{7E0BDEE5-07ED-4279-9020-5997E139DA7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7211EBDD-DAFF-4889-82B3-6D268428879E}" type="pres">
      <dgm:prSet presAssocID="{7E0BDEE5-07ED-4279-9020-5997E139DA7A}" presName="spaceRect" presStyleCnt="0"/>
      <dgm:spPr/>
    </dgm:pt>
    <dgm:pt modelId="{4D294307-DA52-40AF-87F3-08351D090D9E}" type="pres">
      <dgm:prSet presAssocID="{7E0BDEE5-07ED-4279-9020-5997E139DA7A}" presName="textRect" presStyleLbl="revTx" presStyleIdx="0" presStyleCnt="2">
        <dgm:presLayoutVars>
          <dgm:chMax val="1"/>
          <dgm:chPref val="1"/>
        </dgm:presLayoutVars>
      </dgm:prSet>
      <dgm:spPr/>
    </dgm:pt>
    <dgm:pt modelId="{91CA1D2D-CF50-40F7-8D7B-886F515F36E3}" type="pres">
      <dgm:prSet presAssocID="{870E9129-AF23-402F-A0A7-77967F3CEED1}" presName="sibTrans" presStyleCnt="0"/>
      <dgm:spPr/>
    </dgm:pt>
    <dgm:pt modelId="{9ABDF185-922E-4180-B9DA-2417ABA87F5E}" type="pres">
      <dgm:prSet presAssocID="{7049439A-E3CE-4A3B-9D00-4934C240A473}" presName="compNode" presStyleCnt="0"/>
      <dgm:spPr/>
    </dgm:pt>
    <dgm:pt modelId="{D1135BC6-7CEA-4E75-B516-8DA1D301EA33}" type="pres">
      <dgm:prSet presAssocID="{7049439A-E3CE-4A3B-9D00-4934C240A473}" presName="iconBgRect" presStyleLbl="bgShp" presStyleIdx="1" presStyleCnt="2"/>
      <dgm:spPr/>
    </dgm:pt>
    <dgm:pt modelId="{A6F96864-04AE-4D19-9131-4F26A204B5DF}" type="pres">
      <dgm:prSet presAssocID="{7049439A-E3CE-4A3B-9D00-4934C240A47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8D2ABB1-1762-4BE7-9C22-685193A2B5A1}" type="pres">
      <dgm:prSet presAssocID="{7049439A-E3CE-4A3B-9D00-4934C240A473}" presName="spaceRect" presStyleCnt="0"/>
      <dgm:spPr/>
    </dgm:pt>
    <dgm:pt modelId="{042B8432-4353-4BDF-A33C-33DF382D15CE}" type="pres">
      <dgm:prSet presAssocID="{7049439A-E3CE-4A3B-9D00-4934C240A473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38D1B10-D4FD-453E-8C40-91F8025D3B63}" type="presOf" srcId="{75A516DB-DB6E-4C75-8389-9EF2EE7E2179}" destId="{71DCDB1E-17C9-4CCB-B927-F8172AC0A9BB}" srcOrd="0" destOrd="0" presId="urn:microsoft.com/office/officeart/2018/5/layout/IconCircleLabelList"/>
    <dgm:cxn modelId="{108D283E-FD97-48AE-993D-DA7AA0F4F88D}" type="presOf" srcId="{7049439A-E3CE-4A3B-9D00-4934C240A473}" destId="{042B8432-4353-4BDF-A33C-33DF382D15CE}" srcOrd="0" destOrd="0" presId="urn:microsoft.com/office/officeart/2018/5/layout/IconCircleLabelList"/>
    <dgm:cxn modelId="{6DDF4FA0-2C52-48B2-AAAC-75BB5131BB2E}" type="presOf" srcId="{7E0BDEE5-07ED-4279-9020-5997E139DA7A}" destId="{4D294307-DA52-40AF-87F3-08351D090D9E}" srcOrd="0" destOrd="0" presId="urn:microsoft.com/office/officeart/2018/5/layout/IconCircleLabelList"/>
    <dgm:cxn modelId="{55C3B4A8-407A-4252-BD12-3C3A6DB0BC7A}" srcId="{75A516DB-DB6E-4C75-8389-9EF2EE7E2179}" destId="{7049439A-E3CE-4A3B-9D00-4934C240A473}" srcOrd="1" destOrd="0" parTransId="{EA85E25B-5514-4F08-A3C6-C2A563A903FB}" sibTransId="{85628E04-C13F-41E7-B33D-6C0E0BEEB185}"/>
    <dgm:cxn modelId="{EA3779F1-F0D8-4B10-B47A-D3213F3613B4}" srcId="{75A516DB-DB6E-4C75-8389-9EF2EE7E2179}" destId="{7E0BDEE5-07ED-4279-9020-5997E139DA7A}" srcOrd="0" destOrd="0" parTransId="{CFDAEE35-162F-45CE-928D-4FEB28508609}" sibTransId="{870E9129-AF23-402F-A0A7-77967F3CEED1}"/>
    <dgm:cxn modelId="{660E6270-CF47-4152-A798-8764B07A7DA6}" type="presParOf" srcId="{71DCDB1E-17C9-4CCB-B927-F8172AC0A9BB}" destId="{C84495B6-F8A4-4069-A42C-AE4E324D95E6}" srcOrd="0" destOrd="0" presId="urn:microsoft.com/office/officeart/2018/5/layout/IconCircleLabelList"/>
    <dgm:cxn modelId="{F6094249-1435-46BD-AFA0-3F2623CF1961}" type="presParOf" srcId="{C84495B6-F8A4-4069-A42C-AE4E324D95E6}" destId="{498E5C9D-B98D-4E9E-9E0F-7D1FF45FE11F}" srcOrd="0" destOrd="0" presId="urn:microsoft.com/office/officeart/2018/5/layout/IconCircleLabelList"/>
    <dgm:cxn modelId="{1F3007C4-4382-418C-B088-A198AE0B8661}" type="presParOf" srcId="{C84495B6-F8A4-4069-A42C-AE4E324D95E6}" destId="{2BCBD02A-DAE4-4FAD-8B02-63D69F33DBF1}" srcOrd="1" destOrd="0" presId="urn:microsoft.com/office/officeart/2018/5/layout/IconCircleLabelList"/>
    <dgm:cxn modelId="{4E1FF276-0470-491F-AE87-A832496E6BF5}" type="presParOf" srcId="{C84495B6-F8A4-4069-A42C-AE4E324D95E6}" destId="{7211EBDD-DAFF-4889-82B3-6D268428879E}" srcOrd="2" destOrd="0" presId="urn:microsoft.com/office/officeart/2018/5/layout/IconCircleLabelList"/>
    <dgm:cxn modelId="{799E456B-25C4-4237-A19C-7AA378FC7A81}" type="presParOf" srcId="{C84495B6-F8A4-4069-A42C-AE4E324D95E6}" destId="{4D294307-DA52-40AF-87F3-08351D090D9E}" srcOrd="3" destOrd="0" presId="urn:microsoft.com/office/officeart/2018/5/layout/IconCircleLabelList"/>
    <dgm:cxn modelId="{2377BC71-1DF9-4699-AFE7-21D5858CBFCB}" type="presParOf" srcId="{71DCDB1E-17C9-4CCB-B927-F8172AC0A9BB}" destId="{91CA1D2D-CF50-40F7-8D7B-886F515F36E3}" srcOrd="1" destOrd="0" presId="urn:microsoft.com/office/officeart/2018/5/layout/IconCircleLabelList"/>
    <dgm:cxn modelId="{219AF9AF-B3FD-402D-BF15-28234418DB49}" type="presParOf" srcId="{71DCDB1E-17C9-4CCB-B927-F8172AC0A9BB}" destId="{9ABDF185-922E-4180-B9DA-2417ABA87F5E}" srcOrd="2" destOrd="0" presId="urn:microsoft.com/office/officeart/2018/5/layout/IconCircleLabelList"/>
    <dgm:cxn modelId="{4B8442D9-08F9-424E-8852-A87DC6CF5416}" type="presParOf" srcId="{9ABDF185-922E-4180-B9DA-2417ABA87F5E}" destId="{D1135BC6-7CEA-4E75-B516-8DA1D301EA33}" srcOrd="0" destOrd="0" presId="urn:microsoft.com/office/officeart/2018/5/layout/IconCircleLabelList"/>
    <dgm:cxn modelId="{35C462FD-758C-4DB8-85EB-5B0333708A0E}" type="presParOf" srcId="{9ABDF185-922E-4180-B9DA-2417ABA87F5E}" destId="{A6F96864-04AE-4D19-9131-4F26A204B5DF}" srcOrd="1" destOrd="0" presId="urn:microsoft.com/office/officeart/2018/5/layout/IconCircleLabelList"/>
    <dgm:cxn modelId="{B22CE156-B99D-4548-B09B-08655ACE6CDE}" type="presParOf" srcId="{9ABDF185-922E-4180-B9DA-2417ABA87F5E}" destId="{58D2ABB1-1762-4BE7-9C22-685193A2B5A1}" srcOrd="2" destOrd="0" presId="urn:microsoft.com/office/officeart/2018/5/layout/IconCircleLabelList"/>
    <dgm:cxn modelId="{C91CC632-1065-441B-B44E-E9E45FA09C5F}" type="presParOf" srcId="{9ABDF185-922E-4180-B9DA-2417ABA87F5E}" destId="{042B8432-4353-4BDF-A33C-33DF382D15C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5688F0-1D80-497D-B4DB-12912C3CCE8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A750065-E822-4B67-9BAC-DD9E2981430A}">
      <dgm:prSet/>
      <dgm:spPr/>
      <dgm:t>
        <a:bodyPr/>
        <a:lstStyle/>
        <a:p>
          <a:r>
            <a:rPr lang="en-US" dirty="0"/>
            <a:t>• Analyzing road conditions and driver comfort</a:t>
          </a:r>
        </a:p>
      </dgm:t>
    </dgm:pt>
    <dgm:pt modelId="{BEC74EC0-1265-46FA-BA35-B5E6AF9BB57C}" type="parTrans" cxnId="{85920344-8DEE-45C7-B3CD-44D4DD6B8345}">
      <dgm:prSet/>
      <dgm:spPr/>
      <dgm:t>
        <a:bodyPr/>
        <a:lstStyle/>
        <a:p>
          <a:endParaRPr lang="en-US"/>
        </a:p>
      </dgm:t>
    </dgm:pt>
    <dgm:pt modelId="{63356364-762A-4E0C-BAF6-D284FA71F463}" type="sibTrans" cxnId="{85920344-8DEE-45C7-B3CD-44D4DD6B8345}">
      <dgm:prSet/>
      <dgm:spPr/>
      <dgm:t>
        <a:bodyPr/>
        <a:lstStyle/>
        <a:p>
          <a:endParaRPr lang="en-US"/>
        </a:p>
      </dgm:t>
    </dgm:pt>
    <dgm:pt modelId="{E0133B4E-B62F-4F4B-ADA2-5B19E56DF771}">
      <dgm:prSet/>
      <dgm:spPr/>
      <dgm:t>
        <a:bodyPr/>
        <a:lstStyle/>
        <a:p>
          <a:r>
            <a:rPr lang="en-US" dirty="0"/>
            <a:t>• Using AI to dynamically adjust speed limits</a:t>
          </a:r>
        </a:p>
      </dgm:t>
    </dgm:pt>
    <dgm:pt modelId="{79FA1635-48A8-4D21-A2E2-942E957D8494}" type="parTrans" cxnId="{4C3BFCD1-4844-474E-BD70-C089FE9F7AA4}">
      <dgm:prSet/>
      <dgm:spPr/>
      <dgm:t>
        <a:bodyPr/>
        <a:lstStyle/>
        <a:p>
          <a:endParaRPr lang="en-US"/>
        </a:p>
      </dgm:t>
    </dgm:pt>
    <dgm:pt modelId="{06FC7ACD-1343-4C94-8AE4-FF44EEC78B55}" type="sibTrans" cxnId="{4C3BFCD1-4844-474E-BD70-C089FE9F7AA4}">
      <dgm:prSet/>
      <dgm:spPr/>
      <dgm:t>
        <a:bodyPr/>
        <a:lstStyle/>
        <a:p>
          <a:endParaRPr lang="en-US"/>
        </a:p>
      </dgm:t>
    </dgm:pt>
    <dgm:pt modelId="{4A7E5761-CFB1-4505-8289-98261B1BD914}">
      <dgm:prSet/>
      <dgm:spPr/>
      <dgm:t>
        <a:bodyPr/>
        <a:lstStyle/>
        <a:p>
          <a:r>
            <a:rPr lang="en-US" dirty="0"/>
            <a:t>• Supports Adaptive Cruise Control</a:t>
          </a:r>
        </a:p>
      </dgm:t>
    </dgm:pt>
    <dgm:pt modelId="{0EBACAC3-DF59-43E4-86CB-F96017897BD0}" type="parTrans" cxnId="{C03F5819-BD90-4174-A041-8B817CC01F01}">
      <dgm:prSet/>
      <dgm:spPr/>
      <dgm:t>
        <a:bodyPr/>
        <a:lstStyle/>
        <a:p>
          <a:endParaRPr lang="en-US"/>
        </a:p>
      </dgm:t>
    </dgm:pt>
    <dgm:pt modelId="{29027EFC-B14D-4767-99A0-AFEBDF87C655}" type="sibTrans" cxnId="{C03F5819-BD90-4174-A041-8B817CC01F01}">
      <dgm:prSet/>
      <dgm:spPr/>
      <dgm:t>
        <a:bodyPr/>
        <a:lstStyle/>
        <a:p>
          <a:endParaRPr lang="en-US"/>
        </a:p>
      </dgm:t>
    </dgm:pt>
    <dgm:pt modelId="{FC23DDDD-AF02-4459-A507-F30300A59E8B}" type="pres">
      <dgm:prSet presAssocID="{625688F0-1D80-497D-B4DB-12912C3CCE8C}" presName="root" presStyleCnt="0">
        <dgm:presLayoutVars>
          <dgm:dir/>
          <dgm:resizeHandles val="exact"/>
        </dgm:presLayoutVars>
      </dgm:prSet>
      <dgm:spPr/>
    </dgm:pt>
    <dgm:pt modelId="{3CCA7397-3C82-45A7-9011-481C687C9DA0}" type="pres">
      <dgm:prSet presAssocID="{0A750065-E822-4B67-9BAC-DD9E2981430A}" presName="compNode" presStyleCnt="0"/>
      <dgm:spPr/>
    </dgm:pt>
    <dgm:pt modelId="{4B31DA80-1723-4958-89CC-3BDD07B0D05E}" type="pres">
      <dgm:prSet presAssocID="{0A750065-E822-4B67-9BAC-DD9E2981430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7EBCF5E0-4B56-4189-BFFA-2D9A4E0D1F29}" type="pres">
      <dgm:prSet presAssocID="{0A750065-E822-4B67-9BAC-DD9E2981430A}" presName="spaceRect" presStyleCnt="0"/>
      <dgm:spPr/>
    </dgm:pt>
    <dgm:pt modelId="{CE026FD3-D02C-4447-B655-07426ABEA90D}" type="pres">
      <dgm:prSet presAssocID="{0A750065-E822-4B67-9BAC-DD9E2981430A}" presName="textRect" presStyleLbl="revTx" presStyleIdx="0" presStyleCnt="3">
        <dgm:presLayoutVars>
          <dgm:chMax val="1"/>
          <dgm:chPref val="1"/>
        </dgm:presLayoutVars>
      </dgm:prSet>
      <dgm:spPr/>
    </dgm:pt>
    <dgm:pt modelId="{D36AD586-1A0A-4A2F-8298-447CB13F0E93}" type="pres">
      <dgm:prSet presAssocID="{63356364-762A-4E0C-BAF6-D284FA71F463}" presName="sibTrans" presStyleCnt="0"/>
      <dgm:spPr/>
    </dgm:pt>
    <dgm:pt modelId="{7516E954-2F63-43BD-90B9-39A65C5EA3B3}" type="pres">
      <dgm:prSet presAssocID="{E0133B4E-B62F-4F4B-ADA2-5B19E56DF771}" presName="compNode" presStyleCnt="0"/>
      <dgm:spPr/>
    </dgm:pt>
    <dgm:pt modelId="{01A82E90-B999-498D-922F-6DBB65E652E9}" type="pres">
      <dgm:prSet presAssocID="{E0133B4E-B62F-4F4B-ADA2-5B19E56DF77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67F1D48-08E1-493F-BEA0-AB3E80A79166}" type="pres">
      <dgm:prSet presAssocID="{E0133B4E-B62F-4F4B-ADA2-5B19E56DF771}" presName="spaceRect" presStyleCnt="0"/>
      <dgm:spPr/>
    </dgm:pt>
    <dgm:pt modelId="{820607B4-286F-4FF0-A781-08AD7615250D}" type="pres">
      <dgm:prSet presAssocID="{E0133B4E-B62F-4F4B-ADA2-5B19E56DF771}" presName="textRect" presStyleLbl="revTx" presStyleIdx="1" presStyleCnt="3">
        <dgm:presLayoutVars>
          <dgm:chMax val="1"/>
          <dgm:chPref val="1"/>
        </dgm:presLayoutVars>
      </dgm:prSet>
      <dgm:spPr/>
    </dgm:pt>
    <dgm:pt modelId="{82537739-9EA3-44D7-81D6-3F219B156A98}" type="pres">
      <dgm:prSet presAssocID="{06FC7ACD-1343-4C94-8AE4-FF44EEC78B55}" presName="sibTrans" presStyleCnt="0"/>
      <dgm:spPr/>
    </dgm:pt>
    <dgm:pt modelId="{D0CC5FE5-8CCE-4B50-A4CF-F7BE78AD312A}" type="pres">
      <dgm:prSet presAssocID="{4A7E5761-CFB1-4505-8289-98261B1BD914}" presName="compNode" presStyleCnt="0"/>
      <dgm:spPr/>
    </dgm:pt>
    <dgm:pt modelId="{882EC985-1680-47FD-92AE-4CB8F7D30ACD}" type="pres">
      <dgm:prSet presAssocID="{4A7E5761-CFB1-4505-8289-98261B1BD91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uise Ship"/>
        </a:ext>
      </dgm:extLst>
    </dgm:pt>
    <dgm:pt modelId="{857B1249-D352-499E-B380-25E6CB1D5976}" type="pres">
      <dgm:prSet presAssocID="{4A7E5761-CFB1-4505-8289-98261B1BD914}" presName="spaceRect" presStyleCnt="0"/>
      <dgm:spPr/>
    </dgm:pt>
    <dgm:pt modelId="{925F3AD0-350F-44B3-ACCA-64BFD38AC574}" type="pres">
      <dgm:prSet presAssocID="{4A7E5761-CFB1-4505-8289-98261B1BD91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03F5819-BD90-4174-A041-8B817CC01F01}" srcId="{625688F0-1D80-497D-B4DB-12912C3CCE8C}" destId="{4A7E5761-CFB1-4505-8289-98261B1BD914}" srcOrd="2" destOrd="0" parTransId="{0EBACAC3-DF59-43E4-86CB-F96017897BD0}" sibTransId="{29027EFC-B14D-4767-99A0-AFEBDF87C655}"/>
    <dgm:cxn modelId="{85920344-8DEE-45C7-B3CD-44D4DD6B8345}" srcId="{625688F0-1D80-497D-B4DB-12912C3CCE8C}" destId="{0A750065-E822-4B67-9BAC-DD9E2981430A}" srcOrd="0" destOrd="0" parTransId="{BEC74EC0-1265-46FA-BA35-B5E6AF9BB57C}" sibTransId="{63356364-762A-4E0C-BAF6-D284FA71F463}"/>
    <dgm:cxn modelId="{83717078-BBF4-4C2B-B6AC-97F5048D9558}" type="presOf" srcId="{625688F0-1D80-497D-B4DB-12912C3CCE8C}" destId="{FC23DDDD-AF02-4459-A507-F30300A59E8B}" srcOrd="0" destOrd="0" presId="urn:microsoft.com/office/officeart/2018/2/layout/IconLabelList"/>
    <dgm:cxn modelId="{BE5DD17B-355C-493F-A540-F45873A409E1}" type="presOf" srcId="{E0133B4E-B62F-4F4B-ADA2-5B19E56DF771}" destId="{820607B4-286F-4FF0-A781-08AD7615250D}" srcOrd="0" destOrd="0" presId="urn:microsoft.com/office/officeart/2018/2/layout/IconLabelList"/>
    <dgm:cxn modelId="{EE9E6B8B-F3D1-4820-9E7A-423EF5EEBB85}" type="presOf" srcId="{0A750065-E822-4B67-9BAC-DD9E2981430A}" destId="{CE026FD3-D02C-4447-B655-07426ABEA90D}" srcOrd="0" destOrd="0" presId="urn:microsoft.com/office/officeart/2018/2/layout/IconLabelList"/>
    <dgm:cxn modelId="{4C3BFCD1-4844-474E-BD70-C089FE9F7AA4}" srcId="{625688F0-1D80-497D-B4DB-12912C3CCE8C}" destId="{E0133B4E-B62F-4F4B-ADA2-5B19E56DF771}" srcOrd="1" destOrd="0" parTransId="{79FA1635-48A8-4D21-A2E2-942E957D8494}" sibTransId="{06FC7ACD-1343-4C94-8AE4-FF44EEC78B55}"/>
    <dgm:cxn modelId="{8E4D6EE7-E325-4673-A68C-03A5E347F564}" type="presOf" srcId="{4A7E5761-CFB1-4505-8289-98261B1BD914}" destId="{925F3AD0-350F-44B3-ACCA-64BFD38AC574}" srcOrd="0" destOrd="0" presId="urn:microsoft.com/office/officeart/2018/2/layout/IconLabelList"/>
    <dgm:cxn modelId="{7633C587-46DC-48CE-AA89-CAC363DEDE29}" type="presParOf" srcId="{FC23DDDD-AF02-4459-A507-F30300A59E8B}" destId="{3CCA7397-3C82-45A7-9011-481C687C9DA0}" srcOrd="0" destOrd="0" presId="urn:microsoft.com/office/officeart/2018/2/layout/IconLabelList"/>
    <dgm:cxn modelId="{91025E24-291F-46B7-846D-AECA15355A04}" type="presParOf" srcId="{3CCA7397-3C82-45A7-9011-481C687C9DA0}" destId="{4B31DA80-1723-4958-89CC-3BDD07B0D05E}" srcOrd="0" destOrd="0" presId="urn:microsoft.com/office/officeart/2018/2/layout/IconLabelList"/>
    <dgm:cxn modelId="{77FBA064-DDFA-4DD4-A435-78E6EAFAC111}" type="presParOf" srcId="{3CCA7397-3C82-45A7-9011-481C687C9DA0}" destId="{7EBCF5E0-4B56-4189-BFFA-2D9A4E0D1F29}" srcOrd="1" destOrd="0" presId="urn:microsoft.com/office/officeart/2018/2/layout/IconLabelList"/>
    <dgm:cxn modelId="{7C5084F6-20EB-45CF-924E-0353EF5835AB}" type="presParOf" srcId="{3CCA7397-3C82-45A7-9011-481C687C9DA0}" destId="{CE026FD3-D02C-4447-B655-07426ABEA90D}" srcOrd="2" destOrd="0" presId="urn:microsoft.com/office/officeart/2018/2/layout/IconLabelList"/>
    <dgm:cxn modelId="{9AF99F01-3EFC-46D0-83E1-73062BE3E4F2}" type="presParOf" srcId="{FC23DDDD-AF02-4459-A507-F30300A59E8B}" destId="{D36AD586-1A0A-4A2F-8298-447CB13F0E93}" srcOrd="1" destOrd="0" presId="urn:microsoft.com/office/officeart/2018/2/layout/IconLabelList"/>
    <dgm:cxn modelId="{2A047262-89B1-4EE4-9F72-965146C49418}" type="presParOf" srcId="{FC23DDDD-AF02-4459-A507-F30300A59E8B}" destId="{7516E954-2F63-43BD-90B9-39A65C5EA3B3}" srcOrd="2" destOrd="0" presId="urn:microsoft.com/office/officeart/2018/2/layout/IconLabelList"/>
    <dgm:cxn modelId="{2BA01F5A-105F-441D-A976-935B133A1535}" type="presParOf" srcId="{7516E954-2F63-43BD-90B9-39A65C5EA3B3}" destId="{01A82E90-B999-498D-922F-6DBB65E652E9}" srcOrd="0" destOrd="0" presId="urn:microsoft.com/office/officeart/2018/2/layout/IconLabelList"/>
    <dgm:cxn modelId="{55E1CCBD-A0A4-4C2F-988B-1F60150C050F}" type="presParOf" srcId="{7516E954-2F63-43BD-90B9-39A65C5EA3B3}" destId="{E67F1D48-08E1-493F-BEA0-AB3E80A79166}" srcOrd="1" destOrd="0" presId="urn:microsoft.com/office/officeart/2018/2/layout/IconLabelList"/>
    <dgm:cxn modelId="{9FC6C1BC-54BE-4EFC-847C-70726A692500}" type="presParOf" srcId="{7516E954-2F63-43BD-90B9-39A65C5EA3B3}" destId="{820607B4-286F-4FF0-A781-08AD7615250D}" srcOrd="2" destOrd="0" presId="urn:microsoft.com/office/officeart/2018/2/layout/IconLabelList"/>
    <dgm:cxn modelId="{91E142DA-9EA2-44E2-B54D-21D43AC17F6E}" type="presParOf" srcId="{FC23DDDD-AF02-4459-A507-F30300A59E8B}" destId="{82537739-9EA3-44D7-81D6-3F219B156A98}" srcOrd="3" destOrd="0" presId="urn:microsoft.com/office/officeart/2018/2/layout/IconLabelList"/>
    <dgm:cxn modelId="{9C09DC02-EB1B-4217-B386-2020A1A1196A}" type="presParOf" srcId="{FC23DDDD-AF02-4459-A507-F30300A59E8B}" destId="{D0CC5FE5-8CCE-4B50-A4CF-F7BE78AD312A}" srcOrd="4" destOrd="0" presId="urn:microsoft.com/office/officeart/2018/2/layout/IconLabelList"/>
    <dgm:cxn modelId="{9AA24CBF-1037-4810-B087-C699AF0DE514}" type="presParOf" srcId="{D0CC5FE5-8CCE-4B50-A4CF-F7BE78AD312A}" destId="{882EC985-1680-47FD-92AE-4CB8F7D30ACD}" srcOrd="0" destOrd="0" presId="urn:microsoft.com/office/officeart/2018/2/layout/IconLabelList"/>
    <dgm:cxn modelId="{031583CF-7DDE-41D5-BCE7-3F617A54A8C4}" type="presParOf" srcId="{D0CC5FE5-8CCE-4B50-A4CF-F7BE78AD312A}" destId="{857B1249-D352-499E-B380-25E6CB1D5976}" srcOrd="1" destOrd="0" presId="urn:microsoft.com/office/officeart/2018/2/layout/IconLabelList"/>
    <dgm:cxn modelId="{9217BC06-561C-4421-B7D6-1417D25928E4}" type="presParOf" srcId="{D0CC5FE5-8CCE-4B50-A4CF-F7BE78AD312A}" destId="{925F3AD0-350F-44B3-ACCA-64BFD38AC57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008DB8-5071-4E55-B769-5BE16CF24EC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7F2A7CE5-C000-4A5D-987D-9EB8F252CF2C}">
      <dgm:prSet/>
      <dgm:spPr/>
      <dgm:t>
        <a:bodyPr/>
        <a:lstStyle/>
        <a:p>
          <a:r>
            <a:rPr lang="en-US" dirty="0"/>
            <a:t>• Using AI, IoT, and sensors for real-time monitoring</a:t>
          </a:r>
        </a:p>
      </dgm:t>
    </dgm:pt>
    <dgm:pt modelId="{7A02F7EF-3864-49D0-9E98-F3C60DCFFD5E}" type="parTrans" cxnId="{DF820735-7BBC-4FF9-B237-B9EE58A4754E}">
      <dgm:prSet/>
      <dgm:spPr/>
      <dgm:t>
        <a:bodyPr/>
        <a:lstStyle/>
        <a:p>
          <a:endParaRPr lang="en-US"/>
        </a:p>
      </dgm:t>
    </dgm:pt>
    <dgm:pt modelId="{98B6C419-B30E-46AF-8ECF-26C26BE9594E}" type="sibTrans" cxnId="{DF820735-7BBC-4FF9-B237-B9EE58A4754E}">
      <dgm:prSet/>
      <dgm:spPr/>
      <dgm:t>
        <a:bodyPr/>
        <a:lstStyle/>
        <a:p>
          <a:endParaRPr lang="en-US"/>
        </a:p>
      </dgm:t>
    </dgm:pt>
    <dgm:pt modelId="{9F029218-4FC2-4997-88F9-C23237011560}">
      <dgm:prSet/>
      <dgm:spPr/>
      <dgm:t>
        <a:bodyPr/>
        <a:lstStyle/>
        <a:p>
          <a:r>
            <a:rPr lang="en-US" dirty="0"/>
            <a:t>• GPS &amp; GSM for hazard detection</a:t>
          </a:r>
        </a:p>
      </dgm:t>
    </dgm:pt>
    <dgm:pt modelId="{E5504623-D84E-46FD-803A-7E0182AAC34E}" type="parTrans" cxnId="{51E11114-6397-4396-B083-C5A5EE842A02}">
      <dgm:prSet/>
      <dgm:spPr/>
      <dgm:t>
        <a:bodyPr/>
        <a:lstStyle/>
        <a:p>
          <a:endParaRPr lang="en-US"/>
        </a:p>
      </dgm:t>
    </dgm:pt>
    <dgm:pt modelId="{8DFDDAD3-75B6-42EE-9020-E849B6064B67}" type="sibTrans" cxnId="{51E11114-6397-4396-B083-C5A5EE842A02}">
      <dgm:prSet/>
      <dgm:spPr/>
      <dgm:t>
        <a:bodyPr/>
        <a:lstStyle/>
        <a:p>
          <a:endParaRPr lang="en-US"/>
        </a:p>
      </dgm:t>
    </dgm:pt>
    <dgm:pt modelId="{974310E4-E28C-4E20-B22B-EAFAFDAE23C9}">
      <dgm:prSet/>
      <dgm:spPr/>
      <dgm:t>
        <a:bodyPr/>
        <a:lstStyle/>
        <a:p>
          <a:r>
            <a:rPr lang="en-US"/>
            <a:t>• Li-Fi for vehicle-to-vehicle communication</a:t>
          </a:r>
        </a:p>
      </dgm:t>
    </dgm:pt>
    <dgm:pt modelId="{8ECBC5A9-8A5D-4E6C-A3CE-C21F7E952BE9}" type="parTrans" cxnId="{CF99E53B-F8BB-4AFA-86D3-A791F9FD9F42}">
      <dgm:prSet/>
      <dgm:spPr/>
      <dgm:t>
        <a:bodyPr/>
        <a:lstStyle/>
        <a:p>
          <a:endParaRPr lang="en-US"/>
        </a:p>
      </dgm:t>
    </dgm:pt>
    <dgm:pt modelId="{1280C446-CA87-4C99-827A-40309AD59E40}" type="sibTrans" cxnId="{CF99E53B-F8BB-4AFA-86D3-A791F9FD9F42}">
      <dgm:prSet/>
      <dgm:spPr/>
      <dgm:t>
        <a:bodyPr/>
        <a:lstStyle/>
        <a:p>
          <a:endParaRPr lang="en-US"/>
        </a:p>
      </dgm:t>
    </dgm:pt>
    <dgm:pt modelId="{7DDDD3E7-B562-4305-A848-7376A073F502}" type="pres">
      <dgm:prSet presAssocID="{B3008DB8-5071-4E55-B769-5BE16CF24EC2}" presName="root" presStyleCnt="0">
        <dgm:presLayoutVars>
          <dgm:dir/>
          <dgm:resizeHandles val="exact"/>
        </dgm:presLayoutVars>
      </dgm:prSet>
      <dgm:spPr/>
    </dgm:pt>
    <dgm:pt modelId="{78928D85-18F3-4692-8ED2-A96DA4F423B3}" type="pres">
      <dgm:prSet presAssocID="{7F2A7CE5-C000-4A5D-987D-9EB8F252CF2C}" presName="compNode" presStyleCnt="0"/>
      <dgm:spPr/>
    </dgm:pt>
    <dgm:pt modelId="{3097ADC3-21A3-41B6-9596-1CDBCABB708E}" type="pres">
      <dgm:prSet presAssocID="{7F2A7CE5-C000-4A5D-987D-9EB8F252CF2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81647F95-217E-49B7-93C6-51F438C24A70}" type="pres">
      <dgm:prSet presAssocID="{7F2A7CE5-C000-4A5D-987D-9EB8F252CF2C}" presName="spaceRect" presStyleCnt="0"/>
      <dgm:spPr/>
    </dgm:pt>
    <dgm:pt modelId="{69C57069-4695-41AF-9845-38DF916DD911}" type="pres">
      <dgm:prSet presAssocID="{7F2A7CE5-C000-4A5D-987D-9EB8F252CF2C}" presName="textRect" presStyleLbl="revTx" presStyleIdx="0" presStyleCnt="3">
        <dgm:presLayoutVars>
          <dgm:chMax val="1"/>
          <dgm:chPref val="1"/>
        </dgm:presLayoutVars>
      </dgm:prSet>
      <dgm:spPr/>
    </dgm:pt>
    <dgm:pt modelId="{15D7F814-7884-46F1-98E9-992724B983F3}" type="pres">
      <dgm:prSet presAssocID="{98B6C419-B30E-46AF-8ECF-26C26BE9594E}" presName="sibTrans" presStyleCnt="0"/>
      <dgm:spPr/>
    </dgm:pt>
    <dgm:pt modelId="{EE059D5A-4C18-48ED-9BEE-470EFBE5D105}" type="pres">
      <dgm:prSet presAssocID="{9F029218-4FC2-4997-88F9-C23237011560}" presName="compNode" presStyleCnt="0"/>
      <dgm:spPr/>
    </dgm:pt>
    <dgm:pt modelId="{365A3D78-A0A3-4C05-ACDB-48985B8FD6D7}" type="pres">
      <dgm:prSet presAssocID="{9F029218-4FC2-4997-88F9-C2323701156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tellite"/>
        </a:ext>
      </dgm:extLst>
    </dgm:pt>
    <dgm:pt modelId="{E18AEDCD-23B1-4109-8F9F-E1D131825682}" type="pres">
      <dgm:prSet presAssocID="{9F029218-4FC2-4997-88F9-C23237011560}" presName="spaceRect" presStyleCnt="0"/>
      <dgm:spPr/>
    </dgm:pt>
    <dgm:pt modelId="{FB872406-B523-4A34-9A18-BFDAEF0ADD50}" type="pres">
      <dgm:prSet presAssocID="{9F029218-4FC2-4997-88F9-C23237011560}" presName="textRect" presStyleLbl="revTx" presStyleIdx="1" presStyleCnt="3">
        <dgm:presLayoutVars>
          <dgm:chMax val="1"/>
          <dgm:chPref val="1"/>
        </dgm:presLayoutVars>
      </dgm:prSet>
      <dgm:spPr/>
    </dgm:pt>
    <dgm:pt modelId="{C6B8255B-4B82-4126-BF29-976B1D837913}" type="pres">
      <dgm:prSet presAssocID="{8DFDDAD3-75B6-42EE-9020-E849B6064B67}" presName="sibTrans" presStyleCnt="0"/>
      <dgm:spPr/>
    </dgm:pt>
    <dgm:pt modelId="{5F992507-CF33-4F1B-A74F-79D278AE8B13}" type="pres">
      <dgm:prSet presAssocID="{974310E4-E28C-4E20-B22B-EAFAFDAE23C9}" presName="compNode" presStyleCnt="0"/>
      <dgm:spPr/>
    </dgm:pt>
    <dgm:pt modelId="{3C27750C-E2E6-4E95-A941-46C3802077AD}" type="pres">
      <dgm:prSet presAssocID="{974310E4-E28C-4E20-B22B-EAFAFDAE23C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 Car"/>
        </a:ext>
      </dgm:extLst>
    </dgm:pt>
    <dgm:pt modelId="{A377F18D-1D74-4567-93B3-DDE5D9C65DE1}" type="pres">
      <dgm:prSet presAssocID="{974310E4-E28C-4E20-B22B-EAFAFDAE23C9}" presName="spaceRect" presStyleCnt="0"/>
      <dgm:spPr/>
    </dgm:pt>
    <dgm:pt modelId="{57A1404C-F571-4B0D-8943-C67DF5BFA3C0}" type="pres">
      <dgm:prSet presAssocID="{974310E4-E28C-4E20-B22B-EAFAFDAE23C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1E11114-6397-4396-B083-C5A5EE842A02}" srcId="{B3008DB8-5071-4E55-B769-5BE16CF24EC2}" destId="{9F029218-4FC2-4997-88F9-C23237011560}" srcOrd="1" destOrd="0" parTransId="{E5504623-D84E-46FD-803A-7E0182AAC34E}" sibTransId="{8DFDDAD3-75B6-42EE-9020-E849B6064B67}"/>
    <dgm:cxn modelId="{DF820735-7BBC-4FF9-B237-B9EE58A4754E}" srcId="{B3008DB8-5071-4E55-B769-5BE16CF24EC2}" destId="{7F2A7CE5-C000-4A5D-987D-9EB8F252CF2C}" srcOrd="0" destOrd="0" parTransId="{7A02F7EF-3864-49D0-9E98-F3C60DCFFD5E}" sibTransId="{98B6C419-B30E-46AF-8ECF-26C26BE9594E}"/>
    <dgm:cxn modelId="{9D552538-6596-4F38-A004-F76DDEA23FCD}" type="presOf" srcId="{7F2A7CE5-C000-4A5D-987D-9EB8F252CF2C}" destId="{69C57069-4695-41AF-9845-38DF916DD911}" srcOrd="0" destOrd="0" presId="urn:microsoft.com/office/officeart/2018/2/layout/IconLabelList"/>
    <dgm:cxn modelId="{CF99E53B-F8BB-4AFA-86D3-A791F9FD9F42}" srcId="{B3008DB8-5071-4E55-B769-5BE16CF24EC2}" destId="{974310E4-E28C-4E20-B22B-EAFAFDAE23C9}" srcOrd="2" destOrd="0" parTransId="{8ECBC5A9-8A5D-4E6C-A3CE-C21F7E952BE9}" sibTransId="{1280C446-CA87-4C99-827A-40309AD59E40}"/>
    <dgm:cxn modelId="{D6254360-EB97-4AAD-86A7-D72CEE242E1B}" type="presOf" srcId="{9F029218-4FC2-4997-88F9-C23237011560}" destId="{FB872406-B523-4A34-9A18-BFDAEF0ADD50}" srcOrd="0" destOrd="0" presId="urn:microsoft.com/office/officeart/2018/2/layout/IconLabelList"/>
    <dgm:cxn modelId="{A6C17583-5A63-41AD-9E10-508C26F43646}" type="presOf" srcId="{B3008DB8-5071-4E55-B769-5BE16CF24EC2}" destId="{7DDDD3E7-B562-4305-A848-7376A073F502}" srcOrd="0" destOrd="0" presId="urn:microsoft.com/office/officeart/2018/2/layout/IconLabelList"/>
    <dgm:cxn modelId="{9A08169A-A100-4325-A8EB-9FBF56D11838}" type="presOf" srcId="{974310E4-E28C-4E20-B22B-EAFAFDAE23C9}" destId="{57A1404C-F571-4B0D-8943-C67DF5BFA3C0}" srcOrd="0" destOrd="0" presId="urn:microsoft.com/office/officeart/2018/2/layout/IconLabelList"/>
    <dgm:cxn modelId="{9F58FD64-99EA-41B1-B1A8-2C615B5A7CFA}" type="presParOf" srcId="{7DDDD3E7-B562-4305-A848-7376A073F502}" destId="{78928D85-18F3-4692-8ED2-A96DA4F423B3}" srcOrd="0" destOrd="0" presId="urn:microsoft.com/office/officeart/2018/2/layout/IconLabelList"/>
    <dgm:cxn modelId="{A6A94336-8575-4DCC-AB2A-85CE698B1602}" type="presParOf" srcId="{78928D85-18F3-4692-8ED2-A96DA4F423B3}" destId="{3097ADC3-21A3-41B6-9596-1CDBCABB708E}" srcOrd="0" destOrd="0" presId="urn:microsoft.com/office/officeart/2018/2/layout/IconLabelList"/>
    <dgm:cxn modelId="{006AEDF6-0932-40B6-B956-87F33237A18F}" type="presParOf" srcId="{78928D85-18F3-4692-8ED2-A96DA4F423B3}" destId="{81647F95-217E-49B7-93C6-51F438C24A70}" srcOrd="1" destOrd="0" presId="urn:microsoft.com/office/officeart/2018/2/layout/IconLabelList"/>
    <dgm:cxn modelId="{AB2C0A40-CC52-41BF-9368-C056644712DC}" type="presParOf" srcId="{78928D85-18F3-4692-8ED2-A96DA4F423B3}" destId="{69C57069-4695-41AF-9845-38DF916DD911}" srcOrd="2" destOrd="0" presId="urn:microsoft.com/office/officeart/2018/2/layout/IconLabelList"/>
    <dgm:cxn modelId="{06C494EC-DDDF-4364-9B65-B84DB2C0B5A4}" type="presParOf" srcId="{7DDDD3E7-B562-4305-A848-7376A073F502}" destId="{15D7F814-7884-46F1-98E9-992724B983F3}" srcOrd="1" destOrd="0" presId="urn:microsoft.com/office/officeart/2018/2/layout/IconLabelList"/>
    <dgm:cxn modelId="{8B8BF528-6442-411E-89DE-BD6D9FF9898E}" type="presParOf" srcId="{7DDDD3E7-B562-4305-A848-7376A073F502}" destId="{EE059D5A-4C18-48ED-9BEE-470EFBE5D105}" srcOrd="2" destOrd="0" presId="urn:microsoft.com/office/officeart/2018/2/layout/IconLabelList"/>
    <dgm:cxn modelId="{94643C73-917A-4EC1-BAE6-372C677C6AD8}" type="presParOf" srcId="{EE059D5A-4C18-48ED-9BEE-470EFBE5D105}" destId="{365A3D78-A0A3-4C05-ACDB-48985B8FD6D7}" srcOrd="0" destOrd="0" presId="urn:microsoft.com/office/officeart/2018/2/layout/IconLabelList"/>
    <dgm:cxn modelId="{4C3489C1-EEC1-4D4E-ACFC-0DB6A1509245}" type="presParOf" srcId="{EE059D5A-4C18-48ED-9BEE-470EFBE5D105}" destId="{E18AEDCD-23B1-4109-8F9F-E1D131825682}" srcOrd="1" destOrd="0" presId="urn:microsoft.com/office/officeart/2018/2/layout/IconLabelList"/>
    <dgm:cxn modelId="{A4AE9CB4-AC4B-480E-B656-6653B55D872F}" type="presParOf" srcId="{EE059D5A-4C18-48ED-9BEE-470EFBE5D105}" destId="{FB872406-B523-4A34-9A18-BFDAEF0ADD50}" srcOrd="2" destOrd="0" presId="urn:microsoft.com/office/officeart/2018/2/layout/IconLabelList"/>
    <dgm:cxn modelId="{4EE8C18E-A439-405A-9381-94A2637F252A}" type="presParOf" srcId="{7DDDD3E7-B562-4305-A848-7376A073F502}" destId="{C6B8255B-4B82-4126-BF29-976B1D837913}" srcOrd="3" destOrd="0" presId="urn:microsoft.com/office/officeart/2018/2/layout/IconLabelList"/>
    <dgm:cxn modelId="{C68879CC-0A04-44C2-ADED-9AF716102DFF}" type="presParOf" srcId="{7DDDD3E7-B562-4305-A848-7376A073F502}" destId="{5F992507-CF33-4F1B-A74F-79D278AE8B13}" srcOrd="4" destOrd="0" presId="urn:microsoft.com/office/officeart/2018/2/layout/IconLabelList"/>
    <dgm:cxn modelId="{F5AA6D9E-E2AB-44AF-AF60-C1D6BE296BC4}" type="presParOf" srcId="{5F992507-CF33-4F1B-A74F-79D278AE8B13}" destId="{3C27750C-E2E6-4E95-A941-46C3802077AD}" srcOrd="0" destOrd="0" presId="urn:microsoft.com/office/officeart/2018/2/layout/IconLabelList"/>
    <dgm:cxn modelId="{B4C51F6E-5CD0-469A-9177-848DE3937C90}" type="presParOf" srcId="{5F992507-CF33-4F1B-A74F-79D278AE8B13}" destId="{A377F18D-1D74-4567-93B3-DDE5D9C65DE1}" srcOrd="1" destOrd="0" presId="urn:microsoft.com/office/officeart/2018/2/layout/IconLabelList"/>
    <dgm:cxn modelId="{2659C0CF-B89E-483D-8A52-36263FDB0F12}" type="presParOf" srcId="{5F992507-CF33-4F1B-A74F-79D278AE8B13}" destId="{57A1404C-F571-4B0D-8943-C67DF5BFA3C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36CD1F-6E05-4D33-B964-3D0336A0CCB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28AA89A-E471-42E9-BE53-7B448DC0BC67}">
      <dgm:prSet/>
      <dgm:spPr/>
      <dgm:t>
        <a:bodyPr/>
        <a:lstStyle/>
        <a:p>
          <a:r>
            <a:rPr lang="en-US" dirty="0"/>
            <a:t>• Reviewing 82 studies on traffic safety pillars</a:t>
          </a:r>
        </a:p>
      </dgm:t>
    </dgm:pt>
    <dgm:pt modelId="{B01614B7-54AD-41EB-B7B3-190643E2AE7F}" type="parTrans" cxnId="{5131108C-9BA7-4739-9EDA-8CA87511D4CD}">
      <dgm:prSet/>
      <dgm:spPr/>
      <dgm:t>
        <a:bodyPr/>
        <a:lstStyle/>
        <a:p>
          <a:endParaRPr lang="en-US"/>
        </a:p>
      </dgm:t>
    </dgm:pt>
    <dgm:pt modelId="{E62C36E2-5882-485C-9C21-3451C9052919}" type="sibTrans" cxnId="{5131108C-9BA7-4739-9EDA-8CA87511D4CD}">
      <dgm:prSet/>
      <dgm:spPr/>
      <dgm:t>
        <a:bodyPr/>
        <a:lstStyle/>
        <a:p>
          <a:endParaRPr lang="en-US"/>
        </a:p>
      </dgm:t>
    </dgm:pt>
    <dgm:pt modelId="{ED241EF6-4193-420A-A275-FBCA452AF3F7}">
      <dgm:prSet/>
      <dgm:spPr/>
      <dgm:t>
        <a:bodyPr/>
        <a:lstStyle/>
        <a:p>
          <a:r>
            <a:rPr lang="en-US"/>
            <a:t>• Covers safe speeds, infrastructure, and post-crash care</a:t>
          </a:r>
        </a:p>
      </dgm:t>
    </dgm:pt>
    <dgm:pt modelId="{A5D6A102-A7F9-4200-A021-7CBC4C185AC5}" type="parTrans" cxnId="{034D6E0A-3603-4556-92E5-FE09EAC482E4}">
      <dgm:prSet/>
      <dgm:spPr/>
      <dgm:t>
        <a:bodyPr/>
        <a:lstStyle/>
        <a:p>
          <a:endParaRPr lang="en-US"/>
        </a:p>
      </dgm:t>
    </dgm:pt>
    <dgm:pt modelId="{D18A595E-EF79-492A-A42B-A15DDC0EDA2E}" type="sibTrans" cxnId="{034D6E0A-3603-4556-92E5-FE09EAC482E4}">
      <dgm:prSet/>
      <dgm:spPr/>
      <dgm:t>
        <a:bodyPr/>
        <a:lstStyle/>
        <a:p>
          <a:endParaRPr lang="en-US"/>
        </a:p>
      </dgm:t>
    </dgm:pt>
    <dgm:pt modelId="{71C6ECB3-4F1F-4744-A8E4-25D536826151}">
      <dgm:prSet/>
      <dgm:spPr/>
      <dgm:t>
        <a:bodyPr/>
        <a:lstStyle/>
        <a:p>
          <a:r>
            <a:rPr lang="en-US"/>
            <a:t>• Aims to reduce traffic fatalities</a:t>
          </a:r>
        </a:p>
      </dgm:t>
    </dgm:pt>
    <dgm:pt modelId="{BEFA37CC-AC05-4E5D-916A-F25B0BD8612F}" type="parTrans" cxnId="{F95C9AE6-B8F9-4427-82FA-3B8566B7ADF8}">
      <dgm:prSet/>
      <dgm:spPr/>
      <dgm:t>
        <a:bodyPr/>
        <a:lstStyle/>
        <a:p>
          <a:endParaRPr lang="en-US"/>
        </a:p>
      </dgm:t>
    </dgm:pt>
    <dgm:pt modelId="{6469E0E3-F5D3-47F7-97FC-27D43E8D9CD4}" type="sibTrans" cxnId="{F95C9AE6-B8F9-4427-82FA-3B8566B7ADF8}">
      <dgm:prSet/>
      <dgm:spPr/>
      <dgm:t>
        <a:bodyPr/>
        <a:lstStyle/>
        <a:p>
          <a:endParaRPr lang="en-US"/>
        </a:p>
      </dgm:t>
    </dgm:pt>
    <dgm:pt modelId="{4E38A03E-7686-4A1C-B354-3FBFB947F49F}" type="pres">
      <dgm:prSet presAssocID="{9336CD1F-6E05-4D33-B964-3D0336A0CCB5}" presName="root" presStyleCnt="0">
        <dgm:presLayoutVars>
          <dgm:dir/>
          <dgm:resizeHandles val="exact"/>
        </dgm:presLayoutVars>
      </dgm:prSet>
      <dgm:spPr/>
    </dgm:pt>
    <dgm:pt modelId="{2AF6A3FE-3082-47F7-951E-DBF8BDBAAA70}" type="pres">
      <dgm:prSet presAssocID="{128AA89A-E471-42E9-BE53-7B448DC0BC67}" presName="compNode" presStyleCnt="0"/>
      <dgm:spPr/>
    </dgm:pt>
    <dgm:pt modelId="{6BDC87D8-5AAB-4DC5-8E24-EF8EF86F5E9E}" type="pres">
      <dgm:prSet presAssocID="{128AA89A-E471-42E9-BE53-7B448DC0BC6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xi"/>
        </a:ext>
      </dgm:extLst>
    </dgm:pt>
    <dgm:pt modelId="{1CB4CA0E-EAF7-42B2-B485-65C69E0D79B8}" type="pres">
      <dgm:prSet presAssocID="{128AA89A-E471-42E9-BE53-7B448DC0BC67}" presName="spaceRect" presStyleCnt="0"/>
      <dgm:spPr/>
    </dgm:pt>
    <dgm:pt modelId="{A6CF091F-CFBD-48D8-A6FD-786B6054F57C}" type="pres">
      <dgm:prSet presAssocID="{128AA89A-E471-42E9-BE53-7B448DC0BC67}" presName="textRect" presStyleLbl="revTx" presStyleIdx="0" presStyleCnt="3">
        <dgm:presLayoutVars>
          <dgm:chMax val="1"/>
          <dgm:chPref val="1"/>
        </dgm:presLayoutVars>
      </dgm:prSet>
      <dgm:spPr/>
    </dgm:pt>
    <dgm:pt modelId="{81D481BB-C595-4403-9E5B-C3465D6AECA6}" type="pres">
      <dgm:prSet presAssocID="{E62C36E2-5882-485C-9C21-3451C9052919}" presName="sibTrans" presStyleCnt="0"/>
      <dgm:spPr/>
    </dgm:pt>
    <dgm:pt modelId="{AC0784DF-9FC1-4B5D-B1E1-907D4885868B}" type="pres">
      <dgm:prSet presAssocID="{ED241EF6-4193-420A-A275-FBCA452AF3F7}" presName="compNode" presStyleCnt="0"/>
      <dgm:spPr/>
    </dgm:pt>
    <dgm:pt modelId="{AC9B78C7-54C7-4ADB-9F9D-A11FD35B35D7}" type="pres">
      <dgm:prSet presAssocID="{ED241EF6-4193-420A-A275-FBCA452AF3F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y scene"/>
        </a:ext>
      </dgm:extLst>
    </dgm:pt>
    <dgm:pt modelId="{5124026C-69CF-4FD3-B8E1-A1A1647CDED8}" type="pres">
      <dgm:prSet presAssocID="{ED241EF6-4193-420A-A275-FBCA452AF3F7}" presName="spaceRect" presStyleCnt="0"/>
      <dgm:spPr/>
    </dgm:pt>
    <dgm:pt modelId="{D9FBDF74-DEA7-4F01-A33F-3F024299DB65}" type="pres">
      <dgm:prSet presAssocID="{ED241EF6-4193-420A-A275-FBCA452AF3F7}" presName="textRect" presStyleLbl="revTx" presStyleIdx="1" presStyleCnt="3">
        <dgm:presLayoutVars>
          <dgm:chMax val="1"/>
          <dgm:chPref val="1"/>
        </dgm:presLayoutVars>
      </dgm:prSet>
      <dgm:spPr/>
    </dgm:pt>
    <dgm:pt modelId="{EAFBB487-7FA5-4936-86D3-0B5E16CC1C66}" type="pres">
      <dgm:prSet presAssocID="{D18A595E-EF79-492A-A42B-A15DDC0EDA2E}" presName="sibTrans" presStyleCnt="0"/>
      <dgm:spPr/>
    </dgm:pt>
    <dgm:pt modelId="{0817881F-F144-4AAD-AD6A-E9E567D3F0B6}" type="pres">
      <dgm:prSet presAssocID="{71C6ECB3-4F1F-4744-A8E4-25D536826151}" presName="compNode" presStyleCnt="0"/>
      <dgm:spPr/>
    </dgm:pt>
    <dgm:pt modelId="{78B4744E-1691-447E-9D87-6E46A12EBD9E}" type="pres">
      <dgm:prSet presAssocID="{71C6ECB3-4F1F-4744-A8E4-25D53682615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ffic Light"/>
        </a:ext>
      </dgm:extLst>
    </dgm:pt>
    <dgm:pt modelId="{C673F2BD-0534-4AFC-A253-0DF71EF39527}" type="pres">
      <dgm:prSet presAssocID="{71C6ECB3-4F1F-4744-A8E4-25D536826151}" presName="spaceRect" presStyleCnt="0"/>
      <dgm:spPr/>
    </dgm:pt>
    <dgm:pt modelId="{51B30AFC-B26A-43FE-813A-B9A99D05A2BA}" type="pres">
      <dgm:prSet presAssocID="{71C6ECB3-4F1F-4744-A8E4-25D53682615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34D6E0A-3603-4556-92E5-FE09EAC482E4}" srcId="{9336CD1F-6E05-4D33-B964-3D0336A0CCB5}" destId="{ED241EF6-4193-420A-A275-FBCA452AF3F7}" srcOrd="1" destOrd="0" parTransId="{A5D6A102-A7F9-4200-A021-7CBC4C185AC5}" sibTransId="{D18A595E-EF79-492A-A42B-A15DDC0EDA2E}"/>
    <dgm:cxn modelId="{5131108C-9BA7-4739-9EDA-8CA87511D4CD}" srcId="{9336CD1F-6E05-4D33-B964-3D0336A0CCB5}" destId="{128AA89A-E471-42E9-BE53-7B448DC0BC67}" srcOrd="0" destOrd="0" parTransId="{B01614B7-54AD-41EB-B7B3-190643E2AE7F}" sibTransId="{E62C36E2-5882-485C-9C21-3451C9052919}"/>
    <dgm:cxn modelId="{5DFD76AB-01D3-4E78-8694-79D753306C99}" type="presOf" srcId="{128AA89A-E471-42E9-BE53-7B448DC0BC67}" destId="{A6CF091F-CFBD-48D8-A6FD-786B6054F57C}" srcOrd="0" destOrd="0" presId="urn:microsoft.com/office/officeart/2018/2/layout/IconLabelList"/>
    <dgm:cxn modelId="{F95C9AE6-B8F9-4427-82FA-3B8566B7ADF8}" srcId="{9336CD1F-6E05-4D33-B964-3D0336A0CCB5}" destId="{71C6ECB3-4F1F-4744-A8E4-25D536826151}" srcOrd="2" destOrd="0" parTransId="{BEFA37CC-AC05-4E5D-916A-F25B0BD8612F}" sibTransId="{6469E0E3-F5D3-47F7-97FC-27D43E8D9CD4}"/>
    <dgm:cxn modelId="{52CE98F9-A27D-440C-9EA4-1DE746DE8A09}" type="presOf" srcId="{ED241EF6-4193-420A-A275-FBCA452AF3F7}" destId="{D9FBDF74-DEA7-4F01-A33F-3F024299DB65}" srcOrd="0" destOrd="0" presId="urn:microsoft.com/office/officeart/2018/2/layout/IconLabelList"/>
    <dgm:cxn modelId="{C3CE68FC-D6F0-4F8C-9C30-3EDA4D8263AA}" type="presOf" srcId="{9336CD1F-6E05-4D33-B964-3D0336A0CCB5}" destId="{4E38A03E-7686-4A1C-B354-3FBFB947F49F}" srcOrd="0" destOrd="0" presId="urn:microsoft.com/office/officeart/2018/2/layout/IconLabelList"/>
    <dgm:cxn modelId="{5DD12FFE-CF53-40AC-B7ED-147EE2D4A162}" type="presOf" srcId="{71C6ECB3-4F1F-4744-A8E4-25D536826151}" destId="{51B30AFC-B26A-43FE-813A-B9A99D05A2BA}" srcOrd="0" destOrd="0" presId="urn:microsoft.com/office/officeart/2018/2/layout/IconLabelList"/>
    <dgm:cxn modelId="{8B1ED0BC-3320-4BBA-965B-EED694B21ED1}" type="presParOf" srcId="{4E38A03E-7686-4A1C-B354-3FBFB947F49F}" destId="{2AF6A3FE-3082-47F7-951E-DBF8BDBAAA70}" srcOrd="0" destOrd="0" presId="urn:microsoft.com/office/officeart/2018/2/layout/IconLabelList"/>
    <dgm:cxn modelId="{B29A3EDC-4022-4DA9-8A94-C964B774B0E0}" type="presParOf" srcId="{2AF6A3FE-3082-47F7-951E-DBF8BDBAAA70}" destId="{6BDC87D8-5AAB-4DC5-8E24-EF8EF86F5E9E}" srcOrd="0" destOrd="0" presId="urn:microsoft.com/office/officeart/2018/2/layout/IconLabelList"/>
    <dgm:cxn modelId="{82DD8456-9AC7-4D0D-8565-EA17DA5C8F54}" type="presParOf" srcId="{2AF6A3FE-3082-47F7-951E-DBF8BDBAAA70}" destId="{1CB4CA0E-EAF7-42B2-B485-65C69E0D79B8}" srcOrd="1" destOrd="0" presId="urn:microsoft.com/office/officeart/2018/2/layout/IconLabelList"/>
    <dgm:cxn modelId="{2EC8B320-FB1F-427A-8E85-A89080DBE867}" type="presParOf" srcId="{2AF6A3FE-3082-47F7-951E-DBF8BDBAAA70}" destId="{A6CF091F-CFBD-48D8-A6FD-786B6054F57C}" srcOrd="2" destOrd="0" presId="urn:microsoft.com/office/officeart/2018/2/layout/IconLabelList"/>
    <dgm:cxn modelId="{03AEF6A4-CD4E-4D3E-AC60-6562FB93D647}" type="presParOf" srcId="{4E38A03E-7686-4A1C-B354-3FBFB947F49F}" destId="{81D481BB-C595-4403-9E5B-C3465D6AECA6}" srcOrd="1" destOrd="0" presId="urn:microsoft.com/office/officeart/2018/2/layout/IconLabelList"/>
    <dgm:cxn modelId="{58009274-6EC3-44DF-854E-0BB3ECC1C795}" type="presParOf" srcId="{4E38A03E-7686-4A1C-B354-3FBFB947F49F}" destId="{AC0784DF-9FC1-4B5D-B1E1-907D4885868B}" srcOrd="2" destOrd="0" presId="urn:microsoft.com/office/officeart/2018/2/layout/IconLabelList"/>
    <dgm:cxn modelId="{9C73BAA6-3FBD-42D2-925B-59643B83E971}" type="presParOf" srcId="{AC0784DF-9FC1-4B5D-B1E1-907D4885868B}" destId="{AC9B78C7-54C7-4ADB-9F9D-A11FD35B35D7}" srcOrd="0" destOrd="0" presId="urn:microsoft.com/office/officeart/2018/2/layout/IconLabelList"/>
    <dgm:cxn modelId="{D6EBE1C9-4AA9-4ABC-9041-2541B2105FEA}" type="presParOf" srcId="{AC0784DF-9FC1-4B5D-B1E1-907D4885868B}" destId="{5124026C-69CF-4FD3-B8E1-A1A1647CDED8}" srcOrd="1" destOrd="0" presId="urn:microsoft.com/office/officeart/2018/2/layout/IconLabelList"/>
    <dgm:cxn modelId="{6A977F31-524A-4AC0-8300-3D0099CC3409}" type="presParOf" srcId="{AC0784DF-9FC1-4B5D-B1E1-907D4885868B}" destId="{D9FBDF74-DEA7-4F01-A33F-3F024299DB65}" srcOrd="2" destOrd="0" presId="urn:microsoft.com/office/officeart/2018/2/layout/IconLabelList"/>
    <dgm:cxn modelId="{8619B6BC-010B-4284-8D0C-CF7AA015DB6C}" type="presParOf" srcId="{4E38A03E-7686-4A1C-B354-3FBFB947F49F}" destId="{EAFBB487-7FA5-4936-86D3-0B5E16CC1C66}" srcOrd="3" destOrd="0" presId="urn:microsoft.com/office/officeart/2018/2/layout/IconLabelList"/>
    <dgm:cxn modelId="{848F97F4-78C3-4753-9064-599D655F3B44}" type="presParOf" srcId="{4E38A03E-7686-4A1C-B354-3FBFB947F49F}" destId="{0817881F-F144-4AAD-AD6A-E9E567D3F0B6}" srcOrd="4" destOrd="0" presId="urn:microsoft.com/office/officeart/2018/2/layout/IconLabelList"/>
    <dgm:cxn modelId="{2EA515A9-037F-4426-9995-156BD483679F}" type="presParOf" srcId="{0817881F-F144-4AAD-AD6A-E9E567D3F0B6}" destId="{78B4744E-1691-447E-9D87-6E46A12EBD9E}" srcOrd="0" destOrd="0" presId="urn:microsoft.com/office/officeart/2018/2/layout/IconLabelList"/>
    <dgm:cxn modelId="{963C4F24-E764-4951-942E-0F3A6BBDF34C}" type="presParOf" srcId="{0817881F-F144-4AAD-AD6A-E9E567D3F0B6}" destId="{C673F2BD-0534-4AFC-A253-0DF71EF39527}" srcOrd="1" destOrd="0" presId="urn:microsoft.com/office/officeart/2018/2/layout/IconLabelList"/>
    <dgm:cxn modelId="{4D44447D-2A2D-40B8-9A67-5C208125AA59}" type="presParOf" srcId="{0817881F-F144-4AAD-AD6A-E9E567D3F0B6}" destId="{51B30AFC-B26A-43FE-813A-B9A99D05A2B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B39F908-C3E8-47D1-9D71-C6560CFF3254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5FF368C-CCC3-4845-88DB-55E49F913B0E}">
      <dgm:prSet/>
      <dgm:spPr/>
      <dgm:t>
        <a:bodyPr/>
        <a:lstStyle/>
        <a:p>
          <a:r>
            <a:rPr lang="en-US" dirty="0"/>
            <a:t>Integrating IoT for smart traffic lights</a:t>
          </a:r>
        </a:p>
      </dgm:t>
    </dgm:pt>
    <dgm:pt modelId="{D71C9D7D-24D8-4130-A371-6AADB7B5E164}" type="parTrans" cxnId="{4AF48DCB-F05B-4B51-A144-7BE2D46C7505}">
      <dgm:prSet/>
      <dgm:spPr/>
      <dgm:t>
        <a:bodyPr/>
        <a:lstStyle/>
        <a:p>
          <a:endParaRPr lang="en-US"/>
        </a:p>
      </dgm:t>
    </dgm:pt>
    <dgm:pt modelId="{A738E5A3-4F03-494F-BB94-4566E2E3CAA4}" type="sibTrans" cxnId="{4AF48DCB-F05B-4B51-A144-7BE2D46C7505}">
      <dgm:prSet/>
      <dgm:spPr/>
      <dgm:t>
        <a:bodyPr/>
        <a:lstStyle/>
        <a:p>
          <a:endParaRPr lang="en-US"/>
        </a:p>
      </dgm:t>
    </dgm:pt>
    <dgm:pt modelId="{5EBAD6BE-642E-4FF5-A9C0-A9E4A6197495}">
      <dgm:prSet/>
      <dgm:spPr/>
      <dgm:t>
        <a:bodyPr/>
        <a:lstStyle/>
        <a:p>
          <a:r>
            <a:rPr lang="en-US" dirty="0"/>
            <a:t>• Using Big Data for real-time traffic management</a:t>
          </a:r>
        </a:p>
      </dgm:t>
    </dgm:pt>
    <dgm:pt modelId="{9157D50D-53DC-46F6-8618-DAD45D7E2E2E}" type="parTrans" cxnId="{DBBBD5C2-F9AC-4A89-A2CD-27C3E7C416DA}">
      <dgm:prSet/>
      <dgm:spPr/>
      <dgm:t>
        <a:bodyPr/>
        <a:lstStyle/>
        <a:p>
          <a:endParaRPr lang="en-US"/>
        </a:p>
      </dgm:t>
    </dgm:pt>
    <dgm:pt modelId="{27998318-9D25-46CC-8413-FD4AE70D6082}" type="sibTrans" cxnId="{DBBBD5C2-F9AC-4A89-A2CD-27C3E7C416DA}">
      <dgm:prSet/>
      <dgm:spPr/>
      <dgm:t>
        <a:bodyPr/>
        <a:lstStyle/>
        <a:p>
          <a:endParaRPr lang="en-US"/>
        </a:p>
      </dgm:t>
    </dgm:pt>
    <dgm:pt modelId="{074A8350-15E9-46FE-8F60-3D5AC56FD93F}">
      <dgm:prSet/>
      <dgm:spPr/>
      <dgm:t>
        <a:bodyPr/>
        <a:lstStyle/>
        <a:p>
          <a:r>
            <a:rPr lang="en-US" dirty="0"/>
            <a:t>• Helping in reducing congestion and emissions</a:t>
          </a:r>
        </a:p>
      </dgm:t>
    </dgm:pt>
    <dgm:pt modelId="{CB366914-7AE2-4D7B-B2AA-B1976596728C}" type="parTrans" cxnId="{F1AB3A3F-28D2-4925-91D4-971CE052E231}">
      <dgm:prSet/>
      <dgm:spPr/>
      <dgm:t>
        <a:bodyPr/>
        <a:lstStyle/>
        <a:p>
          <a:endParaRPr lang="en-US"/>
        </a:p>
      </dgm:t>
    </dgm:pt>
    <dgm:pt modelId="{E08D6A87-45DB-48B4-BB80-A159771A1E60}" type="sibTrans" cxnId="{F1AB3A3F-28D2-4925-91D4-971CE052E231}">
      <dgm:prSet/>
      <dgm:spPr/>
      <dgm:t>
        <a:bodyPr/>
        <a:lstStyle/>
        <a:p>
          <a:endParaRPr lang="en-US"/>
        </a:p>
      </dgm:t>
    </dgm:pt>
    <dgm:pt modelId="{F6A0009F-D7DF-4047-A9A3-3241D357468F}" type="pres">
      <dgm:prSet presAssocID="{CB39F908-C3E8-47D1-9D71-C6560CFF3254}" presName="root" presStyleCnt="0">
        <dgm:presLayoutVars>
          <dgm:dir/>
          <dgm:resizeHandles val="exact"/>
        </dgm:presLayoutVars>
      </dgm:prSet>
      <dgm:spPr/>
    </dgm:pt>
    <dgm:pt modelId="{05B1F923-6470-48B5-87F6-BF49D771AE32}" type="pres">
      <dgm:prSet presAssocID="{05FF368C-CCC3-4845-88DB-55E49F913B0E}" presName="compNode" presStyleCnt="0"/>
      <dgm:spPr/>
    </dgm:pt>
    <dgm:pt modelId="{8ED11488-F2F3-49BA-8F53-3A2687158F95}" type="pres">
      <dgm:prSet presAssocID="{05FF368C-CCC3-4845-88DB-55E49F913B0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reetlight"/>
        </a:ext>
      </dgm:extLst>
    </dgm:pt>
    <dgm:pt modelId="{6386D553-A6EC-42DA-A7D1-784AEEBCD355}" type="pres">
      <dgm:prSet presAssocID="{05FF368C-CCC3-4845-88DB-55E49F913B0E}" presName="spaceRect" presStyleCnt="0"/>
      <dgm:spPr/>
    </dgm:pt>
    <dgm:pt modelId="{4E235E6B-1D6A-45CF-B7E1-19946CA1052A}" type="pres">
      <dgm:prSet presAssocID="{05FF368C-CCC3-4845-88DB-55E49F913B0E}" presName="textRect" presStyleLbl="revTx" presStyleIdx="0" presStyleCnt="3" custScaleY="86826">
        <dgm:presLayoutVars>
          <dgm:chMax val="1"/>
          <dgm:chPref val="1"/>
        </dgm:presLayoutVars>
      </dgm:prSet>
      <dgm:spPr/>
    </dgm:pt>
    <dgm:pt modelId="{D2865F59-683C-4CA2-B021-445A5019F4A1}" type="pres">
      <dgm:prSet presAssocID="{A738E5A3-4F03-494F-BB94-4566E2E3CAA4}" presName="sibTrans" presStyleCnt="0"/>
      <dgm:spPr/>
    </dgm:pt>
    <dgm:pt modelId="{0F397C0B-9357-4873-861E-642EBC5B12DE}" type="pres">
      <dgm:prSet presAssocID="{5EBAD6BE-642E-4FF5-A9C0-A9E4A6197495}" presName="compNode" presStyleCnt="0"/>
      <dgm:spPr/>
    </dgm:pt>
    <dgm:pt modelId="{84A76F5B-BC57-4889-99B4-D4B8A82EFC49}" type="pres">
      <dgm:prSet presAssocID="{5EBAD6BE-642E-4FF5-A9C0-A9E4A619749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EB9E72B7-341C-4A7A-BFFD-5A34E3C2F24C}" type="pres">
      <dgm:prSet presAssocID="{5EBAD6BE-642E-4FF5-A9C0-A9E4A6197495}" presName="spaceRect" presStyleCnt="0"/>
      <dgm:spPr/>
    </dgm:pt>
    <dgm:pt modelId="{D63B87D1-276A-407C-85BA-D433D7657C84}" type="pres">
      <dgm:prSet presAssocID="{5EBAD6BE-642E-4FF5-A9C0-A9E4A6197495}" presName="textRect" presStyleLbl="revTx" presStyleIdx="1" presStyleCnt="3">
        <dgm:presLayoutVars>
          <dgm:chMax val="1"/>
          <dgm:chPref val="1"/>
        </dgm:presLayoutVars>
      </dgm:prSet>
      <dgm:spPr/>
    </dgm:pt>
    <dgm:pt modelId="{DB3F65DC-5A80-4A53-88AB-73C1EFB1A6E8}" type="pres">
      <dgm:prSet presAssocID="{27998318-9D25-46CC-8413-FD4AE70D6082}" presName="sibTrans" presStyleCnt="0"/>
      <dgm:spPr/>
    </dgm:pt>
    <dgm:pt modelId="{EA36EE65-692E-4F07-9138-0FFF82439056}" type="pres">
      <dgm:prSet presAssocID="{074A8350-15E9-46FE-8F60-3D5AC56FD93F}" presName="compNode" presStyleCnt="0"/>
      <dgm:spPr/>
    </dgm:pt>
    <dgm:pt modelId="{48269880-D567-4F32-8A06-F7B65E069DE2}" type="pres">
      <dgm:prSet presAssocID="{074A8350-15E9-46FE-8F60-3D5AC56FD93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ghway scene"/>
        </a:ext>
      </dgm:extLst>
    </dgm:pt>
    <dgm:pt modelId="{FBE8DE86-2012-46FB-ADC7-9E5589DE8936}" type="pres">
      <dgm:prSet presAssocID="{074A8350-15E9-46FE-8F60-3D5AC56FD93F}" presName="spaceRect" presStyleCnt="0"/>
      <dgm:spPr/>
    </dgm:pt>
    <dgm:pt modelId="{D8801D87-2DAC-4C4A-B17E-41B20B5FEC89}" type="pres">
      <dgm:prSet presAssocID="{074A8350-15E9-46FE-8F60-3D5AC56FD93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1292E0F-AD43-43BB-9212-71E63470B9D9}" type="presOf" srcId="{5EBAD6BE-642E-4FF5-A9C0-A9E4A6197495}" destId="{D63B87D1-276A-407C-85BA-D433D7657C84}" srcOrd="0" destOrd="0" presId="urn:microsoft.com/office/officeart/2018/2/layout/IconLabelList"/>
    <dgm:cxn modelId="{2F997E20-947B-426A-9CA5-6B6BEE80CF2E}" type="presOf" srcId="{05FF368C-CCC3-4845-88DB-55E49F913B0E}" destId="{4E235E6B-1D6A-45CF-B7E1-19946CA1052A}" srcOrd="0" destOrd="0" presId="urn:microsoft.com/office/officeart/2018/2/layout/IconLabelList"/>
    <dgm:cxn modelId="{F1AB3A3F-28D2-4925-91D4-971CE052E231}" srcId="{CB39F908-C3E8-47D1-9D71-C6560CFF3254}" destId="{074A8350-15E9-46FE-8F60-3D5AC56FD93F}" srcOrd="2" destOrd="0" parTransId="{CB366914-7AE2-4D7B-B2AA-B1976596728C}" sibTransId="{E08D6A87-45DB-48B4-BB80-A159771A1E60}"/>
    <dgm:cxn modelId="{526E887A-09A5-4468-B751-95CB03C6D1F7}" type="presOf" srcId="{074A8350-15E9-46FE-8F60-3D5AC56FD93F}" destId="{D8801D87-2DAC-4C4A-B17E-41B20B5FEC89}" srcOrd="0" destOrd="0" presId="urn:microsoft.com/office/officeart/2018/2/layout/IconLabelList"/>
    <dgm:cxn modelId="{ABBCB7B3-CFD7-4223-B448-AA32B56A3510}" type="presOf" srcId="{CB39F908-C3E8-47D1-9D71-C6560CFF3254}" destId="{F6A0009F-D7DF-4047-A9A3-3241D357468F}" srcOrd="0" destOrd="0" presId="urn:microsoft.com/office/officeart/2018/2/layout/IconLabelList"/>
    <dgm:cxn modelId="{DBBBD5C2-F9AC-4A89-A2CD-27C3E7C416DA}" srcId="{CB39F908-C3E8-47D1-9D71-C6560CFF3254}" destId="{5EBAD6BE-642E-4FF5-A9C0-A9E4A6197495}" srcOrd="1" destOrd="0" parTransId="{9157D50D-53DC-46F6-8618-DAD45D7E2E2E}" sibTransId="{27998318-9D25-46CC-8413-FD4AE70D6082}"/>
    <dgm:cxn modelId="{4AF48DCB-F05B-4B51-A144-7BE2D46C7505}" srcId="{CB39F908-C3E8-47D1-9D71-C6560CFF3254}" destId="{05FF368C-CCC3-4845-88DB-55E49F913B0E}" srcOrd="0" destOrd="0" parTransId="{D71C9D7D-24D8-4130-A371-6AADB7B5E164}" sibTransId="{A738E5A3-4F03-494F-BB94-4566E2E3CAA4}"/>
    <dgm:cxn modelId="{1693CA58-DC11-4A41-B652-006C7509F4A5}" type="presParOf" srcId="{F6A0009F-D7DF-4047-A9A3-3241D357468F}" destId="{05B1F923-6470-48B5-87F6-BF49D771AE32}" srcOrd="0" destOrd="0" presId="urn:microsoft.com/office/officeart/2018/2/layout/IconLabelList"/>
    <dgm:cxn modelId="{63C2D117-60C3-486C-8E30-2425B2292EF9}" type="presParOf" srcId="{05B1F923-6470-48B5-87F6-BF49D771AE32}" destId="{8ED11488-F2F3-49BA-8F53-3A2687158F95}" srcOrd="0" destOrd="0" presId="urn:microsoft.com/office/officeart/2018/2/layout/IconLabelList"/>
    <dgm:cxn modelId="{79632DA7-2F94-418A-9F3E-9725527B8F54}" type="presParOf" srcId="{05B1F923-6470-48B5-87F6-BF49D771AE32}" destId="{6386D553-A6EC-42DA-A7D1-784AEEBCD355}" srcOrd="1" destOrd="0" presId="urn:microsoft.com/office/officeart/2018/2/layout/IconLabelList"/>
    <dgm:cxn modelId="{AFF4F8BA-55A0-4336-A008-6A7976502499}" type="presParOf" srcId="{05B1F923-6470-48B5-87F6-BF49D771AE32}" destId="{4E235E6B-1D6A-45CF-B7E1-19946CA1052A}" srcOrd="2" destOrd="0" presId="urn:microsoft.com/office/officeart/2018/2/layout/IconLabelList"/>
    <dgm:cxn modelId="{62CBBEF6-A41D-45E7-BAF0-F60D93FDF43C}" type="presParOf" srcId="{F6A0009F-D7DF-4047-A9A3-3241D357468F}" destId="{D2865F59-683C-4CA2-B021-445A5019F4A1}" srcOrd="1" destOrd="0" presId="urn:microsoft.com/office/officeart/2018/2/layout/IconLabelList"/>
    <dgm:cxn modelId="{BFEBA5E9-CA9A-4517-B024-2497D6D3A297}" type="presParOf" srcId="{F6A0009F-D7DF-4047-A9A3-3241D357468F}" destId="{0F397C0B-9357-4873-861E-642EBC5B12DE}" srcOrd="2" destOrd="0" presId="urn:microsoft.com/office/officeart/2018/2/layout/IconLabelList"/>
    <dgm:cxn modelId="{73B60AB3-1A4A-41F5-8324-BD27E862CD8C}" type="presParOf" srcId="{0F397C0B-9357-4873-861E-642EBC5B12DE}" destId="{84A76F5B-BC57-4889-99B4-D4B8A82EFC49}" srcOrd="0" destOrd="0" presId="urn:microsoft.com/office/officeart/2018/2/layout/IconLabelList"/>
    <dgm:cxn modelId="{C23C81E8-B1F9-48AA-B972-AC48209341DE}" type="presParOf" srcId="{0F397C0B-9357-4873-861E-642EBC5B12DE}" destId="{EB9E72B7-341C-4A7A-BFFD-5A34E3C2F24C}" srcOrd="1" destOrd="0" presId="urn:microsoft.com/office/officeart/2018/2/layout/IconLabelList"/>
    <dgm:cxn modelId="{227D03DB-EE9C-45B9-BDE3-A9C855015EEA}" type="presParOf" srcId="{0F397C0B-9357-4873-861E-642EBC5B12DE}" destId="{D63B87D1-276A-407C-85BA-D433D7657C84}" srcOrd="2" destOrd="0" presId="urn:microsoft.com/office/officeart/2018/2/layout/IconLabelList"/>
    <dgm:cxn modelId="{A8CAC3C8-4FA9-43B6-857D-2BA868133BCE}" type="presParOf" srcId="{F6A0009F-D7DF-4047-A9A3-3241D357468F}" destId="{DB3F65DC-5A80-4A53-88AB-73C1EFB1A6E8}" srcOrd="3" destOrd="0" presId="urn:microsoft.com/office/officeart/2018/2/layout/IconLabelList"/>
    <dgm:cxn modelId="{0C3C0284-F540-422C-AAFE-2FB0E0943E4B}" type="presParOf" srcId="{F6A0009F-D7DF-4047-A9A3-3241D357468F}" destId="{EA36EE65-692E-4F07-9138-0FFF82439056}" srcOrd="4" destOrd="0" presId="urn:microsoft.com/office/officeart/2018/2/layout/IconLabelList"/>
    <dgm:cxn modelId="{99B06DD6-8C26-45C8-A06D-9FD9B4CDC19A}" type="presParOf" srcId="{EA36EE65-692E-4F07-9138-0FFF82439056}" destId="{48269880-D567-4F32-8A06-F7B65E069DE2}" srcOrd="0" destOrd="0" presId="urn:microsoft.com/office/officeart/2018/2/layout/IconLabelList"/>
    <dgm:cxn modelId="{38EBF161-42F8-4E79-8D4E-8274742D6C83}" type="presParOf" srcId="{EA36EE65-692E-4F07-9138-0FFF82439056}" destId="{FBE8DE86-2012-46FB-ADC7-9E5589DE8936}" srcOrd="1" destOrd="0" presId="urn:microsoft.com/office/officeart/2018/2/layout/IconLabelList"/>
    <dgm:cxn modelId="{4159F386-3173-4BE8-9628-155F57990612}" type="presParOf" srcId="{EA36EE65-692E-4F07-9138-0FFF82439056}" destId="{D8801D87-2DAC-4C4A-B17E-41B20B5FEC8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C3947FF-B621-4DBF-B47F-40735EA3AA3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9786BB9-3031-4540-AA40-B2EE3F130D7B}">
      <dgm:prSet/>
      <dgm:spPr/>
      <dgm:t>
        <a:bodyPr/>
        <a:lstStyle/>
        <a:p>
          <a:r>
            <a:rPr lang="en-US" dirty="0"/>
            <a:t>• Using expert systems for accident prediction</a:t>
          </a:r>
        </a:p>
      </dgm:t>
    </dgm:pt>
    <dgm:pt modelId="{6A159AF6-687D-4F9A-A59F-A2D4E75847E0}" type="parTrans" cxnId="{F0101397-6CDA-4A17-95A9-D615B15C32F8}">
      <dgm:prSet/>
      <dgm:spPr/>
      <dgm:t>
        <a:bodyPr/>
        <a:lstStyle/>
        <a:p>
          <a:endParaRPr lang="en-US"/>
        </a:p>
      </dgm:t>
    </dgm:pt>
    <dgm:pt modelId="{EF724F74-2786-4DEF-AFED-2E35A49926A8}" type="sibTrans" cxnId="{F0101397-6CDA-4A17-95A9-D615B15C32F8}">
      <dgm:prSet/>
      <dgm:spPr/>
      <dgm:t>
        <a:bodyPr/>
        <a:lstStyle/>
        <a:p>
          <a:endParaRPr lang="en-US"/>
        </a:p>
      </dgm:t>
    </dgm:pt>
    <dgm:pt modelId="{6EFD63B7-EC32-4D94-BBCB-EC8CFCC85C6D}">
      <dgm:prSet/>
      <dgm:spPr/>
      <dgm:t>
        <a:bodyPr/>
        <a:lstStyle/>
        <a:p>
          <a:r>
            <a:rPr lang="en-US" dirty="0"/>
            <a:t>• </a:t>
          </a:r>
          <a:r>
            <a:rPr lang="en-US" dirty="0" err="1"/>
            <a:t>Identifing</a:t>
          </a:r>
          <a:r>
            <a:rPr lang="en-US" dirty="0"/>
            <a:t> key risk factors in roundabouts</a:t>
          </a:r>
        </a:p>
      </dgm:t>
    </dgm:pt>
    <dgm:pt modelId="{7A29BF66-F719-46A8-ABF9-8AEE83B7BB7C}" type="parTrans" cxnId="{4455647D-C41F-41EB-8930-767E6F72B888}">
      <dgm:prSet/>
      <dgm:spPr/>
      <dgm:t>
        <a:bodyPr/>
        <a:lstStyle/>
        <a:p>
          <a:endParaRPr lang="en-US"/>
        </a:p>
      </dgm:t>
    </dgm:pt>
    <dgm:pt modelId="{7DB039B4-F9DD-4562-8BFA-81364CF1FD0E}" type="sibTrans" cxnId="{4455647D-C41F-41EB-8930-767E6F72B888}">
      <dgm:prSet/>
      <dgm:spPr/>
      <dgm:t>
        <a:bodyPr/>
        <a:lstStyle/>
        <a:p>
          <a:endParaRPr lang="en-US"/>
        </a:p>
      </dgm:t>
    </dgm:pt>
    <dgm:pt modelId="{EDE04177-4905-41DF-9C90-60FBC5E4F636}">
      <dgm:prSet/>
      <dgm:spPr/>
      <dgm:t>
        <a:bodyPr/>
        <a:lstStyle/>
        <a:p>
          <a:r>
            <a:rPr lang="en-US" dirty="0"/>
            <a:t>• Helping in designing safer road structures</a:t>
          </a:r>
        </a:p>
      </dgm:t>
    </dgm:pt>
    <dgm:pt modelId="{2D9D1835-5E18-40AE-B603-796CD3DF328D}" type="parTrans" cxnId="{AF672F2C-2DE2-4CF1-A4CB-30864BCAE9B3}">
      <dgm:prSet/>
      <dgm:spPr/>
      <dgm:t>
        <a:bodyPr/>
        <a:lstStyle/>
        <a:p>
          <a:endParaRPr lang="en-US"/>
        </a:p>
      </dgm:t>
    </dgm:pt>
    <dgm:pt modelId="{AB2FBAD1-2B12-48EA-A564-541C863CBA1F}" type="sibTrans" cxnId="{AF672F2C-2DE2-4CF1-A4CB-30864BCAE9B3}">
      <dgm:prSet/>
      <dgm:spPr/>
      <dgm:t>
        <a:bodyPr/>
        <a:lstStyle/>
        <a:p>
          <a:endParaRPr lang="en-US"/>
        </a:p>
      </dgm:t>
    </dgm:pt>
    <dgm:pt modelId="{3B741F5E-F3E8-439C-A372-D8C8067DC665}" type="pres">
      <dgm:prSet presAssocID="{8C3947FF-B621-4DBF-B47F-40735EA3AA3C}" presName="root" presStyleCnt="0">
        <dgm:presLayoutVars>
          <dgm:dir/>
          <dgm:resizeHandles val="exact"/>
        </dgm:presLayoutVars>
      </dgm:prSet>
      <dgm:spPr/>
    </dgm:pt>
    <dgm:pt modelId="{BF36DABF-A768-4CA0-B072-A626B7EFEB94}" type="pres">
      <dgm:prSet presAssocID="{B9786BB9-3031-4540-AA40-B2EE3F130D7B}" presName="compNode" presStyleCnt="0"/>
      <dgm:spPr/>
    </dgm:pt>
    <dgm:pt modelId="{DB324666-B243-4E29-AB0B-A2414BADC655}" type="pres">
      <dgm:prSet presAssocID="{B9786BB9-3031-4540-AA40-B2EE3F130D7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D1A1A7AE-CEC6-4AB1-B2CB-CF95F50A4981}" type="pres">
      <dgm:prSet presAssocID="{B9786BB9-3031-4540-AA40-B2EE3F130D7B}" presName="spaceRect" presStyleCnt="0"/>
      <dgm:spPr/>
    </dgm:pt>
    <dgm:pt modelId="{8C670330-22B8-4553-B144-D45AE4AA2883}" type="pres">
      <dgm:prSet presAssocID="{B9786BB9-3031-4540-AA40-B2EE3F130D7B}" presName="textRect" presStyleLbl="revTx" presStyleIdx="0" presStyleCnt="3">
        <dgm:presLayoutVars>
          <dgm:chMax val="1"/>
          <dgm:chPref val="1"/>
        </dgm:presLayoutVars>
      </dgm:prSet>
      <dgm:spPr/>
    </dgm:pt>
    <dgm:pt modelId="{61466EAD-129D-4BDA-9C78-7581CABFB991}" type="pres">
      <dgm:prSet presAssocID="{EF724F74-2786-4DEF-AFED-2E35A49926A8}" presName="sibTrans" presStyleCnt="0"/>
      <dgm:spPr/>
    </dgm:pt>
    <dgm:pt modelId="{7CB04468-7C8C-40B7-A0CB-6C4EB65211BE}" type="pres">
      <dgm:prSet presAssocID="{6EFD63B7-EC32-4D94-BBCB-EC8CFCC85C6D}" presName="compNode" presStyleCnt="0"/>
      <dgm:spPr/>
    </dgm:pt>
    <dgm:pt modelId="{DED9DF66-453C-49AD-82E5-D82C8846942A}" type="pres">
      <dgm:prSet presAssocID="{6EFD63B7-EC32-4D94-BBCB-EC8CFCC85C6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gnpost"/>
        </a:ext>
      </dgm:extLst>
    </dgm:pt>
    <dgm:pt modelId="{3DA2C0FE-D0E6-4819-AC50-CAE7B1259F78}" type="pres">
      <dgm:prSet presAssocID="{6EFD63B7-EC32-4D94-BBCB-EC8CFCC85C6D}" presName="spaceRect" presStyleCnt="0"/>
      <dgm:spPr/>
    </dgm:pt>
    <dgm:pt modelId="{58A826FB-02F9-4699-BEE2-9F0CBAAA209D}" type="pres">
      <dgm:prSet presAssocID="{6EFD63B7-EC32-4D94-BBCB-EC8CFCC85C6D}" presName="textRect" presStyleLbl="revTx" presStyleIdx="1" presStyleCnt="3">
        <dgm:presLayoutVars>
          <dgm:chMax val="1"/>
          <dgm:chPref val="1"/>
        </dgm:presLayoutVars>
      </dgm:prSet>
      <dgm:spPr/>
    </dgm:pt>
    <dgm:pt modelId="{48EF8CF2-538D-4B04-984B-E5B47F67C899}" type="pres">
      <dgm:prSet presAssocID="{7DB039B4-F9DD-4562-8BFA-81364CF1FD0E}" presName="sibTrans" presStyleCnt="0"/>
      <dgm:spPr/>
    </dgm:pt>
    <dgm:pt modelId="{88E83CB2-E707-4DC2-A1F8-34098A920EB9}" type="pres">
      <dgm:prSet presAssocID="{EDE04177-4905-41DF-9C90-60FBC5E4F636}" presName="compNode" presStyleCnt="0"/>
      <dgm:spPr/>
    </dgm:pt>
    <dgm:pt modelId="{9914D691-DC0F-4714-8E6F-9B423F084F45}" type="pres">
      <dgm:prSet presAssocID="{EDE04177-4905-41DF-9C90-60FBC5E4F63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reetlight"/>
        </a:ext>
      </dgm:extLst>
    </dgm:pt>
    <dgm:pt modelId="{89D492AE-279F-49B8-BD81-DE8EF205F8C0}" type="pres">
      <dgm:prSet presAssocID="{EDE04177-4905-41DF-9C90-60FBC5E4F636}" presName="spaceRect" presStyleCnt="0"/>
      <dgm:spPr/>
    </dgm:pt>
    <dgm:pt modelId="{889A5E90-9FED-4E24-9FD5-B24F6BDB219C}" type="pres">
      <dgm:prSet presAssocID="{EDE04177-4905-41DF-9C90-60FBC5E4F63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BDE3F1F-6392-4914-A8BB-79F4C22490AD}" type="presOf" srcId="{B9786BB9-3031-4540-AA40-B2EE3F130D7B}" destId="{8C670330-22B8-4553-B144-D45AE4AA2883}" srcOrd="0" destOrd="0" presId="urn:microsoft.com/office/officeart/2018/2/layout/IconLabelList"/>
    <dgm:cxn modelId="{AF672F2C-2DE2-4CF1-A4CB-30864BCAE9B3}" srcId="{8C3947FF-B621-4DBF-B47F-40735EA3AA3C}" destId="{EDE04177-4905-41DF-9C90-60FBC5E4F636}" srcOrd="2" destOrd="0" parTransId="{2D9D1835-5E18-40AE-B603-796CD3DF328D}" sibTransId="{AB2FBAD1-2B12-48EA-A564-541C863CBA1F}"/>
    <dgm:cxn modelId="{B5D0425C-25AB-408F-941C-14C79A77C5B2}" type="presOf" srcId="{8C3947FF-B621-4DBF-B47F-40735EA3AA3C}" destId="{3B741F5E-F3E8-439C-A372-D8C8067DC665}" srcOrd="0" destOrd="0" presId="urn:microsoft.com/office/officeart/2018/2/layout/IconLabelList"/>
    <dgm:cxn modelId="{4455647D-C41F-41EB-8930-767E6F72B888}" srcId="{8C3947FF-B621-4DBF-B47F-40735EA3AA3C}" destId="{6EFD63B7-EC32-4D94-BBCB-EC8CFCC85C6D}" srcOrd="1" destOrd="0" parTransId="{7A29BF66-F719-46A8-ABF9-8AEE83B7BB7C}" sibTransId="{7DB039B4-F9DD-4562-8BFA-81364CF1FD0E}"/>
    <dgm:cxn modelId="{F0101397-6CDA-4A17-95A9-D615B15C32F8}" srcId="{8C3947FF-B621-4DBF-B47F-40735EA3AA3C}" destId="{B9786BB9-3031-4540-AA40-B2EE3F130D7B}" srcOrd="0" destOrd="0" parTransId="{6A159AF6-687D-4F9A-A59F-A2D4E75847E0}" sibTransId="{EF724F74-2786-4DEF-AFED-2E35A49926A8}"/>
    <dgm:cxn modelId="{4FCDBCAD-B508-4EAC-82BC-6B3D72C848F1}" type="presOf" srcId="{EDE04177-4905-41DF-9C90-60FBC5E4F636}" destId="{889A5E90-9FED-4E24-9FD5-B24F6BDB219C}" srcOrd="0" destOrd="0" presId="urn:microsoft.com/office/officeart/2018/2/layout/IconLabelList"/>
    <dgm:cxn modelId="{E8D3A7B1-64FA-477B-89C1-3881C7BF1791}" type="presOf" srcId="{6EFD63B7-EC32-4D94-BBCB-EC8CFCC85C6D}" destId="{58A826FB-02F9-4699-BEE2-9F0CBAAA209D}" srcOrd="0" destOrd="0" presId="urn:microsoft.com/office/officeart/2018/2/layout/IconLabelList"/>
    <dgm:cxn modelId="{F15193AE-44E7-4176-8F0C-A9DB3104A86A}" type="presParOf" srcId="{3B741F5E-F3E8-439C-A372-D8C8067DC665}" destId="{BF36DABF-A768-4CA0-B072-A626B7EFEB94}" srcOrd="0" destOrd="0" presId="urn:microsoft.com/office/officeart/2018/2/layout/IconLabelList"/>
    <dgm:cxn modelId="{C19F0335-AD96-425C-BA84-1BC3E35E9412}" type="presParOf" srcId="{BF36DABF-A768-4CA0-B072-A626B7EFEB94}" destId="{DB324666-B243-4E29-AB0B-A2414BADC655}" srcOrd="0" destOrd="0" presId="urn:microsoft.com/office/officeart/2018/2/layout/IconLabelList"/>
    <dgm:cxn modelId="{0677943F-9BA0-4A0D-A40C-7DDDB066FF05}" type="presParOf" srcId="{BF36DABF-A768-4CA0-B072-A626B7EFEB94}" destId="{D1A1A7AE-CEC6-4AB1-B2CB-CF95F50A4981}" srcOrd="1" destOrd="0" presId="urn:microsoft.com/office/officeart/2018/2/layout/IconLabelList"/>
    <dgm:cxn modelId="{80492AEB-7549-4A77-8FD9-DEAAEC2C0FD2}" type="presParOf" srcId="{BF36DABF-A768-4CA0-B072-A626B7EFEB94}" destId="{8C670330-22B8-4553-B144-D45AE4AA2883}" srcOrd="2" destOrd="0" presId="urn:microsoft.com/office/officeart/2018/2/layout/IconLabelList"/>
    <dgm:cxn modelId="{1DBAA723-C970-48AD-AE25-327A1416356E}" type="presParOf" srcId="{3B741F5E-F3E8-439C-A372-D8C8067DC665}" destId="{61466EAD-129D-4BDA-9C78-7581CABFB991}" srcOrd="1" destOrd="0" presId="urn:microsoft.com/office/officeart/2018/2/layout/IconLabelList"/>
    <dgm:cxn modelId="{4024DDCA-35F4-420F-894C-6E7E362396B9}" type="presParOf" srcId="{3B741F5E-F3E8-439C-A372-D8C8067DC665}" destId="{7CB04468-7C8C-40B7-A0CB-6C4EB65211BE}" srcOrd="2" destOrd="0" presId="urn:microsoft.com/office/officeart/2018/2/layout/IconLabelList"/>
    <dgm:cxn modelId="{BD9DCFE4-71FA-45C5-BFE3-D74BD99EF3F0}" type="presParOf" srcId="{7CB04468-7C8C-40B7-A0CB-6C4EB65211BE}" destId="{DED9DF66-453C-49AD-82E5-D82C8846942A}" srcOrd="0" destOrd="0" presId="urn:microsoft.com/office/officeart/2018/2/layout/IconLabelList"/>
    <dgm:cxn modelId="{738F58F1-C3FB-406F-9E37-A61952B80C4E}" type="presParOf" srcId="{7CB04468-7C8C-40B7-A0CB-6C4EB65211BE}" destId="{3DA2C0FE-D0E6-4819-AC50-CAE7B1259F78}" srcOrd="1" destOrd="0" presId="urn:microsoft.com/office/officeart/2018/2/layout/IconLabelList"/>
    <dgm:cxn modelId="{4FB87BF7-C303-4F96-B9FE-9E8D3AC08C7A}" type="presParOf" srcId="{7CB04468-7C8C-40B7-A0CB-6C4EB65211BE}" destId="{58A826FB-02F9-4699-BEE2-9F0CBAAA209D}" srcOrd="2" destOrd="0" presId="urn:microsoft.com/office/officeart/2018/2/layout/IconLabelList"/>
    <dgm:cxn modelId="{EA2FF1BA-9355-417A-BB9C-D5E668B5EBA7}" type="presParOf" srcId="{3B741F5E-F3E8-439C-A372-D8C8067DC665}" destId="{48EF8CF2-538D-4B04-984B-E5B47F67C899}" srcOrd="3" destOrd="0" presId="urn:microsoft.com/office/officeart/2018/2/layout/IconLabelList"/>
    <dgm:cxn modelId="{A2B4D577-5D1D-4D74-9D8E-384975E6DF5D}" type="presParOf" srcId="{3B741F5E-F3E8-439C-A372-D8C8067DC665}" destId="{88E83CB2-E707-4DC2-A1F8-34098A920EB9}" srcOrd="4" destOrd="0" presId="urn:microsoft.com/office/officeart/2018/2/layout/IconLabelList"/>
    <dgm:cxn modelId="{9A175486-561F-430A-88B4-C633ECC3F48C}" type="presParOf" srcId="{88E83CB2-E707-4DC2-A1F8-34098A920EB9}" destId="{9914D691-DC0F-4714-8E6F-9B423F084F45}" srcOrd="0" destOrd="0" presId="urn:microsoft.com/office/officeart/2018/2/layout/IconLabelList"/>
    <dgm:cxn modelId="{694AFBCF-E5E0-4E03-A83A-902564EAF480}" type="presParOf" srcId="{88E83CB2-E707-4DC2-A1F8-34098A920EB9}" destId="{89D492AE-279F-49B8-BD81-DE8EF205F8C0}" srcOrd="1" destOrd="0" presId="urn:microsoft.com/office/officeart/2018/2/layout/IconLabelList"/>
    <dgm:cxn modelId="{571FB8A1-66E3-4BED-B8D1-79FD2F194F34}" type="presParOf" srcId="{88E83CB2-E707-4DC2-A1F8-34098A920EB9}" destId="{889A5E90-9FED-4E24-9FD5-B24F6BDB219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A7AEDC4-519A-4152-B57B-C14B8A1E178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0768B91-0079-4D67-AD08-A0B6200EA873}">
      <dgm:prSet/>
      <dgm:spPr/>
      <dgm:t>
        <a:bodyPr/>
        <a:lstStyle/>
        <a:p>
          <a:r>
            <a:rPr lang="en-US" dirty="0"/>
            <a:t>• Using AI to improve road safety and cybersecurity</a:t>
          </a:r>
        </a:p>
      </dgm:t>
    </dgm:pt>
    <dgm:pt modelId="{FE40900B-B2EC-459A-A20E-947F76731A82}" type="parTrans" cxnId="{E8E7885E-7B8A-4459-9AAD-76367A6F90AF}">
      <dgm:prSet/>
      <dgm:spPr/>
      <dgm:t>
        <a:bodyPr/>
        <a:lstStyle/>
        <a:p>
          <a:endParaRPr lang="en-US"/>
        </a:p>
      </dgm:t>
    </dgm:pt>
    <dgm:pt modelId="{0D3D4D36-21BD-46D8-97A3-F7F83CB21FE4}" type="sibTrans" cxnId="{E8E7885E-7B8A-4459-9AAD-76367A6F90AF}">
      <dgm:prSet/>
      <dgm:spPr/>
      <dgm:t>
        <a:bodyPr/>
        <a:lstStyle/>
        <a:p>
          <a:endParaRPr lang="en-US"/>
        </a:p>
      </dgm:t>
    </dgm:pt>
    <dgm:pt modelId="{2001866C-8D75-4827-B564-FE64F850056D}">
      <dgm:prSet/>
      <dgm:spPr/>
      <dgm:t>
        <a:bodyPr/>
        <a:lstStyle/>
        <a:p>
          <a:r>
            <a:rPr lang="en-US" dirty="0"/>
            <a:t>• Minimizing accidents using adaptive learning</a:t>
          </a:r>
        </a:p>
      </dgm:t>
    </dgm:pt>
    <dgm:pt modelId="{956D9770-26C7-473C-978D-7D06F756EBA0}" type="parTrans" cxnId="{63B490C2-E5C5-491A-9C18-2CE92D1F6F99}">
      <dgm:prSet/>
      <dgm:spPr/>
      <dgm:t>
        <a:bodyPr/>
        <a:lstStyle/>
        <a:p>
          <a:endParaRPr lang="en-US"/>
        </a:p>
      </dgm:t>
    </dgm:pt>
    <dgm:pt modelId="{13655CD0-B2A7-43CC-B144-54E0C8E5DA51}" type="sibTrans" cxnId="{63B490C2-E5C5-491A-9C18-2CE92D1F6F99}">
      <dgm:prSet/>
      <dgm:spPr/>
      <dgm:t>
        <a:bodyPr/>
        <a:lstStyle/>
        <a:p>
          <a:endParaRPr lang="en-US"/>
        </a:p>
      </dgm:t>
    </dgm:pt>
    <dgm:pt modelId="{AF813BA9-2DB7-4753-843F-943B7032C20F}">
      <dgm:prSet/>
      <dgm:spPr/>
      <dgm:t>
        <a:bodyPr/>
        <a:lstStyle/>
        <a:p>
          <a:r>
            <a:rPr lang="en-US" dirty="0"/>
            <a:t>• Ensuring traffic system security</a:t>
          </a:r>
        </a:p>
      </dgm:t>
    </dgm:pt>
    <dgm:pt modelId="{404A97F0-7AF3-4741-B721-13B7CB73504B}" type="parTrans" cxnId="{DD7DA6FB-A377-4695-9255-952CC219F465}">
      <dgm:prSet/>
      <dgm:spPr/>
      <dgm:t>
        <a:bodyPr/>
        <a:lstStyle/>
        <a:p>
          <a:endParaRPr lang="en-US"/>
        </a:p>
      </dgm:t>
    </dgm:pt>
    <dgm:pt modelId="{86E1FA90-8F37-450A-A829-7DAEB21FA54D}" type="sibTrans" cxnId="{DD7DA6FB-A377-4695-9255-952CC219F465}">
      <dgm:prSet/>
      <dgm:spPr/>
      <dgm:t>
        <a:bodyPr/>
        <a:lstStyle/>
        <a:p>
          <a:endParaRPr lang="en-US"/>
        </a:p>
      </dgm:t>
    </dgm:pt>
    <dgm:pt modelId="{C9551448-8989-4FE2-9035-D53375D14040}" type="pres">
      <dgm:prSet presAssocID="{EA7AEDC4-519A-4152-B57B-C14B8A1E1782}" presName="diagram" presStyleCnt="0">
        <dgm:presLayoutVars>
          <dgm:dir/>
          <dgm:resizeHandles val="exact"/>
        </dgm:presLayoutVars>
      </dgm:prSet>
      <dgm:spPr/>
    </dgm:pt>
    <dgm:pt modelId="{516DA29C-4C99-4226-BD11-4960F00A8FDC}" type="pres">
      <dgm:prSet presAssocID="{C0768B91-0079-4D67-AD08-A0B6200EA873}" presName="node" presStyleLbl="node1" presStyleIdx="0" presStyleCnt="3">
        <dgm:presLayoutVars>
          <dgm:bulletEnabled val="1"/>
        </dgm:presLayoutVars>
      </dgm:prSet>
      <dgm:spPr/>
    </dgm:pt>
    <dgm:pt modelId="{61299035-8378-423A-8527-B824E46C308C}" type="pres">
      <dgm:prSet presAssocID="{0D3D4D36-21BD-46D8-97A3-F7F83CB21FE4}" presName="sibTrans" presStyleCnt="0"/>
      <dgm:spPr/>
    </dgm:pt>
    <dgm:pt modelId="{9C1B0C33-EDE1-48C9-9D86-694D3EDA1FEB}" type="pres">
      <dgm:prSet presAssocID="{2001866C-8D75-4827-B564-FE64F850056D}" presName="node" presStyleLbl="node1" presStyleIdx="1" presStyleCnt="3">
        <dgm:presLayoutVars>
          <dgm:bulletEnabled val="1"/>
        </dgm:presLayoutVars>
      </dgm:prSet>
      <dgm:spPr/>
    </dgm:pt>
    <dgm:pt modelId="{15AB54C1-D60D-46E9-B5AD-299A9792A855}" type="pres">
      <dgm:prSet presAssocID="{13655CD0-B2A7-43CC-B144-54E0C8E5DA51}" presName="sibTrans" presStyleCnt="0"/>
      <dgm:spPr/>
    </dgm:pt>
    <dgm:pt modelId="{FC1B65A2-96D7-4390-8C44-4BC504EE8A2C}" type="pres">
      <dgm:prSet presAssocID="{AF813BA9-2DB7-4753-843F-943B7032C20F}" presName="node" presStyleLbl="node1" presStyleIdx="2" presStyleCnt="3">
        <dgm:presLayoutVars>
          <dgm:bulletEnabled val="1"/>
        </dgm:presLayoutVars>
      </dgm:prSet>
      <dgm:spPr/>
    </dgm:pt>
  </dgm:ptLst>
  <dgm:cxnLst>
    <dgm:cxn modelId="{AFA2D75B-1628-434D-A374-41CBBDCE3613}" type="presOf" srcId="{C0768B91-0079-4D67-AD08-A0B6200EA873}" destId="{516DA29C-4C99-4226-BD11-4960F00A8FDC}" srcOrd="0" destOrd="0" presId="urn:microsoft.com/office/officeart/2005/8/layout/default"/>
    <dgm:cxn modelId="{E8E7885E-7B8A-4459-9AAD-76367A6F90AF}" srcId="{EA7AEDC4-519A-4152-B57B-C14B8A1E1782}" destId="{C0768B91-0079-4D67-AD08-A0B6200EA873}" srcOrd="0" destOrd="0" parTransId="{FE40900B-B2EC-459A-A20E-947F76731A82}" sibTransId="{0D3D4D36-21BD-46D8-97A3-F7F83CB21FE4}"/>
    <dgm:cxn modelId="{C743794D-C007-4968-A62D-80D5A79DB2E5}" type="presOf" srcId="{2001866C-8D75-4827-B564-FE64F850056D}" destId="{9C1B0C33-EDE1-48C9-9D86-694D3EDA1FEB}" srcOrd="0" destOrd="0" presId="urn:microsoft.com/office/officeart/2005/8/layout/default"/>
    <dgm:cxn modelId="{F8701D76-3A6A-41DF-914E-B1758D8B72B0}" type="presOf" srcId="{EA7AEDC4-519A-4152-B57B-C14B8A1E1782}" destId="{C9551448-8989-4FE2-9035-D53375D14040}" srcOrd="0" destOrd="0" presId="urn:microsoft.com/office/officeart/2005/8/layout/default"/>
    <dgm:cxn modelId="{D9688197-8D1F-410B-853F-004187E52051}" type="presOf" srcId="{AF813BA9-2DB7-4753-843F-943B7032C20F}" destId="{FC1B65A2-96D7-4390-8C44-4BC504EE8A2C}" srcOrd="0" destOrd="0" presId="urn:microsoft.com/office/officeart/2005/8/layout/default"/>
    <dgm:cxn modelId="{63B490C2-E5C5-491A-9C18-2CE92D1F6F99}" srcId="{EA7AEDC4-519A-4152-B57B-C14B8A1E1782}" destId="{2001866C-8D75-4827-B564-FE64F850056D}" srcOrd="1" destOrd="0" parTransId="{956D9770-26C7-473C-978D-7D06F756EBA0}" sibTransId="{13655CD0-B2A7-43CC-B144-54E0C8E5DA51}"/>
    <dgm:cxn modelId="{DD7DA6FB-A377-4695-9255-952CC219F465}" srcId="{EA7AEDC4-519A-4152-B57B-C14B8A1E1782}" destId="{AF813BA9-2DB7-4753-843F-943B7032C20F}" srcOrd="2" destOrd="0" parTransId="{404A97F0-7AF3-4741-B721-13B7CB73504B}" sibTransId="{86E1FA90-8F37-450A-A829-7DAEB21FA54D}"/>
    <dgm:cxn modelId="{7C28D9C3-3412-4472-BD8A-B5B2ABD2C5F8}" type="presParOf" srcId="{C9551448-8989-4FE2-9035-D53375D14040}" destId="{516DA29C-4C99-4226-BD11-4960F00A8FDC}" srcOrd="0" destOrd="0" presId="urn:microsoft.com/office/officeart/2005/8/layout/default"/>
    <dgm:cxn modelId="{D751C8BF-DEBE-4A81-BE70-47CB06916657}" type="presParOf" srcId="{C9551448-8989-4FE2-9035-D53375D14040}" destId="{61299035-8378-423A-8527-B824E46C308C}" srcOrd="1" destOrd="0" presId="urn:microsoft.com/office/officeart/2005/8/layout/default"/>
    <dgm:cxn modelId="{5529BAA3-97F2-4322-A1C3-F95B601EE928}" type="presParOf" srcId="{C9551448-8989-4FE2-9035-D53375D14040}" destId="{9C1B0C33-EDE1-48C9-9D86-694D3EDA1FEB}" srcOrd="2" destOrd="0" presId="urn:microsoft.com/office/officeart/2005/8/layout/default"/>
    <dgm:cxn modelId="{7737F84B-8EF3-4F43-9060-3031EA19E3AC}" type="presParOf" srcId="{C9551448-8989-4FE2-9035-D53375D14040}" destId="{15AB54C1-D60D-46E9-B5AD-299A9792A855}" srcOrd="3" destOrd="0" presId="urn:microsoft.com/office/officeart/2005/8/layout/default"/>
    <dgm:cxn modelId="{0E685842-CD6E-472F-916C-412F0B10BD29}" type="presParOf" srcId="{C9551448-8989-4FE2-9035-D53375D14040}" destId="{FC1B65A2-96D7-4390-8C44-4BC504EE8A2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E4B40F3-9F35-44C3-BD21-E3D19F450AC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A7DAC97-8842-4415-9574-AD612D9B2463}">
      <dgm:prSet/>
      <dgm:spPr/>
      <dgm:t>
        <a:bodyPr/>
        <a:lstStyle/>
        <a:p>
          <a:r>
            <a:rPr lang="en-US"/>
            <a:t>• AI-based anomaly detection in traffic patterns</a:t>
          </a:r>
        </a:p>
      </dgm:t>
    </dgm:pt>
    <dgm:pt modelId="{ED139698-4FDC-48D5-935F-7B17732C6A6A}" type="parTrans" cxnId="{632E49A6-56AC-4F3E-9610-26E471930033}">
      <dgm:prSet/>
      <dgm:spPr/>
      <dgm:t>
        <a:bodyPr/>
        <a:lstStyle/>
        <a:p>
          <a:endParaRPr lang="en-US"/>
        </a:p>
      </dgm:t>
    </dgm:pt>
    <dgm:pt modelId="{A14E315D-45EF-4633-9421-BCE957B14356}" type="sibTrans" cxnId="{632E49A6-56AC-4F3E-9610-26E471930033}">
      <dgm:prSet/>
      <dgm:spPr/>
      <dgm:t>
        <a:bodyPr/>
        <a:lstStyle/>
        <a:p>
          <a:endParaRPr lang="en-US"/>
        </a:p>
      </dgm:t>
    </dgm:pt>
    <dgm:pt modelId="{276EBEF8-C196-4F79-8C88-4F8F2823CF45}">
      <dgm:prSet/>
      <dgm:spPr/>
      <dgm:t>
        <a:bodyPr/>
        <a:lstStyle/>
        <a:p>
          <a:r>
            <a:rPr lang="en-US"/>
            <a:t>• Balances traffic loads dynamically</a:t>
          </a:r>
        </a:p>
      </dgm:t>
    </dgm:pt>
    <dgm:pt modelId="{EF408B52-1705-4B87-9CAE-9C30F3AAB615}" type="parTrans" cxnId="{B1B0BF39-FA83-48B8-9F0C-3DC371B0E211}">
      <dgm:prSet/>
      <dgm:spPr/>
      <dgm:t>
        <a:bodyPr/>
        <a:lstStyle/>
        <a:p>
          <a:endParaRPr lang="en-US"/>
        </a:p>
      </dgm:t>
    </dgm:pt>
    <dgm:pt modelId="{A3B94F58-02D5-4EBE-87EB-E0D764DFE587}" type="sibTrans" cxnId="{B1B0BF39-FA83-48B8-9F0C-3DC371B0E211}">
      <dgm:prSet/>
      <dgm:spPr/>
      <dgm:t>
        <a:bodyPr/>
        <a:lstStyle/>
        <a:p>
          <a:endParaRPr lang="en-US"/>
        </a:p>
      </dgm:t>
    </dgm:pt>
    <dgm:pt modelId="{1B780C4F-C4A4-41C1-9807-E3F0F135FB7B}">
      <dgm:prSet/>
      <dgm:spPr/>
      <dgm:t>
        <a:bodyPr/>
        <a:lstStyle/>
        <a:p>
          <a:r>
            <a:rPr lang="en-US"/>
            <a:t>• Optimizes speed control for road safety</a:t>
          </a:r>
        </a:p>
      </dgm:t>
    </dgm:pt>
    <dgm:pt modelId="{58C09F95-DA80-4211-BBA6-D4AFB2C786BD}" type="parTrans" cxnId="{3EF89B31-13AB-44EA-BE6E-18B66794ADBF}">
      <dgm:prSet/>
      <dgm:spPr/>
      <dgm:t>
        <a:bodyPr/>
        <a:lstStyle/>
        <a:p>
          <a:endParaRPr lang="en-US"/>
        </a:p>
      </dgm:t>
    </dgm:pt>
    <dgm:pt modelId="{DCF0FBF7-8543-4663-811E-34E4CF8F4021}" type="sibTrans" cxnId="{3EF89B31-13AB-44EA-BE6E-18B66794ADBF}">
      <dgm:prSet/>
      <dgm:spPr/>
      <dgm:t>
        <a:bodyPr/>
        <a:lstStyle/>
        <a:p>
          <a:endParaRPr lang="en-US"/>
        </a:p>
      </dgm:t>
    </dgm:pt>
    <dgm:pt modelId="{C28696D4-FB25-46BF-A80A-892DF0D2D78D}" type="pres">
      <dgm:prSet presAssocID="{2E4B40F3-9F35-44C3-BD21-E3D19F450AC0}" presName="root" presStyleCnt="0">
        <dgm:presLayoutVars>
          <dgm:dir/>
          <dgm:resizeHandles val="exact"/>
        </dgm:presLayoutVars>
      </dgm:prSet>
      <dgm:spPr/>
    </dgm:pt>
    <dgm:pt modelId="{CC7DA5B0-5781-4A24-9FE1-F64E68076DA4}" type="pres">
      <dgm:prSet presAssocID="{5A7DAC97-8842-4415-9574-AD612D9B2463}" presName="compNode" presStyleCnt="0"/>
      <dgm:spPr/>
    </dgm:pt>
    <dgm:pt modelId="{F905DE86-7020-484E-AAD2-F40E916CEB5C}" type="pres">
      <dgm:prSet presAssocID="{5A7DAC97-8842-4415-9574-AD612D9B246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6D8375E2-D0D6-44C8-B930-285E250E8C5D}" type="pres">
      <dgm:prSet presAssocID="{5A7DAC97-8842-4415-9574-AD612D9B2463}" presName="spaceRect" presStyleCnt="0"/>
      <dgm:spPr/>
    </dgm:pt>
    <dgm:pt modelId="{ACA33DDB-631C-4451-8679-A2D4851033AF}" type="pres">
      <dgm:prSet presAssocID="{5A7DAC97-8842-4415-9574-AD612D9B2463}" presName="textRect" presStyleLbl="revTx" presStyleIdx="0" presStyleCnt="3">
        <dgm:presLayoutVars>
          <dgm:chMax val="1"/>
          <dgm:chPref val="1"/>
        </dgm:presLayoutVars>
      </dgm:prSet>
      <dgm:spPr/>
    </dgm:pt>
    <dgm:pt modelId="{5F0EF510-6786-4673-9A99-22411D7E2AE1}" type="pres">
      <dgm:prSet presAssocID="{A14E315D-45EF-4633-9421-BCE957B14356}" presName="sibTrans" presStyleCnt="0"/>
      <dgm:spPr/>
    </dgm:pt>
    <dgm:pt modelId="{934F4BE7-609D-49AA-9A5F-A5FF75AB7EC7}" type="pres">
      <dgm:prSet presAssocID="{276EBEF8-C196-4F79-8C88-4F8F2823CF45}" presName="compNode" presStyleCnt="0"/>
      <dgm:spPr/>
    </dgm:pt>
    <dgm:pt modelId="{473D97FC-BC7D-4CF0-934B-ADCBAE7D553B}" type="pres">
      <dgm:prSet presAssocID="{276EBEF8-C196-4F79-8C88-4F8F2823CF4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75A4F6AB-91F5-4437-BF38-B090DD07FCEF}" type="pres">
      <dgm:prSet presAssocID="{276EBEF8-C196-4F79-8C88-4F8F2823CF45}" presName="spaceRect" presStyleCnt="0"/>
      <dgm:spPr/>
    </dgm:pt>
    <dgm:pt modelId="{05645215-098D-4122-A12E-5F69971D72F4}" type="pres">
      <dgm:prSet presAssocID="{276EBEF8-C196-4F79-8C88-4F8F2823CF45}" presName="textRect" presStyleLbl="revTx" presStyleIdx="1" presStyleCnt="3">
        <dgm:presLayoutVars>
          <dgm:chMax val="1"/>
          <dgm:chPref val="1"/>
        </dgm:presLayoutVars>
      </dgm:prSet>
      <dgm:spPr/>
    </dgm:pt>
    <dgm:pt modelId="{0EB9DEBE-7AFF-43DA-8B90-21732B353DA0}" type="pres">
      <dgm:prSet presAssocID="{A3B94F58-02D5-4EBE-87EB-E0D764DFE587}" presName="sibTrans" presStyleCnt="0"/>
      <dgm:spPr/>
    </dgm:pt>
    <dgm:pt modelId="{43C04EAD-3A70-48B1-96A7-F3957E926EBC}" type="pres">
      <dgm:prSet presAssocID="{1B780C4F-C4A4-41C1-9807-E3F0F135FB7B}" presName="compNode" presStyleCnt="0"/>
      <dgm:spPr/>
    </dgm:pt>
    <dgm:pt modelId="{E42178DB-3596-4B97-8D66-8D6F96F56713}" type="pres">
      <dgm:prSet presAssocID="{1B780C4F-C4A4-41C1-9807-E3F0F135FB7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CE74F3F5-03AB-4CBD-88C9-EEA2B73EA408}" type="pres">
      <dgm:prSet presAssocID="{1B780C4F-C4A4-41C1-9807-E3F0F135FB7B}" presName="spaceRect" presStyleCnt="0"/>
      <dgm:spPr/>
    </dgm:pt>
    <dgm:pt modelId="{9705640F-EDD0-48D0-B4A9-A10FC9B6AFB3}" type="pres">
      <dgm:prSet presAssocID="{1B780C4F-C4A4-41C1-9807-E3F0F135FB7B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C16D50F-9E22-4D3E-8211-EE835D12B97D}" type="presOf" srcId="{276EBEF8-C196-4F79-8C88-4F8F2823CF45}" destId="{05645215-098D-4122-A12E-5F69971D72F4}" srcOrd="0" destOrd="0" presId="urn:microsoft.com/office/officeart/2018/2/layout/IconLabelList"/>
    <dgm:cxn modelId="{3EF89B31-13AB-44EA-BE6E-18B66794ADBF}" srcId="{2E4B40F3-9F35-44C3-BD21-E3D19F450AC0}" destId="{1B780C4F-C4A4-41C1-9807-E3F0F135FB7B}" srcOrd="2" destOrd="0" parTransId="{58C09F95-DA80-4211-BBA6-D4AFB2C786BD}" sibTransId="{DCF0FBF7-8543-4663-811E-34E4CF8F4021}"/>
    <dgm:cxn modelId="{B1B0BF39-FA83-48B8-9F0C-3DC371B0E211}" srcId="{2E4B40F3-9F35-44C3-BD21-E3D19F450AC0}" destId="{276EBEF8-C196-4F79-8C88-4F8F2823CF45}" srcOrd="1" destOrd="0" parTransId="{EF408B52-1705-4B87-9CAE-9C30F3AAB615}" sibTransId="{A3B94F58-02D5-4EBE-87EB-E0D764DFE587}"/>
    <dgm:cxn modelId="{C6E9FC3D-6593-4989-A0D7-3E9B76348741}" type="presOf" srcId="{1B780C4F-C4A4-41C1-9807-E3F0F135FB7B}" destId="{9705640F-EDD0-48D0-B4A9-A10FC9B6AFB3}" srcOrd="0" destOrd="0" presId="urn:microsoft.com/office/officeart/2018/2/layout/IconLabelList"/>
    <dgm:cxn modelId="{DAE1F35D-5D59-427B-8DCB-064C8BB9E5D8}" type="presOf" srcId="{2E4B40F3-9F35-44C3-BD21-E3D19F450AC0}" destId="{C28696D4-FB25-46BF-A80A-892DF0D2D78D}" srcOrd="0" destOrd="0" presId="urn:microsoft.com/office/officeart/2018/2/layout/IconLabelList"/>
    <dgm:cxn modelId="{94AB4046-DF21-44F9-A5C1-05C8EFE2C276}" type="presOf" srcId="{5A7DAC97-8842-4415-9574-AD612D9B2463}" destId="{ACA33DDB-631C-4451-8679-A2D4851033AF}" srcOrd="0" destOrd="0" presId="urn:microsoft.com/office/officeart/2018/2/layout/IconLabelList"/>
    <dgm:cxn modelId="{632E49A6-56AC-4F3E-9610-26E471930033}" srcId="{2E4B40F3-9F35-44C3-BD21-E3D19F450AC0}" destId="{5A7DAC97-8842-4415-9574-AD612D9B2463}" srcOrd="0" destOrd="0" parTransId="{ED139698-4FDC-48D5-935F-7B17732C6A6A}" sibTransId="{A14E315D-45EF-4633-9421-BCE957B14356}"/>
    <dgm:cxn modelId="{5611B523-E91A-4BEF-BAE6-CFFF39926CA6}" type="presParOf" srcId="{C28696D4-FB25-46BF-A80A-892DF0D2D78D}" destId="{CC7DA5B0-5781-4A24-9FE1-F64E68076DA4}" srcOrd="0" destOrd="0" presId="urn:microsoft.com/office/officeart/2018/2/layout/IconLabelList"/>
    <dgm:cxn modelId="{9F574CE3-E116-4B34-8AC4-AD433B673B52}" type="presParOf" srcId="{CC7DA5B0-5781-4A24-9FE1-F64E68076DA4}" destId="{F905DE86-7020-484E-AAD2-F40E916CEB5C}" srcOrd="0" destOrd="0" presId="urn:microsoft.com/office/officeart/2018/2/layout/IconLabelList"/>
    <dgm:cxn modelId="{BD1962AC-2FFA-4D18-94BE-626A291EA4B2}" type="presParOf" srcId="{CC7DA5B0-5781-4A24-9FE1-F64E68076DA4}" destId="{6D8375E2-D0D6-44C8-B930-285E250E8C5D}" srcOrd="1" destOrd="0" presId="urn:microsoft.com/office/officeart/2018/2/layout/IconLabelList"/>
    <dgm:cxn modelId="{A14B0426-62D8-40BD-A6B2-3B9B8323491F}" type="presParOf" srcId="{CC7DA5B0-5781-4A24-9FE1-F64E68076DA4}" destId="{ACA33DDB-631C-4451-8679-A2D4851033AF}" srcOrd="2" destOrd="0" presId="urn:microsoft.com/office/officeart/2018/2/layout/IconLabelList"/>
    <dgm:cxn modelId="{69B5C1DB-C83B-4310-BBF1-F58ECECEE2EF}" type="presParOf" srcId="{C28696D4-FB25-46BF-A80A-892DF0D2D78D}" destId="{5F0EF510-6786-4673-9A99-22411D7E2AE1}" srcOrd="1" destOrd="0" presId="urn:microsoft.com/office/officeart/2018/2/layout/IconLabelList"/>
    <dgm:cxn modelId="{77E87CD7-7B84-479B-A0C7-B4F39C159A97}" type="presParOf" srcId="{C28696D4-FB25-46BF-A80A-892DF0D2D78D}" destId="{934F4BE7-609D-49AA-9A5F-A5FF75AB7EC7}" srcOrd="2" destOrd="0" presId="urn:microsoft.com/office/officeart/2018/2/layout/IconLabelList"/>
    <dgm:cxn modelId="{7F591FB3-1676-47B2-9F0D-30DD1B4855BF}" type="presParOf" srcId="{934F4BE7-609D-49AA-9A5F-A5FF75AB7EC7}" destId="{473D97FC-BC7D-4CF0-934B-ADCBAE7D553B}" srcOrd="0" destOrd="0" presId="urn:microsoft.com/office/officeart/2018/2/layout/IconLabelList"/>
    <dgm:cxn modelId="{D233A04D-DB16-42DF-B50E-61DD672B3D74}" type="presParOf" srcId="{934F4BE7-609D-49AA-9A5F-A5FF75AB7EC7}" destId="{75A4F6AB-91F5-4437-BF38-B090DD07FCEF}" srcOrd="1" destOrd="0" presId="urn:microsoft.com/office/officeart/2018/2/layout/IconLabelList"/>
    <dgm:cxn modelId="{87B961F0-3740-4DE2-9D42-FEF138C837E2}" type="presParOf" srcId="{934F4BE7-609D-49AA-9A5F-A5FF75AB7EC7}" destId="{05645215-098D-4122-A12E-5F69971D72F4}" srcOrd="2" destOrd="0" presId="urn:microsoft.com/office/officeart/2018/2/layout/IconLabelList"/>
    <dgm:cxn modelId="{F1AFDDBC-5160-48D9-961D-6B7A4F7C644F}" type="presParOf" srcId="{C28696D4-FB25-46BF-A80A-892DF0D2D78D}" destId="{0EB9DEBE-7AFF-43DA-8B90-21732B353DA0}" srcOrd="3" destOrd="0" presId="urn:microsoft.com/office/officeart/2018/2/layout/IconLabelList"/>
    <dgm:cxn modelId="{521E28C0-A70B-4DA4-A018-E83C4B9065B0}" type="presParOf" srcId="{C28696D4-FB25-46BF-A80A-892DF0D2D78D}" destId="{43C04EAD-3A70-48B1-96A7-F3957E926EBC}" srcOrd="4" destOrd="0" presId="urn:microsoft.com/office/officeart/2018/2/layout/IconLabelList"/>
    <dgm:cxn modelId="{89975367-AB78-4BC6-87CF-CF487355E742}" type="presParOf" srcId="{43C04EAD-3A70-48B1-96A7-F3957E926EBC}" destId="{E42178DB-3596-4B97-8D66-8D6F96F56713}" srcOrd="0" destOrd="0" presId="urn:microsoft.com/office/officeart/2018/2/layout/IconLabelList"/>
    <dgm:cxn modelId="{018F6B14-F54C-4696-B5BB-2456E7E89B57}" type="presParOf" srcId="{43C04EAD-3A70-48B1-96A7-F3957E926EBC}" destId="{CE74F3F5-03AB-4CBD-88C9-EEA2B73EA408}" srcOrd="1" destOrd="0" presId="urn:microsoft.com/office/officeart/2018/2/layout/IconLabelList"/>
    <dgm:cxn modelId="{1A653FC4-6F3D-44DD-B3C5-0C2450F4EB02}" type="presParOf" srcId="{43C04EAD-3A70-48B1-96A7-F3957E926EBC}" destId="{9705640F-EDD0-48D0-B4A9-A10FC9B6AFB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7E6AD80-DA3C-474C-AA18-9F727728C6DD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608F840-495F-4F7E-B2D4-C1E0311A23A9}">
      <dgm:prSet/>
      <dgm:spPr/>
      <dgm:t>
        <a:bodyPr/>
        <a:lstStyle/>
        <a:p>
          <a:r>
            <a:rPr lang="en-US" dirty="0"/>
            <a:t>1. Developing an AI-based expert system for dynamic speed management.</a:t>
          </a:r>
        </a:p>
      </dgm:t>
    </dgm:pt>
    <dgm:pt modelId="{90235F42-100A-498C-B8AF-3918E2642E88}" type="parTrans" cxnId="{82600FD2-AD40-4BDB-BF6D-9B50732A7683}">
      <dgm:prSet/>
      <dgm:spPr/>
      <dgm:t>
        <a:bodyPr/>
        <a:lstStyle/>
        <a:p>
          <a:endParaRPr lang="en-US"/>
        </a:p>
      </dgm:t>
    </dgm:pt>
    <dgm:pt modelId="{F14B7038-0790-446D-BE0F-FFBB256AAD69}" type="sibTrans" cxnId="{82600FD2-AD40-4BDB-BF6D-9B50732A7683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B09052C5-D0B0-4DD3-8200-43FBB39B1F0E}">
      <dgm:prSet/>
      <dgm:spPr/>
      <dgm:t>
        <a:bodyPr/>
        <a:lstStyle/>
        <a:p>
          <a:r>
            <a:rPr lang="en-US" dirty="0"/>
            <a:t>2. Integrating real-time traffic, weather, and road infrastructure data.</a:t>
          </a:r>
        </a:p>
      </dgm:t>
    </dgm:pt>
    <dgm:pt modelId="{21C17EAD-3B05-4DD2-9A93-981BF451E799}" type="parTrans" cxnId="{DA9D3848-979A-4742-A113-C4F874BB16B9}">
      <dgm:prSet/>
      <dgm:spPr/>
      <dgm:t>
        <a:bodyPr/>
        <a:lstStyle/>
        <a:p>
          <a:endParaRPr lang="en-US"/>
        </a:p>
      </dgm:t>
    </dgm:pt>
    <dgm:pt modelId="{3BD6AC2F-3DBC-4EAB-A8CC-C3823309E011}" type="sibTrans" cxnId="{DA9D3848-979A-4742-A113-C4F874BB16B9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EEEDB36B-EC14-43A4-9E85-4A69361BC063}">
      <dgm:prSet/>
      <dgm:spPr/>
      <dgm:t>
        <a:bodyPr/>
        <a:lstStyle/>
        <a:p>
          <a:r>
            <a:rPr lang="en-US" dirty="0"/>
            <a:t>3. Evaluation the system’s effectiveness in improving road safety.</a:t>
          </a:r>
        </a:p>
      </dgm:t>
    </dgm:pt>
    <dgm:pt modelId="{C026F74C-DB16-40EF-B0EC-7A36E6B6210B}" type="parTrans" cxnId="{562742F5-8E61-4FB2-88FE-7587607B2AC0}">
      <dgm:prSet/>
      <dgm:spPr/>
      <dgm:t>
        <a:bodyPr/>
        <a:lstStyle/>
        <a:p>
          <a:endParaRPr lang="en-US"/>
        </a:p>
      </dgm:t>
    </dgm:pt>
    <dgm:pt modelId="{59FE388F-5818-4CF8-9170-7804FEF9378E}" type="sibTrans" cxnId="{562742F5-8E61-4FB2-88FE-7587607B2AC0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50D8E1C7-ADA7-4D8E-88B9-64E6D8C2F103}">
      <dgm:prSet/>
      <dgm:spPr/>
      <dgm:t>
        <a:bodyPr/>
        <a:lstStyle/>
        <a:p>
          <a:r>
            <a:rPr lang="en-US" dirty="0"/>
            <a:t>4. Providing a scalable solution for smart city frameworks.</a:t>
          </a:r>
        </a:p>
      </dgm:t>
    </dgm:pt>
    <dgm:pt modelId="{E69988A8-BF54-4A54-9E9B-F8ABC9E8CD8E}" type="parTrans" cxnId="{8461AC8E-6D13-48E7-B22F-5C1C0B362CB5}">
      <dgm:prSet/>
      <dgm:spPr/>
      <dgm:t>
        <a:bodyPr/>
        <a:lstStyle/>
        <a:p>
          <a:endParaRPr lang="en-US"/>
        </a:p>
      </dgm:t>
    </dgm:pt>
    <dgm:pt modelId="{114D29BD-0D5F-4686-80A1-A7BF3315A873}" type="sibTrans" cxnId="{8461AC8E-6D13-48E7-B22F-5C1C0B362CB5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3D89E5AB-B59E-48B7-8B70-7197508DB903}" type="pres">
      <dgm:prSet presAssocID="{77E6AD80-DA3C-474C-AA18-9F727728C6DD}" presName="linearFlow" presStyleCnt="0">
        <dgm:presLayoutVars>
          <dgm:dir/>
          <dgm:animLvl val="lvl"/>
          <dgm:resizeHandles val="exact"/>
        </dgm:presLayoutVars>
      </dgm:prSet>
      <dgm:spPr/>
    </dgm:pt>
    <dgm:pt modelId="{4F131F94-8731-4B67-8703-A04AC73AAA01}" type="pres">
      <dgm:prSet presAssocID="{8608F840-495F-4F7E-B2D4-C1E0311A23A9}" presName="compositeNode" presStyleCnt="0"/>
      <dgm:spPr/>
    </dgm:pt>
    <dgm:pt modelId="{61BBE751-70BB-4DA5-98D9-D25D449F3A3F}" type="pres">
      <dgm:prSet presAssocID="{8608F840-495F-4F7E-B2D4-C1E0311A23A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7083622-19DD-4D75-ABA7-5410C8535149}" type="pres">
      <dgm:prSet presAssocID="{8608F840-495F-4F7E-B2D4-C1E0311A23A9}" presName="parSh" presStyleCnt="0"/>
      <dgm:spPr/>
    </dgm:pt>
    <dgm:pt modelId="{B38B4F95-1B47-43F1-80DF-1424AA4CED6F}" type="pres">
      <dgm:prSet presAssocID="{8608F840-495F-4F7E-B2D4-C1E0311A23A9}" presName="lineNode" presStyleLbl="alignAccFollowNode1" presStyleIdx="0" presStyleCnt="12"/>
      <dgm:spPr/>
    </dgm:pt>
    <dgm:pt modelId="{002A573F-B5BA-463A-B8AA-3282983D920B}" type="pres">
      <dgm:prSet presAssocID="{8608F840-495F-4F7E-B2D4-C1E0311A23A9}" presName="lineArrowNode" presStyleLbl="alignAccFollowNode1" presStyleIdx="1" presStyleCnt="12"/>
      <dgm:spPr/>
    </dgm:pt>
    <dgm:pt modelId="{92973999-7351-4646-A20F-EC7FD6A20CE4}" type="pres">
      <dgm:prSet presAssocID="{F14B7038-0790-446D-BE0F-FFBB256AAD69}" presName="sibTransNodeCircle" presStyleLbl="alignNode1" presStyleIdx="0" presStyleCnt="4">
        <dgm:presLayoutVars>
          <dgm:chMax val="0"/>
          <dgm:bulletEnabled/>
        </dgm:presLayoutVars>
      </dgm:prSet>
      <dgm:spPr/>
    </dgm:pt>
    <dgm:pt modelId="{6A4C67C7-67B0-45AF-8BBE-7F23468C8E3C}" type="pres">
      <dgm:prSet presAssocID="{F14B7038-0790-446D-BE0F-FFBB256AAD69}" presName="spacerBetweenCircleAndCallout" presStyleCnt="0">
        <dgm:presLayoutVars/>
      </dgm:prSet>
      <dgm:spPr/>
    </dgm:pt>
    <dgm:pt modelId="{E891F524-60DD-4B1D-BEBF-281016CFE814}" type="pres">
      <dgm:prSet presAssocID="{8608F840-495F-4F7E-B2D4-C1E0311A23A9}" presName="nodeText" presStyleLbl="alignAccFollowNode1" presStyleIdx="2" presStyleCnt="12">
        <dgm:presLayoutVars>
          <dgm:bulletEnabled val="1"/>
        </dgm:presLayoutVars>
      </dgm:prSet>
      <dgm:spPr/>
    </dgm:pt>
    <dgm:pt modelId="{5AFAEFD1-33A5-4F90-B413-BA39A40651F7}" type="pres">
      <dgm:prSet presAssocID="{F14B7038-0790-446D-BE0F-FFBB256AAD69}" presName="sibTransComposite" presStyleCnt="0"/>
      <dgm:spPr/>
    </dgm:pt>
    <dgm:pt modelId="{3D623546-53D9-4C1C-9FC6-041451355887}" type="pres">
      <dgm:prSet presAssocID="{B09052C5-D0B0-4DD3-8200-43FBB39B1F0E}" presName="compositeNode" presStyleCnt="0"/>
      <dgm:spPr/>
    </dgm:pt>
    <dgm:pt modelId="{088970E1-2DE9-4FAF-AEC9-CA0448DF8E1B}" type="pres">
      <dgm:prSet presAssocID="{B09052C5-D0B0-4DD3-8200-43FBB39B1F0E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E3635797-E943-433B-980F-5F3430246A5D}" type="pres">
      <dgm:prSet presAssocID="{B09052C5-D0B0-4DD3-8200-43FBB39B1F0E}" presName="parSh" presStyleCnt="0"/>
      <dgm:spPr/>
    </dgm:pt>
    <dgm:pt modelId="{89F4F9AF-7B84-45FC-8924-DCE07E873398}" type="pres">
      <dgm:prSet presAssocID="{B09052C5-D0B0-4DD3-8200-43FBB39B1F0E}" presName="lineNode" presStyleLbl="alignAccFollowNode1" presStyleIdx="3" presStyleCnt="12"/>
      <dgm:spPr/>
    </dgm:pt>
    <dgm:pt modelId="{CABFD658-9528-47E4-AAE4-C44392DD5584}" type="pres">
      <dgm:prSet presAssocID="{B09052C5-D0B0-4DD3-8200-43FBB39B1F0E}" presName="lineArrowNode" presStyleLbl="alignAccFollowNode1" presStyleIdx="4" presStyleCnt="12"/>
      <dgm:spPr/>
    </dgm:pt>
    <dgm:pt modelId="{8A6BE5FC-C8DC-41E1-A13E-868D098CD31F}" type="pres">
      <dgm:prSet presAssocID="{3BD6AC2F-3DBC-4EAB-A8CC-C3823309E011}" presName="sibTransNodeCircle" presStyleLbl="alignNode1" presStyleIdx="1" presStyleCnt="4">
        <dgm:presLayoutVars>
          <dgm:chMax val="0"/>
          <dgm:bulletEnabled/>
        </dgm:presLayoutVars>
      </dgm:prSet>
      <dgm:spPr/>
    </dgm:pt>
    <dgm:pt modelId="{94F52938-1F4D-459E-8105-2D60ED2F8224}" type="pres">
      <dgm:prSet presAssocID="{3BD6AC2F-3DBC-4EAB-A8CC-C3823309E011}" presName="spacerBetweenCircleAndCallout" presStyleCnt="0">
        <dgm:presLayoutVars/>
      </dgm:prSet>
      <dgm:spPr/>
    </dgm:pt>
    <dgm:pt modelId="{708E5F05-6086-433A-A102-74E9C9EF1881}" type="pres">
      <dgm:prSet presAssocID="{B09052C5-D0B0-4DD3-8200-43FBB39B1F0E}" presName="nodeText" presStyleLbl="alignAccFollowNode1" presStyleIdx="5" presStyleCnt="12">
        <dgm:presLayoutVars>
          <dgm:bulletEnabled val="1"/>
        </dgm:presLayoutVars>
      </dgm:prSet>
      <dgm:spPr/>
    </dgm:pt>
    <dgm:pt modelId="{65A5E49D-9FEC-4090-BA80-A4D766A2C760}" type="pres">
      <dgm:prSet presAssocID="{3BD6AC2F-3DBC-4EAB-A8CC-C3823309E011}" presName="sibTransComposite" presStyleCnt="0"/>
      <dgm:spPr/>
    </dgm:pt>
    <dgm:pt modelId="{A10AECD7-53A4-452E-A1C9-8102D5A25C99}" type="pres">
      <dgm:prSet presAssocID="{EEEDB36B-EC14-43A4-9E85-4A69361BC063}" presName="compositeNode" presStyleCnt="0"/>
      <dgm:spPr/>
    </dgm:pt>
    <dgm:pt modelId="{D8840EF3-305E-4BA4-90CC-109F3C3290AF}" type="pres">
      <dgm:prSet presAssocID="{EEEDB36B-EC14-43A4-9E85-4A69361BC063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382A28D8-DF14-4F1C-AA33-FD4A73D47957}" type="pres">
      <dgm:prSet presAssocID="{EEEDB36B-EC14-43A4-9E85-4A69361BC063}" presName="parSh" presStyleCnt="0"/>
      <dgm:spPr/>
    </dgm:pt>
    <dgm:pt modelId="{00DED9EF-3B9B-4A72-B4B6-FC6293B37EB4}" type="pres">
      <dgm:prSet presAssocID="{EEEDB36B-EC14-43A4-9E85-4A69361BC063}" presName="lineNode" presStyleLbl="alignAccFollowNode1" presStyleIdx="6" presStyleCnt="12"/>
      <dgm:spPr/>
    </dgm:pt>
    <dgm:pt modelId="{9A65E0B0-0BAE-40BC-8F91-7710B24A6E63}" type="pres">
      <dgm:prSet presAssocID="{EEEDB36B-EC14-43A4-9E85-4A69361BC063}" presName="lineArrowNode" presStyleLbl="alignAccFollowNode1" presStyleIdx="7" presStyleCnt="12"/>
      <dgm:spPr/>
    </dgm:pt>
    <dgm:pt modelId="{53DE405A-338D-4C07-A82F-B4D2C6E1B797}" type="pres">
      <dgm:prSet presAssocID="{59FE388F-5818-4CF8-9170-7804FEF9378E}" presName="sibTransNodeCircle" presStyleLbl="alignNode1" presStyleIdx="2" presStyleCnt="4">
        <dgm:presLayoutVars>
          <dgm:chMax val="0"/>
          <dgm:bulletEnabled/>
        </dgm:presLayoutVars>
      </dgm:prSet>
      <dgm:spPr/>
    </dgm:pt>
    <dgm:pt modelId="{A37CEEDA-CBA9-481E-8743-C997F8962045}" type="pres">
      <dgm:prSet presAssocID="{59FE388F-5818-4CF8-9170-7804FEF9378E}" presName="spacerBetweenCircleAndCallout" presStyleCnt="0">
        <dgm:presLayoutVars/>
      </dgm:prSet>
      <dgm:spPr/>
    </dgm:pt>
    <dgm:pt modelId="{0A0D42A5-D167-4664-9C74-A5ABB0CB8E97}" type="pres">
      <dgm:prSet presAssocID="{EEEDB36B-EC14-43A4-9E85-4A69361BC063}" presName="nodeText" presStyleLbl="alignAccFollowNode1" presStyleIdx="8" presStyleCnt="12">
        <dgm:presLayoutVars>
          <dgm:bulletEnabled val="1"/>
        </dgm:presLayoutVars>
      </dgm:prSet>
      <dgm:spPr/>
    </dgm:pt>
    <dgm:pt modelId="{9B12E3FB-5271-4DC1-9E3D-0ADCAE2CD5FE}" type="pres">
      <dgm:prSet presAssocID="{59FE388F-5818-4CF8-9170-7804FEF9378E}" presName="sibTransComposite" presStyleCnt="0"/>
      <dgm:spPr/>
    </dgm:pt>
    <dgm:pt modelId="{A0D2BE86-7A7E-4765-8BA0-5D95F191C684}" type="pres">
      <dgm:prSet presAssocID="{50D8E1C7-ADA7-4D8E-88B9-64E6D8C2F103}" presName="compositeNode" presStyleCnt="0"/>
      <dgm:spPr/>
    </dgm:pt>
    <dgm:pt modelId="{952E327C-682D-4303-8BD1-833FF3FFB79A}" type="pres">
      <dgm:prSet presAssocID="{50D8E1C7-ADA7-4D8E-88B9-64E6D8C2F103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33E968CE-410C-4239-ADE9-7DACFA265DEE}" type="pres">
      <dgm:prSet presAssocID="{50D8E1C7-ADA7-4D8E-88B9-64E6D8C2F103}" presName="parSh" presStyleCnt="0"/>
      <dgm:spPr/>
    </dgm:pt>
    <dgm:pt modelId="{66E69BCD-B012-49A6-B833-C0906A84695A}" type="pres">
      <dgm:prSet presAssocID="{50D8E1C7-ADA7-4D8E-88B9-64E6D8C2F103}" presName="lineNode" presStyleLbl="alignAccFollowNode1" presStyleIdx="9" presStyleCnt="12"/>
      <dgm:spPr/>
    </dgm:pt>
    <dgm:pt modelId="{EECC43D7-6B6D-4E15-A7D4-896B47EF8F87}" type="pres">
      <dgm:prSet presAssocID="{50D8E1C7-ADA7-4D8E-88B9-64E6D8C2F103}" presName="lineArrowNode" presStyleLbl="alignAccFollowNode1" presStyleIdx="10" presStyleCnt="12"/>
      <dgm:spPr/>
    </dgm:pt>
    <dgm:pt modelId="{7F453F59-B62D-4382-BCEE-19F7A9907348}" type="pres">
      <dgm:prSet presAssocID="{114D29BD-0D5F-4686-80A1-A7BF3315A873}" presName="sibTransNodeCircle" presStyleLbl="alignNode1" presStyleIdx="3" presStyleCnt="4">
        <dgm:presLayoutVars>
          <dgm:chMax val="0"/>
          <dgm:bulletEnabled/>
        </dgm:presLayoutVars>
      </dgm:prSet>
      <dgm:spPr/>
    </dgm:pt>
    <dgm:pt modelId="{AE0DE002-7E8D-457B-B7F8-3612AAA5DB35}" type="pres">
      <dgm:prSet presAssocID="{114D29BD-0D5F-4686-80A1-A7BF3315A873}" presName="spacerBetweenCircleAndCallout" presStyleCnt="0">
        <dgm:presLayoutVars/>
      </dgm:prSet>
      <dgm:spPr/>
    </dgm:pt>
    <dgm:pt modelId="{E71D3BD0-1927-4EB3-B17F-84E49344C398}" type="pres">
      <dgm:prSet presAssocID="{50D8E1C7-ADA7-4D8E-88B9-64E6D8C2F103}" presName="nodeText" presStyleLbl="alignAccFollowNode1" presStyleIdx="11" presStyleCnt="12">
        <dgm:presLayoutVars>
          <dgm:bulletEnabled val="1"/>
        </dgm:presLayoutVars>
      </dgm:prSet>
      <dgm:spPr/>
    </dgm:pt>
  </dgm:ptLst>
  <dgm:cxnLst>
    <dgm:cxn modelId="{0A50E608-1AAE-449C-9416-13AD9CED2583}" type="presOf" srcId="{B09052C5-D0B0-4DD3-8200-43FBB39B1F0E}" destId="{708E5F05-6086-433A-A102-74E9C9EF1881}" srcOrd="0" destOrd="0" presId="urn:microsoft.com/office/officeart/2016/7/layout/LinearArrowProcessNumbered"/>
    <dgm:cxn modelId="{22BA690D-32C5-4A81-9FF5-97C6F18B50DD}" type="presOf" srcId="{EEEDB36B-EC14-43A4-9E85-4A69361BC063}" destId="{0A0D42A5-D167-4664-9C74-A5ABB0CB8E97}" srcOrd="0" destOrd="0" presId="urn:microsoft.com/office/officeart/2016/7/layout/LinearArrowProcessNumbered"/>
    <dgm:cxn modelId="{C6C0D517-F8E5-4D83-9948-63A944A7CC4C}" type="presOf" srcId="{59FE388F-5818-4CF8-9170-7804FEF9378E}" destId="{53DE405A-338D-4C07-A82F-B4D2C6E1B797}" srcOrd="0" destOrd="0" presId="urn:microsoft.com/office/officeart/2016/7/layout/LinearArrowProcessNumbered"/>
    <dgm:cxn modelId="{6741DF22-A3C2-4FC9-9BB8-E460F586B3CD}" type="presOf" srcId="{8608F840-495F-4F7E-B2D4-C1E0311A23A9}" destId="{E891F524-60DD-4B1D-BEBF-281016CFE814}" srcOrd="0" destOrd="0" presId="urn:microsoft.com/office/officeart/2016/7/layout/LinearArrowProcessNumbered"/>
    <dgm:cxn modelId="{DA9D3848-979A-4742-A113-C4F874BB16B9}" srcId="{77E6AD80-DA3C-474C-AA18-9F727728C6DD}" destId="{B09052C5-D0B0-4DD3-8200-43FBB39B1F0E}" srcOrd="1" destOrd="0" parTransId="{21C17EAD-3B05-4DD2-9A93-981BF451E799}" sibTransId="{3BD6AC2F-3DBC-4EAB-A8CC-C3823309E011}"/>
    <dgm:cxn modelId="{607EA14E-9D36-470F-827E-CDFB7C9FC9FA}" type="presOf" srcId="{114D29BD-0D5F-4686-80A1-A7BF3315A873}" destId="{7F453F59-B62D-4382-BCEE-19F7A9907348}" srcOrd="0" destOrd="0" presId="urn:microsoft.com/office/officeart/2016/7/layout/LinearArrowProcessNumbered"/>
    <dgm:cxn modelId="{D9BE7083-AC34-4A1D-AF04-0B607CD0DB65}" type="presOf" srcId="{3BD6AC2F-3DBC-4EAB-A8CC-C3823309E011}" destId="{8A6BE5FC-C8DC-41E1-A13E-868D098CD31F}" srcOrd="0" destOrd="0" presId="urn:microsoft.com/office/officeart/2016/7/layout/LinearArrowProcessNumbered"/>
    <dgm:cxn modelId="{8461AC8E-6D13-48E7-B22F-5C1C0B362CB5}" srcId="{77E6AD80-DA3C-474C-AA18-9F727728C6DD}" destId="{50D8E1C7-ADA7-4D8E-88B9-64E6D8C2F103}" srcOrd="3" destOrd="0" parTransId="{E69988A8-BF54-4A54-9E9B-F8ABC9E8CD8E}" sibTransId="{114D29BD-0D5F-4686-80A1-A7BF3315A873}"/>
    <dgm:cxn modelId="{B9BD8393-302D-4642-8C6F-BC69AC4D3FEB}" type="presOf" srcId="{50D8E1C7-ADA7-4D8E-88B9-64E6D8C2F103}" destId="{E71D3BD0-1927-4EB3-B17F-84E49344C398}" srcOrd="0" destOrd="0" presId="urn:microsoft.com/office/officeart/2016/7/layout/LinearArrowProcessNumbered"/>
    <dgm:cxn modelId="{C77C159A-8CC7-480C-9001-89F152A7CBF1}" type="presOf" srcId="{F14B7038-0790-446D-BE0F-FFBB256AAD69}" destId="{92973999-7351-4646-A20F-EC7FD6A20CE4}" srcOrd="0" destOrd="0" presId="urn:microsoft.com/office/officeart/2016/7/layout/LinearArrowProcessNumbered"/>
    <dgm:cxn modelId="{82600FD2-AD40-4BDB-BF6D-9B50732A7683}" srcId="{77E6AD80-DA3C-474C-AA18-9F727728C6DD}" destId="{8608F840-495F-4F7E-B2D4-C1E0311A23A9}" srcOrd="0" destOrd="0" parTransId="{90235F42-100A-498C-B8AF-3918E2642E88}" sibTransId="{F14B7038-0790-446D-BE0F-FFBB256AAD69}"/>
    <dgm:cxn modelId="{447812D2-4339-464C-87E8-F69080A30539}" type="presOf" srcId="{77E6AD80-DA3C-474C-AA18-9F727728C6DD}" destId="{3D89E5AB-B59E-48B7-8B70-7197508DB903}" srcOrd="0" destOrd="0" presId="urn:microsoft.com/office/officeart/2016/7/layout/LinearArrowProcessNumbered"/>
    <dgm:cxn modelId="{562742F5-8E61-4FB2-88FE-7587607B2AC0}" srcId="{77E6AD80-DA3C-474C-AA18-9F727728C6DD}" destId="{EEEDB36B-EC14-43A4-9E85-4A69361BC063}" srcOrd="2" destOrd="0" parTransId="{C026F74C-DB16-40EF-B0EC-7A36E6B6210B}" sibTransId="{59FE388F-5818-4CF8-9170-7804FEF9378E}"/>
    <dgm:cxn modelId="{4A73B31F-FBFE-4165-8CC7-BEE5408BEC15}" type="presParOf" srcId="{3D89E5AB-B59E-48B7-8B70-7197508DB903}" destId="{4F131F94-8731-4B67-8703-A04AC73AAA01}" srcOrd="0" destOrd="0" presId="urn:microsoft.com/office/officeart/2016/7/layout/LinearArrowProcessNumbered"/>
    <dgm:cxn modelId="{F9E614AA-4527-4B23-8783-F964BC96C270}" type="presParOf" srcId="{4F131F94-8731-4B67-8703-A04AC73AAA01}" destId="{61BBE751-70BB-4DA5-98D9-D25D449F3A3F}" srcOrd="0" destOrd="0" presId="urn:microsoft.com/office/officeart/2016/7/layout/LinearArrowProcessNumbered"/>
    <dgm:cxn modelId="{EF840451-BBE1-4D1B-8DCF-1F1549CD373E}" type="presParOf" srcId="{4F131F94-8731-4B67-8703-A04AC73AAA01}" destId="{27083622-19DD-4D75-ABA7-5410C8535149}" srcOrd="1" destOrd="0" presId="urn:microsoft.com/office/officeart/2016/7/layout/LinearArrowProcessNumbered"/>
    <dgm:cxn modelId="{9BF9B45D-7965-49B8-A5E7-A9798109FE14}" type="presParOf" srcId="{27083622-19DD-4D75-ABA7-5410C8535149}" destId="{B38B4F95-1B47-43F1-80DF-1424AA4CED6F}" srcOrd="0" destOrd="0" presId="urn:microsoft.com/office/officeart/2016/7/layout/LinearArrowProcessNumbered"/>
    <dgm:cxn modelId="{C87B341F-BAC1-4A9F-B25D-A5467C3C4363}" type="presParOf" srcId="{27083622-19DD-4D75-ABA7-5410C8535149}" destId="{002A573F-B5BA-463A-B8AA-3282983D920B}" srcOrd="1" destOrd="0" presId="urn:microsoft.com/office/officeart/2016/7/layout/LinearArrowProcessNumbered"/>
    <dgm:cxn modelId="{47E5BA49-17AE-41ED-8B5E-9C07AE220FB2}" type="presParOf" srcId="{27083622-19DD-4D75-ABA7-5410C8535149}" destId="{92973999-7351-4646-A20F-EC7FD6A20CE4}" srcOrd="2" destOrd="0" presId="urn:microsoft.com/office/officeart/2016/7/layout/LinearArrowProcessNumbered"/>
    <dgm:cxn modelId="{1630C1F0-DB32-4E86-AA1E-3998B4206466}" type="presParOf" srcId="{27083622-19DD-4D75-ABA7-5410C8535149}" destId="{6A4C67C7-67B0-45AF-8BBE-7F23468C8E3C}" srcOrd="3" destOrd="0" presId="urn:microsoft.com/office/officeart/2016/7/layout/LinearArrowProcessNumbered"/>
    <dgm:cxn modelId="{A70B8007-DF9D-4863-90C4-4442F23A2B04}" type="presParOf" srcId="{4F131F94-8731-4B67-8703-A04AC73AAA01}" destId="{E891F524-60DD-4B1D-BEBF-281016CFE814}" srcOrd="2" destOrd="0" presId="urn:microsoft.com/office/officeart/2016/7/layout/LinearArrowProcessNumbered"/>
    <dgm:cxn modelId="{1138A0AC-4856-403F-AF63-F74E98B1EF5B}" type="presParOf" srcId="{3D89E5AB-B59E-48B7-8B70-7197508DB903}" destId="{5AFAEFD1-33A5-4F90-B413-BA39A40651F7}" srcOrd="1" destOrd="0" presId="urn:microsoft.com/office/officeart/2016/7/layout/LinearArrowProcessNumbered"/>
    <dgm:cxn modelId="{A4BB8D88-9DAD-4981-9A24-CDC9ECE10B32}" type="presParOf" srcId="{3D89E5AB-B59E-48B7-8B70-7197508DB903}" destId="{3D623546-53D9-4C1C-9FC6-041451355887}" srcOrd="2" destOrd="0" presId="urn:microsoft.com/office/officeart/2016/7/layout/LinearArrowProcessNumbered"/>
    <dgm:cxn modelId="{A4C1C5C4-EC78-4BDC-9D48-7DC26FC6CE4F}" type="presParOf" srcId="{3D623546-53D9-4C1C-9FC6-041451355887}" destId="{088970E1-2DE9-4FAF-AEC9-CA0448DF8E1B}" srcOrd="0" destOrd="0" presId="urn:microsoft.com/office/officeart/2016/7/layout/LinearArrowProcessNumbered"/>
    <dgm:cxn modelId="{12191BD0-3242-47C5-9230-45E4A7EFE465}" type="presParOf" srcId="{3D623546-53D9-4C1C-9FC6-041451355887}" destId="{E3635797-E943-433B-980F-5F3430246A5D}" srcOrd="1" destOrd="0" presId="urn:microsoft.com/office/officeart/2016/7/layout/LinearArrowProcessNumbered"/>
    <dgm:cxn modelId="{7B4C6616-EE41-4C59-AFE3-DB5C7D5BEC8C}" type="presParOf" srcId="{E3635797-E943-433B-980F-5F3430246A5D}" destId="{89F4F9AF-7B84-45FC-8924-DCE07E873398}" srcOrd="0" destOrd="0" presId="urn:microsoft.com/office/officeart/2016/7/layout/LinearArrowProcessNumbered"/>
    <dgm:cxn modelId="{F573D31B-4981-4386-9659-0F8E478F7293}" type="presParOf" srcId="{E3635797-E943-433B-980F-5F3430246A5D}" destId="{CABFD658-9528-47E4-AAE4-C44392DD5584}" srcOrd="1" destOrd="0" presId="urn:microsoft.com/office/officeart/2016/7/layout/LinearArrowProcessNumbered"/>
    <dgm:cxn modelId="{7CF00DFC-81CD-4137-90F5-0D8A747FEA3A}" type="presParOf" srcId="{E3635797-E943-433B-980F-5F3430246A5D}" destId="{8A6BE5FC-C8DC-41E1-A13E-868D098CD31F}" srcOrd="2" destOrd="0" presId="urn:microsoft.com/office/officeart/2016/7/layout/LinearArrowProcessNumbered"/>
    <dgm:cxn modelId="{C0D0F169-C200-4484-895E-0525DF6CA1B4}" type="presParOf" srcId="{E3635797-E943-433B-980F-5F3430246A5D}" destId="{94F52938-1F4D-459E-8105-2D60ED2F8224}" srcOrd="3" destOrd="0" presId="urn:microsoft.com/office/officeart/2016/7/layout/LinearArrowProcessNumbered"/>
    <dgm:cxn modelId="{BB957789-140E-41D7-8DF3-374DB1C47BF1}" type="presParOf" srcId="{3D623546-53D9-4C1C-9FC6-041451355887}" destId="{708E5F05-6086-433A-A102-74E9C9EF1881}" srcOrd="2" destOrd="0" presId="urn:microsoft.com/office/officeart/2016/7/layout/LinearArrowProcessNumbered"/>
    <dgm:cxn modelId="{B79EB9B6-1EF0-419E-B094-B84869D7643B}" type="presParOf" srcId="{3D89E5AB-B59E-48B7-8B70-7197508DB903}" destId="{65A5E49D-9FEC-4090-BA80-A4D766A2C760}" srcOrd="3" destOrd="0" presId="urn:microsoft.com/office/officeart/2016/7/layout/LinearArrowProcessNumbered"/>
    <dgm:cxn modelId="{0BFFEDEE-22E3-4472-96F7-1ECB868399BC}" type="presParOf" srcId="{3D89E5AB-B59E-48B7-8B70-7197508DB903}" destId="{A10AECD7-53A4-452E-A1C9-8102D5A25C99}" srcOrd="4" destOrd="0" presId="urn:microsoft.com/office/officeart/2016/7/layout/LinearArrowProcessNumbered"/>
    <dgm:cxn modelId="{CEAD977F-3AFC-4572-8CFD-5C12947C4DEA}" type="presParOf" srcId="{A10AECD7-53A4-452E-A1C9-8102D5A25C99}" destId="{D8840EF3-305E-4BA4-90CC-109F3C3290AF}" srcOrd="0" destOrd="0" presId="urn:microsoft.com/office/officeart/2016/7/layout/LinearArrowProcessNumbered"/>
    <dgm:cxn modelId="{0FC59E7C-C9EA-4A55-A1D2-757BACEF9A35}" type="presParOf" srcId="{A10AECD7-53A4-452E-A1C9-8102D5A25C99}" destId="{382A28D8-DF14-4F1C-AA33-FD4A73D47957}" srcOrd="1" destOrd="0" presId="urn:microsoft.com/office/officeart/2016/7/layout/LinearArrowProcessNumbered"/>
    <dgm:cxn modelId="{182BB51A-482D-45FB-9BEE-B939C18F4C1C}" type="presParOf" srcId="{382A28D8-DF14-4F1C-AA33-FD4A73D47957}" destId="{00DED9EF-3B9B-4A72-B4B6-FC6293B37EB4}" srcOrd="0" destOrd="0" presId="urn:microsoft.com/office/officeart/2016/7/layout/LinearArrowProcessNumbered"/>
    <dgm:cxn modelId="{CCA13C57-0118-481A-A4EA-2AB23CDF6C0E}" type="presParOf" srcId="{382A28D8-DF14-4F1C-AA33-FD4A73D47957}" destId="{9A65E0B0-0BAE-40BC-8F91-7710B24A6E63}" srcOrd="1" destOrd="0" presId="urn:microsoft.com/office/officeart/2016/7/layout/LinearArrowProcessNumbered"/>
    <dgm:cxn modelId="{9A54F927-B42E-4190-8AC6-37BE4B44D359}" type="presParOf" srcId="{382A28D8-DF14-4F1C-AA33-FD4A73D47957}" destId="{53DE405A-338D-4C07-A82F-B4D2C6E1B797}" srcOrd="2" destOrd="0" presId="urn:microsoft.com/office/officeart/2016/7/layout/LinearArrowProcessNumbered"/>
    <dgm:cxn modelId="{10FF1D93-735D-4D3D-9DBC-B3EF10A4A64B}" type="presParOf" srcId="{382A28D8-DF14-4F1C-AA33-FD4A73D47957}" destId="{A37CEEDA-CBA9-481E-8743-C997F8962045}" srcOrd="3" destOrd="0" presId="urn:microsoft.com/office/officeart/2016/7/layout/LinearArrowProcessNumbered"/>
    <dgm:cxn modelId="{A937D1A0-71C4-4A1E-9857-1CEDC8D085C6}" type="presParOf" srcId="{A10AECD7-53A4-452E-A1C9-8102D5A25C99}" destId="{0A0D42A5-D167-4664-9C74-A5ABB0CB8E97}" srcOrd="2" destOrd="0" presId="urn:microsoft.com/office/officeart/2016/7/layout/LinearArrowProcessNumbered"/>
    <dgm:cxn modelId="{96B9676B-9531-41AA-AFF7-10E8016D1FC8}" type="presParOf" srcId="{3D89E5AB-B59E-48B7-8B70-7197508DB903}" destId="{9B12E3FB-5271-4DC1-9E3D-0ADCAE2CD5FE}" srcOrd="5" destOrd="0" presId="urn:microsoft.com/office/officeart/2016/7/layout/LinearArrowProcessNumbered"/>
    <dgm:cxn modelId="{66E28EA9-409A-41E5-9F50-9474DF3E4DB2}" type="presParOf" srcId="{3D89E5AB-B59E-48B7-8B70-7197508DB903}" destId="{A0D2BE86-7A7E-4765-8BA0-5D95F191C684}" srcOrd="6" destOrd="0" presId="urn:microsoft.com/office/officeart/2016/7/layout/LinearArrowProcessNumbered"/>
    <dgm:cxn modelId="{30964ACB-EAC1-46DB-AA82-744603CC006F}" type="presParOf" srcId="{A0D2BE86-7A7E-4765-8BA0-5D95F191C684}" destId="{952E327C-682D-4303-8BD1-833FF3FFB79A}" srcOrd="0" destOrd="0" presId="urn:microsoft.com/office/officeart/2016/7/layout/LinearArrowProcessNumbered"/>
    <dgm:cxn modelId="{43D8A873-9FF4-48B9-8339-44E307481C54}" type="presParOf" srcId="{A0D2BE86-7A7E-4765-8BA0-5D95F191C684}" destId="{33E968CE-410C-4239-ADE9-7DACFA265DEE}" srcOrd="1" destOrd="0" presId="urn:microsoft.com/office/officeart/2016/7/layout/LinearArrowProcessNumbered"/>
    <dgm:cxn modelId="{FB2D41ED-B6BB-4150-98F3-AF455FEA26D0}" type="presParOf" srcId="{33E968CE-410C-4239-ADE9-7DACFA265DEE}" destId="{66E69BCD-B012-49A6-B833-C0906A84695A}" srcOrd="0" destOrd="0" presId="urn:microsoft.com/office/officeart/2016/7/layout/LinearArrowProcessNumbered"/>
    <dgm:cxn modelId="{DEDD81C1-268C-456D-BEE0-3941D8607550}" type="presParOf" srcId="{33E968CE-410C-4239-ADE9-7DACFA265DEE}" destId="{EECC43D7-6B6D-4E15-A7D4-896B47EF8F87}" srcOrd="1" destOrd="0" presId="urn:microsoft.com/office/officeart/2016/7/layout/LinearArrowProcessNumbered"/>
    <dgm:cxn modelId="{4BBE6206-3F46-420A-8EAA-175332332F79}" type="presParOf" srcId="{33E968CE-410C-4239-ADE9-7DACFA265DEE}" destId="{7F453F59-B62D-4382-BCEE-19F7A9907348}" srcOrd="2" destOrd="0" presId="urn:microsoft.com/office/officeart/2016/7/layout/LinearArrowProcessNumbered"/>
    <dgm:cxn modelId="{A10E9826-B149-4486-A0FE-E5B843479E9A}" type="presParOf" srcId="{33E968CE-410C-4239-ADE9-7DACFA265DEE}" destId="{AE0DE002-7E8D-457B-B7F8-3612AAA5DB35}" srcOrd="3" destOrd="0" presId="urn:microsoft.com/office/officeart/2016/7/layout/LinearArrowProcessNumbered"/>
    <dgm:cxn modelId="{70615C21-DA7C-4BA2-8BF5-CDBBBD40F587}" type="presParOf" srcId="{A0D2BE86-7A7E-4765-8BA0-5D95F191C684}" destId="{E71D3BD0-1927-4EB3-B17F-84E49344C398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21E111E-F3F3-4BEE-A40A-3AFC5F5F5CF5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2514F3-8FB5-47C7-9F88-109AAF76998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1. Literature Review: Analyze existing traffic management techniques.</a:t>
          </a:r>
        </a:p>
      </dgm:t>
    </dgm:pt>
    <dgm:pt modelId="{2B9AD7BA-33D1-4BE2-A6FC-7DFDE57B913D}" type="parTrans" cxnId="{D72725C2-44E4-41A6-9E1B-E5D732A7E869}">
      <dgm:prSet/>
      <dgm:spPr/>
      <dgm:t>
        <a:bodyPr/>
        <a:lstStyle/>
        <a:p>
          <a:endParaRPr lang="en-US"/>
        </a:p>
      </dgm:t>
    </dgm:pt>
    <dgm:pt modelId="{FD6B384D-ABFA-4E6B-B2D6-DEA8C6FD237A}" type="sibTrans" cxnId="{D72725C2-44E4-41A6-9E1B-E5D732A7E869}">
      <dgm:prSet/>
      <dgm:spPr/>
      <dgm:t>
        <a:bodyPr/>
        <a:lstStyle/>
        <a:p>
          <a:endParaRPr lang="en-US"/>
        </a:p>
      </dgm:t>
    </dgm:pt>
    <dgm:pt modelId="{9BC47D16-B466-4F16-8FBE-1C6776E6BF6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2. System Design: Develop the architecture and AI models.</a:t>
          </a:r>
        </a:p>
      </dgm:t>
    </dgm:pt>
    <dgm:pt modelId="{8E7FF411-7AC9-474D-8162-6A6B02F62DC1}" type="parTrans" cxnId="{5F46D793-3519-44A4-81C5-3A58171F940F}">
      <dgm:prSet/>
      <dgm:spPr/>
      <dgm:t>
        <a:bodyPr/>
        <a:lstStyle/>
        <a:p>
          <a:endParaRPr lang="en-US"/>
        </a:p>
      </dgm:t>
    </dgm:pt>
    <dgm:pt modelId="{2EF3E14A-77F1-4A77-A223-BC64C3B1D801}" type="sibTrans" cxnId="{5F46D793-3519-44A4-81C5-3A58171F940F}">
      <dgm:prSet/>
      <dgm:spPr/>
      <dgm:t>
        <a:bodyPr/>
        <a:lstStyle/>
        <a:p>
          <a:endParaRPr lang="en-US"/>
        </a:p>
      </dgm:t>
    </dgm:pt>
    <dgm:pt modelId="{A5136E62-02D2-4CD2-9591-1E505CE85C3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3. Implementation: Deploy the system and integrate sensors.</a:t>
          </a:r>
        </a:p>
      </dgm:t>
    </dgm:pt>
    <dgm:pt modelId="{2515EB3F-EED2-42DB-AC54-C5ADC87AE35C}" type="parTrans" cxnId="{6E0D0D77-98C1-4B68-89D7-ED836F88516E}">
      <dgm:prSet/>
      <dgm:spPr/>
      <dgm:t>
        <a:bodyPr/>
        <a:lstStyle/>
        <a:p>
          <a:endParaRPr lang="en-US"/>
        </a:p>
      </dgm:t>
    </dgm:pt>
    <dgm:pt modelId="{D343B61A-C76E-43CA-B6D9-00770A8C3316}" type="sibTrans" cxnId="{6E0D0D77-98C1-4B68-89D7-ED836F88516E}">
      <dgm:prSet/>
      <dgm:spPr/>
      <dgm:t>
        <a:bodyPr/>
        <a:lstStyle/>
        <a:p>
          <a:endParaRPr lang="en-US"/>
        </a:p>
      </dgm:t>
    </dgm:pt>
    <dgm:pt modelId="{FB68BB60-448E-4352-8585-8AA1220DD43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4. Evaluation: Assess performance using key metrics.</a:t>
          </a:r>
        </a:p>
      </dgm:t>
    </dgm:pt>
    <dgm:pt modelId="{7F0AE59F-72A6-4784-9499-1A2B6FE7F741}" type="parTrans" cxnId="{16D8FEDF-1893-406A-BE7F-FAFC9C838235}">
      <dgm:prSet/>
      <dgm:spPr/>
      <dgm:t>
        <a:bodyPr/>
        <a:lstStyle/>
        <a:p>
          <a:endParaRPr lang="en-US"/>
        </a:p>
      </dgm:t>
    </dgm:pt>
    <dgm:pt modelId="{E825DED9-1603-4626-A3AE-1A5D2372834A}" type="sibTrans" cxnId="{16D8FEDF-1893-406A-BE7F-FAFC9C838235}">
      <dgm:prSet/>
      <dgm:spPr/>
      <dgm:t>
        <a:bodyPr/>
        <a:lstStyle/>
        <a:p>
          <a:endParaRPr lang="en-US"/>
        </a:p>
      </dgm:t>
    </dgm:pt>
    <dgm:pt modelId="{E1C200F9-46C0-4066-A9E7-ADBB158315B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5. Optimization and Deployment: Refine and propose large-scale adoption.</a:t>
          </a:r>
        </a:p>
      </dgm:t>
    </dgm:pt>
    <dgm:pt modelId="{34D889D9-1154-412E-B1F2-BEC542A41B99}" type="parTrans" cxnId="{EDC43FE9-4BD5-46F2-ABB8-D801AF896735}">
      <dgm:prSet/>
      <dgm:spPr/>
      <dgm:t>
        <a:bodyPr/>
        <a:lstStyle/>
        <a:p>
          <a:endParaRPr lang="en-US"/>
        </a:p>
      </dgm:t>
    </dgm:pt>
    <dgm:pt modelId="{9548BC6E-AB15-4F7A-ADBF-844BF9369570}" type="sibTrans" cxnId="{EDC43FE9-4BD5-46F2-ABB8-D801AF896735}">
      <dgm:prSet/>
      <dgm:spPr/>
      <dgm:t>
        <a:bodyPr/>
        <a:lstStyle/>
        <a:p>
          <a:endParaRPr lang="en-US"/>
        </a:p>
      </dgm:t>
    </dgm:pt>
    <dgm:pt modelId="{AA0383D2-0C48-4E3E-A307-9E63492C166B}" type="pres">
      <dgm:prSet presAssocID="{521E111E-F3F3-4BEE-A40A-3AFC5F5F5CF5}" presName="root" presStyleCnt="0">
        <dgm:presLayoutVars>
          <dgm:dir/>
          <dgm:resizeHandles val="exact"/>
        </dgm:presLayoutVars>
      </dgm:prSet>
      <dgm:spPr/>
    </dgm:pt>
    <dgm:pt modelId="{640D0C6B-1CAF-40CE-A46B-E9D4BACA7D96}" type="pres">
      <dgm:prSet presAssocID="{812514F3-8FB5-47C7-9F88-109AAF76998C}" presName="compNode" presStyleCnt="0"/>
      <dgm:spPr/>
    </dgm:pt>
    <dgm:pt modelId="{180B872F-C56A-494A-B1E6-CF799C48B286}" type="pres">
      <dgm:prSet presAssocID="{812514F3-8FB5-47C7-9F88-109AAF76998C}" presName="iconBgRect" presStyleLbl="bgShp" presStyleIdx="0" presStyleCnt="5"/>
      <dgm:spPr/>
    </dgm:pt>
    <dgm:pt modelId="{EB1F7780-2E6A-4B11-8367-C4977CF0B783}" type="pres">
      <dgm:prSet presAssocID="{812514F3-8FB5-47C7-9F88-109AAF76998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799B71E-1054-4C00-B48E-F751A3ED0FF3}" type="pres">
      <dgm:prSet presAssocID="{812514F3-8FB5-47C7-9F88-109AAF76998C}" presName="spaceRect" presStyleCnt="0"/>
      <dgm:spPr/>
    </dgm:pt>
    <dgm:pt modelId="{4E0ACF24-172F-4909-9385-E69ED9BEC2CD}" type="pres">
      <dgm:prSet presAssocID="{812514F3-8FB5-47C7-9F88-109AAF76998C}" presName="textRect" presStyleLbl="revTx" presStyleIdx="0" presStyleCnt="5">
        <dgm:presLayoutVars>
          <dgm:chMax val="1"/>
          <dgm:chPref val="1"/>
        </dgm:presLayoutVars>
      </dgm:prSet>
      <dgm:spPr/>
    </dgm:pt>
    <dgm:pt modelId="{A019BEA7-739E-44BA-98DA-0D622EF395C1}" type="pres">
      <dgm:prSet presAssocID="{FD6B384D-ABFA-4E6B-B2D6-DEA8C6FD237A}" presName="sibTrans" presStyleCnt="0"/>
      <dgm:spPr/>
    </dgm:pt>
    <dgm:pt modelId="{FEE594BB-29DC-4249-8544-4738F8A3192B}" type="pres">
      <dgm:prSet presAssocID="{9BC47D16-B466-4F16-8FBE-1C6776E6BF69}" presName="compNode" presStyleCnt="0"/>
      <dgm:spPr/>
    </dgm:pt>
    <dgm:pt modelId="{2032D0B1-C8BA-4681-B941-4A8E6EA4918D}" type="pres">
      <dgm:prSet presAssocID="{9BC47D16-B466-4F16-8FBE-1C6776E6BF69}" presName="iconBgRect" presStyleLbl="bgShp" presStyleIdx="1" presStyleCnt="5"/>
      <dgm:spPr/>
    </dgm:pt>
    <dgm:pt modelId="{B266EC9A-0557-4EE2-8E4F-4F1F4431E408}" type="pres">
      <dgm:prSet presAssocID="{9BC47D16-B466-4F16-8FBE-1C6776E6BF6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259D571C-8D27-494D-A03B-701AAD2D1707}" type="pres">
      <dgm:prSet presAssocID="{9BC47D16-B466-4F16-8FBE-1C6776E6BF69}" presName="spaceRect" presStyleCnt="0"/>
      <dgm:spPr/>
    </dgm:pt>
    <dgm:pt modelId="{E5C33085-A415-4ABB-9487-075E4EC8B231}" type="pres">
      <dgm:prSet presAssocID="{9BC47D16-B466-4F16-8FBE-1C6776E6BF69}" presName="textRect" presStyleLbl="revTx" presStyleIdx="1" presStyleCnt="5">
        <dgm:presLayoutVars>
          <dgm:chMax val="1"/>
          <dgm:chPref val="1"/>
        </dgm:presLayoutVars>
      </dgm:prSet>
      <dgm:spPr/>
    </dgm:pt>
    <dgm:pt modelId="{AB24DDD6-99A9-4149-B3B8-E7F78BCB9003}" type="pres">
      <dgm:prSet presAssocID="{2EF3E14A-77F1-4A77-A223-BC64C3B1D801}" presName="sibTrans" presStyleCnt="0"/>
      <dgm:spPr/>
    </dgm:pt>
    <dgm:pt modelId="{D68C1E38-78F9-4769-BBB9-20C347C556F0}" type="pres">
      <dgm:prSet presAssocID="{A5136E62-02D2-4CD2-9591-1E505CE85C3E}" presName="compNode" presStyleCnt="0"/>
      <dgm:spPr/>
    </dgm:pt>
    <dgm:pt modelId="{2F1BC611-2001-4B6F-9185-2EC7422FD39F}" type="pres">
      <dgm:prSet presAssocID="{A5136E62-02D2-4CD2-9591-1E505CE85C3E}" presName="iconBgRect" presStyleLbl="bgShp" presStyleIdx="2" presStyleCnt="5"/>
      <dgm:spPr/>
    </dgm:pt>
    <dgm:pt modelId="{2E9129D8-6070-4202-B6E6-DD33AEFFED9A}" type="pres">
      <dgm:prSet presAssocID="{A5136E62-02D2-4CD2-9591-1E505CE85C3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884827C-A80F-4CDC-BFD2-3F84F717D805}" type="pres">
      <dgm:prSet presAssocID="{A5136E62-02D2-4CD2-9591-1E505CE85C3E}" presName="spaceRect" presStyleCnt="0"/>
      <dgm:spPr/>
    </dgm:pt>
    <dgm:pt modelId="{5E025B63-9391-4616-9DBD-FA9D18A460B7}" type="pres">
      <dgm:prSet presAssocID="{A5136E62-02D2-4CD2-9591-1E505CE85C3E}" presName="textRect" presStyleLbl="revTx" presStyleIdx="2" presStyleCnt="5">
        <dgm:presLayoutVars>
          <dgm:chMax val="1"/>
          <dgm:chPref val="1"/>
        </dgm:presLayoutVars>
      </dgm:prSet>
      <dgm:spPr/>
    </dgm:pt>
    <dgm:pt modelId="{18C33EA7-4FC1-4ED2-9169-D5DE6F64BD42}" type="pres">
      <dgm:prSet presAssocID="{D343B61A-C76E-43CA-B6D9-00770A8C3316}" presName="sibTrans" presStyleCnt="0"/>
      <dgm:spPr/>
    </dgm:pt>
    <dgm:pt modelId="{C4580B32-4D2F-4D91-9D59-8D16BA15DFD3}" type="pres">
      <dgm:prSet presAssocID="{FB68BB60-448E-4352-8585-8AA1220DD431}" presName="compNode" presStyleCnt="0"/>
      <dgm:spPr/>
    </dgm:pt>
    <dgm:pt modelId="{EA2A6611-0B72-46F6-BCD8-C86DF08CCF2E}" type="pres">
      <dgm:prSet presAssocID="{FB68BB60-448E-4352-8585-8AA1220DD431}" presName="iconBgRect" presStyleLbl="bgShp" presStyleIdx="3" presStyleCnt="5"/>
      <dgm:spPr/>
    </dgm:pt>
    <dgm:pt modelId="{EB7518ED-0A77-463C-B062-0BB3E82B1CE5}" type="pres">
      <dgm:prSet presAssocID="{FB68BB60-448E-4352-8585-8AA1220DD43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F1389F8C-4DBD-4E9E-BBBA-BF9FCCBFF788}" type="pres">
      <dgm:prSet presAssocID="{FB68BB60-448E-4352-8585-8AA1220DD431}" presName="spaceRect" presStyleCnt="0"/>
      <dgm:spPr/>
    </dgm:pt>
    <dgm:pt modelId="{11704A48-E196-4049-A8EB-CF0103FC8844}" type="pres">
      <dgm:prSet presAssocID="{FB68BB60-448E-4352-8585-8AA1220DD431}" presName="textRect" presStyleLbl="revTx" presStyleIdx="3" presStyleCnt="5">
        <dgm:presLayoutVars>
          <dgm:chMax val="1"/>
          <dgm:chPref val="1"/>
        </dgm:presLayoutVars>
      </dgm:prSet>
      <dgm:spPr/>
    </dgm:pt>
    <dgm:pt modelId="{AAA235D2-1F95-43A1-9259-2A911C64E035}" type="pres">
      <dgm:prSet presAssocID="{E825DED9-1603-4626-A3AE-1A5D2372834A}" presName="sibTrans" presStyleCnt="0"/>
      <dgm:spPr/>
    </dgm:pt>
    <dgm:pt modelId="{2C4917E1-2385-4554-A06D-8A7A2D2A9001}" type="pres">
      <dgm:prSet presAssocID="{E1C200F9-46C0-4066-A9E7-ADBB158315B9}" presName="compNode" presStyleCnt="0"/>
      <dgm:spPr/>
    </dgm:pt>
    <dgm:pt modelId="{73378C59-4FAB-43DF-A4CA-96E5F03933EB}" type="pres">
      <dgm:prSet presAssocID="{E1C200F9-46C0-4066-A9E7-ADBB158315B9}" presName="iconBgRect" presStyleLbl="bgShp" presStyleIdx="4" presStyleCnt="5"/>
      <dgm:spPr/>
    </dgm:pt>
    <dgm:pt modelId="{82F09C01-EA48-49BB-A4F3-178DDF1A73A2}" type="pres">
      <dgm:prSet presAssocID="{E1C200F9-46C0-4066-A9E7-ADBB158315B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D2D9DADD-EEC8-4DA0-9C6A-04CC5DDF0BE3}" type="pres">
      <dgm:prSet presAssocID="{E1C200F9-46C0-4066-A9E7-ADBB158315B9}" presName="spaceRect" presStyleCnt="0"/>
      <dgm:spPr/>
    </dgm:pt>
    <dgm:pt modelId="{1BDD4FD5-D9B4-4024-9031-DEDE2B14538E}" type="pres">
      <dgm:prSet presAssocID="{E1C200F9-46C0-4066-A9E7-ADBB158315B9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04D2D60E-66F2-4C47-803B-FF8545C2C29B}" type="presOf" srcId="{521E111E-F3F3-4BEE-A40A-3AFC5F5F5CF5}" destId="{AA0383D2-0C48-4E3E-A307-9E63492C166B}" srcOrd="0" destOrd="0" presId="urn:microsoft.com/office/officeart/2018/5/layout/IconCircleLabelList"/>
    <dgm:cxn modelId="{1987B92F-2318-4EDD-9172-8E71C549B567}" type="presOf" srcId="{812514F3-8FB5-47C7-9F88-109AAF76998C}" destId="{4E0ACF24-172F-4909-9385-E69ED9BEC2CD}" srcOrd="0" destOrd="0" presId="urn:microsoft.com/office/officeart/2018/5/layout/IconCircleLabelList"/>
    <dgm:cxn modelId="{AF2FAC49-F7BB-4748-81D9-FCE5CB92EEA3}" type="presOf" srcId="{A5136E62-02D2-4CD2-9591-1E505CE85C3E}" destId="{5E025B63-9391-4616-9DBD-FA9D18A460B7}" srcOrd="0" destOrd="0" presId="urn:microsoft.com/office/officeart/2018/5/layout/IconCircleLabelList"/>
    <dgm:cxn modelId="{F02C634E-2BFB-4FB9-A0A2-B56132CE4140}" type="presOf" srcId="{E1C200F9-46C0-4066-A9E7-ADBB158315B9}" destId="{1BDD4FD5-D9B4-4024-9031-DEDE2B14538E}" srcOrd="0" destOrd="0" presId="urn:microsoft.com/office/officeart/2018/5/layout/IconCircleLabelList"/>
    <dgm:cxn modelId="{627B0B71-A487-403A-8880-9A1245D33BA5}" type="presOf" srcId="{FB68BB60-448E-4352-8585-8AA1220DD431}" destId="{11704A48-E196-4049-A8EB-CF0103FC8844}" srcOrd="0" destOrd="0" presId="urn:microsoft.com/office/officeart/2018/5/layout/IconCircleLabelList"/>
    <dgm:cxn modelId="{6E0D0D77-98C1-4B68-89D7-ED836F88516E}" srcId="{521E111E-F3F3-4BEE-A40A-3AFC5F5F5CF5}" destId="{A5136E62-02D2-4CD2-9591-1E505CE85C3E}" srcOrd="2" destOrd="0" parTransId="{2515EB3F-EED2-42DB-AC54-C5ADC87AE35C}" sibTransId="{D343B61A-C76E-43CA-B6D9-00770A8C3316}"/>
    <dgm:cxn modelId="{5F46D793-3519-44A4-81C5-3A58171F940F}" srcId="{521E111E-F3F3-4BEE-A40A-3AFC5F5F5CF5}" destId="{9BC47D16-B466-4F16-8FBE-1C6776E6BF69}" srcOrd="1" destOrd="0" parTransId="{8E7FF411-7AC9-474D-8162-6A6B02F62DC1}" sibTransId="{2EF3E14A-77F1-4A77-A223-BC64C3B1D801}"/>
    <dgm:cxn modelId="{D72725C2-44E4-41A6-9E1B-E5D732A7E869}" srcId="{521E111E-F3F3-4BEE-A40A-3AFC5F5F5CF5}" destId="{812514F3-8FB5-47C7-9F88-109AAF76998C}" srcOrd="0" destOrd="0" parTransId="{2B9AD7BA-33D1-4BE2-A6FC-7DFDE57B913D}" sibTransId="{FD6B384D-ABFA-4E6B-B2D6-DEA8C6FD237A}"/>
    <dgm:cxn modelId="{C3E4FED5-A4AC-4EC2-AC76-93ACD888D5A4}" type="presOf" srcId="{9BC47D16-B466-4F16-8FBE-1C6776E6BF69}" destId="{E5C33085-A415-4ABB-9487-075E4EC8B231}" srcOrd="0" destOrd="0" presId="urn:microsoft.com/office/officeart/2018/5/layout/IconCircleLabelList"/>
    <dgm:cxn modelId="{16D8FEDF-1893-406A-BE7F-FAFC9C838235}" srcId="{521E111E-F3F3-4BEE-A40A-3AFC5F5F5CF5}" destId="{FB68BB60-448E-4352-8585-8AA1220DD431}" srcOrd="3" destOrd="0" parTransId="{7F0AE59F-72A6-4784-9499-1A2B6FE7F741}" sibTransId="{E825DED9-1603-4626-A3AE-1A5D2372834A}"/>
    <dgm:cxn modelId="{EDC43FE9-4BD5-46F2-ABB8-D801AF896735}" srcId="{521E111E-F3F3-4BEE-A40A-3AFC5F5F5CF5}" destId="{E1C200F9-46C0-4066-A9E7-ADBB158315B9}" srcOrd="4" destOrd="0" parTransId="{34D889D9-1154-412E-B1F2-BEC542A41B99}" sibTransId="{9548BC6E-AB15-4F7A-ADBF-844BF9369570}"/>
    <dgm:cxn modelId="{E2821859-1546-404B-9D53-5E700F76D9E2}" type="presParOf" srcId="{AA0383D2-0C48-4E3E-A307-9E63492C166B}" destId="{640D0C6B-1CAF-40CE-A46B-E9D4BACA7D96}" srcOrd="0" destOrd="0" presId="urn:microsoft.com/office/officeart/2018/5/layout/IconCircleLabelList"/>
    <dgm:cxn modelId="{37CE31DC-87C3-4ACA-904E-1698F61F73EA}" type="presParOf" srcId="{640D0C6B-1CAF-40CE-A46B-E9D4BACA7D96}" destId="{180B872F-C56A-494A-B1E6-CF799C48B286}" srcOrd="0" destOrd="0" presId="urn:microsoft.com/office/officeart/2018/5/layout/IconCircleLabelList"/>
    <dgm:cxn modelId="{37211F6A-6AE8-48E8-A841-56D6DB334CAD}" type="presParOf" srcId="{640D0C6B-1CAF-40CE-A46B-E9D4BACA7D96}" destId="{EB1F7780-2E6A-4B11-8367-C4977CF0B783}" srcOrd="1" destOrd="0" presId="urn:microsoft.com/office/officeart/2018/5/layout/IconCircleLabelList"/>
    <dgm:cxn modelId="{9E220DBB-A177-44C6-85DC-AC0595F340BD}" type="presParOf" srcId="{640D0C6B-1CAF-40CE-A46B-E9D4BACA7D96}" destId="{9799B71E-1054-4C00-B48E-F751A3ED0FF3}" srcOrd="2" destOrd="0" presId="urn:microsoft.com/office/officeart/2018/5/layout/IconCircleLabelList"/>
    <dgm:cxn modelId="{FFFF83D4-DEC8-4F3C-9FB5-2951C41685A8}" type="presParOf" srcId="{640D0C6B-1CAF-40CE-A46B-E9D4BACA7D96}" destId="{4E0ACF24-172F-4909-9385-E69ED9BEC2CD}" srcOrd="3" destOrd="0" presId="urn:microsoft.com/office/officeart/2018/5/layout/IconCircleLabelList"/>
    <dgm:cxn modelId="{9304E62F-C8C7-4EE5-BEE3-098A32AFF1DE}" type="presParOf" srcId="{AA0383D2-0C48-4E3E-A307-9E63492C166B}" destId="{A019BEA7-739E-44BA-98DA-0D622EF395C1}" srcOrd="1" destOrd="0" presId="urn:microsoft.com/office/officeart/2018/5/layout/IconCircleLabelList"/>
    <dgm:cxn modelId="{4965D628-89E7-447A-930A-1E92479CEB02}" type="presParOf" srcId="{AA0383D2-0C48-4E3E-A307-9E63492C166B}" destId="{FEE594BB-29DC-4249-8544-4738F8A3192B}" srcOrd="2" destOrd="0" presId="urn:microsoft.com/office/officeart/2018/5/layout/IconCircleLabelList"/>
    <dgm:cxn modelId="{35AC2599-D21E-477D-B228-1B3F92FE241D}" type="presParOf" srcId="{FEE594BB-29DC-4249-8544-4738F8A3192B}" destId="{2032D0B1-C8BA-4681-B941-4A8E6EA4918D}" srcOrd="0" destOrd="0" presId="urn:microsoft.com/office/officeart/2018/5/layout/IconCircleLabelList"/>
    <dgm:cxn modelId="{6C61E3D8-E6A2-4A76-8381-6095FC0780C4}" type="presParOf" srcId="{FEE594BB-29DC-4249-8544-4738F8A3192B}" destId="{B266EC9A-0557-4EE2-8E4F-4F1F4431E408}" srcOrd="1" destOrd="0" presId="urn:microsoft.com/office/officeart/2018/5/layout/IconCircleLabelList"/>
    <dgm:cxn modelId="{4D9CDA35-1C8A-4D50-A13B-228219D8B4EE}" type="presParOf" srcId="{FEE594BB-29DC-4249-8544-4738F8A3192B}" destId="{259D571C-8D27-494D-A03B-701AAD2D1707}" srcOrd="2" destOrd="0" presId="urn:microsoft.com/office/officeart/2018/5/layout/IconCircleLabelList"/>
    <dgm:cxn modelId="{32729BA2-1E0F-43C3-B898-523855A42EE4}" type="presParOf" srcId="{FEE594BB-29DC-4249-8544-4738F8A3192B}" destId="{E5C33085-A415-4ABB-9487-075E4EC8B231}" srcOrd="3" destOrd="0" presId="urn:microsoft.com/office/officeart/2018/5/layout/IconCircleLabelList"/>
    <dgm:cxn modelId="{307ADB8D-5723-400B-9654-197FF1D9F4B2}" type="presParOf" srcId="{AA0383D2-0C48-4E3E-A307-9E63492C166B}" destId="{AB24DDD6-99A9-4149-B3B8-E7F78BCB9003}" srcOrd="3" destOrd="0" presId="urn:microsoft.com/office/officeart/2018/5/layout/IconCircleLabelList"/>
    <dgm:cxn modelId="{8DCCAA90-FA04-4B9F-9914-5CDBE7451F05}" type="presParOf" srcId="{AA0383D2-0C48-4E3E-A307-9E63492C166B}" destId="{D68C1E38-78F9-4769-BBB9-20C347C556F0}" srcOrd="4" destOrd="0" presId="urn:microsoft.com/office/officeart/2018/5/layout/IconCircleLabelList"/>
    <dgm:cxn modelId="{B1998BB0-6AAB-4CF5-833A-0FA4FF94BD55}" type="presParOf" srcId="{D68C1E38-78F9-4769-BBB9-20C347C556F0}" destId="{2F1BC611-2001-4B6F-9185-2EC7422FD39F}" srcOrd="0" destOrd="0" presId="urn:microsoft.com/office/officeart/2018/5/layout/IconCircleLabelList"/>
    <dgm:cxn modelId="{328967BC-703E-4C45-9E3F-777DAB6361F5}" type="presParOf" srcId="{D68C1E38-78F9-4769-BBB9-20C347C556F0}" destId="{2E9129D8-6070-4202-B6E6-DD33AEFFED9A}" srcOrd="1" destOrd="0" presId="urn:microsoft.com/office/officeart/2018/5/layout/IconCircleLabelList"/>
    <dgm:cxn modelId="{9CA1393D-56C8-4A1B-AD38-D2F50D8D3BD3}" type="presParOf" srcId="{D68C1E38-78F9-4769-BBB9-20C347C556F0}" destId="{4884827C-A80F-4CDC-BFD2-3F84F717D805}" srcOrd="2" destOrd="0" presId="urn:microsoft.com/office/officeart/2018/5/layout/IconCircleLabelList"/>
    <dgm:cxn modelId="{4DAE307C-D74F-48F8-AFB2-3C9E57BA4B19}" type="presParOf" srcId="{D68C1E38-78F9-4769-BBB9-20C347C556F0}" destId="{5E025B63-9391-4616-9DBD-FA9D18A460B7}" srcOrd="3" destOrd="0" presId="urn:microsoft.com/office/officeart/2018/5/layout/IconCircleLabelList"/>
    <dgm:cxn modelId="{A0BB9DF6-3DCD-4EB9-B13F-CE62422AF94F}" type="presParOf" srcId="{AA0383D2-0C48-4E3E-A307-9E63492C166B}" destId="{18C33EA7-4FC1-4ED2-9169-D5DE6F64BD42}" srcOrd="5" destOrd="0" presId="urn:microsoft.com/office/officeart/2018/5/layout/IconCircleLabelList"/>
    <dgm:cxn modelId="{57C0B260-3D1E-4D8D-B727-7499CAC04533}" type="presParOf" srcId="{AA0383D2-0C48-4E3E-A307-9E63492C166B}" destId="{C4580B32-4D2F-4D91-9D59-8D16BA15DFD3}" srcOrd="6" destOrd="0" presId="urn:microsoft.com/office/officeart/2018/5/layout/IconCircleLabelList"/>
    <dgm:cxn modelId="{A8981392-0A2C-4C67-8D9C-48745FD99303}" type="presParOf" srcId="{C4580B32-4D2F-4D91-9D59-8D16BA15DFD3}" destId="{EA2A6611-0B72-46F6-BCD8-C86DF08CCF2E}" srcOrd="0" destOrd="0" presId="urn:microsoft.com/office/officeart/2018/5/layout/IconCircleLabelList"/>
    <dgm:cxn modelId="{48DED554-9795-4144-9006-4FE1845EAAAF}" type="presParOf" srcId="{C4580B32-4D2F-4D91-9D59-8D16BA15DFD3}" destId="{EB7518ED-0A77-463C-B062-0BB3E82B1CE5}" srcOrd="1" destOrd="0" presId="urn:microsoft.com/office/officeart/2018/5/layout/IconCircleLabelList"/>
    <dgm:cxn modelId="{17F3222A-6FAE-47F9-BF1B-9106D8AF1BB2}" type="presParOf" srcId="{C4580B32-4D2F-4D91-9D59-8D16BA15DFD3}" destId="{F1389F8C-4DBD-4E9E-BBBA-BF9FCCBFF788}" srcOrd="2" destOrd="0" presId="urn:microsoft.com/office/officeart/2018/5/layout/IconCircleLabelList"/>
    <dgm:cxn modelId="{6BB9ED9E-CBB7-42C9-8EAE-5257EA3EC26B}" type="presParOf" srcId="{C4580B32-4D2F-4D91-9D59-8D16BA15DFD3}" destId="{11704A48-E196-4049-A8EB-CF0103FC8844}" srcOrd="3" destOrd="0" presId="urn:microsoft.com/office/officeart/2018/5/layout/IconCircleLabelList"/>
    <dgm:cxn modelId="{39A42B39-DB20-4A9E-9B00-7C67CC334CD1}" type="presParOf" srcId="{AA0383D2-0C48-4E3E-A307-9E63492C166B}" destId="{AAA235D2-1F95-43A1-9259-2A911C64E035}" srcOrd="7" destOrd="0" presId="urn:microsoft.com/office/officeart/2018/5/layout/IconCircleLabelList"/>
    <dgm:cxn modelId="{0A16A6BA-9C66-4195-8638-D1DE30AAA071}" type="presParOf" srcId="{AA0383D2-0C48-4E3E-A307-9E63492C166B}" destId="{2C4917E1-2385-4554-A06D-8A7A2D2A9001}" srcOrd="8" destOrd="0" presId="urn:microsoft.com/office/officeart/2018/5/layout/IconCircleLabelList"/>
    <dgm:cxn modelId="{7D17CA65-2DF8-4DA8-B5C4-040D681D51D2}" type="presParOf" srcId="{2C4917E1-2385-4554-A06D-8A7A2D2A9001}" destId="{73378C59-4FAB-43DF-A4CA-96E5F03933EB}" srcOrd="0" destOrd="0" presId="urn:microsoft.com/office/officeart/2018/5/layout/IconCircleLabelList"/>
    <dgm:cxn modelId="{FD67A85E-26A3-42FB-B079-BF3A0B0F1BB4}" type="presParOf" srcId="{2C4917E1-2385-4554-A06D-8A7A2D2A9001}" destId="{82F09C01-EA48-49BB-A4F3-178DDF1A73A2}" srcOrd="1" destOrd="0" presId="urn:microsoft.com/office/officeart/2018/5/layout/IconCircleLabelList"/>
    <dgm:cxn modelId="{5430D1C0-027E-4EC4-A176-0FCFD0C16C51}" type="presParOf" srcId="{2C4917E1-2385-4554-A06D-8A7A2D2A9001}" destId="{D2D9DADD-EEC8-4DA0-9C6A-04CC5DDF0BE3}" srcOrd="2" destOrd="0" presId="urn:microsoft.com/office/officeart/2018/5/layout/IconCircleLabelList"/>
    <dgm:cxn modelId="{BFCC1DE5-8C59-4C6C-935E-FD4D6A91ED49}" type="presParOf" srcId="{2C4917E1-2385-4554-A06D-8A7A2D2A9001}" destId="{1BDD4FD5-D9B4-4024-9031-DEDE2B14538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A6EEDEC-33E9-475C-938F-ABDA8BFBEA5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A897248-981F-4186-AF8D-2DC69FC81A4D}">
      <dgm:prSet/>
      <dgm:spPr/>
      <dgm:t>
        <a:bodyPr/>
        <a:lstStyle/>
        <a:p>
          <a:r>
            <a:rPr lang="ar-SA" b="0" i="0" baseline="0"/>
            <a:t>CNNs are highly effective in </a:t>
          </a:r>
          <a:r>
            <a:rPr lang="ar-SA" b="1" i="0" baseline="0"/>
            <a:t>image and video analysis</a:t>
          </a:r>
          <a:r>
            <a:rPr lang="ar-SA" b="0" i="0" baseline="0"/>
            <a:t>, making them ideal for:</a:t>
          </a:r>
          <a:endParaRPr lang="en-US"/>
        </a:p>
      </dgm:t>
    </dgm:pt>
    <dgm:pt modelId="{E281CD33-BAAB-4DFC-8080-341CCC4B9197}" type="parTrans" cxnId="{CA41BCF1-279E-4030-8C31-2B9A80E07A3D}">
      <dgm:prSet/>
      <dgm:spPr/>
      <dgm:t>
        <a:bodyPr/>
        <a:lstStyle/>
        <a:p>
          <a:endParaRPr lang="en-US"/>
        </a:p>
      </dgm:t>
    </dgm:pt>
    <dgm:pt modelId="{E90A8CC0-8235-433B-9802-0A2BBAFED8B8}" type="sibTrans" cxnId="{CA41BCF1-279E-4030-8C31-2B9A80E07A3D}">
      <dgm:prSet/>
      <dgm:spPr/>
      <dgm:t>
        <a:bodyPr/>
        <a:lstStyle/>
        <a:p>
          <a:endParaRPr lang="en-US"/>
        </a:p>
      </dgm:t>
    </dgm:pt>
    <dgm:pt modelId="{09910827-6E88-45DA-BFAA-13A5D7C3F50B}">
      <dgm:prSet/>
      <dgm:spPr/>
      <dgm:t>
        <a:bodyPr/>
        <a:lstStyle/>
        <a:p>
          <a:r>
            <a:rPr lang="ar-SA" b="0" i="0" baseline="0"/>
            <a:t>Detecting speeding vehicles via </a:t>
          </a:r>
          <a:r>
            <a:rPr lang="ar-SA" b="1" i="0" baseline="0"/>
            <a:t>traffic camera feeds</a:t>
          </a:r>
          <a:endParaRPr lang="en-US"/>
        </a:p>
      </dgm:t>
    </dgm:pt>
    <dgm:pt modelId="{C6583864-7781-47A5-A3A1-C24477A19E09}" type="parTrans" cxnId="{B83CD081-8C51-44C8-B375-6AD5D991164F}">
      <dgm:prSet/>
      <dgm:spPr/>
      <dgm:t>
        <a:bodyPr/>
        <a:lstStyle/>
        <a:p>
          <a:endParaRPr lang="en-US"/>
        </a:p>
      </dgm:t>
    </dgm:pt>
    <dgm:pt modelId="{D15301AA-7FFE-4C3A-B722-1DB8617FDFA4}" type="sibTrans" cxnId="{B83CD081-8C51-44C8-B375-6AD5D991164F}">
      <dgm:prSet/>
      <dgm:spPr/>
      <dgm:t>
        <a:bodyPr/>
        <a:lstStyle/>
        <a:p>
          <a:endParaRPr lang="en-US"/>
        </a:p>
      </dgm:t>
    </dgm:pt>
    <dgm:pt modelId="{A7188AAC-9AF1-475A-A1D2-6E923343FF03}">
      <dgm:prSet/>
      <dgm:spPr/>
      <dgm:t>
        <a:bodyPr/>
        <a:lstStyle/>
        <a:p>
          <a:r>
            <a:rPr lang="ar-SA" b="0" i="0" baseline="0"/>
            <a:t>Classifying road conditions (e.g., congestion, road type)</a:t>
          </a:r>
          <a:endParaRPr lang="en-US"/>
        </a:p>
      </dgm:t>
    </dgm:pt>
    <dgm:pt modelId="{D215A0BC-208F-446E-B589-99C7ADF44021}" type="parTrans" cxnId="{07750586-1574-43A1-9C1A-7B826269313B}">
      <dgm:prSet/>
      <dgm:spPr/>
      <dgm:t>
        <a:bodyPr/>
        <a:lstStyle/>
        <a:p>
          <a:endParaRPr lang="en-US"/>
        </a:p>
      </dgm:t>
    </dgm:pt>
    <dgm:pt modelId="{7A2F5BEE-F44C-4203-B18D-C5030C123F25}" type="sibTrans" cxnId="{07750586-1574-43A1-9C1A-7B826269313B}">
      <dgm:prSet/>
      <dgm:spPr/>
      <dgm:t>
        <a:bodyPr/>
        <a:lstStyle/>
        <a:p>
          <a:endParaRPr lang="en-US"/>
        </a:p>
      </dgm:t>
    </dgm:pt>
    <dgm:pt modelId="{A0D58740-5880-4467-A96F-A87B2FF16314}">
      <dgm:prSet/>
      <dgm:spPr/>
      <dgm:t>
        <a:bodyPr/>
        <a:lstStyle/>
        <a:p>
          <a:r>
            <a:rPr lang="ar-SA" b="0" i="0" baseline="0"/>
            <a:t>Identifying pedestrian movement and intersections</a:t>
          </a:r>
          <a:endParaRPr lang="en-US"/>
        </a:p>
      </dgm:t>
    </dgm:pt>
    <dgm:pt modelId="{DA916A42-5FD9-46D4-A6C0-E4A2720B8F76}" type="parTrans" cxnId="{189FE64F-6D1A-48F8-A659-0C78B096B2B1}">
      <dgm:prSet/>
      <dgm:spPr/>
      <dgm:t>
        <a:bodyPr/>
        <a:lstStyle/>
        <a:p>
          <a:endParaRPr lang="en-US"/>
        </a:p>
      </dgm:t>
    </dgm:pt>
    <dgm:pt modelId="{D5D1597B-2657-4B5D-AFFA-1DF8E1913957}" type="sibTrans" cxnId="{189FE64F-6D1A-48F8-A659-0C78B096B2B1}">
      <dgm:prSet/>
      <dgm:spPr/>
      <dgm:t>
        <a:bodyPr/>
        <a:lstStyle/>
        <a:p>
          <a:endParaRPr lang="en-US"/>
        </a:p>
      </dgm:t>
    </dgm:pt>
    <dgm:pt modelId="{E1593E7A-8ACD-452A-B90F-C390A8CE0232}">
      <dgm:prSet/>
      <dgm:spPr/>
      <dgm:t>
        <a:bodyPr/>
        <a:lstStyle/>
        <a:p>
          <a:r>
            <a:rPr lang="ar-SA" b="0" i="0" baseline="0"/>
            <a:t>CNNs help </a:t>
          </a:r>
          <a:r>
            <a:rPr lang="ar-SA" b="1" i="0" baseline="0"/>
            <a:t>automate visual monitoring</a:t>
          </a:r>
          <a:r>
            <a:rPr lang="ar-SA" b="0" i="0" baseline="0"/>
            <a:t> of traffic and provide rich spatial features for decision-making.</a:t>
          </a:r>
          <a:endParaRPr lang="en-US"/>
        </a:p>
      </dgm:t>
    </dgm:pt>
    <dgm:pt modelId="{FDC3D25B-27CC-4475-BB76-294C6B315BC4}" type="parTrans" cxnId="{76881E79-E3DA-4DE3-92E0-3AEFA02A10BB}">
      <dgm:prSet/>
      <dgm:spPr/>
      <dgm:t>
        <a:bodyPr/>
        <a:lstStyle/>
        <a:p>
          <a:endParaRPr lang="en-US"/>
        </a:p>
      </dgm:t>
    </dgm:pt>
    <dgm:pt modelId="{4C0CB3D2-C738-45A8-A548-4A018832E5BF}" type="sibTrans" cxnId="{76881E79-E3DA-4DE3-92E0-3AEFA02A10BB}">
      <dgm:prSet/>
      <dgm:spPr/>
      <dgm:t>
        <a:bodyPr/>
        <a:lstStyle/>
        <a:p>
          <a:endParaRPr lang="en-US"/>
        </a:p>
      </dgm:t>
    </dgm:pt>
    <dgm:pt modelId="{0BD6D8DA-461E-4C3E-A574-EF22EFDFCF73}" type="pres">
      <dgm:prSet presAssocID="{6A6EEDEC-33E9-475C-938F-ABDA8BFBEA5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25FBB11-D19A-4CCB-AB49-0A914C7477EA}" type="pres">
      <dgm:prSet presAssocID="{4A897248-981F-4186-AF8D-2DC69FC81A4D}" presName="root1" presStyleCnt="0"/>
      <dgm:spPr/>
    </dgm:pt>
    <dgm:pt modelId="{75A7206C-3EDF-497B-97BF-643405215B36}" type="pres">
      <dgm:prSet presAssocID="{4A897248-981F-4186-AF8D-2DC69FC81A4D}" presName="LevelOneTextNode" presStyleLbl="node0" presStyleIdx="0" presStyleCnt="2">
        <dgm:presLayoutVars>
          <dgm:chPref val="3"/>
        </dgm:presLayoutVars>
      </dgm:prSet>
      <dgm:spPr/>
    </dgm:pt>
    <dgm:pt modelId="{A77342BD-C00C-4DBB-91AC-3971740177DB}" type="pres">
      <dgm:prSet presAssocID="{4A897248-981F-4186-AF8D-2DC69FC81A4D}" presName="level2hierChild" presStyleCnt="0"/>
      <dgm:spPr/>
    </dgm:pt>
    <dgm:pt modelId="{B708B05D-60AE-4974-869E-F01EB5FA041B}" type="pres">
      <dgm:prSet presAssocID="{C6583864-7781-47A5-A3A1-C24477A19E09}" presName="conn2-1" presStyleLbl="parChTrans1D2" presStyleIdx="0" presStyleCnt="3"/>
      <dgm:spPr/>
    </dgm:pt>
    <dgm:pt modelId="{EA1F4BDF-E322-4F20-84B3-1839197C3E2E}" type="pres">
      <dgm:prSet presAssocID="{C6583864-7781-47A5-A3A1-C24477A19E09}" presName="connTx" presStyleLbl="parChTrans1D2" presStyleIdx="0" presStyleCnt="3"/>
      <dgm:spPr/>
    </dgm:pt>
    <dgm:pt modelId="{4DE9580B-0DFE-4A3E-A340-D54AA2A88307}" type="pres">
      <dgm:prSet presAssocID="{09910827-6E88-45DA-BFAA-13A5D7C3F50B}" presName="root2" presStyleCnt="0"/>
      <dgm:spPr/>
    </dgm:pt>
    <dgm:pt modelId="{B70E55A5-8CDB-4E24-A35C-6F14CC03A9E2}" type="pres">
      <dgm:prSet presAssocID="{09910827-6E88-45DA-BFAA-13A5D7C3F50B}" presName="LevelTwoTextNode" presStyleLbl="node2" presStyleIdx="0" presStyleCnt="3">
        <dgm:presLayoutVars>
          <dgm:chPref val="3"/>
        </dgm:presLayoutVars>
      </dgm:prSet>
      <dgm:spPr/>
    </dgm:pt>
    <dgm:pt modelId="{8A44747A-B062-4890-9BFF-669BA43AB61D}" type="pres">
      <dgm:prSet presAssocID="{09910827-6E88-45DA-BFAA-13A5D7C3F50B}" presName="level3hierChild" presStyleCnt="0"/>
      <dgm:spPr/>
    </dgm:pt>
    <dgm:pt modelId="{598C9A9A-33AB-4E29-A311-F3805E13EBE8}" type="pres">
      <dgm:prSet presAssocID="{D215A0BC-208F-446E-B589-99C7ADF44021}" presName="conn2-1" presStyleLbl="parChTrans1D2" presStyleIdx="1" presStyleCnt="3"/>
      <dgm:spPr/>
    </dgm:pt>
    <dgm:pt modelId="{616138B5-4E71-478A-8A3E-A5B68C3909AA}" type="pres">
      <dgm:prSet presAssocID="{D215A0BC-208F-446E-B589-99C7ADF44021}" presName="connTx" presStyleLbl="parChTrans1D2" presStyleIdx="1" presStyleCnt="3"/>
      <dgm:spPr/>
    </dgm:pt>
    <dgm:pt modelId="{0E87C9AC-C6DA-4A0D-AEFD-FDF98E5A332B}" type="pres">
      <dgm:prSet presAssocID="{A7188AAC-9AF1-475A-A1D2-6E923343FF03}" presName="root2" presStyleCnt="0"/>
      <dgm:spPr/>
    </dgm:pt>
    <dgm:pt modelId="{A3674613-900A-4D45-929E-CADCDD488631}" type="pres">
      <dgm:prSet presAssocID="{A7188AAC-9AF1-475A-A1D2-6E923343FF03}" presName="LevelTwoTextNode" presStyleLbl="node2" presStyleIdx="1" presStyleCnt="3">
        <dgm:presLayoutVars>
          <dgm:chPref val="3"/>
        </dgm:presLayoutVars>
      </dgm:prSet>
      <dgm:spPr/>
    </dgm:pt>
    <dgm:pt modelId="{BF3FBF78-BEE3-4DBC-BC83-8D9AAE55D75C}" type="pres">
      <dgm:prSet presAssocID="{A7188AAC-9AF1-475A-A1D2-6E923343FF03}" presName="level3hierChild" presStyleCnt="0"/>
      <dgm:spPr/>
    </dgm:pt>
    <dgm:pt modelId="{964563D7-7210-4710-8183-806B630C9CD7}" type="pres">
      <dgm:prSet presAssocID="{DA916A42-5FD9-46D4-A6C0-E4A2720B8F76}" presName="conn2-1" presStyleLbl="parChTrans1D2" presStyleIdx="2" presStyleCnt="3"/>
      <dgm:spPr/>
    </dgm:pt>
    <dgm:pt modelId="{FA7C5888-21A4-4B28-826D-DE67C5744DBC}" type="pres">
      <dgm:prSet presAssocID="{DA916A42-5FD9-46D4-A6C0-E4A2720B8F76}" presName="connTx" presStyleLbl="parChTrans1D2" presStyleIdx="2" presStyleCnt="3"/>
      <dgm:spPr/>
    </dgm:pt>
    <dgm:pt modelId="{27BBD80C-F609-4EE3-8749-9F35DF5BD0B3}" type="pres">
      <dgm:prSet presAssocID="{A0D58740-5880-4467-A96F-A87B2FF16314}" presName="root2" presStyleCnt="0"/>
      <dgm:spPr/>
    </dgm:pt>
    <dgm:pt modelId="{DA5AC699-EE71-45B3-9B76-095E714B5C94}" type="pres">
      <dgm:prSet presAssocID="{A0D58740-5880-4467-A96F-A87B2FF16314}" presName="LevelTwoTextNode" presStyleLbl="node2" presStyleIdx="2" presStyleCnt="3">
        <dgm:presLayoutVars>
          <dgm:chPref val="3"/>
        </dgm:presLayoutVars>
      </dgm:prSet>
      <dgm:spPr/>
    </dgm:pt>
    <dgm:pt modelId="{76D862E0-79CC-457D-A5E9-EE14497A76CC}" type="pres">
      <dgm:prSet presAssocID="{A0D58740-5880-4467-A96F-A87B2FF16314}" presName="level3hierChild" presStyleCnt="0"/>
      <dgm:spPr/>
    </dgm:pt>
    <dgm:pt modelId="{FB0380D0-C8C4-4246-BA04-D35EAC92D226}" type="pres">
      <dgm:prSet presAssocID="{E1593E7A-8ACD-452A-B90F-C390A8CE0232}" presName="root1" presStyleCnt="0"/>
      <dgm:spPr/>
    </dgm:pt>
    <dgm:pt modelId="{FD2C523F-F5B2-4262-A8F0-CDD3AC15773C}" type="pres">
      <dgm:prSet presAssocID="{E1593E7A-8ACD-452A-B90F-C390A8CE0232}" presName="LevelOneTextNode" presStyleLbl="node0" presStyleIdx="1" presStyleCnt="2">
        <dgm:presLayoutVars>
          <dgm:chPref val="3"/>
        </dgm:presLayoutVars>
      </dgm:prSet>
      <dgm:spPr/>
    </dgm:pt>
    <dgm:pt modelId="{E5A1535F-759B-4854-9FEF-38DE4C8583C5}" type="pres">
      <dgm:prSet presAssocID="{E1593E7A-8ACD-452A-B90F-C390A8CE0232}" presName="level2hierChild" presStyleCnt="0"/>
      <dgm:spPr/>
    </dgm:pt>
  </dgm:ptLst>
  <dgm:cxnLst>
    <dgm:cxn modelId="{FABD7C18-B64B-44A8-ACF5-AA12C47176B9}" type="presOf" srcId="{DA916A42-5FD9-46D4-A6C0-E4A2720B8F76}" destId="{964563D7-7210-4710-8183-806B630C9CD7}" srcOrd="0" destOrd="0" presId="urn:microsoft.com/office/officeart/2005/8/layout/hierarchy2"/>
    <dgm:cxn modelId="{64439F23-AF66-4258-9E49-F096E0071B26}" type="presOf" srcId="{6A6EEDEC-33E9-475C-938F-ABDA8BFBEA58}" destId="{0BD6D8DA-461E-4C3E-A574-EF22EFDFCF73}" srcOrd="0" destOrd="0" presId="urn:microsoft.com/office/officeart/2005/8/layout/hierarchy2"/>
    <dgm:cxn modelId="{1F99802A-9AAC-45D6-8D22-304983F5DFDF}" type="presOf" srcId="{D215A0BC-208F-446E-B589-99C7ADF44021}" destId="{616138B5-4E71-478A-8A3E-A5B68C3909AA}" srcOrd="1" destOrd="0" presId="urn:microsoft.com/office/officeart/2005/8/layout/hierarchy2"/>
    <dgm:cxn modelId="{189FE64F-6D1A-48F8-A659-0C78B096B2B1}" srcId="{4A897248-981F-4186-AF8D-2DC69FC81A4D}" destId="{A0D58740-5880-4467-A96F-A87B2FF16314}" srcOrd="2" destOrd="0" parTransId="{DA916A42-5FD9-46D4-A6C0-E4A2720B8F76}" sibTransId="{D5D1597B-2657-4B5D-AFFA-1DF8E1913957}"/>
    <dgm:cxn modelId="{C210FF52-30A5-411C-B850-559CA6543CBD}" type="presOf" srcId="{E1593E7A-8ACD-452A-B90F-C390A8CE0232}" destId="{FD2C523F-F5B2-4262-A8F0-CDD3AC15773C}" srcOrd="0" destOrd="0" presId="urn:microsoft.com/office/officeart/2005/8/layout/hierarchy2"/>
    <dgm:cxn modelId="{17852973-D565-49A7-A42F-535C0D7102BC}" type="presOf" srcId="{C6583864-7781-47A5-A3A1-C24477A19E09}" destId="{B708B05D-60AE-4974-869E-F01EB5FA041B}" srcOrd="0" destOrd="0" presId="urn:microsoft.com/office/officeart/2005/8/layout/hierarchy2"/>
    <dgm:cxn modelId="{26939974-B692-40AF-AB33-58DB7DB91E92}" type="presOf" srcId="{C6583864-7781-47A5-A3A1-C24477A19E09}" destId="{EA1F4BDF-E322-4F20-84B3-1839197C3E2E}" srcOrd="1" destOrd="0" presId="urn:microsoft.com/office/officeart/2005/8/layout/hierarchy2"/>
    <dgm:cxn modelId="{F843F858-5707-4592-ABDB-266E59505D80}" type="presOf" srcId="{DA916A42-5FD9-46D4-A6C0-E4A2720B8F76}" destId="{FA7C5888-21A4-4B28-826D-DE67C5744DBC}" srcOrd="1" destOrd="0" presId="urn:microsoft.com/office/officeart/2005/8/layout/hierarchy2"/>
    <dgm:cxn modelId="{76881E79-E3DA-4DE3-92E0-3AEFA02A10BB}" srcId="{6A6EEDEC-33E9-475C-938F-ABDA8BFBEA58}" destId="{E1593E7A-8ACD-452A-B90F-C390A8CE0232}" srcOrd="1" destOrd="0" parTransId="{FDC3D25B-27CC-4475-BB76-294C6B315BC4}" sibTransId="{4C0CB3D2-C738-45A8-A548-4A018832E5BF}"/>
    <dgm:cxn modelId="{3437167F-22F0-4982-830B-0AEAD7838F90}" type="presOf" srcId="{A0D58740-5880-4467-A96F-A87B2FF16314}" destId="{DA5AC699-EE71-45B3-9B76-095E714B5C94}" srcOrd="0" destOrd="0" presId="urn:microsoft.com/office/officeart/2005/8/layout/hierarchy2"/>
    <dgm:cxn modelId="{B83CD081-8C51-44C8-B375-6AD5D991164F}" srcId="{4A897248-981F-4186-AF8D-2DC69FC81A4D}" destId="{09910827-6E88-45DA-BFAA-13A5D7C3F50B}" srcOrd="0" destOrd="0" parTransId="{C6583864-7781-47A5-A3A1-C24477A19E09}" sibTransId="{D15301AA-7FFE-4C3A-B722-1DB8617FDFA4}"/>
    <dgm:cxn modelId="{07750586-1574-43A1-9C1A-7B826269313B}" srcId="{4A897248-981F-4186-AF8D-2DC69FC81A4D}" destId="{A7188AAC-9AF1-475A-A1D2-6E923343FF03}" srcOrd="1" destOrd="0" parTransId="{D215A0BC-208F-446E-B589-99C7ADF44021}" sibTransId="{7A2F5BEE-F44C-4203-B18D-C5030C123F25}"/>
    <dgm:cxn modelId="{ED79E78B-5C3F-4B52-BF2A-00B39D2D4494}" type="presOf" srcId="{4A897248-981F-4186-AF8D-2DC69FC81A4D}" destId="{75A7206C-3EDF-497B-97BF-643405215B36}" srcOrd="0" destOrd="0" presId="urn:microsoft.com/office/officeart/2005/8/layout/hierarchy2"/>
    <dgm:cxn modelId="{351041CE-FBBE-461E-923A-6A2E366C8BE1}" type="presOf" srcId="{D215A0BC-208F-446E-B589-99C7ADF44021}" destId="{598C9A9A-33AB-4E29-A311-F3805E13EBE8}" srcOrd="0" destOrd="0" presId="urn:microsoft.com/office/officeart/2005/8/layout/hierarchy2"/>
    <dgm:cxn modelId="{CA41BCF1-279E-4030-8C31-2B9A80E07A3D}" srcId="{6A6EEDEC-33E9-475C-938F-ABDA8BFBEA58}" destId="{4A897248-981F-4186-AF8D-2DC69FC81A4D}" srcOrd="0" destOrd="0" parTransId="{E281CD33-BAAB-4DFC-8080-341CCC4B9197}" sibTransId="{E90A8CC0-8235-433B-9802-0A2BBAFED8B8}"/>
    <dgm:cxn modelId="{71C462F7-58C4-473F-9A6D-2AB5298662B4}" type="presOf" srcId="{A7188AAC-9AF1-475A-A1D2-6E923343FF03}" destId="{A3674613-900A-4D45-929E-CADCDD488631}" srcOrd="0" destOrd="0" presId="urn:microsoft.com/office/officeart/2005/8/layout/hierarchy2"/>
    <dgm:cxn modelId="{65E8E5FB-4A15-4F1C-884A-B979EAA90559}" type="presOf" srcId="{09910827-6E88-45DA-BFAA-13A5D7C3F50B}" destId="{B70E55A5-8CDB-4E24-A35C-6F14CC03A9E2}" srcOrd="0" destOrd="0" presId="urn:microsoft.com/office/officeart/2005/8/layout/hierarchy2"/>
    <dgm:cxn modelId="{8DEB5729-579C-4CA4-90DE-ABA0BCF9942B}" type="presParOf" srcId="{0BD6D8DA-461E-4C3E-A574-EF22EFDFCF73}" destId="{925FBB11-D19A-4CCB-AB49-0A914C7477EA}" srcOrd="0" destOrd="0" presId="urn:microsoft.com/office/officeart/2005/8/layout/hierarchy2"/>
    <dgm:cxn modelId="{59BF741D-4D9E-446A-B557-22279A3CFAC0}" type="presParOf" srcId="{925FBB11-D19A-4CCB-AB49-0A914C7477EA}" destId="{75A7206C-3EDF-497B-97BF-643405215B36}" srcOrd="0" destOrd="0" presId="urn:microsoft.com/office/officeart/2005/8/layout/hierarchy2"/>
    <dgm:cxn modelId="{B685A003-1AC6-471A-A181-9C8D1446EFD3}" type="presParOf" srcId="{925FBB11-D19A-4CCB-AB49-0A914C7477EA}" destId="{A77342BD-C00C-4DBB-91AC-3971740177DB}" srcOrd="1" destOrd="0" presId="urn:microsoft.com/office/officeart/2005/8/layout/hierarchy2"/>
    <dgm:cxn modelId="{304C2930-CF7E-4770-BC84-2AF4D54C1D44}" type="presParOf" srcId="{A77342BD-C00C-4DBB-91AC-3971740177DB}" destId="{B708B05D-60AE-4974-869E-F01EB5FA041B}" srcOrd="0" destOrd="0" presId="urn:microsoft.com/office/officeart/2005/8/layout/hierarchy2"/>
    <dgm:cxn modelId="{F1EE9295-FF03-493C-A39B-D46FFEBF0543}" type="presParOf" srcId="{B708B05D-60AE-4974-869E-F01EB5FA041B}" destId="{EA1F4BDF-E322-4F20-84B3-1839197C3E2E}" srcOrd="0" destOrd="0" presId="urn:microsoft.com/office/officeart/2005/8/layout/hierarchy2"/>
    <dgm:cxn modelId="{F46EA461-164C-4EBA-8193-6EE854E78A55}" type="presParOf" srcId="{A77342BD-C00C-4DBB-91AC-3971740177DB}" destId="{4DE9580B-0DFE-4A3E-A340-D54AA2A88307}" srcOrd="1" destOrd="0" presId="urn:microsoft.com/office/officeart/2005/8/layout/hierarchy2"/>
    <dgm:cxn modelId="{69B4ABBE-CD93-4F83-9A63-7A7BAF66B0C0}" type="presParOf" srcId="{4DE9580B-0DFE-4A3E-A340-D54AA2A88307}" destId="{B70E55A5-8CDB-4E24-A35C-6F14CC03A9E2}" srcOrd="0" destOrd="0" presId="urn:microsoft.com/office/officeart/2005/8/layout/hierarchy2"/>
    <dgm:cxn modelId="{97C136B9-908B-42E5-B843-321017480C5C}" type="presParOf" srcId="{4DE9580B-0DFE-4A3E-A340-D54AA2A88307}" destId="{8A44747A-B062-4890-9BFF-669BA43AB61D}" srcOrd="1" destOrd="0" presId="urn:microsoft.com/office/officeart/2005/8/layout/hierarchy2"/>
    <dgm:cxn modelId="{0985D351-CAA7-49A4-A580-ABED97A8454C}" type="presParOf" srcId="{A77342BD-C00C-4DBB-91AC-3971740177DB}" destId="{598C9A9A-33AB-4E29-A311-F3805E13EBE8}" srcOrd="2" destOrd="0" presId="urn:microsoft.com/office/officeart/2005/8/layout/hierarchy2"/>
    <dgm:cxn modelId="{64C380E0-F1C2-4BB6-A98B-F741D76A1500}" type="presParOf" srcId="{598C9A9A-33AB-4E29-A311-F3805E13EBE8}" destId="{616138B5-4E71-478A-8A3E-A5B68C3909AA}" srcOrd="0" destOrd="0" presId="urn:microsoft.com/office/officeart/2005/8/layout/hierarchy2"/>
    <dgm:cxn modelId="{5910B6C2-BF12-47A9-BC1A-CDBF1E801DBF}" type="presParOf" srcId="{A77342BD-C00C-4DBB-91AC-3971740177DB}" destId="{0E87C9AC-C6DA-4A0D-AEFD-FDF98E5A332B}" srcOrd="3" destOrd="0" presId="urn:microsoft.com/office/officeart/2005/8/layout/hierarchy2"/>
    <dgm:cxn modelId="{52A2D802-DE94-4F26-8208-016FA3513F9A}" type="presParOf" srcId="{0E87C9AC-C6DA-4A0D-AEFD-FDF98E5A332B}" destId="{A3674613-900A-4D45-929E-CADCDD488631}" srcOrd="0" destOrd="0" presId="urn:microsoft.com/office/officeart/2005/8/layout/hierarchy2"/>
    <dgm:cxn modelId="{E4F2262A-0F2E-4798-8EA9-F6199DFBDC2E}" type="presParOf" srcId="{0E87C9AC-C6DA-4A0D-AEFD-FDF98E5A332B}" destId="{BF3FBF78-BEE3-4DBC-BC83-8D9AAE55D75C}" srcOrd="1" destOrd="0" presId="urn:microsoft.com/office/officeart/2005/8/layout/hierarchy2"/>
    <dgm:cxn modelId="{B4406ABB-D71B-43AD-BB6D-4B7C58956372}" type="presParOf" srcId="{A77342BD-C00C-4DBB-91AC-3971740177DB}" destId="{964563D7-7210-4710-8183-806B630C9CD7}" srcOrd="4" destOrd="0" presId="urn:microsoft.com/office/officeart/2005/8/layout/hierarchy2"/>
    <dgm:cxn modelId="{2682EAFE-B426-477F-8C2A-AC3D3AC10518}" type="presParOf" srcId="{964563D7-7210-4710-8183-806B630C9CD7}" destId="{FA7C5888-21A4-4B28-826D-DE67C5744DBC}" srcOrd="0" destOrd="0" presId="urn:microsoft.com/office/officeart/2005/8/layout/hierarchy2"/>
    <dgm:cxn modelId="{44C572A6-8843-4C7C-AE96-6215AE3AB1A4}" type="presParOf" srcId="{A77342BD-C00C-4DBB-91AC-3971740177DB}" destId="{27BBD80C-F609-4EE3-8749-9F35DF5BD0B3}" srcOrd="5" destOrd="0" presId="urn:microsoft.com/office/officeart/2005/8/layout/hierarchy2"/>
    <dgm:cxn modelId="{82A7C7CD-BACB-4226-A858-AB210C9368EE}" type="presParOf" srcId="{27BBD80C-F609-4EE3-8749-9F35DF5BD0B3}" destId="{DA5AC699-EE71-45B3-9B76-095E714B5C94}" srcOrd="0" destOrd="0" presId="urn:microsoft.com/office/officeart/2005/8/layout/hierarchy2"/>
    <dgm:cxn modelId="{AB564A47-1A8F-4882-8D64-C8F841215DCA}" type="presParOf" srcId="{27BBD80C-F609-4EE3-8749-9F35DF5BD0B3}" destId="{76D862E0-79CC-457D-A5E9-EE14497A76CC}" srcOrd="1" destOrd="0" presId="urn:microsoft.com/office/officeart/2005/8/layout/hierarchy2"/>
    <dgm:cxn modelId="{03453770-0226-4DE7-AB4B-94347EF75854}" type="presParOf" srcId="{0BD6D8DA-461E-4C3E-A574-EF22EFDFCF73}" destId="{FB0380D0-C8C4-4246-BA04-D35EAC92D226}" srcOrd="1" destOrd="0" presId="urn:microsoft.com/office/officeart/2005/8/layout/hierarchy2"/>
    <dgm:cxn modelId="{D6E32AE4-CD7A-4688-8943-8F46A1AB557F}" type="presParOf" srcId="{FB0380D0-C8C4-4246-BA04-D35EAC92D226}" destId="{FD2C523F-F5B2-4262-A8F0-CDD3AC15773C}" srcOrd="0" destOrd="0" presId="urn:microsoft.com/office/officeart/2005/8/layout/hierarchy2"/>
    <dgm:cxn modelId="{F0279A9C-E84C-4C63-99FD-7AD44A66751A}" type="presParOf" srcId="{FB0380D0-C8C4-4246-BA04-D35EAC92D226}" destId="{E5A1535F-759B-4854-9FEF-38DE4C8583C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50012CB-551A-4B20-87BB-8F2EC5AF6219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65AED9A-9A7B-4988-B325-770F05103114}">
      <dgm:prSet/>
      <dgm:spPr/>
      <dgm:t>
        <a:bodyPr/>
        <a:lstStyle/>
        <a:p>
          <a:r>
            <a:rPr lang="ar-SA" b="0" i="0" baseline="0"/>
            <a:t>RL is a decision-making framework where an agent learns optimal actions by interacting with its environment.</a:t>
          </a:r>
          <a:endParaRPr lang="en-US"/>
        </a:p>
      </dgm:t>
    </dgm:pt>
    <dgm:pt modelId="{158478CC-6CBD-4D14-BCFE-9F8E2C47099B}" type="parTrans" cxnId="{A8B3706E-D56F-4AE7-93EA-8B209BA07756}">
      <dgm:prSet/>
      <dgm:spPr/>
      <dgm:t>
        <a:bodyPr/>
        <a:lstStyle/>
        <a:p>
          <a:endParaRPr lang="en-US"/>
        </a:p>
      </dgm:t>
    </dgm:pt>
    <dgm:pt modelId="{A8AF434D-C096-4B3D-84D7-B12D1401BC57}" type="sibTrans" cxnId="{A8B3706E-D56F-4AE7-93EA-8B209BA07756}">
      <dgm:prSet/>
      <dgm:spPr/>
      <dgm:t>
        <a:bodyPr/>
        <a:lstStyle/>
        <a:p>
          <a:endParaRPr lang="en-US"/>
        </a:p>
      </dgm:t>
    </dgm:pt>
    <dgm:pt modelId="{B084EE44-22E9-416D-B34E-B354AC196A60}">
      <dgm:prSet/>
      <dgm:spPr/>
      <dgm:t>
        <a:bodyPr/>
        <a:lstStyle/>
        <a:p>
          <a:r>
            <a:rPr lang="ar-SA" b="0" i="0" baseline="0"/>
            <a:t>In traffic systems, RL agents can:</a:t>
          </a:r>
          <a:endParaRPr lang="en-US"/>
        </a:p>
      </dgm:t>
    </dgm:pt>
    <dgm:pt modelId="{C6233876-141F-4EC0-AE59-84D285A46B8B}" type="parTrans" cxnId="{CACEB8F7-34F3-4D4F-9262-868BFD9D6F2F}">
      <dgm:prSet/>
      <dgm:spPr/>
      <dgm:t>
        <a:bodyPr/>
        <a:lstStyle/>
        <a:p>
          <a:endParaRPr lang="en-US"/>
        </a:p>
      </dgm:t>
    </dgm:pt>
    <dgm:pt modelId="{65394FAD-EE5E-4F23-9C41-99B8628D7AEC}" type="sibTrans" cxnId="{CACEB8F7-34F3-4D4F-9262-868BFD9D6F2F}">
      <dgm:prSet/>
      <dgm:spPr/>
      <dgm:t>
        <a:bodyPr/>
        <a:lstStyle/>
        <a:p>
          <a:endParaRPr lang="en-US"/>
        </a:p>
      </dgm:t>
    </dgm:pt>
    <dgm:pt modelId="{DC23925C-FBFF-4DBB-9157-D95C5F5C440B}">
      <dgm:prSet/>
      <dgm:spPr/>
      <dgm:t>
        <a:bodyPr/>
        <a:lstStyle/>
        <a:p>
          <a:r>
            <a:rPr lang="ar-SA" b="0" i="0" baseline="0"/>
            <a:t>Adjust speed limits based on </a:t>
          </a:r>
          <a:r>
            <a:rPr lang="ar-SA" b="1" i="0" baseline="0"/>
            <a:t>real-time traffic density, weather, and road conditions</a:t>
          </a:r>
          <a:endParaRPr lang="en-US"/>
        </a:p>
      </dgm:t>
    </dgm:pt>
    <dgm:pt modelId="{9825B329-A288-4AB9-985C-5B5E027CABA8}" type="parTrans" cxnId="{117CCB29-11BC-4EA2-89D6-B2A6EBCBDCEF}">
      <dgm:prSet/>
      <dgm:spPr/>
      <dgm:t>
        <a:bodyPr/>
        <a:lstStyle/>
        <a:p>
          <a:endParaRPr lang="en-US"/>
        </a:p>
      </dgm:t>
    </dgm:pt>
    <dgm:pt modelId="{5F3BDABA-5C35-48D6-B3C1-7B780CE03C10}" type="sibTrans" cxnId="{117CCB29-11BC-4EA2-89D6-B2A6EBCBDCEF}">
      <dgm:prSet/>
      <dgm:spPr/>
      <dgm:t>
        <a:bodyPr/>
        <a:lstStyle/>
        <a:p>
          <a:endParaRPr lang="en-US"/>
        </a:p>
      </dgm:t>
    </dgm:pt>
    <dgm:pt modelId="{84578087-2242-4CC3-87C6-F856DE98415E}">
      <dgm:prSet/>
      <dgm:spPr/>
      <dgm:t>
        <a:bodyPr/>
        <a:lstStyle/>
        <a:p>
          <a:r>
            <a:rPr lang="ar-SA" b="0" i="0" baseline="0"/>
            <a:t>Optimize traffic signal timings to reduce congestion and unsafe speeding</a:t>
          </a:r>
          <a:endParaRPr lang="en-US"/>
        </a:p>
      </dgm:t>
    </dgm:pt>
    <dgm:pt modelId="{116DBF87-9F6A-4A8C-8F65-51AFD564986F}" type="parTrans" cxnId="{F6866A42-36C0-463C-BC5E-2209EB29B093}">
      <dgm:prSet/>
      <dgm:spPr/>
      <dgm:t>
        <a:bodyPr/>
        <a:lstStyle/>
        <a:p>
          <a:endParaRPr lang="en-US"/>
        </a:p>
      </dgm:t>
    </dgm:pt>
    <dgm:pt modelId="{4D84C287-6920-4643-A967-D55FD88ECB74}" type="sibTrans" cxnId="{F6866A42-36C0-463C-BC5E-2209EB29B093}">
      <dgm:prSet/>
      <dgm:spPr/>
      <dgm:t>
        <a:bodyPr/>
        <a:lstStyle/>
        <a:p>
          <a:endParaRPr lang="en-US"/>
        </a:p>
      </dgm:t>
    </dgm:pt>
    <dgm:pt modelId="{78FF7260-A9F7-458B-B742-916203AF4F6F}">
      <dgm:prSet/>
      <dgm:spPr/>
      <dgm:t>
        <a:bodyPr/>
        <a:lstStyle/>
        <a:p>
          <a:r>
            <a:rPr lang="ar-SA" b="0" i="0" baseline="0"/>
            <a:t>Learn policies that </a:t>
          </a:r>
          <a:r>
            <a:rPr lang="ar-SA" b="1" i="0" baseline="0"/>
            <a:t>maximize safety</a:t>
          </a:r>
          <a:r>
            <a:rPr lang="ar-SA" b="0" i="0" baseline="0"/>
            <a:t> and </a:t>
          </a:r>
          <a:r>
            <a:rPr lang="ar-SA" b="1" i="0" baseline="0"/>
            <a:t>minimize delay</a:t>
          </a:r>
          <a:endParaRPr lang="en-US"/>
        </a:p>
      </dgm:t>
    </dgm:pt>
    <dgm:pt modelId="{81127B07-1D2C-4D15-8D95-09874A12B2EB}" type="parTrans" cxnId="{5DB34516-17FF-4687-9291-12CE73EC8BEB}">
      <dgm:prSet/>
      <dgm:spPr/>
      <dgm:t>
        <a:bodyPr/>
        <a:lstStyle/>
        <a:p>
          <a:endParaRPr lang="en-US"/>
        </a:p>
      </dgm:t>
    </dgm:pt>
    <dgm:pt modelId="{D7A3EF5C-9D71-4F5D-ADC5-C9B2FD371A79}" type="sibTrans" cxnId="{5DB34516-17FF-4687-9291-12CE73EC8BEB}">
      <dgm:prSet/>
      <dgm:spPr/>
      <dgm:t>
        <a:bodyPr/>
        <a:lstStyle/>
        <a:p>
          <a:endParaRPr lang="en-US"/>
        </a:p>
      </dgm:t>
    </dgm:pt>
    <dgm:pt modelId="{E5D7C157-4DF3-4A1D-B79E-A56982E49788}">
      <dgm:prSet/>
      <dgm:spPr/>
      <dgm:t>
        <a:bodyPr/>
        <a:lstStyle/>
        <a:p>
          <a:r>
            <a:rPr lang="ar-SA" b="0" i="0" baseline="0"/>
            <a:t>RL allows systems to </a:t>
          </a:r>
          <a:r>
            <a:rPr lang="ar-SA" b="1" i="0" baseline="0"/>
            <a:t>self-improve</a:t>
          </a:r>
          <a:r>
            <a:rPr lang="ar-SA" b="0" i="0" baseline="0"/>
            <a:t> and </a:t>
          </a:r>
          <a:r>
            <a:rPr lang="ar-SA" b="1" i="0" baseline="0"/>
            <a:t>adapt continuously</a:t>
          </a:r>
          <a:r>
            <a:rPr lang="ar-SA" b="0" i="0" baseline="0"/>
            <a:t> without explicit reprogramming.</a:t>
          </a:r>
          <a:endParaRPr lang="en-US"/>
        </a:p>
      </dgm:t>
    </dgm:pt>
    <dgm:pt modelId="{04977D26-BE99-4439-9B47-99873A5AB20C}" type="parTrans" cxnId="{73D278EC-2DC8-4909-9F46-B78AA7A59278}">
      <dgm:prSet/>
      <dgm:spPr/>
      <dgm:t>
        <a:bodyPr/>
        <a:lstStyle/>
        <a:p>
          <a:endParaRPr lang="en-US"/>
        </a:p>
      </dgm:t>
    </dgm:pt>
    <dgm:pt modelId="{04F22470-23D3-415D-A5C0-4F7503C403E0}" type="sibTrans" cxnId="{73D278EC-2DC8-4909-9F46-B78AA7A59278}">
      <dgm:prSet/>
      <dgm:spPr/>
      <dgm:t>
        <a:bodyPr/>
        <a:lstStyle/>
        <a:p>
          <a:endParaRPr lang="en-US"/>
        </a:p>
      </dgm:t>
    </dgm:pt>
    <dgm:pt modelId="{67042C2E-2E3C-45CC-8E46-5FECBBF04446}" type="pres">
      <dgm:prSet presAssocID="{E50012CB-551A-4B20-87BB-8F2EC5AF6219}" presName="Name0" presStyleCnt="0">
        <dgm:presLayoutVars>
          <dgm:dir/>
          <dgm:animLvl val="lvl"/>
          <dgm:resizeHandles val="exact"/>
        </dgm:presLayoutVars>
      </dgm:prSet>
      <dgm:spPr/>
    </dgm:pt>
    <dgm:pt modelId="{C88582CC-BFA7-4C81-9309-32988BE5AC99}" type="pres">
      <dgm:prSet presAssocID="{E5D7C157-4DF3-4A1D-B79E-A56982E49788}" presName="boxAndChildren" presStyleCnt="0"/>
      <dgm:spPr/>
    </dgm:pt>
    <dgm:pt modelId="{212CDA5D-1167-4864-802A-8D0B1CBA7BC7}" type="pres">
      <dgm:prSet presAssocID="{E5D7C157-4DF3-4A1D-B79E-A56982E49788}" presName="parentTextBox" presStyleLbl="node1" presStyleIdx="0" presStyleCnt="3"/>
      <dgm:spPr/>
    </dgm:pt>
    <dgm:pt modelId="{8CE79FF6-32A8-443E-9BB6-3EB80A5A0220}" type="pres">
      <dgm:prSet presAssocID="{65394FAD-EE5E-4F23-9C41-99B8628D7AEC}" presName="sp" presStyleCnt="0"/>
      <dgm:spPr/>
    </dgm:pt>
    <dgm:pt modelId="{833951B8-DDAC-40C1-B052-ABA453D8354E}" type="pres">
      <dgm:prSet presAssocID="{B084EE44-22E9-416D-B34E-B354AC196A60}" presName="arrowAndChildren" presStyleCnt="0"/>
      <dgm:spPr/>
    </dgm:pt>
    <dgm:pt modelId="{7CA96534-B6FE-4551-B3BF-08AA293C47E4}" type="pres">
      <dgm:prSet presAssocID="{B084EE44-22E9-416D-B34E-B354AC196A60}" presName="parentTextArrow" presStyleLbl="node1" presStyleIdx="0" presStyleCnt="3"/>
      <dgm:spPr/>
    </dgm:pt>
    <dgm:pt modelId="{776ACA9F-94B9-4A89-9BFC-BC2A6E4F98DF}" type="pres">
      <dgm:prSet presAssocID="{B084EE44-22E9-416D-B34E-B354AC196A60}" presName="arrow" presStyleLbl="node1" presStyleIdx="1" presStyleCnt="3"/>
      <dgm:spPr/>
    </dgm:pt>
    <dgm:pt modelId="{FDB0B759-C61B-4149-B976-AEDCA60B4766}" type="pres">
      <dgm:prSet presAssocID="{B084EE44-22E9-416D-B34E-B354AC196A60}" presName="descendantArrow" presStyleCnt="0"/>
      <dgm:spPr/>
    </dgm:pt>
    <dgm:pt modelId="{CBD7D64C-8C04-422D-93F9-7A0AE50860B2}" type="pres">
      <dgm:prSet presAssocID="{DC23925C-FBFF-4DBB-9157-D95C5F5C440B}" presName="childTextArrow" presStyleLbl="fgAccFollowNode1" presStyleIdx="0" presStyleCnt="3">
        <dgm:presLayoutVars>
          <dgm:bulletEnabled val="1"/>
        </dgm:presLayoutVars>
      </dgm:prSet>
      <dgm:spPr/>
    </dgm:pt>
    <dgm:pt modelId="{DFCD8D7E-3A82-4B65-A98D-0F3A408A5836}" type="pres">
      <dgm:prSet presAssocID="{84578087-2242-4CC3-87C6-F856DE98415E}" presName="childTextArrow" presStyleLbl="fgAccFollowNode1" presStyleIdx="1" presStyleCnt="3">
        <dgm:presLayoutVars>
          <dgm:bulletEnabled val="1"/>
        </dgm:presLayoutVars>
      </dgm:prSet>
      <dgm:spPr/>
    </dgm:pt>
    <dgm:pt modelId="{B5500AFB-AD28-4A54-B108-B46C3678DBAA}" type="pres">
      <dgm:prSet presAssocID="{78FF7260-A9F7-458B-B742-916203AF4F6F}" presName="childTextArrow" presStyleLbl="fgAccFollowNode1" presStyleIdx="2" presStyleCnt="3">
        <dgm:presLayoutVars>
          <dgm:bulletEnabled val="1"/>
        </dgm:presLayoutVars>
      </dgm:prSet>
      <dgm:spPr/>
    </dgm:pt>
    <dgm:pt modelId="{DC5C2CF1-7C53-48DD-A911-06CAF3EA4F9E}" type="pres">
      <dgm:prSet presAssocID="{A8AF434D-C096-4B3D-84D7-B12D1401BC57}" presName="sp" presStyleCnt="0"/>
      <dgm:spPr/>
    </dgm:pt>
    <dgm:pt modelId="{C6C2CB88-E200-4EDE-A5B0-C2E29FB50D68}" type="pres">
      <dgm:prSet presAssocID="{165AED9A-9A7B-4988-B325-770F05103114}" presName="arrowAndChildren" presStyleCnt="0"/>
      <dgm:spPr/>
    </dgm:pt>
    <dgm:pt modelId="{C490F854-5139-44DB-B86A-1C8CEDE18710}" type="pres">
      <dgm:prSet presAssocID="{165AED9A-9A7B-4988-B325-770F05103114}" presName="parentTextArrow" presStyleLbl="node1" presStyleIdx="2" presStyleCnt="3"/>
      <dgm:spPr/>
    </dgm:pt>
  </dgm:ptLst>
  <dgm:cxnLst>
    <dgm:cxn modelId="{5DB34516-17FF-4687-9291-12CE73EC8BEB}" srcId="{B084EE44-22E9-416D-B34E-B354AC196A60}" destId="{78FF7260-A9F7-458B-B742-916203AF4F6F}" srcOrd="2" destOrd="0" parTransId="{81127B07-1D2C-4D15-8D95-09874A12B2EB}" sibTransId="{D7A3EF5C-9D71-4F5D-ADC5-C9B2FD371A79}"/>
    <dgm:cxn modelId="{6CC3F51B-7752-42C4-B875-53A2CE36A389}" type="presOf" srcId="{DC23925C-FBFF-4DBB-9157-D95C5F5C440B}" destId="{CBD7D64C-8C04-422D-93F9-7A0AE50860B2}" srcOrd="0" destOrd="0" presId="urn:microsoft.com/office/officeart/2005/8/layout/process4"/>
    <dgm:cxn modelId="{117CCB29-11BC-4EA2-89D6-B2A6EBCBDCEF}" srcId="{B084EE44-22E9-416D-B34E-B354AC196A60}" destId="{DC23925C-FBFF-4DBB-9157-D95C5F5C440B}" srcOrd="0" destOrd="0" parTransId="{9825B329-A288-4AB9-985C-5B5E027CABA8}" sibTransId="{5F3BDABA-5C35-48D6-B3C1-7B780CE03C10}"/>
    <dgm:cxn modelId="{E9C5FD30-7326-48DC-A55E-DE098426F828}" type="presOf" srcId="{B084EE44-22E9-416D-B34E-B354AC196A60}" destId="{776ACA9F-94B9-4A89-9BFC-BC2A6E4F98DF}" srcOrd="1" destOrd="0" presId="urn:microsoft.com/office/officeart/2005/8/layout/process4"/>
    <dgm:cxn modelId="{39C55238-2F57-4305-B82B-FB0FCAEFD776}" type="presOf" srcId="{E50012CB-551A-4B20-87BB-8F2EC5AF6219}" destId="{67042C2E-2E3C-45CC-8E46-5FECBBF04446}" srcOrd="0" destOrd="0" presId="urn:microsoft.com/office/officeart/2005/8/layout/process4"/>
    <dgm:cxn modelId="{F6866A42-36C0-463C-BC5E-2209EB29B093}" srcId="{B084EE44-22E9-416D-B34E-B354AC196A60}" destId="{84578087-2242-4CC3-87C6-F856DE98415E}" srcOrd="1" destOrd="0" parTransId="{116DBF87-9F6A-4A8C-8F65-51AFD564986F}" sibTransId="{4D84C287-6920-4643-A967-D55FD88ECB74}"/>
    <dgm:cxn modelId="{8EF2AD46-8DE6-49B4-B7F5-C2443D5CC471}" type="presOf" srcId="{E5D7C157-4DF3-4A1D-B79E-A56982E49788}" destId="{212CDA5D-1167-4864-802A-8D0B1CBA7BC7}" srcOrd="0" destOrd="0" presId="urn:microsoft.com/office/officeart/2005/8/layout/process4"/>
    <dgm:cxn modelId="{258F596A-B26D-42FF-A47E-54A35EE3E73B}" type="presOf" srcId="{78FF7260-A9F7-458B-B742-916203AF4F6F}" destId="{B5500AFB-AD28-4A54-B108-B46C3678DBAA}" srcOrd="0" destOrd="0" presId="urn:microsoft.com/office/officeart/2005/8/layout/process4"/>
    <dgm:cxn modelId="{A8B3706E-D56F-4AE7-93EA-8B209BA07756}" srcId="{E50012CB-551A-4B20-87BB-8F2EC5AF6219}" destId="{165AED9A-9A7B-4988-B325-770F05103114}" srcOrd="0" destOrd="0" parTransId="{158478CC-6CBD-4D14-BCFE-9F8E2C47099B}" sibTransId="{A8AF434D-C096-4B3D-84D7-B12D1401BC57}"/>
    <dgm:cxn modelId="{D77A207C-5E2D-4FC1-BEB8-FC10633A613C}" type="presOf" srcId="{B084EE44-22E9-416D-B34E-B354AC196A60}" destId="{7CA96534-B6FE-4551-B3BF-08AA293C47E4}" srcOrd="0" destOrd="0" presId="urn:microsoft.com/office/officeart/2005/8/layout/process4"/>
    <dgm:cxn modelId="{CE94C9A0-9474-499C-AF72-852CCB0089D3}" type="presOf" srcId="{84578087-2242-4CC3-87C6-F856DE98415E}" destId="{DFCD8D7E-3A82-4B65-A98D-0F3A408A5836}" srcOrd="0" destOrd="0" presId="urn:microsoft.com/office/officeart/2005/8/layout/process4"/>
    <dgm:cxn modelId="{91FDF9CC-D14E-41C8-A717-F1DB65679C5C}" type="presOf" srcId="{165AED9A-9A7B-4988-B325-770F05103114}" destId="{C490F854-5139-44DB-B86A-1C8CEDE18710}" srcOrd="0" destOrd="0" presId="urn:microsoft.com/office/officeart/2005/8/layout/process4"/>
    <dgm:cxn modelId="{73D278EC-2DC8-4909-9F46-B78AA7A59278}" srcId="{E50012CB-551A-4B20-87BB-8F2EC5AF6219}" destId="{E5D7C157-4DF3-4A1D-B79E-A56982E49788}" srcOrd="2" destOrd="0" parTransId="{04977D26-BE99-4439-9B47-99873A5AB20C}" sibTransId="{04F22470-23D3-415D-A5C0-4F7503C403E0}"/>
    <dgm:cxn modelId="{CACEB8F7-34F3-4D4F-9262-868BFD9D6F2F}" srcId="{E50012CB-551A-4B20-87BB-8F2EC5AF6219}" destId="{B084EE44-22E9-416D-B34E-B354AC196A60}" srcOrd="1" destOrd="0" parTransId="{C6233876-141F-4EC0-AE59-84D285A46B8B}" sibTransId="{65394FAD-EE5E-4F23-9C41-99B8628D7AEC}"/>
    <dgm:cxn modelId="{67CCC78E-82E7-4659-8467-89B05EC151DA}" type="presParOf" srcId="{67042C2E-2E3C-45CC-8E46-5FECBBF04446}" destId="{C88582CC-BFA7-4C81-9309-32988BE5AC99}" srcOrd="0" destOrd="0" presId="urn:microsoft.com/office/officeart/2005/8/layout/process4"/>
    <dgm:cxn modelId="{6D0EED76-20F3-4E17-A512-322E4A6D192F}" type="presParOf" srcId="{C88582CC-BFA7-4C81-9309-32988BE5AC99}" destId="{212CDA5D-1167-4864-802A-8D0B1CBA7BC7}" srcOrd="0" destOrd="0" presId="urn:microsoft.com/office/officeart/2005/8/layout/process4"/>
    <dgm:cxn modelId="{4CDD664C-AB9E-46AF-9EAA-2E0C77382086}" type="presParOf" srcId="{67042C2E-2E3C-45CC-8E46-5FECBBF04446}" destId="{8CE79FF6-32A8-443E-9BB6-3EB80A5A0220}" srcOrd="1" destOrd="0" presId="urn:microsoft.com/office/officeart/2005/8/layout/process4"/>
    <dgm:cxn modelId="{48DDD2DB-72DE-41CE-B6FC-10FCCD30F268}" type="presParOf" srcId="{67042C2E-2E3C-45CC-8E46-5FECBBF04446}" destId="{833951B8-DDAC-40C1-B052-ABA453D8354E}" srcOrd="2" destOrd="0" presId="urn:microsoft.com/office/officeart/2005/8/layout/process4"/>
    <dgm:cxn modelId="{B153EB74-ACD4-48DA-9313-52BD3C1B3E43}" type="presParOf" srcId="{833951B8-DDAC-40C1-B052-ABA453D8354E}" destId="{7CA96534-B6FE-4551-B3BF-08AA293C47E4}" srcOrd="0" destOrd="0" presId="urn:microsoft.com/office/officeart/2005/8/layout/process4"/>
    <dgm:cxn modelId="{D3644CBE-547C-44CF-90B0-600C9AD446D5}" type="presParOf" srcId="{833951B8-DDAC-40C1-B052-ABA453D8354E}" destId="{776ACA9F-94B9-4A89-9BFC-BC2A6E4F98DF}" srcOrd="1" destOrd="0" presId="urn:microsoft.com/office/officeart/2005/8/layout/process4"/>
    <dgm:cxn modelId="{5768FD53-E1F6-4C8F-B75E-3150A5C41D64}" type="presParOf" srcId="{833951B8-DDAC-40C1-B052-ABA453D8354E}" destId="{FDB0B759-C61B-4149-B976-AEDCA60B4766}" srcOrd="2" destOrd="0" presId="urn:microsoft.com/office/officeart/2005/8/layout/process4"/>
    <dgm:cxn modelId="{E9394343-C01C-406C-B173-A570F00C6268}" type="presParOf" srcId="{FDB0B759-C61B-4149-B976-AEDCA60B4766}" destId="{CBD7D64C-8C04-422D-93F9-7A0AE50860B2}" srcOrd="0" destOrd="0" presId="urn:microsoft.com/office/officeart/2005/8/layout/process4"/>
    <dgm:cxn modelId="{2A2D3465-0636-4A97-9E8A-65899DD3BBB2}" type="presParOf" srcId="{FDB0B759-C61B-4149-B976-AEDCA60B4766}" destId="{DFCD8D7E-3A82-4B65-A98D-0F3A408A5836}" srcOrd="1" destOrd="0" presId="urn:microsoft.com/office/officeart/2005/8/layout/process4"/>
    <dgm:cxn modelId="{7F7355E2-BE37-45D4-9A05-3BBEA201A03A}" type="presParOf" srcId="{FDB0B759-C61B-4149-B976-AEDCA60B4766}" destId="{B5500AFB-AD28-4A54-B108-B46C3678DBAA}" srcOrd="2" destOrd="0" presId="urn:microsoft.com/office/officeart/2005/8/layout/process4"/>
    <dgm:cxn modelId="{69D81692-AD89-439B-8F01-ACA5E52F3E61}" type="presParOf" srcId="{67042C2E-2E3C-45CC-8E46-5FECBBF04446}" destId="{DC5C2CF1-7C53-48DD-A911-06CAF3EA4F9E}" srcOrd="3" destOrd="0" presId="urn:microsoft.com/office/officeart/2005/8/layout/process4"/>
    <dgm:cxn modelId="{B387284A-39AC-4799-99C4-069471181544}" type="presParOf" srcId="{67042C2E-2E3C-45CC-8E46-5FECBBF04446}" destId="{C6C2CB88-E200-4EDE-A5B0-C2E29FB50D68}" srcOrd="4" destOrd="0" presId="urn:microsoft.com/office/officeart/2005/8/layout/process4"/>
    <dgm:cxn modelId="{094FD419-837A-4D10-8DAE-B487835E05F3}" type="presParOf" srcId="{C6C2CB88-E200-4EDE-A5B0-C2E29FB50D68}" destId="{C490F854-5139-44DB-B86A-1C8CEDE1871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7C26D4-3151-4533-BBE7-15BD9D4B414D}">
      <dsp:nvSpPr>
        <dsp:cNvPr id="0" name=""/>
        <dsp:cNvSpPr/>
      </dsp:nvSpPr>
      <dsp:spPr>
        <a:xfrm>
          <a:off x="535049" y="935481"/>
          <a:ext cx="1475437" cy="147543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940FA-714A-4551-A4B0-48E08A0A3379}">
      <dsp:nvSpPr>
        <dsp:cNvPr id="0" name=""/>
        <dsp:cNvSpPr/>
      </dsp:nvSpPr>
      <dsp:spPr>
        <a:xfrm>
          <a:off x="849487" y="1249919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A0380B-F029-419B-AE4F-A2FB5D6AA3D9}">
      <dsp:nvSpPr>
        <dsp:cNvPr id="0" name=""/>
        <dsp:cNvSpPr/>
      </dsp:nvSpPr>
      <dsp:spPr>
        <a:xfrm>
          <a:off x="63393" y="2870481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• Speeding remains a major cause of urban road accidents.</a:t>
          </a:r>
        </a:p>
      </dsp:txBody>
      <dsp:txXfrm>
        <a:off x="63393" y="2870481"/>
        <a:ext cx="2418750" cy="720000"/>
      </dsp:txXfrm>
    </dsp:sp>
    <dsp:sp modelId="{6D77F5F4-A964-4BFF-A926-E7FDB118DD3B}">
      <dsp:nvSpPr>
        <dsp:cNvPr id="0" name=""/>
        <dsp:cNvSpPr/>
      </dsp:nvSpPr>
      <dsp:spPr>
        <a:xfrm>
          <a:off x="3377081" y="935481"/>
          <a:ext cx="1475437" cy="147543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9ADA1D-B93A-4F1A-BB7A-F3AB2DC8985F}">
      <dsp:nvSpPr>
        <dsp:cNvPr id="0" name=""/>
        <dsp:cNvSpPr/>
      </dsp:nvSpPr>
      <dsp:spPr>
        <a:xfrm>
          <a:off x="3691518" y="1249919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723C5-FC29-4F92-B938-36A41294C391}">
      <dsp:nvSpPr>
        <dsp:cNvPr id="0" name=""/>
        <dsp:cNvSpPr/>
      </dsp:nvSpPr>
      <dsp:spPr>
        <a:xfrm>
          <a:off x="2905425" y="2870481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• Existing speed management systems lack real-time adaptability.</a:t>
          </a:r>
        </a:p>
      </dsp:txBody>
      <dsp:txXfrm>
        <a:off x="2905425" y="2870481"/>
        <a:ext cx="2418750" cy="720000"/>
      </dsp:txXfrm>
    </dsp:sp>
    <dsp:sp modelId="{BE0EA135-8377-4FAA-9802-1DD3DBB9B920}">
      <dsp:nvSpPr>
        <dsp:cNvPr id="0" name=""/>
        <dsp:cNvSpPr/>
      </dsp:nvSpPr>
      <dsp:spPr>
        <a:xfrm>
          <a:off x="6219112" y="935481"/>
          <a:ext cx="1475437" cy="147543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F68E0E-FDF3-418B-A6C5-2C0342D7D017}">
      <dsp:nvSpPr>
        <dsp:cNvPr id="0" name=""/>
        <dsp:cNvSpPr/>
      </dsp:nvSpPr>
      <dsp:spPr>
        <a:xfrm>
          <a:off x="6533550" y="1249919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C2047-1DBD-42A9-AA9B-971D829D7368}">
      <dsp:nvSpPr>
        <dsp:cNvPr id="0" name=""/>
        <dsp:cNvSpPr/>
      </dsp:nvSpPr>
      <dsp:spPr>
        <a:xfrm>
          <a:off x="5747456" y="2870481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• There is a need for an intelligent system that monitors road conditions and provides adaptive speed recommendations.</a:t>
          </a:r>
        </a:p>
      </dsp:txBody>
      <dsp:txXfrm>
        <a:off x="5747456" y="2870481"/>
        <a:ext cx="2418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8E5C9D-B98D-4E9E-9E0F-7D1FF45FE11F}">
      <dsp:nvSpPr>
        <dsp:cNvPr id="0" name=""/>
        <dsp:cNvSpPr/>
      </dsp:nvSpPr>
      <dsp:spPr>
        <a:xfrm>
          <a:off x="884935" y="296402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BD02A-DAE4-4FAD-8B02-63D69F33DBF1}">
      <dsp:nvSpPr>
        <dsp:cNvPr id="0" name=""/>
        <dsp:cNvSpPr/>
      </dsp:nvSpPr>
      <dsp:spPr>
        <a:xfrm>
          <a:off x="1352935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94307-DA52-40AF-87F3-08351D090D9E}">
      <dsp:nvSpPr>
        <dsp:cNvPr id="0" name=""/>
        <dsp:cNvSpPr/>
      </dsp:nvSpPr>
      <dsp:spPr>
        <a:xfrm>
          <a:off x="18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• Using Fuzzy Delphi &amp; Fuzzy Inference System</a:t>
          </a:r>
        </a:p>
      </dsp:txBody>
      <dsp:txXfrm>
        <a:off x="182935" y="3176402"/>
        <a:ext cx="3600000" cy="720000"/>
      </dsp:txXfrm>
    </dsp:sp>
    <dsp:sp modelId="{D1135BC6-7CEA-4E75-B516-8DA1D301EA33}">
      <dsp:nvSpPr>
        <dsp:cNvPr id="0" name=""/>
        <dsp:cNvSpPr/>
      </dsp:nvSpPr>
      <dsp:spPr>
        <a:xfrm>
          <a:off x="5114935" y="296402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F96864-04AE-4D19-9131-4F26A204B5DF}">
      <dsp:nvSpPr>
        <dsp:cNvPr id="0" name=""/>
        <dsp:cNvSpPr/>
      </dsp:nvSpPr>
      <dsp:spPr>
        <a:xfrm>
          <a:off x="5582935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B8432-4353-4BDF-A33C-33DF382D15CE}">
      <dsp:nvSpPr>
        <dsp:cNvPr id="0" name=""/>
        <dsp:cNvSpPr/>
      </dsp:nvSpPr>
      <dsp:spPr>
        <a:xfrm>
          <a:off x="441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• </a:t>
          </a:r>
          <a:r>
            <a:rPr lang="en-US" sz="2000" kern="1200" dirty="0" err="1"/>
            <a:t>Classifing</a:t>
          </a:r>
          <a:r>
            <a:rPr lang="en-US" sz="2000" kern="1200" dirty="0"/>
            <a:t> road contexts and determines target speeds</a:t>
          </a:r>
        </a:p>
      </dsp:txBody>
      <dsp:txXfrm>
        <a:off x="4412935" y="3176402"/>
        <a:ext cx="360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31DA80-1723-4958-89CC-3BDD07B0D05E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026FD3-D02C-4447-B655-07426ABEA90D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Analyzing road conditions and driver comfort</a:t>
          </a:r>
        </a:p>
      </dsp:txBody>
      <dsp:txXfrm>
        <a:off x="78583" y="2435142"/>
        <a:ext cx="2399612" cy="720000"/>
      </dsp:txXfrm>
    </dsp:sp>
    <dsp:sp modelId="{01A82E90-B999-498D-922F-6DBB65E652E9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607B4-286F-4FF0-A781-08AD7615250D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Using AI to dynamically adjust speed limits</a:t>
          </a:r>
        </a:p>
      </dsp:txBody>
      <dsp:txXfrm>
        <a:off x="2898129" y="2435142"/>
        <a:ext cx="2399612" cy="720000"/>
      </dsp:txXfrm>
    </dsp:sp>
    <dsp:sp modelId="{882EC985-1680-47FD-92AE-4CB8F7D30ACD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3AD0-350F-44B3-ACCA-64BFD38AC574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Supports Adaptive Cruise Control</a:t>
          </a:r>
        </a:p>
      </dsp:txBody>
      <dsp:txXfrm>
        <a:off x="5717674" y="2435142"/>
        <a:ext cx="2399612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7ADC3-21A3-41B6-9596-1CDBCABB708E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C57069-4695-41AF-9845-38DF916DD911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Using AI, IoT, and sensors for real-time monitoring</a:t>
          </a:r>
        </a:p>
      </dsp:txBody>
      <dsp:txXfrm>
        <a:off x="78583" y="2435142"/>
        <a:ext cx="2399612" cy="720000"/>
      </dsp:txXfrm>
    </dsp:sp>
    <dsp:sp modelId="{365A3D78-A0A3-4C05-ACDB-48985B8FD6D7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872406-B523-4A34-9A18-BFDAEF0ADD50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GPS &amp; GSM for hazard detection</a:t>
          </a:r>
        </a:p>
      </dsp:txBody>
      <dsp:txXfrm>
        <a:off x="2898129" y="2435142"/>
        <a:ext cx="2399612" cy="720000"/>
      </dsp:txXfrm>
    </dsp:sp>
    <dsp:sp modelId="{3C27750C-E2E6-4E95-A941-46C3802077AD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A1404C-F571-4B0D-8943-C67DF5BFA3C0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Li-Fi for vehicle-to-vehicle communication</a:t>
          </a:r>
        </a:p>
      </dsp:txBody>
      <dsp:txXfrm>
        <a:off x="5717674" y="2435142"/>
        <a:ext cx="2399612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DC87D8-5AAB-4DC5-8E24-EF8EF86F5E9E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F091F-CFBD-48D8-A6FD-786B6054F57C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• Reviewing 82 studies on traffic safety pillars</a:t>
          </a:r>
        </a:p>
      </dsp:txBody>
      <dsp:txXfrm>
        <a:off x="78583" y="2435142"/>
        <a:ext cx="2399612" cy="720000"/>
      </dsp:txXfrm>
    </dsp:sp>
    <dsp:sp modelId="{AC9B78C7-54C7-4ADB-9F9D-A11FD35B35D7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FBDF74-DEA7-4F01-A33F-3F024299DB65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Covers safe speeds, infrastructure, and post-crash care</a:t>
          </a:r>
        </a:p>
      </dsp:txBody>
      <dsp:txXfrm>
        <a:off x="2898129" y="2435142"/>
        <a:ext cx="2399612" cy="720000"/>
      </dsp:txXfrm>
    </dsp:sp>
    <dsp:sp modelId="{78B4744E-1691-447E-9D87-6E46A12EBD9E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B30AFC-B26A-43FE-813A-B9A99D05A2BA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Aims to reduce traffic fatalities</a:t>
          </a:r>
        </a:p>
      </dsp:txBody>
      <dsp:txXfrm>
        <a:off x="5717674" y="2435142"/>
        <a:ext cx="2399612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11488-F2F3-49BA-8F53-3A2687158F95}">
      <dsp:nvSpPr>
        <dsp:cNvPr id="0" name=""/>
        <dsp:cNvSpPr/>
      </dsp:nvSpPr>
      <dsp:spPr>
        <a:xfrm>
          <a:off x="738477" y="1105640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235E6B-1D6A-45CF-B7E1-19946CA1052A}">
      <dsp:nvSpPr>
        <dsp:cNvPr id="0" name=""/>
        <dsp:cNvSpPr/>
      </dsp:nvSpPr>
      <dsp:spPr>
        <a:xfrm>
          <a:off x="78583" y="2544374"/>
          <a:ext cx="2399612" cy="542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Integrating IoT for smart traffic lights</a:t>
          </a:r>
        </a:p>
      </dsp:txBody>
      <dsp:txXfrm>
        <a:off x="78583" y="2544374"/>
        <a:ext cx="2399612" cy="542790"/>
      </dsp:txXfrm>
    </dsp:sp>
    <dsp:sp modelId="{84A76F5B-BC57-4889-99B4-D4B8A82EFC49}">
      <dsp:nvSpPr>
        <dsp:cNvPr id="0" name=""/>
        <dsp:cNvSpPr/>
      </dsp:nvSpPr>
      <dsp:spPr>
        <a:xfrm>
          <a:off x="3558022" y="1037624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3B87D1-276A-407C-85BA-D433D7657C84}">
      <dsp:nvSpPr>
        <dsp:cNvPr id="0" name=""/>
        <dsp:cNvSpPr/>
      </dsp:nvSpPr>
      <dsp:spPr>
        <a:xfrm>
          <a:off x="2898129" y="2435180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• Using Big Data for real-time traffic management</a:t>
          </a:r>
        </a:p>
      </dsp:txBody>
      <dsp:txXfrm>
        <a:off x="2898129" y="2435180"/>
        <a:ext cx="2399612" cy="720000"/>
      </dsp:txXfrm>
    </dsp:sp>
    <dsp:sp modelId="{48269880-D567-4F32-8A06-F7B65E069DE2}">
      <dsp:nvSpPr>
        <dsp:cNvPr id="0" name=""/>
        <dsp:cNvSpPr/>
      </dsp:nvSpPr>
      <dsp:spPr>
        <a:xfrm>
          <a:off x="6377567" y="1037624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801D87-2DAC-4C4A-B17E-41B20B5FEC89}">
      <dsp:nvSpPr>
        <dsp:cNvPr id="0" name=""/>
        <dsp:cNvSpPr/>
      </dsp:nvSpPr>
      <dsp:spPr>
        <a:xfrm>
          <a:off x="5717674" y="2435180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• Helping in reducing congestion and emissions</a:t>
          </a:r>
        </a:p>
      </dsp:txBody>
      <dsp:txXfrm>
        <a:off x="5717674" y="2435180"/>
        <a:ext cx="2399612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24666-B243-4E29-AB0B-A2414BADC655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670330-22B8-4553-B144-D45AE4AA2883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• Using expert systems for accident prediction</a:t>
          </a:r>
        </a:p>
      </dsp:txBody>
      <dsp:txXfrm>
        <a:off x="78583" y="2435142"/>
        <a:ext cx="2399612" cy="720000"/>
      </dsp:txXfrm>
    </dsp:sp>
    <dsp:sp modelId="{DED9DF66-453C-49AD-82E5-D82C8846942A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826FB-02F9-4699-BEE2-9F0CBAAA209D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• </a:t>
          </a:r>
          <a:r>
            <a:rPr lang="en-US" sz="2000" kern="1200" dirty="0" err="1"/>
            <a:t>Identifing</a:t>
          </a:r>
          <a:r>
            <a:rPr lang="en-US" sz="2000" kern="1200" dirty="0"/>
            <a:t> key risk factors in roundabouts</a:t>
          </a:r>
        </a:p>
      </dsp:txBody>
      <dsp:txXfrm>
        <a:off x="2898129" y="2435142"/>
        <a:ext cx="2399612" cy="720000"/>
      </dsp:txXfrm>
    </dsp:sp>
    <dsp:sp modelId="{9914D691-DC0F-4714-8E6F-9B423F084F45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A5E90-9FED-4E24-9FD5-B24F6BDB219C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• Helping in designing safer road structures</a:t>
          </a:r>
        </a:p>
      </dsp:txBody>
      <dsp:txXfrm>
        <a:off x="5717674" y="2435142"/>
        <a:ext cx="2399612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A29C-4C99-4226-BD11-4960F00A8FDC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• Using AI to improve road safety and cybersecurity</a:t>
          </a:r>
        </a:p>
      </dsp:txBody>
      <dsp:txXfrm>
        <a:off x="757092" y="1992"/>
        <a:ext cx="3034531" cy="1820718"/>
      </dsp:txXfrm>
    </dsp:sp>
    <dsp:sp modelId="{9C1B0C33-EDE1-48C9-9D86-694D3EDA1FEB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• Minimizing accidents using adaptive learning</a:t>
          </a:r>
        </a:p>
      </dsp:txBody>
      <dsp:txXfrm>
        <a:off x="4095076" y="1992"/>
        <a:ext cx="3034531" cy="1820718"/>
      </dsp:txXfrm>
    </dsp:sp>
    <dsp:sp modelId="{FC1B65A2-96D7-4390-8C44-4BC504EE8A2C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• Ensuring traffic system security</a:t>
          </a:r>
        </a:p>
      </dsp:txBody>
      <dsp:txXfrm>
        <a:off x="2426084" y="2126164"/>
        <a:ext cx="3034531" cy="18207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05DE86-7020-484E-AAD2-F40E916CEB5C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A33DDB-631C-4451-8679-A2D4851033AF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AI-based anomaly detection in traffic patterns</a:t>
          </a:r>
        </a:p>
      </dsp:txBody>
      <dsp:txXfrm>
        <a:off x="78583" y="2435142"/>
        <a:ext cx="2399612" cy="720000"/>
      </dsp:txXfrm>
    </dsp:sp>
    <dsp:sp modelId="{473D97FC-BC7D-4CF0-934B-ADCBAE7D553B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45215-098D-4122-A12E-5F69971D72F4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Balances traffic loads dynamically</a:t>
          </a:r>
        </a:p>
      </dsp:txBody>
      <dsp:txXfrm>
        <a:off x="2898129" y="2435142"/>
        <a:ext cx="2399612" cy="720000"/>
      </dsp:txXfrm>
    </dsp:sp>
    <dsp:sp modelId="{E42178DB-3596-4B97-8D66-8D6F96F56713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5640F-EDD0-48D0-B4A9-A10FC9B6AFB3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Optimizes speed control for road safety</a:t>
          </a:r>
        </a:p>
      </dsp:txBody>
      <dsp:txXfrm>
        <a:off x="5717674" y="2435142"/>
        <a:ext cx="2399612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8B4F95-1B47-43F1-80DF-1424AA4CED6F}">
      <dsp:nvSpPr>
        <dsp:cNvPr id="0" name=""/>
        <dsp:cNvSpPr/>
      </dsp:nvSpPr>
      <dsp:spPr>
        <a:xfrm>
          <a:off x="1024483" y="1030520"/>
          <a:ext cx="819587" cy="7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2A573F-B5BA-463A-B8AA-3282983D920B}">
      <dsp:nvSpPr>
        <dsp:cNvPr id="0" name=""/>
        <dsp:cNvSpPr/>
      </dsp:nvSpPr>
      <dsp:spPr>
        <a:xfrm>
          <a:off x="1893246" y="961711"/>
          <a:ext cx="94252" cy="176924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456893"/>
            <a:satOff val="-398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456893"/>
              <a:satOff val="-398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73999-7351-4646-A20F-EC7FD6A20CE4}">
      <dsp:nvSpPr>
        <dsp:cNvPr id="0" name=""/>
        <dsp:cNvSpPr/>
      </dsp:nvSpPr>
      <dsp:spPr>
        <a:xfrm>
          <a:off x="513033" y="621554"/>
          <a:ext cx="818003" cy="8180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43" tIns="31743" rIns="31743" bIns="31743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1</a:t>
          </a:r>
        </a:p>
      </dsp:txBody>
      <dsp:txXfrm>
        <a:off x="632827" y="741348"/>
        <a:ext cx="578415" cy="578415"/>
      </dsp:txXfrm>
    </dsp:sp>
    <dsp:sp modelId="{E891F524-60DD-4B1D-BEBF-281016CFE814}">
      <dsp:nvSpPr>
        <dsp:cNvPr id="0" name=""/>
        <dsp:cNvSpPr/>
      </dsp:nvSpPr>
      <dsp:spPr>
        <a:xfrm>
          <a:off x="0" y="1605059"/>
          <a:ext cx="18440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913786"/>
            <a:satOff val="-796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913786"/>
              <a:satOff val="-796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462" tIns="165100" rIns="14546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1. Developing an AI-based expert system for dynamic speed management.</a:t>
          </a:r>
        </a:p>
      </dsp:txBody>
      <dsp:txXfrm>
        <a:off x="0" y="1973873"/>
        <a:ext cx="1844070" cy="1596786"/>
      </dsp:txXfrm>
    </dsp:sp>
    <dsp:sp modelId="{89F4F9AF-7B84-45FC-8924-DCE07E873398}">
      <dsp:nvSpPr>
        <dsp:cNvPr id="0" name=""/>
        <dsp:cNvSpPr/>
      </dsp:nvSpPr>
      <dsp:spPr>
        <a:xfrm>
          <a:off x="2048967" y="1030766"/>
          <a:ext cx="1844070" cy="72"/>
        </a:xfrm>
        <a:prstGeom prst="rect">
          <a:avLst/>
        </a:prstGeom>
        <a:solidFill>
          <a:schemeClr val="accent2">
            <a:tint val="40000"/>
            <a:alpha val="90000"/>
            <a:hueOff val="1370678"/>
            <a:satOff val="-1194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370678"/>
              <a:satOff val="-1194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BFD658-9528-47E4-AAE4-C44392DD5584}">
      <dsp:nvSpPr>
        <dsp:cNvPr id="0" name=""/>
        <dsp:cNvSpPr/>
      </dsp:nvSpPr>
      <dsp:spPr>
        <a:xfrm>
          <a:off x="3942213" y="961915"/>
          <a:ext cx="94252" cy="177137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1827571"/>
            <a:satOff val="-1592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827571"/>
              <a:satOff val="-1592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6BE5FC-C8DC-41E1-A13E-868D098CD31F}">
      <dsp:nvSpPr>
        <dsp:cNvPr id="0" name=""/>
        <dsp:cNvSpPr/>
      </dsp:nvSpPr>
      <dsp:spPr>
        <a:xfrm>
          <a:off x="2562001" y="621800"/>
          <a:ext cx="818003" cy="818003"/>
        </a:xfrm>
        <a:prstGeom prst="ellipse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43" tIns="31743" rIns="31743" bIns="31743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2</a:t>
          </a:r>
        </a:p>
      </dsp:txBody>
      <dsp:txXfrm>
        <a:off x="2681795" y="741594"/>
        <a:ext cx="578415" cy="578415"/>
      </dsp:txXfrm>
    </dsp:sp>
    <dsp:sp modelId="{708E5F05-6086-433A-A102-74E9C9EF1881}">
      <dsp:nvSpPr>
        <dsp:cNvPr id="0" name=""/>
        <dsp:cNvSpPr/>
      </dsp:nvSpPr>
      <dsp:spPr>
        <a:xfrm>
          <a:off x="2048967" y="1605650"/>
          <a:ext cx="18440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2284464"/>
            <a:satOff val="-1990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284464"/>
              <a:satOff val="-1990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462" tIns="165100" rIns="14546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2. Integrating real-time traffic, weather, and road infrastructure data.</a:t>
          </a:r>
        </a:p>
      </dsp:txBody>
      <dsp:txXfrm>
        <a:off x="2048967" y="1974464"/>
        <a:ext cx="1844070" cy="1596786"/>
      </dsp:txXfrm>
    </dsp:sp>
    <dsp:sp modelId="{00DED9EF-3B9B-4A72-B4B6-FC6293B37EB4}">
      <dsp:nvSpPr>
        <dsp:cNvPr id="0" name=""/>
        <dsp:cNvSpPr/>
      </dsp:nvSpPr>
      <dsp:spPr>
        <a:xfrm>
          <a:off x="4097935" y="1030766"/>
          <a:ext cx="1844070" cy="72"/>
        </a:xfrm>
        <a:prstGeom prst="rect">
          <a:avLst/>
        </a:prstGeom>
        <a:solidFill>
          <a:schemeClr val="accent2">
            <a:tint val="40000"/>
            <a:alpha val="90000"/>
            <a:hueOff val="2741357"/>
            <a:satOff val="-2388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741357"/>
              <a:satOff val="-2388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65E0B0-0BAE-40BC-8F91-7710B24A6E63}">
      <dsp:nvSpPr>
        <dsp:cNvPr id="0" name=""/>
        <dsp:cNvSpPr/>
      </dsp:nvSpPr>
      <dsp:spPr>
        <a:xfrm>
          <a:off x="5991181" y="961915"/>
          <a:ext cx="94252" cy="177137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3198249"/>
            <a:satOff val="-2786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198249"/>
              <a:satOff val="-2786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DE405A-338D-4C07-A82F-B4D2C6E1B797}">
      <dsp:nvSpPr>
        <dsp:cNvPr id="0" name=""/>
        <dsp:cNvSpPr/>
      </dsp:nvSpPr>
      <dsp:spPr>
        <a:xfrm>
          <a:off x="4610969" y="621800"/>
          <a:ext cx="818003" cy="818003"/>
        </a:xfrm>
        <a:prstGeom prst="ellips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43" tIns="31743" rIns="31743" bIns="31743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3</a:t>
          </a:r>
        </a:p>
      </dsp:txBody>
      <dsp:txXfrm>
        <a:off x="4730763" y="741594"/>
        <a:ext cx="578415" cy="578415"/>
      </dsp:txXfrm>
    </dsp:sp>
    <dsp:sp modelId="{0A0D42A5-D167-4664-9C74-A5ABB0CB8E97}">
      <dsp:nvSpPr>
        <dsp:cNvPr id="0" name=""/>
        <dsp:cNvSpPr/>
      </dsp:nvSpPr>
      <dsp:spPr>
        <a:xfrm>
          <a:off x="4097935" y="1605650"/>
          <a:ext cx="18440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3655142"/>
            <a:satOff val="-3184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655142"/>
              <a:satOff val="-3184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462" tIns="165100" rIns="14546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3. Evaluation the system’s effectiveness in improving road safety.</a:t>
          </a:r>
        </a:p>
      </dsp:txBody>
      <dsp:txXfrm>
        <a:off x="4097935" y="1974464"/>
        <a:ext cx="1844070" cy="1596786"/>
      </dsp:txXfrm>
    </dsp:sp>
    <dsp:sp modelId="{66E69BCD-B012-49A6-B833-C0906A84695A}">
      <dsp:nvSpPr>
        <dsp:cNvPr id="0" name=""/>
        <dsp:cNvSpPr/>
      </dsp:nvSpPr>
      <dsp:spPr>
        <a:xfrm>
          <a:off x="6146903" y="1030766"/>
          <a:ext cx="922035" cy="72"/>
        </a:xfrm>
        <a:prstGeom prst="rect">
          <a:avLst/>
        </a:prstGeom>
        <a:solidFill>
          <a:schemeClr val="accent2">
            <a:tint val="40000"/>
            <a:alpha val="90000"/>
            <a:hueOff val="4112035"/>
            <a:satOff val="-3582"/>
            <a:lumOff val="-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4112035"/>
              <a:satOff val="-3582"/>
              <a:lumOff val="-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53F59-B62D-4382-BCEE-19F7A9907348}">
      <dsp:nvSpPr>
        <dsp:cNvPr id="0" name=""/>
        <dsp:cNvSpPr/>
      </dsp:nvSpPr>
      <dsp:spPr>
        <a:xfrm>
          <a:off x="6659936" y="621800"/>
          <a:ext cx="818003" cy="818003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43" tIns="31743" rIns="31743" bIns="31743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4</a:t>
          </a:r>
        </a:p>
      </dsp:txBody>
      <dsp:txXfrm>
        <a:off x="6779730" y="741594"/>
        <a:ext cx="578415" cy="578415"/>
      </dsp:txXfrm>
    </dsp:sp>
    <dsp:sp modelId="{E71D3BD0-1927-4EB3-B17F-84E49344C398}">
      <dsp:nvSpPr>
        <dsp:cNvPr id="0" name=""/>
        <dsp:cNvSpPr/>
      </dsp:nvSpPr>
      <dsp:spPr>
        <a:xfrm>
          <a:off x="6146903" y="1605650"/>
          <a:ext cx="18440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462" tIns="165100" rIns="145462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4. Providing a scalable solution for smart city frameworks.</a:t>
          </a:r>
        </a:p>
      </dsp:txBody>
      <dsp:txXfrm>
        <a:off x="6146903" y="1974464"/>
        <a:ext cx="1844070" cy="159678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0B872F-C56A-494A-B1E6-CF799C48B286}">
      <dsp:nvSpPr>
        <dsp:cNvPr id="0" name=""/>
        <dsp:cNvSpPr/>
      </dsp:nvSpPr>
      <dsp:spPr>
        <a:xfrm>
          <a:off x="585916" y="1423"/>
          <a:ext cx="1041169" cy="10411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1F7780-2E6A-4B11-8367-C4977CF0B783}">
      <dsp:nvSpPr>
        <dsp:cNvPr id="0" name=""/>
        <dsp:cNvSpPr/>
      </dsp:nvSpPr>
      <dsp:spPr>
        <a:xfrm>
          <a:off x="807805" y="223312"/>
          <a:ext cx="597392" cy="5973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ACF24-172F-4909-9385-E69ED9BEC2CD}">
      <dsp:nvSpPr>
        <dsp:cNvPr id="0" name=""/>
        <dsp:cNvSpPr/>
      </dsp:nvSpPr>
      <dsp:spPr>
        <a:xfrm>
          <a:off x="253083" y="1366892"/>
          <a:ext cx="1706835" cy="682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1. Literature Review: Analyze existing traffic management techniques.</a:t>
          </a:r>
        </a:p>
      </dsp:txBody>
      <dsp:txXfrm>
        <a:off x="253083" y="1366892"/>
        <a:ext cx="1706835" cy="682734"/>
      </dsp:txXfrm>
    </dsp:sp>
    <dsp:sp modelId="{2032D0B1-C8BA-4681-B941-4A8E6EA4918D}">
      <dsp:nvSpPr>
        <dsp:cNvPr id="0" name=""/>
        <dsp:cNvSpPr/>
      </dsp:nvSpPr>
      <dsp:spPr>
        <a:xfrm>
          <a:off x="2591448" y="1423"/>
          <a:ext cx="1041169" cy="10411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6EC9A-0557-4EE2-8E4F-4F1F4431E408}">
      <dsp:nvSpPr>
        <dsp:cNvPr id="0" name=""/>
        <dsp:cNvSpPr/>
      </dsp:nvSpPr>
      <dsp:spPr>
        <a:xfrm>
          <a:off x="2813337" y="223312"/>
          <a:ext cx="597392" cy="5973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C33085-A415-4ABB-9487-075E4EC8B231}">
      <dsp:nvSpPr>
        <dsp:cNvPr id="0" name=""/>
        <dsp:cNvSpPr/>
      </dsp:nvSpPr>
      <dsp:spPr>
        <a:xfrm>
          <a:off x="2258615" y="1366892"/>
          <a:ext cx="1706835" cy="682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2. System Design: Develop the architecture and AI models.</a:t>
          </a:r>
        </a:p>
      </dsp:txBody>
      <dsp:txXfrm>
        <a:off x="2258615" y="1366892"/>
        <a:ext cx="1706835" cy="682734"/>
      </dsp:txXfrm>
    </dsp:sp>
    <dsp:sp modelId="{2F1BC611-2001-4B6F-9185-2EC7422FD39F}">
      <dsp:nvSpPr>
        <dsp:cNvPr id="0" name=""/>
        <dsp:cNvSpPr/>
      </dsp:nvSpPr>
      <dsp:spPr>
        <a:xfrm>
          <a:off x="4596981" y="1423"/>
          <a:ext cx="1041169" cy="10411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9129D8-6070-4202-B6E6-DD33AEFFED9A}">
      <dsp:nvSpPr>
        <dsp:cNvPr id="0" name=""/>
        <dsp:cNvSpPr/>
      </dsp:nvSpPr>
      <dsp:spPr>
        <a:xfrm>
          <a:off x="4818869" y="223312"/>
          <a:ext cx="597392" cy="5973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025B63-9391-4616-9DBD-FA9D18A460B7}">
      <dsp:nvSpPr>
        <dsp:cNvPr id="0" name=""/>
        <dsp:cNvSpPr/>
      </dsp:nvSpPr>
      <dsp:spPr>
        <a:xfrm>
          <a:off x="4264148" y="1366892"/>
          <a:ext cx="1706835" cy="682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3. Implementation: Deploy the system and integrate sensors.</a:t>
          </a:r>
        </a:p>
      </dsp:txBody>
      <dsp:txXfrm>
        <a:off x="4264148" y="1366892"/>
        <a:ext cx="1706835" cy="682734"/>
      </dsp:txXfrm>
    </dsp:sp>
    <dsp:sp modelId="{EA2A6611-0B72-46F6-BCD8-C86DF08CCF2E}">
      <dsp:nvSpPr>
        <dsp:cNvPr id="0" name=""/>
        <dsp:cNvSpPr/>
      </dsp:nvSpPr>
      <dsp:spPr>
        <a:xfrm>
          <a:off x="6602513" y="1423"/>
          <a:ext cx="1041169" cy="10411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7518ED-0A77-463C-B062-0BB3E82B1CE5}">
      <dsp:nvSpPr>
        <dsp:cNvPr id="0" name=""/>
        <dsp:cNvSpPr/>
      </dsp:nvSpPr>
      <dsp:spPr>
        <a:xfrm>
          <a:off x="6824402" y="223312"/>
          <a:ext cx="597392" cy="59739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704A48-E196-4049-A8EB-CF0103FC8844}">
      <dsp:nvSpPr>
        <dsp:cNvPr id="0" name=""/>
        <dsp:cNvSpPr/>
      </dsp:nvSpPr>
      <dsp:spPr>
        <a:xfrm>
          <a:off x="6269680" y="1366892"/>
          <a:ext cx="1706835" cy="682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4. Evaluation: Assess performance using key metrics.</a:t>
          </a:r>
        </a:p>
      </dsp:txBody>
      <dsp:txXfrm>
        <a:off x="6269680" y="1366892"/>
        <a:ext cx="1706835" cy="682734"/>
      </dsp:txXfrm>
    </dsp:sp>
    <dsp:sp modelId="{73378C59-4FAB-43DF-A4CA-96E5F03933EB}">
      <dsp:nvSpPr>
        <dsp:cNvPr id="0" name=""/>
        <dsp:cNvSpPr/>
      </dsp:nvSpPr>
      <dsp:spPr>
        <a:xfrm>
          <a:off x="3594215" y="2476335"/>
          <a:ext cx="1041169" cy="10411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09C01-EA48-49BB-A4F3-178DDF1A73A2}">
      <dsp:nvSpPr>
        <dsp:cNvPr id="0" name=""/>
        <dsp:cNvSpPr/>
      </dsp:nvSpPr>
      <dsp:spPr>
        <a:xfrm>
          <a:off x="3816103" y="2698224"/>
          <a:ext cx="597392" cy="59739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DD4FD5-D9B4-4024-9031-DEDE2B14538E}">
      <dsp:nvSpPr>
        <dsp:cNvPr id="0" name=""/>
        <dsp:cNvSpPr/>
      </dsp:nvSpPr>
      <dsp:spPr>
        <a:xfrm>
          <a:off x="3261382" y="3841804"/>
          <a:ext cx="1706835" cy="682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5. Optimization and Deployment: Refine and propose large-scale adoption.</a:t>
          </a:r>
        </a:p>
      </dsp:txBody>
      <dsp:txXfrm>
        <a:off x="3261382" y="3841804"/>
        <a:ext cx="1706835" cy="6827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A7206C-3EDF-497B-97BF-643405215B36}">
      <dsp:nvSpPr>
        <dsp:cNvPr id="0" name=""/>
        <dsp:cNvSpPr/>
      </dsp:nvSpPr>
      <dsp:spPr>
        <a:xfrm>
          <a:off x="1051600" y="1461749"/>
          <a:ext cx="2538612" cy="12693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b="0" i="0" kern="1200" baseline="0"/>
            <a:t>CNNs are highly effective in </a:t>
          </a:r>
          <a:r>
            <a:rPr lang="ar-SA" sz="1700" b="1" i="0" kern="1200" baseline="0"/>
            <a:t>image and video analysis</a:t>
          </a:r>
          <a:r>
            <a:rPr lang="ar-SA" sz="1700" b="0" i="0" kern="1200" baseline="0"/>
            <a:t>, making them ideal for:</a:t>
          </a:r>
          <a:endParaRPr lang="en-US" sz="1700" kern="1200"/>
        </a:p>
      </dsp:txBody>
      <dsp:txXfrm>
        <a:off x="1088777" y="1498926"/>
        <a:ext cx="2464258" cy="1194952"/>
      </dsp:txXfrm>
    </dsp:sp>
    <dsp:sp modelId="{B708B05D-60AE-4974-869E-F01EB5FA041B}">
      <dsp:nvSpPr>
        <dsp:cNvPr id="0" name=""/>
        <dsp:cNvSpPr/>
      </dsp:nvSpPr>
      <dsp:spPr>
        <a:xfrm rot="18289469">
          <a:off x="3208854" y="1339305"/>
          <a:ext cx="177816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78161" y="27246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053481" y="1322097"/>
        <a:ext cx="88908" cy="88908"/>
      </dsp:txXfrm>
    </dsp:sp>
    <dsp:sp modelId="{B70E55A5-8CDB-4E24-A35C-6F14CC03A9E2}">
      <dsp:nvSpPr>
        <dsp:cNvPr id="0" name=""/>
        <dsp:cNvSpPr/>
      </dsp:nvSpPr>
      <dsp:spPr>
        <a:xfrm>
          <a:off x="4605657" y="2047"/>
          <a:ext cx="2538612" cy="12693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b="0" i="0" kern="1200" baseline="0"/>
            <a:t>Detecting speeding vehicles via </a:t>
          </a:r>
          <a:r>
            <a:rPr lang="ar-SA" sz="1700" b="1" i="0" kern="1200" baseline="0"/>
            <a:t>traffic camera feeds</a:t>
          </a:r>
          <a:endParaRPr lang="en-US" sz="1700" kern="1200"/>
        </a:p>
      </dsp:txBody>
      <dsp:txXfrm>
        <a:off x="4642834" y="39224"/>
        <a:ext cx="2464258" cy="1194952"/>
      </dsp:txXfrm>
    </dsp:sp>
    <dsp:sp modelId="{598C9A9A-33AB-4E29-A311-F3805E13EBE8}">
      <dsp:nvSpPr>
        <dsp:cNvPr id="0" name=""/>
        <dsp:cNvSpPr/>
      </dsp:nvSpPr>
      <dsp:spPr>
        <a:xfrm>
          <a:off x="3590213" y="2069156"/>
          <a:ext cx="101544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015444" y="27246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72549" y="2071016"/>
        <a:ext cx="50772" cy="50772"/>
      </dsp:txXfrm>
    </dsp:sp>
    <dsp:sp modelId="{A3674613-900A-4D45-929E-CADCDD488631}">
      <dsp:nvSpPr>
        <dsp:cNvPr id="0" name=""/>
        <dsp:cNvSpPr/>
      </dsp:nvSpPr>
      <dsp:spPr>
        <a:xfrm>
          <a:off x="4605657" y="1461749"/>
          <a:ext cx="2538612" cy="12693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b="0" i="0" kern="1200" baseline="0"/>
            <a:t>Classifying road conditions (e.g., congestion, road type)</a:t>
          </a:r>
          <a:endParaRPr lang="en-US" sz="1700" kern="1200"/>
        </a:p>
      </dsp:txBody>
      <dsp:txXfrm>
        <a:off x="4642834" y="1498926"/>
        <a:ext cx="2464258" cy="1194952"/>
      </dsp:txXfrm>
    </dsp:sp>
    <dsp:sp modelId="{964563D7-7210-4710-8183-806B630C9CD7}">
      <dsp:nvSpPr>
        <dsp:cNvPr id="0" name=""/>
        <dsp:cNvSpPr/>
      </dsp:nvSpPr>
      <dsp:spPr>
        <a:xfrm rot="3310531">
          <a:off x="3208854" y="2799007"/>
          <a:ext cx="177816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78161" y="27246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053481" y="2781799"/>
        <a:ext cx="88908" cy="88908"/>
      </dsp:txXfrm>
    </dsp:sp>
    <dsp:sp modelId="{DA5AC699-EE71-45B3-9B76-095E714B5C94}">
      <dsp:nvSpPr>
        <dsp:cNvPr id="0" name=""/>
        <dsp:cNvSpPr/>
      </dsp:nvSpPr>
      <dsp:spPr>
        <a:xfrm>
          <a:off x="4605657" y="2921451"/>
          <a:ext cx="2538612" cy="12693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b="0" i="0" kern="1200" baseline="0"/>
            <a:t>Identifying pedestrian movement and intersections</a:t>
          </a:r>
          <a:endParaRPr lang="en-US" sz="1700" kern="1200"/>
        </a:p>
      </dsp:txBody>
      <dsp:txXfrm>
        <a:off x="4642834" y="2958628"/>
        <a:ext cx="2464258" cy="1194952"/>
      </dsp:txXfrm>
    </dsp:sp>
    <dsp:sp modelId="{FD2C523F-F5B2-4262-A8F0-CDD3AC15773C}">
      <dsp:nvSpPr>
        <dsp:cNvPr id="0" name=""/>
        <dsp:cNvSpPr/>
      </dsp:nvSpPr>
      <dsp:spPr>
        <a:xfrm>
          <a:off x="1051600" y="2921451"/>
          <a:ext cx="2538612" cy="12693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b="0" i="0" kern="1200" baseline="0"/>
            <a:t>CNNs help </a:t>
          </a:r>
          <a:r>
            <a:rPr lang="ar-SA" sz="1700" b="1" i="0" kern="1200" baseline="0"/>
            <a:t>automate visual monitoring</a:t>
          </a:r>
          <a:r>
            <a:rPr lang="ar-SA" sz="1700" b="0" i="0" kern="1200" baseline="0"/>
            <a:t> of traffic and provide rich spatial features for decision-making.</a:t>
          </a:r>
          <a:endParaRPr lang="en-US" sz="1700" kern="1200"/>
        </a:p>
      </dsp:txBody>
      <dsp:txXfrm>
        <a:off x="1088777" y="2958628"/>
        <a:ext cx="2464258" cy="119495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CDA5D-1167-4864-802A-8D0B1CBA7BC7}">
      <dsp:nvSpPr>
        <dsp:cNvPr id="0" name=""/>
        <dsp:cNvSpPr/>
      </dsp:nvSpPr>
      <dsp:spPr>
        <a:xfrm>
          <a:off x="0" y="3406931"/>
          <a:ext cx="8229600" cy="11182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0" i="0" kern="1200" baseline="0"/>
            <a:t>RL allows systems to </a:t>
          </a:r>
          <a:r>
            <a:rPr lang="ar-SA" sz="2100" b="1" i="0" kern="1200" baseline="0"/>
            <a:t>self-improve</a:t>
          </a:r>
          <a:r>
            <a:rPr lang="ar-SA" sz="2100" b="0" i="0" kern="1200" baseline="0"/>
            <a:t> and </a:t>
          </a:r>
          <a:r>
            <a:rPr lang="ar-SA" sz="2100" b="1" i="0" kern="1200" baseline="0"/>
            <a:t>adapt continuously</a:t>
          </a:r>
          <a:r>
            <a:rPr lang="ar-SA" sz="2100" b="0" i="0" kern="1200" baseline="0"/>
            <a:t> without explicit reprogramming.</a:t>
          </a:r>
          <a:endParaRPr lang="en-US" sz="2100" kern="1200"/>
        </a:p>
      </dsp:txBody>
      <dsp:txXfrm>
        <a:off x="0" y="3406931"/>
        <a:ext cx="8229600" cy="1118231"/>
      </dsp:txXfrm>
    </dsp:sp>
    <dsp:sp modelId="{776ACA9F-94B9-4A89-9BFC-BC2A6E4F98DF}">
      <dsp:nvSpPr>
        <dsp:cNvPr id="0" name=""/>
        <dsp:cNvSpPr/>
      </dsp:nvSpPr>
      <dsp:spPr>
        <a:xfrm rot="10800000">
          <a:off x="0" y="1703865"/>
          <a:ext cx="8229600" cy="171983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0" i="0" kern="1200" baseline="0"/>
            <a:t>In traffic systems, RL agents can:</a:t>
          </a:r>
          <a:endParaRPr lang="en-US" sz="2100" kern="1200"/>
        </a:p>
      </dsp:txBody>
      <dsp:txXfrm rot="-10800000">
        <a:off x="0" y="1703865"/>
        <a:ext cx="8229600" cy="603663"/>
      </dsp:txXfrm>
    </dsp:sp>
    <dsp:sp modelId="{CBD7D64C-8C04-422D-93F9-7A0AE50860B2}">
      <dsp:nvSpPr>
        <dsp:cNvPr id="0" name=""/>
        <dsp:cNvSpPr/>
      </dsp:nvSpPr>
      <dsp:spPr>
        <a:xfrm>
          <a:off x="4018" y="2307529"/>
          <a:ext cx="2740521" cy="5142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100" b="0" i="0" kern="1200" baseline="0"/>
            <a:t>Adjust speed limits based on </a:t>
          </a:r>
          <a:r>
            <a:rPr lang="ar-SA" sz="1100" b="1" i="0" kern="1200" baseline="0"/>
            <a:t>real-time traffic density, weather, and road conditions</a:t>
          </a:r>
          <a:endParaRPr lang="en-US" sz="1100" kern="1200"/>
        </a:p>
      </dsp:txBody>
      <dsp:txXfrm>
        <a:off x="4018" y="2307529"/>
        <a:ext cx="2740521" cy="514231"/>
      </dsp:txXfrm>
    </dsp:sp>
    <dsp:sp modelId="{DFCD8D7E-3A82-4B65-A98D-0F3A408A5836}">
      <dsp:nvSpPr>
        <dsp:cNvPr id="0" name=""/>
        <dsp:cNvSpPr/>
      </dsp:nvSpPr>
      <dsp:spPr>
        <a:xfrm>
          <a:off x="2744539" y="2307529"/>
          <a:ext cx="2740521" cy="5142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100" b="0" i="0" kern="1200" baseline="0"/>
            <a:t>Optimize traffic signal timings to reduce congestion and unsafe speeding</a:t>
          </a:r>
          <a:endParaRPr lang="en-US" sz="1100" kern="1200"/>
        </a:p>
      </dsp:txBody>
      <dsp:txXfrm>
        <a:off x="2744539" y="2307529"/>
        <a:ext cx="2740521" cy="514231"/>
      </dsp:txXfrm>
    </dsp:sp>
    <dsp:sp modelId="{B5500AFB-AD28-4A54-B108-B46C3678DBAA}">
      <dsp:nvSpPr>
        <dsp:cNvPr id="0" name=""/>
        <dsp:cNvSpPr/>
      </dsp:nvSpPr>
      <dsp:spPr>
        <a:xfrm>
          <a:off x="5485060" y="2307529"/>
          <a:ext cx="2740521" cy="5142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100" b="0" i="0" kern="1200" baseline="0"/>
            <a:t>Learn policies that </a:t>
          </a:r>
          <a:r>
            <a:rPr lang="ar-SA" sz="1100" b="1" i="0" kern="1200" baseline="0"/>
            <a:t>maximize safety</a:t>
          </a:r>
          <a:r>
            <a:rPr lang="ar-SA" sz="1100" b="0" i="0" kern="1200" baseline="0"/>
            <a:t> and </a:t>
          </a:r>
          <a:r>
            <a:rPr lang="ar-SA" sz="1100" b="1" i="0" kern="1200" baseline="0"/>
            <a:t>minimize delay</a:t>
          </a:r>
          <a:endParaRPr lang="en-US" sz="1100" kern="1200"/>
        </a:p>
      </dsp:txBody>
      <dsp:txXfrm>
        <a:off x="5485060" y="2307529"/>
        <a:ext cx="2740521" cy="514231"/>
      </dsp:txXfrm>
    </dsp:sp>
    <dsp:sp modelId="{C490F854-5139-44DB-B86A-1C8CEDE18710}">
      <dsp:nvSpPr>
        <dsp:cNvPr id="0" name=""/>
        <dsp:cNvSpPr/>
      </dsp:nvSpPr>
      <dsp:spPr>
        <a:xfrm rot="10800000">
          <a:off x="0" y="799"/>
          <a:ext cx="8229600" cy="171983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0" i="0" kern="1200" baseline="0"/>
            <a:t>RL is a decision-making framework where an agent learns optimal actions by interacting with its environment.</a:t>
          </a:r>
          <a:endParaRPr lang="en-US" sz="2100" kern="1200"/>
        </a:p>
      </dsp:txBody>
      <dsp:txXfrm rot="10800000">
        <a:off x="0" y="799"/>
        <a:ext cx="8229600" cy="1117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ggle.com/datasets/gagankarnati/urban-traffic-data" TargetMode="External"/><Relationship Id="rId2" Type="http://schemas.openxmlformats.org/officeDocument/2006/relationships/hyperlink" Target="https://www.kaggle.com/datasets/fedesoriano/traffic-prediction-datase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ithub.com/sysuits/urban-traffic-speed-dataset-Guangzhou" TargetMode="External"/><Relationship Id="rId4" Type="http://schemas.openxmlformats.org/officeDocument/2006/relationships/hyperlink" Target="https://www.kaggle.com/datasets/hasibullahaman/traffic-prediction-dataset/data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E13E531-EADE-92E2-744B-E8C93F0501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6577" y="640080"/>
            <a:ext cx="5085077" cy="356616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/>
              <a:t>Development of a Machine Learning-Based System for Urban Vehicular Speed Management to Improve Road Safety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23" name="Picture 22" descr="Blurred micro image of a street traffic">
            <a:extLst>
              <a:ext uri="{FF2B5EF4-FFF2-40B4-BE49-F238E27FC236}">
                <a16:creationId xmlns:a16="http://schemas.microsoft.com/office/drawing/2014/main" id="{C5781581-B0D4-B2DD-2961-BCF4E1351A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997" r="40005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4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646" y="440926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04711 w 3182692"/>
              <a:gd name="connsiteY1" fmla="*/ 0 h 18288"/>
              <a:gd name="connsiteX2" fmla="*/ 1241250 w 3182692"/>
              <a:gd name="connsiteY2" fmla="*/ 0 h 18288"/>
              <a:gd name="connsiteX3" fmla="*/ 1909615 w 3182692"/>
              <a:gd name="connsiteY3" fmla="*/ 0 h 18288"/>
              <a:gd name="connsiteX4" fmla="*/ 2577981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482500 w 3182692"/>
              <a:gd name="connsiteY7" fmla="*/ 18288 h 18288"/>
              <a:gd name="connsiteX8" fmla="*/ 1782308 w 3182692"/>
              <a:gd name="connsiteY8" fmla="*/ 18288 h 18288"/>
              <a:gd name="connsiteX9" fmla="*/ 1145769 w 3182692"/>
              <a:gd name="connsiteY9" fmla="*/ 18288 h 18288"/>
              <a:gd name="connsiteX10" fmla="*/ 0 w 3182692"/>
              <a:gd name="connsiteY10" fmla="*/ 18288 h 18288"/>
              <a:gd name="connsiteX11" fmla="*/ 0 w 3182692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126686" y="-21366"/>
                  <a:pt x="467788" y="9025"/>
                  <a:pt x="604711" y="0"/>
                </a:cubicBezTo>
                <a:cubicBezTo>
                  <a:pt x="741634" y="-9025"/>
                  <a:pt x="1061620" y="6814"/>
                  <a:pt x="1241250" y="0"/>
                </a:cubicBezTo>
                <a:cubicBezTo>
                  <a:pt x="1420880" y="-6814"/>
                  <a:pt x="1713773" y="13383"/>
                  <a:pt x="1909615" y="0"/>
                </a:cubicBezTo>
                <a:cubicBezTo>
                  <a:pt x="2105457" y="-13383"/>
                  <a:pt x="2257256" y="13567"/>
                  <a:pt x="2577981" y="0"/>
                </a:cubicBezTo>
                <a:cubicBezTo>
                  <a:pt x="2898706" y="-13567"/>
                  <a:pt x="3026063" y="6328"/>
                  <a:pt x="3182692" y="0"/>
                </a:cubicBezTo>
                <a:cubicBezTo>
                  <a:pt x="3181983" y="8157"/>
                  <a:pt x="3182279" y="12125"/>
                  <a:pt x="3182692" y="18288"/>
                </a:cubicBezTo>
                <a:cubicBezTo>
                  <a:pt x="2998421" y="21742"/>
                  <a:pt x="2675038" y="19014"/>
                  <a:pt x="2482500" y="18288"/>
                </a:cubicBezTo>
                <a:cubicBezTo>
                  <a:pt x="2289962" y="17562"/>
                  <a:pt x="1930644" y="6834"/>
                  <a:pt x="1782308" y="18288"/>
                </a:cubicBezTo>
                <a:cubicBezTo>
                  <a:pt x="1633972" y="29742"/>
                  <a:pt x="1287388" y="-1992"/>
                  <a:pt x="1145769" y="18288"/>
                </a:cubicBezTo>
                <a:cubicBezTo>
                  <a:pt x="1004150" y="38568"/>
                  <a:pt x="256377" y="-37438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83446" y="18201"/>
                  <a:pt x="432812" y="7290"/>
                  <a:pt x="604711" y="0"/>
                </a:cubicBezTo>
                <a:cubicBezTo>
                  <a:pt x="776610" y="-7290"/>
                  <a:pt x="982253" y="15478"/>
                  <a:pt x="1145769" y="0"/>
                </a:cubicBezTo>
                <a:cubicBezTo>
                  <a:pt x="1309285" y="-15478"/>
                  <a:pt x="1514247" y="-25520"/>
                  <a:pt x="1845961" y="0"/>
                </a:cubicBezTo>
                <a:cubicBezTo>
                  <a:pt x="2177675" y="25520"/>
                  <a:pt x="2297588" y="16646"/>
                  <a:pt x="2450673" y="0"/>
                </a:cubicBezTo>
                <a:cubicBezTo>
                  <a:pt x="2603758" y="-16646"/>
                  <a:pt x="3023048" y="-21196"/>
                  <a:pt x="3182692" y="0"/>
                </a:cubicBezTo>
                <a:cubicBezTo>
                  <a:pt x="3182428" y="4493"/>
                  <a:pt x="3183076" y="9472"/>
                  <a:pt x="3182692" y="18288"/>
                </a:cubicBezTo>
                <a:cubicBezTo>
                  <a:pt x="3039109" y="-12701"/>
                  <a:pt x="2823860" y="13848"/>
                  <a:pt x="2546154" y="18288"/>
                </a:cubicBezTo>
                <a:cubicBezTo>
                  <a:pt x="2268448" y="22728"/>
                  <a:pt x="2098674" y="5291"/>
                  <a:pt x="1845961" y="18288"/>
                </a:cubicBezTo>
                <a:cubicBezTo>
                  <a:pt x="1593248" y="31285"/>
                  <a:pt x="1456743" y="27560"/>
                  <a:pt x="1304904" y="18288"/>
                </a:cubicBezTo>
                <a:cubicBezTo>
                  <a:pt x="1153065" y="9016"/>
                  <a:pt x="947204" y="11126"/>
                  <a:pt x="668365" y="18288"/>
                </a:cubicBezTo>
                <a:cubicBezTo>
                  <a:pt x="389526" y="25450"/>
                  <a:pt x="288244" y="-4628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8CCAE6D-DE2E-78BB-E914-1123904D3E48}"/>
              </a:ext>
            </a:extLst>
          </p:cNvPr>
          <p:cNvSpPr txBox="1">
            <a:spLocks/>
          </p:cNvSpPr>
          <p:nvPr/>
        </p:nvSpPr>
        <p:spPr>
          <a:xfrm>
            <a:off x="3774948" y="4837176"/>
            <a:ext cx="4688333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</a:pPr>
            <a:endParaRPr lang="en-US" sz="1800" b="1" dirty="0">
              <a:solidFill>
                <a:schemeClr val="bg1">
                  <a:lumMod val="65000"/>
                </a:schemeClr>
              </a:solidFill>
              <a:latin typeface="+mj-lt"/>
            </a:endParaRPr>
          </a:p>
          <a:p>
            <a:pPr algn="l"/>
            <a:r>
              <a:rPr lang="en-US" sz="1800" b="1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Presented by: Rabab Alghamdi</a:t>
            </a:r>
            <a:br>
              <a:rPr lang="en-US" sz="1800" b="1" dirty="0">
                <a:solidFill>
                  <a:schemeClr val="bg1">
                    <a:lumMod val="65000"/>
                  </a:schemeClr>
                </a:solidFill>
                <a:latin typeface="+mj-lt"/>
              </a:rPr>
            </a:br>
            <a:r>
              <a:rPr lang="en-US" sz="1800" b="1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Supervisor: </a:t>
            </a:r>
            <a:r>
              <a:rPr lang="en-US" sz="1800" b="1" dirty="0">
                <a:solidFill>
                  <a:schemeClr val="bg1">
                    <a:lumMod val="6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Prof. Dr. Yasser Abdelhamid</a:t>
            </a:r>
            <a:endParaRPr lang="en-US" sz="1800" b="1" dirty="0">
              <a:solidFill>
                <a:schemeClr val="bg1">
                  <a:lumMod val="65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 algn="l">
              <a:lnSpc>
                <a:spcPct val="90000"/>
              </a:lnSpc>
            </a:pPr>
            <a:r>
              <a:rPr lang="en-US" sz="1800" b="1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Date: 20\4\2025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US" sz="4700"/>
              <a:t>Abstract</a:t>
            </a:r>
          </a:p>
        </p:txBody>
      </p:sp>
      <p:sp>
        <p:nvSpPr>
          <p:cNvPr id="3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600" dirty="0"/>
              <a:t>Road safety in urban areas faces challenges due to traffic congestion, unpredictable pedestrian movements, and inconsistent speed regulation. This research proposes an AI-driven expert system that uses real-time data to intelligently regulate vehicle speeds, reducing accidents and optimizing traffic flow. Machine learning algorithms and sensor-based monitoring will be leveraged to adjust speed limits dynamically.</a:t>
            </a:r>
          </a:p>
        </p:txBody>
      </p:sp>
      <p:pic>
        <p:nvPicPr>
          <p:cNvPr id="16" name="Picture 15" descr="Blurred motion traffic">
            <a:extLst>
              <a:ext uri="{FF2B5EF4-FFF2-40B4-BE49-F238E27FC236}">
                <a16:creationId xmlns:a16="http://schemas.microsoft.com/office/drawing/2014/main" id="{37BCE608-D94B-DBB5-8D62-492C745702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729" r="14056" b="-1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3938487" cy="1807305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33297"/>
            <a:ext cx="3464715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dirty="0"/>
              <a:t>Urban traffic congestion and rising accident rates highlight the limitations of traditional speed management techniques. This research explores AI-driven expert systems to enhance real-time speed regulation by integrating data from various sources such as traffic flow, weather, and road conditions.</a:t>
            </a:r>
          </a:p>
        </p:txBody>
      </p:sp>
      <p:pic>
        <p:nvPicPr>
          <p:cNvPr id="5" name="Picture 4" descr="Blurred motion traffic">
            <a:extLst>
              <a:ext uri="{FF2B5EF4-FFF2-40B4-BE49-F238E27FC236}">
                <a16:creationId xmlns:a16="http://schemas.microsoft.com/office/drawing/2014/main" id="{A9FE3F77-328F-147F-C0A0-016DDADE4E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071" r="17401" b="-1"/>
          <a:stretch/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 Definition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DB51B8-3C19-7661-C7DE-7D5A0EB73A7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9983" y="741391"/>
            <a:ext cx="2526926" cy="1616203"/>
          </a:xfrm>
        </p:spPr>
        <p:txBody>
          <a:bodyPr anchor="b">
            <a:normAutofit/>
          </a:bodyPr>
          <a:lstStyle/>
          <a:p>
            <a:r>
              <a:rPr lang="en-US" sz="2800" b="1" dirty="0"/>
              <a:t>Related Work</a:t>
            </a:r>
          </a:p>
        </p:txBody>
      </p:sp>
      <p:pic>
        <p:nvPicPr>
          <p:cNvPr id="23" name="Picture 22" descr="Boxes and roller conveyor">
            <a:extLst>
              <a:ext uri="{FF2B5EF4-FFF2-40B4-BE49-F238E27FC236}">
                <a16:creationId xmlns:a16="http://schemas.microsoft.com/office/drawing/2014/main" id="{4B2F4C16-C52E-19FF-EA74-39229807CA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966" r="23419"/>
          <a:stretch/>
        </p:blipFill>
        <p:spPr>
          <a:xfrm>
            <a:off x="20" y="10"/>
            <a:ext cx="5542677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955894" y="3271199"/>
            <a:ext cx="1630908" cy="5542697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2296081" y="2296080"/>
            <a:ext cx="6854280" cy="226211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346242" y="4425055"/>
            <a:ext cx="2196454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9983" y="2533476"/>
            <a:ext cx="2526926" cy="344783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700" dirty="0"/>
              <a:t>Several studies have proposed different approaches to vehicular speed management, integrating AI, IoT, and data-driven techniques to improve road safety.</a:t>
            </a:r>
          </a:p>
          <a:p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81FCC9C-F8DB-9F2D-BAE6-3A23EF118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Fuzzy Expert System for Speed Classification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4084810D-99DF-45D5-9FFA-4C3EFD8F1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698151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9894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40084A-F388-7030-D257-8015EC83B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>
                <a:solidFill>
                  <a:srgbClr val="FFFFFF"/>
                </a:solidFill>
              </a:rPr>
              <a:t>Smart Speed Recommendation System</a:t>
            </a:r>
            <a:endParaRPr lang="ar-SA" sz="27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F130459-06D1-7C38-FB54-96281D8EA3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822117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363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41EE41-99B0-BCBA-0CC4-1686B1F41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 err="1">
                <a:solidFill>
                  <a:srgbClr val="FFFFFF"/>
                </a:solidFill>
              </a:rPr>
              <a:t>AIoT</a:t>
            </a:r>
            <a:r>
              <a:rPr lang="en-US" sz="2700" dirty="0">
                <a:solidFill>
                  <a:srgbClr val="FFFFFF"/>
                </a:solidFill>
              </a:rPr>
              <a:t>-Based Traffic Safety</a:t>
            </a:r>
            <a:endParaRPr lang="ar-SA" sz="27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788450-1321-6E1C-9BDB-32512E3778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8143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4240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7F4BDB-4D57-3F2E-408E-577DB779E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</a:rPr>
              <a:t>Safe System Approach</a:t>
            </a:r>
            <a:endParaRPr lang="ar-SA" sz="35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C79D39A-3404-33DF-9B3B-C1E64D61EB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474392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2009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2F844-3BB6-69B8-0534-C3E0A6BD4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200" dirty="0">
                <a:solidFill>
                  <a:srgbClr val="FFFFFF"/>
                </a:solidFill>
              </a:rPr>
              <a:t>IoT &amp; Big Data for Traffic Control</a:t>
            </a:r>
            <a:endParaRPr lang="ar-SA" sz="32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37B5DA-3E28-301F-E699-901170DE5A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299980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9354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1AB476-2822-DCA6-9010-744F7283B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>
                <a:solidFill>
                  <a:srgbClr val="FFFFFF"/>
                </a:solidFill>
              </a:rPr>
              <a:t>Accident Analysis on Roundabouts</a:t>
            </a:r>
            <a:endParaRPr lang="ar-SA" sz="27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A61918-5EC5-1A82-F052-C24AF0114A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164691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284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DAF4D8-C24D-6142-C60F-499D81AD9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 dirty="0"/>
              <a:t>Reinforcement Learning for Road Safety</a:t>
            </a:r>
            <a:endParaRPr lang="ar-SA" sz="4300" dirty="0"/>
          </a:p>
        </p:txBody>
      </p:sp>
      <p:sp>
        <p:nvSpPr>
          <p:cNvPr id="26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582AC5-E87D-F193-9B0C-6F02CF21F3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41087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6833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16423C-FB51-5D7F-7B54-5354A2BC4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>
                <a:solidFill>
                  <a:srgbClr val="FFFFFF"/>
                </a:solidFill>
              </a:rPr>
              <a:t>Real-Time Traffic Anomaly Detection</a:t>
            </a:r>
            <a:endParaRPr lang="ar-SA" sz="27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538C24-EDF4-E7FF-32FD-5661F31529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002602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539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429276E3-9559-CCF3-E69A-619A1E6821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064495"/>
              </p:ext>
            </p:extLst>
          </p:nvPr>
        </p:nvGraphicFramePr>
        <p:xfrm>
          <a:off x="651624" y="643467"/>
          <a:ext cx="7840753" cy="5571067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601097">
                  <a:extLst>
                    <a:ext uri="{9D8B030D-6E8A-4147-A177-3AD203B41FA5}">
                      <a16:colId xmlns:a16="http://schemas.microsoft.com/office/drawing/2014/main" val="429648346"/>
                    </a:ext>
                  </a:extLst>
                </a:gridCol>
                <a:gridCol w="1578454">
                  <a:extLst>
                    <a:ext uri="{9D8B030D-6E8A-4147-A177-3AD203B41FA5}">
                      <a16:colId xmlns:a16="http://schemas.microsoft.com/office/drawing/2014/main" val="585748180"/>
                    </a:ext>
                  </a:extLst>
                </a:gridCol>
                <a:gridCol w="1543353">
                  <a:extLst>
                    <a:ext uri="{9D8B030D-6E8A-4147-A177-3AD203B41FA5}">
                      <a16:colId xmlns:a16="http://schemas.microsoft.com/office/drawing/2014/main" val="304805787"/>
                    </a:ext>
                  </a:extLst>
                </a:gridCol>
                <a:gridCol w="1527404">
                  <a:extLst>
                    <a:ext uri="{9D8B030D-6E8A-4147-A177-3AD203B41FA5}">
                      <a16:colId xmlns:a16="http://schemas.microsoft.com/office/drawing/2014/main" val="3231735565"/>
                    </a:ext>
                  </a:extLst>
                </a:gridCol>
                <a:gridCol w="1590445">
                  <a:extLst>
                    <a:ext uri="{9D8B030D-6E8A-4147-A177-3AD203B41FA5}">
                      <a16:colId xmlns:a16="http://schemas.microsoft.com/office/drawing/2014/main" val="874204621"/>
                    </a:ext>
                  </a:extLst>
                </a:gridCol>
              </a:tblGrid>
              <a:tr h="2759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500" b="1" kern="100" cap="none" spc="3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endParaRPr lang="en-US" sz="1500" b="1" kern="100" cap="none" spc="3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83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500" b="1" kern="100" cap="none" spc="30">
                          <a:solidFill>
                            <a:schemeClr val="tx1"/>
                          </a:solidFill>
                          <a:effectLst/>
                        </a:rPr>
                        <a:t>What They Did</a:t>
                      </a:r>
                      <a:endParaRPr lang="en-US" sz="1500" b="1" kern="100" cap="none" spc="3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83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500" b="1" kern="100" cap="none" spc="30">
                          <a:solidFill>
                            <a:schemeClr val="tx1"/>
                          </a:solidFill>
                          <a:effectLst/>
                        </a:rPr>
                        <a:t>Methodology</a:t>
                      </a:r>
                      <a:endParaRPr lang="en-US" sz="1500" b="1" kern="100" cap="none" spc="3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83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500" b="1" kern="100" cap="none" spc="30">
                          <a:solidFill>
                            <a:schemeClr val="tx1"/>
                          </a:solidFill>
                          <a:effectLst/>
                        </a:rPr>
                        <a:t>Problems Faced</a:t>
                      </a:r>
                      <a:endParaRPr lang="en-US" sz="1500" b="1" kern="100" cap="none" spc="3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83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500" b="1" kern="100" cap="none" spc="30">
                          <a:solidFill>
                            <a:schemeClr val="tx1"/>
                          </a:solidFill>
                          <a:effectLst/>
                        </a:rPr>
                        <a:t>Enhancements</a:t>
                      </a:r>
                      <a:endParaRPr lang="en-US" sz="1500" b="1" kern="100" cap="none" spc="3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8382" marT="0" marB="0" anchor="ctr"/>
                </a:tc>
                <a:extLst>
                  <a:ext uri="{0D108BD9-81ED-4DB2-BD59-A6C34878D82A}">
                    <a16:rowId xmlns:a16="http://schemas.microsoft.com/office/drawing/2014/main" val="953977614"/>
                  </a:ext>
                </a:extLst>
              </a:tr>
              <a:tr h="11791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Sutheerakul et al. [4]</a:t>
                      </a:r>
                      <a:endParaRPr lang="en-US" sz="1100" b="1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Classified multilane highway segments into different contexts and target speeds.</a:t>
                      </a:r>
                      <a:endParaRPr lang="en-US" sz="11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Used Fuzzy Delphi &amp; Fuzzy Inference System to categorize road contexts and determine target speeds.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Sensitivity of target speeds to roadside environments and human activities.</a:t>
                      </a:r>
                      <a:endParaRPr lang="en-US" sz="11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Developed an expert system with high classification accuracy, improving decision-making in uncertain conditions.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extLst>
                  <a:ext uri="{0D108BD9-81ED-4DB2-BD59-A6C34878D82A}">
                    <a16:rowId xmlns:a16="http://schemas.microsoft.com/office/drawing/2014/main" val="2867127910"/>
                  </a:ext>
                </a:extLst>
              </a:tr>
              <a:tr h="13719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Barreno et al. [5]</a:t>
                      </a:r>
                      <a:endParaRPr lang="en-US" sz="1100" b="1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Developed a smart system for speed recommendations on two-lane roads considering environmental and vehicle factors.</a:t>
                      </a:r>
                      <a:endParaRPr lang="en-US" sz="11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Integrated external factors like weather, road geometry, tire pressure, and driver comfort into a speed recommendation system.</a:t>
                      </a:r>
                      <a:endParaRPr lang="en-US" sz="11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Balancing multiple external factors for adaptive speed control.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Proposed a system that can be incorporated into adaptive cruise control, enhancing road safety.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extLst>
                  <a:ext uri="{0D108BD9-81ED-4DB2-BD59-A6C34878D82A}">
                    <a16:rowId xmlns:a16="http://schemas.microsoft.com/office/drawing/2014/main" val="3583872141"/>
                  </a:ext>
                </a:extLst>
              </a:tr>
              <a:tr h="13719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Jagatheesaperumal et al. [6]</a:t>
                      </a:r>
                      <a:endParaRPr lang="en-US" sz="11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Designed an AIoT-based vehicle safety framework using sensors and real-time monitoring.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Used eye blink, ultrasonic, and alcohol sensors, integrated with GPS and GSM for hazard alerts and speed control in cases of high alcohol content.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Integration of multiple sensors and ensuring real-time effectiveness.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Implemented Li-Fi technology for improved vehicle-to-vehicle communication, enhancing connectivity for smart cities.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62866" marT="0" marB="0"/>
                </a:tc>
                <a:extLst>
                  <a:ext uri="{0D108BD9-81ED-4DB2-BD59-A6C34878D82A}">
                    <a16:rowId xmlns:a16="http://schemas.microsoft.com/office/drawing/2014/main" val="3000388892"/>
                  </a:ext>
                </a:extLst>
              </a:tr>
              <a:tr h="13719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Khan et al. [7]</a:t>
                      </a:r>
                      <a:endParaRPr lang="en-US" sz="11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Reviewed Safe System Approach (SSA) in traffic safety across multiple dimensions.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Conducted a systematic review of 82 studies categorizing SSA pillars such as safe roads, vehicles, speeds, and post-crash care.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>
                          <a:solidFill>
                            <a:schemeClr val="tx1"/>
                          </a:solidFill>
                          <a:effectLst/>
                        </a:rPr>
                        <a:t>Need for a holistic and scalable framework to reduce traffic fatalities.</a:t>
                      </a:r>
                      <a:endParaRPr lang="en-US" sz="11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Highlighted SSA's potential for global transportation improvements, guiding policymakers in safety planning.</a:t>
                      </a:r>
                      <a:endParaRPr lang="en-US" sz="11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910" marR="62866" marT="0" marB="0"/>
                </a:tc>
                <a:extLst>
                  <a:ext uri="{0D108BD9-81ED-4DB2-BD59-A6C34878D82A}">
                    <a16:rowId xmlns:a16="http://schemas.microsoft.com/office/drawing/2014/main" val="12822556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8456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8D5B9A8-1AB9-6093-505E-235DC18B0A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7467937"/>
              </p:ext>
            </p:extLst>
          </p:nvPr>
        </p:nvGraphicFramePr>
        <p:xfrm>
          <a:off x="202558" y="853633"/>
          <a:ext cx="8837270" cy="5150733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767454">
                  <a:extLst>
                    <a:ext uri="{9D8B030D-6E8A-4147-A177-3AD203B41FA5}">
                      <a16:colId xmlns:a16="http://schemas.microsoft.com/office/drawing/2014/main" val="3443640263"/>
                    </a:ext>
                  </a:extLst>
                </a:gridCol>
                <a:gridCol w="1767454">
                  <a:extLst>
                    <a:ext uri="{9D8B030D-6E8A-4147-A177-3AD203B41FA5}">
                      <a16:colId xmlns:a16="http://schemas.microsoft.com/office/drawing/2014/main" val="3317868276"/>
                    </a:ext>
                  </a:extLst>
                </a:gridCol>
                <a:gridCol w="1767454">
                  <a:extLst>
                    <a:ext uri="{9D8B030D-6E8A-4147-A177-3AD203B41FA5}">
                      <a16:colId xmlns:a16="http://schemas.microsoft.com/office/drawing/2014/main" val="2607402641"/>
                    </a:ext>
                  </a:extLst>
                </a:gridCol>
                <a:gridCol w="1767454">
                  <a:extLst>
                    <a:ext uri="{9D8B030D-6E8A-4147-A177-3AD203B41FA5}">
                      <a16:colId xmlns:a16="http://schemas.microsoft.com/office/drawing/2014/main" val="2617016949"/>
                    </a:ext>
                  </a:extLst>
                </a:gridCol>
                <a:gridCol w="1767454">
                  <a:extLst>
                    <a:ext uri="{9D8B030D-6E8A-4147-A177-3AD203B41FA5}">
                      <a16:colId xmlns:a16="http://schemas.microsoft.com/office/drawing/2014/main" val="1075259636"/>
                    </a:ext>
                  </a:extLst>
                </a:gridCol>
              </a:tblGrid>
              <a:tr h="26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Study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What They Did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Methodology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Problems Faced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Enhancements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7780339"/>
                  </a:ext>
                </a:extLst>
              </a:tr>
              <a:tr h="13599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 dirty="0">
                          <a:effectLst/>
                        </a:rPr>
                        <a:t>Abdelati [8]</a:t>
                      </a:r>
                      <a:endParaRPr lang="en-US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 dirty="0">
                          <a:effectLst/>
                        </a:rPr>
                        <a:t>Studied IoT and Big Data integration in traffic management systems.</a:t>
                      </a:r>
                      <a:endParaRPr lang="en-US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 dirty="0">
                          <a:effectLst/>
                        </a:rPr>
                        <a:t>Explored the role of traffic lights, self-driving cars, and human traffic workers in reducing congestion and emissions.</a:t>
                      </a:r>
                      <a:endParaRPr lang="en-US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 dirty="0">
                          <a:effectLst/>
                        </a:rPr>
                        <a:t>Addressing urbanization and population growth challenges in traffic systems.</a:t>
                      </a:r>
                      <a:endParaRPr lang="en-US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Improved real-time traffic control using IoT-based smart traffic lights for enhanced sustainability.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1852699"/>
                  </a:ext>
                </a:extLst>
              </a:tr>
              <a:tr h="10851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 dirty="0">
                          <a:effectLst/>
                        </a:rPr>
                        <a:t>Suleiman et al. [9]</a:t>
                      </a:r>
                      <a:endParaRPr lang="en-US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Identified accident factors on roundabouts using expert systems and statistical methods.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Applied Median Ranked Set Sampling &amp; Analytic Hierarchy Process for risk assessment.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Complex interactions between geometric design, traffic flow, and accident risks.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Found that geometric design accounts for 36% of accidents, aiding in designing safer roundabouts.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6683425"/>
                  </a:ext>
                </a:extLst>
              </a:tr>
              <a:tr h="13599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Agarwal et al. [10]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Investigated Reinforcement Learning for traffic management and cybersecurity.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Explored AI-driven techniques to improve road safety and protect traffic systems from cyber threats.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Ensuring robust AI models for both safety and security.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Proposed reinforcement learning-based adaptive systems that improve traffic efficiency while minimizing cyber vulnerabilities.</a:t>
                      </a:r>
                      <a:endParaRPr lang="en-US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1745007"/>
                  </a:ext>
                </a:extLst>
              </a:tr>
              <a:tr h="1085109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 dirty="0" err="1">
                          <a:solidFill>
                            <a:schemeClr val="bg1"/>
                          </a:solidFill>
                          <a:effectLst/>
                        </a:rPr>
                        <a:t>Laanaoui</a:t>
                      </a:r>
                      <a:r>
                        <a:rPr lang="en-US" sz="1100" b="1" kern="100" cap="none" spc="0" dirty="0">
                          <a:solidFill>
                            <a:schemeClr val="bg1"/>
                          </a:solidFill>
                          <a:effectLst/>
                        </a:rPr>
                        <a:t> et al. [3]</a:t>
                      </a:r>
                      <a:endParaRPr lang="en-US" sz="1100" b="1" kern="100" cap="none" spc="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Focused on real-time traffic anomaly detection and load balancing.</a:t>
                      </a:r>
                      <a:endParaRPr lang="en-US" sz="1100" b="1" kern="100" cap="none" spc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Developed AI models to monitor and adjust traffic patterns dynamically.</a:t>
                      </a:r>
                      <a:endParaRPr lang="en-US" sz="1100" b="1" kern="100" cap="none" spc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>
                          <a:solidFill>
                            <a:schemeClr val="tx1"/>
                          </a:solidFill>
                          <a:effectLst/>
                        </a:rPr>
                        <a:t>Maintaining accuracy in real-time anomaly detection.</a:t>
                      </a:r>
                      <a:endParaRPr lang="en-US" sz="1100" b="1" kern="100" cap="none" spc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Enhanced AI-driven optimization for speed management, ensuring smoother traffic flow.</a:t>
                      </a:r>
                      <a:endParaRPr lang="en-US" sz="1100" b="1" kern="10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9116665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07D2B68-A09F-3F55-9915-C211425DA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72692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D55CB-6FFD-04F2-9568-F980498C6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Limitations of Existing Traffic Management Systems</a:t>
            </a:r>
            <a:endParaRPr lang="ar-SA" sz="28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B789ECF-58E2-3BD5-715A-2A9EE96651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5266044"/>
              </p:ext>
            </p:extLst>
          </p:nvPr>
        </p:nvGraphicFramePr>
        <p:xfrm>
          <a:off x="196770" y="2338086"/>
          <a:ext cx="8490030" cy="285397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245015">
                  <a:extLst>
                    <a:ext uri="{9D8B030D-6E8A-4147-A177-3AD203B41FA5}">
                      <a16:colId xmlns:a16="http://schemas.microsoft.com/office/drawing/2014/main" val="2670603841"/>
                    </a:ext>
                  </a:extLst>
                </a:gridCol>
                <a:gridCol w="4245015">
                  <a:extLst>
                    <a:ext uri="{9D8B030D-6E8A-4147-A177-3AD203B41FA5}">
                      <a16:colId xmlns:a16="http://schemas.microsoft.com/office/drawing/2014/main" val="372203725"/>
                    </a:ext>
                  </a:extLst>
                </a:gridCol>
              </a:tblGrid>
              <a:tr h="393238">
                <a:tc>
                  <a:txBody>
                    <a:bodyPr/>
                    <a:lstStyle/>
                    <a:p>
                      <a:r>
                        <a:rPr lang="en-US" sz="2000"/>
                        <a:t>Traditional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Challenges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8259087"/>
                  </a:ext>
                </a:extLst>
              </a:tr>
              <a:tr h="688166">
                <a:tc>
                  <a:txBody>
                    <a:bodyPr/>
                    <a:lstStyle/>
                    <a:p>
                      <a:r>
                        <a:rPr lang="en-US"/>
                        <a:t>Static Speed Limits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Do not account for real-time traffic flow or road conditions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0148347"/>
                  </a:ext>
                </a:extLst>
              </a:tr>
              <a:tr h="688166">
                <a:tc>
                  <a:txBody>
                    <a:bodyPr/>
                    <a:lstStyle/>
                    <a:p>
                      <a:r>
                        <a:rPr lang="en-US"/>
                        <a:t>Human Enforcement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Limited coverage, delays, and potential for bias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2568011"/>
                  </a:ext>
                </a:extLst>
              </a:tr>
              <a:tr h="688166">
                <a:tc>
                  <a:txBody>
                    <a:bodyPr/>
                    <a:lstStyle/>
                    <a:p>
                      <a:r>
                        <a:rPr lang="en-US"/>
                        <a:t>Reactive Systems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Respond after incidents, not prevent them proactively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4122837"/>
                  </a:ext>
                </a:extLst>
              </a:tr>
              <a:tr h="393238">
                <a:tc>
                  <a:txBody>
                    <a:bodyPr/>
                    <a:lstStyle/>
                    <a:p>
                      <a:r>
                        <a:rPr lang="en-US"/>
                        <a:t>Manual Data Analysis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Time-consuming and prone to error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280477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F4B8254-45AE-9040-470A-BA586A627801}"/>
              </a:ext>
            </a:extLst>
          </p:cNvPr>
          <p:cNvSpPr txBox="1"/>
          <p:nvPr/>
        </p:nvSpPr>
        <p:spPr>
          <a:xfrm>
            <a:off x="196770" y="5678856"/>
            <a:ext cx="8490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need for automated, intelligent, and adaptive solutions is stronger than ever.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212461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Research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4219D4-2600-2242-0164-C6126A1AA4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161871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C3C4F3-3225-94A4-B251-7CEA7963A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99" y="643467"/>
            <a:ext cx="8408193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Datasets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E7520AE-5C5A-F494-644C-8F8C5B8BA4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899327"/>
              </p:ext>
            </p:extLst>
          </p:nvPr>
        </p:nvGraphicFramePr>
        <p:xfrm>
          <a:off x="482600" y="2035043"/>
          <a:ext cx="8178801" cy="3674568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544301">
                  <a:extLst>
                    <a:ext uri="{9D8B030D-6E8A-4147-A177-3AD203B41FA5}">
                      <a16:colId xmlns:a16="http://schemas.microsoft.com/office/drawing/2014/main" val="714166897"/>
                    </a:ext>
                  </a:extLst>
                </a:gridCol>
                <a:gridCol w="3356036">
                  <a:extLst>
                    <a:ext uri="{9D8B030D-6E8A-4147-A177-3AD203B41FA5}">
                      <a16:colId xmlns:a16="http://schemas.microsoft.com/office/drawing/2014/main" val="286004041"/>
                    </a:ext>
                  </a:extLst>
                </a:gridCol>
                <a:gridCol w="1664989">
                  <a:extLst>
                    <a:ext uri="{9D8B030D-6E8A-4147-A177-3AD203B41FA5}">
                      <a16:colId xmlns:a16="http://schemas.microsoft.com/office/drawing/2014/main" val="784059152"/>
                    </a:ext>
                  </a:extLst>
                </a:gridCol>
                <a:gridCol w="1613475">
                  <a:extLst>
                    <a:ext uri="{9D8B030D-6E8A-4147-A177-3AD203B41FA5}">
                      <a16:colId xmlns:a16="http://schemas.microsoft.com/office/drawing/2014/main" val="4157403850"/>
                    </a:ext>
                  </a:extLst>
                </a:gridCol>
              </a:tblGrid>
              <a:tr h="260168">
                <a:tc>
                  <a:txBody>
                    <a:bodyPr/>
                    <a:lstStyle/>
                    <a:p>
                      <a:r>
                        <a:rPr lang="en-US" sz="1100" b="1"/>
                        <a:t>Dataset Name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 b="1"/>
                        <a:t>Link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 b="1"/>
                        <a:t>Size &amp; Samples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 b="1"/>
                        <a:t>Limitations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extLst>
                  <a:ext uri="{0D108BD9-81ED-4DB2-BD59-A6C34878D82A}">
                    <a16:rowId xmlns:a16="http://schemas.microsoft.com/office/drawing/2014/main" val="1459923983"/>
                  </a:ext>
                </a:extLst>
              </a:tr>
              <a:tr h="768824">
                <a:tc>
                  <a:txBody>
                    <a:bodyPr/>
                    <a:lstStyle/>
                    <a:p>
                      <a:r>
                        <a:rPr lang="en-US" sz="1100" b="1"/>
                        <a:t>Traffic Speed Data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hlinkClick r:id="rId2"/>
                        </a:rPr>
                        <a:t>https://www.kaggle.com/datasets/fedesoriano/traffic-prediction-dataset</a:t>
                      </a:r>
                      <a:endParaRPr lang="en-US" sz="1100"/>
                    </a:p>
                    <a:p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Varies by region; typically includes thousands to millions of speed records</a:t>
                      </a:r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Limited to specific regions; may lack real-time or high-frequency data</a:t>
                      </a:r>
                    </a:p>
                  </a:txBody>
                  <a:tcPr marL="56705" marR="56705" marT="28352" marB="28352" anchor="ctr"/>
                </a:tc>
                <a:extLst>
                  <a:ext uri="{0D108BD9-81ED-4DB2-BD59-A6C34878D82A}">
                    <a16:rowId xmlns:a16="http://schemas.microsoft.com/office/drawing/2014/main" val="1656328545"/>
                  </a:ext>
                </a:extLst>
              </a:tr>
              <a:tr h="768824">
                <a:tc>
                  <a:txBody>
                    <a:bodyPr/>
                    <a:lstStyle/>
                    <a:p>
                      <a:r>
                        <a:rPr lang="en-US" sz="1100" b="1"/>
                        <a:t>Urban Traffic Flow Data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hlinkClick r:id="rId3"/>
                        </a:rPr>
                        <a:t>https://www.kaggle.com/datasets/gagankarnati/urban-traffic-data</a:t>
                      </a:r>
                      <a:endParaRPr lang="en-US" sz="1100"/>
                    </a:p>
                    <a:p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Typically includes data from multiple sensors over weeks or months</a:t>
                      </a:r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Limited coverage; may not include detailed metadata (e.g., weather, road type)</a:t>
                      </a:r>
                    </a:p>
                  </a:txBody>
                  <a:tcPr marL="56705" marR="56705" marT="28352" marB="28352" anchor="ctr"/>
                </a:tc>
                <a:extLst>
                  <a:ext uri="{0D108BD9-81ED-4DB2-BD59-A6C34878D82A}">
                    <a16:rowId xmlns:a16="http://schemas.microsoft.com/office/drawing/2014/main" val="964855111"/>
                  </a:ext>
                </a:extLst>
              </a:tr>
              <a:tr h="938376">
                <a:tc>
                  <a:txBody>
                    <a:bodyPr/>
                    <a:lstStyle/>
                    <a:p>
                      <a:r>
                        <a:rPr lang="en-US" sz="1100" b="1"/>
                        <a:t>Urban Traffic Congestion Data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hlinkClick r:id="rId4"/>
                        </a:rPr>
                        <a:t>https://www.kaggle.com/datasets/hasibullahaman/traffic-prediction-dataset/data</a:t>
                      </a:r>
                      <a:endParaRPr lang="en-US" sz="1100"/>
                    </a:p>
                    <a:p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Data collected every 15 minutes over one month, includes timestamps, vehicle counts, and congestion levels</a:t>
                      </a:r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Currently limited to a single route; lacks speed data</a:t>
                      </a:r>
                    </a:p>
                  </a:txBody>
                  <a:tcPr marL="56705" marR="56705" marT="28352" marB="28352" anchor="ctr"/>
                </a:tc>
                <a:extLst>
                  <a:ext uri="{0D108BD9-81ED-4DB2-BD59-A6C34878D82A}">
                    <a16:rowId xmlns:a16="http://schemas.microsoft.com/office/drawing/2014/main" val="302991601"/>
                  </a:ext>
                </a:extLst>
              </a:tr>
              <a:tr h="938376">
                <a:tc>
                  <a:txBody>
                    <a:bodyPr/>
                    <a:lstStyle/>
                    <a:p>
                      <a:r>
                        <a:rPr lang="en-US" sz="1100" b="1"/>
                        <a:t>Urban Mobility Data</a:t>
                      </a:r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hlinkClick r:id="rId5"/>
                        </a:rPr>
                        <a:t>https://github.com/sysuits/urban-traffic-speed-dataset-Guangzhou</a:t>
                      </a:r>
                      <a:endParaRPr lang="en-US" sz="1100"/>
                    </a:p>
                    <a:p>
                      <a:endParaRPr lang="en-US" sz="1100"/>
                    </a:p>
                    <a:p>
                      <a:endParaRPr lang="en-US" sz="1100"/>
                    </a:p>
                    <a:p>
                      <a:endParaRPr lang="en-US" sz="1100"/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Typically includes data from multiple cities over months or years</a:t>
                      </a:r>
                    </a:p>
                  </a:txBody>
                  <a:tcPr marL="56705" marR="56705" marT="28352" marB="28352" anchor="ctr"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Limited to aggregated data; may not include individual vehicle-level information</a:t>
                      </a:r>
                    </a:p>
                  </a:txBody>
                  <a:tcPr marL="56705" marR="56705" marT="28352" marB="28352" anchor="ctr"/>
                </a:tc>
                <a:extLst>
                  <a:ext uri="{0D108BD9-81ED-4DB2-BD59-A6C34878D82A}">
                    <a16:rowId xmlns:a16="http://schemas.microsoft.com/office/drawing/2014/main" val="1400594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5053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5CE12-7FB4-63F4-5CC6-71DBF0F90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/>
              <a:t>Datasets</a:t>
            </a:r>
            <a:endParaRPr lang="ar-SA" sz="3100"/>
          </a:p>
        </p:txBody>
      </p:sp>
      <p:pic>
        <p:nvPicPr>
          <p:cNvPr id="5" name="Picture 4" descr="3D Hologram from iPad">
            <a:extLst>
              <a:ext uri="{FF2B5EF4-FFF2-40B4-BE49-F238E27FC236}">
                <a16:creationId xmlns:a16="http://schemas.microsoft.com/office/drawing/2014/main" id="{5FA7FABE-85B3-ABF4-4093-A10A065FF0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603" b="19603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C439E-60FF-512E-5B0A-9CFA981A6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US" sz="1500"/>
              <a:t>The datasets summarized in the table provide valuable resources for developing and evaluating machine learning models aimed at managing vehicular speeds in urban areas. The </a:t>
            </a:r>
            <a:r>
              <a:rPr lang="en-US" sz="1500" b="1"/>
              <a:t>Traffic Speed Data</a:t>
            </a:r>
            <a:r>
              <a:rPr lang="en-US" sz="1500"/>
              <a:t> from Kaggle offers a large volume of speed records across different regions, though its regional limitation and potential lack of real-time data may restrict broader applicability. The </a:t>
            </a:r>
            <a:r>
              <a:rPr lang="en-US" sz="1500" b="1"/>
              <a:t>Urban Traffic Flow Data</a:t>
            </a:r>
            <a:r>
              <a:rPr lang="en-US" sz="1500"/>
              <a:t> includes sensor-based readings over extended periods, providing a useful temporal dimension for modeling traffic patterns, albeit with limited metadata such as road types or weather conditions. T</a:t>
            </a:r>
            <a:endParaRPr lang="ar-SA" sz="1500"/>
          </a:p>
        </p:txBody>
      </p:sp>
    </p:spTree>
    <p:extLst>
      <p:ext uri="{BB962C8B-B14F-4D97-AF65-F5344CB8AC3E}">
        <p14:creationId xmlns:p14="http://schemas.microsoft.com/office/powerpoint/2010/main" val="4232588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82B51-2AA4-4BB4-4490-C90836CF9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/>
              <a:t>Datasets</a:t>
            </a:r>
            <a:endParaRPr lang="ar-SA" sz="3100"/>
          </a:p>
        </p:txBody>
      </p:sp>
      <p:pic>
        <p:nvPicPr>
          <p:cNvPr id="5" name="Picture 4" descr="Aerial view of a city skyline">
            <a:extLst>
              <a:ext uri="{FF2B5EF4-FFF2-40B4-BE49-F238E27FC236}">
                <a16:creationId xmlns:a16="http://schemas.microsoft.com/office/drawing/2014/main" id="{3A1770D8-C0B4-1A09-E9C4-9D8FBF2FED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241" b="6966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84930-34C1-099A-FB28-3DCE4EE55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/>
              <a:t>The Urban Traffic Congestion Data focuses on congestion indicators collected at 15-minute intervals, which is useful for short-term predictions but lacks direct speed data and is limited to a single route. Lastly, the Urban Mobility Data from GitHub spans multiple cities and long timeframes, offering rich context for macro-level analysis, though it may lack granularity at the individual vehicle level. Collectively, these datasets form a robust foundation for training and testing intelligent traffic management systems using deep learning and optimization techniques.</a:t>
            </a:r>
            <a:endParaRPr lang="ar-SA" sz="1600"/>
          </a:p>
        </p:txBody>
      </p:sp>
    </p:spTree>
    <p:extLst>
      <p:ext uri="{BB962C8B-B14F-4D97-AF65-F5344CB8AC3E}">
        <p14:creationId xmlns:p14="http://schemas.microsoft.com/office/powerpoint/2010/main" val="135149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Research Plan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7D44E55-14CB-FB5C-354C-2D267094822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3C48B49-6135-48B6-AC0F-97E5D8D1F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A90B77-7353-370C-B1C0-017061C54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324" y="1146412"/>
            <a:ext cx="6760761" cy="240200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Background Techniques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" y="4374554"/>
            <a:ext cx="9144005" cy="248344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105491" y="4374554"/>
            <a:ext cx="3038508" cy="2483446"/>
          </a:xfrm>
          <a:prstGeom prst="rect">
            <a:avLst/>
          </a:prstGeom>
          <a:gradFill>
            <a:gsLst>
              <a:gs pos="4000">
                <a:schemeClr val="accent1">
                  <a:alpha val="21000"/>
                </a:schemeClr>
              </a:gs>
              <a:gs pos="83000">
                <a:schemeClr val="accent1">
                  <a:lumMod val="50000"/>
                  <a:alpha val="61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256AC18-FB41-4977-8B0C-F5082335A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4379429"/>
            <a:ext cx="9143988" cy="1953928"/>
          </a:xfrm>
          <a:prstGeom prst="rect">
            <a:avLst/>
          </a:prstGeom>
          <a:gradFill>
            <a:gsLst>
              <a:gs pos="32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alpha val="5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" y="4380927"/>
            <a:ext cx="9144000" cy="2019443"/>
          </a:xfrm>
          <a:prstGeom prst="rect">
            <a:avLst/>
          </a:prstGeom>
          <a:gradFill>
            <a:gsLst>
              <a:gs pos="32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45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525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27686A-D07C-71F5-89BB-18C4414FF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>
                <a:solidFill>
                  <a:srgbClr val="FFFFFF"/>
                </a:solidFill>
              </a:rPr>
              <a:t>Role of Convolutional Neural Networks (CNNs) in Traffic Monitoring</a:t>
            </a:r>
            <a:endParaRPr lang="ar-SA" sz="2700" dirty="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8B6667A-FFFB-5E35-B256-2640D6E5CC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266458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187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9D1F0-E212-68E7-91A4-9DAA56D23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/>
              <a:t>Role of Convolutional Neural Networks (CNNs) in Traffic Monitoring</a:t>
            </a:r>
            <a:endParaRPr lang="ar-SA" sz="2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AF9AF-361B-AA0D-6365-087CB7EC0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21" y="2227943"/>
            <a:ext cx="5033221" cy="3788227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US" sz="2100" b="1"/>
              <a:t>Applications in Speed Management: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100"/>
              <a:t>Automatic Number Plate Recognition (ANPR)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100"/>
              <a:t>Vehicle classification and tracking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100"/>
              <a:t>Congestion level detection via satellite imagery or drones</a:t>
            </a:r>
          </a:p>
          <a:p>
            <a:endParaRPr lang="ar-SA" sz="21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Satellite">
            <a:extLst>
              <a:ext uri="{FF2B5EF4-FFF2-40B4-BE49-F238E27FC236}">
                <a16:creationId xmlns:a16="http://schemas.microsoft.com/office/drawing/2014/main" id="{71038390-2D04-A32B-2ACA-30001AF2D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25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DBD38-645E-61CC-45DB-A736F2E65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Reinforcement Learning (RL) for Adaptive Speed Control</a:t>
            </a:r>
            <a:endParaRPr lang="ar-SA" dirty="0"/>
          </a:p>
        </p:txBody>
      </p:sp>
      <p:graphicFrame>
        <p:nvGraphicFramePr>
          <p:cNvPr id="13" name="Rectangle 1">
            <a:extLst>
              <a:ext uri="{FF2B5EF4-FFF2-40B4-BE49-F238E27FC236}">
                <a16:creationId xmlns:a16="http://schemas.microsoft.com/office/drawing/2014/main" id="{DF0A5F0B-AFC8-9301-1E9C-1828B30A71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4116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A474011-A49D-4C7A-BF41-0ACD0A2693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6D72081E-AD41-4FBB-B02B-698A68DBC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812" y="421890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62B3C-E0E6-6E50-4D90-6587D3A7C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670" y="4444332"/>
            <a:ext cx="2668849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Why Combine CNN and RL in Traffic Speed Management?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16248AD-805F-41BF-9B57-FC53E5B32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491151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F82758F-B2B3-4F0A-BB90-4BFFEDD16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999776" y="525670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D5B70C-BA8C-C674-37D0-5EE4FAF0DC3C}"/>
              </a:ext>
            </a:extLst>
          </p:cNvPr>
          <p:cNvSpPr txBox="1"/>
          <p:nvPr/>
        </p:nvSpPr>
        <p:spPr>
          <a:xfrm>
            <a:off x="4011930" y="4440602"/>
            <a:ext cx="4505706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This hybrid model </a:t>
            </a:r>
            <a:r>
              <a:rPr lang="en-US" sz="1600" b="1"/>
              <a:t>mimics human-level decision-making</a:t>
            </a:r>
            <a:r>
              <a:rPr lang="en-US" sz="1600"/>
              <a:t> in regulating vehicular speed based on observation and consequences.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459D9C8-B656-C5F3-65D8-119092814E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1655066"/>
              </p:ext>
            </p:extLst>
          </p:nvPr>
        </p:nvGraphicFramePr>
        <p:xfrm>
          <a:off x="418338" y="396075"/>
          <a:ext cx="8373619" cy="35673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32275">
                  <a:extLst>
                    <a:ext uri="{9D8B030D-6E8A-4147-A177-3AD203B41FA5}">
                      <a16:colId xmlns:a16="http://schemas.microsoft.com/office/drawing/2014/main" val="1855653640"/>
                    </a:ext>
                  </a:extLst>
                </a:gridCol>
                <a:gridCol w="6441344">
                  <a:extLst>
                    <a:ext uri="{9D8B030D-6E8A-4147-A177-3AD203B41FA5}">
                      <a16:colId xmlns:a16="http://schemas.microsoft.com/office/drawing/2014/main" val="2545717768"/>
                    </a:ext>
                  </a:extLst>
                </a:gridCol>
              </a:tblGrid>
              <a:tr h="635525">
                <a:tc>
                  <a:txBody>
                    <a:bodyPr/>
                    <a:lstStyle/>
                    <a:p>
                      <a:r>
                        <a:rPr lang="en-US" sz="2200" cap="none" spc="0">
                          <a:solidFill>
                            <a:schemeClr val="tx1"/>
                          </a:solidFill>
                        </a:rPr>
                        <a:t>Technique</a:t>
                      </a:r>
                    </a:p>
                  </a:txBody>
                  <a:tcPr marL="169819" marR="169819" marT="169819" marB="84909" anchor="ctr"/>
                </a:tc>
                <a:tc>
                  <a:txBody>
                    <a:bodyPr/>
                    <a:lstStyle/>
                    <a:p>
                      <a:r>
                        <a:rPr lang="en-US" sz="2200" cap="none" spc="0">
                          <a:solidFill>
                            <a:schemeClr val="tx1"/>
                          </a:solidFill>
                        </a:rPr>
                        <a:t>Contribution</a:t>
                      </a:r>
                    </a:p>
                  </a:txBody>
                  <a:tcPr marL="169819" marR="169819" marT="169819" marB="84909" anchor="ctr"/>
                </a:tc>
                <a:extLst>
                  <a:ext uri="{0D108BD9-81ED-4DB2-BD59-A6C34878D82A}">
                    <a16:rowId xmlns:a16="http://schemas.microsoft.com/office/drawing/2014/main" val="1291727433"/>
                  </a:ext>
                </a:extLst>
              </a:tr>
              <a:tr h="977266">
                <a:tc>
                  <a:txBody>
                    <a:bodyPr/>
                    <a:lstStyle/>
                    <a:p>
                      <a:r>
                        <a:rPr lang="en-US" sz="2200" b="1" cap="none" spc="0">
                          <a:solidFill>
                            <a:schemeClr val="tx1"/>
                          </a:solidFill>
                        </a:rPr>
                        <a:t>CNN</a:t>
                      </a:r>
                      <a:endParaRPr lang="en-US" sz="22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69819" marR="169819" marT="169819" marB="84909" anchor="ctr"/>
                </a:tc>
                <a:tc>
                  <a:txBody>
                    <a:bodyPr/>
                    <a:lstStyle/>
                    <a:p>
                      <a:r>
                        <a:rPr lang="en-US" sz="2200" cap="none" spc="0">
                          <a:solidFill>
                            <a:schemeClr val="tx1"/>
                          </a:solidFill>
                        </a:rPr>
                        <a:t>Extracts spatial and visual features from video streams and road images</a:t>
                      </a:r>
                    </a:p>
                  </a:txBody>
                  <a:tcPr marL="169819" marR="169819" marT="169819" marB="84909" anchor="ctr"/>
                </a:tc>
                <a:extLst>
                  <a:ext uri="{0D108BD9-81ED-4DB2-BD59-A6C34878D82A}">
                    <a16:rowId xmlns:a16="http://schemas.microsoft.com/office/drawing/2014/main" val="114208692"/>
                  </a:ext>
                </a:extLst>
              </a:tr>
              <a:tr h="977266">
                <a:tc>
                  <a:txBody>
                    <a:bodyPr/>
                    <a:lstStyle/>
                    <a:p>
                      <a:r>
                        <a:rPr lang="en-US" sz="2200" b="1" cap="none" spc="0">
                          <a:solidFill>
                            <a:schemeClr val="tx1"/>
                          </a:solidFill>
                        </a:rPr>
                        <a:t>RL</a:t>
                      </a:r>
                      <a:endParaRPr lang="en-US" sz="22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69819" marR="169819" marT="169819" marB="84909" anchor="ctr"/>
                </a:tc>
                <a:tc>
                  <a:txBody>
                    <a:bodyPr/>
                    <a:lstStyle/>
                    <a:p>
                      <a:r>
                        <a:rPr lang="en-US" sz="2200" cap="none" spc="0">
                          <a:solidFill>
                            <a:schemeClr val="tx1"/>
                          </a:solidFill>
                        </a:rPr>
                        <a:t>Makes dynamic decisions based on traffic states, accidents, or road behavior</a:t>
                      </a:r>
                    </a:p>
                  </a:txBody>
                  <a:tcPr marL="169819" marR="169819" marT="169819" marB="84909" anchor="ctr"/>
                </a:tc>
                <a:extLst>
                  <a:ext uri="{0D108BD9-81ED-4DB2-BD59-A6C34878D82A}">
                    <a16:rowId xmlns:a16="http://schemas.microsoft.com/office/drawing/2014/main" val="2019613850"/>
                  </a:ext>
                </a:extLst>
              </a:tr>
              <a:tr h="977266">
                <a:tc>
                  <a:txBody>
                    <a:bodyPr/>
                    <a:lstStyle/>
                    <a:p>
                      <a:r>
                        <a:rPr lang="en-US" sz="2200" b="1" cap="none" spc="0">
                          <a:solidFill>
                            <a:schemeClr val="tx1"/>
                          </a:solidFill>
                        </a:rPr>
                        <a:t>Combined</a:t>
                      </a:r>
                      <a:endParaRPr lang="en-US" sz="22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69819" marR="169819" marT="169819" marB="84909" anchor="ctr"/>
                </a:tc>
                <a:tc>
                  <a:txBody>
                    <a:bodyPr/>
                    <a:lstStyle/>
                    <a:p>
                      <a:r>
                        <a:rPr lang="en-US" sz="2200" cap="none" spc="0">
                          <a:solidFill>
                            <a:schemeClr val="tx1"/>
                          </a:solidFill>
                        </a:rPr>
                        <a:t>Enables intelligent, visual-sensory-guided, real-time policy learning for traffic manageme</a:t>
                      </a:r>
                    </a:p>
                  </a:txBody>
                  <a:tcPr marL="169819" marR="169819" marT="169819" marB="84909" anchor="ctr"/>
                </a:tc>
                <a:extLst>
                  <a:ext uri="{0D108BD9-81ED-4DB2-BD59-A6C34878D82A}">
                    <a16:rowId xmlns:a16="http://schemas.microsoft.com/office/drawing/2014/main" val="3273157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689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ABEE5-A43D-614C-809A-D6ACF2542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en-US" altLang="ar-SA" sz="44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br>
              <a:rPr kumimoji="0" lang="en-US" altLang="ar-SA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ar-SA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300834E-D058-33A9-C895-3026EA1D95E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68443" y="1223828"/>
            <a:ext cx="8229600" cy="444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defTabSz="914400">
              <a:lnSpc>
                <a:spcPct val="80000"/>
              </a:lnSpc>
              <a:buNone/>
            </a:pP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[1]	S.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Tsigdinos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P. G.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Tzouras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E. Bakogiannis, K. Kepaptsoglou, and A. Nikitas, “The future urban road: A systematic literature review-enhanced Q-method study with experts,”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Res D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Environ, vol. 102, p. 103158, 2022.</a:t>
            </a:r>
          </a:p>
          <a:p>
            <a:pPr marL="0" indent="0" defTabSz="914400">
              <a:lnSpc>
                <a:spcPct val="80000"/>
              </a:lnSpc>
              <a:buNone/>
            </a:pP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[2]	Preeti and C. Rana, “Artificial intelligence based object detection and traffic prediction by autonomous vehicles – A review,” Expert Syst Appl, vol. 255, p. 124664, 2024,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https://doi.org/10.1016/j.eswa.2024.124664.</a:t>
            </a:r>
          </a:p>
          <a:p>
            <a:pPr marL="0" indent="0" defTabSz="914400">
              <a:lnSpc>
                <a:spcPct val="80000"/>
              </a:lnSpc>
              <a:buNone/>
            </a:pP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[3]	M. D.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Laanaoui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Lachgar, H. Mohamed, H. Hamid, S. G. Villar, and I. Ashraf, “Enhancing Urban Traffic Management Through Real-Time Anomaly Detection and Load Balancing,” IEEE Access, 2024.</a:t>
            </a:r>
          </a:p>
          <a:p>
            <a:pPr marL="0" indent="0" defTabSz="914400">
              <a:lnSpc>
                <a:spcPct val="80000"/>
              </a:lnSpc>
              <a:buNone/>
            </a:pP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[4]	C.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Sutheerakul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Kronprasert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W. </a:t>
            </a:r>
            <a:r>
              <a:rPr lang="en-US" altLang="ar-S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Satiennam</a:t>
            </a: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M. S. Zaw, “Classification of Roadway Context and Target Speed for Multilane Highways in Thailand Using Fuzzy Expert System,” Sustainability, vol. 16, no. 9, p. 3865, 2024.</a:t>
            </a:r>
          </a:p>
          <a:p>
            <a:pPr marL="0" indent="0" defTabSz="914400">
              <a:lnSpc>
                <a:spcPct val="80000"/>
              </a:lnSpc>
              <a:buNone/>
            </a:pPr>
            <a:r>
              <a:rPr lang="en-US" altLang="ar-S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[5]	F. Barreno, M. Santos, and M. G. Romana, “A novel adaptive vehicle speed recommender fuzzy system for autonomous vehicles on conventional two‐lane roads,” Expert Syst, vol. 41, no. 2, p. e13046, 2024.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ar-S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09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CA31E-4F83-3DED-232E-95DB5BA1E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en-US" altLang="ar-SA" sz="44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br>
              <a:rPr kumimoji="0" lang="en-US" altLang="ar-SA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31A70-F7EF-CDDE-DFCA-9DD5A832A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[6]	S. K.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Jagatheesaperumal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 E.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Bibri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Huang, J. Rajapandian, and B. Parthiban, 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Artificial intelligence of things for smart cities: advanced solutions for enhancing transportation safety,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Computational Urban Science, vol. 4, no. 1, p. 10, 2024.</a:t>
            </a:r>
            <a:endParaRPr kumimoji="0" lang="en-US" altLang="ar-S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[7]	M. N. Khan and S. Das, 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Advancing traffic safety through the safe system approach: A systematic review,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Accid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 Prev, vol. 199, p. 107518, 2024,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https://doi.org/10.1016/j.aap.2024.107518.</a:t>
            </a:r>
            <a:endParaRPr kumimoji="0" lang="en-US" altLang="ar-S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[8]	M. H. Abdelati, 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Smart Traffic Management for Sustainable Development in Cities: Enhancing Safety and Efficiency,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International Journal of Advanced Engineering and Business Sciences, vol. 5, no. 1, 2024.</a:t>
            </a:r>
            <a:endParaRPr kumimoji="0" lang="en-US" altLang="ar-S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[9]	G. Suleiman, M. K. Younes, M. Ergun, M. F.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Abushammala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M. </a:t>
            </a:r>
            <a:r>
              <a:rPr kumimoji="0" lang="en-US" altLang="ar-SA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Aljaradin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Highlighting Traffic Accidents on Roundabouts Using MRSS-AHP Expert System,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Civil Engineering Journal, vol. 10, no. 04, 2024.</a:t>
            </a:r>
            <a:endParaRPr kumimoji="0" lang="en-US" altLang="ar-S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[10]	I. Agarwal et al., 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Enhancing road safety and cybersecurity in traffic management systems: Leveraging the potential of reinforcement learning,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IEEE Access, vol. 12, pp. 9963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US" altLang="ar-S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9975, 2024.</a:t>
            </a:r>
            <a:endParaRPr kumimoji="0" lang="en-US" altLang="ar-S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343841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2234</Words>
  <Application>Microsoft Office PowerPoint</Application>
  <PresentationFormat>عرض على الشاشة (4:3)</PresentationFormat>
  <Paragraphs>190</Paragraphs>
  <Slides>28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28</vt:i4>
      </vt:variant>
    </vt:vector>
  </HeadingPairs>
  <TitlesOfParts>
    <vt:vector size="33" baseType="lpstr">
      <vt:lpstr>Aptos</vt:lpstr>
      <vt:lpstr>Arial</vt:lpstr>
      <vt:lpstr>Calibri</vt:lpstr>
      <vt:lpstr>Times New Roman</vt:lpstr>
      <vt:lpstr>Office Theme</vt:lpstr>
      <vt:lpstr>Development of a Machine Learning-Based System for Urban Vehicular Speed Management to Improve Road Safety </vt:lpstr>
      <vt:lpstr>Abstract</vt:lpstr>
      <vt:lpstr>Introduction</vt:lpstr>
      <vt:lpstr>Problem Definition</vt:lpstr>
      <vt:lpstr>Related Work</vt:lpstr>
      <vt:lpstr>Fuzzy Expert System for Speed Classification</vt:lpstr>
      <vt:lpstr>Smart Speed Recommendation System</vt:lpstr>
      <vt:lpstr>AIoT-Based Traffic Safety</vt:lpstr>
      <vt:lpstr>Safe System Approach</vt:lpstr>
      <vt:lpstr>IoT &amp; Big Data for Traffic Control</vt:lpstr>
      <vt:lpstr>Accident Analysis on Roundabouts</vt:lpstr>
      <vt:lpstr>Reinforcement Learning for Road Safety</vt:lpstr>
      <vt:lpstr>Real-Time Traffic Anomaly Detection</vt:lpstr>
      <vt:lpstr>عرض تقديمي في PowerPoint</vt:lpstr>
      <vt:lpstr>عرض تقديمي في PowerPoint</vt:lpstr>
      <vt:lpstr>Limitations of Existing Traffic Management Systems</vt:lpstr>
      <vt:lpstr>Research Objectives</vt:lpstr>
      <vt:lpstr>Datasets</vt:lpstr>
      <vt:lpstr>Datasets</vt:lpstr>
      <vt:lpstr>Datasets</vt:lpstr>
      <vt:lpstr>Research Plan</vt:lpstr>
      <vt:lpstr>Background Techniques</vt:lpstr>
      <vt:lpstr>Role of Convolutional Neural Networks (CNNs) in Traffic Monitoring</vt:lpstr>
      <vt:lpstr>Role of Convolutional Neural Networks (CNNs) in Traffic Monitoring</vt:lpstr>
      <vt:lpstr>Reinforcement Learning (RL) for Adaptive Speed Control</vt:lpstr>
      <vt:lpstr>Why Combine CNN and RL in Traffic Speed Management?</vt:lpstr>
      <vt:lpstr>References </vt:lpstr>
      <vt:lpstr>References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hesham</dc:creator>
  <cp:keywords/>
  <dc:description>generated using python-pptx</dc:description>
  <cp:lastModifiedBy>Rabab Alghamdi</cp:lastModifiedBy>
  <cp:revision>5</cp:revision>
  <dcterms:created xsi:type="dcterms:W3CDTF">2013-01-27T09:14:16Z</dcterms:created>
  <dcterms:modified xsi:type="dcterms:W3CDTF">2025-04-19T17:51:38Z</dcterms:modified>
  <cp:category/>
</cp:coreProperties>
</file>