
<file path=[Content_Types].xml><?xml version="1.0" encoding="utf-8"?>
<Types xmlns="http://schemas.openxmlformats.org/package/2006/content-types">
  <Default Extension="xml" ContentType="application/vnd.openxmlformats-package.core-properties+xml"/>
  <Default Extension="jpeg" ContentType="image/jpeg"/>
  <Default Extension="png" ContentType="image/png"/>
  <Default Extension="svg" ContentType="image/svg+xml"/>
  <Default Extension="jpg" ContentType="image/jpeg"/>
  <Default Extension="rels" ContentType="application/vnd.openxmlformats-package.relationships+xml"/>
  <Override PartName="/ppt/presentation.xml" ContentType="application/vnd.openxmlformats-officedocument.presentationml.presentation.main+xml"/>
  <Override PartName="/ppt/slides/slide4.xml" ContentType="application/vnd.openxmlformats-officedocument.presentationml.slide+xml"/>
  <Override PartName="/ppt/slideLayouts/slideLayout14.xml" ContentType="application/vnd.openxmlformats-officedocument.presentationml.slideLayout+xml"/>
  <Override PartName="/ppt/slideMasters/slideMaster1.xml" ContentType="application/vnd.openxmlformats-officedocument.presentationml.slideMaster+xml"/>
  <Override PartName="/ppt/slideLayouts/slideLayout13.xml" ContentType="application/vnd.openxmlformats-officedocument.presentationml.slideLayout+xml"/>
  <Override PartName="/ppt/theme/theme1.xml" ContentType="application/vnd.openxmlformats-officedocument.theme+xml"/>
  <Override PartName="/ppt/slideLayouts/slideLayout12.xml" ContentType="application/vnd.openxmlformats-officedocument.presentationml.slideLayout+xml"/>
  <Override PartName="/ppt/slideLayouts/slideLayout17.xml" ContentType="application/vnd.openxmlformats-officedocument.presentationml.slideLayout+xml"/>
  <Override PartName="/ppt/slideLayouts/slideLayout16.xml" ContentType="application/vnd.openxmlformats-officedocument.presentationml.slideLayout+xml"/>
  <Override PartName="/ppt/slideLayouts/slideLayout1.xml" ContentType="application/vnd.openxmlformats-officedocument.presentationml.slideLayout+xml"/>
  <Override PartName="/ppt/slideLayouts/slideLayout15.xml" ContentType="application/vnd.openxmlformats-officedocument.presentationml.slideLayout+xml"/>
  <Override PartName="/ppt/slides/slide9.xml" ContentType="application/vnd.openxmlformats-officedocument.presentationml.slide+xml"/>
  <Override PartName="/ppt/presProps.xml" ContentType="application/vnd.openxmlformats-officedocument.presentationml.presProps+xml"/>
  <Override PartName="/customXml/item3.xml" ContentType="application/xml"/>
  <Override PartName="/customXml/itemProps3.xml" ContentType="application/vnd.openxmlformats-officedocument.customXmlProperties+xml"/>
  <Override PartName="/ppt/tableStyles.xml" ContentType="application/vnd.openxmlformats-officedocument.presentationml.tableStyles+xml"/>
  <Override PartName="/ppt/slides/slide3.xml" ContentType="application/vnd.openxmlformats-officedocument.presentationml.slide+xml"/>
  <Override PartName="/ppt/notesSlides/notesSlide2.xml" ContentType="application/vnd.openxmlformats-officedocument.presentationml.notesSlide+xml"/>
  <Override PartName="/ppt/notesMasters/notesMaster1.xml" ContentType="application/vnd.openxmlformats-officedocument.presentationml.notesMaster+xml"/>
  <Override PartName="/ppt/theme/theme2.xml" ContentType="application/vnd.openxmlformats-officedocument.theme+xml"/>
  <Override PartName="/ppt/slides/slide8.xml" ContentType="application/vnd.openxmlformats-officedocument.presentationml.slide+xml"/>
  <Override PartName="/customXml/item2.xml" ContentType="application/xml"/>
  <Override PartName="/customXml/itemProps2.xml" ContentType="application/vnd.openxmlformats-officedocument.customXmlProperties+xml"/>
  <Override PartName="/ppt/slides/slide12.xml" ContentType="application/vnd.openxmlformats-officedocument.presentationml.slide+xml"/>
  <Override PartName="/customXml/item1.xml" ContentType="application/xml"/>
  <Override PartName="/customXml/itemProps1.xml" ContentType="application/vnd.openxmlformats-officedocument.customXmlProperties+xml"/>
  <Override PartName="/ppt/slides/slide2.xml" ContentType="application/vnd.openxmlformats-officedocument.presentationml.slide+xml"/>
  <Override PartName="/ppt/slides/slide7.xml" ContentType="application/vnd.openxmlformats-officedocument.presentationml.slide+xml"/>
  <Override PartName="/ppt/slides/slide1.xml" ContentType="application/vnd.openxmlformats-officedocument.presentationml.slide+xml"/>
  <Override PartName="/ppt/notesSlides/notesSlide1.xml" ContentType="application/vnd.openxmlformats-officedocument.presentationml.notesSlide+xml"/>
  <Override PartName="/ppt/slides/slide11.xml" ContentType="application/vnd.openxmlformats-officedocument.presentationml.slide+xml"/>
  <Override PartName="/ppt/revisionInfo.xml" ContentType="application/vnd.ms-powerpoint.revisioninfo+xml"/>
  <Override PartName="/ppt/slides/slide6.xml" ContentType="application/vnd.openxmlformats-officedocument.presentationml.slide+xml"/>
  <Override PartName="/ppt/viewProps.xml" ContentType="application/vnd.openxmlformats-officedocument.presentationml.viewProps+xml"/>
  <Override PartName="/ppt/slides/slide5.xml" ContentType="application/vnd.openxmlformats-officedocument.presentationml.slide+xml"/>
  <Override PartName="/ppt/slides/slide10.xml" ContentType="application/vnd.openxmlformats-officedocument.presentationml.slide+xml"/>
  <Override PartName="/ppt/changesInfos/changesInfo1.xml" ContentType="application/vnd.ms-powerpoint.changesinfo+xml"/>
  <Override PartName="/docProps/custom.xml" ContentType="application/vnd.openxmlformats-officedocument.custom-properties+xml"/>
  <Override PartName="/docProps/app.xml" ContentType="application/vnd.openxmlformats-officedocument.extended-properties+xml"/>
</Types>
</file>

<file path=_rels/.rels>&#65279;<?xml version="1.0" encoding="utf-8"?><Relationships xmlns="http://schemas.openxmlformats.org/package/2006/relationships"><Relationship Type="http://schemas.openxmlformats.org/package/2006/relationships/metadata/core-properties" Target="/docProps/core.xml" Id="rId3" /><Relationship Type="http://schemas.openxmlformats.org/package/2006/relationships/metadata/thumbnail" Target="/docProps/thumbnail.jpeg" Id="rId2" /><Relationship Type="http://schemas.openxmlformats.org/officeDocument/2006/relationships/officeDocument" Target="/ppt/presentation.xml" Id="rId1" /><Relationship Type="http://schemas.openxmlformats.org/officeDocument/2006/relationships/custom-properties" Target="/docProps/custom.xml" Id="rId5" /><Relationship Type="http://schemas.openxmlformats.org/officeDocument/2006/relationships/extended-properties" Target="/docProps/app.xml" Id="rId4" /></Relationships>
</file>

<file path=ppt/presentation.xml><?xml version="1.0" encoding="utf-8"?>
<p:presentation xmlns:p14="http://schemas.microsoft.com/office/powerpoint/2010/main" xmlns:p15="http://schemas.microsoft.com/office/powerpoint/2012/mai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480" r:id="rId5"/>
    <p:sldId id="271" r:id="rId6"/>
    <p:sldId id="313" r:id="rId7"/>
    <p:sldId id="276" r:id="rId8"/>
    <p:sldId id="256" r:id="rId9"/>
    <p:sldId id="306" r:id="rId10"/>
    <p:sldId id="481" r:id="rId11"/>
    <p:sldId id="482" r:id="rId12"/>
    <p:sldId id="483" r:id="rId13"/>
    <p:sldId id="484" r:id="rId14"/>
    <p:sldId id="485" r:id="rId15"/>
    <p:sldId id="34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1"/>
            <p14:sldId id="313"/>
            <p14:sldId id="276"/>
            <p14:sldId id="256"/>
            <p14:sldId id="306"/>
            <p14:sldId id="481"/>
            <p14:sldId id="482"/>
            <p14:sldId id="483"/>
            <p14:sldId id="484"/>
            <p14:sldId id="485"/>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D16E6E-9E20-4C37-8AF0-D1F7EEE10DBD}" v="27" dt="2025-12-22T07:54:46.1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546" autoAdjust="0"/>
    <p:restoredTop sz="93738" autoAdjust="0"/>
  </p:normalViewPr>
  <p:slideViewPr>
    <p:cSldViewPr snapToGrid="0">
      <p:cViewPr varScale="1">
        <p:scale>
          <a:sx n="113" d="100"/>
          <a:sy n="113" d="100"/>
        </p:scale>
        <p:origin x="588" y="138"/>
      </p:cViewPr>
      <p:guideLst/>
    </p:cSldViewPr>
  </p:slideViewPr>
  <p:notesTextViewPr>
    <p:cViewPr>
      <p:scale>
        <a:sx n="1" d="1"/>
        <a:sy n="1" d="1"/>
      </p:scale>
      <p:origin x="0" y="0"/>
    </p:cViewPr>
  </p:notesTextViewPr>
  <p:gridSpacing cx="72008" cy="72008"/>
</p:viewPr>
</file>

<file path=ppt/_rels/presentation.xml.rels>&#65279;<?xml version="1.0" encoding="utf-8"?><Relationships xmlns="http://schemas.openxmlformats.org/package/2006/relationships"><Relationship Type="http://schemas.openxmlformats.org/officeDocument/2006/relationships/slide" Target="/ppt/slides/slide4.xml" Id="rId8" /><Relationship Type="http://schemas.openxmlformats.org/officeDocument/2006/relationships/slide" Target="/ppt/slides/slide9.xml" Id="rId13" /><Relationship Type="http://schemas.openxmlformats.org/officeDocument/2006/relationships/presProps" Target="/ppt/presProps.xml" Id="rId18" /><Relationship Type="http://schemas.openxmlformats.org/officeDocument/2006/relationships/customXml" Target="/customXml/item3.xml" Id="rId3" /><Relationship Type="http://schemas.openxmlformats.org/officeDocument/2006/relationships/tableStyles" Target="/ppt/tableStyles.xml" Id="rId21" /><Relationship Type="http://schemas.openxmlformats.org/officeDocument/2006/relationships/slide" Target="/ppt/slides/slide3.xml" Id="rId7" /><Relationship Type="http://schemas.openxmlformats.org/officeDocument/2006/relationships/slide" Target="/ppt/slides/slide8.xml" Id="rId12" /><Relationship Type="http://schemas.openxmlformats.org/officeDocument/2006/relationships/notesMaster" Target="/ppt/notesMasters/notesMaster1.xml" Id="rId17" /><Relationship Type="http://schemas.openxmlformats.org/officeDocument/2006/relationships/customXml" Target="/customXml/item2.xml" Id="rId2" /><Relationship Type="http://schemas.openxmlformats.org/officeDocument/2006/relationships/slide" Target="/ppt/slides/slide12.xml" Id="rId16" /><Relationship Type="http://schemas.openxmlformats.org/officeDocument/2006/relationships/theme" Target="/ppt/theme/theme1.xml" Id="rId20" /><Relationship Type="http://schemas.openxmlformats.org/officeDocument/2006/relationships/customXml" Target="/customXml/item1.xml" Id="rId1" /><Relationship Type="http://schemas.openxmlformats.org/officeDocument/2006/relationships/slide" Target="/ppt/slides/slide2.xml" Id="rId6" /><Relationship Type="http://schemas.openxmlformats.org/officeDocument/2006/relationships/slide" Target="/ppt/slides/slide7.xml" Id="rId11" /><Relationship Type="http://schemas.openxmlformats.org/officeDocument/2006/relationships/slide" Target="/ppt/slides/slide1.xml" Id="rId5" /><Relationship Type="http://schemas.openxmlformats.org/officeDocument/2006/relationships/slide" Target="/ppt/slides/slide11.xml" Id="rId15" /><Relationship Type="http://schemas.microsoft.com/office/2015/10/relationships/revisionInfo" Target="/ppt/revisionInfo.xml" Id="rId23" /><Relationship Type="http://schemas.openxmlformats.org/officeDocument/2006/relationships/slide" Target="/ppt/slides/slide6.xml" Id="rId10" /><Relationship Type="http://schemas.openxmlformats.org/officeDocument/2006/relationships/viewProps" Target="/ppt/viewProps.xml" Id="rId19" /><Relationship Type="http://schemas.openxmlformats.org/officeDocument/2006/relationships/slideMaster" Target="/ppt/slideMasters/slideMaster1.xml" Id="rId4" /><Relationship Type="http://schemas.openxmlformats.org/officeDocument/2006/relationships/slide" Target="/ppt/slides/slide5.xml" Id="rId9" /><Relationship Type="http://schemas.openxmlformats.org/officeDocument/2006/relationships/slide" Target="/ppt/slides/slide10.xml" Id="rId14" /><Relationship Type="http://schemas.microsoft.com/office/2016/11/relationships/changesInfo" Target="/ppt/changesInfos/changesInfo1.xml" Id="rId22"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Ramadan" userId="e0031c0a2b8efda5" providerId="LiveId" clId="{11D16E6E-9E20-4C37-8AF0-D1F7EEE10DBD}"/>
    <pc:docChg chg="undo custSel addSld delSld modSld modSection">
      <pc:chgData name="Abdullah Ramadan" userId="e0031c0a2b8efda5" providerId="LiveId" clId="{11D16E6E-9E20-4C37-8AF0-D1F7EEE10DBD}" dt="2025-12-22T07:55:04.173" v="400" actId="1035"/>
      <pc:docMkLst>
        <pc:docMk/>
      </pc:docMkLst>
      <pc:sldChg chg="addSp delSp modSp mod">
        <pc:chgData name="Abdullah Ramadan" userId="e0031c0a2b8efda5" providerId="LiveId" clId="{11D16E6E-9E20-4C37-8AF0-D1F7EEE10DBD}" dt="2025-12-22T04:45:32.304" v="371" actId="1035"/>
        <pc:sldMkLst>
          <pc:docMk/>
          <pc:sldMk cId="3434396648" sldId="256"/>
        </pc:sldMkLst>
        <pc:spChg chg="add del mod">
          <ac:chgData name="Abdullah Ramadan" userId="e0031c0a2b8efda5" providerId="LiveId" clId="{11D16E6E-9E20-4C37-8AF0-D1F7EEE10DBD}" dt="2025-12-21T18:58:42.876" v="47" actId="478"/>
          <ac:spMkLst>
            <pc:docMk/>
            <pc:sldMk cId="3434396648" sldId="256"/>
            <ac:spMk id="7" creationId="{2E3304F5-E7E7-43C1-B92B-282EEDFB5A81}"/>
          </ac:spMkLst>
        </pc:spChg>
        <pc:spChg chg="add mod">
          <ac:chgData name="Abdullah Ramadan" userId="e0031c0a2b8efda5" providerId="LiveId" clId="{11D16E6E-9E20-4C37-8AF0-D1F7EEE10DBD}" dt="2025-12-21T18:59:04.180" v="53" actId="113"/>
          <ac:spMkLst>
            <pc:docMk/>
            <pc:sldMk cId="3434396648" sldId="256"/>
            <ac:spMk id="9" creationId="{1AF73346-4A6F-49E3-ACFB-F9F7AE9439A5}"/>
          </ac:spMkLst>
        </pc:spChg>
        <pc:spChg chg="add mod">
          <ac:chgData name="Abdullah Ramadan" userId="e0031c0a2b8efda5" providerId="LiveId" clId="{11D16E6E-9E20-4C37-8AF0-D1F7EEE10DBD}" dt="2025-12-21T18:58:47.952" v="50" actId="1076"/>
          <ac:spMkLst>
            <pc:docMk/>
            <pc:sldMk cId="3434396648" sldId="256"/>
            <ac:spMk id="10" creationId="{627D5D59-6DC8-4A69-BDF8-6BAC16A0C18D}"/>
          </ac:spMkLst>
        </pc:spChg>
        <pc:spChg chg="mod">
          <ac:chgData name="Abdullah Ramadan" userId="e0031c0a2b8efda5" providerId="LiveId" clId="{11D16E6E-9E20-4C37-8AF0-D1F7EEE10DBD}" dt="2025-12-22T04:45:29.252" v="369" actId="1076"/>
          <ac:spMkLst>
            <pc:docMk/>
            <pc:sldMk cId="3434396648" sldId="256"/>
            <ac:spMk id="23" creationId="{52297C4B-84D7-EDC8-F6F6-53F29890AA2A}"/>
          </ac:spMkLst>
        </pc:spChg>
        <pc:spChg chg="mod">
          <ac:chgData name="Abdullah Ramadan" userId="e0031c0a2b8efda5" providerId="LiveId" clId="{11D16E6E-9E20-4C37-8AF0-D1F7EEE10DBD}" dt="2025-12-21T18:58:53.821" v="51" actId="2711"/>
          <ac:spMkLst>
            <pc:docMk/>
            <pc:sldMk cId="3434396648" sldId="256"/>
            <ac:spMk id="24" creationId="{6083F8E2-699C-9C01-0329-7C9299434C08}"/>
          </ac:spMkLst>
        </pc:spChg>
        <pc:picChg chg="add mod">
          <ac:chgData name="Abdullah Ramadan" userId="e0031c0a2b8efda5" providerId="LiveId" clId="{11D16E6E-9E20-4C37-8AF0-D1F7EEE10DBD}" dt="2025-12-22T04:45:32.304" v="371" actId="1035"/>
          <ac:picMkLst>
            <pc:docMk/>
            <pc:sldMk cId="3434396648" sldId="256"/>
            <ac:picMk id="4" creationId="{6A558C07-CAD9-4A6A-853D-B4C6534F3ECB}"/>
          </ac:picMkLst>
        </pc:picChg>
      </pc:sldChg>
      <pc:sldChg chg="addSp delSp modSp add del mod">
        <pc:chgData name="Abdullah Ramadan" userId="e0031c0a2b8efda5" providerId="LiveId" clId="{11D16E6E-9E20-4C37-8AF0-D1F7EEE10DBD}" dt="2025-12-22T07:55:04.173" v="400" actId="1035"/>
        <pc:sldMkLst>
          <pc:docMk/>
          <pc:sldMk cId="2257388018" sldId="271"/>
        </pc:sldMkLst>
        <pc:spChg chg="mod">
          <ac:chgData name="Abdullah Ramadan" userId="e0031c0a2b8efda5" providerId="LiveId" clId="{11D16E6E-9E20-4C37-8AF0-D1F7EEE10DBD}" dt="2025-12-22T07:53:19.552" v="376" actId="1076"/>
          <ac:spMkLst>
            <pc:docMk/>
            <pc:sldMk cId="2257388018" sldId="271"/>
            <ac:spMk id="11" creationId="{5A075604-73CD-4507-8013-424F369DFDEB}"/>
          </ac:spMkLst>
        </pc:spChg>
        <pc:spChg chg="mod">
          <ac:chgData name="Abdullah Ramadan" userId="e0031c0a2b8efda5" providerId="LiveId" clId="{11D16E6E-9E20-4C37-8AF0-D1F7EEE10DBD}" dt="2025-12-22T07:53:51.552" v="381" actId="2711"/>
          <ac:spMkLst>
            <pc:docMk/>
            <pc:sldMk cId="2257388018" sldId="271"/>
            <ac:spMk id="15" creationId="{97467E55-AA69-4D3E-BA69-CCB3F1C98E4E}"/>
          </ac:spMkLst>
        </pc:spChg>
        <pc:spChg chg="mod">
          <ac:chgData name="Abdullah Ramadan" userId="e0031c0a2b8efda5" providerId="LiveId" clId="{11D16E6E-9E20-4C37-8AF0-D1F7EEE10DBD}" dt="2025-12-22T07:53:57.714" v="382" actId="2711"/>
          <ac:spMkLst>
            <pc:docMk/>
            <pc:sldMk cId="2257388018" sldId="271"/>
            <ac:spMk id="41" creationId="{C7D257D7-D9C6-8F63-F8F8-E2BE53F2E2DB}"/>
          </ac:spMkLst>
        </pc:spChg>
        <pc:spChg chg="del">
          <ac:chgData name="Abdullah Ramadan" userId="e0031c0a2b8efda5" providerId="LiveId" clId="{11D16E6E-9E20-4C37-8AF0-D1F7EEE10DBD}" dt="2025-12-22T07:53:15.925" v="374" actId="478"/>
          <ac:spMkLst>
            <pc:docMk/>
            <pc:sldMk cId="2257388018" sldId="271"/>
            <ac:spMk id="42" creationId="{AB738525-DD8E-2E85-F385-345FF64341EB}"/>
          </ac:spMkLst>
        </pc:spChg>
        <pc:spChg chg="del">
          <ac:chgData name="Abdullah Ramadan" userId="e0031c0a2b8efda5" providerId="LiveId" clId="{11D16E6E-9E20-4C37-8AF0-D1F7EEE10DBD}" dt="2025-12-22T07:53:17.819" v="375" actId="478"/>
          <ac:spMkLst>
            <pc:docMk/>
            <pc:sldMk cId="2257388018" sldId="271"/>
            <ac:spMk id="43" creationId="{183B5688-FE98-684A-8FDB-4023CCDDD82C}"/>
          </ac:spMkLst>
        </pc:spChg>
        <pc:picChg chg="add mod">
          <ac:chgData name="Abdullah Ramadan" userId="e0031c0a2b8efda5" providerId="LiveId" clId="{11D16E6E-9E20-4C37-8AF0-D1F7EEE10DBD}" dt="2025-12-22T07:55:04.173" v="400" actId="1035"/>
          <ac:picMkLst>
            <pc:docMk/>
            <pc:sldMk cId="2257388018" sldId="271"/>
            <ac:picMk id="3" creationId="{FC1662F0-8D09-4003-A868-2CF44DEEA84F}"/>
          </ac:picMkLst>
        </pc:picChg>
      </pc:sldChg>
      <pc:sldChg chg="addSp delSp modSp mod">
        <pc:chgData name="Abdullah Ramadan" userId="e0031c0a2b8efda5" providerId="LiveId" clId="{11D16E6E-9E20-4C37-8AF0-D1F7EEE10DBD}" dt="2025-12-22T04:44:29.230" v="343" actId="208"/>
        <pc:sldMkLst>
          <pc:docMk/>
          <pc:sldMk cId="979261729" sldId="276"/>
        </pc:sldMkLst>
        <pc:spChg chg="mod">
          <ac:chgData name="Abdullah Ramadan" userId="e0031c0a2b8efda5" providerId="LiveId" clId="{11D16E6E-9E20-4C37-8AF0-D1F7EEE10DBD}" dt="2025-12-21T18:57:45.341" v="34" actId="1076"/>
          <ac:spMkLst>
            <pc:docMk/>
            <pc:sldMk cId="979261729" sldId="276"/>
            <ac:spMk id="3" creationId="{F9A80F9F-74DB-1D57-04E8-E20E92A09B0A}"/>
          </ac:spMkLst>
        </pc:spChg>
        <pc:spChg chg="mod">
          <ac:chgData name="Abdullah Ramadan" userId="e0031c0a2b8efda5" providerId="LiveId" clId="{11D16E6E-9E20-4C37-8AF0-D1F7EEE10DBD}" dt="2025-12-21T18:57:41.739" v="32" actId="1076"/>
          <ac:spMkLst>
            <pc:docMk/>
            <pc:sldMk cId="979261729" sldId="276"/>
            <ac:spMk id="5" creationId="{3985EAE6-BFA6-766D-A032-077E4DCB399E}"/>
          </ac:spMkLst>
        </pc:spChg>
        <pc:spChg chg="del">
          <ac:chgData name="Abdullah Ramadan" userId="e0031c0a2b8efda5" providerId="LiveId" clId="{11D16E6E-9E20-4C37-8AF0-D1F7EEE10DBD}" dt="2025-12-21T18:55:46.738" v="3" actId="478"/>
          <ac:spMkLst>
            <pc:docMk/>
            <pc:sldMk cId="979261729" sldId="276"/>
            <ac:spMk id="6" creationId="{05E43288-C9C0-B2CA-0970-EB4E627B30CA}"/>
          </ac:spMkLst>
        </pc:spChg>
        <pc:spChg chg="add del mod">
          <ac:chgData name="Abdullah Ramadan" userId="e0031c0a2b8efda5" providerId="LiveId" clId="{11D16E6E-9E20-4C37-8AF0-D1F7EEE10DBD}" dt="2025-12-21T18:57:36.497" v="30" actId="478"/>
          <ac:spMkLst>
            <pc:docMk/>
            <pc:sldMk cId="979261729" sldId="276"/>
            <ac:spMk id="9" creationId="{01A6AA0D-0DA0-41C4-931D-80974FF9F2F7}"/>
          </ac:spMkLst>
        </pc:spChg>
        <pc:spChg chg="del">
          <ac:chgData name="Abdullah Ramadan" userId="e0031c0a2b8efda5" providerId="LiveId" clId="{11D16E6E-9E20-4C37-8AF0-D1F7EEE10DBD}" dt="2025-12-21T18:55:48.264" v="4" actId="478"/>
          <ac:spMkLst>
            <pc:docMk/>
            <pc:sldMk cId="979261729" sldId="276"/>
            <ac:spMk id="10" creationId="{463D680D-A11B-0A8A-63D5-DD2C6F3FD516}"/>
          </ac:spMkLst>
        </pc:spChg>
        <pc:spChg chg="add del mod">
          <ac:chgData name="Abdullah Ramadan" userId="e0031c0a2b8efda5" providerId="LiveId" clId="{11D16E6E-9E20-4C37-8AF0-D1F7EEE10DBD}" dt="2025-12-21T18:57:35.025" v="29" actId="478"/>
          <ac:spMkLst>
            <pc:docMk/>
            <pc:sldMk cId="979261729" sldId="276"/>
            <ac:spMk id="12" creationId="{6678D6A6-B35F-472C-ABE4-D02E0FB1000E}"/>
          </ac:spMkLst>
        </pc:spChg>
        <pc:spChg chg="mod">
          <ac:chgData name="Abdullah Ramadan" userId="e0031c0a2b8efda5" providerId="LiveId" clId="{11D16E6E-9E20-4C37-8AF0-D1F7EEE10DBD}" dt="2025-12-21T18:57:45.692" v="35" actId="1076"/>
          <ac:spMkLst>
            <pc:docMk/>
            <pc:sldMk cId="979261729" sldId="276"/>
            <ac:spMk id="25" creationId="{2BC869EB-5623-4AA1-9123-4AF9DF916049}"/>
          </ac:spMkLst>
        </pc:spChg>
        <pc:spChg chg="mod">
          <ac:chgData name="Abdullah Ramadan" userId="e0031c0a2b8efda5" providerId="LiveId" clId="{11D16E6E-9E20-4C37-8AF0-D1F7EEE10DBD}" dt="2025-12-21T18:57:49.375" v="36" actId="1076"/>
          <ac:spMkLst>
            <pc:docMk/>
            <pc:sldMk cId="979261729" sldId="276"/>
            <ac:spMk id="48" creationId="{050976E4-0CF2-BA00-34CA-2F9419409B9E}"/>
          </ac:spMkLst>
        </pc:spChg>
        <pc:picChg chg="add mod">
          <ac:chgData name="Abdullah Ramadan" userId="e0031c0a2b8efda5" providerId="LiveId" clId="{11D16E6E-9E20-4C37-8AF0-D1F7EEE10DBD}" dt="2025-12-22T04:44:29.230" v="343" actId="208"/>
          <ac:picMkLst>
            <pc:docMk/>
            <pc:sldMk cId="979261729" sldId="276"/>
            <ac:picMk id="4" creationId="{52DA53E5-AD5D-497A-BAA6-7976B4AA5A50}"/>
          </ac:picMkLst>
        </pc:picChg>
      </pc:sldChg>
      <pc:sldChg chg="del">
        <pc:chgData name="Abdullah Ramadan" userId="e0031c0a2b8efda5" providerId="LiveId" clId="{11D16E6E-9E20-4C37-8AF0-D1F7EEE10DBD}" dt="2025-12-21T18:55:25.926" v="0" actId="47"/>
        <pc:sldMkLst>
          <pc:docMk/>
          <pc:sldMk cId="701632073" sldId="303"/>
        </pc:sldMkLst>
      </pc:sldChg>
      <pc:sldChg chg="addSp modSp mod">
        <pc:chgData name="Abdullah Ramadan" userId="e0031c0a2b8efda5" providerId="LiveId" clId="{11D16E6E-9E20-4C37-8AF0-D1F7EEE10DBD}" dt="2025-12-22T04:39:04.960" v="276" actId="27349"/>
        <pc:sldMkLst>
          <pc:docMk/>
          <pc:sldMk cId="1520784841" sldId="306"/>
        </pc:sldMkLst>
        <pc:spChg chg="add mod">
          <ac:chgData name="Abdullah Ramadan" userId="e0031c0a2b8efda5" providerId="LiveId" clId="{11D16E6E-9E20-4C37-8AF0-D1F7EEE10DBD}" dt="2025-12-21T18:59:23.373" v="59" actId="1076"/>
          <ac:spMkLst>
            <pc:docMk/>
            <pc:sldMk cId="1520784841" sldId="306"/>
            <ac:spMk id="12" creationId="{1877DD55-E074-4A9C-81B1-D02C88513452}"/>
          </ac:spMkLst>
        </pc:spChg>
        <pc:spChg chg="mod">
          <ac:chgData name="Abdullah Ramadan" userId="e0031c0a2b8efda5" providerId="LiveId" clId="{11D16E6E-9E20-4C37-8AF0-D1F7EEE10DBD}" dt="2025-12-21T18:59:21.406" v="58" actId="1076"/>
          <ac:spMkLst>
            <pc:docMk/>
            <pc:sldMk cId="1520784841" sldId="306"/>
            <ac:spMk id="17" creationId="{954B34D3-F436-A1EE-53D3-534D66D793CE}"/>
          </ac:spMkLst>
        </pc:spChg>
        <pc:picChg chg="add mod">
          <ac:chgData name="Abdullah Ramadan" userId="e0031c0a2b8efda5" providerId="LiveId" clId="{11D16E6E-9E20-4C37-8AF0-D1F7EEE10DBD}" dt="2025-12-22T04:39:04.960" v="276" actId="27349"/>
          <ac:picMkLst>
            <pc:docMk/>
            <pc:sldMk cId="1520784841" sldId="306"/>
            <ac:picMk id="4" creationId="{29F77758-66CE-4A93-8748-2C12FBCA558C}"/>
          </ac:picMkLst>
        </pc:picChg>
      </pc:sldChg>
      <pc:sldChg chg="addSp delSp modSp mod">
        <pc:chgData name="Abdullah Ramadan" userId="e0031c0a2b8efda5" providerId="LiveId" clId="{11D16E6E-9E20-4C37-8AF0-D1F7EEE10DBD}" dt="2025-12-21T19:09:54.474" v="259" actId="208"/>
        <pc:sldMkLst>
          <pc:docMk/>
          <pc:sldMk cId="2569408148" sldId="313"/>
        </pc:sldMkLst>
        <pc:spChg chg="mod">
          <ac:chgData name="Abdullah Ramadan" userId="e0031c0a2b8efda5" providerId="LiveId" clId="{11D16E6E-9E20-4C37-8AF0-D1F7EEE10DBD}" dt="2025-12-21T19:08:24.650" v="243" actId="1076"/>
          <ac:spMkLst>
            <pc:docMk/>
            <pc:sldMk cId="2569408148" sldId="313"/>
            <ac:spMk id="2" creationId="{D52E2043-1E7F-4FB3-99FA-88B6CF1F2478}"/>
          </ac:spMkLst>
        </pc:spChg>
        <pc:spChg chg="add mod">
          <ac:chgData name="Abdullah Ramadan" userId="e0031c0a2b8efda5" providerId="LiveId" clId="{11D16E6E-9E20-4C37-8AF0-D1F7EEE10DBD}" dt="2025-12-21T19:08:48.969" v="246" actId="13822"/>
          <ac:spMkLst>
            <pc:docMk/>
            <pc:sldMk cId="2569408148" sldId="313"/>
            <ac:spMk id="12" creationId="{D9698729-5D40-439E-9D03-5DB5E3D2504B}"/>
          </ac:spMkLst>
        </pc:spChg>
        <pc:spChg chg="mod">
          <ac:chgData name="Abdullah Ramadan" userId="e0031c0a2b8efda5" providerId="LiveId" clId="{11D16E6E-9E20-4C37-8AF0-D1F7EEE10DBD}" dt="2025-12-21T18:58:24.777" v="45" actId="1076"/>
          <ac:spMkLst>
            <pc:docMk/>
            <pc:sldMk cId="2569408148" sldId="313"/>
            <ac:spMk id="25" creationId="{904B7CA6-23A4-2E24-5FFC-ECEA38831F6A}"/>
          </ac:spMkLst>
        </pc:spChg>
        <pc:spChg chg="mod">
          <ac:chgData name="Abdullah Ramadan" userId="e0031c0a2b8efda5" providerId="LiveId" clId="{11D16E6E-9E20-4C37-8AF0-D1F7EEE10DBD}" dt="2025-12-21T18:58:31.237" v="46" actId="1076"/>
          <ac:spMkLst>
            <pc:docMk/>
            <pc:sldMk cId="2569408148" sldId="313"/>
            <ac:spMk id="31" creationId="{4527402C-3F97-690D-9C20-A459E375AEB7}"/>
          </ac:spMkLst>
        </pc:spChg>
        <pc:spChg chg="del mod">
          <ac:chgData name="Abdullah Ramadan" userId="e0031c0a2b8efda5" providerId="LiveId" clId="{11D16E6E-9E20-4C37-8AF0-D1F7EEE10DBD}" dt="2025-12-21T18:58:06.031" v="40" actId="478"/>
          <ac:spMkLst>
            <pc:docMk/>
            <pc:sldMk cId="2569408148" sldId="313"/>
            <ac:spMk id="32" creationId="{6FE380F3-A68B-26EA-9084-2C15BB9E43F9}"/>
          </ac:spMkLst>
        </pc:spChg>
        <pc:spChg chg="del">
          <ac:chgData name="Abdullah Ramadan" userId="e0031c0a2b8efda5" providerId="LiveId" clId="{11D16E6E-9E20-4C37-8AF0-D1F7EEE10DBD}" dt="2025-12-21T18:58:04.689" v="38" actId="478"/>
          <ac:spMkLst>
            <pc:docMk/>
            <pc:sldMk cId="2569408148" sldId="313"/>
            <ac:spMk id="33" creationId="{7C16A569-901B-C6A9-5510-154F90D28A49}"/>
          </ac:spMkLst>
        </pc:spChg>
        <pc:spChg chg="del mod">
          <ac:chgData name="Abdullah Ramadan" userId="e0031c0a2b8efda5" providerId="LiveId" clId="{11D16E6E-9E20-4C37-8AF0-D1F7EEE10DBD}" dt="2025-12-21T18:58:05.310" v="39" actId="478"/>
          <ac:spMkLst>
            <pc:docMk/>
            <pc:sldMk cId="2569408148" sldId="313"/>
            <ac:spMk id="34" creationId="{1E819771-40E4-115E-1677-879EF07CAA9A}"/>
          </ac:spMkLst>
        </pc:spChg>
        <pc:picChg chg="add del mod">
          <ac:chgData name="Abdullah Ramadan" userId="e0031c0a2b8efda5" providerId="LiveId" clId="{11D16E6E-9E20-4C37-8AF0-D1F7EEE10DBD}" dt="2025-12-21T19:08:51.564" v="248" actId="931"/>
          <ac:picMkLst>
            <pc:docMk/>
            <pc:sldMk cId="2569408148" sldId="313"/>
            <ac:picMk id="4" creationId="{C53D6AA7-EBEE-467D-A36B-53BDED8E9557}"/>
          </ac:picMkLst>
        </pc:picChg>
        <pc:picChg chg="add del mod">
          <ac:chgData name="Abdullah Ramadan" userId="e0031c0a2b8efda5" providerId="LiveId" clId="{11D16E6E-9E20-4C37-8AF0-D1F7EEE10DBD}" dt="2025-12-21T19:08:50.212" v="247" actId="931"/>
          <ac:picMkLst>
            <pc:docMk/>
            <pc:sldMk cId="2569408148" sldId="313"/>
            <ac:picMk id="7" creationId="{D96AA996-B4DE-42A7-A472-83763CAAE4D4}"/>
          </ac:picMkLst>
        </pc:picChg>
        <pc:picChg chg="add mod">
          <ac:chgData name="Abdullah Ramadan" userId="e0031c0a2b8efda5" providerId="LiveId" clId="{11D16E6E-9E20-4C37-8AF0-D1F7EEE10DBD}" dt="2025-12-21T19:09:54.474" v="259" actId="208"/>
          <ac:picMkLst>
            <pc:docMk/>
            <pc:sldMk cId="2569408148" sldId="313"/>
            <ac:picMk id="10" creationId="{3AB03E34-2804-4270-BD1A-5194F84DD0A9}"/>
          </ac:picMkLst>
        </pc:picChg>
        <pc:picChg chg="mod">
          <ac:chgData name="Abdullah Ramadan" userId="e0031c0a2b8efda5" providerId="LiveId" clId="{11D16E6E-9E20-4C37-8AF0-D1F7EEE10DBD}" dt="2025-12-21T18:57:16.077" v="25" actId="1076"/>
          <ac:picMkLst>
            <pc:docMk/>
            <pc:sldMk cId="2569408148" sldId="313"/>
            <ac:picMk id="13" creationId="{00000000-0000-0000-0000-000000000000}"/>
          </ac:picMkLst>
        </pc:picChg>
      </pc:sldChg>
      <pc:sldChg chg="modSp mod">
        <pc:chgData name="Abdullah Ramadan" userId="e0031c0a2b8efda5" providerId="LiveId" clId="{11D16E6E-9E20-4C37-8AF0-D1F7EEE10DBD}" dt="2025-12-22T04:37:21.067" v="261" actId="1076"/>
        <pc:sldMkLst>
          <pc:docMk/>
          <pc:sldMk cId="3774984797" sldId="480"/>
        </pc:sldMkLst>
        <pc:spChg chg="mod">
          <ac:chgData name="Abdullah Ramadan" userId="e0031c0a2b8efda5" providerId="LiveId" clId="{11D16E6E-9E20-4C37-8AF0-D1F7EEE10DBD}" dt="2025-12-22T04:37:21.067" v="261" actId="1076"/>
          <ac:spMkLst>
            <pc:docMk/>
            <pc:sldMk cId="3774984797" sldId="480"/>
            <ac:spMk id="14" creationId="{46F3C90B-EB3F-EA91-08C5-03400C278827}"/>
          </ac:spMkLst>
        </pc:spChg>
      </pc:sldChg>
      <pc:sldChg chg="addSp modSp mod">
        <pc:chgData name="Abdullah Ramadan" userId="e0031c0a2b8efda5" providerId="LiveId" clId="{11D16E6E-9E20-4C37-8AF0-D1F7EEE10DBD}" dt="2025-12-22T04:39:49.304" v="302" actId="1036"/>
        <pc:sldMkLst>
          <pc:docMk/>
          <pc:sldMk cId="1493958089" sldId="481"/>
        </pc:sldMkLst>
        <pc:spChg chg="add mod">
          <ac:chgData name="Abdullah Ramadan" userId="e0031c0a2b8efda5" providerId="LiveId" clId="{11D16E6E-9E20-4C37-8AF0-D1F7EEE10DBD}" dt="2025-12-21T18:59:45.408" v="63" actId="1076"/>
          <ac:spMkLst>
            <pc:docMk/>
            <pc:sldMk cId="1493958089" sldId="481"/>
            <ac:spMk id="7" creationId="{C1DCAA76-302B-4FDC-9238-BDAFA62D7537}"/>
          </ac:spMkLst>
        </pc:spChg>
        <pc:spChg chg="mod">
          <ac:chgData name="Abdullah Ramadan" userId="e0031c0a2b8efda5" providerId="LiveId" clId="{11D16E6E-9E20-4C37-8AF0-D1F7EEE10DBD}" dt="2025-12-21T18:59:59.073" v="67" actId="113"/>
          <ac:spMkLst>
            <pc:docMk/>
            <pc:sldMk cId="1493958089" sldId="481"/>
            <ac:spMk id="24" creationId="{6083F8E2-699C-9C01-0329-7C9299434C08}"/>
          </ac:spMkLst>
        </pc:spChg>
        <pc:picChg chg="add mod">
          <ac:chgData name="Abdullah Ramadan" userId="e0031c0a2b8efda5" providerId="LiveId" clId="{11D16E6E-9E20-4C37-8AF0-D1F7EEE10DBD}" dt="2025-12-22T04:39:49.304" v="302" actId="1036"/>
          <ac:picMkLst>
            <pc:docMk/>
            <pc:sldMk cId="1493958089" sldId="481"/>
            <ac:picMk id="3" creationId="{7FD10B50-3A4E-4B4F-87A1-8FF3A96DA63A}"/>
          </ac:picMkLst>
        </pc:picChg>
      </pc:sldChg>
      <pc:sldChg chg="addSp delSp modSp mod">
        <pc:chgData name="Abdullah Ramadan" userId="e0031c0a2b8efda5" providerId="LiveId" clId="{11D16E6E-9E20-4C37-8AF0-D1F7EEE10DBD}" dt="2025-12-22T04:40:31.607" v="318" actId="1037"/>
        <pc:sldMkLst>
          <pc:docMk/>
          <pc:sldMk cId="1526497954" sldId="482"/>
        </pc:sldMkLst>
        <pc:spChg chg="add mod">
          <ac:chgData name="Abdullah Ramadan" userId="e0031c0a2b8efda5" providerId="LiveId" clId="{11D16E6E-9E20-4C37-8AF0-D1F7EEE10DBD}" dt="2025-12-21T19:00:20.856" v="81" actId="1076"/>
          <ac:spMkLst>
            <pc:docMk/>
            <pc:sldMk cId="1526497954" sldId="482"/>
            <ac:spMk id="13" creationId="{ECC240F5-7DEA-4735-B287-295E3964E86F}"/>
          </ac:spMkLst>
        </pc:spChg>
        <pc:spChg chg="mod">
          <ac:chgData name="Abdullah Ramadan" userId="e0031c0a2b8efda5" providerId="LiveId" clId="{11D16E6E-9E20-4C37-8AF0-D1F7EEE10DBD}" dt="2025-12-21T19:00:18.768" v="80" actId="20577"/>
          <ac:spMkLst>
            <pc:docMk/>
            <pc:sldMk cId="1526497954" sldId="482"/>
            <ac:spMk id="24" creationId="{6083F8E2-699C-9C01-0329-7C9299434C08}"/>
          </ac:spMkLst>
        </pc:spChg>
        <pc:picChg chg="add mod">
          <ac:chgData name="Abdullah Ramadan" userId="e0031c0a2b8efda5" providerId="LiveId" clId="{11D16E6E-9E20-4C37-8AF0-D1F7EEE10DBD}" dt="2025-12-22T04:40:31.607" v="318" actId="1037"/>
          <ac:picMkLst>
            <pc:docMk/>
            <pc:sldMk cId="1526497954" sldId="482"/>
            <ac:picMk id="10" creationId="{748ACC8E-DF49-43AC-A308-23C095B6184A}"/>
          </ac:picMkLst>
        </pc:picChg>
        <pc:picChg chg="add del mod">
          <ac:chgData name="Abdullah Ramadan" userId="e0031c0a2b8efda5" providerId="LiveId" clId="{11D16E6E-9E20-4C37-8AF0-D1F7EEE10DBD}" dt="2025-12-22T04:40:21.584" v="306" actId="478"/>
          <ac:picMkLst>
            <pc:docMk/>
            <pc:sldMk cId="1526497954" sldId="482"/>
            <ac:picMk id="12" creationId="{A9889E14-8084-4017-98F6-6BDD98C0AF4F}"/>
          </ac:picMkLst>
        </pc:picChg>
      </pc:sldChg>
      <pc:sldChg chg="addSp modSp mod">
        <pc:chgData name="Abdullah Ramadan" userId="e0031c0a2b8efda5" providerId="LiveId" clId="{11D16E6E-9E20-4C37-8AF0-D1F7EEE10DBD}" dt="2025-12-22T04:41:20.437" v="325" actId="1035"/>
        <pc:sldMkLst>
          <pc:docMk/>
          <pc:sldMk cId="2636543959" sldId="483"/>
        </pc:sldMkLst>
        <pc:spChg chg="add mod">
          <ac:chgData name="Abdullah Ramadan" userId="e0031c0a2b8efda5" providerId="LiveId" clId="{11D16E6E-9E20-4C37-8AF0-D1F7EEE10DBD}" dt="2025-12-21T19:00:45.120" v="99" actId="1038"/>
          <ac:spMkLst>
            <pc:docMk/>
            <pc:sldMk cId="2636543959" sldId="483"/>
            <ac:spMk id="7" creationId="{754D06D9-7BE9-4876-935B-680F56E20806}"/>
          </ac:spMkLst>
        </pc:spChg>
        <pc:spChg chg="mod">
          <ac:chgData name="Abdullah Ramadan" userId="e0031c0a2b8efda5" providerId="LiveId" clId="{11D16E6E-9E20-4C37-8AF0-D1F7EEE10DBD}" dt="2025-12-21T19:00:38.762" v="88" actId="20577"/>
          <ac:spMkLst>
            <pc:docMk/>
            <pc:sldMk cId="2636543959" sldId="483"/>
            <ac:spMk id="24" creationId="{6083F8E2-699C-9C01-0329-7C9299434C08}"/>
          </ac:spMkLst>
        </pc:spChg>
        <pc:picChg chg="add mod">
          <ac:chgData name="Abdullah Ramadan" userId="e0031c0a2b8efda5" providerId="LiveId" clId="{11D16E6E-9E20-4C37-8AF0-D1F7EEE10DBD}" dt="2025-12-22T04:41:20.437" v="325" actId="1035"/>
          <ac:picMkLst>
            <pc:docMk/>
            <pc:sldMk cId="2636543959" sldId="483"/>
            <ac:picMk id="3" creationId="{BFC9E9C0-DA02-4632-9207-2E5989EFC7F4}"/>
          </ac:picMkLst>
        </pc:picChg>
      </pc:sldChg>
      <pc:sldChg chg="addSp modSp mod">
        <pc:chgData name="Abdullah Ramadan" userId="e0031c0a2b8efda5" providerId="LiveId" clId="{11D16E6E-9E20-4C37-8AF0-D1F7EEE10DBD}" dt="2025-12-22T04:46:11.563" v="372" actId="113"/>
        <pc:sldMkLst>
          <pc:docMk/>
          <pc:sldMk cId="2054779752" sldId="484"/>
        </pc:sldMkLst>
        <pc:spChg chg="add mod">
          <ac:chgData name="Abdullah Ramadan" userId="e0031c0a2b8efda5" providerId="LiveId" clId="{11D16E6E-9E20-4C37-8AF0-D1F7EEE10DBD}" dt="2025-12-21T19:01:09.922" v="145" actId="1038"/>
          <ac:spMkLst>
            <pc:docMk/>
            <pc:sldMk cId="2054779752" sldId="484"/>
            <ac:spMk id="7" creationId="{2EA17748-1B1D-4482-9501-38F3A41CF0A9}"/>
          </ac:spMkLst>
        </pc:spChg>
        <pc:spChg chg="mod">
          <ac:chgData name="Abdullah Ramadan" userId="e0031c0a2b8efda5" providerId="LiveId" clId="{11D16E6E-9E20-4C37-8AF0-D1F7EEE10DBD}" dt="2025-12-22T04:46:11.563" v="372" actId="113"/>
          <ac:spMkLst>
            <pc:docMk/>
            <pc:sldMk cId="2054779752" sldId="484"/>
            <ac:spMk id="24" creationId="{6083F8E2-699C-9C01-0329-7C9299434C08}"/>
          </ac:spMkLst>
        </pc:spChg>
        <pc:picChg chg="add mod">
          <ac:chgData name="Abdullah Ramadan" userId="e0031c0a2b8efda5" providerId="LiveId" clId="{11D16E6E-9E20-4C37-8AF0-D1F7EEE10DBD}" dt="2025-12-22T04:42:13.597" v="329" actId="1076"/>
          <ac:picMkLst>
            <pc:docMk/>
            <pc:sldMk cId="2054779752" sldId="484"/>
            <ac:picMk id="3" creationId="{7FA95075-3FF6-4DDF-998D-FD16C9A1018B}"/>
          </ac:picMkLst>
        </pc:picChg>
      </pc:sldChg>
      <pc:sldChg chg="addSp modSp mod">
        <pc:chgData name="Abdullah Ramadan" userId="e0031c0a2b8efda5" providerId="LiveId" clId="{11D16E6E-9E20-4C37-8AF0-D1F7EEE10DBD}" dt="2025-12-22T04:43:45.555" v="341" actId="1035"/>
        <pc:sldMkLst>
          <pc:docMk/>
          <pc:sldMk cId="1356533251" sldId="485"/>
        </pc:sldMkLst>
        <pc:spChg chg="add mod">
          <ac:chgData name="Abdullah Ramadan" userId="e0031c0a2b8efda5" providerId="LiveId" clId="{11D16E6E-9E20-4C37-8AF0-D1F7EEE10DBD}" dt="2025-12-21T19:05:20.437" v="194" actId="1076"/>
          <ac:spMkLst>
            <pc:docMk/>
            <pc:sldMk cId="1356533251" sldId="485"/>
            <ac:spMk id="7" creationId="{A17544B2-A223-4380-ACF6-510FCC9AED2F}"/>
          </ac:spMkLst>
        </pc:spChg>
        <pc:spChg chg="mod">
          <ac:chgData name="Abdullah Ramadan" userId="e0031c0a2b8efda5" providerId="LiveId" clId="{11D16E6E-9E20-4C37-8AF0-D1F7EEE10DBD}" dt="2025-12-21T19:05:20.929" v="195" actId="1076"/>
          <ac:spMkLst>
            <pc:docMk/>
            <pc:sldMk cId="1356533251" sldId="485"/>
            <ac:spMk id="23" creationId="{52297C4B-84D7-EDC8-F6F6-53F29890AA2A}"/>
          </ac:spMkLst>
        </pc:spChg>
        <pc:spChg chg="mod">
          <ac:chgData name="Abdullah Ramadan" userId="e0031c0a2b8efda5" providerId="LiveId" clId="{11D16E6E-9E20-4C37-8AF0-D1F7EEE10DBD}" dt="2025-12-21T19:07:37.744" v="238" actId="113"/>
          <ac:spMkLst>
            <pc:docMk/>
            <pc:sldMk cId="1356533251" sldId="485"/>
            <ac:spMk id="24" creationId="{6083F8E2-699C-9C01-0329-7C9299434C08}"/>
          </ac:spMkLst>
        </pc:spChg>
        <pc:spChg chg="mod">
          <ac:chgData name="Abdullah Ramadan" userId="e0031c0a2b8efda5" providerId="LiveId" clId="{11D16E6E-9E20-4C37-8AF0-D1F7EEE10DBD}" dt="2025-12-21T19:06:57.214" v="210" actId="1076"/>
          <ac:spMkLst>
            <pc:docMk/>
            <pc:sldMk cId="1356533251" sldId="485"/>
            <ac:spMk id="25" creationId="{FE1BA4EE-2B88-B99F-6A81-884E42CCA968}"/>
          </ac:spMkLst>
        </pc:spChg>
        <pc:picChg chg="add mod">
          <ac:chgData name="Abdullah Ramadan" userId="e0031c0a2b8efda5" providerId="LiveId" clId="{11D16E6E-9E20-4C37-8AF0-D1F7EEE10DBD}" dt="2025-12-22T04:43:45.555" v="341" actId="1035"/>
          <ac:picMkLst>
            <pc:docMk/>
            <pc:sldMk cId="1356533251" sldId="485"/>
            <ac:picMk id="3" creationId="{7ACD82E6-AB88-474C-8CEB-108DE8738A4A}"/>
          </ac:picMkLst>
        </pc:picChg>
      </pc:sldChg>
      <pc:sldChg chg="addSp delSp modSp del mod">
        <pc:chgData name="Abdullah Ramadan" userId="e0031c0a2b8efda5" providerId="LiveId" clId="{11D16E6E-9E20-4C37-8AF0-D1F7EEE10DBD}" dt="2025-12-21T19:07:44.763" v="239" actId="47"/>
        <pc:sldMkLst>
          <pc:docMk/>
          <pc:sldMk cId="677931587" sldId="486"/>
        </pc:sldMkLst>
        <pc:spChg chg="add mod">
          <ac:chgData name="Abdullah Ramadan" userId="e0031c0a2b8efda5" providerId="LiveId" clId="{11D16E6E-9E20-4C37-8AF0-D1F7EEE10DBD}" dt="2025-12-21T19:03:04.778" v="172" actId="1076"/>
          <ac:spMkLst>
            <pc:docMk/>
            <pc:sldMk cId="677931587" sldId="486"/>
            <ac:spMk id="7" creationId="{692DCB19-72A4-4820-BFF1-51D0B4243097}"/>
          </ac:spMkLst>
        </pc:spChg>
        <pc:spChg chg="mod">
          <ac:chgData name="Abdullah Ramadan" userId="e0031c0a2b8efda5" providerId="LiveId" clId="{11D16E6E-9E20-4C37-8AF0-D1F7EEE10DBD}" dt="2025-12-21T19:03:05.127" v="173" actId="1076"/>
          <ac:spMkLst>
            <pc:docMk/>
            <pc:sldMk cId="677931587" sldId="486"/>
            <ac:spMk id="23" creationId="{52297C4B-84D7-EDC8-F6F6-53F29890AA2A}"/>
          </ac:spMkLst>
        </pc:spChg>
        <pc:spChg chg="del mod">
          <ac:chgData name="Abdullah Ramadan" userId="e0031c0a2b8efda5" providerId="LiveId" clId="{11D16E6E-9E20-4C37-8AF0-D1F7EEE10DBD}" dt="2025-12-21T19:05:31.037" v="198"/>
          <ac:spMkLst>
            <pc:docMk/>
            <pc:sldMk cId="677931587" sldId="486"/>
            <ac:spMk id="24" creationId="{6083F8E2-699C-9C01-0329-7C9299434C08}"/>
          </ac:spMkLst>
        </pc:spChg>
      </pc:sldChg>
      <pc:sldChg chg="addSp modSp del mod">
        <pc:chgData name="Abdullah Ramadan" userId="e0031c0a2b8efda5" providerId="LiveId" clId="{11D16E6E-9E20-4C37-8AF0-D1F7EEE10DBD}" dt="2025-12-21T19:07:46.150" v="240" actId="47"/>
        <pc:sldMkLst>
          <pc:docMk/>
          <pc:sldMk cId="2087386368" sldId="487"/>
        </pc:sldMkLst>
        <pc:spChg chg="add mod">
          <ac:chgData name="Abdullah Ramadan" userId="e0031c0a2b8efda5" providerId="LiveId" clId="{11D16E6E-9E20-4C37-8AF0-D1F7EEE10DBD}" dt="2025-12-21T19:03:11.468" v="174"/>
          <ac:spMkLst>
            <pc:docMk/>
            <pc:sldMk cId="2087386368" sldId="487"/>
            <ac:spMk id="9" creationId="{529E2690-C4EF-4F59-A653-97E08AFC4CBE}"/>
          </ac:spMkLst>
        </pc:spChg>
        <pc:spChg chg="mod">
          <ac:chgData name="Abdullah Ramadan" userId="e0031c0a2b8efda5" providerId="LiveId" clId="{11D16E6E-9E20-4C37-8AF0-D1F7EEE10DBD}" dt="2025-12-21T19:04:08.784" v="178" actId="20577"/>
          <ac:spMkLst>
            <pc:docMk/>
            <pc:sldMk cId="2087386368" sldId="487"/>
            <ac:spMk id="24" creationId="{6083F8E2-699C-9C01-0329-7C9299434C08}"/>
          </ac:spMkLst>
        </pc:spChg>
      </pc:sldChg>
      <pc:sldMasterChg chg="delSldLayout">
        <pc:chgData name="Abdullah Ramadan" userId="e0031c0a2b8efda5" providerId="LiveId" clId="{11D16E6E-9E20-4C37-8AF0-D1F7EEE10DBD}" dt="2025-12-21T18:55:25.991" v="1" actId="47"/>
        <pc:sldMasterMkLst>
          <pc:docMk/>
          <pc:sldMasterMk cId="492988910" sldId="2147483648"/>
        </pc:sldMasterMkLst>
        <pc:sldLayoutChg chg="del">
          <pc:chgData name="Abdullah Ramadan" userId="e0031c0a2b8efda5" providerId="LiveId" clId="{11D16E6E-9E20-4C37-8AF0-D1F7EEE10DBD}" dt="2025-12-21T18:55:25.926" v="0" actId="47"/>
          <pc:sldLayoutMkLst>
            <pc:docMk/>
            <pc:sldMasterMk cId="492988910" sldId="2147483648"/>
            <pc:sldLayoutMk cId="327896157" sldId="2147483662"/>
          </pc:sldLayoutMkLst>
        </pc:sldLayoutChg>
        <pc:sldLayoutChg chg="del">
          <pc:chgData name="Abdullah Ramadan" userId="e0031c0a2b8efda5" providerId="LiveId" clId="{11D16E6E-9E20-4C37-8AF0-D1F7EEE10DBD}" dt="2025-12-21T18:55:25.991" v="1" actId="47"/>
          <pc:sldLayoutMkLst>
            <pc:docMk/>
            <pc:sldMasterMk cId="492988910" sldId="2147483648"/>
            <pc:sldLayoutMk cId="2056458715" sldId="2147483664"/>
          </pc:sldLayoutMkLst>
        </pc:sldLayoutChg>
      </pc:sldMasterChg>
    </pc:docChg>
  </pc:docChgLst>
</pc:chgInfo>
</file>

<file path=ppt/notesMasters/_rels/notesMaster1.xml.rels>&#65279;<?xml version="1.0" encoding="utf-8"?><Relationships xmlns="http://schemas.openxmlformats.org/package/2006/relationships"><Relationship Type="http://schemas.openxmlformats.org/officeDocument/2006/relationships/theme" Target="/ppt/theme/theme2.xml" Id="rId1"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22-Dec-25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Relationships xmlns="http://schemas.openxmlformats.org/package/2006/relationships"><Relationship Type="http://schemas.openxmlformats.org/officeDocument/2006/relationships/slide" Target="/ppt/slides/slide1.xml" Id="rId2" /><Relationship Type="http://schemas.openxmlformats.org/officeDocument/2006/relationships/notesMaster" Target="/ppt/notesMasters/notesMaster1.xml" Id="rId1" /></Relationships>
</file>

<file path=ppt/notesSlides/_rels/notesSlide2.xml.rels>&#65279;<?xml version="1.0" encoding="utf-8"?><Relationships xmlns="http://schemas.openxmlformats.org/package/2006/relationships"><Relationship Type="http://schemas.openxmlformats.org/officeDocument/2006/relationships/slide" Target="/ppt/slides/slide3.xml" Id="rId2" /><Relationship Type="http://schemas.openxmlformats.org/officeDocument/2006/relationships/notesMaster" Target="/ppt/notesMasters/notesMaster1.xml" Id="rId1"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slideLayouts/_rels/slideLayout1.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12.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13.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14.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15.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16.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_rels/slideLayout17.xml.rels>&#65279;<?xml version="1.0" encoding="utf-8"?><Relationships xmlns="http://schemas.openxmlformats.org/package/2006/relationships"><Relationship Type="http://schemas.openxmlformats.org/officeDocument/2006/relationships/slideMaster" Target="/ppt/slideMasters/slideMaster1.xml" Id="rId1"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22-Dec-25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125417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Masters/_rels/slideMaster1.xml.rels>&#65279;<?xml version="1.0" encoding="utf-8"?><Relationships xmlns="http://schemas.openxmlformats.org/package/2006/relationships"><Relationship Type="http://schemas.openxmlformats.org/officeDocument/2006/relationships/slideLayout" Target="/ppt/slideLayouts/slideLayout13.xml" Id="rId13" /><Relationship Type="http://schemas.openxmlformats.org/officeDocument/2006/relationships/theme" Target="/ppt/theme/theme1.xml" Id="rId18" /><Relationship Type="http://schemas.openxmlformats.org/officeDocument/2006/relationships/slideLayout" Target="/ppt/slideLayouts/slideLayout12.xml" Id="rId12" /><Relationship Type="http://schemas.openxmlformats.org/officeDocument/2006/relationships/slideLayout" Target="/ppt/slideLayouts/slideLayout17.xml" Id="rId17" /><Relationship Type="http://schemas.openxmlformats.org/officeDocument/2006/relationships/slideLayout" Target="/ppt/slideLayouts/slideLayout16.xml" Id="rId16" /><Relationship Type="http://schemas.openxmlformats.org/officeDocument/2006/relationships/slideLayout" Target="/ppt/slideLayouts/slideLayout1.xml" Id="rId1" /><Relationship Type="http://schemas.openxmlformats.org/officeDocument/2006/relationships/slideLayout" Target="/ppt/slideLayouts/slideLayout15.xml" Id="rId15" /><Relationship Type="http://schemas.openxmlformats.org/officeDocument/2006/relationships/image" Target="/ppt/media/image1.png" Id="rId19" /><Relationship Type="http://schemas.openxmlformats.org/officeDocument/2006/relationships/slideLayout" Target="/ppt/slideLayouts/slideLayout14.xml" Id="rId14" /></Relationships>
</file>

<file path=ppt/slideMasters/slideMaster1.xml><?xml version="1.0" encoding="utf-8"?>
<p:sldMaster xmlns:a16="http://schemas.microsoft.com/office/drawing/2014/main" xmlns:p14="http://schemas.microsoft.com/office/powerpoint/2010/main" xmlns:a="http://schemas.openxmlformats.org/drawingml/2006/main" xmlns:r="http://schemas.openxmlformats.org/officeDocument/2006/relationships" xmlns:p="http://schemas.openxmlformats.org/presentationml/2006/main">
  <p:cSld>
    <p:bg>
      <p:bgPr>
        <a:blipFill dpi="0" rotWithShape="1">
          <a:blip r:embed="rId19">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22-Dec-25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60" r:id="rId12"/>
    <p:sldLayoutId id="2147483665" r:id="rId13"/>
    <p:sldLayoutId id="2147483666" r:id="rId14"/>
    <p:sldLayoutId id="2147483667" r:id="rId15"/>
    <p:sldLayoutId id="2147483668" r:id="rId16"/>
    <p:sldLayoutId id="2147483669"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Relationships xmlns="http://schemas.openxmlformats.org/package/2006/relationships"><Relationship Type="http://schemas.openxmlformats.org/officeDocument/2006/relationships/image" Target="/ppt/media/image1.png" Id="rId3" /><Relationship Type="http://schemas.openxmlformats.org/officeDocument/2006/relationships/notesSlide" Target="/ppt/notesSlides/notesSlide1.xml" Id="rId2" /><Relationship Type="http://schemas.openxmlformats.org/officeDocument/2006/relationships/slideLayout" Target="/ppt/slideLayouts/slideLayout12.xml" Id="rId1" /><Relationship Type="http://schemas.openxmlformats.org/officeDocument/2006/relationships/image" Target="/ppt/media/image3.png" Id="rId5" /><Relationship Type="http://schemas.openxmlformats.org/officeDocument/2006/relationships/image" Target="/ppt/media/image2.jpg" Id="rId4" /></Relationships>
</file>

<file path=ppt/slides/_rels/slide2.xml.rels>&#65279;<?xml version="1.0" encoding="utf-8"?><Relationships xmlns="http://schemas.openxmlformats.org/package/2006/relationships"><Relationship Type="http://schemas.openxmlformats.org/officeDocument/2006/relationships/image" Target="/ppt/media/image4.png" Id="rId3" /><Relationship Type="http://schemas.openxmlformats.org/officeDocument/2006/relationships/image" Target="/ppt/media/image3.png" Id="rId2" /><Relationship Type="http://schemas.openxmlformats.org/officeDocument/2006/relationships/slideLayout" Target="/ppt/slideLayouts/slideLayout17.xml" Id="rId1" /><Relationship Type="http://schemas.openxmlformats.org/officeDocument/2006/relationships/image" Target="/ppt/media/image5.svg" Id="rId4" /></Relationships>
</file>

<file path=ppt/slides/_rels/slide3.xml.rels>&#65279;<?xml version="1.0" encoding="utf-8"?><Relationships xmlns="http://schemas.openxmlformats.org/package/2006/relationships"><Relationship Type="http://schemas.openxmlformats.org/officeDocument/2006/relationships/image" Target="/ppt/media/image6.jpeg" Id="rId3" /><Relationship Type="http://schemas.openxmlformats.org/officeDocument/2006/relationships/notesSlide" Target="/ppt/notesSlides/notesSlide2.xml" Id="rId2" /><Relationship Type="http://schemas.openxmlformats.org/officeDocument/2006/relationships/slideLayout" Target="/ppt/slideLayouts/slideLayout13.xml" Id="rId1" /><Relationship Type="http://schemas.openxmlformats.org/officeDocument/2006/relationships/image" Target="/ppt/media/image8.svg" Id="rId6" /><Relationship Type="http://schemas.openxmlformats.org/officeDocument/2006/relationships/image" Target="/ppt/media/image7.png" Id="rId5" /><Relationship Type="http://schemas.openxmlformats.org/officeDocument/2006/relationships/image" Target="/ppt/media/image3.png" Id="rId4" /></Relationships>
</file>

<file path=ppt/slides/_rels/slide4.xml.rels>&#65279;<?xml version="1.0" encoding="utf-8"?><Relationships xmlns="http://schemas.openxmlformats.org/package/2006/relationships"><Relationship Type="http://schemas.openxmlformats.org/officeDocument/2006/relationships/image" Target="/ppt/media/image9.png" Id="rId3" /><Relationship Type="http://schemas.openxmlformats.org/officeDocument/2006/relationships/image" Target="/ppt/media/image3.png" Id="rId2" /><Relationship Type="http://schemas.openxmlformats.org/officeDocument/2006/relationships/slideLayout" Target="/ppt/slideLayouts/slideLayout14.xml" Id="rId1" /><Relationship Type="http://schemas.openxmlformats.org/officeDocument/2006/relationships/image" Target="/ppt/media/image10.svg" Id="rId4" /></Relationships>
</file>

<file path=ppt/slides/_rels/slide5.xml.rels>&#65279;<?xml version="1.0" encoding="utf-8"?><Relationships xmlns="http://schemas.openxmlformats.org/package/2006/relationships"><Relationship Type="http://schemas.openxmlformats.org/officeDocument/2006/relationships/image" Target="/ppt/media/image11.png" Id="rId3" /><Relationship Type="http://schemas.openxmlformats.org/officeDocument/2006/relationships/image" Target="/ppt/media/image3.png" Id="rId2" /><Relationship Type="http://schemas.openxmlformats.org/officeDocument/2006/relationships/slideLayout" Target="/ppt/slideLayouts/slideLayout1.xml" Id="rId1" /><Relationship Type="http://schemas.openxmlformats.org/officeDocument/2006/relationships/image" Target="/ppt/media/image12.svg" Id="rId4" /></Relationships>
</file>

<file path=ppt/slides/_rels/slide6.xml.rels>&#65279;<?xml version="1.0" encoding="utf-8"?><Relationships xmlns="http://schemas.openxmlformats.org/package/2006/relationships"><Relationship Type="http://schemas.openxmlformats.org/officeDocument/2006/relationships/image" Target="/ppt/media/image3.png" Id="rId3" /><Relationship Type="http://schemas.openxmlformats.org/officeDocument/2006/relationships/image" Target="/ppt/media/image13.jpg" Id="rId2" /><Relationship Type="http://schemas.openxmlformats.org/officeDocument/2006/relationships/slideLayout" Target="/ppt/slideLayouts/slideLayout16.xml" Id="rId1" /><Relationship Type="http://schemas.openxmlformats.org/officeDocument/2006/relationships/image" Target="/ppt/media/image15.svg" Id="rId5" /><Relationship Type="http://schemas.openxmlformats.org/officeDocument/2006/relationships/image" Target="/ppt/media/image14.png" Id="rId4" /></Relationships>
</file>

<file path=ppt/slides/_rels/slide7.xml.rels>&#65279;<?xml version="1.0" encoding="utf-8"?><Relationships xmlns="http://schemas.openxmlformats.org/package/2006/relationships"><Relationship Type="http://schemas.openxmlformats.org/officeDocument/2006/relationships/image" Target="/ppt/media/image16.png" Id="rId3" /><Relationship Type="http://schemas.openxmlformats.org/officeDocument/2006/relationships/image" Target="/ppt/media/image3.png" Id="rId2" /><Relationship Type="http://schemas.openxmlformats.org/officeDocument/2006/relationships/slideLayout" Target="/ppt/slideLayouts/slideLayout1.xml" Id="rId1" /><Relationship Type="http://schemas.openxmlformats.org/officeDocument/2006/relationships/image" Target="/ppt/media/image17.svg" Id="rId4" /></Relationships>
</file>

<file path=ppt/slides/_rels/slide8.xml.rels>&#65279;<?xml version="1.0" encoding="utf-8"?><Relationships xmlns="http://schemas.openxmlformats.org/package/2006/relationships"><Relationship Type="http://schemas.openxmlformats.org/officeDocument/2006/relationships/image" Target="/ppt/media/image18.png" Id="rId3" /><Relationship Type="http://schemas.openxmlformats.org/officeDocument/2006/relationships/image" Target="/ppt/media/image3.png" Id="rId2" /><Relationship Type="http://schemas.openxmlformats.org/officeDocument/2006/relationships/slideLayout" Target="/ppt/slideLayouts/slideLayout1.xml" Id="rId1" /><Relationship Type="http://schemas.openxmlformats.org/officeDocument/2006/relationships/image" Target="/ppt/media/image19.svg" Id="rId4" /></Relationships>
</file>

<file path=ppt/slides/_rels/slide9.xml.rels>&#65279;<?xml version="1.0" encoding="utf-8"?><Relationships xmlns="http://schemas.openxmlformats.org/package/2006/relationships"><Relationship Type="http://schemas.openxmlformats.org/officeDocument/2006/relationships/image" Target="/ppt/media/image20.png" Id="rId3" /><Relationship Type="http://schemas.openxmlformats.org/officeDocument/2006/relationships/image" Target="/ppt/media/image3.png" Id="rId2" /><Relationship Type="http://schemas.openxmlformats.org/officeDocument/2006/relationships/slideLayout" Target="/ppt/slideLayouts/slideLayout1.xml" Id="rId1" /><Relationship Type="http://schemas.openxmlformats.org/officeDocument/2006/relationships/image" Target="/ppt/media/image21.svg" Id="rId4" /></Relationships>
</file>

<file path=ppt/slides/_rels/slide10.xml.rels>&#65279;<?xml version="1.0" encoding="utf-8"?><Relationships xmlns="http://schemas.openxmlformats.org/package/2006/relationships"><Relationship Type="http://schemas.openxmlformats.org/officeDocument/2006/relationships/image" Target="/ppt/media/image22.png" Id="rId3" /><Relationship Type="http://schemas.openxmlformats.org/officeDocument/2006/relationships/image" Target="/ppt/media/image3.png" Id="rId2" /><Relationship Type="http://schemas.openxmlformats.org/officeDocument/2006/relationships/slideLayout" Target="/ppt/slideLayouts/slideLayout1.xml" Id="rId1" /><Relationship Type="http://schemas.openxmlformats.org/officeDocument/2006/relationships/image" Target="/ppt/media/image23.svg" Id="rId4" /></Relationships>
</file>

<file path=ppt/slides/_rels/slide11.xml.rels>&#65279;<?xml version="1.0" encoding="utf-8"?><Relationships xmlns="http://schemas.openxmlformats.org/package/2006/relationships"><Relationship Type="http://schemas.openxmlformats.org/officeDocument/2006/relationships/image" Target="/ppt/media/image24.png" Id="rId3" /><Relationship Type="http://schemas.openxmlformats.org/officeDocument/2006/relationships/image" Target="/ppt/media/image3.png" Id="rId2" /><Relationship Type="http://schemas.openxmlformats.org/officeDocument/2006/relationships/slideLayout" Target="/ppt/slideLayouts/slideLayout1.xml" Id="rId1" /><Relationship Type="http://schemas.openxmlformats.org/officeDocument/2006/relationships/image" Target="/ppt/media/image25.svg" Id="rId4" /></Relationships>
</file>

<file path=ppt/slides/_rels/slide12.xml.rels>&#65279;<?xml version="1.0" encoding="utf-8"?><Relationships xmlns="http://schemas.openxmlformats.org/package/2006/relationships"><Relationship Type="http://schemas.openxmlformats.org/officeDocument/2006/relationships/image" Target="/ppt/media/image27.png" Id="rId3" /><Relationship Type="http://schemas.openxmlformats.org/officeDocument/2006/relationships/image" Target="/ppt/media/image26.jpeg" Id="rId2" /><Relationship Type="http://schemas.openxmlformats.org/officeDocument/2006/relationships/slideLayout" Target="/ppt/slideLayouts/slideLayout15.xml" Id="rId1" /><Relationship Type="http://schemas.openxmlformats.org/officeDocument/2006/relationships/image" Target="/ppt/media/image3.png" Id="rId5" /><Relationship Type="http://schemas.openxmlformats.org/officeDocument/2006/relationships/image" Target="/ppt/media/image28.svg" Id="rId4"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391886" y="431025"/>
            <a:ext cx="4462636" cy="4432492"/>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39862" y="5484843"/>
            <a:ext cx="3843452" cy="942132"/>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algn="ctr" rtl="1">
              <a:lnSpc>
                <a:spcPct val="150000"/>
              </a:lnSpc>
              <a:spcBef>
                <a:spcPts val="0"/>
              </a:spcBef>
              <a:spcAft>
                <a:spcPts val="800"/>
              </a:spcAft>
              <a:tabLst>
                <a:tab pos="114300" algn="r"/>
                <a:tab pos="171450" algn="r"/>
              </a:tabLst>
            </a:pPr>
            <a:r>
              <a:rPr lang="ar-SA" sz="1600" kern="100" dirty="0">
                <a:solidFill>
                  <a:srgbClr val="000000"/>
                </a:solidFill>
                <a:effectLst/>
                <a:latin typeface="Aptos"/>
                <a:ea typeface="Aptos"/>
                <a:cs typeface="Sakkal Majalla" panose="02000000000000000000" pitchFamily="2" charset="-78"/>
              </a:rPr>
              <a:t> </a:t>
            </a:r>
            <a:r>
              <a:rPr lang="ar-SA" b="1" kern="100" dirty="0">
                <a:solidFill>
                  <a:srgbClr val="000000"/>
                </a:solidFill>
                <a:effectLst/>
                <a:latin typeface="Aptos"/>
                <a:ea typeface="Aptos"/>
                <a:cs typeface="Sakkal Majalla" panose="02000000000000000000" pitchFamily="2" charset="-78"/>
              </a:rPr>
              <a:t>إعداد الطالبة: أحلام عبدالله الشمراني</a:t>
            </a:r>
            <a:endParaRPr lang="en-GB" sz="1400" kern="100" dirty="0">
              <a:solidFill>
                <a:srgbClr val="000000"/>
              </a:solidFill>
              <a:effectLst/>
              <a:latin typeface="Aptos"/>
              <a:ea typeface="Aptos"/>
              <a:cs typeface="Arial" panose="020B0604020202020204" pitchFamily="34" charset="0"/>
            </a:endParaRPr>
          </a:p>
          <a:p>
            <a:pPr marL="0" marR="0" algn="ctr" rtl="1">
              <a:lnSpc>
                <a:spcPct val="150000"/>
              </a:lnSpc>
              <a:spcBef>
                <a:spcPts val="0"/>
              </a:spcBef>
              <a:spcAft>
                <a:spcPts val="800"/>
              </a:spcAft>
              <a:tabLst>
                <a:tab pos="114300" algn="r"/>
                <a:tab pos="171450" algn="r"/>
              </a:tabLst>
            </a:pPr>
            <a:r>
              <a:rPr lang="ar-SA" b="1" kern="100" dirty="0">
                <a:solidFill>
                  <a:srgbClr val="000000"/>
                </a:solidFill>
                <a:effectLst/>
                <a:latin typeface="Aptos"/>
                <a:ea typeface="Aptos"/>
                <a:cs typeface="Sakkal Majalla" panose="02000000000000000000" pitchFamily="2" charset="-78"/>
              </a:rPr>
              <a:t>إشراف: الدكتور محمد عويس</a:t>
            </a:r>
            <a:endParaRPr lang="en-GB" sz="1400" kern="100" dirty="0">
              <a:solidFill>
                <a:srgbClr val="000000"/>
              </a:solidFill>
              <a:effectLst/>
              <a:latin typeface="Aptos"/>
              <a:ea typeface="Aptos"/>
              <a:cs typeface="Arial" panose="020B0604020202020204" pitchFamily="34"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58705" y="750713"/>
            <a:ext cx="3928997" cy="3793116"/>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idocean 02-03">
            <a:extLst>
              <a:ext uri="{FF2B5EF4-FFF2-40B4-BE49-F238E27FC236}">
                <a16:creationId xmlns:a16="http://schemas.microsoft.com/office/drawing/2014/main" id="{6D8D422E-3241-39FD-1D16-0601737BE4D3}"/>
              </a:ext>
            </a:extLst>
          </p:cNvPr>
          <p:cNvPicPr>
            <a:picLocks noChangeAspect="1"/>
          </p:cNvPicPr>
          <p:nvPr/>
        </p:nvPicPr>
        <p:blipFill>
          <a:blip r:embed="rId5"/>
          <a:stretch>
            <a:fillRect/>
          </a:stretch>
        </p:blipFill>
        <p:spPr>
          <a:xfrm>
            <a:off x="9137149" y="-435225"/>
            <a:ext cx="3054851" cy="2036783"/>
          </a:xfrm>
          <a:prstGeom prst="rect">
            <a:avLst/>
          </a:prstGeom>
        </p:spPr>
      </p:pic>
      <p:sp>
        <p:nvSpPr>
          <p:cNvPr id="10" name="TextBox 9">
            <a:extLst>
              <a:ext uri="{FF2B5EF4-FFF2-40B4-BE49-F238E27FC236}">
                <a16:creationId xmlns:a16="http://schemas.microsoft.com/office/drawing/2014/main" id="{8880EB87-CBDA-4AF4-9F90-1515FC6B12EF}"/>
              </a:ext>
            </a:extLst>
          </p:cNvPr>
          <p:cNvSpPr txBox="1"/>
          <p:nvPr/>
        </p:nvSpPr>
        <p:spPr>
          <a:xfrm>
            <a:off x="5121341" y="1992333"/>
            <a:ext cx="6678773" cy="3656578"/>
          </a:xfrm>
          <a:prstGeom prst="rect">
            <a:avLst/>
          </a:prstGeom>
          <a:noFill/>
        </p:spPr>
        <p:txBody>
          <a:bodyPr wrap="square">
            <a:spAutoFit/>
          </a:bodyPr>
          <a:lstStyle/>
          <a:p>
            <a:pPr marL="0" marR="0" algn="just" rtl="1">
              <a:lnSpc>
                <a:spcPct val="150000"/>
              </a:lnSpc>
              <a:spcBef>
                <a:spcPts val="0"/>
              </a:spcBef>
              <a:spcAft>
                <a:spcPts val="800"/>
              </a:spcAft>
              <a:tabLst>
                <a:tab pos="114300" algn="r"/>
                <a:tab pos="171450" algn="r"/>
              </a:tabLst>
            </a:pPr>
            <a:r>
              <a:rPr lang="ar-SA" sz="2800" b="1" kern="100" dirty="0">
                <a:solidFill>
                  <a:schemeClr val="bg1"/>
                </a:solidFill>
                <a:effectLst/>
                <a:latin typeface="Aptos"/>
                <a:ea typeface="Aptos"/>
                <a:cs typeface="Sakkal Majalla" panose="02000000000000000000" pitchFamily="2" charset="-78"/>
              </a:rPr>
              <a:t> دور إدارة وسائل التواصل الاجتماعي للشركات الناشئة في توسيع قاعدة عملائها في المملكة العربية السعودية : دراسة ميدانية</a:t>
            </a:r>
            <a:endParaRPr lang="en-GB" kern="100" dirty="0">
              <a:solidFill>
                <a:schemeClr val="bg1"/>
              </a:solidFill>
              <a:effectLst/>
              <a:latin typeface="Aptos"/>
              <a:ea typeface="Aptos"/>
              <a:cs typeface="Arial" panose="020B0604020202020204" pitchFamily="34" charset="0"/>
            </a:endParaRPr>
          </a:p>
          <a:p>
            <a:pPr marL="0" marR="0" algn="ctr" rtl="1">
              <a:lnSpc>
                <a:spcPct val="150000"/>
              </a:lnSpc>
              <a:spcBef>
                <a:spcPts val="0"/>
              </a:spcBef>
              <a:spcAft>
                <a:spcPts val="800"/>
              </a:spcAft>
              <a:tabLst>
                <a:tab pos="114300" algn="r"/>
                <a:tab pos="171450" algn="r"/>
              </a:tabLst>
            </a:pPr>
            <a:r>
              <a:rPr lang="ar-SA" sz="2000" kern="100" dirty="0">
                <a:solidFill>
                  <a:schemeClr val="bg1"/>
                </a:solidFill>
                <a:effectLst/>
                <a:latin typeface="Aptos"/>
                <a:ea typeface="Aptos"/>
                <a:cs typeface="Sakkal Majalla" panose="02000000000000000000" pitchFamily="2" charset="-78"/>
              </a:rPr>
              <a:t> </a:t>
            </a:r>
            <a:endParaRPr lang="ar-EG" sz="2000" kern="100" dirty="0">
              <a:solidFill>
                <a:schemeClr val="bg1"/>
              </a:solidFill>
              <a:effectLst/>
              <a:latin typeface="Aptos"/>
              <a:ea typeface="Aptos"/>
              <a:cs typeface="Sakkal Majalla" panose="02000000000000000000" pitchFamily="2" charset="-78"/>
            </a:endParaRPr>
          </a:p>
          <a:p>
            <a:pPr marL="0" marR="0" algn="ctr" rtl="1">
              <a:lnSpc>
                <a:spcPct val="150000"/>
              </a:lnSpc>
              <a:spcBef>
                <a:spcPts val="0"/>
              </a:spcBef>
              <a:spcAft>
                <a:spcPts val="800"/>
              </a:spcAft>
              <a:tabLst>
                <a:tab pos="114300" algn="r"/>
                <a:tab pos="171450" algn="r"/>
              </a:tabLst>
            </a:pPr>
            <a:r>
              <a:rPr lang="en-US" sz="2400" kern="100" dirty="0">
                <a:solidFill>
                  <a:schemeClr val="bg1"/>
                </a:solidFill>
                <a:effectLst/>
                <a:latin typeface="Aptos"/>
                <a:ea typeface="Aptos"/>
                <a:cs typeface="Arial" panose="020B0604020202020204" pitchFamily="34" charset="0"/>
              </a:rPr>
              <a:t>The Role of Social Media Management in Expanding the Customer Base of Startups in Saudi Arabia: A Field Study</a:t>
            </a: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075604-73CD-4507-8013-424F369DFDEB}"/>
              </a:ext>
            </a:extLst>
          </p:cNvPr>
          <p:cNvSpPr/>
          <p:nvPr/>
        </p:nvSpPr>
        <p:spPr>
          <a:xfrm>
            <a:off x="9209829" y="10704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C7D257D7-D9C6-8F63-F8F8-E2BE53F2E2DB}"/>
              </a:ext>
            </a:extLst>
          </p:cNvPr>
          <p:cNvSpPr txBox="1"/>
          <p:nvPr/>
        </p:nvSpPr>
        <p:spPr>
          <a:xfrm>
            <a:off x="7859206" y="1319403"/>
            <a:ext cx="1394934" cy="584775"/>
          </a:xfrm>
          <a:prstGeom prst="rect">
            <a:avLst/>
          </a:prstGeom>
          <a:noFill/>
        </p:spPr>
        <p:txBody>
          <a:bodyPr wrap="none" rtlCol="0">
            <a:spAutoFit/>
          </a:bodyPr>
          <a:lstStyle/>
          <a:p>
            <a:r>
              <a:rPr lang="ar-EG" sz="3200" b="1" dirty="0">
                <a:solidFill>
                  <a:srgbClr val="00B0F0"/>
                </a:solidFill>
                <a:latin typeface="Calibri" panose="020F0502020204030204" pitchFamily="34" charset="0"/>
                <a:ea typeface="Calibri" panose="020F0502020204030204" pitchFamily="34" charset="0"/>
                <a:cs typeface="Calibri" panose="020F0502020204030204" pitchFamily="34" charset="0"/>
              </a:rPr>
              <a:t>المقدمة </a:t>
            </a:r>
            <a:endParaRPr lang="en-US" sz="3200" b="1" dirty="0">
              <a:solidFill>
                <a:srgbClr val="00B0F0"/>
              </a:solidFill>
              <a:latin typeface="Calibri" panose="020F0502020204030204" pitchFamily="34" charset="0"/>
              <a:ea typeface="Calibri" panose="020F0502020204030204" pitchFamily="34" charset="0"/>
              <a:cs typeface="Calibri" panose="020F0502020204030204" pitchFamily="34" charset="0"/>
            </a:endParaRPr>
          </a:p>
        </p:txBody>
      </p:sp>
      <p:pic>
        <p:nvPicPr>
          <p:cNvPr id="13" name="Picture 12" descr="Midocean 02-03"/>
          <p:cNvPicPr>
            <a:picLocks noChangeAspect="1"/>
          </p:cNvPicPr>
          <p:nvPr/>
        </p:nvPicPr>
        <p:blipFill>
          <a:blip r:embed="rId2"/>
          <a:stretch>
            <a:fillRect/>
          </a:stretch>
        </p:blipFill>
        <p:spPr>
          <a:xfrm>
            <a:off x="276590" y="-135292"/>
            <a:ext cx="2233822" cy="1489487"/>
          </a:xfrm>
          <a:prstGeom prst="rect">
            <a:avLst/>
          </a:prstGeom>
        </p:spPr>
      </p:pic>
      <p:sp>
        <p:nvSpPr>
          <p:cNvPr id="15" name="TextBox 14">
            <a:extLst>
              <a:ext uri="{FF2B5EF4-FFF2-40B4-BE49-F238E27FC236}">
                <a16:creationId xmlns:a16="http://schemas.microsoft.com/office/drawing/2014/main" id="{97467E55-AA69-4D3E-BA69-CCB3F1C98E4E}"/>
              </a:ext>
            </a:extLst>
          </p:cNvPr>
          <p:cNvSpPr txBox="1"/>
          <p:nvPr/>
        </p:nvSpPr>
        <p:spPr>
          <a:xfrm>
            <a:off x="1253067" y="2360068"/>
            <a:ext cx="9864314" cy="3463320"/>
          </a:xfrm>
          <a:prstGeom prst="rect">
            <a:avLst/>
          </a:prstGeom>
          <a:noFill/>
        </p:spPr>
        <p:txBody>
          <a:bodyPr wrap="square">
            <a:spAutoFit/>
          </a:bodyPr>
          <a:lstStyle/>
          <a:p>
            <a:pPr marL="0" marR="0" algn="just" rtl="1">
              <a:lnSpc>
                <a:spcPct val="115000"/>
              </a:lnSpc>
              <a:spcBef>
                <a:spcPts val="0"/>
              </a:spcBef>
              <a:spcAft>
                <a:spcPts val="800"/>
              </a:spcAft>
            </a:pPr>
            <a:r>
              <a:rPr lang="ar-SA" sz="2400" kern="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شهد العالم خلال السنوات الأخيرة تحولًا كبيرًا في أساليب الاتصال والتسويق نتيجة التطور المتسارع في تقنيات الاتصال الرقمي، وظهور وسائل التواصل الاجتماعي كمنصات رئيسية للتفاعل بين المؤسسات والعملاء. وأصبحت هذه الوسائل أداة استراتيجية تعتمد عليها الشركات في بناء العلامة التجارية وإدارة العلاقات مع العملاء. وتُعد الشركات الناشئة من أكثر القطاعات استفادة من هذه المنصات نظرًا لمحدودية مواردها وحاجتها السريعة للوصول إلى السوق. وفي المملكة العربية السعودية، ازداد الاعتماد على وسائل التواصل الاجتماعي بالتوازي مع التحول الرقمي الذي تدعمه رؤية 2030. ومن هنا جاءت هذه الدراسة لبحث دور </a:t>
            </a:r>
            <a:r>
              <a:rPr lang="ar-SA" sz="2400" b="1" kern="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إدارة وسائل التواصل الاجتماعي</a:t>
            </a:r>
            <a:r>
              <a:rPr lang="ar-SA" sz="2400" kern="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في توسيع قاعدة عملاء الشركات السعودية الناشئة</a:t>
            </a:r>
            <a:endParaRPr lang="en-GB" sz="2400" kern="100" dirty="0">
              <a:solidFill>
                <a:schemeClr val="bg1"/>
              </a:solidFill>
              <a:effectLst/>
              <a:latin typeface="Calibri" panose="020F0502020204030204" pitchFamily="34" charset="0"/>
              <a:ea typeface="Calibri" panose="020F0502020204030204" pitchFamily="34" charset="0"/>
              <a:cs typeface="Calibri" panose="020F0502020204030204" pitchFamily="34" charset="0"/>
            </a:endParaRPr>
          </a:p>
        </p:txBody>
      </p:sp>
      <p:pic>
        <p:nvPicPr>
          <p:cNvPr id="3" name="Graphic 2" descr="Document outline">
            <a:extLst>
              <a:ext uri="{FF2B5EF4-FFF2-40B4-BE49-F238E27FC236}">
                <a16:creationId xmlns:a16="http://schemas.microsoft.com/office/drawing/2014/main" id="{FC1662F0-8D09-4003-A868-2CF44DEEA84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313406" y="1069177"/>
            <a:ext cx="914400" cy="914400"/>
          </a:xfrm>
          <a:prstGeom prst="rect">
            <a:avLst/>
          </a:prstGeom>
        </p:spPr>
      </p:pic>
    </p:spTree>
    <p:extLst>
      <p:ext uri="{BB962C8B-B14F-4D97-AF65-F5344CB8AC3E}">
        <p14:creationId xmlns:p14="http://schemas.microsoft.com/office/powerpoint/2010/main" val="2257388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7709940" y="1261488"/>
            <a:ext cx="4113898" cy="584775"/>
          </a:xfrm>
          <a:prstGeom prst="rect">
            <a:avLst/>
          </a:prstGeom>
          <a:noFill/>
        </p:spPr>
        <p:txBody>
          <a:bodyPr wrap="square" rtlCol="0">
            <a:spAutoFit/>
          </a:bodyPr>
          <a:lstStyle/>
          <a:p>
            <a:r>
              <a:rPr lang="ar-EG" sz="3200" b="1" dirty="0">
                <a:solidFill>
                  <a:srgbClr val="00B0F0"/>
                </a:solidFill>
                <a:latin typeface="Calibri" panose="020F0502020204030204" pitchFamily="34" charset="0"/>
                <a:ea typeface="Calibri" panose="020F0502020204030204" pitchFamily="34" charset="0"/>
                <a:cs typeface="Calibri" panose="020F0502020204030204" pitchFamily="34" charset="0"/>
              </a:rPr>
              <a:t>مشكلة الدراسة </a:t>
            </a:r>
            <a:endParaRPr lang="en-US" sz="3200" b="1" dirty="0">
              <a:solidFill>
                <a:srgbClr val="00B0F0"/>
              </a:solidFill>
              <a:latin typeface="Calibri" panose="020F0502020204030204" pitchFamily="34" charset="0"/>
              <a:ea typeface="Calibri" panose="020F0502020204030204" pitchFamily="34" charset="0"/>
              <a:cs typeface="Calibri" panose="020F0502020204030204" pitchFamily="34" charset="0"/>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564384" y="1921723"/>
            <a:ext cx="8417320" cy="3416320"/>
          </a:xfrm>
          <a:prstGeom prst="rect">
            <a:avLst/>
          </a:prstGeom>
          <a:noFill/>
        </p:spPr>
        <p:txBody>
          <a:bodyPr wrap="square" rtlCol="0">
            <a:spAutoFit/>
          </a:bodyPr>
          <a:lstStyle/>
          <a:p>
            <a:pPr algn="just" rtl="1"/>
            <a:endParaRPr lang="ar-EG" sz="2400"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pPr algn="just" rtl="1"/>
            <a:r>
              <a:rPr lang="ar-EG" sz="2400" dirty="0">
                <a:solidFill>
                  <a:schemeClr val="bg1"/>
                </a:solidFill>
                <a:latin typeface="Calibri" panose="020F0502020204030204" pitchFamily="34" charset="0"/>
                <a:ea typeface="Calibri" panose="020F0502020204030204" pitchFamily="34" charset="0"/>
                <a:cs typeface="Calibri" panose="020F0502020204030204" pitchFamily="34" charset="0"/>
              </a:rPr>
              <a:t>على الرغم من الانتشار الواسع لوسائل التواصل الاجتماعي في المملكة العربية السعودية، إلا أن العديد من الشركات الناشئة لا تزال تواجه صعوبة في توظيف هذه الوسائل بشكل فعّال يخدم أهدافها التسويقية. ويعود ذلك إلى غياب الإدارة الاحترافية لوسائل التواصل الاجتماعي، وضعف التخطيط للمحتوى، وقلة استخدام أدوات التحليل الرقمي. كما أن الاعتماد العشوائي على النشر دون استراتيجية واضحة يحد من قدرة هذه الشركات على جذب عملاء جدد. ومن هنا تتمثل مشكلة الدراسة في التساؤل حول مدى إسهام إدارة وسائل التواصل الاجتماعي في توسيع قاعدة عملاء الشركات السعودية الناشئة</a:t>
            </a:r>
          </a:p>
        </p:txBody>
      </p:sp>
      <p:pic>
        <p:nvPicPr>
          <p:cNvPr id="13" name="Picture 12" descr="Midocean 02-03"/>
          <p:cNvPicPr>
            <a:picLocks noChangeAspect="1"/>
          </p:cNvPicPr>
          <p:nvPr/>
        </p:nvPicPr>
        <p:blipFill>
          <a:blip r:embed="rId4"/>
          <a:stretch>
            <a:fillRect/>
          </a:stretch>
        </p:blipFill>
        <p:spPr>
          <a:xfrm>
            <a:off x="9866041" y="-231833"/>
            <a:ext cx="2233822" cy="1489487"/>
          </a:xfrm>
          <a:prstGeom prst="rect">
            <a:avLst/>
          </a:prstGeom>
        </p:spPr>
      </p:pic>
      <p:sp>
        <p:nvSpPr>
          <p:cNvPr id="12" name="Rectangle 11">
            <a:extLst>
              <a:ext uri="{FF2B5EF4-FFF2-40B4-BE49-F238E27FC236}">
                <a16:creationId xmlns:a16="http://schemas.microsoft.com/office/drawing/2014/main" id="{D9698729-5D40-439E-9D03-5DB5E3D2504B}"/>
              </a:ext>
            </a:extLst>
          </p:cNvPr>
          <p:cNvSpPr/>
          <p:nvPr/>
        </p:nvSpPr>
        <p:spPr>
          <a:xfrm>
            <a:off x="10185414" y="1110103"/>
            <a:ext cx="990088" cy="77512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10" name="Graphic 9" descr="Atom outline">
            <a:extLst>
              <a:ext uri="{FF2B5EF4-FFF2-40B4-BE49-F238E27FC236}">
                <a16:creationId xmlns:a16="http://schemas.microsoft.com/office/drawing/2014/main" id="{3AB03E34-2804-4270-BD1A-5194F84DD0A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297033" y="1110103"/>
            <a:ext cx="766849" cy="766849"/>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70588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7705271" y="1147866"/>
            <a:ext cx="3902032" cy="523220"/>
          </a:xfrm>
          <a:prstGeom prst="rect">
            <a:avLst/>
          </a:prstGeom>
          <a:noFill/>
        </p:spPr>
        <p:txBody>
          <a:bodyPr wrap="square" rtlCol="0">
            <a:spAutoFit/>
          </a:bodyPr>
          <a:lstStyle/>
          <a:p>
            <a:r>
              <a:rPr lang="ar-EG" sz="2800" b="1" dirty="0">
                <a:solidFill>
                  <a:schemeClr val="bg1"/>
                </a:solidFill>
                <a:latin typeface="Calibri" panose="020F0502020204030204" pitchFamily="34" charset="0"/>
                <a:ea typeface="Calibri" panose="020F0502020204030204" pitchFamily="34" charset="0"/>
                <a:cs typeface="Calibri" panose="020F0502020204030204" pitchFamily="34" charset="0"/>
              </a:rPr>
              <a:t>أهداف الدراسة</a:t>
            </a:r>
            <a:endParaRPr lang="en-US" sz="2800" b="1"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821348" y="1113063"/>
            <a:ext cx="990088" cy="77512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0" y="2203227"/>
            <a:ext cx="11197771" cy="2948884"/>
          </a:xfrm>
          <a:prstGeom prst="rect">
            <a:avLst/>
          </a:prstGeom>
          <a:noFill/>
        </p:spPr>
        <p:txBody>
          <a:bodyPr wrap="square" rtlCol="0">
            <a:spAutoFit/>
          </a:bodyPr>
          <a:lstStyle/>
          <a:p>
            <a:pPr marL="0" marR="0" algn="r" rtl="1">
              <a:lnSpc>
                <a:spcPct val="115000"/>
              </a:lnSpc>
              <a:spcBef>
                <a:spcPts val="0"/>
              </a:spcBef>
              <a:spcAft>
                <a:spcPts val="800"/>
              </a:spcAft>
            </a:pPr>
            <a:r>
              <a:rPr lang="ar-SA" sz="2800" kern="0" dirty="0">
                <a:effectLst/>
                <a:latin typeface="Calibri" panose="020F0502020204030204" pitchFamily="34" charset="0"/>
                <a:ea typeface="Calibri" panose="020F0502020204030204" pitchFamily="34" charset="0"/>
                <a:cs typeface="Calibri" panose="020F0502020204030204" pitchFamily="34" charset="0"/>
              </a:rPr>
              <a:t>تهدف هذه الدراسة إلى تحقيق مجموعة من الأهداف، تتمثل فيما يلي</a:t>
            </a:r>
            <a:r>
              <a:rPr lang="en-US" sz="2800" kern="0" dirty="0">
                <a:effectLst/>
                <a:latin typeface="Calibri" panose="020F0502020204030204" pitchFamily="34" charset="0"/>
                <a:ea typeface="Calibri" panose="020F0502020204030204" pitchFamily="34" charset="0"/>
                <a:cs typeface="Calibri" panose="020F0502020204030204" pitchFamily="34" charset="0"/>
              </a:rPr>
              <a:t>:</a:t>
            </a:r>
            <a:endParaRPr lang="en-GB" sz="2800" kern="100"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r" rtl="1">
              <a:lnSpc>
                <a:spcPct val="115000"/>
              </a:lnSpc>
              <a:spcBef>
                <a:spcPts val="0"/>
              </a:spcBef>
              <a:spcAft>
                <a:spcPts val="800"/>
              </a:spcAft>
              <a:buSzPts val="1000"/>
              <a:buFont typeface="Symbol" panose="05050102010706020507" pitchFamily="18" charset="2"/>
              <a:buChar char=""/>
              <a:tabLst>
                <a:tab pos="457200" algn="l"/>
              </a:tabLst>
            </a:pPr>
            <a:r>
              <a:rPr lang="ar-SA" sz="2800" kern="0" dirty="0">
                <a:effectLst/>
                <a:latin typeface="Calibri" panose="020F0502020204030204" pitchFamily="34" charset="0"/>
                <a:ea typeface="Calibri" panose="020F0502020204030204" pitchFamily="34" charset="0"/>
                <a:cs typeface="Calibri" panose="020F0502020204030204" pitchFamily="34" charset="0"/>
              </a:rPr>
              <a:t>التعرف على واقع إدارة وسائل التواصل الاجتماعي في الشركات السعودية الناشئة</a:t>
            </a:r>
            <a:r>
              <a:rPr lang="en-US" sz="2800" kern="0" dirty="0">
                <a:effectLst/>
                <a:latin typeface="Calibri" panose="020F0502020204030204" pitchFamily="34" charset="0"/>
                <a:ea typeface="Calibri" panose="020F0502020204030204" pitchFamily="34" charset="0"/>
                <a:cs typeface="Calibri" panose="020F0502020204030204" pitchFamily="34" charset="0"/>
              </a:rPr>
              <a:t>.</a:t>
            </a:r>
            <a:endParaRPr lang="en-GB" sz="2800" kern="100"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r" rtl="1">
              <a:lnSpc>
                <a:spcPct val="115000"/>
              </a:lnSpc>
              <a:spcBef>
                <a:spcPts val="0"/>
              </a:spcBef>
              <a:spcAft>
                <a:spcPts val="800"/>
              </a:spcAft>
              <a:buSzPts val="1000"/>
              <a:buFont typeface="Symbol" panose="05050102010706020507" pitchFamily="18" charset="2"/>
              <a:buChar char=""/>
              <a:tabLst>
                <a:tab pos="457200" algn="l"/>
              </a:tabLst>
            </a:pPr>
            <a:r>
              <a:rPr lang="ar-SA" sz="2800" kern="0" dirty="0">
                <a:effectLst/>
                <a:latin typeface="Calibri" panose="020F0502020204030204" pitchFamily="34" charset="0"/>
                <a:ea typeface="Calibri" panose="020F0502020204030204" pitchFamily="34" charset="0"/>
                <a:cs typeface="Calibri" panose="020F0502020204030204" pitchFamily="34" charset="0"/>
              </a:rPr>
              <a:t>قياس دور إدارة وسائل التواصل الاجتماعي في توسيع قاعدة العملاء</a:t>
            </a:r>
            <a:r>
              <a:rPr lang="en-US" sz="2800" kern="0" dirty="0">
                <a:effectLst/>
                <a:latin typeface="Calibri" panose="020F0502020204030204" pitchFamily="34" charset="0"/>
                <a:ea typeface="Calibri" panose="020F0502020204030204" pitchFamily="34" charset="0"/>
                <a:cs typeface="Calibri" panose="020F0502020204030204" pitchFamily="34" charset="0"/>
              </a:rPr>
              <a:t>.</a:t>
            </a:r>
            <a:endParaRPr lang="en-GB" sz="2800" kern="100"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r" rtl="1">
              <a:lnSpc>
                <a:spcPct val="115000"/>
              </a:lnSpc>
              <a:spcBef>
                <a:spcPts val="0"/>
              </a:spcBef>
              <a:spcAft>
                <a:spcPts val="800"/>
              </a:spcAft>
              <a:buSzPts val="1000"/>
              <a:buFont typeface="Symbol" panose="05050102010706020507" pitchFamily="18" charset="2"/>
              <a:buChar char=""/>
              <a:tabLst>
                <a:tab pos="457200" algn="l"/>
              </a:tabLst>
            </a:pPr>
            <a:r>
              <a:rPr lang="ar-SA" sz="2800" kern="0" dirty="0">
                <a:effectLst/>
                <a:latin typeface="Calibri" panose="020F0502020204030204" pitchFamily="34" charset="0"/>
                <a:ea typeface="Calibri" panose="020F0502020204030204" pitchFamily="34" charset="0"/>
                <a:cs typeface="Calibri" panose="020F0502020204030204" pitchFamily="34" charset="0"/>
              </a:rPr>
              <a:t>تحديد الممارسات الرقمية الأكثر فاعلية في جذب العملاء عبر المنصات الاجتماعية</a:t>
            </a:r>
            <a:r>
              <a:rPr lang="en-US" sz="2800" kern="0" dirty="0">
                <a:effectLst/>
                <a:latin typeface="Calibri" panose="020F0502020204030204" pitchFamily="34" charset="0"/>
                <a:ea typeface="Calibri" panose="020F0502020204030204" pitchFamily="34" charset="0"/>
                <a:cs typeface="Calibri" panose="020F0502020204030204" pitchFamily="34" charset="0"/>
              </a:rPr>
              <a:t>.</a:t>
            </a:r>
            <a:endParaRPr lang="en-GB" sz="2800" kern="100"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r" rtl="1">
              <a:lnSpc>
                <a:spcPct val="115000"/>
              </a:lnSpc>
              <a:spcBef>
                <a:spcPts val="0"/>
              </a:spcBef>
              <a:spcAft>
                <a:spcPts val="800"/>
              </a:spcAft>
              <a:buSzPts val="1000"/>
              <a:buFont typeface="Symbol" panose="05050102010706020507" pitchFamily="18" charset="2"/>
              <a:buChar char=""/>
              <a:tabLst>
                <a:tab pos="457200" algn="l"/>
              </a:tabLst>
            </a:pPr>
            <a:r>
              <a:rPr lang="ar-SA" sz="2800" kern="0" dirty="0">
                <a:effectLst/>
                <a:latin typeface="Calibri" panose="020F0502020204030204" pitchFamily="34" charset="0"/>
                <a:ea typeface="Calibri" panose="020F0502020204030204" pitchFamily="34" charset="0"/>
                <a:cs typeface="Calibri" panose="020F0502020204030204" pitchFamily="34" charset="0"/>
              </a:rPr>
              <a:t>الكشف عن أبرز التحديات التي تواجه الشركات الناشئة في إدارة وسائل التواصل الاجتماعي</a:t>
            </a:r>
            <a:r>
              <a:rPr lang="en-US" sz="2800" kern="0" dirty="0">
                <a:effectLst/>
                <a:latin typeface="Calibri" panose="020F0502020204030204" pitchFamily="34" charset="0"/>
                <a:ea typeface="Calibri" panose="020F0502020204030204" pitchFamily="34" charset="0"/>
                <a:cs typeface="Calibri" panose="020F0502020204030204" pitchFamily="34" charset="0"/>
              </a:rPr>
              <a:t>.</a:t>
            </a:r>
            <a:endParaRPr lang="en-GB" sz="2800" kern="100" dirty="0">
              <a:effectLst/>
              <a:latin typeface="Calibri" panose="020F0502020204030204" pitchFamily="34" charset="0"/>
              <a:ea typeface="Calibri" panose="020F0502020204030204" pitchFamily="34" charset="0"/>
              <a:cs typeface="Calibri" panose="020F0502020204030204" pitchFamily="34" charset="0"/>
            </a:endParaRPr>
          </a:p>
        </p:txBody>
      </p:sp>
      <p:pic>
        <p:nvPicPr>
          <p:cNvPr id="11" name="Picture 10" descr="Midocean 02-03"/>
          <p:cNvPicPr>
            <a:picLocks noChangeAspect="1"/>
          </p:cNvPicPr>
          <p:nvPr/>
        </p:nvPicPr>
        <p:blipFill>
          <a:blip r:embed="rId2"/>
          <a:stretch>
            <a:fillRect/>
          </a:stretch>
        </p:blipFill>
        <p:spPr>
          <a:xfrm>
            <a:off x="422447" y="-173732"/>
            <a:ext cx="2233822" cy="1489487"/>
          </a:xfrm>
          <a:prstGeom prst="rect">
            <a:avLst/>
          </a:prstGeom>
        </p:spPr>
      </p:pic>
      <p:pic>
        <p:nvPicPr>
          <p:cNvPr id="4" name="Graphic 3" descr="Blackboard outline">
            <a:extLst>
              <a:ext uri="{FF2B5EF4-FFF2-40B4-BE49-F238E27FC236}">
                <a16:creationId xmlns:a16="http://schemas.microsoft.com/office/drawing/2014/main" id="{52DA53E5-AD5D-497A-BAA6-7976B4AA5A5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863171" y="1042958"/>
            <a:ext cx="914400" cy="914400"/>
          </a:xfrm>
          <a:prstGeom prst="rect">
            <a:avLst/>
          </a:prstGeom>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992543"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706468" y="2049652"/>
            <a:ext cx="8417320" cy="3349956"/>
          </a:xfrm>
          <a:prstGeom prst="rect">
            <a:avLst/>
          </a:prstGeom>
          <a:noFill/>
        </p:spPr>
        <p:txBody>
          <a:bodyPr wrap="square" rtlCol="0">
            <a:spAutoFit/>
          </a:bodyPr>
          <a:lstStyle/>
          <a:p>
            <a:pPr algn="just" rtl="1">
              <a:lnSpc>
                <a:spcPct val="150000"/>
              </a:lnSpc>
            </a:pPr>
            <a:r>
              <a:rPr lang="ar-EG" sz="2400" dirty="0">
                <a:solidFill>
                  <a:srgbClr val="2D3956"/>
                </a:solidFill>
                <a:latin typeface="Calibri" panose="020F0502020204030204" pitchFamily="34" charset="0"/>
                <a:ea typeface="Calibri" panose="020F0502020204030204" pitchFamily="34" charset="0"/>
                <a:cs typeface="Calibri" panose="020F0502020204030204" pitchFamily="34" charset="0"/>
              </a:rPr>
              <a:t>انطلقت الدراسة من تساؤل رئيس يتمثل في:</a:t>
            </a:r>
          </a:p>
          <a:p>
            <a:pPr algn="just" rtl="1">
              <a:lnSpc>
                <a:spcPct val="150000"/>
              </a:lnSpc>
            </a:pPr>
            <a:r>
              <a:rPr lang="ar-EG" sz="2400" dirty="0">
                <a:solidFill>
                  <a:srgbClr val="2D3956"/>
                </a:solidFill>
                <a:latin typeface="Calibri" panose="020F0502020204030204" pitchFamily="34" charset="0"/>
                <a:ea typeface="Calibri" panose="020F0502020204030204" pitchFamily="34" charset="0"/>
                <a:cs typeface="Calibri" panose="020F0502020204030204" pitchFamily="34" charset="0"/>
              </a:rPr>
              <a:t> إلى أي مدى تسهم إدارة وسائل التواصل الاجتماعي في توسيع قاعدة عملاء الشركات السعودية الناشئة؟ ويتفرع عن هذا التساؤل عدد من التساؤلات الفرعية، من أبرزها: ما واقع إدارة وسائل التواصل الاجتماعي في هذه الشركات؟ وما أكثر المنصات والممارسات الرقمية فاعلية في جذب العملاء؟ وما التحديات التي تواجه الشركات الناشئة في إدارة وسائل التواصل الاجتماعي؟</a:t>
            </a:r>
          </a:p>
        </p:txBody>
      </p:sp>
      <p:pic>
        <p:nvPicPr>
          <p:cNvPr id="8" name="Picture 7" descr="Midocean 02-03"/>
          <p:cNvPicPr>
            <a:picLocks noChangeAspect="1"/>
          </p:cNvPicPr>
          <p:nvPr/>
        </p:nvPicPr>
        <p:blipFill>
          <a:blip r:embed="rId2"/>
          <a:stretch>
            <a:fillRect/>
          </a:stretch>
        </p:blipFill>
        <p:spPr>
          <a:xfrm>
            <a:off x="206471" y="-77624"/>
            <a:ext cx="2181329" cy="1454485"/>
          </a:xfrm>
          <a:prstGeom prst="rect">
            <a:avLst/>
          </a:prstGeom>
        </p:spPr>
      </p:pic>
      <p:sp>
        <p:nvSpPr>
          <p:cNvPr id="9" name="TextBox 8">
            <a:extLst>
              <a:ext uri="{FF2B5EF4-FFF2-40B4-BE49-F238E27FC236}">
                <a16:creationId xmlns:a16="http://schemas.microsoft.com/office/drawing/2014/main" id="{1AF73346-4A6F-49E3-ACFB-F9F7AE9439A5}"/>
              </a:ext>
            </a:extLst>
          </p:cNvPr>
          <p:cNvSpPr txBox="1"/>
          <p:nvPr/>
        </p:nvSpPr>
        <p:spPr>
          <a:xfrm>
            <a:off x="2626178" y="1376861"/>
            <a:ext cx="6510866" cy="671851"/>
          </a:xfrm>
          <a:prstGeom prst="rect">
            <a:avLst/>
          </a:prstGeom>
          <a:noFill/>
        </p:spPr>
        <p:txBody>
          <a:bodyPr wrap="square">
            <a:spAutoFit/>
          </a:bodyPr>
          <a:lstStyle/>
          <a:p>
            <a:pPr algn="just" rtl="1">
              <a:lnSpc>
                <a:spcPct val="150000"/>
              </a:lnSpc>
            </a:pPr>
            <a:r>
              <a:rPr lang="ar-EG" sz="2800" b="1" dirty="0">
                <a:solidFill>
                  <a:srgbClr val="2D3956"/>
                </a:solidFill>
                <a:latin typeface="Calibri" panose="020F0502020204030204" pitchFamily="34" charset="0"/>
                <a:ea typeface="Calibri" panose="020F0502020204030204" pitchFamily="34" charset="0"/>
                <a:cs typeface="Calibri" panose="020F0502020204030204" pitchFamily="34" charset="0"/>
              </a:rPr>
              <a:t>تساؤلات الدراسة</a:t>
            </a:r>
          </a:p>
        </p:txBody>
      </p:sp>
      <p:sp>
        <p:nvSpPr>
          <p:cNvPr id="10" name="Rectangle 9">
            <a:extLst>
              <a:ext uri="{FF2B5EF4-FFF2-40B4-BE49-F238E27FC236}">
                <a16:creationId xmlns:a16="http://schemas.microsoft.com/office/drawing/2014/main" id="{627D5D59-6DC8-4A69-BDF8-6BAC16A0C18D}"/>
              </a:ext>
            </a:extLst>
          </p:cNvPr>
          <p:cNvSpPr/>
          <p:nvPr/>
        </p:nvSpPr>
        <p:spPr>
          <a:xfrm>
            <a:off x="9333540" y="1376861"/>
            <a:ext cx="990088" cy="77512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Graphic 3" descr="Clipboard Partially Checked with solid fill">
            <a:extLst>
              <a:ext uri="{FF2B5EF4-FFF2-40B4-BE49-F238E27FC236}">
                <a16:creationId xmlns:a16="http://schemas.microsoft.com/office/drawing/2014/main" id="{6A558C07-CAD9-4A6A-853D-B4C6534F3EC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73615" y="1441458"/>
            <a:ext cx="650870" cy="650870"/>
          </a:xfrm>
          <a:prstGeom prst="rect">
            <a:avLst/>
          </a:prstGeom>
        </p:spPr>
      </p:pic>
    </p:spTree>
    <p:extLst>
      <p:ext uri="{BB962C8B-B14F-4D97-AF65-F5344CB8AC3E}">
        <p14:creationId xmlns:p14="http://schemas.microsoft.com/office/powerpoint/2010/main" val="3434396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308298" y="1549486"/>
            <a:ext cx="4628045" cy="4314707"/>
          </a:xfrm>
          <a:prstGeom prst="rect">
            <a:avLst/>
          </a:prstGeom>
        </p:spPr>
        <p:txBody>
          <a:bodyPr wrap="square">
            <a:spAutoFit/>
          </a:bodyPr>
          <a:lstStyle/>
          <a:p>
            <a:pPr marL="0" marR="0" algn="just" rtl="1">
              <a:lnSpc>
                <a:spcPct val="115000"/>
              </a:lnSpc>
              <a:spcBef>
                <a:spcPts val="0"/>
              </a:spcBef>
              <a:spcAft>
                <a:spcPts val="800"/>
              </a:spcAft>
            </a:pPr>
            <a:r>
              <a:rPr lang="ar-SA" sz="2400" b="1" kern="0" dirty="0">
                <a:effectLst/>
                <a:latin typeface="Calibri" panose="020F0502020204030204" pitchFamily="34" charset="0"/>
                <a:ea typeface="Calibri" panose="020F0502020204030204" pitchFamily="34" charset="0"/>
                <a:cs typeface="Calibri" panose="020F0502020204030204" pitchFamily="34" charset="0"/>
              </a:rPr>
              <a:t>تفترض الدراسة وجود علاقة ذات دلالة إحصائية بين إدارة وسائل التواصل الاجتماعي وتوسيع قاعدة العملاء لدى الشركات السعودية الناشئة. كما تفترض أن جودة المحتوى الرقمي والتفاعل مع العملاء تسهم بشكل إيجابي في زيادة عدد العملاء. وتفترض الدراسة كذلك وجود فروق في توسيع قاعدة العملاء تعزى لاختلاف مستوى إدارة وسائل التواصل الاجتماعي داخل الشركات الناشئة</a:t>
            </a:r>
            <a:r>
              <a:rPr lang="en-US" sz="2400" b="1" kern="0" dirty="0">
                <a:effectLst/>
                <a:latin typeface="Calibri" panose="020F0502020204030204" pitchFamily="34" charset="0"/>
                <a:ea typeface="Calibri" panose="020F0502020204030204" pitchFamily="34" charset="0"/>
                <a:cs typeface="Calibri" panose="020F0502020204030204" pitchFamily="34" charset="0"/>
              </a:rPr>
              <a:t>.</a:t>
            </a:r>
            <a:endParaRPr lang="en-GB" sz="2400" b="1" kern="1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6263889" y="4232960"/>
            <a:ext cx="4113898" cy="523220"/>
          </a:xfrm>
          <a:prstGeom prst="rect">
            <a:avLst/>
          </a:prstGeom>
          <a:noFill/>
        </p:spPr>
        <p:txBody>
          <a:bodyPr wrap="square" rtlCol="0">
            <a:spAutoFit/>
          </a:bodyPr>
          <a:lstStyle/>
          <a:p>
            <a:pPr algn="ctr"/>
            <a:r>
              <a:rPr lang="ar-EG" sz="2800" b="1" dirty="0">
                <a:solidFill>
                  <a:srgbClr val="00B0F0"/>
                </a:solidFill>
                <a:latin typeface="Calibri" panose="020F0502020204030204" pitchFamily="34" charset="0"/>
                <a:ea typeface="Calibri" panose="020F0502020204030204" pitchFamily="34" charset="0"/>
                <a:cs typeface="Calibri" panose="020F0502020204030204" pitchFamily="34" charset="0"/>
              </a:rPr>
              <a:t>فروض الدراسة</a:t>
            </a:r>
            <a:endParaRPr lang="en-US" sz="2800" b="1" dirty="0">
              <a:solidFill>
                <a:srgbClr val="00B0F0"/>
              </a:solidFill>
              <a:latin typeface="Calibri" panose="020F0502020204030204" pitchFamily="34" charset="0"/>
              <a:ea typeface="Calibri" panose="020F0502020204030204" pitchFamily="34" charset="0"/>
              <a:cs typeface="Calibri" panose="020F0502020204030204" pitchFamily="34"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Midocean 02-03"/>
          <p:cNvPicPr>
            <a:picLocks noChangeAspect="1"/>
          </p:cNvPicPr>
          <p:nvPr/>
        </p:nvPicPr>
        <p:blipFill>
          <a:blip r:embed="rId3"/>
          <a:stretch>
            <a:fillRect/>
          </a:stretch>
        </p:blipFill>
        <p:spPr>
          <a:xfrm>
            <a:off x="276590" y="-135291"/>
            <a:ext cx="2147955" cy="1432232"/>
          </a:xfrm>
          <a:prstGeom prst="rect">
            <a:avLst/>
          </a:prstGeom>
        </p:spPr>
      </p:pic>
      <p:sp>
        <p:nvSpPr>
          <p:cNvPr id="12" name="Rectangle 11">
            <a:extLst>
              <a:ext uri="{FF2B5EF4-FFF2-40B4-BE49-F238E27FC236}">
                <a16:creationId xmlns:a16="http://schemas.microsoft.com/office/drawing/2014/main" id="{1877DD55-E074-4A9C-81B1-D02C88513452}"/>
              </a:ext>
            </a:extLst>
          </p:cNvPr>
          <p:cNvSpPr/>
          <p:nvPr/>
        </p:nvSpPr>
        <p:spPr>
          <a:xfrm>
            <a:off x="9387699" y="4107007"/>
            <a:ext cx="990088" cy="77512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Graphic 3" descr="Books on shelf with solid fill">
            <a:extLst>
              <a:ext uri="{FF2B5EF4-FFF2-40B4-BE49-F238E27FC236}">
                <a16:creationId xmlns:a16="http://schemas.microsoft.com/office/drawing/2014/main" id="{29F77758-66CE-4A93-8748-2C12FBCA558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425543" y="4037369"/>
            <a:ext cx="914400" cy="914400"/>
          </a:xfrm>
          <a:prstGeom prst="rect">
            <a:avLst/>
          </a:prstGeom>
        </p:spPr>
      </p:pic>
    </p:spTree>
    <p:extLst>
      <p:ext uri="{BB962C8B-B14F-4D97-AF65-F5344CB8AC3E}">
        <p14:creationId xmlns:p14="http://schemas.microsoft.com/office/powerpoint/2010/main" val="1520784841"/>
      </p:ext>
    </p:extLst>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26994" y="1368088"/>
            <a:ext cx="8417320" cy="3349956"/>
          </a:xfrm>
          <a:prstGeom prst="rect">
            <a:avLst/>
          </a:prstGeom>
          <a:noFill/>
        </p:spPr>
        <p:txBody>
          <a:bodyPr wrap="square" rtlCol="0">
            <a:spAutoFit/>
          </a:bodyPr>
          <a:lstStyle/>
          <a:p>
            <a:pPr algn="just" rtl="1">
              <a:lnSpc>
                <a:spcPct val="150000"/>
              </a:lnSpc>
            </a:pPr>
            <a:r>
              <a:rPr lang="ar-EG" sz="2400" b="1" dirty="0">
                <a:solidFill>
                  <a:srgbClr val="2D3956"/>
                </a:solidFill>
                <a:latin typeface="Calibri" panose="020F0502020204030204" pitchFamily="34" charset="0"/>
                <a:ea typeface="Calibri" panose="020F0502020204030204" pitchFamily="34" charset="0"/>
                <a:cs typeface="Calibri" panose="020F0502020204030204" pitchFamily="34" charset="0"/>
              </a:rPr>
              <a:t>منهجية الدراسة</a:t>
            </a:r>
          </a:p>
          <a:p>
            <a:pPr algn="just" rtl="1">
              <a:lnSpc>
                <a:spcPct val="150000"/>
              </a:lnSpc>
            </a:pPr>
            <a:r>
              <a:rPr lang="ar-EG" sz="2400" dirty="0">
                <a:solidFill>
                  <a:srgbClr val="2D3956"/>
                </a:solidFill>
                <a:latin typeface="Calibri" panose="020F0502020204030204" pitchFamily="34" charset="0"/>
                <a:ea typeface="Calibri" panose="020F0502020204030204" pitchFamily="34" charset="0"/>
                <a:cs typeface="Calibri" panose="020F0502020204030204" pitchFamily="34" charset="0"/>
              </a:rPr>
              <a:t>اعتمدت الدراسة على المنهج الوصفي التحليلي لملاءمته لطبيعة الدراسة وأهدافها، حيث يتيح هذا المنهج وصف الظاهرة محل الدراسة وتحليل أبعادها. وقد تم تنفيذ الدراسة ميدانيًا من خلال جمع بيانات كمية باستخدام الاستبيان، بهدف قياس دور إدارة وسائل التواصل الاجتماعي في توسيع قاعدة العملاء لدى الشركات الناشئة في المملكة العربية السعودية</a:t>
            </a:r>
          </a:p>
        </p:txBody>
      </p:sp>
      <p:pic>
        <p:nvPicPr>
          <p:cNvPr id="8" name="Picture 7" descr="Midocean 02-03"/>
          <p:cNvPicPr>
            <a:picLocks noChangeAspect="1"/>
          </p:cNvPicPr>
          <p:nvPr/>
        </p:nvPicPr>
        <p:blipFill>
          <a:blip r:embed="rId2"/>
          <a:stretch>
            <a:fillRect/>
          </a:stretch>
        </p:blipFill>
        <p:spPr>
          <a:xfrm>
            <a:off x="206471" y="-77624"/>
            <a:ext cx="2181329" cy="1454485"/>
          </a:xfrm>
          <a:prstGeom prst="rect">
            <a:avLst/>
          </a:prstGeom>
        </p:spPr>
      </p:pic>
      <p:sp>
        <p:nvSpPr>
          <p:cNvPr id="7" name="Rectangle 6">
            <a:extLst>
              <a:ext uri="{FF2B5EF4-FFF2-40B4-BE49-F238E27FC236}">
                <a16:creationId xmlns:a16="http://schemas.microsoft.com/office/drawing/2014/main" id="{C1DCAA76-302B-4FDC-9238-BDAFA62D7537}"/>
              </a:ext>
            </a:extLst>
          </p:cNvPr>
          <p:cNvSpPr/>
          <p:nvPr/>
        </p:nvSpPr>
        <p:spPr>
          <a:xfrm>
            <a:off x="10044314" y="1244294"/>
            <a:ext cx="990088" cy="77512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3" name="Graphic 2" descr="Fluorescent Light Bulb outline">
            <a:extLst>
              <a:ext uri="{FF2B5EF4-FFF2-40B4-BE49-F238E27FC236}">
                <a16:creationId xmlns:a16="http://schemas.microsoft.com/office/drawing/2014/main" id="{7FD10B50-3A4E-4B4F-87A1-8FF3A96DA63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17608" y="1218893"/>
            <a:ext cx="844762" cy="844762"/>
          </a:xfrm>
          <a:prstGeom prst="rect">
            <a:avLst/>
          </a:prstGeom>
        </p:spPr>
      </p:pic>
    </p:spTree>
    <p:extLst>
      <p:ext uri="{BB962C8B-B14F-4D97-AF65-F5344CB8AC3E}">
        <p14:creationId xmlns:p14="http://schemas.microsoft.com/office/powerpoint/2010/main" val="1493958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75976" y="1468531"/>
            <a:ext cx="8417320" cy="3913059"/>
          </a:xfrm>
          <a:prstGeom prst="rect">
            <a:avLst/>
          </a:prstGeom>
          <a:noFill/>
        </p:spPr>
        <p:txBody>
          <a:bodyPr wrap="square" rtlCol="0">
            <a:spAutoFit/>
          </a:bodyPr>
          <a:lstStyle/>
          <a:p>
            <a:pPr algn="just" rtl="1">
              <a:lnSpc>
                <a:spcPct val="150000"/>
              </a:lnSpc>
            </a:pPr>
            <a:r>
              <a:rPr lang="ar-EG" sz="2400" b="1" dirty="0">
                <a:solidFill>
                  <a:srgbClr val="2D3956"/>
                </a:solidFill>
                <a:latin typeface="Calibri" panose="020F0502020204030204" pitchFamily="34" charset="0"/>
                <a:ea typeface="Calibri" panose="020F0502020204030204" pitchFamily="34" charset="0"/>
                <a:cs typeface="Calibri" panose="020F0502020204030204" pitchFamily="34" charset="0"/>
              </a:rPr>
              <a:t>      مجتمع وعينة الدراسة</a:t>
            </a:r>
          </a:p>
          <a:p>
            <a:pPr algn="just" rtl="1">
              <a:lnSpc>
                <a:spcPct val="150000"/>
              </a:lnSpc>
            </a:pPr>
            <a:endParaRPr lang="ar-EG" sz="2400" b="1" dirty="0">
              <a:solidFill>
                <a:srgbClr val="2D3956"/>
              </a:solidFill>
              <a:latin typeface="Calibri" panose="020F0502020204030204" pitchFamily="34" charset="0"/>
              <a:ea typeface="Calibri" panose="020F0502020204030204" pitchFamily="34" charset="0"/>
              <a:cs typeface="Calibri" panose="020F0502020204030204" pitchFamily="34" charset="0"/>
            </a:endParaRPr>
          </a:p>
          <a:p>
            <a:pPr algn="just" rtl="1">
              <a:lnSpc>
                <a:spcPct val="150000"/>
              </a:lnSpc>
            </a:pPr>
            <a:r>
              <a:rPr lang="ar-EG" sz="2400" dirty="0">
                <a:solidFill>
                  <a:srgbClr val="2D3956"/>
                </a:solidFill>
                <a:latin typeface="Calibri" panose="020F0502020204030204" pitchFamily="34" charset="0"/>
                <a:ea typeface="Calibri" panose="020F0502020204030204" pitchFamily="34" charset="0"/>
                <a:cs typeface="Calibri" panose="020F0502020204030204" pitchFamily="34" charset="0"/>
              </a:rPr>
              <a:t>تمثل مجتمع الدراسة في العاملين في الشركات السعودية الناشئة ممن لديهم علاقة مباشرة بإدارة وسائل التواصل الاجتماعي. وتم اختيار عينة قصدية بلغ حجمها (33) مفردة، وذلك لارتباطهم المباشر بموضوع الدراسة وقدرتهم على تقديم بيانات دقيقة حول ممارسات إدارة وسائل التواصل الاجتماعي داخل شركاتهم.</a:t>
            </a:r>
          </a:p>
          <a:p>
            <a:pPr algn="just" rtl="1">
              <a:lnSpc>
                <a:spcPct val="150000"/>
              </a:lnSpc>
            </a:pPr>
            <a:endParaRPr lang="ar-EG" sz="2400" dirty="0">
              <a:solidFill>
                <a:srgbClr val="2D3956"/>
              </a:solidFill>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descr="Midocean 02-03"/>
          <p:cNvPicPr>
            <a:picLocks noChangeAspect="1"/>
          </p:cNvPicPr>
          <p:nvPr/>
        </p:nvPicPr>
        <p:blipFill>
          <a:blip r:embed="rId2"/>
          <a:stretch>
            <a:fillRect/>
          </a:stretch>
        </p:blipFill>
        <p:spPr>
          <a:xfrm>
            <a:off x="206471" y="-77624"/>
            <a:ext cx="2181329" cy="1454485"/>
          </a:xfrm>
          <a:prstGeom prst="rect">
            <a:avLst/>
          </a:prstGeom>
        </p:spPr>
      </p:pic>
      <p:sp>
        <p:nvSpPr>
          <p:cNvPr id="13" name="Rectangle 12">
            <a:extLst>
              <a:ext uri="{FF2B5EF4-FFF2-40B4-BE49-F238E27FC236}">
                <a16:creationId xmlns:a16="http://schemas.microsoft.com/office/drawing/2014/main" id="{ECC240F5-7DEA-4735-B287-295E3964E86F}"/>
              </a:ext>
            </a:extLst>
          </p:cNvPr>
          <p:cNvSpPr/>
          <p:nvPr/>
        </p:nvSpPr>
        <p:spPr>
          <a:xfrm>
            <a:off x="9753482" y="1376861"/>
            <a:ext cx="990088" cy="77512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10" name="Graphic 9" descr="Bar chart outline">
            <a:extLst>
              <a:ext uri="{FF2B5EF4-FFF2-40B4-BE49-F238E27FC236}">
                <a16:creationId xmlns:a16="http://schemas.microsoft.com/office/drawing/2014/main" id="{748ACC8E-DF49-43AC-A308-23C095B6184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855417" y="1386295"/>
            <a:ext cx="775126" cy="775126"/>
          </a:xfrm>
          <a:prstGeom prst="rect">
            <a:avLst/>
          </a:prstGeom>
        </p:spPr>
      </p:pic>
    </p:spTree>
    <p:extLst>
      <p:ext uri="{BB962C8B-B14F-4D97-AF65-F5344CB8AC3E}">
        <p14:creationId xmlns:p14="http://schemas.microsoft.com/office/powerpoint/2010/main" val="1526497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75976" y="1468531"/>
            <a:ext cx="8417320" cy="3349956"/>
          </a:xfrm>
          <a:prstGeom prst="rect">
            <a:avLst/>
          </a:prstGeom>
          <a:noFill/>
        </p:spPr>
        <p:txBody>
          <a:bodyPr wrap="square" rtlCol="0">
            <a:spAutoFit/>
          </a:bodyPr>
          <a:lstStyle/>
          <a:p>
            <a:pPr algn="just" rtl="1">
              <a:lnSpc>
                <a:spcPct val="150000"/>
              </a:lnSpc>
            </a:pPr>
            <a:r>
              <a:rPr lang="ar-EG" sz="2400" b="1" dirty="0">
                <a:solidFill>
                  <a:srgbClr val="2D3956"/>
                </a:solidFill>
                <a:latin typeface="Calibri" panose="020F0502020204030204" pitchFamily="34" charset="0"/>
                <a:ea typeface="Calibri" panose="020F0502020204030204" pitchFamily="34" charset="0"/>
                <a:cs typeface="Calibri" panose="020F0502020204030204" pitchFamily="34" charset="0"/>
              </a:rPr>
              <a:t>     أدوات جمع البيانات</a:t>
            </a:r>
          </a:p>
          <a:p>
            <a:pPr algn="just" rtl="1">
              <a:lnSpc>
                <a:spcPct val="150000"/>
              </a:lnSpc>
            </a:pPr>
            <a:r>
              <a:rPr lang="ar-EG" sz="2400" dirty="0">
                <a:solidFill>
                  <a:srgbClr val="2D3956"/>
                </a:solidFill>
                <a:latin typeface="Calibri" panose="020F0502020204030204" pitchFamily="34" charset="0"/>
                <a:ea typeface="Calibri" panose="020F0502020204030204" pitchFamily="34" charset="0"/>
                <a:cs typeface="Calibri" panose="020F0502020204030204" pitchFamily="34" charset="0"/>
              </a:rPr>
              <a:t>اعتمدت الدراسة على الاستبيان كأداة رئيسة لجمع البيانات، حيث تم تصميمه بما يتناسب مع أهداف الدراسة. وتكوّن الاستبيان من محورين رئيسيين: محور إدارة وسائل التواصل الاجتماعي، ومحور توسيع قاعدة العملاء للشركات الناشئة. كما تم التحقق من صدق وثبات الأداة باستخدام الأساليب العلمية المناسبة، مما يؤكد صلاحيتها للتطبيق الميداني.</a:t>
            </a:r>
          </a:p>
        </p:txBody>
      </p:sp>
      <p:pic>
        <p:nvPicPr>
          <p:cNvPr id="8" name="Picture 7" descr="Midocean 02-03"/>
          <p:cNvPicPr>
            <a:picLocks noChangeAspect="1"/>
          </p:cNvPicPr>
          <p:nvPr/>
        </p:nvPicPr>
        <p:blipFill>
          <a:blip r:embed="rId2"/>
          <a:stretch>
            <a:fillRect/>
          </a:stretch>
        </p:blipFill>
        <p:spPr>
          <a:xfrm>
            <a:off x="206471" y="-77624"/>
            <a:ext cx="2181329" cy="1454485"/>
          </a:xfrm>
          <a:prstGeom prst="rect">
            <a:avLst/>
          </a:prstGeom>
        </p:spPr>
      </p:pic>
      <p:sp>
        <p:nvSpPr>
          <p:cNvPr id="7" name="Rectangle 6">
            <a:extLst>
              <a:ext uri="{FF2B5EF4-FFF2-40B4-BE49-F238E27FC236}">
                <a16:creationId xmlns:a16="http://schemas.microsoft.com/office/drawing/2014/main" id="{754D06D9-7BE9-4876-935B-680F56E20806}"/>
              </a:ext>
            </a:extLst>
          </p:cNvPr>
          <p:cNvSpPr/>
          <p:nvPr/>
        </p:nvSpPr>
        <p:spPr>
          <a:xfrm>
            <a:off x="9975519" y="1285192"/>
            <a:ext cx="990088" cy="77512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3" name="Graphic 2" descr="Theatre outline">
            <a:extLst>
              <a:ext uri="{FF2B5EF4-FFF2-40B4-BE49-F238E27FC236}">
                <a16:creationId xmlns:a16="http://schemas.microsoft.com/office/drawing/2014/main" id="{BFC9E9C0-DA02-4632-9207-2E5989EFC7F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040576" y="1234391"/>
            <a:ext cx="914400" cy="914400"/>
          </a:xfrm>
          <a:prstGeom prst="rect">
            <a:avLst/>
          </a:prstGeom>
        </p:spPr>
      </p:pic>
    </p:spTree>
    <p:extLst>
      <p:ext uri="{BB962C8B-B14F-4D97-AF65-F5344CB8AC3E}">
        <p14:creationId xmlns:p14="http://schemas.microsoft.com/office/powerpoint/2010/main" val="26365439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75976" y="1468531"/>
            <a:ext cx="8417320" cy="3349956"/>
          </a:xfrm>
          <a:prstGeom prst="rect">
            <a:avLst/>
          </a:prstGeom>
          <a:noFill/>
        </p:spPr>
        <p:txBody>
          <a:bodyPr wrap="square" rtlCol="0">
            <a:spAutoFit/>
          </a:bodyPr>
          <a:lstStyle/>
          <a:p>
            <a:pPr algn="just" rtl="1">
              <a:lnSpc>
                <a:spcPct val="150000"/>
              </a:lnSpc>
            </a:pPr>
            <a:r>
              <a:rPr lang="ar-EG" sz="2400" b="1" dirty="0">
                <a:solidFill>
                  <a:srgbClr val="2D3956"/>
                </a:solidFill>
                <a:latin typeface="Calibri" panose="020F0502020204030204" pitchFamily="34" charset="0"/>
                <a:ea typeface="Calibri" panose="020F0502020204030204" pitchFamily="34" charset="0"/>
                <a:cs typeface="Calibri" panose="020F0502020204030204" pitchFamily="34" charset="0"/>
              </a:rPr>
              <a:t>      أهم نتائج الدراسة</a:t>
            </a:r>
          </a:p>
          <a:p>
            <a:pPr algn="just" rtl="1">
              <a:lnSpc>
                <a:spcPct val="150000"/>
              </a:lnSpc>
            </a:pPr>
            <a:r>
              <a:rPr lang="ar-EG" sz="2400" dirty="0">
                <a:solidFill>
                  <a:srgbClr val="2D3956"/>
                </a:solidFill>
                <a:latin typeface="Calibri" panose="020F0502020204030204" pitchFamily="34" charset="0"/>
                <a:ea typeface="Calibri" panose="020F0502020204030204" pitchFamily="34" charset="0"/>
                <a:cs typeface="Calibri" panose="020F0502020204030204" pitchFamily="34" charset="0"/>
              </a:rPr>
              <a:t>أظهرت نتائج الدراسة أن وسائل التواصل الاجتماعي تسهم بشكل ملحوظ في جذب عملاء جدد للشركات الناشئة. كما بينت النتائج أن جودة المحتوى الرقمي وسرعة التفاعل مع العملاء تمثلان عاملين حاسمين في توسيع قاعدة العملاء. وأشارت النتائج إلى أن بعض الشركات تعاني من ضعف الميزانيات وقلة استخدام أدوات التحليل الرقمي، مما يؤثر على فاعلية إدارة وسائل التواصل الاجتماعي.</a:t>
            </a:r>
          </a:p>
        </p:txBody>
      </p:sp>
      <p:pic>
        <p:nvPicPr>
          <p:cNvPr id="8" name="Picture 7" descr="Midocean 02-03"/>
          <p:cNvPicPr>
            <a:picLocks noChangeAspect="1"/>
          </p:cNvPicPr>
          <p:nvPr/>
        </p:nvPicPr>
        <p:blipFill>
          <a:blip r:embed="rId2"/>
          <a:stretch>
            <a:fillRect/>
          </a:stretch>
        </p:blipFill>
        <p:spPr>
          <a:xfrm>
            <a:off x="206471" y="-77624"/>
            <a:ext cx="2181329" cy="1454485"/>
          </a:xfrm>
          <a:prstGeom prst="rect">
            <a:avLst/>
          </a:prstGeom>
        </p:spPr>
      </p:pic>
      <p:sp>
        <p:nvSpPr>
          <p:cNvPr id="7" name="Rectangle 6">
            <a:extLst>
              <a:ext uri="{FF2B5EF4-FFF2-40B4-BE49-F238E27FC236}">
                <a16:creationId xmlns:a16="http://schemas.microsoft.com/office/drawing/2014/main" id="{2EA17748-1B1D-4482-9501-38F3A41CF0A9}"/>
              </a:ext>
            </a:extLst>
          </p:cNvPr>
          <p:cNvSpPr/>
          <p:nvPr/>
        </p:nvSpPr>
        <p:spPr>
          <a:xfrm>
            <a:off x="9779014" y="1273935"/>
            <a:ext cx="990088" cy="77512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3" name="Graphic 2" descr="Remote learning language outline">
            <a:extLst>
              <a:ext uri="{FF2B5EF4-FFF2-40B4-BE49-F238E27FC236}">
                <a16:creationId xmlns:a16="http://schemas.microsoft.com/office/drawing/2014/main" id="{7FA95075-3FF6-4DDF-998D-FD16C9A1018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906380" y="1293819"/>
            <a:ext cx="735356" cy="735356"/>
          </a:xfrm>
          <a:prstGeom prst="rect">
            <a:avLst/>
          </a:prstGeom>
        </p:spPr>
      </p:pic>
    </p:spTree>
    <p:extLst>
      <p:ext uri="{BB962C8B-B14F-4D97-AF65-F5344CB8AC3E}">
        <p14:creationId xmlns:p14="http://schemas.microsoft.com/office/powerpoint/2010/main" val="20547797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462601"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275473" y="137686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95049" y="903170"/>
            <a:ext cx="8831763" cy="5116144"/>
          </a:xfrm>
          <a:prstGeom prst="rect">
            <a:avLst/>
          </a:prstGeom>
          <a:noFill/>
        </p:spPr>
        <p:txBody>
          <a:bodyPr wrap="square" rtlCol="0">
            <a:spAutoFit/>
          </a:bodyPr>
          <a:lstStyle/>
          <a:p>
            <a:pPr algn="just" rtl="1">
              <a:lnSpc>
                <a:spcPct val="150000"/>
              </a:lnSpc>
            </a:pPr>
            <a:r>
              <a:rPr lang="ar-EG" sz="2000" b="1" dirty="0">
                <a:solidFill>
                  <a:schemeClr val="bg1"/>
                </a:solidFill>
                <a:latin typeface="Calibri" panose="020F0502020204030204" pitchFamily="34" charset="0"/>
                <a:ea typeface="Calibri" panose="020F0502020204030204" pitchFamily="34" charset="0"/>
                <a:cs typeface="Calibri" panose="020F0502020204030204" pitchFamily="34" charset="0"/>
              </a:rPr>
              <a:t>     توصيات الدراسة</a:t>
            </a:r>
          </a:p>
          <a:p>
            <a:pPr algn="just" rtl="1">
              <a:lnSpc>
                <a:spcPct val="150000"/>
              </a:lnSpc>
            </a:pPr>
            <a:r>
              <a:rPr lang="ar-EG" b="1" dirty="0">
                <a:solidFill>
                  <a:srgbClr val="2D3956"/>
                </a:solidFill>
                <a:latin typeface="Calibri" panose="020F0502020204030204" pitchFamily="34" charset="0"/>
                <a:ea typeface="Calibri" panose="020F0502020204030204" pitchFamily="34" charset="0"/>
                <a:cs typeface="Calibri" panose="020F0502020204030204" pitchFamily="34" charset="0"/>
              </a:rPr>
              <a:t>أولًا: توصيات موجّهة للشركات الناشئة</a:t>
            </a:r>
          </a:p>
          <a:p>
            <a:pPr marL="342900" indent="-342900" algn="just" rtl="1">
              <a:lnSpc>
                <a:spcPct val="150000"/>
              </a:lnSpc>
              <a:buFont typeface="Arial" panose="020B0604020202020204" pitchFamily="34" charset="0"/>
              <a:buChar char="•"/>
            </a:pPr>
            <a:r>
              <a:rPr lang="ar-EG" dirty="0">
                <a:solidFill>
                  <a:srgbClr val="2D3956"/>
                </a:solidFill>
                <a:latin typeface="Calibri" panose="020F0502020204030204" pitchFamily="34" charset="0"/>
                <a:ea typeface="Calibri" panose="020F0502020204030204" pitchFamily="34" charset="0"/>
                <a:cs typeface="Calibri" panose="020F0502020204030204" pitchFamily="34" charset="0"/>
              </a:rPr>
              <a:t>ضرورة تبني إدارة احترافية ومخططة لوسائل التواصل الاجتماعي تعتمد على جودة المحتوى، والتفاعل المستمر مع العملاء، واستخدام أدوات التحليل الرقمي، بما يسهم في توسيع قاعدة العملاء وتعزيز القدرة التنافسية</a:t>
            </a:r>
          </a:p>
          <a:p>
            <a:pPr marL="342900" indent="-342900" algn="just" rtl="1">
              <a:lnSpc>
                <a:spcPct val="150000"/>
              </a:lnSpc>
              <a:buFont typeface="Arial" panose="020B0604020202020204" pitchFamily="34" charset="0"/>
              <a:buChar char="•"/>
            </a:pPr>
            <a:endParaRPr lang="ar-EG" sz="1050" dirty="0">
              <a:solidFill>
                <a:srgbClr val="2D3956"/>
              </a:solidFill>
              <a:latin typeface="Calibri" panose="020F0502020204030204" pitchFamily="34" charset="0"/>
              <a:ea typeface="Calibri" panose="020F0502020204030204" pitchFamily="34" charset="0"/>
              <a:cs typeface="Calibri" panose="020F0502020204030204" pitchFamily="34" charset="0"/>
            </a:endParaRPr>
          </a:p>
          <a:p>
            <a:pPr algn="just" rtl="1">
              <a:lnSpc>
                <a:spcPct val="150000"/>
              </a:lnSpc>
            </a:pPr>
            <a:r>
              <a:rPr lang="ar-EG" sz="1800" dirty="0">
                <a:solidFill>
                  <a:srgbClr val="2D3956"/>
                </a:solidFill>
                <a:latin typeface="Calibri" panose="020F0502020204030204" pitchFamily="34" charset="0"/>
                <a:ea typeface="Calibri" panose="020F0502020204030204" pitchFamily="34" charset="0"/>
                <a:cs typeface="Calibri" panose="020F0502020204030204" pitchFamily="34" charset="0"/>
              </a:rPr>
              <a:t> </a:t>
            </a:r>
            <a:r>
              <a:rPr lang="ar-EG" sz="1800" b="1" dirty="0">
                <a:solidFill>
                  <a:srgbClr val="2D3956"/>
                </a:solidFill>
                <a:latin typeface="Calibri" panose="020F0502020204030204" pitchFamily="34" charset="0"/>
                <a:ea typeface="Calibri" panose="020F0502020204030204" pitchFamily="34" charset="0"/>
                <a:cs typeface="Calibri" panose="020F0502020204030204" pitchFamily="34" charset="0"/>
              </a:rPr>
              <a:t>ثانيًا: توصيات موجّهة للجهات الداعمة لريادة الأعمال</a:t>
            </a:r>
          </a:p>
          <a:p>
            <a:pPr algn="just" rtl="1">
              <a:lnSpc>
                <a:spcPct val="150000"/>
              </a:lnSpc>
            </a:pPr>
            <a:r>
              <a:rPr lang="ar-EG" sz="1800" dirty="0">
                <a:solidFill>
                  <a:srgbClr val="2D3956"/>
                </a:solidFill>
                <a:latin typeface="Calibri" panose="020F0502020204030204" pitchFamily="34" charset="0"/>
                <a:ea typeface="Calibri" panose="020F0502020204030204" pitchFamily="34" charset="0"/>
                <a:cs typeface="Calibri" panose="020F0502020204030204" pitchFamily="34" charset="0"/>
              </a:rPr>
              <a:t>أهمية تقديم برامج دعم وتدريب متخصصة في إدارة وسائل التواصل الاجتماعي والتسويق الرقمي، وتمكين الشركات الناشئة من الوصول إلى الأدوات الرقمية التي تساعدها على قياس الأداء وتحسين قراراتها التسويقية.</a:t>
            </a:r>
          </a:p>
          <a:p>
            <a:pPr algn="just" rtl="1">
              <a:lnSpc>
                <a:spcPct val="150000"/>
              </a:lnSpc>
            </a:pPr>
            <a:endParaRPr lang="ar-EG" sz="900" dirty="0">
              <a:solidFill>
                <a:srgbClr val="2D3956"/>
              </a:solidFill>
              <a:latin typeface="Calibri" panose="020F0502020204030204" pitchFamily="34" charset="0"/>
              <a:ea typeface="Calibri" panose="020F0502020204030204" pitchFamily="34" charset="0"/>
              <a:cs typeface="Calibri" panose="020F0502020204030204" pitchFamily="34" charset="0"/>
            </a:endParaRPr>
          </a:p>
          <a:p>
            <a:pPr algn="just" rtl="1">
              <a:lnSpc>
                <a:spcPct val="150000"/>
              </a:lnSpc>
            </a:pPr>
            <a:r>
              <a:rPr lang="ar-EG" sz="1800" b="1" dirty="0">
                <a:solidFill>
                  <a:srgbClr val="2D3956"/>
                </a:solidFill>
                <a:latin typeface="Calibri" panose="020F0502020204030204" pitchFamily="34" charset="0"/>
                <a:ea typeface="Calibri" panose="020F0502020204030204" pitchFamily="34" charset="0"/>
                <a:cs typeface="Calibri" panose="020F0502020204030204" pitchFamily="34" charset="0"/>
              </a:rPr>
              <a:t>ثالثًا: توصيات موجّهة للباحثين مستقبلًا</a:t>
            </a:r>
          </a:p>
          <a:p>
            <a:pPr algn="just" rtl="1">
              <a:lnSpc>
                <a:spcPct val="150000"/>
              </a:lnSpc>
            </a:pPr>
            <a:r>
              <a:rPr lang="ar-EG" sz="1800" dirty="0">
                <a:solidFill>
                  <a:srgbClr val="2D3956"/>
                </a:solidFill>
                <a:latin typeface="Calibri" panose="020F0502020204030204" pitchFamily="34" charset="0"/>
                <a:ea typeface="Calibri" panose="020F0502020204030204" pitchFamily="34" charset="0"/>
                <a:cs typeface="Calibri" panose="020F0502020204030204" pitchFamily="34" charset="0"/>
              </a:rPr>
              <a:t>تشجيع إجراء دراسات مستقبلية تتناول العلاقة بين إدارة وسائل التواصل الاجتماعي والأداء المالي أو الاستدامة المؤسسية للشركات الناشئة، باستخدام مناهج بحثية متنوعة وفي قطاعات مختلفة.</a:t>
            </a:r>
          </a:p>
          <a:p>
            <a:pPr algn="just" rtl="1">
              <a:lnSpc>
                <a:spcPct val="150000"/>
              </a:lnSpc>
            </a:pPr>
            <a:endParaRPr lang="ar-EG" dirty="0">
              <a:solidFill>
                <a:srgbClr val="2D3956"/>
              </a:solidFill>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descr="Midocean 02-03"/>
          <p:cNvPicPr>
            <a:picLocks noChangeAspect="1"/>
          </p:cNvPicPr>
          <p:nvPr/>
        </p:nvPicPr>
        <p:blipFill>
          <a:blip r:embed="rId2"/>
          <a:stretch>
            <a:fillRect/>
          </a:stretch>
        </p:blipFill>
        <p:spPr>
          <a:xfrm>
            <a:off x="206471" y="-77624"/>
            <a:ext cx="2181329" cy="1454485"/>
          </a:xfrm>
          <a:prstGeom prst="rect">
            <a:avLst/>
          </a:prstGeom>
        </p:spPr>
      </p:pic>
      <p:sp>
        <p:nvSpPr>
          <p:cNvPr id="7" name="Rectangle 6">
            <a:extLst>
              <a:ext uri="{FF2B5EF4-FFF2-40B4-BE49-F238E27FC236}">
                <a16:creationId xmlns:a16="http://schemas.microsoft.com/office/drawing/2014/main" id="{A17544B2-A223-4380-ACF6-510FCC9AED2F}"/>
              </a:ext>
            </a:extLst>
          </p:cNvPr>
          <p:cNvSpPr/>
          <p:nvPr/>
        </p:nvSpPr>
        <p:spPr>
          <a:xfrm>
            <a:off x="10469491" y="776715"/>
            <a:ext cx="990088" cy="77512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3" name="Graphic 2" descr="Blog outline">
            <a:extLst>
              <a:ext uri="{FF2B5EF4-FFF2-40B4-BE49-F238E27FC236}">
                <a16:creationId xmlns:a16="http://schemas.microsoft.com/office/drawing/2014/main" id="{7ACD82E6-AB88-474C-8CEB-108DE8738A4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579701" y="734147"/>
            <a:ext cx="826988" cy="826988"/>
          </a:xfrm>
          <a:prstGeom prst="rect">
            <a:avLst/>
          </a:prstGeom>
        </p:spPr>
      </p:pic>
    </p:spTree>
    <p:extLst>
      <p:ext uri="{BB962C8B-B14F-4D97-AF65-F5344CB8AC3E}">
        <p14:creationId xmlns:p14="http://schemas.microsoft.com/office/powerpoint/2010/main" val="13565332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626301" y="18037"/>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11" name="Picture 10" descr="Midocean 02-03"/>
          <p:cNvPicPr>
            <a:picLocks noChangeAspect="1"/>
          </p:cNvPicPr>
          <p:nvPr/>
        </p:nvPicPr>
        <p:blipFill>
          <a:blip r:embed="rId5"/>
          <a:stretch>
            <a:fillRect/>
          </a:stretch>
        </p:blipFill>
        <p:spPr>
          <a:xfrm>
            <a:off x="276590" y="-1"/>
            <a:ext cx="2233822" cy="1489487"/>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&#65279;<?xml version="1.0" encoding="utf-8"?><Relationships xmlns="http://schemas.openxmlformats.org/package/2006/relationships"><Relationship Type="http://schemas.openxmlformats.org/officeDocument/2006/relationships/customXmlProps" Target="/customXml/itemProps1.xml" Id="rId1" /></Relationships>
</file>

<file path=customXml/_rels/item2.xml.rels>&#65279;<?xml version="1.0" encoding="utf-8"?><Relationships xmlns="http://schemas.openxmlformats.org/package/2006/relationships"><Relationship Type="http://schemas.openxmlformats.org/officeDocument/2006/relationships/customXmlProps" Target="/customXml/itemProps2.xml" Id="rId1" /></Relationships>
</file>

<file path=customXml/_rels/item3.xml.rels>&#65279;<?xml version="1.0" encoding="utf-8"?><Relationships xmlns="http://schemas.openxmlformats.org/package/2006/relationships"><Relationship Type="http://schemas.openxmlformats.org/officeDocument/2006/relationships/customXmlProps" Target="/customXml/itemProps3.xml" Id="rId1" /></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4AB8AE5-4CEF-4BC2-A292-D7A73A7B3FEF}">
  <ds:schemaRefs>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 ds:uri="http://schemas.microsoft.com/office/infopath/2007/PartnerControls"/>
    <ds:schemaRef ds:uri="http://purl.org/dc/dcmitype/"/>
    <ds:schemaRef ds:uri="688354b5-287c-4cda-825e-1d7935aea40e"/>
    <ds:schemaRef ds:uri="aca13214-df29-4e3c-a050-857c0bf7bd8e"/>
    <ds:schemaRef ds:uri="http://purl.org/dc/terms/"/>
    <ds:schemaRef ds:uri="http://purl.org/dc/elements/1.1/"/>
  </ds:schemaRefs>
</ds:datastoreItem>
</file>

<file path=customXml/itemProps2.xml><?xml version="1.0" encoding="utf-8"?>
<ds:datastoreItem xmlns:ds="http://schemas.openxmlformats.org/officeDocument/2006/customXml" ds:itemID="{E5CED97C-B6FB-48E2-BA80-56FF7B367F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ca13214-df29-4e3c-a050-857c0bf7bd8e"/>
    <ds:schemaRef ds:uri="688354b5-287c-4cda-825e-1d7935aea4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4157290-02EC-4DCF-BA8E-CD08B55A8E8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1249</TotalTime>
  <Words>795</Words>
  <Application>Microsoft Office PowerPoint</Application>
  <PresentationFormat>Widescreen</PresentationFormat>
  <Paragraphs>42</Paragraphs>
  <Slides>12</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Calibri</vt:lpstr>
      <vt:lpstr>Calibri Light</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Abdullah Ramadan</cp:lastModifiedBy>
  <cp:revision>51</cp:revision>
  <dcterms:created xsi:type="dcterms:W3CDTF">2023-04-29T09:08:23Z</dcterms:created>
  <dcterms:modified xsi:type="dcterms:W3CDTF">2025-12-22T07:55:04Z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0x010100DC69378573D04C4981F1C0E645EFE562</vt:lpwstr>
  </property>
  <property fmtid="{D5CDD505-2E9C-101B-9397-08002B2CF9AE}" pid="3" name="MediaServiceImageTags">
    <vt:lpwstr/>
  </property>
</Properties>
</file>