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71" r:id="rId5"/>
    <p:sldId id="272" r:id="rId6"/>
    <p:sldId id="263" r:id="rId7"/>
    <p:sldId id="275" r:id="rId8"/>
    <p:sldId id="264" r:id="rId9"/>
    <p:sldId id="273" r:id="rId10"/>
    <p:sldId id="276" r:id="rId11"/>
    <p:sldId id="265" r:id="rId12"/>
    <p:sldId id="274" r:id="rId13"/>
    <p:sldId id="27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2.png"/><Relationship Id="rId7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10" Type="http://schemas.openxmlformats.org/officeDocument/2006/relationships/image" Target="../media/image11.png"/><Relationship Id="rId4" Type="http://schemas.openxmlformats.org/officeDocument/2006/relationships/image" Target="../media/image3.emf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6.emf"/><Relationship Id="rId7" Type="http://schemas.openxmlformats.org/officeDocument/2006/relationships/image" Target="../media/image7.em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Relationship Id="rId9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2.png"/><Relationship Id="rId7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2.png"/><Relationship Id="rId7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6.emf"/><Relationship Id="rId7" Type="http://schemas.openxmlformats.org/officeDocument/2006/relationships/image" Target="../media/image7.em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Relationship Id="rId9" Type="http://schemas.openxmlformats.org/officeDocument/2006/relationships/image" Target="../media/image17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2.png"/><Relationship Id="rId7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10" Type="http://schemas.openxmlformats.org/officeDocument/2006/relationships/image" Target="../media/image18.png"/><Relationship Id="rId4" Type="http://schemas.openxmlformats.org/officeDocument/2006/relationships/image" Target="../media/image3.emf"/><Relationship Id="rId9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.png"/><Relationship Id="rId7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6.emf"/><Relationship Id="rId7" Type="http://schemas.openxmlformats.org/officeDocument/2006/relationships/image" Target="../media/image7.em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Relationship Id="rId9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6.emf"/><Relationship Id="rId7" Type="http://schemas.openxmlformats.org/officeDocument/2006/relationships/image" Target="../media/image7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Relationship Id="rId9" Type="http://schemas.openxmlformats.org/officeDocument/2006/relationships/image" Target="../media/image17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8.emf"/><Relationship Id="rId7" Type="http://schemas.openxmlformats.org/officeDocument/2006/relationships/image" Target="../media/image4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emf"/><Relationship Id="rId5" Type="http://schemas.openxmlformats.org/officeDocument/2006/relationships/image" Target="../media/image2.png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8.emf"/><Relationship Id="rId7" Type="http://schemas.openxmlformats.org/officeDocument/2006/relationships/image" Target="../media/image4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emf"/><Relationship Id="rId5" Type="http://schemas.openxmlformats.org/officeDocument/2006/relationships/image" Target="../media/image2.png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image" Target="../media/image7.emf"/><Relationship Id="rId7" Type="http://schemas.openxmlformats.org/officeDocument/2006/relationships/image" Target="../media/image3.em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2">
            <a:extLst>
              <a:ext uri="{FF2B5EF4-FFF2-40B4-BE49-F238E27FC236}">
                <a16:creationId xmlns:a16="http://schemas.microsoft.com/office/drawing/2014/main" id="{2CCBA97D-251C-4694-B7E0-502CA1A4453E}"/>
              </a:ext>
            </a:extLst>
          </p:cNvPr>
          <p:cNvSpPr/>
          <p:nvPr/>
        </p:nvSpPr>
        <p:spPr>
          <a:xfrm>
            <a:off x="142333" y="1256490"/>
            <a:ext cx="11918623" cy="479517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9487" y="403355"/>
            <a:ext cx="76930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DIGITAL  PLATFORMS  WORK…</a:t>
            </a:r>
          </a:p>
          <a:p>
            <a:r>
              <a:rPr lang="en-US" sz="2800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CONCEPTS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1199" y="554620"/>
            <a:ext cx="14240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14040" y="554566"/>
            <a:ext cx="34610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pc="5" dirty="0">
                <a:solidFill>
                  <a:schemeClr val="bg1"/>
                </a:solidFill>
              </a:rPr>
              <a:t>EVOLUTION OF</a:t>
            </a:r>
            <a:r>
              <a:rPr lang="en-US" sz="2800" spc="-60" dirty="0">
                <a:solidFill>
                  <a:schemeClr val="bg1"/>
                </a:solidFill>
              </a:rPr>
              <a:t> </a:t>
            </a:r>
            <a:r>
              <a:rPr lang="en-US" sz="2800" spc="10" dirty="0">
                <a:solidFill>
                  <a:schemeClr val="bg1"/>
                </a:solidFill>
              </a:rPr>
              <a:t>WEB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17070" y="703918"/>
            <a:ext cx="3179850" cy="574886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24DDC04-827C-45A0-832C-14A81CF02D9C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1A0AE8B-39BB-4F09-BA27-322C0BA27A82}"/>
              </a:ext>
            </a:extLst>
          </p:cNvPr>
          <p:cNvGrpSpPr/>
          <p:nvPr/>
        </p:nvGrpSpPr>
        <p:grpSpPr>
          <a:xfrm>
            <a:off x="779695" y="1644286"/>
            <a:ext cx="11537524" cy="5017479"/>
            <a:chOff x="370891" y="1494934"/>
            <a:chExt cx="11537524" cy="5017479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1635838-94CF-4EA2-84B8-BE4BB9C6434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70891" y="1494934"/>
              <a:ext cx="11537524" cy="4250418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53E2163-706B-48EF-A281-E3BDF7CA06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175774" y="5174293"/>
              <a:ext cx="2143279" cy="87737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2DADA1B3-5339-4EDA-950D-19C3E84CA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198821" y="5825227"/>
              <a:ext cx="2291921" cy="6871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16129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3">
            <a:extLst>
              <a:ext uri="{FF2B5EF4-FFF2-40B4-BE49-F238E27FC236}">
                <a16:creationId xmlns:a16="http://schemas.microsoft.com/office/drawing/2014/main" id="{79C7C145-7246-4E01-AC0E-42C03B8B19E5}"/>
              </a:ext>
            </a:extLst>
          </p:cNvPr>
          <p:cNvSpPr/>
          <p:nvPr/>
        </p:nvSpPr>
        <p:spPr>
          <a:xfrm>
            <a:off x="329700" y="1509336"/>
            <a:ext cx="8179480" cy="41005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2152" y="612430"/>
            <a:ext cx="5852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pc="10" dirty="0">
                <a:solidFill>
                  <a:schemeClr val="bg1"/>
                </a:solidFill>
              </a:rPr>
              <a:t>HOW </a:t>
            </a:r>
            <a:r>
              <a:rPr lang="en-US" sz="2800" b="1" spc="-25" dirty="0">
                <a:solidFill>
                  <a:schemeClr val="bg1"/>
                </a:solidFill>
              </a:rPr>
              <a:t>FACEBOOK</a:t>
            </a:r>
            <a:r>
              <a:rPr lang="en-US" sz="2800" b="1" spc="-70" dirty="0">
                <a:solidFill>
                  <a:schemeClr val="bg1"/>
                </a:solidFill>
              </a:rPr>
              <a:t> </a:t>
            </a:r>
            <a:r>
              <a:rPr lang="en-US" sz="2800" b="1" spc="10" dirty="0">
                <a:solidFill>
                  <a:schemeClr val="bg1"/>
                </a:solidFill>
              </a:rPr>
              <a:t>WORKS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18" name="object 8">
            <a:extLst>
              <a:ext uri="{FF2B5EF4-FFF2-40B4-BE49-F238E27FC236}">
                <a16:creationId xmlns:a16="http://schemas.microsoft.com/office/drawing/2014/main" id="{3EA0C666-8CCB-4305-9A48-087DFB0B38E6}"/>
              </a:ext>
            </a:extLst>
          </p:cNvPr>
          <p:cNvSpPr/>
          <p:nvPr/>
        </p:nvSpPr>
        <p:spPr>
          <a:xfrm>
            <a:off x="8776355" y="1872979"/>
            <a:ext cx="3111761" cy="352112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3A18FF0-DED9-41C6-B44D-785B10118C44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87617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31282" y="574227"/>
            <a:ext cx="58520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spc="10" dirty="0">
                <a:solidFill>
                  <a:schemeClr val="bg1"/>
                </a:solidFill>
              </a:rPr>
              <a:t>EDGE</a:t>
            </a:r>
            <a:r>
              <a:rPr lang="en-US" sz="4000" b="1" spc="-85" dirty="0">
                <a:solidFill>
                  <a:schemeClr val="bg1"/>
                </a:solidFill>
              </a:rPr>
              <a:t> </a:t>
            </a:r>
            <a:r>
              <a:rPr lang="en-US" sz="4000" b="1" spc="10" dirty="0">
                <a:solidFill>
                  <a:schemeClr val="bg1"/>
                </a:solidFill>
              </a:rPr>
              <a:t>RANK</a:t>
            </a:r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12150" y="574227"/>
            <a:ext cx="3179850" cy="574886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D51C7D89-64E8-4767-8437-906C56BAFAC0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1" name="object 3">
            <a:extLst>
              <a:ext uri="{FF2B5EF4-FFF2-40B4-BE49-F238E27FC236}">
                <a16:creationId xmlns:a16="http://schemas.microsoft.com/office/drawing/2014/main" id="{C55E3AD6-5774-452C-ACA8-7FAE5536166F}"/>
              </a:ext>
            </a:extLst>
          </p:cNvPr>
          <p:cNvSpPr/>
          <p:nvPr/>
        </p:nvSpPr>
        <p:spPr>
          <a:xfrm>
            <a:off x="2280450" y="1446613"/>
            <a:ext cx="9168476" cy="50052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5285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082201" cy="92060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72952" y="404821"/>
            <a:ext cx="58520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SEARCH  ENGINS WORK…</a:t>
            </a:r>
          </a:p>
          <a:p>
            <a:pPr algn="ctr"/>
            <a:r>
              <a:rPr lang="en-US" sz="2800" spc="-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THE  CONCEPT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CE20F16-30D6-4932-9CE7-928C69047165}"/>
              </a:ext>
            </a:extLst>
          </p:cNvPr>
          <p:cNvSpPr/>
          <p:nvPr/>
        </p:nvSpPr>
        <p:spPr>
          <a:xfrm>
            <a:off x="779577" y="1806121"/>
            <a:ext cx="6315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>
              <a:lnSpc>
                <a:spcPct val="100000"/>
              </a:lnSpc>
              <a:spcBef>
                <a:spcPts val="105"/>
              </a:spcBef>
              <a:tabLst>
                <a:tab pos="652145" algn="l"/>
                <a:tab pos="652780" algn="l"/>
              </a:tabLst>
            </a:pPr>
            <a:r>
              <a:rPr lang="en-US" sz="2400" b="1" spc="10" dirty="0">
                <a:solidFill>
                  <a:srgbClr val="000000"/>
                </a:solidFill>
              </a:rPr>
              <a:t>HOW SEARCH </a:t>
            </a:r>
            <a:r>
              <a:rPr lang="en-US" sz="2400" b="1" spc="5" dirty="0">
                <a:solidFill>
                  <a:srgbClr val="000000"/>
                </a:solidFill>
              </a:rPr>
              <a:t>ENGINES</a:t>
            </a:r>
            <a:r>
              <a:rPr lang="en-US" sz="2400" b="1" spc="-70" dirty="0">
                <a:solidFill>
                  <a:srgbClr val="000000"/>
                </a:solidFill>
              </a:rPr>
              <a:t> </a:t>
            </a:r>
            <a:r>
              <a:rPr lang="en-US" sz="2400" b="1" spc="10" dirty="0">
                <a:solidFill>
                  <a:srgbClr val="000000"/>
                </a:solidFill>
              </a:rPr>
              <a:t>WORK</a:t>
            </a:r>
            <a:endParaRPr lang="en-US" sz="2400" b="1" dirty="0">
              <a:latin typeface="Trebuchet MS"/>
              <a:cs typeface="Trebuchet MS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55F153C-1F56-44E2-809F-10D87AB33C97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1" name="object 3">
            <a:extLst>
              <a:ext uri="{FF2B5EF4-FFF2-40B4-BE49-F238E27FC236}">
                <a16:creationId xmlns:a16="http://schemas.microsoft.com/office/drawing/2014/main" id="{5D24621D-5610-4439-B6B5-E9236406101A}"/>
              </a:ext>
            </a:extLst>
          </p:cNvPr>
          <p:cNvSpPr/>
          <p:nvPr/>
        </p:nvSpPr>
        <p:spPr>
          <a:xfrm>
            <a:off x="5415914" y="1317835"/>
            <a:ext cx="4882277" cy="447191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53342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5">
            <a:extLst>
              <a:ext uri="{FF2B5EF4-FFF2-40B4-BE49-F238E27FC236}">
                <a16:creationId xmlns:a16="http://schemas.microsoft.com/office/drawing/2014/main" id="{5290E556-4D22-41D3-AF1A-0CC10EFFB790}"/>
              </a:ext>
            </a:extLst>
          </p:cNvPr>
          <p:cNvSpPr/>
          <p:nvPr/>
        </p:nvSpPr>
        <p:spPr>
          <a:xfrm>
            <a:off x="1915672" y="1361448"/>
            <a:ext cx="7014930" cy="57707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908" y="431509"/>
            <a:ext cx="607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5" dirty="0">
                <a:solidFill>
                  <a:schemeClr val="bg1"/>
                </a:solidFill>
              </a:rPr>
              <a:t>HOW SEARCH ENGINES WORK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CB889AE-50CE-4DC2-BBD0-3CE8B53A1C32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3FE58B3D-7074-44F6-8DD7-B55592E909CB}"/>
              </a:ext>
            </a:extLst>
          </p:cNvPr>
          <p:cNvSpPr txBox="1"/>
          <p:nvPr/>
        </p:nvSpPr>
        <p:spPr>
          <a:xfrm>
            <a:off x="303883" y="2017719"/>
            <a:ext cx="2750401" cy="3244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000" spc="15" dirty="0">
                <a:latin typeface="Arial"/>
                <a:cs typeface="Arial"/>
              </a:rPr>
              <a:t>Search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15" dirty="0">
                <a:latin typeface="Arial"/>
                <a:cs typeface="Arial"/>
              </a:rPr>
              <a:t>Results</a:t>
            </a:r>
            <a:endParaRPr sz="2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215034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908" y="431509"/>
            <a:ext cx="607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5" dirty="0">
                <a:solidFill>
                  <a:schemeClr val="bg1"/>
                </a:solidFill>
              </a:rPr>
              <a:t>HOW SEARCH ENGINES WORK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CB889AE-50CE-4DC2-BBD0-3CE8B53A1C32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3FE58B3D-7074-44F6-8DD7-B55592E909CB}"/>
              </a:ext>
            </a:extLst>
          </p:cNvPr>
          <p:cNvSpPr txBox="1"/>
          <p:nvPr/>
        </p:nvSpPr>
        <p:spPr>
          <a:xfrm>
            <a:off x="186353" y="1848454"/>
            <a:ext cx="2750401" cy="32444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000" spc="15" dirty="0">
                <a:latin typeface="Arial"/>
                <a:cs typeface="Arial"/>
              </a:rPr>
              <a:t>Search</a:t>
            </a:r>
            <a:r>
              <a:rPr sz="2000" spc="-75" dirty="0">
                <a:latin typeface="Arial"/>
                <a:cs typeface="Arial"/>
              </a:rPr>
              <a:t> </a:t>
            </a:r>
            <a:r>
              <a:rPr sz="2000" spc="15" dirty="0">
                <a:latin typeface="Arial"/>
                <a:cs typeface="Arial"/>
              </a:rPr>
              <a:t>Results</a:t>
            </a:r>
            <a:endParaRPr sz="2000" dirty="0">
              <a:latin typeface="Arial"/>
              <a:cs typeface="Arial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0065E9A-5A8E-43E6-A02E-31422E424E5A}"/>
              </a:ext>
            </a:extLst>
          </p:cNvPr>
          <p:cNvGrpSpPr/>
          <p:nvPr/>
        </p:nvGrpSpPr>
        <p:grpSpPr>
          <a:xfrm>
            <a:off x="1980715" y="1041572"/>
            <a:ext cx="7014930" cy="5770764"/>
            <a:chOff x="2090475" y="1037054"/>
            <a:chExt cx="7014930" cy="5770764"/>
          </a:xfrm>
        </p:grpSpPr>
        <p:sp>
          <p:nvSpPr>
            <p:cNvPr id="21" name="object 5">
              <a:extLst>
                <a:ext uri="{FF2B5EF4-FFF2-40B4-BE49-F238E27FC236}">
                  <a16:creationId xmlns:a16="http://schemas.microsoft.com/office/drawing/2014/main" id="{5290E556-4D22-41D3-AF1A-0CC10EFFB790}"/>
                </a:ext>
              </a:extLst>
            </p:cNvPr>
            <p:cNvSpPr/>
            <p:nvPr/>
          </p:nvSpPr>
          <p:spPr>
            <a:xfrm>
              <a:off x="2090475" y="1037054"/>
              <a:ext cx="7014930" cy="577076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C5DA9D8-5BBB-4F2D-B381-6B171C462D10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896430" y="1890296"/>
              <a:ext cx="2106908" cy="3244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70084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20216795-E543-4E95-B80E-62E0D8B94F75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3" name="object 4">
            <a:extLst>
              <a:ext uri="{FF2B5EF4-FFF2-40B4-BE49-F238E27FC236}">
                <a16:creationId xmlns:a16="http://schemas.microsoft.com/office/drawing/2014/main" id="{F1CA73F7-962C-4482-813B-1A1DCF38C79B}"/>
              </a:ext>
            </a:extLst>
          </p:cNvPr>
          <p:cNvSpPr txBox="1">
            <a:spLocks/>
          </p:cNvSpPr>
          <p:nvPr/>
        </p:nvSpPr>
        <p:spPr>
          <a:xfrm>
            <a:off x="2440788" y="642084"/>
            <a:ext cx="4456964" cy="38407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US" sz="2400" b="1" spc="-1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CRAWLING </a:t>
            </a:r>
            <a:r>
              <a:rPr lang="en-US" sz="2400" b="1" spc="1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sz="2400" b="1" spc="-26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spc="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INDEXING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C46396-B104-442F-88AB-27B0854C29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07659" y="1212761"/>
            <a:ext cx="9980457" cy="555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126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EEB849-B675-4229-9EC5-6B8F6F0D98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429" t="21718" r="18637" b="14364"/>
          <a:stretch/>
        </p:blipFill>
        <p:spPr>
          <a:xfrm>
            <a:off x="808685" y="1565779"/>
            <a:ext cx="7616270" cy="438346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511" y="454461"/>
            <a:ext cx="4651998" cy="72353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E6AA2A2-35E3-491E-949E-446CF7EC9F7D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B8DF961-8FBB-4340-B210-042BEF75E87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22" name="object 4">
            <a:extLst>
              <a:ext uri="{FF2B5EF4-FFF2-40B4-BE49-F238E27FC236}">
                <a16:creationId xmlns:a16="http://schemas.microsoft.com/office/drawing/2014/main" id="{7CABA6CF-B920-4B48-A1EA-6E9B3B65717E}"/>
              </a:ext>
            </a:extLst>
          </p:cNvPr>
          <p:cNvSpPr txBox="1">
            <a:spLocks/>
          </p:cNvSpPr>
          <p:nvPr/>
        </p:nvSpPr>
        <p:spPr>
          <a:xfrm>
            <a:off x="2891878" y="578147"/>
            <a:ext cx="4456964" cy="384078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lang="en-US" sz="2400" b="1" spc="-1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it works: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059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BAD47C-D82C-4697-80E0-7ECD5D607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706" y="1353413"/>
            <a:ext cx="8222228" cy="51083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06" y="270958"/>
            <a:ext cx="8047567" cy="109145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5908" y="431509"/>
            <a:ext cx="60742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spc="5" dirty="0">
                <a:solidFill>
                  <a:schemeClr val="bg1"/>
                </a:solidFill>
              </a:rPr>
              <a:t>HOW SEARCH ENGINES WORK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24576" y="554566"/>
            <a:ext cx="3267424" cy="590719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CB889AE-50CE-4DC2-BBD0-3CE8B53A1C32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10542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316" y="501221"/>
            <a:ext cx="81588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3760" y="679759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spc="5" dirty="0">
                <a:solidFill>
                  <a:schemeClr val="bg1"/>
                </a:solidFill>
              </a:rPr>
              <a:t>WEBSITE AUTHORITY </a:t>
            </a:r>
            <a:r>
              <a:rPr lang="en-US" sz="2800" b="1" spc="10" dirty="0">
                <a:solidFill>
                  <a:schemeClr val="bg1"/>
                </a:solidFill>
              </a:rPr>
              <a:t>AND</a:t>
            </a:r>
            <a:r>
              <a:rPr lang="en-US" sz="2800" b="1" spc="-605" dirty="0">
                <a:solidFill>
                  <a:schemeClr val="bg1"/>
                </a:solidFill>
              </a:rPr>
              <a:t> </a:t>
            </a:r>
            <a:r>
              <a:rPr lang="en-US" sz="2800" b="1" spc="5" dirty="0">
                <a:solidFill>
                  <a:schemeClr val="bg1"/>
                </a:solidFill>
              </a:rPr>
              <a:t>LINKS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AAC2D2-256B-437B-8776-31AEFB27006E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object 3">
            <a:extLst>
              <a:ext uri="{FF2B5EF4-FFF2-40B4-BE49-F238E27FC236}">
                <a16:creationId xmlns:a16="http://schemas.microsoft.com/office/drawing/2014/main" id="{1811AFC2-B036-4D5D-A541-51A811C7C649}"/>
              </a:ext>
            </a:extLst>
          </p:cNvPr>
          <p:cNvSpPr/>
          <p:nvPr/>
        </p:nvSpPr>
        <p:spPr>
          <a:xfrm>
            <a:off x="2050953" y="1363546"/>
            <a:ext cx="8727627" cy="492447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199535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815" y="447214"/>
            <a:ext cx="6238142" cy="61298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5359" y="536975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SELL!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AAC2D2-256B-437B-8776-31AEFB27006E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F60883-CF8F-4870-A755-0AB7231D3F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67138" y="1118764"/>
            <a:ext cx="8661907" cy="534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363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1EDAC79-619B-476B-9295-9025C06897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968" t="11934" r="5697" b="4245"/>
          <a:stretch/>
        </p:blipFill>
        <p:spPr>
          <a:xfrm>
            <a:off x="1878012" y="1167601"/>
            <a:ext cx="4858521" cy="47069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3732" y="257637"/>
            <a:ext cx="4066208" cy="574886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815" y="447214"/>
            <a:ext cx="6238142" cy="63062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55359" y="536975"/>
            <a:ext cx="6142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 HOW TO SELL!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AAC2D2-256B-437B-8776-31AEFB27006E}"/>
              </a:ext>
            </a:extLst>
          </p:cNvPr>
          <p:cNvSpPr txBox="1"/>
          <p:nvPr/>
        </p:nvSpPr>
        <p:spPr>
          <a:xfrm>
            <a:off x="370891" y="554620"/>
            <a:ext cx="1324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 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9" name="object 4">
            <a:extLst>
              <a:ext uri="{FF2B5EF4-FFF2-40B4-BE49-F238E27FC236}">
                <a16:creationId xmlns:a16="http://schemas.microsoft.com/office/drawing/2014/main" id="{9F67BA41-2BB5-4B4A-A711-9E2B4A303D78}"/>
              </a:ext>
            </a:extLst>
          </p:cNvPr>
          <p:cNvSpPr txBox="1"/>
          <p:nvPr/>
        </p:nvSpPr>
        <p:spPr>
          <a:xfrm>
            <a:off x="8165053" y="1133681"/>
            <a:ext cx="3603566" cy="1113062"/>
          </a:xfrm>
          <a:prstGeom prst="rect">
            <a:avLst/>
          </a:prstGeom>
        </p:spPr>
        <p:txBody>
          <a:bodyPr vert="horz" wrap="square" lIns="0" tIns="6985" rIns="0" bIns="0" rtlCol="0">
            <a:spAutoFit/>
          </a:bodyPr>
          <a:lstStyle/>
          <a:p>
            <a:pPr marL="355600" marR="5080" indent="-342900">
              <a:lnSpc>
                <a:spcPct val="102000"/>
              </a:lnSpc>
              <a:spcBef>
                <a:spcPts val="55"/>
              </a:spcBef>
              <a:buFont typeface="Arial" panose="020B0604020202020204" pitchFamily="34" charset="0"/>
              <a:buChar char="•"/>
            </a:pPr>
            <a:r>
              <a:rPr sz="2400" spc="15" dirty="0">
                <a:latin typeface="Arial"/>
                <a:cs typeface="Arial"/>
              </a:rPr>
              <a:t>People do not buy what you do,</a:t>
            </a:r>
            <a:r>
              <a:rPr sz="2400" spc="-90" dirty="0">
                <a:latin typeface="Arial"/>
                <a:cs typeface="Arial"/>
              </a:rPr>
              <a:t> </a:t>
            </a:r>
            <a:r>
              <a:rPr sz="2400" spc="10" dirty="0">
                <a:latin typeface="Arial"/>
                <a:cs typeface="Arial"/>
              </a:rPr>
              <a:t>they  </a:t>
            </a:r>
            <a:r>
              <a:rPr sz="2400" spc="15" dirty="0">
                <a:latin typeface="Arial"/>
                <a:cs typeface="Arial"/>
              </a:rPr>
              <a:t>buy why you do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it...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20" name="object 6">
            <a:extLst>
              <a:ext uri="{FF2B5EF4-FFF2-40B4-BE49-F238E27FC236}">
                <a16:creationId xmlns:a16="http://schemas.microsoft.com/office/drawing/2014/main" id="{DEEFE744-3D90-4C9B-9950-22038BC72374}"/>
              </a:ext>
            </a:extLst>
          </p:cNvPr>
          <p:cNvSpPr txBox="1"/>
          <p:nvPr/>
        </p:nvSpPr>
        <p:spPr>
          <a:xfrm>
            <a:off x="8371450" y="2708639"/>
            <a:ext cx="2465081" cy="38600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400" spc="10" dirty="0">
                <a:latin typeface="Arial"/>
                <a:cs typeface="Arial"/>
              </a:rPr>
              <a:t>Start with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15" dirty="0">
                <a:latin typeface="Arial"/>
                <a:cs typeface="Arial"/>
              </a:rPr>
              <a:t>why!</a:t>
            </a:r>
            <a:r>
              <a:rPr lang="en-US" sz="2400" spc="15" dirty="0">
                <a:latin typeface="Arial"/>
                <a:cs typeface="Arial"/>
              </a:rPr>
              <a:t> 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C547C15-7CFE-4195-ABB0-15C0AC32AF2D}"/>
              </a:ext>
            </a:extLst>
          </p:cNvPr>
          <p:cNvSpPr/>
          <p:nvPr/>
        </p:nvSpPr>
        <p:spPr>
          <a:xfrm>
            <a:off x="8430366" y="4300534"/>
            <a:ext cx="30144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ctr"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</a:rPr>
              <a:t>Features Tell… Benefits Sell!</a:t>
            </a:r>
            <a:endParaRPr lang="en-US" sz="200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5CA571F-AEAF-46E8-A2FE-B5506ACCC465}"/>
              </a:ext>
            </a:extLst>
          </p:cNvPr>
          <p:cNvSpPr/>
          <p:nvPr/>
        </p:nvSpPr>
        <p:spPr>
          <a:xfrm>
            <a:off x="8889653" y="3168128"/>
            <a:ext cx="32485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ctr"/>
            <a:r>
              <a:rPr lang="en-US" dirty="0">
                <a:latin typeface="arial" panose="020B0604020202020204" pitchFamily="34" charset="0"/>
              </a:rPr>
              <a:t>Book by Simon Sinek</a:t>
            </a:r>
          </a:p>
        </p:txBody>
      </p:sp>
    </p:spTree>
    <p:extLst>
      <p:ext uri="{BB962C8B-B14F-4D97-AF65-F5344CB8AC3E}">
        <p14:creationId xmlns:p14="http://schemas.microsoft.com/office/powerpoint/2010/main" val="3669500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120</Words>
  <Application>Microsoft Office PowerPoint</Application>
  <PresentationFormat>Widescreen</PresentationFormat>
  <Paragraphs>35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Arial</vt:lpstr>
      <vt:lpstr>Calibri</vt:lpstr>
      <vt:lpstr>Calibri Light</vt:lpstr>
      <vt:lpstr>Tajawal Medium</vt:lpstr>
      <vt:lpstr>Times New Roman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Perihan Salah</cp:lastModifiedBy>
  <cp:revision>94</cp:revision>
  <dcterms:created xsi:type="dcterms:W3CDTF">2021-08-03T13:03:26Z</dcterms:created>
  <dcterms:modified xsi:type="dcterms:W3CDTF">2023-01-21T14:53:33Z</dcterms:modified>
</cp:coreProperties>
</file>