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671CA-FC7E-4292-8792-6010203C4623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C87A1-516A-4F30-AAFC-A8CCF07A6CA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01582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671CA-FC7E-4292-8792-6010203C4623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C87A1-516A-4F30-AAFC-A8CCF07A6CA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29676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64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399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784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88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68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8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544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2025-05-18T09:41:23Z</dcterms:created>
  <dcterms:modified xsi:type="dcterms:W3CDTF">2025-05-18T09:41:23Z</dcterms:modified>
</cp:coreProperties>
</file>