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38A8-4A99-B080-CBC7-B0D2DF8CA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09564F-12DA-BE1F-0D1D-F07147044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213A3-773D-4C23-893E-741DCD956E21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6546B8-43DA-BDCE-6A53-50F5C73D6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398684-7CF2-D414-AD91-FA4E655D7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91409-AA28-4FFE-AB5F-E8F4942FD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506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4522AA-A97D-65E4-60A9-6478A79B7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76FD99-FF4C-4527-05C4-D042DEBB5A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AD8E5C-32C9-05A9-DF08-90889F4063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3213A3-773D-4C23-893E-741DCD956E21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3C8BB2-ED8A-77CA-33EC-7B84765C8B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B9790F-D201-4DF4-FB37-4581B0A954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191409-AA28-4FFE-AB5F-E8F4942FD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216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145EBD-1980-0501-9C60-96757E66E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37FF23-5F4A-5685-07D0-366E3A6DF8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25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DD086A-0125-9BAC-5ED1-EC20C59E2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8DA946-F2FA-12F1-FFD2-88E503E012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79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621ECF-1AC5-D568-7F22-64E2FBA02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BB9CC9-6F4D-C612-EBA7-72F43CB88F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190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273EBA-D841-A705-365C-022FDDF12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9A5352-C532-798D-6FD4-477333AACE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44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A4766E-B11E-A8C2-2561-6568414DD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ECC002-A818-94FC-F514-00BEF0BFC1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02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3B47A2-D8C0-76B0-F54C-C00CDB036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B836C-91BC-4CF1-CF23-B722D26936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112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C52D16-E6BD-C2B4-AA5B-6D44F9550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362F64-2340-4F7C-494C-D0DAA446A3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15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DEA14D-8762-9B76-FD47-19C271912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856FE1-6F7F-59C5-AD13-423455DA06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87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C116F4-ED27-9303-C4A1-BC74BB2C1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034F34-5E38-CB2B-00D7-D10EF0FF0D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1263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166F97-548F-9307-126A-581570BE3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E07538-2F23-8A9E-75C1-CBB26D8107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9275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DB4499-9EB7-7DA8-84D4-3461D38D0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3945A0-EBA8-5A4A-0AF5-30DF4F474F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3414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851965-7843-C75B-67A1-38AC321D0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E97EC9-4329-5EF4-4E89-0A803C1B85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481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7CB6D4-6C00-BA72-CF76-227C14FD8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9ECC0E-1794-FEF0-A013-5466579841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2151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DBE06D-3345-1CB3-8CA9-AC75D4483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5BB2A8-37DC-01F3-E162-F3A953E58A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0380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57C8AA-796D-A6B9-3885-40432057B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CF63A-4DDE-0959-926E-0E371091BA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2563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8AEE76-E822-BE2A-9CF8-9799A2190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A3E315-EA7A-3DB9-9B5C-C574B74CE7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331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8B35CD-BC56-3FD0-2460-B33610A78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3D75DB-D860-732F-2BAF-9F9CB8F86D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5726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7D51B2-ADE5-9C81-EDFC-03353A76E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6C0968-F906-C67E-8D12-6F79B8224F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6908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7ED823-20A6-631D-B521-832C74917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1BF9BD-3AF6-8398-B333-673B7BA39A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2725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9B0F47-AADC-53F8-1977-B73817E3A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6B07CC-3965-C671-C85F-FA19B8D0A7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8501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ABF7EF-F4FD-91BC-2E80-DD067D55A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2532B0-3D28-2591-64D7-E02AA26CF3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5363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DDE82B-2A7D-034E-74F8-6FF294F1A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90287E-DDB1-E967-1F3F-2701EA97BF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891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EDAEAF-E514-3F44-661F-F08D2C7E7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31238D-F0C9-C091-982B-0CB1E4A0D5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7911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7D328B-3E49-BE4F-FF87-7DE896E6D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26F045-6504-1213-AC4F-38271E2CBB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0718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D66787-4238-4D40-6939-45A3F5F6C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8C8128-DB3C-4DD6-9C54-1B276BF533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78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B41721-6BB4-B3F7-E220-E87A67DE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BCE27A-8854-A3BB-4416-8BB18FB153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5280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90684D-32DA-A098-BEB1-9B491109B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94B009-FE86-6001-235E-87910B1D46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7933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76187D-8DDA-2C46-47F2-F7EF2C99F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B5F1EE-8E93-EC1A-6EF3-C9E80466AA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111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3F9282-7AD2-2795-66AD-0F65717AA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A6F3DA-1B47-05ED-2736-9A8EE4FA15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0254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0A6FD0-1FF0-F1DD-8872-ABD7EA076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2B98F3-4391-662D-1158-2F974785FB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3552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B0FDE4-752E-E8D6-9104-3C5292A41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495AB7-FB79-C8AD-0BE3-F2E90567C9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4990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28FA9C-4853-5605-3B6D-8FF9BD293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35402A-2AB0-3711-A397-4D71A14EB1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898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98523F-F98A-8871-2E68-FD172A595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838D9D-F8BB-4E0D-3EDD-DD07871BFE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338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75CD46-E488-C265-9997-837A5F9DF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4AE2FA-F018-FA01-CC04-6BF4FD5FE7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817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577CD1-09E8-85D9-C234-7809D5BA0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469F05-8E4A-946B-01BF-FF5512C668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7289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F7A9FF-DC4D-41BF-CE69-EAAA8B49C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57A17F-9427-C75C-5D14-C9595933EC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6842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C940A9-2B7B-CC5E-52F8-5A4535006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28E85A-A647-5B65-4396-1C210CCAF7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1735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0F34D8-570A-B9DA-72E3-3BC5FDE77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5EAA2A-229B-9D6F-EF53-EFBA994B34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5548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328B79-4257-35B9-EACB-2A7739F77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A974E4-C2D3-0C69-1AA3-917DDB05DC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2834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BFBB4B-B5FC-8B05-E309-6305FFDAA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1C9B8-37C4-53DE-5F78-94D6DA5E83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1844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0CD91D-C410-041B-047A-F56B922D4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DB72BC-17FF-B991-0068-315E851140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581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A4ACEB-E695-44A4-CA23-BA215F955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CCDFFA-AA1A-D4F7-0A3F-6CA520FAAD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5077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4E19E7-2261-BFD5-D0E6-BF3ECAF5E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9699EF-2C70-3328-B583-BF7D824C8D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8799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ABFCC2-2BA4-F766-CC82-9EE03B436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690F29-E85C-DD4C-FF44-34523002C6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47470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E0DA3E-A2E7-D03F-9193-77509E430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97DBC0-C4B0-A832-5D5B-9A8A1E50C8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70085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EA5C07-5868-2330-37F1-B8C965EE7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123724-0BD8-AC03-84CB-4064DEBCFE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4843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CCC432-23B5-A9CD-6AEA-C283E67CF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9E8871-47C1-2B4C-2E75-F3680EE269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359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940671-B07B-84F6-8753-A41272B7F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FAC8D4-62D2-AC82-0919-A183B211B6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3073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7582F7-9F09-E1DD-DAA9-B87076235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22A75F-D4C2-C482-9CE2-3A73369C93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08777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5A7CB6-56BA-FE0F-FD9A-DE18FB05D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EF6E5C-A8C4-6712-C22A-5CC5C00649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26882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4475A5-E3D2-9431-0B7D-8CF0C1AF7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A02507-F230-DC5F-B965-B00B34DAFE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47050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D974D5-9E92-7BB3-F17E-A2F109ECE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995E54-A730-2A56-7250-CB85643AC2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41676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27F67A-FDEF-3685-3B3F-6C5EDCB1A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93E14C-0607-E5C8-67BC-FBDD212B9C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04007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3CC9E0-3FBA-7E81-E425-B138F6C50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914EFF-E8AA-79AE-AF69-AA4D693969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48610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B84203-354A-6074-71A6-534790090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references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30AEBF-C3DA-A8DE-00D7-5E0D0726BA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121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1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Some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2024-10-23T16:41:18Z</dcterms:created>
  <dcterms:modified xsi:type="dcterms:W3CDTF">2024-10-23T16:41:18Z</dcterms:modified>
</cp:coreProperties>
</file>