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4.xml" ContentType="application/vnd.openxmlformats-officedocument.presentationml.notesSlide+xml"/>
  <Override PartName="/ppt/ink/ink5.xml" ContentType="application/inkml+xml"/>
  <Override PartName="/ppt/ink/ink6.xml" ContentType="application/inkml+xml"/>
  <Override PartName="/ppt/notesSlides/notesSlide5.xml" ContentType="application/vnd.openxmlformats-officedocument.presentationml.notesSlide+xml"/>
  <Override PartName="/ppt/ink/ink7.xml" ContentType="application/inkml+xml"/>
  <Override PartName="/ppt/notesSlides/notesSlide6.xml" ContentType="application/vnd.openxmlformats-officedocument.presentationml.notesSlide+xml"/>
  <Override PartName="/ppt/ink/ink8.xml" ContentType="application/inkml+xml"/>
  <Override PartName="/ppt/ink/ink9.xml" ContentType="application/inkml+xml"/>
  <Override PartName="/ppt/notesSlides/notesSlide7.xml" ContentType="application/vnd.openxmlformats-officedocument.presentationml.notesSlide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notesSlides/notesSlide8.xml" ContentType="application/vnd.openxmlformats-officedocument.presentationml.notesSlide+xml"/>
  <Override PartName="/ppt/ink/ink16.xml" ContentType="application/inkml+xml"/>
  <Override PartName="/ppt/notesSlides/notesSlide9.xml" ContentType="application/vnd.openxmlformats-officedocument.presentationml.notesSlide+xml"/>
  <Override PartName="/ppt/ink/ink17.xml" ContentType="application/inkml+xml"/>
  <Override PartName="/ppt/notesSlides/notesSlide10.xml" ContentType="application/vnd.openxmlformats-officedocument.presentationml.notesSlide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46"/>
  </p:notesMasterIdLst>
  <p:handoutMasterIdLst>
    <p:handoutMasterId r:id="rId47"/>
  </p:handoutMasterIdLst>
  <p:sldIdLst>
    <p:sldId id="264" r:id="rId3"/>
    <p:sldId id="491" r:id="rId4"/>
    <p:sldId id="479" r:id="rId5"/>
    <p:sldId id="463" r:id="rId6"/>
    <p:sldId id="480" r:id="rId7"/>
    <p:sldId id="481" r:id="rId8"/>
    <p:sldId id="482" r:id="rId9"/>
    <p:sldId id="483" r:id="rId10"/>
    <p:sldId id="485" r:id="rId11"/>
    <p:sldId id="484" r:id="rId12"/>
    <p:sldId id="486" r:id="rId13"/>
    <p:sldId id="487" r:id="rId14"/>
    <p:sldId id="489" r:id="rId15"/>
    <p:sldId id="488" r:id="rId16"/>
    <p:sldId id="490" r:id="rId17"/>
    <p:sldId id="493" r:id="rId18"/>
    <p:sldId id="495" r:id="rId19"/>
    <p:sldId id="498" r:id="rId20"/>
    <p:sldId id="496" r:id="rId21"/>
    <p:sldId id="497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8" r:id="rId41"/>
    <p:sldId id="517" r:id="rId42"/>
    <p:sldId id="519" r:id="rId43"/>
    <p:sldId id="520" r:id="rId44"/>
    <p:sldId id="521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21-Jun-21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08:07.0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16624 9672 2447 0,'0'0'-598'0</inkml:trace>
  <inkml:trace contextRef="#ctx0" brushRef="#br0" timeOffset="37.9741">16644 9690 2137 0,'13'16'-139'16,"-13"-16"2"-16,0 0 15 0,17 20 4 16,-17-20 2-16,18 18 4 15</inkml:trace>
  <inkml:trace contextRef="#ctx0" brushRef="#br0" timeOffset="112.9258">16716 9761 1188 0,'0'0'-82'0,"15"15"-13"0</inkml:trace>
  <inkml:trace contextRef="#ctx0" brushRef="#br0" timeOffset="118.9258">16744 9789 855 0</inkml:trace>
  <inkml:trace contextRef="#ctx0" brushRef="#br0" timeOffset="130.9145">16778 9816 731 0,'0'0'-219'0</inkml:trace>
  <inkml:trace contextRef="#ctx0" brushRef="#br0" timeOffset="162.9041">16793 9836 611 0,'16'12'-190'0</inkml:trace>
  <inkml:trace contextRef="#ctx0" brushRef="#br0" timeOffset="1832.7348">16823 9854 525 0,'15'13'-27'0,"-15"-13"0"0,6 11 13 0,-6-11 0 15,12 16 7-15,-12-16 35 0,8 11-35 16,-8-11-14-16,16 17 21 0,-16-17-7 0,8 15 7 16,-8-15 28-16,17 15-28 0,-17-15 0 15,13 12 14-15,-13-12-14 0,8 13 20 0,-8-13 8 16,0 0 38-16,10 15-27 0,-10-15 6 15,0 0 5-15,12 12-8 0,-12-12-6 16,0 0-1-16,0 0-17 0,8 12 10 0,-8-12-5 16,0 0 16-16,0 0-17 0,0 0 0 15,14 12 0-15,-14-12 21 0,0 0 4 0,0 0-16 16,0 0-1-16,5 14 6 0,-5-14 42 16,0 0 2-16,0 0-24 0,0 24 2 15,0-24 13-15,3 16-3 0,-3-16-26 0,0 21-5 16,0-21 3-16,5 19-12 0,-5-19 8 15,4 18-9-15,-4-18 8 0,1 19-27 16,-1-19 15-16,0 0-8 0,4 24 4 0,-4-24-4 16,5 21-8-16,-5-21 4 0,6 20-7 15,-6-20 0-15,4 22 7 0,-4-22-4 0,3 27-7 16,0-15 15-16,-3-12-8 0,5 31 7 16,2-15 4-16,-2-1-10 0,-2 3-8 15,4-3 7-15,-7-15-7 0,10 32-4 16,-6-17 8-16,-1 0-4 0,5 0-7 0,-8-15-1 15,7 32 23-15,-5-20-5 0,6 3-10 16,-8-15 7-16,5 28-7 0,-2-13 8 0,6 1-1 16,-3 0 0-16,-6-16-7 0,9 27 0 15,-4-15-4-15,-5-12 1 0,13 31 3 16,-11-23 10-16,-2-8-13 0,10 27 6 0,-7-15 15 16,-3-12 3-16,5 21 10 0,-5-21 3 15,9 25-4-15,-6-13 0 0,-3-12 0 0,12 25-1 16,-12-25-16-16,8 24 3 0,-5-12-3 15,-3-12 13-15,12 21-4 0,-10-9-7 16,-2-12-2-16,8 20-1 0,-8-20 4 16,5 15-4-16,-5-15 13 0,7 19-10 0,-7-19-9 15,10 15 0-15,-10-15-6 0,10 18 9 16,-5-6 0-16,-5-12-6 0,13 23 0 0,-13-23 6 16,7 18-12-16,-7-18 6 0,12 18 0 15,-12-18-9-15,8 15 15 0,-8-15 3 16,8 12-3-16,-8-12 11 0,0 0 4 0,12 18-10 15,-12-18-11-15,0 0 3 0,7 20-3 16,-7-20 3-16,12 16-1 0,-12-16 4 0,1 15-6 16,-1-15 14-16,5 15-6 0,-5-15-11 15,0 0 3-15,9 18 0 0,-9-18-3 16,0 0 6-16,5 15-12 0,-5-15 14 16,0 0-2-16,6 20 0 0,-6-20-1 0,0 0-2 15,5 21 0-15,-5-21-6 0,0 0 6 16,10 21-9-16,-10-21 12 0,0 0-3 0,7 25-6 15,-7-25 6-15,0 0 5 0,5 29-5 16,-5-29 2-16,0 0-5 0,8 24 9 16,-8-24-12-16,7 18 0 0,-7-18 0 0,12 22 1 15,-12-22 7-15,5 25 3 0,-5-25-2 16,7 27-12-16,-7-27 12 0,5 29-14 16,-5-29 10-16,10 21 7 0,-10-21-9 0,1 24 8 15,-1-24-2-15,7 25-6 0,-7-25 8 16,0 0-11-16,12 33-2 0,-12-33 7 15,5 29 1-15,-5-29-3 0,8 27-5 0,0-12 5 16,-8-15 11-16,5 30-20 0,-5-30 4 16,10 32 8-16,-10-32 2 0,2 28-10 0,-2-28 7 15,5 27 7-15,-5-27-9 0,-2 32-6 16,2-32 12-16,0 34-9 0,0-34 11 16,-3 35 0-16,3-35-2 0,-2 39-1 0,2-39-5 15,0 36 0-15,0-36 3 0,0 34-3 16,0-34 2-16,0 37-2 0,0-37 3 15,0 30 5-15,0-30-5 0,0 27-11 0,0-27 8 16,0 32-3-16,0-32 14 0,-6 30-14 16,6-30 14-16,0 36-14 0,0-36 6 15,0 30 8-15,0-30-11 0,-7 30 0 16,7-30 5-16,-2 35-10 0,2-35-6 0,-11 30 19 16,6-11-2-16,3-1-9 0,-6 4 0 15,4 0 9-15,1-1-12 0,-4 0-2 0,2 5 13 16,2-2-7-16,-9-2 7 0,9-2 6 15,-2-4-11-15,0 3 0 0,-2-3 0 0,0 2 8 16,7-18-5-16,-13 30-3 0,6-15 16 16,-3 0-11-16,2 2 5 0,0-2 1 15,8-15-3-15,-14 27-8 0,4-14 0 16,10-13 5-16,-8 26-10 0,-2-14 10 0,3 1 0 16,7-13-5-16,-17 23-5 0,12-11 5 15,5-12 5-15,-10 19 0 0,0-8 3 0,10-11-16 16,0 0 8-16,-13 32-5 0,13-32 8 15,-10 22-8-15,10-22 7 0,-12 18-7 0,12-18-3 16,-5 15 8-16,5-15 3 0,-5 19-3 16,5-19-11-16,0 0 14 0,0 0-6 15,-7 34 6-15,7-34-6 0,0 0 9 16,-13 25-9-16,13-25-2 0,0 0 13 0,-5 20-3 16,5-20 5-16,0 0-12 0,0 0 2 15,0 0-3-15,-8 32 8 0,8-32 8 16,0 0-8-16,0 0-2 0,-7 25-8 0,7-25 7 15,0 0-9-15,0 0 17 0,-12 20-10 16,12-20-5-16,0 0 2 0,0 0 6 0,-8 25-6 16,8-25-5-16,0 0 8 0,-17 29-13 15,17-29 13-15,-13 21 6 0,13-21-9 16,-14 18 8-16,14-18-7 0,-13 18 4 0,13-18-2 16,0 0-5-16,-13 28 5 0,13-28-3 15,-9 19 3-15,9-19-2 0,0 0 4 16,-15 25-9-16,15-25 17 0,0 0-7 0,-10 20 2 15,10-20-8-15,0 0-10 0,-15 25 13 16,15-25 8-16,-8 20 0 0,8-20-8 16,0 0 2-16,-17 24 4 0,17-24-12 15,-13 18 17-15,13-18-22 0,-12 19 11 0,12-19 6 16,0 0-1-16,-15 25-5 0,15-25 0 16,0 0 10-16,-15 22 1 0,15-22-22 0,-15 18 16 15,15-18-2-15,-12 17 0 0,12-17-1 16,-13 24 1-16,13-24 2 0,-19 18-5 0,19-18 2 15,-13 21 9-15,13-21-11 0,-17 21 2 16,17-21 8-16,-12 26-10 0,12-26-12 16,-16 24 22-16,7-5-10 0,-6 1 13 0,2 5-8 15,0 5 2-15,-6-7-9 0,4 1 2 16,2 0 12-16,-1-1-9 0,6-4-1 16,8-19 3-16,-20 30-12 0,11-13 7 15,9-17-20-15,-15 23 22 0,15-23-17 0,-5 22-23 16,5-22-17-16,0 0-47 0,0 0-65 0,0 0-118 15,9 33-296-15,-4-24 113 0</inkml:trace>
  <inkml:trace contextRef="#ctx0" brushRef="#br0" timeOffset="4664.5981">16632 9776 2081 0,'0'0'-141'16,"0"0"23"-16,-17-20 15 0,17 20-4 0,0 0 18 16,-18-17-5-16,18 17 21 0,0 0-17 0,0 0 21 15,-19-21-1-15,19 21-3 0,0 0 20 16,-15-21-2-16,15 21 21 0,0 0 46 16,-13-28-35-16,13 28 51 0,0 0 16 0,-13-27 0 15,13 27 9-15,0 0 4 0,-7-29 9 16,7 29-7-16,-12-18 3 0,12 18-11 0,0 0-14 15,-5-30 8-15,5 30 4 0,0 0-36 16,2-34 18-16,-2 34-10 0,0 0-3 16,3-37 20-16,-3 37-13 0,0 0-1 0,5-37 1 15,-5 37-17-15,0-25 4 0,0 25-8 16,0 0-4-16,7-37 0 0,-7 37 8 16,7-25 0-16,-7 25-16 0,13-22 16 0,-13 22-12 15,13-25 8-15,-13 25 8 0,12-17-4 16,-12 17-8-16,13-18 4 0,-13 18 8 0,0 0-4 15,0 0 4-15,12-28 4 16,-12 28-9-16,0 0 13 0,0 0-16 0,15-23 3 16,-15 23-7-16,0 0-3 0,0 0-1 0,14-21 8 15,-14 21 7-15,0 0-3 0,16-15-4 16,-16 15-1-16,0 0-3 0,17-15 4 16,-17 15-8-16,0 0 20 0,18-16-16 0,-18 16 7 15,0 0 1-15,17-16-8 0,-17 16 0 16,0 0-12-16,20-19 16 0,-20 19-4 15,0 0-4-15,25-15 4 0,-25 15-3 0,0 0-5 16,24-15 4-16,-24 15 8 0,25-12 4 16,-25 12-8-16,22-10 0 0,-22 10-8 0,26-12 4 15,-26 12 0-15,25-13 4 0,-25 13-11 16,29-12 11-16,-29 12 0 0,33-12 4 16,-33 12-4-16,30-12 7 0,-30 12-14 15,32-13 11-15,-32 13-4 0,25-11-4 0,-25 11 4 16,24-9 0-16,-24 9 0 0,25-11-4 15,-25 11-4-15,20-7 4 0,-20 7 20 0,0 0-24 16,33-17 12-16,-33 17-8 0,22-9 12 16,-22 9-8-16,24-13 23 0,-24 13-35 15,23-12 16-15,-23 12-4 0,25-8 0 0,-25 8-4 16,20-10 12-16,-20 10 18 0,0 0-11 16,34-15 19-16,-34 15 13 0,0 0-21 15,20-12 13-15,-20 12-18 0,23-9 11 16,-23 9-18-16,20-13 13 0,-20 13-10 0,22-16 4 15,-22 16-15-15,28-12-2 0,-28 12-4 16,20-15 17-16,-20 15 12 0,21-16 21 0,-21 16-5 16,0 0 6-16,21-22 8 0,-21 22 8 15,0 0-22-15,14-21-4 0,-14 21-6 16,0 0-15-16,10-15 3 0,-10 15-9 0,0 0 3 16,0 0-9-16,26-16-2 0,-26 16 8 15,0 0-8-15,24-11 7 0,-24 11-13 16,27-10 6-16,-27 10 13 0,0 0-16 0,31-12 3 15,-31 12 2-15,22-6-6 0,-22 6 4 16,0 0-3-16,30-11-6 0,-30 11 6 16,25-8-1-16,-25 8-4 0,0 0 10 0,34-7 0 15,-34 7-14-15,0 0 12 0,20-9-6 16,-20 9 5-16,0 0-7 0,0 0-1 16,28-6 3-16,-28 6 0 0,0 0 8 0,0 0-11 15,0 0 11-15,24-9 3 0,-24 9-19 16,0 0 3-16,0 0 13 0,0 0-8 15,27-13-11-15,-27 13 6 0,0 0 2 0,20-11-3 16,-20 11 12-16,0 0-6 0,31-9 3 16,-31 9-6-16,20-10 3 0,-20 10 5 0,0 0 1 15,26-12-6-15,-26 12 5 0,0 0-5 16,0 0-5-16,30-10 5 0,-30 10 5 16,0 0-5-16,21-10 8 0,-21 10-5 15,0 0-11-15,0 0 8 0,24-8 0 0,-24 8-6 16,0 0 20-16,27-10-17 0,-27 10 0 15,0 0 3-15,28-9 6 0,-28 9-14 0,0 0 8 16,33-8-3-16,-33 8-2 0,0 0 10 16,24-10-2-16,-24 10-6 0,0 0 8 15,25-9 6-15,-25 9-8 0,0 0 0 0,23-8 5 16,-23 8-19-16,0 0 11 0,32-7-8 16,-32 7 2-16,0 0 1 0,34-8 5 0,-34 8 0 15,0 0 3-15,33-2-11 0,-33 2 13 16,0 0-2-16,32-2-6 0,-32 2 3 15,0 0-8-15,30-5 13 0,-30 5-10 16,0 0 8-16,28-4 7 0,-28 4-10 0,0 0 0 16,0 0-2-16,31-11-6 0,-31 11 13 15,0 0 3-15,0 0-16 0,26-9 13 16,-26 9-5-16,0 0-2 0,24-6-12 0,-24 6-2 16,0 0-6-16,25-10 14 0,-25 10 11 15,0 0-17-15,28-11 9 0,-28 11 10 16,0 0-19-16,30-11 6 0,-30 11 16 0,27-6-13 15,-27 6-6-15,20-9 8 0,-20 9-6 16,35-12 9-16,-35 12-16 0,34-9-4 0,-12 5 3 16,-22 4-6-16,38-12-9 0,-18 9 15 15,-20 3-7-15,42-12-2 0,-22 7 8 16,-20 5-6-16,33-7 0 0,-33 7 2 0,39-9 4 16,-39 9-7-16,30-6 19 0,-30 6-10 15,28-9 10-15,-28 9-3 0,26-6-13 16,-26 6 3-16,35-10 3 0,-35 10 6 0,31-10 0 15,-31 10 1-15,37-12-11 0,-22 6 13 16,-15 6-2-16,35-9-8 0,-35 9 14 0,36-12-10 16,-36 12-1-16,36-9 8 0,-21 3-1 15,-15 6 0-15,32-6-3 0,-32 6 3 16,34-5 11-16,-34 5-15 0,35-2 5 16,-35 2 19-16,35-4-23 0,-35 4-7 15,38 4-4-15,-38-4-13 0,46 0-1 0,-46 0 10 16,41 2-18-16,-17 3 10 0,-24-5-8 0,38 0 23 15,-38 0-1-15,37 1-23 0,-37-1 15 16,37 0 8-16,-37 0-13 0,25 5 28 16,-25-5-16-16,0 0 16 0,35 0-16 15,-35 0 4-15,0 0 8 0,34 0 0 0,-34 0-12 16,0 0 16-16,30 0-5 0,-30 0 5 16,31 0-8-16,-31 0 20 0,39 0-8 15,-39 0-8-15,35 0 4 0,-35 0-9 0,35 1 21 16,-35-1 1-16,40 0-22 0,-40 0 9 15,29 5 0-15,-29-5 0 0,33 1-9 0,-33-1 17 16,29 5 5-16,-29-5-13 0,0 0-1 16,41 5 5-16,-41-5 5 0,26 2-10 15,-26-2 1-15,0 0 17 0,28 8-17 16,-28-8 8-16,0 0-4 0,25 9-9 0,-25-9 18 16,0 0-1-16,25 10-12 0,-25-10 0 15,0 0 12-15,22 8-12 0,-22-8 0 0,0 0 12 16,23 12-12-16,-23-12 0 0,0 0 0 15,24 11 8-15,-24-11-13 0,0 0 9 16,20 12 5-16,-20-12-1 0,0 0 0 0,23 9-8 16,-23-9-5-16,0 0 18 0,20 12-18 15,-20-12 5-15,0 0 0 0,30 13 8 16,-30-13-12-16,16 8 20 0,-16-8-24 0,16 20-83 16,-16-20-188-16,17 17-61 0,-12-2 84 15</inkml:trace>
  <inkml:trace contextRef="#ctx0" brushRef="#br0" timeOffset="5777.0176">16808 13936 1017 0</inkml:trace>
  <inkml:trace contextRef="#ctx0" brushRef="#br0" timeOffset="6503.5703">16828 13982 873 0,'0'0'-41'0,"0"0"-6"0,10 21 29 0,-10-21-24 16,0 0 23-16,10 26 1 0,-10-26 5 0,8 18 0 15,-8-18 45-15,5 21-7 0,-5-21 5 16,0 0-6-16,14 24 29 0,-14-24-1 0,11 15 16 16,-11-15-30-16,10 20 21 0,-10-20 15 15,14 16 2-15,-14-16-3 0,13 18-16 0,-13-18 8 16,18 15-24-16,-18-15 26 0,29 15 7 16,-12-5-15-16,-17-10-5 0,38 16-10 15,-14-12-4-15,-1 5-8 0,0 2-5 0,1-2-4 16,-24-9 0-16,33 12 26 0,-14-6-30 15,-19-6 10-15,30 9 8 0,-30-9-1 16,28 14-1-16,-28-14-14 0,20 8 4 0,-20-8-8 16,20 8 17-16,-20-8-7 0,0 0 10 15,25 12-10-15,-25-12 12 0,0 0-13 16,0 0 19-16,22 13-11 0,-22-13 16 0,0 0-4 16,24 14-4-16,-24-14-6 0,0 0-10 15,0 0 12-15,20 15-1 0,-20-15-14 16,0 0 13-16,13 12-2 0,-13-12-2 15,0 0-2-15,0 0 11 0,17 15-10 0,-17-15 11 16,0 0-6-16,0 0-15 0,10 21 14 16,-10-21-5-16,0 0 5 0,13 17 14 0,-13-17-22 15,0 0 6-15,12 18 10 0,-12-18-11 16,0 0 7-16,0 0-11 0,0 0 1 0,13 24-2 16,-13-24-7-16,0 0 2 0,0 0 17 15,5 23-17-15,-5-23-1 0,0 0 24 16,12 29-22-16,-12-29-15 0,2 22 17 15,-2-22-8-15,0 0-7 0,8 39 6 0,-8-39-8 16,8 27 9-16,-8-27-5 0,5 30 4 16,-5-30-4-16,12 33 8 0,-2-18-20 15,-10-15 14-15,17 32 1 0,-7-17-15 0,3 4 0 16,-13-19 22-16,20 28-9 0,-6-12-11 16,-14-16 12-16,22 21-16 0,-22-21 6 0,23 24 17 15,-16-14 11-15,-7-10-7 0,25 19 3 16,-25-19-9-16,21 16-1 0,-21-16-3 15,29 17-1-15,-14-7 3 0,-15-10-6 16,33 12 12-16,-16-7-12 0,-17-5 12 0,37 13-6 16,-37-13-15-16,43 5 12 0,-24-1 11 15,11 2-31-15,-30-6 27 0,47 6-7 0,-14-3-9 16,-9 2 2-16,2-4 7 0,6 2-9 16,2 1 5-16,-3-4-1 0,6 4 2 15,5-4-7-15,-7 0-11 0,14 0 12 16,-1-4-3-16,1 0 15 0,8 1-27 0,-4-3 16 15,-3 0-6-15,0 0-6 0,1-1-10 16,-3 2-1-16,-13 2-15 0,2-4-27 0,0 4-30 16,-12 1-46-16,-25 2-81 0,42 0-271 15,-30-3-237-15,-12 3 535 0</inkml:trace>
  <inkml:trace contextRef="#ctx0" brushRef="#br0" timeOffset="7152.5886">20295 12531 2890 0,'0'0'-138'0,"0"0"27"0,0 0-4 0,0 0 5 16,0 0 8-16,0 0 10 0,0 0 20 15,0 0 31-15,0 0 6 0,-45 78 52 0,29-55-3 16,0 8 18-16,-5 2 19 0,-9 11 12 16,-12 9 22-16,-12-1 16 0,-18 19 0 0,2-1 34 15,-14 3-15-15,6-6 9 0,1 3-11 16,2 4-9-16,-2-7 6 0,18-5-9 15,7-3-30-15,-10 19-4 0,12-12-8 16,10-7-16-16,0 0-1 0,16-7-20 0,-2-6 7 16,4 1-16-16,10-11-8 0,4-1-26 15,-6-8-22-15,13-2-21 0,1-25-31 0,1 25-54 16,-1-25-153-16,0 0-413 0,0 0 602 16</inkml:trace>
  <inkml:trace contextRef="#ctx0" brushRef="#br0" timeOffset="7617.9961">21573 12386 2877 0,'-51'50'-106'0,"0"-5"30"0,3 2 19 0,-7 3 16 15,-17 23 35-15,0 1 30 0,5-1 16 0,-3 0 9 16,13-10 1-16,-8 11 5 16,13-12 5-16,5-10-7 0,0-1 7 0,0-1 1 15,0-3-1-15,9 2-1 0,-1-4-9 0,4 2 0 16,2-4-4-16,4 1-2 0,1 3-19 16,1-1 4-16,7 2-9 0,-3 2 2 15,1-3 2-15,10 2 4 0,0 0-21 16,-3-3 6-16,7-2-11 0,0 2-8 15,-4-7-31-15,9 2-27 0,-4-11-38 0,7-6-16 16,0-24-72-16,0 0-259 0,7 27-167 0,-7-27 114 16</inkml:trace>
  <inkml:trace contextRef="#ctx0" brushRef="#br0" timeOffset="8055.7162">21418 11362 2431 0,'-74'90'-28'0,"-6"13"50"0,5 11-7 15,-14 2 16-15,9 7 0 0,-1-1-4 16,8-6-15-16,4-11 6 0,4-4 3 0,5-12 2 16,11-17 18-16,9-18-10 0,0 0-5 15,3-3 13-15,4-7-14 0,-9-8-5 16,10-3-1-16,2-6-5 0,7-3 18 16,-1-6-18-16,2-5-33 0,7-1-36 0,2-7-57 15,13-5-95-15,0 0-392 0,0 0 115 16</inkml:trace>
  <inkml:trace contextRef="#ctx0" brushRef="#br0" timeOffset="8407.4975">20657 10520 2314 0,'-34'39'-56'0,"2"5"36"0,4 2 7 16,-2 4-4-16,-7 14 14 0,5 3 13 15,-16 29 13-15,-2-1-10 0,3-2 24 16,0 5-11-16,3 4 6 0,-2-4-3 0,-10-2 15 15,5-7 2-15,0-2 0 0,-2-1 8 16,6-18-16-16,-3-10 0 0,5-2-6 16,-5-5 5-16,-1-1-9 0,6-1-14 0,2-11 5 15,6-5-30-15,7-8-45 0,-2 0-33 16,9-10-104-16,4-5-399 0,-1-10 113 16</inkml:trace>
  <inkml:trace contextRef="#ctx0" brushRef="#br0" timeOffset="8775.2698">20090 9407 2181 0,'0'0'-114'0,"-67"22"16"0,67-22 1 0,-24 25 8 15,16-7 9-15,-2 6 6 0,0 2 11 16,-3 8 58-16,-6 5 35 0,4 8 54 16,-12 8 40-16,-3 9 20 0,-8 29-10 15,-12 9 4-15,-7 2-13 0,3 4 0 0,-4 2 7 16,1-1-19-16,-7-12-22 0,9 2-12 15,-5-2 10-15,6-14-18 0,12-16-6 0,-1-13-11 16,19-12-6-16,-2-1 7 0,4-11-13 16,5 1 1-16,0-7-13 0,2-3-8 0,5-2-4 15,-5-1-5-15,7 1-48 0,8-19-63 16,-18 21-106-16,18-21-502 0,0 0 623 16</inkml:trace>
  <inkml:trace contextRef="#ctx0" brushRef="#br0" timeOffset="9091.0754">19718 9351 2796 0,'0'0'-141'15,"0"0"15"-15,0 0 9 0,0 0 19 0,0 0 26 16,-68 53 28-16,43-32 57 0,-9 1 8 15,2 3 31-15,-9 6 16 0,-5 5 8 16,8 2-2-16,-19 10 10 0,0 2-9 0,-20 19-7 16,4-2-9-16,17-15 3 0,5-1-9 15,5-1-11-15,3-3-21 0,-4 2 18 16,10-6-14-16,4-2 3 0,1-5-16 16,7 5-19-16,-2-14-26 0,10-2-8 0,-1-7-3 15,3 4 0-15,0-7-29 0,15-15-31 0,-20 15-37 16,20-15-26-16,0 0-68 0,0 0-313 15,-47-37 112-15</inkml:trace>
  <inkml:trace contextRef="#ctx0" brushRef="#br0" timeOffset="9325.2054">18955 8825 2130 0,'-10'-31'24'16,"10"31"13"-16,0 0-3 0,-41-11-14 15,41 11 6-15,-52 23 14 0,7 2 17 16,6 10 0-16,-14 7 2 0,2 9-5 0,-21 15 5 16,7 11 2-16,2-1-4 0,-3 3-7 15,15-21-3-15,9-7-9 0,10-7 21 0,-1-5-20 16,9-7 0-16,-1-2-16 0,5-2-3 16,3-6 3-16,4 0-8 0,-6-4 25 0,19-18-35 15,-25 32-8-15,19-20-27 0,6-12-45 16,0 0-85-16,0 0-147 0,0 0-306 15,0 0 117-15</inkml:trace>
  <inkml:trace contextRef="#ctx0" brushRef="#br0" timeOffset="9480.0333">18439 8905 2938 0,'-32'-6'255'0,"-5"0"13"0,-1 6-9 16,-13 2-43-16,-2 8-40 0,-7 2-24 15,4 10-22-15,-9 5-19 0,8 9-19 16,0 16-25-16,11 5-92 0,-10 39-97 0,13 0-112 15,16-10-461-15,7-21-86 0,12-25 278 16</inkml:trace>
  <inkml:trace contextRef="#ctx0" brushRef="#br0" timeOffset="13511.4975">16115 12996 3210 0,'0'0'-162'0,"0"0"20"0,0 0 24 0,-3-31 48 15,3 31-1-15,0 0 15 0,0 0 12 16,0 0 14-16,0 0 0 0,0 0 2 15,-5-25 22-15,5 25-13 0,0 0 4 16,0 0 5-16,0 0-5 0,0 0 2 0,-19-15 16 16,19 15 0-16,0 0-3 0,0 0 3 15,0 0-6-15,0 0 6 0,0 0-3 0,0 0-3 16,0 0 16-16,-25-15 12 0,25 15-16 16,0 0 10-16,0 0 15 0,0 0-13 15,0 0 30-15,0 0-1 0,0 0-30 16,0 0 9-16,0 0 0 0,0 0-4 0,0 0-13 15,-8-23 7-15,8 23-2 0,0 0-12 16,0 0 1-16,0 0 8 0,0 0-17 16,0 0 3-16,0 0 3 0,0 0 0 0,0 0-3 15,0 0 5-15,0 0 6 0,0 0-16 16,0 0 15-16,0 0-4 0,0 0-6 0,0 0 3 16,0 0-3-16,0 0 5 0,0 0 0 15,0 0 1-15,0 0 2 0,0 0-16 16,38-20 5-16,-38 20 9 0,0 0 12 0,0 0 4 15,0 0 7-15,56 17 21 0,-56-17-1 16,26 20 11-16,-7-8-7 0,1 0-7 16,2 0 7-16,1 5 6 0,5-5-20 0,6 5 0 15,-2 0-7-15,-1-5-10 0,3 3 11 16,-2-3-15-16,1 0 2 0,-3-3-3 0,-3-2 11 16,-4 3-19-16,2-4 8 0,-25-6 0 15,41 11-11-15,-25-7 3 0,-16-4-5 16,32 12 13-16,-32-12-7 0,24 6 3 15,-24-6-7-15,25 7 0 0,-25-7-14 16,18 8-13-16,-18-8-11 0,0 0-12 0,0 0-6 16,30 12 8-16,-30-12-29 0,0 0-14 15,0 0-51-15,14 14-57 0,-14-14-492 0,0 0 121 16</inkml:trace>
  <inkml:trace contextRef="#ctx0" brushRef="#br0" timeOffset="14075.8131">16036 12137 2653 0,'0'0'-136'15,"-18"-25"13"-15,18 25 10 0,-8-19-4 0,8 19 23 16,-4-28-3-16,4 28 7 0,0 0 10 16,9-39 0-16,-9 39 19 0,13-28 7 0,-13 28 3 15,15-28 17-15,-15 28 7 0,15-21 18 16,-15 21 1-16,14-20-1 0,-14 20 9 16,11-17 0-16,-11 17-5 0,0 0 10 0,0 0 30 15,24-11 51-15,-24 11-19 0,0 0 18 16,0 0 6-16,0 0-11 0,0 0 4 0,21 60-8 15,-17-36-13-15,4 2 1 0,1 5-7 16,4-1-1-16,-1 0 5 0,4 5-8 16,-1 1-16-16,2-5 21 0,0 3-7 15,0-4-22-15,3 6 9 0,0-9-9 0,1 3-4 16,3-1 9-16,-4-5-17 0,3 1 11 16,8-4-14-16,-10 0-1 0,9-1-10 0,-3-3 11 15,-2-1-42-15,-3-3-27 0,1 2-42 16,-1 1-64-16,-7-9-65 0,-15-7-334 0,27 12 111 15</inkml:trace>
  <inkml:trace contextRef="#ctx0" brushRef="#br0" timeOffset="14563.5232">16023 11505 2042 0,'0'0'-54'0,"-8"-27"43"16,8 27 36-16,-5-31 4 0,5 31 21 0,-4-28-1 16,4 28-5-16,0-30-17 0,0 30 23 15,5-28-20-15,-5 28-4 0,12-28 0 0,-12 28 9 16,13-22-25-16,-13 22 18 0,0 0 13 16,26-18-1-16,-26 18 2 0,0 0 9 0,26-7 13 15,-26 7-1-15,0 0 7 0,39 19-13 16,-39-19 20-16,32 28-17 0,-6-11-11 15,-4 9-1-15,5-2 4 0,-2 0-6 16,5 18 5-16,-7-12-13 0,14 7 1 0,-8-3-16 16,8 3 7-16,-7-1-3 0,-4 2-4 15,4-11 1-15,-1 4 1 0,-1-3-12 16,-1-1 7-16,0 0 6 0,5-5-24 0,-11 3-9 16,8-3-10-16,-1-4-20 0,-6 1-46 15,0-3-35-15,-5-1-42 0,4-6-56 0,-21-9-455 16,24 9 123-16</inkml:trace>
  <inkml:trace contextRef="#ctx0" brushRef="#br0" timeOffset="14981.2842">16145 11000 2580 0,'0'0'-130'0,"-18"-29"7"15,18 29-3-15,-7-20 9 0,7 20 6 0,0 0 10 16,0 0 0-16,12-40 5 0,-12 40 16 15,13-19 34-15,-13 19 2 0,14-15 40 0,-14 15-10 16,0 0 54-16,31-9-1 0,-31 9 3 16,0 0 21-16,39 5 17 0,-39-5 7 15,42 19-30-15,-24-7 10 0,2 4-16 0,9 5 24 16,-1 5-30-16,4-2 3 0,-7 3-11 16,2 0 6-16,4 5 7 0,-2-1-15 15,-2-1-10-15,-2-1-2 0,-2 1-1 16,4-3-13-16,-7-2-3 0,-2 4-31 15,-3-9-6-15,0 2-11 0,-3-4-40 0,-12-18-8 16,9 32-51-16,-9-32-96 0,0 0-232 0,-4 30 101 16</inkml:trace>
  <inkml:trace contextRef="#ctx0" brushRef="#br0" timeOffset="15463.5997">16513 10137 1579 0,'0'0'-78'0,"-12"-48"15"16,12 48 18-16,-5-29-11 0,5 29 19 15,-13-24 13-15,13 24-20 0,-15-25 44 0,15 25 20 16,-18-19 23-16,18 19 4 0,-14-21 4 16,14 21-6-16,-15-19 18 0,15 19 10 15,0 0-14-15,-18-23 31 0,18 23 1 16,0 0-18-16,-19-19-2 0,19 19-27 0,0 0-11 16,0 0-5-16,0 0 0 0,0 0 0 15,0 0 7-15,0 0-32 0,0 0 11 0,0 0-1 16,0 0 11-16,0 0-21 0,0 0 24 15,0 0-14-15,0 0-6 0,0 0 6 16,0 0 7-16,0 0 12 0,0 0-19 16,0 0 3-16,0 0 7 0,0 0 8 0,0 0 3 15,0 0 16-15,0 0-5 0,0 0 11 16,0 0 6-16,79 27-5 0,-67-8 10 0,1 5 3 16,9 7 13-16,-4 3-11 0,4 10 9 15,6 4-19-15,6 18-7 0,-2-3-5 16,21 30-1-16,7 2-26 0,7-2-62 15,12-1-87-15,-7 1-266 0,3-4-261 0,-6-15 120 16</inkml:trace>
  <inkml:trace contextRef="#ctx0" brushRef="#br0" timeOffset="23285.0622">14208 9234 242 0,'-30'-24'107'15,"13"0"-42"-15,-1 4-1 0,3 4 17 0,1 1 22 16,14 15-59-16,-18-27-7 0,18 27-1 15,-10-21-36-15,10 21 24 0,0 0-1 0,0-38-23 16,0 38 6-16,0 0 12 0,17-36-30 16,-17 36 29-16,23-24 1 0,-6 13-24 15,1-1 29-15,4 5-18 0,-22 7-5 0,43-17 6 16,-19 14 17-16,-24 3-23 0,53 3 16 16,-26 0-5-16,3 6-11 0,10 1 33 0,-6 4 0 15,6 6 4-15,4 1 5 0,2 6-16 16,-4 2 19-16,0 4-15 0,5 1 34 15,3 10-6-15,0 2 34 0,2 0-11 0,5 2 14 16,-2-1 1-16,7 0 4 0,2-4-3 16,19 16 0-16,-6-15-15 0,-8-9-4 15,1 3-10-15,4-5-2 0,-1-6-17 0,3 1-39 16,-1-6-49-16,-13 0-57 16,0-4-72-16,-6-3-350 0,-12-3 110 0</inkml:trace>
  <inkml:trace contextRef="#ctx0" brushRef="#br0" timeOffset="23694.8095">14387 9323 2002 0,'-23'-15'-14'0,"23"15"6"15,-24-20-14-15,24 20-41 0,-13-13-2 0,13 13 18 0,0 0-5 16,0 0 4-16,0 0 7 0,0 0-10 15,28-47 9-15,-28 47-11 0,19-12 27 16,-19 12 12-16,0 0 19 0,35 0 39 16,-35 0 30-16,0 0 5 0,43 41 6 0,-18-17 17 15,2 3-18-15,13 11 0 0,-1 14 5 16,8 7-13-16,18 23-16 0,5-1-10 0,-1 5 14 16,4-3-29-16,-2 0-3 0,-1 1-20 15,-2-12-49-15,-21-7-34 0,-7-11-44 16,-11-9-58-16,-6-4-344 0,-13-8 105 0</inkml:trace>
  <inkml:trace contextRef="#ctx0" brushRef="#br0" timeOffset="24079.5709">13301 9478 1799 0,'-13'-12'-48'15,"13"12"-8"-15,-20-24 11 0,20 24 3 0,-15-22 4 16,15 22-9-16,-10-20-2 0,10 20 9 16,0 0-1-16,0 0 18 0,0 0 4 0,0 0 56 15,0 0 22-15,0 0 17 0,0 0 5 16,0 0 30-16,0 0 12 0,72 47 5 15,-47-16-20-15,10 13-1 0,5 7-10 16,5 9 0-16,22 29-25 0,5 2 19 0,7 6-26 16,9 4-13-16,3 5 5 0,4 1-1 15,-1 1-15-15,-6-4 0 0,3-5 10 16,-9-1-30-16,-2-8 18 0,-3-3-36 0,-8-8-24 16,-16-21-5-16,-8-8-14 0,-11-11-19 15,1-3-10-15,-10-6 15 0,-5-6-20 16,-5-3-33-16,-10 2-29 0,-5-23-47 15,-5 31-366-15,5-31 110 0</inkml:trace>
  <inkml:trace contextRef="#ctx0" brushRef="#br0" timeOffset="24436.3907">13089 10191 1929 0,'-35'-35'-107'0,"0"-3"28"16,6 9 23-16,1-2 31 0,8 1 21 0,1 3 12 15,3 0 13-15,1 0 7 0,3 2 4 16,4 1 8-16,8 24 3 0,-9-47-9 16,9 24 8-16,0 23 3 0,14-28 24 15,-14 28-5-15,30-17-18 0,-30 17 5 16,41 6 10-16,-41-6-12 0,57 38 9 0,-22-2-17 15,9 16 0-15,-1 10 9 0,23 34-8 16,-8 8-6-16,4 4-4 0,-5 7-2 16,2-2 2-16,4 4-4 0,-6 0 3 0,2-7 11 15,-11 4-22-15,2-2 2 0,2-1 2 16,-2-7-2-16,11-2-9 0,-16-3-7 0,-7-22-33 16,6-13-30-16,-14-5-25 0,5 0-60 15,-10-17-104-15,3-2-326 0,-11-8 113 16</inkml:trace>
  <inkml:trace contextRef="#ctx0" brushRef="#br0" timeOffset="24659.9451">12433 10024 2035 0,'-30'-25'-129'16,"3"6"-2"-16,9 3 10 0,1 4-10 16,17 12-281-16,-22-18 92 0</inkml:trace>
  <inkml:trace contextRef="#ctx0" brushRef="#br0" timeOffset="24822.8423">12319 9934 1337 0,'0'0'-42'0,"84"49"23"0,-54-17 19 16,4 13 43-16,14 12 8 0,17 29 4 0,1 9-15 16,2 7 26-16,3 2 7 0,2 7-11 15,1 3-13-15,1 2 3 0,-6 10 7 16,4 8-13-16,-8 1 18 0,4 7-12 0,-7-4-20 16,-2-7-21-16,-5-12-36 15,-6-8-41-15,-4-16-29 0,-12-18-84 0,-11-18-265 0,0-13 100 16</inkml:trace>
  <inkml:trace contextRef="#ctx0" brushRef="#br0" timeOffset="25216.6108">11868 11179 1514 0,'25'52'-31'0,"12"3"44"0,-4 1 14 16,4 8 29-16,18 26-10 0,4-1 16 0,3 13-18 15,6-7 8-15,-1 4 3 0,2-7-17 16,1 4 0-16,-1-7 6 0,-3-2-22 0,-2-7 15 16,-15-12-5-16,-11-13-18 0,-3 0-14 15,-8-6-21-15,-7-4-19 0,-5 0-19 16,-2-12-12-16,-6 5-42 0,-2-11-55 15,-5-5-261-15,0-22 99 0</inkml:trace>
  <inkml:trace contextRef="#ctx0" brushRef="#br0" timeOffset="25585.3711">11033 11439 1479 0,'42'45'-23'0,"-5"-3"23"0,3 2 9 0,3 9 31 16,-1 5 8-16,15 25-10 0,8 3 21 15,2 4-26-15,2 0 7 0,4 5 0 0,1 3 15 16,5-2-16-16,-6-4-16 0,9 0 7 16,0-10-4-16,0 2 18 0,3-10-11 15,-3-5-11-15,4-6-1 0,-3-4-21 16,-14-12-36-16,-4-8-82 0,-3 0-113 0,-13-12-213 15,-3-3 101-15</inkml:trace>
  <inkml:trace contextRef="#ctx0" brushRef="#br0" timeOffset="25959.7818">11478 12743 1496 0,'22'40'-35'16,"-2"4"30"-16,2-4 54 0,-2 0 3 16,0 6 8-16,5-1 42 0,-2 5 9 0,14 9-12 15,0-2-30-15,0 9 14 0,3-7-21 16,0 1 10-16,7 2-3 0,18 25-13 16,-3-10-9-16,3-3-6 0,-8-15 2 0,-10-10-6 15,8 0-34-15,-1-2-37 0,-2-8-43 16,-6-4-78-16,-2-4-102 0,-9-11-252 15,0-8 105-15</inkml:trace>
  <inkml:trace contextRef="#ctx0" brushRef="#br0" timeOffset="26108.6885">12641 13802 2174 0,'-9'-27'130'16,"-2"5"43"-16,-1 1 11 0,12 21-46 0,-8-31-47 0,8 31 1 16,0 0 1-16,0 0-16 0,0 0-5 15,36-15-2-15,-36 15-17 0,52 22-19 16,-18 2-29-16,7 4-30 0,10 18-72 0,-3 2-114 15,7 9-490-15,-14-5 653 0</inkml:trace>
  <inkml:trace contextRef="#ctx0" brushRef="#br0" timeOffset="28565.3411">15297 8920 1438 0,'-74'10'80'15,"74"-10"31"-15,-33 5 11 0,33-5-66 0,-40 10-2 16,15-4 2-16,1 3 7 0,-4 3-8 16,3 2 19-16,-7 2-16 0,-3 4 26 15,0 4-12-15,-2 8-5 0,-5 1 8 16,2 4-11-16,-8 10 4 0,-3 7 10 0,-17 20-13 16,-3 13 4-16,0 2 7 0,4 13 3 15,-10 7-13-15,6 4 7 0,-6 16-14 16,11 1 15-16,-8 6-6 0,2-1-11 0,2-4-5 15,-4 3 1-15,7-5 7 0,-10 4-30 16,-1-7 31-16,4 3-15 0,-6-3-14 16,0 2 11-16,-2-6-11 0,-7-6-1 15,7-3 6-15,5-9-6 0,0-8-2 0,7-5-12 16,8-10 0-16,13-17-10 0,11-9-7 16,13-8-24-16,-5-3-22 0,8-2-8 0,5-4-33 15,2-4-45-15,3-1-74 0,7-6-111 16,0-7-385-16,5-20 635 0</inkml:trace>
  <inkml:trace contextRef="#ctx0" brushRef="#br0" timeOffset="29022.965">14889 10732 2809 0,'-62'56'-94'16,"-3"-4"23"-16,-21 15 18 0,-7 5 12 15,9 9 38-15,-10 0 36 0,4 11 45 0,5 4-7 16,0 12 9-16,3 5-1 0,3 3 15 0,0 0 9 16,6 4-7-16,-8 4-11 0,4 2-8 15,-1 0-30-15,4 3 11 0,-4-8-3 16,4-1-23-16,4-3-11 0,1-10 11 16,4 2 1-16,3-8-8 0,3-2 12 0,8-6-23 15,-1-3 5-15,3 0-3 16,2 1 4-16,6-15 4 0,7-11-7 0,-1 0 1 15,-2 2-4-15,0-5-12 0,-4-1-8 0,0 4-12 16,8-9-15-16,-10-2 5 0,16-7-17 16,-5-5-4-16,12-12 6 0,1 0-25 15,-2-4-23-15,2-10-38 0,8 1-39 16,11-17-59-16,0 0-450 0,0 0 119 0</inkml:trace>
  <inkml:trace contextRef="#ctx0" brushRef="#br0" timeOffset="29529.282">13656 9437 2635 0,'-42'8'-118'0,"4"1"20"16,4 3 22-16,1 3 8 0,3 3 1 0,-5 7 33 15,-7 2 27-15,-7 5 41 0,-4 10 23 16,-24 23 34-16,-5 6 19 0,-8 16 5 15,-4 6-2-15,-13 14 1 0,-7 13-25 0,-5 5 0 16,-5 12-13-16,-3-5-1 0,5-2-10 16,3 3-5-16,6-4-7 0,6 0-14 0,18-6 6 15,2 0-20-15,22-1-45 0,11-3-44 16,17 0-74-16,9-1-148 0,16-17-391 16,12-14 120-16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39:04.2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29091 13072 1429 0,'0'0'175'0,"-40"-13"-142"0,15 5-24 16,1-1-76-16,-4 2-74 0,-2-1-232 15,3-4 63-15,-11 2 80 0</inkml:trace>
  <inkml:trace contextRef="#ctx0" brushRef="#br0" timeOffset="121950.2016">28527 17073 1117 0,'0'0'90'0,"0"0"-31"16,0 0-21-16,0 0 5 0,0 0-6 0,0 0-28 15,0 0 32-15,0 0-19 0,0 0-4 16,0 0-5-16,0 0 14 0,0 0-18 15,0 0-27-15,0 0 0 0,0 0 1 0,0 0-6 16,0 0 5-16,0 0-13 0,0 0 8 16,0 0-15-16,0 0 20 0,0 0-6 0,0 0-15 15,0 0 15-15,0 0-15 0,0 0-7 16,0 0 10-16,0 0 0 0,0 0-17 16,0 0 4-16,0 0 16 0,0 0-23 0,0 0 10 15,0 0 5-15,0 0-1 0,0 0 18 16,0 0 5-16,0 0 7 0,0 0 6 15,-10-39-19-15,10 39 25 0,0 0 25 0,0 0-44 16,0 0 0-16,0 0 0 0,10-27 19 16,-10 27 0-16,0 0-39 0,0 0 59 0,5-23-27 15,-5 23 7-15,0 0 0 0,0 0 13 16,0 0 6-16,0-30 7 16,0 30-7-16,0 0-1 0,0 0 25 0,7-34-1 0,-7 34-18 15,0 0 22-15,0 0 5 16,-3-27 48-16,3 27-19 0,0 0-29 0,0 0 39 15,-14-32-3-15,14 32 5 0,0 0-2 16,0 0 0-16,-22-20-6 0,22 20 8 0,0 0-10 16,-18-15-6-16,18 15-10 0,0 0-12 15,-30-3 10-15,30 3-26 0,0 0 6 0,0 0 10 16,-57 15-1-16,57-15-18 0,-35 15-6 16,18-3-4-16,1 0 13 0,16-12-7 15,-36 24-16-15,23-7 4 0,-4-5-4 16,17-12 0-16,-25 21 0 0,25-21 3 0,-27 24 3 15,27-24-15-15,-18 20 11 0,6-8-23 16,12-12 18-16,-20 19 3 0,20-19-12 0,-15 18-9 16,15-18 6-16,-17 17 6 0,17-17 2 15,-13 23 7-15,13-23-6 0,-13 17-9 16,13-17 0-16,-12 22 5 0,12-22 18 0,-12 22-9 16,12-22-11-16,0 0 3 0,-8 33-3 15,8-33 5-15,0 29 6 0,0-29-5 16,0 0-4-16,0 40 4 0,0-40 4 15,5 25 4-15,-5-25 0 0,0 0-1 0,5 34 8 16,-5-34 3-16,5 24-5 0,-5-24-4 16,10 21 3-16,-10-21 5 0,3 23-2 0,-3-23-6 15,0 0 5-15,14 28-11 0,-14-28-4 16,11 15 17-16,-11-15-13 0,0 0 23 16,17 20-13-16,-17-20-2 0,0 0-1 15,19 15-2-15,-19-15-5 0,0 0 5 0,18 12-8 16,-18-12 1-16,0 0-1 0,0 0 1 15,45-8 1-15,-45 8-11 0,0 0 0 0,35-16 10 16,-35 16 1-16,30-8-8 0,-30 8 6 16,27-15-9-16,-10 5 2 0,-17 10-4 15,30-15 4-15,-12 6-9 0,-18 9 7 0,30-12 3 16,-30 12 1-16,32-13-1 0,-32 13-3 16,25-13-10-16,-25 13 6 0,19-9 6 15,-19 9-4-15,0 0 11 0,33-9-4 0,-33 9-8 16,0 0-4-16,32-3 7 0,-32 3-14 15,0 0 19-15,38 0-5 0,-38 0-5 16,0 0 3-16,42 6-3 0,-42-6 10 0,29 6-7 16,-29-6 2-16,28 9-10 0,-28-9 10 15,27 10 0-15,-27-10 7 0,30 11-18 16,-17-2 13-16,-13-9 14 0,22 17-16 0,-22-17-2 16,22 21 14-16,-22-21-17 0,17 22 3 15,-9-7-1-15,-8-15 3 0,13 27 10 16,-13-27-8-16,9 35 3 0,-1-20-15 0,-8-15 8 15,8 31 14-15,-8-31-3 0,12 31-7 16,-8-12-9-16,-4-19 7 0,8 36-2 0,-8-36 11 16,3 35-2-16,-3-35-5 0,-3 33 5 15,3-33 5-15,-8 38 1 0,3-22 6 16,5-16-10-16,-17 32-3 0,17-32 6 16,-14 30-8-16,4-10 7 0,2-1 9 0,8-19-13 15,-25 33-5-15,10-15 5 0,-2-6-1 16,17-12 1-16,-25 32 2 0,2-20-16 0,6 3 9 15,-3-3-4-15,20-12-18 0,-35 22-11 16,18-13 2-16,17-9-21 0,-27 16 6 16,27-16-62-16,-23 13-27 0,23-13-60 0,0 0-474 15,0 0 121-15</inkml:trace>
  <inkml:trace contextRef="#ctx0" brushRef="#br0" timeOffset="123108.1024">29277 17106 2647 0,'0'0'-61'0,"0"0"16"0,0 0 9 15,0 0-4-15,0 0 22 0,0 0-10 0,0 0 6 16,0 0 12-16,0 0 10 0,-61-10 7 16,61 10-1-16,0 0 3 0,0 0 7 15,0 0 3-15,0 0 2 0,0 0-21 16,0 0 12-16,-21-10 4 0,21 10-7 0,0 0 3 16,0 0-9-16,0 0-3 0,0 0-6 15,0 0 9-15,0 0 6 0,0 0 12 16,0 0 3-16,0 0 11 0,0 0-3 0,0 0 14 15,0 0 2-15,31 88 13 0,-22-67-14 0,3 6 9 16,1-2-4-16,-1 9-10 0,1 3 14 16,5 0 4-16,-4 3-1 0,6 5 1 15,2 4-16-15,-2 4-13 0,0 0-15 16,2 0 14-16,-6-7-3 0,6 2-2 0,-7-1 8 16,2-8-15-16,-2-7-3 0,3-4 3 15,-8-1-5-15,-1-4 0 0,-1-4 32 16,-3 5-22-16,-5-24 2 0,12 30 3 0,-12-30-14 15,0 0 1-15,0 28 3 0,0-28-20 16,0 0-8-16,0 0-13 0,0 0 0 16,0 0-2-16,0 0-11 0,0 0-7 15,-39-86-16-15,31 58 2 0,-4 0 11 0,0-1-4 16,1-4 13-16,-1 2-3 0,-1-7 4 16,-1 6-1-16,-1-2 3 0,4-3 9 15,-3-1-7-15,-3 2 7 0,4-3 10 0,-4-5-16 16,4 6 5-16,0 2-3 0,-1-4 3 15,2 3 8-15,-3 0 4 0,4 3-2 0,-3-3-3 16,6 4 3-16,0 2 11 0,-1 2-9 16,1 2 14-16,3-4-8 0,1 8-6 15,4 23 20-15,-10-57-6 0,10 36 2 0,0 21-2 16,0-47 3-16,0 47 8 0,0-40-11 16,0 40 3-16,0-35 8 0,0 35-6 15,4-30 6-15,-4 30 0 0,6-27 5 0,-6 27 3 16,0 0 12-16,4-40-23 0,-4 40 13 15,8-28-3-15,-8 28-15 0,9-21 2 0,-9 21 0 16,8-22 3-16,-8 22-5 0,17-22 15 16,-17 22-11-16,16-21 11 0,-1 9-3 15,-15 12-15-15,26-25 0 0,-13 11 0 16,-13 14-5-16,27-20 10 0,-17 7 0 0,-10 13-2 16,20-18-3-16,-20 18 2 0,22-16 6 15,-22 16-13-15,0 0 10 0,21-15 12 0,-21 15 11 16,0 0 6-16,0 0 19 0,0 0-21 15,39 22-4-15,-39-22 7 0,21 30 2 16,-14-4 9-16,5-5-6 0,1 13-15 0,-4-1 12 16,2 4-2-16,3 3-1 0,-6-1 2 15,10 3-6-15,-7-2-14 0,4 0 11 16,-2-1-16-16,-5-1-1 0,4-4 14 16,3-2-17-16,-13-2 7 0,9-3 32 0,-7-3-13 15,-2 2-5-15,-2-26-3 0,3 39 15 16,-3-39-4-16,-3 39 15 0,-3-19-38 0,6-20 11 15,-16 28-1-15,4-13-8 0,12-15 3 16,-25 24 14-16,25-24-25 0,-23 18 14 16,23-18 0-16,-24 20-7 0,24-20-31 0,-25 12-2 15,25-12-22-15,-17 9-22 0,17-9-22 16,0 0-15-16,0 0-47 0,0 0-65 16,0 0-553-16,0 0 357 0</inkml:trace>
  <inkml:trace contextRef="#ctx0" brushRef="#br0" timeOffset="124166.0192">30254 16769 3200 0,'0'0'-65'0,"0"0"18"16,0 0 22-16,0 0 17 0,0 0-7 16,0 0 3-16,0 0 4 0,0 0 6 0,0 0-4 15,0 0 1-15,0 0-2 0,0 0 4 16,0 0 3-16,0 0-5 0,0 0 18 16,0 0 10-16,0 0 12 0,0 0 34 0,0 0 9 15,0 0 2-15,0 0 29 0,0 0-29 16,0 0 14-16,0 0 20 0,0 0 24 15,0 0 1-15,0 0-5 0,0 0-12 16,0 0-10-16,-15 74-18 0,21-44-9 0,3 7-16 16,-4 1-6-16,6 5-4 0,3-3-10 15,4 13-3-15,-1-4-4 0,0 4-3 0,1 2-4 16,4-2-4-16,-1 1-2 0,0 3-5 16,-1 2-4-16,0-5-5 0,-4-1 2 15,6-4 5-15,-2-1-7 0,-6-7 2 0,2 0-6 16,-4-7 1-16,-4-7 0 0,4 2 16 15,-5-9 9-15,1 2 8 0,-8-22 11 0,14 33 1 16,-11-18-13-16,-3-15 3 0,5 23-9 16,-5-23 0-16,0 0-10 0,0 0-5 15,0 0-9-15,0 0-1 0,0 0-6 16,0 0-6-16,0 0-4 0,-37-86-3 16,29 47 2-16,-1 0-12 0,-6-4 5 0,2 0 4 15,3-12-5-15,-8 2-6 0,6-3 2 0,-2 1 2 16,1 3-6-16,-2-5 6 0,2 3 3 15,-2 1 1-15,6 2-3 0,-4 8 1 16,1 5 0-16,7 2 2 0,-7 4 2 0,7 5 2 16,-5-2 0-16,7 4 2 0,3 25 5 15,-10-45 1-15,10 45-14 0,-7-32 5 0,7 32 0 16,-5-25 4-16,5 25-4 0,0 0 0 16,5-35 2-16,-5 35 5 0,0 0-10 15,15-24 4-15,-15 24 5 0,0 0-2 16,29-16-1-16,-29 16-2 0,21-11-1 15,-21 11 7-15,29-8 0 0,-29 8-2 0,27-12-1 16,-27 12 3-16,26-16 0 0,-26 16 0 0,31-21 0 16,-18 6 0-16,-5-3-2 15,6-6 3-15,-6 4 1 0,0-2-6 0,1-2 2 16,-9 24 0-16,6-53 2 0,-2 29-3 0,1-1 0 16,-2-3 1-16,-1 1-3 0,1 2 7 15,1-4-5-15,-4 29 9 0,8-45-9 0,-6 23-1 16,-2 22 2-16,3-34-1 0,-3 34 1 15,8-30-2-15,-8 30-2 0,4-25 2 16,-4 25 2-16,5-24 2 0,-5 24 1 16,0 0 0-16,18-23-2 0,-18 23-2 0,0 0 3 15,0 0 0-15,22-8-3 0,-22 8 3 16,0 0 0-16,0 0-3 0,28 35 1 16,-18-15 5-16,4 2 6 0,-6 5-3 0,5 3 7 15,1 8 2-15,1-2-5 0,-2 6 9 16,6-3-4-16,-6 9 0 0,4 2 2 0,-1 1-6 15,3-4 3-15,-2-7-3 0,-4 1 1 16,4 0-3-16,3 1-3 0,0 5 0 16,5-5 1-16,-7-5-3 0,7 3 5 0,-1 1-2 15,-4-8-3-15,3 2-1 0,-3-2 11 16,-1-1-13-16,-1-1 5 0,2-4-3 16,-3-3-2-16,-4 2 0 0,1-5 3 0,4-3 3 15,-6 4-8-15,1-3-5 0,-1-4-10 16,-12-15-16-16,25 21-35 0,-25-21-42 0,34 0-61 15,-34 0-92-15,38-21-671 0,-16-5-668 16</inkml:trace>
  <inkml:trace contextRef="#ctx0" brushRef="#br0" timeOffset="124888.1567">31634 16032 4397 0,'0'0'-165'0,"0"0"29"0,-20-16 17 16,20 16 2-16,0 0 19 0,0 0 3 0,-27-17 10 15,27 17 3-15,0 0 6 0,0 0 11 16,-22-9-4-16,22 9 15 0,0 0 8 0,0 0 3 16,0 0 1-16,0 0 0 0,0 0 4 15,0 0 15-15,0 0 0 0,0 0 2 16,0 0 34-16,0 0 0 0,0 0 28 15,0 0 2-15,0 0-1 0,0 0 7 0,-43 21-15 16,43-21 6-16,-15 17 3 0,15-17-18 16,-16 16 21-16,16-16-7 0,-16 35-6 15,6-13 3-15,3 3 14 0,2 2 10 0,-3 10-6 16,4-2 0-16,-1 4 1 0,-1 3 1 16,2-3-15-16,8 3 1 0,-4 2 10 0,6-5-22 15,-1 1 25-15,7 1-15 0,-4-1-18 16,6-6 1-16,-1-1 11 0,6-2-6 15,1 0-9-15,1-6 0 0,4-4 2 16,2-4-1-16,7-4-6 0,-6-2 13 0,6-8-9 16,2-3-3-16,10-11 0 0,5 3 3 15,11-11-5-15,-8-5 0 0,-1-2 0 0,13-3-13 16,-18-2-1-16,6 0 7 0,-13-4-9 16,5-1 6-16,-8 3-6 0,-4-8 5 15,-4-2-4-15,-2 3-1 0,-8-3-9 0,-3 2 12 16,-5-1-13-16,-6-3 13 0,-1 0-4 15,-10-1 5-15,-1-4 2 0,-6-1 25 16,3-5-17-16,-12 3-9 0,1 5 9 0,-4 2-7 16,-6 2-6-16,-5 1 13 15,2 8-11-15,-13 2-6 0,1 9-2 0,-3 11 4 16,-4 6 13-16,3 10-14 0,-14 17 0 0,-4 7 10 16,-2 15 1-16,-9 24-11 0,12 11-21 15,6 15-44-15,20 10-62 0,10 6-206 0,17-12-478 16,9-13 100-16</inkml:trace>
  <inkml:trace contextRef="#ctx0" brushRef="#br0" timeOffset="131457.9889">27795 16689 656 0,'0'0'245'16,"0"0"-35"-16,0 0-60 0,0 0-55 16,0 0-26-16,0 0-7 0,0 0-26 15,0 0-19-15,0 0 0 0,0 0-4 0,-72 20 8 16,72-20 9-16,0 0-22 0,0 0 17 15,0 0 4-15,0 0 7 0,0 0 4 16,-19 13 8-16,19-13 9 0,0 0 22 0,0 0 20 16,-32 10 13-16,32-10 2 0,0 0 8 15,0 0-28-15,-28 10 2 0,28-10-15 0,0 0-7 16,0 0-16-16,-22 6-4 0,22-6-5 16,0 0-7-16,0 0-3 0,0 0-9 0,-32 3-7 15,32-3 15-15,0 0-18 0,0 0 12 16,0 0-3-16,-33 3-12 0,33-3 7 15,0 0 8-15,0 0 5 0,-32 3 5 16,32-3-10-16,0 0 12 0,0 0-11 0,0 0-19 16,0 0 25-16,-33 3-10 0,33-3-8 15,0 0-1-15,0 0 12 0,0 0-20 0,0 0 12 16,0 0-4-16,0 0-15 0,0 0 3 16,0 0 6-16,0 0-7 0,0 0-1 15,-30-12 6-15,30 12 0 0,0 0 5 0,0 0 5 16,0 0-10-16,0 0-10 0,0 0 6 15,-4-33 2-15,4 33-4 0,0 0-10 16,0 0 16-16,0 0-2 0,17-50-16 0,-17 50-2 16,0 0 20-16,8-30-20 0,-8 30 25 15,10-24-3-15,-10 24-6 0,0 0 12 16,12-27-7-16,-12 27-3 0,10-18 3 0,-10 18-11 16,0 0 4-16,14-27-8 0,-14 27 21 15,13-17-23-15,-13 17 12 0,0 0 11 0,20-25-10 16,-20 25 8-16,12-15 8 0,-12 15 6 15,0 0-16-15,16-15 10 0,-16 15 10 16,0 0-5-16,16-17-4 0,-16 17 4 0,0 0 7 16,16-19-12-16,-16 19-1 0,19-15 7 15,-19 15-10-15,18-16-9 0,-18 16 1 16,29-16 22-16,-29 16-17 0,25-18-12 0,-5 8 4 16,0 2 3-16,-20 8 8 0,25-19-17 15,-2 9-8-15,-4-2 16 0,-19 12-9 16,36-15 5-16,-17 2-1 0,-19 13-17 0,33-15 5 15,-14 10 13-15,-19 5-8 0,30-14-8 16,-30 14 18-16,27-13-5 0,-27 13 3 0,28-12-13 16,-28 12 17-16,23-4-12 0,-23 4-3 15,0 0 10-15,42-8-6 0,-42 8 5 16,29-4-2-16,-29 4-11 0,33 0 4 0,-33 0 2 16,35 0 5-16,-35 0 6 0,34 1-12 15,-34-1 7-15,33-1 4 0,-33 1-15 16,37 1-2-16,-37-1 3 0,35 3 9 15,-35-3-8-15,30 4 11 0,-30-4 5 0,32 4-20 16,-32-4 4-16,30 4 12 0,-30-4-5 16,29 5 1-16,-29-5-2 0,31 3 15 0,-31-3-14 15,30 4-8-15,-30-4 8 0,24 8-20 16,-24-8 16-16,28 5 4 0,-28-5-3 0,0 0-2 16,37 7-4-16,-37-7 2 0,25 7-3 15,-25-7 17-15,25 3-20 0,-25-3 23 16,29 5-13-16,-29-5 1 0,32 7-2 0,-32-7 2 15,30 5-1-15,-30-5 2 0,35 0-16 16,-35 0 9-16,25 3 7 0,-25-3-9 16,0 0 17-16,42 4-1 0,-42-4-7 0,23 3 2 15,-23-3-5-15,0 0-4 0,37 5 13 16,-37-5-13-16,22 4 1 0,-22-4 4 16,28 3 0-16,-28-3 11 0,0 0-11 0,34 6-8 15,-34-6 3-15,0 0 5 0,33 2 5 16,-33-2-13-16,0 0 11 0,32 5 0 0,-32-5-3 15,0 0 6-15,28 0-10 0,-28 0-4 16,0 0 10-16,0 0-2 0,37 5-2 16,-37-5 7-16,0 0-1 0,0 0-4 0,33 0-1 15,-33 0 9-15,0 0-8 0,0 0-4 16,36 3 1-16,-36-3-1 0,0 0 5 0,0 0 2 16,30 0 4-16,-30 0-11 0,0 0-2 15,0 0 11-15,0 0-4 0,38-3 13 16,-38 3-24-16,0 0 0 0,0 0 16 15,30 0 8-15,-30 0-7 0,0 0-9 0,0 0 0 16,32 3 21-16,-32-3-8 0,0 0-1 16,0 0-4-16,0 0 19 0,37-4-22 15,-37 4 0-15,0 0 3 0,0 0 12 0,0 0-11 16,37 0-11-16,-37 0 17 0,0 0-10 16,0 0 3-16,0 0-3 0,21-9-5 0,-21 9 4 15,0 0-15-15,0 0 10 0,0 0 9 16,0 0-11-16,0 0 7 0,0 0 6 0,42 5-8 15,-42-5 3-15,0 0-4 0,0 0-2 16,0 0 7-16,27-5 1 0,-27 5 2 16,0 0-4-16,0 0-3 0,33-3 13 0,-33 3-2 15,0 0-10-15,27-8 11 0,-27 8-2 16,0 0-6-16,0 0 3 0,30-6 2 16,-30 6 4-16,0 0-14 0,0 0-7 15,32-6 4-15,-32 6 8 0,0 0 5 0,0 0-16 16,25-7 4-16,-25 7 9 0,0 0-12 15,0 0 19-15,30-8-16 0,-30 8 3 16,0 0-1-16,24-9 9 0,-24 9-6 0,0 0-1 16,25-10-5-16,-25 10 15 0,0 0-15 15,35-12 0-15,-35 12 5 0,30-12-2 0,-10 1-5 16,-20 11 12-16,40-12-3 0,-21 4 4 16,4-2-10-16,-23 10 3 0,37-12-7 0,-37 12 11 15,33-15-5-15,-14 8 6 0,-19 7-3 16,25-12 0-16,-25 12-2 0,27-10-1 15,-27 10 1-15,30-9 0 0,-30 9 3 16,27-8 0-16,-27 8 1 0,26-10-11 0,-26 10 11 16,27-6-7-16,-27 6 0 0,32-9 3 15,-32 9-5-15,28-13 9 0,-28 13 5 0,29-9-7 16,-29 9 0-16,28-9 3 0,-28 9-7 16,30-14 4-16,-30 14-4 0,32-12 0 15,-32 12-5-15,33-15 10 0,-17 7-9 0,-16 8 5 16,36-16-2-16,-16 4 6 0,-3 3-6 15,5-3 4-15,-22 12-2 0,40-18 1 16,-18 4 0-16,-4 2 3 0,-1-1-9 0,-17 13 9 16,25-15 0-16,-25 15-6 0,28-15 3 15,-28 15 10-15,26-15-2 0,-26 15-5 0,20-25 4 16,-7 6-1-16,-13 19-3 0,18-27-3 16,-4 9 3-16,-14 18 2 0,20-30-3 15,-12 10-1-15,2 1-4 0,-10 19 7 0,27-34 2 16,-19 17-2-16,4-3-7 0,1 2 5 15,-13 18 2-15,24-37-8 0,-12 18 11 16,1-2-7-16,-5 3 0 0,-8 18-3 0,25-34 6 16,-16 15-3-16,3 5 1 0,-12 14 1 15,16-35 2-15,-4 20-4 0,-12 15-3 0,18-28 7 16,-6 12-3-16,-12 16-1 0,23-27-4 16,-11 8 4-16,2 4-5 0,2-2-2 15,-16 17 11-15,27-27 0 0,-14 19-5 0,1-7 1 16,-14 15 1-16,23-22-2 0,-8 10 2 15,-15 12 5-15,25-22-6 0,-25 22 0 16,22-20 1-16,-7 9 0 0,-15 11-3 0,17-19-8 16,-17 19 13-16,17-15-6 0,-17 15 7 15,16-15-5-15,-16 15-5 0,17-17 13 16,-17 17-7-16,0 0 6 0,27-20-9 0,-27 20 8 16,17-19-3-16,-17 19-4 0,18-21-6 15,-18 21 10-15,30-21-1 0,-16 8-2 0,-14 13 2 16,21-19-5-16,-6 6 1 0,-15 13 4 15,24-18-5-15,-24 18 1 0,25-17 1 16,-25 17 4-16,22-15 1 0,-22 15-3 0,28-16 0 16,-13 5 0-16,-15 11 3 0,27-12-6 15,-27 12 12-15,27-12-11 0,-27 12 1 0,25-9 5 16,-25 9-8-16,26-9 7 0,-26 9-2 16,0 0-1-16,36-6-4 0,-36 6 13 15,0 0-9-15,28-3 6 0,-28 3 4 16,0 0-3-16,0 0-2 0,49 3-1 15,-49-3 0-15,25 3-4 0,-25-3 4 0,23 6-2 16,-23-6-1-16,27 3 5 0,-27-3 0 16,30 6 3-16,-30-6-9 0,0 0 1 0,33 6 6 15,-33-6-10-15,22 6 8 0,-22-6-7 0,0 0 4 16,32 3 1-16,-32-3-6 0,0 0 1 16,0 0 10-16,28 6-12 0,-28-6 0 15,0 0 6-15,0 0 11 0,24 8-16 0,-24-8 6 16,0 0-1-16,0 0-2 0,27 12 2 15,-27-12 2-15,0 0 0 0,25 16 13 16,-25-16-25-16,0 0 5 0,23 15 3 16,-23-15-8-16,17 8 6 0,-17-8 4 0,16 12 1 15,-16-12 0-15,0 0-3 0,29 13 4 16,-29-13 1-16,20 9-6 0,-20-9 2 16,20 9-1-16,-20-9 11 0,0 0-9 0,22 12-4 15,-22-12 7-15,0 0 0 0,20 12-7 16,-20-12 4-16,0 0 1 0,23 17-6 0,-23-17 2 15,14 12 1-15,-14-12 4 0,25 9-1 16,-25-9-9-16,20 13 4 0,-20-13 2 0,20 11 6 16,-20-11-6-16,0 0-6 0,25 12 6 15,-25-12 0-15,20 15 0 0,-20-15 0 16,17 14 1-16,-17-14 0 0,23 15-3 0,-23-15 2 16,24 12 2-16,-24-12-7 0,21 18 18 15,-21-18-13-15,20 15-2 0,-20-15 3 16,22 16-5-16,-22-16 11 0,20 16-2 15,-8-3 1-15,-12-13 1 0,17 15-2 0,-17-15 11 16,16 21-10-16,-16-21 3 0,16 26-2 16,-16-26 5-16,11 24 2 0,-11-24-2 0,10 24 1 15,-10-24 4-15,12 28 1 0,-12-28-4 16,2 29-8-16,-2-29-2 0,11 23 4 16,-11-23-3-16,5 28 2 0,-5-28-1 0,7 23 3 15,-7-23-4-15,0 0 2 0,12 26-6 16,-12-26 5-16,6 19-5 0,-6-19 3 0,0 0 3 15,7 28 4-15,-7-28-12 0,7 21 7 16,-7-21-3-16,8 24 1 0,-8-24 6 0,5 32-10 16,4-14 2-16,-9-18 1 0,5 36-6 15,1-11 8-15,3-3 0 0,-3 3-9 16,-6-25 4-16,14 42 5 0,-11-20-5 16,5 0 5-16,-3 0-5 0,-5-22 6 0,12 33-3 15,-12-33 2-15,9 32-8 0,-9-32 5 16,8 30 0-16,-6-8-2 0,-2-22 7 0,3 31-7 15,-3-31 3-15,10 36-4 0,-10-13 3 16,0-23-2-16,5 46-2 0,-2-25 4 16,2 3-3-16,-1 0 1 0,-4 5 1 0,0-29-5 15,5 45 4-15,-5-22 2 0,0-23-4 16,3 42 1-16,-3-42 2 0,0 40-4 0,5-23 4 16,-5-17-6-16,3 36 4 0,-3-36-5 15,2 37 3-15,-2-37 0 0,3 31-4 16,-3-31 2-16,4 31-2 0,-4-31 7 15,5 23-3-15,-5-23-6 0,5 25 1 0,-5-25 7 16,3 26 1-16,-3-26 1 0,4 24-2 16,-4-24-6-16,0 27 6 0,0-27-1 0,5 29 3 15,-5-29-2-15,3 34-2 0,-3-34 3 16,3 36-1-16,-3-36 2 0,0 38-4 16,9-20-1-16,-9-18 3 0,0 37 0 0,0-37-1 15,3 35 2-15,-3-35-1 0,-3 35 2 16,3-35 2-16,-5 32 1 0,5-32-2 0,-7 34-2 15,7-34 2-15,-8 33-9 0,1-14 3 16,7-19 2-16,-14 33 4 0,9-14-6 16,5-19 4-16,-16 37-5 0,7-21 1 0,9-16-5 15,-15 39 14-15,7-23-13 0,8-16-2 16,-15 31 6-16,5-15-12 0,10-16 9 16,-17 28-5-16,9-13-10 0,8-15 4 0,-19 23 4 15,19-23 0-15,-16 29-3 0,16-29 1 16,-17 25 3-16,17-25 6 0,-14 24-2 15,14-24-4-15,-23 21-2 0,23-21 6 0,-20 23 2 16,7-14 1-16,13-9-1 0,-20 24-9 16,20-24 7-16,-32 22 4 0,18-11 1 0,14-11-5 15,-25 24 13-15,5-12-11 0,20-12 13 16,-25 21-13-16,10-9 3 0,15-12-2 16,-28 18 4-16,28-18-8 0,-22 19 6 0,22-19 0 15,-25 12-6-15,25-12 17 0,-22 16-7 16,22-16 0-16,-17 12-3 0,17-12-12 15,0 0-4-15,-26 19 5 0,26-19-7 0,-24 11 5 16,24-11 2-16,-28 22-2 0,14-12-1 16,14-10 0-16,-35 17-1 0,15-3 14 15,-2-6-2-15,1 8-7 0,-3-4 12 16,-4 0-8-16,4-1 13 0,3 4-1 0,-1-3-10 16,-3-3 10-16,25-9 1 0,-35 19-10 15,18-14 12-15,17-5-10 0,-32 15 1 16,32-15-5-16,-22 10 4 0,22-10-1 0,-20 12 17 15,20-12-19-15,0 0 2 0,-28 16-2 0,28-16 10 16,0 0-12-16,-29 12-13 0,29-12 1 16,-16 12 4-16,16-12 11 0,-24 13-12 0,24-13 11 15,-25 12 0-15,25-12-6 0,-25 14 4 16,5-6 0-16,20-8 4 0,-25 16 8 16,8-9-4-16,17-7 4 0,-30 17 0 15,13-7-11-15,17-10 2 0,-23 17-3 0,23-17 5 16,-27 20 1-16,27-20 3 0,-25 12-12 15,25-12 20-15,-22 11-10 0,22-11-1 16,-20 12 12-16,20-12-20 0,-28 11 2 0,28-11 3 16,-29 11 4-16,29-11 13 0,-35 13-17 15,35-13 1-15,-35 15 10 0,12-7-12 0,-1 0 3 16,3 0-6-16,-8 4 10 0,-4 0 6 16,-2 3-2-16,-4 1 4 0,1-4-1 15,4 2 11-15,-8-2-4 0,5 4 9 0,6-1 5 16,1-6-10-16,-2 4-7 0,7-4 0 15,-4 0-7-15,4 0 10 0,0 1-10 16,0-5 14-16,25-5-16 0,-43 15 11 0,21-7-10 16,22-8 9-16,-39 9-11 0,21-2 5 15,18-7-1-15,-35 11-13 0,35-11 16 16,-42 9-16-16,24-1 8 0,-9-4-3 0,27-4 2 16,-39 13 8-16,13-6 4 0,26-7-8 15,-42 10-6-15,18-8 8 0,24-2-9 0,-47 10 11 16,24-6-11-16,23-4-2 0,-42 4 0 15,42-4 3-15,-35 0 0 0,35 0 3 16,-38-4 5-16,38 4-8 0,-41-4 0 0,41 4-2 16,-41-9-2-16,17 8 7 0,24 1 10 15,-53-2-21-15,24 2 18 0,29 0-6 16,-42-5-4-16,42 5 11 0,-48 0-5 0,48 0-5 16,-45 0 5-16,45 0-1 0,-37-3 8 15,37 3-7-15,-40-2-6 0,40 2 5 16,-34 2 9-16,34-2-3 0,-35 0-3 0,35 0-3 15,-30 0 1-15,30 0 5 0,-32 8-5 16,32-8-6-16,-30 2 3 0,30-2 5 0,-30 5-4 16,30-5 8-16,-30 5-8 0,30-5-1 15,-30 4 2-15,30-4-1 0,-32 4-4 16,32-4 6-16,-30 7 0 0,30-7-7 0,-33 1 11 16,33-1 0-16,-31 4-8 0,31-4-5 15,-31 0 6-15,31 0 4 0,0 0-11 0,-39 3 3 16,39-3 4-16,0 0 1 0,-45-7-8 15,45 7 4-15,-32-1 3 0,32 1 7 16,-32-7-2-16,32 7-5 0,0 0 11 16,-43-5-9-16,43 5-4 0,-27-12-4 15,27 12 15-15,-30-3 0 0,30 3 1 0,-32-8-6 16,32 8 3-16,-33-9-7 0,33 9 4 16,-39-13 6-16,18 11 6 0,21 2 0 0,-44-13-7 15,19 11 9-15,25 2 1 0,-47-10-7 16,22 5 3-16,25 5-1 0,-40-4-3 0,40 4-2 15,-42-3-5-15,42 3 11 0,-40-5-4 16,40 5-10-16,-37-1 18 0,37 1-9 0,-40-6-1 16,40 6-3-16,-37-5 3 0,37 5 4 15,-37-3-5-15,37 3 8 0,-38-2-1 16,38 2-4-16,-40-2-1 0,40 2 8 0,-39-5-2 16,39 5 2-16,-38-3-2 0,38 3 0 15,-30-1-3-15,30 1-2 0,-27-4 6 16,27 4-6-16,-27-7-9 0,27 7 8 0,0 0-5 15,-33-5-2-15,33 5 0 0,-27-11-1 16,27 11 2-16,-22-17-2 0,22 17 6 16,-28-19-3-16,28 19-6 0,-24-21 0 0,8 4 6 15,16 17-7-15,-30-30 4 0,6 13-2 16,4 1 9-16,-2-4 2 0,-4 1 3 0,-5-1 2 16,0-1 15-16,-3 3 2 0,2-2 8 15,2-2-9-15,2 2 7 0,-4 4-4 16,2-4-1-16,0 5-3 0,8-1-5 0,0-1-2 15,1-2 0-15,4 4-7 0,-1 0 3 16,-3-5-3-16,21 20-4 0,-31-30 1 16,17 13-6-16,-1 1 1 0,15 16-2 15,-28-38 1-15,14 17 0 0,6 0 0 0,-7-1-1 16,5-3 0-16,2-3-3 0,-1-4 1 16,-1 4 2-16,2-10-1 0,3-2-3 0,-4 3 0 15,1 0 1-15,5-3-1 0,-6 3 2 16,-1-3-3-16,4 3 4 0,-1-3-6 0,-1 6 2 15,4-6 0-15,3 6-8 0,-3 3-13 16,4-3-4-16,4 2-24 0,1-1-20 16,10 0-38-16,1-2-45 0,13-5-67 0,4 5-227 15,4-4-484-15,12-3-622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41:51.8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21231 4323 386 0,'0'0'133'0,"0"0"-41"16,0 0 16-16,-22-18-48 0,22 18 5 16,0 0-8-16,0 0-18 0,-12-18-17 0,12 18 6 15,0 0-7-15,0 0 6 0,0 0-16 16,-17-15 15-16,17 15-15 0,0 0 4 16,0 0 1-16,0 0-1 0,-20-19 15 0,20 19 1 15,0 0-12-15,0 0 16 16,-22-15-26-16,22 15 20 0,0 0 0 0,0 0 13 15,-26-13-23-15,26 13-1 0,0 0 5 0,0 0-10 16,-39-7-8-16,39 7 13 0,0 0-9 16,0 0 0-16,-53 11 0 0,53-11-1 0,-27 12 1 15,27-12-9-15,-30 15-4 0,6-6 13 16,8 3-18-16,16-12 4 0,-40 25 5 16,23-8 14-16,-7-1-23 0,6 4 0 15,-5 1 9-15,-2 0 13 0,4 3-17 0,-2 5 8 16,-2-4-4-16,5-2 5 0,-4 7-14 15,6-3 9-15,-4 0-5 0,7 3-3 16,-3-1 8-16,4 1 0 0,-4 5-9 0,5-6 18 16,6 6-41-16,-8-5 46 0,3-1-5 15,7 1-32-15,0-2 32 0,-2 1 14 16,4-2-15-16,3 2 1 0,0-29 0 0,-5 48 0 16,10-23 26-16,-2-1 16 0,4-3-18 15,3-2 25-15,2 0 10 0,-12-19 7 16,28 30 12-16,-8-17-13 0,0-3-10 0,7-3 7 15,0 1-23-15,6-5 9 0,3-1-1 16,-1 2-24-16,2-8 10 0,1 4-4 0,4-2-10 16,0-1 3-16,-4-5-3 0,-3 7-13 15,0-5 9-15,2-2-6 0,-3 4-6 16,-3-1 0-16,-2 2-9 0,8-3-3 16,-7 0-39-16,2-3-34 0,-2 6-49 0,0-6-85 15,-2 0-331-15,-1-3 110 0</inkml:trace>
  <inkml:trace contextRef="#ctx0" brushRef="#br0" timeOffset="730.2381">22003 4810 1883 0,'24'10'-84'0,"3"-1"4"0,-7 1 19 15,-20-10 32-15,48 2 4 0,-24-4 8 16,-24 2-9-16,50-10 1 0,-25 5 20 15,3-7 5-15,-1 5-8 0,0-6 8 0,0 0-9 16,-1-2 0-16,1 0 9 0,-2 1-18 16,-3-3 18-16,5-2-13 0,-2-2 4 15,-3 2-4-15,-2 1 4 0,0-1-9 0,0 2-42 16,-4-3-25-16,0 5-58 0,-3-3-179 16,-13 18 79-16</inkml:trace>
  <inkml:trace contextRef="#ctx0" brushRef="#br0" timeOffset="1543.5678">21620 4582 968 0,'-6'-21'-39'0,"6"21"11"15,0 0 28-15,-15-21 6 0,15 21-12 16,0 0 6-16,0 0 6 0,-16-25 5 16,16 25-5-16,0 0-12 0,0 0 17 0,0 0-5 15,0 0-12-15,0 0 6 0,19-40-5 16,-19 40 10-16,0 0-5 0,0 0 11 16,0 0 0-16,0 0 17 0,0 0 31 0,0 0-6 15,0 0 18-15,37 74-16 0,-32-56 23 16,-2 6-40-16,2 2 4 0,-2-2 17 15,4 1-19-15,6 4-5 0,-6-6 26 0,7 2-10 16,-6-1 3-16,9-3-6 0,-6 1-4 16,8 0-4-16,-1 0 10 0,1-4-16 15,1 0 30-15,0-6-31 0,1 2 21 0,3-5-1 16,-1 0-5-16,4-6 7 0,-27-3 8 16,52 0-23-16,-22-6-8 0,2-4-6 0,1 0 2 15,4-2 1-15,-2-5 2 0,5-2-19 16,-8-3 6-16,3 1-8 0,-1 1 8 15,-3-1-12-15,-4 3 15 0,-3 3-12 16,2 0-3-16,-7 2 12 0,1-3-9 0,-5 4-6 16,-15 12-3-16,37-19 9 0,-24 7-9 15,-13 12 0-15,29-15 2 0,-29 15 7 0,23-15 0 16,-23 15-3-16,27-17-15 0,-27 17 3 16,27-15 15-16,-27 15-12 0,21-15 9 15,-21 15-3-15,17-12-3 0,-17 12-9 16,17-12 9-16,-17 12-20 0,0 0-16 0,26-13-30 15,-26 13-50-15,0 0-116 0,0 0-306 16,0 0 110-16</inkml:trace>
  <inkml:trace contextRef="#ctx0" brushRef="#br0" timeOffset="2042.2501">21744 4711 1895 0,'-23'11'-104'0,"23"-11"20"16,0 0-2-16,0 0 5 0,0 0 15 15,0 0 3-15,-24 11 27 0,24-11 8 0,0 0-15 16,0 0 15-16,0 0-1 0,0 0 4 16,0 0 5-16,0 0 15 0,0 0 30 0,0 0-20 15,0 0 24-15,0 0 10 0,0 0-1 16,0 0 13-16,0 0-24 0,0 0 18 15,0 0 4-15,50-62-5 0,-28 39 2 16,3-3-4-16,9-2 16 0,2-5-6 0,5 0 0 16,-3-8-21-16,4 4 3 0,8-8-7 15,-11 7 3-15,6 2-8 0,-5-2 4 0,0 5-7 16,-10 6 2-16,2 0-3 0,-7 6-3 16,2 0-8-16,-9 1 7 0,-1 7 4 15,0-2-8-15,-17 15 8 0,21-20-1 16,-21 20-24-16,15-19 7 0,-15 19-21 0,0 0-28 15,0 0-68-15,0 0-92 0,0 0-248 16,0 0 103-16</inkml:trace>
  <inkml:trace contextRef="#ctx0" brushRef="#br0" timeOffset="2482.7161">21652 4327 1527 0,'0'0'-57'0,"0"0"16"16,0 0 0-16,-27 5-19 0,27-5 12 0,0 0 5 16,0 0 8-16,0 0-10 0,0 0 15 15,0 0-11-15,0 0 20 0,0 0-6 0,0 0 17 16,0 0-1-16,0 0 22 0,0 0 26 15,0 0 4-15,0 0 15 0,0 0-6 16,0 0-10-16,0 0 8 0,0 0-20 16,0 0 9-16,0 0 14 0,0 0 12 0,0 0-2 15,0 0 11-15,0 0-5 0,30-64-11 16,-30 64 8-16,0 0-14 0,20-27 3 16,-20 27 11-16,16-24-6 0,-6 7 6 0,-10 17-9 15,25-33 10-15,-7 10 2 0,0-1-12 16,3 0 2-16,4 0-13 0,-2-6 2 0,7 6-6 15,5-6-10-15,-5-3 6 0,11-2-4 16,-5-1-6-16,-1 2-6 0,4-1 0 16,1 2 0-16,-6-1 0 0,6 2-6 0,-7-1 8 15,-1 9-19-15,-5-1-20 0,3 6-14 16,-7-2-40-16,1 4-65 0,-1 5-91 16,-10-3-340-16,-13 15 117 0</inkml:trace>
  <inkml:trace contextRef="#ctx0" brushRef="#br0" timeOffset="3228.2583">23260 3365 2009 0,'0'0'-114'0,"0"0"14"0,0 0-4 15,0 0 17-15,0 0-12 0,0 0 32 0,0 0 22 16,0 0-15-16,-66 29 22 0,66-29 19 16,-20 24 14-16,20-24 0 0,-18 25 10 0,8-5-10 15,10-20 19-15,-20 42-18 0,8-22 18 16,7 5-4-16,-5 2 13 0,7 5-9 16,-4-2 24-16,2 5-20 0,2 2 9 15,3-4 32-15,0 2-24 0,0 1 8 0,3-1 17 16,9-1 6-16,-1 2-6 0,3-1 0 15,2-5 5-15,-4 0-16 0,15-3 7 16,3-4-9-16,-5-4 14 0,15-4-12 0,-3-7-5 16,5 1 4-16,-2-8-12 0,2-1 7 15,6-6-11-15,1 0 16 0,-1-3-17 0,3-3-6 16,2-7-6-16,-3-1 15 0,2 0-10 16,-3-5 21-16,-6 1 5 0,2-1-12 0,-6-3 2 15,-6-3-6-15,-1 1 5 0,-7-2-3 16,-6-1 5-16,-3-1 4 0,-2-3-2 15,-9-3-2-15,-5 5-2 0,-4 3 4 16,-1-5-18-16,-10-1 12 0,-1 4-5 0,-10 2-3 16,3 5 2-16,-10 3-11 0,-8 9-6 15,-5 6-10-15,-8 12-27 0,-9 12-28 0,-13 14-70 16,-26 26-109-16,0 15-431 0,-2 9 119 16</inkml:trace>
  <inkml:trace contextRef="#ctx0" brushRef="#br0" timeOffset="12716.474">20963 3803 2496 0,'0'0'-156'0,"0"0"24"0,-17-15 12 16,17 15 23-16,0 0 35 0,0 0 28 0,-13-20 38 15,13 20 26-15,0 0-4 0,0 0 7 16,-17-16-1-16,17 16 11 0,0 0 3 15,0 0 12-15,-17-17-10 0,17 17-12 0,0 0 1 16,0 0 11-16,0 0-3 0,-16-22-14 16,16 22 16-16,0 0-22 0,-17-15 2 15,17 15-3-15,0 0 0 0,-24-15 8 0,24 15-2 16,0 0-7-16,-21-17 0 0,21 17-6 16,0 0 6-16,-30-15 2 0,30 15-11 15,-19-5 0-15,19 5-9 0,0 0 12 0,-35-12-11 16,35 12 5-16,0 0-9 0,-40 5-2 15,40-5 6-15,-40 20-6 0,25-8-8 16,-9 6 8-16,1 4 0 0,3-1-6 0,-7 7 6 16,2 0-3-16,-4-1-8 0,3 0 9 15,-1 2 2-15,-1-1 0 0,2 1-3 0,3-2 3 16,1 0-3-16,-1 1-3 0,3 0 1 16,1-7 2-16,1 0-5 0,3 1 5 15,-4 3 3-15,6-3 0 0,-2-1-6 0,2 0 6 16,3 1 0-16,0 3 3 0,-2-3-8 15,2-2 7-15,0 2-7 0,0 3-1 16,5-6-2-16,-7 5 16 0,5-6-8 0,-4 3 6 16,6 3-12-16,-5-4 9 0,5 2 0 15,-5-4-3-15,5 4-6 0,-4-3 9 16,9-19-6-16,-15 33 9 0,15-33 5 0,-13 30-11 16,4-15 0-16,4 5-3 0,5-20 6 15,-10 31-3-15,10-31-6 0,-8 36 9 0,0-13-11 16,8-23 2-16,-12 42 12 0,9-18-6 15,3-24-11-15,0 47 16 0,0-19-8 16,0-28 9-16,0 48-20 0,0-19 25 0,3-2-16 16,2-2 2-16,-2 3 0 0,1-3 3 15,-1 4 6-15,2-4-1 0,-2 4-2 16,-1-2-3-16,1 2 8 0,-3-29-5 16,5 51-17-16,2-23 20 0,0-2-1 0,3-3 1 15,-2 5 2-15,7-4-13 0,-5 1-1 16,5 0 1-16,2 3 10 0,3-1-5 0,-3-6 3 15,3 8-9-15,3-4 6 0,1 3 3 16,2-1-11-16,3 2 19 0,-1-3-28 16,-3 6 17-16,17-2 6 0,-18-3-1 0,17 5 7 15,-14-8-12-15,12 5 8 0,-11-4-5 16,4-4 2-16,1 0-2 0,-4 0-3 16,8-2 0-16,1-3 11 0,-1-1-11 0,5 1-5 15,-5-8 10-15,4 2-16 0,0-5 14 16,-5-1 5-16,6-1-8 0,-3-3 6 15,-4-3 29-15,7-4-8 0,-9 2 19 0,7-5-4 16,2-2 2-16,-5-5 12 0,-2 4-11 16,0-4 7-16,-5-1 1 0,0-1 2 0,-1 2-4 15,1-9 2-15,-7 2 4 0,4-3-20 16,0-1-1-16,-6-2-6 0,0-2-11 16,5 1 15-16,-9 0-14 0,1-3 9 0,4 1-12 15,-7 1 1-15,4 2 1 0,-6 2 5 16,-1 1-11-16,4-1-5 0,-5 3 18 15,-1 4-10-15,1-2-12 0,-2 2 14 16,-1 3-14-16,-8 18-2 0,15-36 27 0,-12 21 8 16,-3 15-20-16,14-39-1 0,-14 39-5 15,0-39 6-15,-5 12-3 0,5-2-1 0,-9-2-9 16,6-3-3-16,-9-2 1 0,7-3 26 16,-5 0-20-16,2 3-5 0,-5-5 10 0,-1 4 2 15,7-2 7-15,-13 1-6 16,9-1-5-16,-4-2 5 0,0 4 11 0,-12-4-2 15,3-1-11-15,-2 0 5 0,-10 1 7 16,3-2-19-16,-2 4 5 0,-4-2 12 0,3 0-17 16,-8 8-14-16,6-1-12 0,-2 7-38 15,1 1-51-15,4 8-77 0,-4 3-121 16,-6 6-470-16,2 4 306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45:36.98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20473 15309 618 0,'0'0'82'16,"0"0"-27"-16,0 0 63 0,0 0-7 0,0 0-20 16,0 0 17-16,0 0-39 0,-24-15-7 15,24 15-1-15,0 0 2 0,0 0-18 0,0 0-5 16,0 0 11-16,0 0-21 0,0 0 12 15,0 0 15-15,0 0-9 0,0 0-16 0,0 0 7 16,0 0 11-16,0 0-20 0,0 0 15 16,0 0-15-16,0 0 6 0,-20-19 0 15,20 19-8-15,0 0 18 0,0 0-15 0,0 0 3 16,0 0 0-16,0 0-5 0,0 0-2 16,0 0 6-16,-18-13-11 0,18 13-3 0,0 0-12 15,0 0 15-15,0 0-16 0,0 0 7 16,0 0-4-16,0 0-12 0,-15-20 9 15,15 20-2-15,0 0 27 0,0 0-34 0,0 0 6 16,-4-31-13-16,4 31 4 0,0 0 0 16,0 0 6-16,0 0 0 0,0-38 0 15,0 38 3-15,0 0-6 0,0 0 3 0,0 0 0 16,0 0 6-16,0-30-6 0,0 30 3 16,0 0-6-16,0 0 3 0,0 0-9 15,0 0-7-15,0 0 4 0,0 0 5 0,0 0-12 16,0 0-9-16,0 0 21 0,-5-30 4 15,5 30-20-15,0 0 10 0,0 0 13 16,0 0-16-16,0 0 3 0,0 0 3 0,0 0 0 16,0 0-3-16,0 0-1 0,0 0 4 15,0 0 13-15,0 0-6 0,0 0-10 16,0 0 9-16,0 0 4 0,-8 83 10 0,8-52-3 16,-3 3 10-16,3 6-4 0,0 11-3 15,-7 8 20-15,7 7-14 0,7 4 17 0,-7-3-11 16,5 4 4-16,-2-6-14 0,0 2 7 15,2-4-13-15,-1-15 16 0,-1 5 0 16,5-9-10-16,-4-5 4 0,-2-8 5 0,1 4 3 16,0-8 6-16,-1-3 5 0,-2-24 29 15,5 36-27-15,-5-36 6 0,3 23-10 16,-3-23 0-16,0 0-17 0,0 0-5 16,0 0 0-16,0 0-25 0,15-99-15 15,-10 59-10-15,-1-3-26 0,1-4-4 0,1-1-10 16,3-12-15-16,-6 6-7 0,4-2-13 15,1 6-72-15,-3-5-335 0,9-4 107 0</inkml:trace>
  <inkml:trace contextRef="#ctx0" brushRef="#br0" timeOffset="174.094">20556 15066 1880 0,'0'0'-58'0,"0"0"23"0,0 0-17 16,-45 47 20-16,45-47-5 0,0 0 0 15,-5 33 3-15,5-33 26 0,-10 21-22 16,10-21 9-16,-5 26 16 0,5-26-3 0,-5 30-10 16,5-30-17-16,-3 38-1 0,3-38-33 15,3 40-84-15,-3-40-186 0,0 33 77 0</inkml:trace>
  <inkml:trace contextRef="#ctx0" brushRef="#br0" timeOffset="738.8198">28748 14656 1086 0,'37'12'-43'0,"0"3"28"16,-9-3 4-16,4-4 16 0,-5 4-16 0,1-2 6 15,4 2 0-15,3 0-23 0,3-1-251 16,4-1 69-16,-8 0 53 0</inkml:trace>
  <inkml:trace contextRef="#ctx0" brushRef="#br0" timeOffset="1698.2523">30255 14686 855 0,'-13'-8'118'16,"13"8"10"-16,-20-19 8 0,20 19-17 0,-17-18-19 15,17 18 5-15,0 0-37 0,-25-20 18 16,25 20-26-16,0 0 26 0,0 0 19 15,0 0 17-15,-35 61 5 0,26-28-6 0,4 7 2 16,-6 2-2-16,-1 14 0 16,7 6-18-16,-3 3-1 0,3 5-13 0,0 1 4 0,5 4-12 15,5 11-17-15,-5-13-7 16,0 2-16-16,-5-1 5 0,10-4-2 0,-5-3 12 16,0 2-17-16,-5-7-12 0,5-8 7 15,0-4-6-15,0-4-9 0,-4-5 7 0,4-5-3 16,0-6-1-16,0 2-9 0,-5-7 3 15,5-25 0-15,-1 45 0 0,2-25-14 0,-1-20 6 16,0 0-16-16,0 0 8 0,0 0-16 16,0 0-2-16,0 0-17 0,0 0-1 15,0 0-12-15,-5-114-16 0,0 61-9 0,2-13-21 16,3 2-4-16,-3 0-2 0,1 2 17 16,2 7 0-16,0 5 16 0,-3 5 14 0,3 7-3 15,-5 5 4-15,10-1-1 16,-10 6 25-16,5 28 37 0,-4-40 41 0,4 40 24 15,0 0 30-15,-8-24 18 0,8 24-1 16,0 0 6-16,0 0 24 0,0 0-9 0,0 0 3 16,-44 69-22-16,39-42-25 0,-3-4-6 15,5 8-55-15,3 0-10 0,0 3-38 16,6 3-51-16,8-5-77 0,-1-5-237 0,0-9-396 16,-13-18 313-16</inkml:trace>
  <inkml:trace contextRef="#ctx0" brushRef="#br0" timeOffset="5042.0901">20776 15713 3149 0,'0'0'-170'0,"0"0"19"15,0 0 24-15,0 0 17 0,0 0 12 16,0 0 30-16,0 0 5 0,26-10 28 16,-26 10-4-16,0 0 12 0,0 0 11 0,0 0 6 15,0 0 3-15,0 0 11 0,0 0-4 16,0 0 19-16,0 0-5 0,0 0 5 0,32-5 4 15,-32 5 10-15,0 0-14 0,0 0 3 16,0 0 13-16,0 0-4 0,0 0-7 16,32-3 16-16,-32 3-10 0,0 0-3 0,0 0 5 15,42 0 12-15,-42 0-7 0,36 0-6 16,-36 0-3-16,41-7 9 0,-16 7-7 0,-25 0-28 16,48-6 17-16,-24 2-2 0,6 2-1 15,-30 2 5-15,50-6-5 0,-20 2 11 16,-30 4-9-16,44-5 5 0,-21 5-5 0,-23 0 3 15,42-9 4-15,-42 9 8 0,43-3 4 16,-16-1-2-16,1 0-4 0,-28 4 13 16,57-3-11-16,-22 2 9 0,7-7-10 15,3-1-2-15,2 0-3 0,3-3 5 0,2 0-19 16,9-3 7-16,-10-2 2 0,-7 2-9 16,3 6 9-16,-2-6-5 0,-8 3-2 0,5 2-2 15,-7 1-8-15,1-3 7 0,-5 4-5 16,0 1-12-16,-4-2 10 0,3 1 3 0,-8 4 1 15,-22 4-3-15,52-14 0 0,-35 11 7 16,-17 3-1-16,41-9-1 0,-21 6 7 16,-20 3-3-16,37-3-1 0,-37 3 6 0,45-3 11 15,-25 0-17-15,-20 3 10 0,54-3-6 16,-29 0 1-16,7-2 7 0,-2 5 10 16,5-4-17-16,-5 4-5 0,5-8-1 15,-1 7 4-15,-4 1-9 0,5-4 10 0,4 2-7 16,-4 2-3-16,0-6-3 0,0 6-5 15,8-4 8-15,-7 0-3 0,2 4 3 0,4-3-1 16,-2 3 4-16,-2 0-6 0,11-3-3 16,-6 2 4-16,1-4-4 0,-1 5 10 15,-1-4-4-15,0 2-3 0,-5 2-1 0,3 0-3 16,-7 0-4-16,3 0 5 0,-3 2-6 16,1-2 4-16,-1 4-4 0,2 1 6 0,-1-1 7 15,6 3-9-15,-7-3-5 0,7 4 8 16,5-3-3-16,-3 3-1 0,-2 1 24 15,6-3-21-15,-6 0-8 0,2 0 8 16,3 3 2-16,-2 1 10 0,1-8-16 0,3 4 11 16,-2 5-4-16,-3-10-3 0,-2 7-9 15,-5-8 12-15,3 5-1 0,1-5-4 0,-2 2 5 16,-1 3-8-16,0-2 11 0,-3 2-8 16,7-5 0-16,-8 7-3 0,3-7-1 15,2 3-6-15,0-3 20 0,-1 4-10 0,1-4 6 16,0 0-6-16,5-4 3 0,-7 4-15 15,7-3 17-15,-5 6 0 0,-1-6-8 0,8 3 6 16,-6 0-8-16,6 0 3 0,-9 0-1 16,9 3 5-16,-4-3 1 0,6 0-1 15,3-3 5-15,0 3-11 0,-3-3 1 0,6 3-8 16,0-4 22-16,0-1 3 0,0 2-16 16,-4-4 7-16,4 5 4 0,-3-6-5 15,3 5-10-15,-4-6 1 0,-1 5-2 0,-4-3 2 16,1 0-7-16,-6 4 17 0,-1-6 2 15,-3 3-7-15,-3 3 10 0,1-3-10 0,-2 3 4 16,2-4 1-16,-2 5-1 0,5-6 8 16,-5 7-14-16,6-5 4 0,-3 1 8 15,4 0-4-15,0 1-1 0,-1-2 5 0,3 5-3 16,-1-4-5-16,2-1-1 0,-1 3-1 16,4 0 16-16,6 0-11 0,-2-3-7 15,-5 3 2-15,11 0 7 0,-4-4-9 16,-4 2 4-16,0 2 5 0,3-1 5 0,-1-2-17 15,-2 4-12-15,2-5 23 0,-8 0-2 16,4 5-14-16,-8-1 16 0,1-2 1 0,-3 1-15 16,-1 1 15-16,5-1 4 0,-6 0-12 15,3 1-1-15,3 0 7 0,-4 3-15 16,2-2 8-16,-3-2 7 0,3 1-1 0,2 0-8 16,3 0-1-16,-6 1 4 0,2-2 6 15,1 1-2-15,0 0-15 0,-4 0 14 0,-1 0 8 16,-32 3-17-16,59-3 4 0,-27 0 13 15,-4 0-18-15,-28 3 14 0,50-4-6 16,-25 4 7-16,-25 0-5 0,44-5-6 0,-19 5 9 16,-25 0-11-16,48-5 4 0,-23 5 10 15,-25 0-8-15,49 0 9 0,-49 0-14 16,48-1-4-16,-21 1 13 0,-27 0-11 0,60 0 7 16,-34 0-3-16,5 0 3 0,-31 0 3 15,61 1 2-15,-36-2-7 0,5 2-4 16,-30-1-3-16,57 5 6 0,-31-5 1 0,-26 0 7 15,47 0-7-15,-22 3 9 0,-25-3-14 16,49 0 11-16,-26 2-2 0,-23-2 1 16,47 4-5-16,-47-4 7 0,45 0-17 0,-25 0 2 15,-20 0 17-15,49 3 0 0,-49-3-11 16,47 3 15-16,-21-3-11 0,-26 0-4 0,52 0-3 16,-30 3 7-16,-22-3 0 0,57 0 11 15,-27 0-18-15,-30 0 10 0,49-3-11 0,-28 6 16 16,-21-3-3-16,47-3-5 0,-47 3 0 15,35-3 7-15,-35 3-4 0,35 0-9 16,-35 0 4-16,30 3 5 0,-30-3-1 16,36 0-4-16,-36 0 6 0,33 3 2 0,-33-3-19 15,40 0 16-15,-40 0-13 0,39 0 14 16,-13 0-8-16,-26 0 14 0,42 3 7 0,-42-3-15 16,40 3-14-16,-40-3 10 0,34 0 1 15,-34 0 23-15,32 0-27 0,-32 0-6 16,0 0 8-16,38 0 0 0,-38 0-1 15,29 0-1-15,-29 0 10 0,0 0-10 0,40 3 0 16,-40-3 12-16,0 0-19 0,37 0 7 16,-37 0 12-16,21 3-11 0,-21-3 6 0,0 0 22 15,0 0-21-15,0 0 4 0,34 0-5 16,-34 0 3-16,0 0 8 0,0 0-10 16,0 0 6-16,0 0 7 0,0 0-12 0,31 0-6 15,-31 0 0-15,0 0-3 0,0 0 17 16,0 0-7-16,0 0-9 0,0 0 0 15,0 0 7-15,0 0-5 0,0 0 4 0,0 0-19 16,0 0-21-16,0 0-13 0,21 6-50 16,-21-6-38-16,0 0-57 0,0 0-173 0,0 0-388 15,0 0 403-15</inkml:trace>
  <inkml:trace contextRef="#ctx0" brushRef="#br0" timeOffset="5885.7902">29681 15113 3035 0,'0'0'-150'0,"-28"5"11"0,28-5 37 16,0 0 8-16,0 0 21 0,0 0 18 0,-32 6 20 15,32-6 23-15,0 0 31 0,0 0-1 16,-33 4 38-16,33-4-4 0,0 0 2 0,0 0-13 16,-32 0 8-16,32 0-12 0,0 0-6 15,0 0-3-15,0 0-6 0,0 0 14 16,0 0-17-16,-30 3 5 0,30-3 0 0,0 0-13 16,0 0 7-16,0 0 3 0,0 0-16 15,0 0 11-15,0 0-1 0,0 0-7 0,0 0 5 16,0 0-5-16,0 0 12 0,0 0-5 15,0 0 18-15,0 0-18 0,0 0 2 16,0 0 5-16,0 0-4 0,0 0 1 0,0 0-4 16,0 0-13-16,0 0 5 0,0 0-4 15,0 0-3-15,0 0 7 0,0 0-5 16,0 0 3-16,0 0 5 0,0 0-13 0,0 0 8 16,0 0-5-16,0 0-7 0,0 0 7 15,0 0 0-15,0 0 0 0,0 0 2 16,0 0-4-16,-32-10 14 0,32 10-3 0,0 0-2 15,0 0-4-15,0 0 6 0,0 0-9 16,0 0-16-16,0 0 4 0,0 0 7 0,0 0 5 16,-8-24-2-16,8 24-6 0,0 0 11 15,0 0 4-15,0 0 7 0,0 0 22 16,0 0-8-16,0 0-3 0,0 0-11 16,0 0 6-16,0 0-6 0,0 0-5 0,0 0 5 15,0 0-10-15,0 0 5 0,0 0-7 16,0 0 10-16,0 0-6 0,3-35 5 15,-3 35 9-15,0 0 22 0,0 0-3 0,0 0 14 16,0 0-7-16,0 0-3 0,0 0-8 16,0 0 5-16,0 0 7 0,0 0-13 0,0 0-13 15,0 0 6-15,0 0-1 0,0 0 3 16,0 0-24-16,0 0 10 0,0 0 0 0,0 0 4 16,0 0-4-16,0 0 5 0,0 0-11 15,0 0-6-15,0 0-14 0,49-8-14 16,-49 8-29-16,0 0-18 0,21-10-21 15,-21 10-39-15,0 0-48 0,17-18-100 16,-17 18-441-16,0 0 560 0</inkml:trace>
  <inkml:trace contextRef="#ctx0" brushRef="#br0" timeOffset="7453.534">29645 14727 3025 0,'0'0'-23'16,"0"0"23"-16,0 0 10 0,0 0 11 16,0 0 4-16,-34-29 5 0,34 29 12 15,0 0-10-15,0 0 11 0,0 0 7 16,0 0-11-16,0 0 5 0,0 0-1 0,-38 0 11 15,38 0-8-15,0 0-11 0,0 0-1 16,0 0 2-16,-27-3 2 0,27 3-9 0,0 0-1 16,0 0-7-16,0 0-9 0,0 0 10 15,-33-4-12-15,33 4 10 0,0 0 11 16,0 0-13-16,0 0 3 0,-36-5 16 0,36 5-18 16,0 0 17-16,0 0 1 0,0 0-11 15,0 0 9-15,0 0-2 0,-35 0 4 16,35 0 0-16,0 0-9 0,0 0-3 0,0 0 14 15,0 0-12-15,0 0-5 0,0 0 10 16,0 0-22-16,0 0 8 0,-32 5-15 16,32-5 7-16,0 0 2 0,0 0 10 0,0 0-1 15,0 0 11-15,0 0-3 0,0 0 1 16,0 0 2-16,0 0-3 0,0 0 2 16,0 0 6-16,6 36 6 0,-6-36 7 0,0 0-2 15,0 0-2-15,0 0-10 0,0 0-7 16,0 0-1-16,13 40 1 0,-13-40-1 0,0 0-8 15,0 0-7-15,15 25 0 0,-15-25 6 16,0 0-4-16,12 17-2 0,-12-17 1 16,0 0-4-16,11 20 14 0,-11-20 1 0,0 0-4 15,14 18 3-15,-14-18-3 0,0 0-2 16,16 24-5-16,-16-24 1 0,16 15-4 16,-16-15 6-16,13 17-6 0,-13-17 0 0,17 15-2 15,-17-15 5-15,0 0-7 0,16 19-5 16,-16-19 5-16,0 0 1 0,22 18-4 15,-22-18 3-15,10 17-3 0,-10-17 0 0,0 0-2 16,0 0 6-16,17 16-4 0,-17-16 4 16,0 0-4-16,0 0 0 0,17 17-2 15,-17-17-1-15,0 0 1 0,13 15 6 16,-13-15-8-16,0 0 0 0,18 12 6 0,-18-12-3 16,0 0-3-16,25 15 3 0,-25-15-8 15,21 11 7-15,-21-11-3 0,0 0-2 0,23 12 3 16,-23-12-2-16,0 0 0 0,22 7 4 15,-22-7 2-15,0 0-3 0,0 0 0 0,20 14 4 16,-20-14-1-16,0 0-2 0,0 0 2 16,0 0-5-16,22 8 2 0,-22-8-1 15,0 0 2-15,0 0-1 0,28 14-2 0,-28-14 6 16,20 5-10-16,-20-5 3 0,0 0 3 16,0 0-1-16,35 10 1 0,-35-10-1 15,0 0 4-15,27 6-3 0,-27-6-3 0,0 0 2 16,28 6 1-16,-28-6-1 0,0 0 2 15,20 6-3-15,-20-6 1 0,0 0-5 16,31 5 6-16,-31-5-2 0,20 9 4 0,-20-9-6 16,26 4 3-16,-26-4-5 0,0 0 6 15,26 7-3-15,-26-7-1 0,0 0 1 16,0 0 4-16,26 5-1 0,-26-5-2 0,0 0 1 16,0 0 0-16,0 0-6 0,32 5 10 15,-32-5-4-15,0 0-1 0,28 2 2 0,-28-2 9 16,0 0-9-16,32 4 2 0,-32-4-3 15,0 0 0-15,0 0 2 0,0 0 2 16,29 0 4-16,-29 0-8 0,0 0 5 0,0 0-2 16,0 0-1-16,0 0 2 0,0 0 1 15,0 0 3-15,31 1-7 0,-31-1 1 16,0 0 3-16,0 0-5 0,0 0 2 0,0 0-2 16,0 0 2-16,0 0-5 0,0 0 5 15,0 0-5-15,0 0 0 0,27 8 1 0,-27-8 0 16,0 0-3-16,0 0 0 0,0 0 1 15,0 0 4-15,32 2-9 0,-32-2 4 16,0 0-2-16,0 0 6 0,0 0-1 0,28 4-2 16,-28-4 2-16,0 0-3 0,0 0 7 15,0 0-2-15,0 0 2 0,0 0 1 16,0 0 2-16,0 0 7 0,0 0-4 0,22 6-5 16,-22-6-3-16,0 0 5 0,0 0-2 15,0 0 4-15,0 0-5 0,0 0 4 16,0 0-2-16,0 0-3 0,0 0 4 0,0 0-8 15,0 0 10-15,0 0-8 0,0 0 4 16,0 0-3-16,0 0 2 0,0 0-6 0,-65 24 1 16,65-24 5-16,0 0-1 0,-27 18-1 15,27-18-2-15,-17 15 2 0,17-15 1 16,-18 20 0-16,18-20 0 0,-20 19 0 0,20-19 1 16,-17 20-6-16,17-20 8 0,-18 24-2 15,18-24 1-15,-24 21-2 0,8-9 0 0,16-12 6 16,-25 18-3-16,25-18 3 0,-24 21 3 15,16-9-3-15,8-12 1 0,-29 26-1 16,16-14-4-16,13-12 1 0,-27 27 3 16,14-14-4-16,0 2 3 0,13-15 1 15,-34 30-3-15,21-13 2 0,-1-5 4 0,14-12-3 16,-25 34-4-16,10-19 4 0,2-3 2 16,13-12-4-16,-25 21 7 0,25-21-3 0,-24 22-3 15,9-12 1-15,15-10 0 0,-18 21 0 16,18-21 0-16,-17 20-2 0,17-20 1 0,-17 13-7 15,17-13 4-15,-18 17 0 0,18-17-1 16,0 0-1-16,-17 24 1 0,17-24 3 16,0 0-3-16,-13 21 0 0,13-21 0 0,0 0-2 15,-15 23-5-15,15-23-13 0,0 0-19 16,0 0-40-16,0 0-52 0,-14 17-59 16,14-17-148-16,0 0-606 0,0 0-743 0</inkml:trace>
  <inkml:trace contextRef="#ctx0" brushRef="#br0" timeOffset="9898.2274">21132 15458 4609 0,'0'0'-142'0,"0"0"11"15,-29 3 8-15,29-3 21 0,0 0 1 0,0 0 15 16,0 0 10-16,0 0 10 0,0 0 0 15,0 0 17-15,0 0-3 0,0 0 12 0,0 0 4 16,-40-8-11-16,40 8 10 0,0 0 6 16,0 0-3-16,0 0 7 0,0 0-7 15,0 0-3-15,0 0 4 0,0 0 0 0,0 0 0 16,0 0 6-16,0 0 1 0,0 0 1 16,0 0 8-16,0 0 7 0,0 0-5 0,0 0 0 15,0 0-5-15,0 0 10 0,0 0 2 16,0 0-12-16,0 0-1 0,0 0-7 15,0 0-1-15,0 0 13 0,0 0 0 16,0 0-5-16,0 0 18 0,0 0-2 0,0 0 8 16,0 0-6-16,0 0 11 0,0 0 3 15,0 0-1-15,0 0-4 0,0 0 1 0,0 0 9 16,4-39-5-16,-4 39-1 0,0 0 6 16,0 0-1-16,0 0-2 0,0 0 0 15,0 0 0-15,-5-26-3 0,5 26-2 0,0 0 17 16,0 0-5-16,0 0 15 0,0 0 11 15,0 0 12-15,0 0-13 0,0 0-3 0,0 0 6 16,0 0-21-16,0 0 3 0,-19-13-10 16,19 13-3-16,0 0 8 0,0 0-21 15,0 0-13-15,0 0 20 0,0 0-26 16,0 0 15-16,0 0 2 0,0 0-11 0,0 0 7 16,0 0 0-16,0 0 2 0,0 0 0 15,0 0 4-15,0 0-13 0,0 0 12 0,0 0-3 16,0 0 4-16,0 0 9 0,0 0-26 15,0 0 6-15,0 0 12 0,0 0-10 16,0 0 1-16,0 0 41 0,0-32-41 0,0 32 11 16,0 0-10-16,0 0 3 0,0 0 0 15,0 0-17-15,0 0 15 0,-12-21 13 0,12 21-11 16,0 0 8-16,0 0 14 0,0 0 2 16,0 0 4-16,0 0-5 0,0 0-12 15,0 0-7-15,-21-13 15 0,21 13 2 0,0 0 1 16,0 0-11-16,0 0 17 0,-40 54 1 15,35-41-27-15,5-13 12 0,-19 29 4 16,19-29 2-16,-13 25-3 0,13-25-1 0,-14 28 12 16,14-28-19-16,-15 20 7 0,15-20 1 15,-10 22 4-15,10-22-13 0,-11 22 12 16,11-22 16-16,-12 18-16 0,12-18 12 0,0 0 2 16,-19 19-16-16,19-19 2 0,0 0-7 15,-10 19 3-15,10-19 10 0,0 0-19 0,0 0-2 16,0 0 13-16,-18 21-17 0,18-21 8 15,0 0 3-15,0 0-17 0,-18 19 10 16,18-19-8-16,0 0 6 0,-15 15 9 0,15-15-7 16,-9 20-1-16,9-20 1 0,-12 20-10 15,12-20 1-15,-15 27 4 0,15-27 6 16,-15 22-8-16,15-22 17 0,0 0-18 0,-15 28 11 16,15-28-16-16,-8 19 11 0,8-19 23 15,-10 18-31-15,10-18 15 0,-13 21-5 16,13-21-14-16,-16 21 8 0,16-21-4 0,-15 20 5 15,15-20 0-15,-8 21-12 0,8-21 15 16,0 0 4-16,-18 21-22 0,18-21 21 0,0 0-14 16,-15 16 11-16,15-16-8 0,0 0 4 15,0 0-8-15,-15 20 18 0,15-20-8 16,0 0-2-16,0 0-5 0,0 0 5 0,0 0-3 16,-17 21 11-16,17-21-7 0,0 0 5 15,0 0 4-15,0 0-14 0,-10 17 0 0,10-17 11 16,0 0-6-16,0 0 2 0,0 0 12 15,0 0-13-15,0 0-1 0,-14 19 0 16,14-19-3-16,0 0-12 0,0 0 11 0,0 0 8 16,0 0-6-16,-18 18 0 0,18-18 14 15,0 0-10-15,0 0-12 0,0 0 20 16,0 0-2-16,-10 18-13 0,10-18-2 0,0 0 11 16,0 0-13-16,0 0 1 0,0 0-1 15,0 0 9-15,0 0-13 0,0 0 18 16,0 0-9-16,0 0 8 0,0 0-9 0,0 0-8 15,0 0 12-15,0 0-3 0,0 0-6 16,0 0 19-16,0 0-9 0,0 0-4 0,0 0-3 16,0 0 14-16,0 0-7 0,0 0 2 15,42 12-4-15,-42-12 2 0,0 0 0 16,33-3 12-16,-33 3-1 0,29 3 6 0,-29-3-9 16,0 0 9-16,45 0-2 0,-45 0 4 15,38 5 1-15,-38-5-13 0,45 0 4 0,-18 3 12 16,-27-3-10-16,54 2 10 0,-22-2-5 15,-2-2 0-15,3-1 4 0,6-2-9 16,-4 5 1-16,7-3-11 0,-9-1 10 0,0-1 4 16,-1 2-12-16,-3 2 10 0,-29 1 24 15,47-5 17-15,-26 3 22 0,-21 2 16 16,32-4-4-16,-32 4-10 0,30-3 0 0,-30 3-11 16,0 0-10-16,34-6-3 0,-34 6-6 15,0 0 1-15,0 0-9 0,35 0-4 16,-35 0-4-16,0 0-3 0,0 0-5 0,0 0-3 15,30 3-16-15,-30-3-38 0,0 0-70 16,0 26-82-16,-12-2-271 0,-11-2-470 0,-7-2-593 16</inkml:trace>
  <inkml:trace contextRef="#ctx0" brushRef="#br0" timeOffset="13803.915">20722 16920 4316 0,'0'0'-177'16,"0"0"13"-16,0 0 18 0,0 0 17 16,0 0 0-16,0 0 13 0,0 0 15 0,0 0 11 15,0 0 2-15,0 0 22 0,0 0 14 16,0 0 14-16,0 0 23 0,0 0-6 16,0 0 14-16,0 0 7 0,0 0 10 0,0 0 0 15,-47-34 21-15,47 34-6 0,0 0 0 16,0 0 10-16,0 0-23 0,0 0-5 0,0 0 15 15,0 0-7-15,0 0-8 0,0 0 3 16,0 0-1-16,0 0-2 0,0 0-7 16,0 0 8-16,0 0-13 0,0 0 17 15,0 0-7-15,0 0 9 0,-5 68-7 0,5-68-5 16,0 0 3-16,5 41 11 0,-5-41-2 16,8 34-9-16,-8-34 25 0,7 39-12 15,0-18 1-15,-2 2 19 0,0-2-20 0,-5-21 15 16,10 42-11-16,-5-19 0 0,-5-23-2 15,13 43 3-15,-8-23 3 0,4 3 6 0,1-6-5 16,-2 6-2-16,-3-2 2 0,-5-21 12 16,5 30-1-16,-5-30 7 0,10 32-3 15,0-17-2-15,-10-15-13 0,12 28-8 16,-12-28 13-16,10 27-8 0,-10-27-6 0,8 26 5 16,-8-26 2-16,7 24-16 0,-7-24 6 15,5 19-3-15,-5-19 2 0,0 0-5 0,12 25 0 16,-12-25-11-16,0 0-8 0,0 0-21 15,1 27 8-15,-1-27-12 0,0 0-13 16,0 0-5-16,0 0-8 0,10 22-1 0,-10-22-14 16,0 0-23-16,0 0-16 0,0 0-23 15,0 0-48-15,0 0-146 0,0 0-331 0,0 0 117 16</inkml:trace>
  <inkml:trace contextRef="#ctx0" brushRef="#br0" timeOffset="14563.8668">20402 16796 2514 0,'0'0'-146'0,"-6"-36"10"0,6 36-1 16,-4-33 11-16,4 33 25 0,-5-34 4 15,5 34 29-15,0-35 27 0,0 35-9 16,-3-33 29-16,3 33 17 0,0-34 17 15,0 34-13-15,0-34 8 0,0 34 5 0,3-35 3 16,-3 35 5-16,9-36-8 0,-6 17-9 16,-3 19 8-16,12-34-4 0,-4 20-4 0,-8 14 4 15,12-32-8-15,-2 14 16 0,-10 18-8 16,12-28 12-16,-12 28 0 0,20-23 0 16,-20 23 3-16,13-24 20 0,-13 24-13 0,20-17 0 15,-20 17 4-15,20-22-16 0,-20 22 8 16,17-15-8-16,-17 15-4 0,15-20 8 15,-15 20-15-15,22-15 0 0,-22 15 4 16,0 0-4-16,27-8 28 0,-27 8 16 0,0 0-7 16,0 0 6-16,0 0 3 0,38 23 1 15,-38-23 12-15,18 32-23 0,-6-17 3 0,0 4-1 16,3 2-16-16,-7-2 6 0,-8-19 0 16,22 34 16-16,-14-16-4 0,6-3 11 0,-14-15-9 15,13 32 6-15,-4-20-3 0,-9-12 4 16,10 30-1-16,-5-15 4 0,-5-15-10 15,10 35 5-15,-9-13 0 0,-1-22-17 16,4 45 10-16,-4-22 15 0,0-23-11 16,-4 51 9-16,4-24 3 0,-1 3-12 0,1-3 6 15,-4 0 8-15,4-27-16 0,-10 54-3 16,9-31-10-16,-3 4 11 0,-1 1-12 16,4-2-5-16,-5-2-1 0,6-24 0 0,-3 53 11 15,-5-28-13-15,4-1 2 0,-2-3 7 16,-3 5-4-16,9-26 7 0,-18 39-8 0,13-21 10 15,-5 3-4-15,10-21-7 0,-13 32-1 16,2-17-1-16,11-15-20 0,-13 22 9 0,13-22-22 16,-13 21-12-16,13-21-30 0,0 0-22 15,-9 26-23-15,9-26-35 0,0 0-30 16,0 0-75-16,0 0-577 0,0 0 144 0</inkml:trace>
  <inkml:trace contextRef="#ctx0" brushRef="#br0" timeOffset="15268.8057">21249 17053 3496 0,'0'0'-70'0,"0"0"12"15,0 0 14-15,0 0 12 0,0 0 6 0,12 12-7 16,-12-12 5-16,0 0 9 0,0 0-1 16,0 0 3-16,0 0 5 0,0 0 10 0,0 0 2 15,0 0-3-15,28 8 13 0,-28-8 7 16,0 0 5-16,0 0-1 0,0 0-4 0,0 0-5 16,40-24 7-16,-40 24-14 0,20-11 6 15,-20 11-1-15,17-12-1 0,-17 12-2 16,22-16 2-16,-22 16-6 0,15-15-3 15,-15 15 0-15,0 0 11 0,17-23-6 0,-17 23 2 16,0 0-10-16,16-21 12 0,-16 21-9 16,7-18-4-16,-7 18 8 0,0 0-1 15,0 0-6-15,8-28-3 0,-8 28-6 0,0 0-6 16,0 0 20-16,0 0-11 0,0 0-1 16,0 0-4-16,-25-32 5 0,25 32-3 0,0 0 7 15,0 0-6-15,-27-5 1 0,27 5 3 16,0 0 7-16,0 0-2 0,0 0-3 15,-41 0 5-15,41 0-10 0,0 0 5 16,0 0 3-16,-35 17 4 0,35-17-9 0,-19 13 10 16,19-13 1-16,-17 20-1 0,17-20 9 15,-15 17 16-15,15-17 1 0,-15 22-1 0,15-22 20 16,-11 25-16-16,11-25 17 0,-10 25 2 16,10-25-16-16,-5 27 16 0,5-27-4 15,-4 27-8-15,4-27 16 0,0 0 4 0,12 40-16 16,-12-40-10-16,10 32-5 0,0-20-9 15,-10-12 5-15,17 25 12 0,-4-12-17 0,-13-13 9 16,18 21-1-16,1-11-3 0,-19-10 1 16,35 15 6-16,-20-10-5 0,-15-5-6 15,42 10-3-15,-42-10 2 0,42 3-8 16,-22-1-18-16,-20-2 2 0,37 0-2 0,-37 0-4 16,31 3 11-16,-31-3-2 0,0 0-17 15,39 0 5-15,-39 0-9 0,0 0-31 16,38-5 1-16,-38 5-29 0,24-10-24 0,-24 10-18 15,26-18-22-15,-26 18-31 0,21-19-13 16,-21 19-20-16,16-25-475 0,-16 25 121 0</inkml:trace>
  <inkml:trace contextRef="#ctx0" brushRef="#br0" timeOffset="15787.9631">21726 17115 2675 0,'-9'-31'-87'0,"9"31"22"0,-16-25 29 16,16 25 36-16,-19-21 9 0,19 21 36 0,-20-22-6 16,20 22 10-16,-18-18-5 0,18 18 15 15,-15-16-9-15,15 16-4 0,0 0 24 16,-19-22-20-16,19 22 2 0,0 0 18 0,-20-15-5 15,20 15-2-15,0 0-6 0,0 0-11 16,0 0 0-16,0 0 22 0,0 0 0 16,0 0-10-16,0 0 14 0,0 0 0 0,0 0 1 15,0 0 1-15,0 0 7 0,0 0-10 16,12 71-2-16,-12-71-13 0,17 40-7 0,-7-22-2 16,-4 4-5-16,6 0-5 0,-4-4 2 15,7 0-12-15,-6 3 1 0,-9-21-18 16,18 32 16-16,-11-10-6 0,-7-22 4 0,13 23-11 15,-13-23 7-15,10 25-3 0,-10-25-1 16,5 22-1-16,-5-22-15 0,12 19 18 16,-12-19-4-16,0 0-3 0,0 0 7 0,7 27-14 15,-7-27 1-15,0 0-1 0,0 0-7 16,0 0-1-16,0 0-2 0,-37 13-6 0,37-13 3 16,0 0 21-16,-50-13-20 0,50 13-2 15,-45-15 10-15,21 3-2 0,-6 0-6 16,10-5 11-16,-8 5-15 0,2-3 3 0,3 0-3 15,3 2 9-15,-5-2 12 0,8-4-12 16,17 19-5-16,-33-30 4 0,21 8 4 16,4 4-14-16,-4-4 15 0,12 22-9 0,-17-40 19 15,12 18-31-15,0-2 9 0,5 24 5 16,-7-51 3-16,14 22-10 0,-7 29 19 16,10-56-18-16,-8 31-1 0,6-2-3 15,2 0-8-15,-1 3 3 0,-4-2-5 0,3 5-8 16,-8 21-16-16,7-31 1 0,-7 31-6 15,15-28-10-15,-15 28 4 0,11-24-15 0,-11 24-5 16,10-18-8-16,-10 18-23 0,17-16-15 16,-17 16-48-16,22-11-74 0,-22 11-464 0,20-9 598 15</inkml:trace>
  <inkml:trace contextRef="#ctx0" brushRef="#br0" timeOffset="16269.6992">21679 16665 2964 0,'0'0'-42'16,"3"28"16"-16,-3-28 36 0,0 0 14 16,0 0-3-16,0 27-11 0,0-27 16 15,0 0-13-15,0 0 10 0,0 0-18 0,9 25 7 16,-9-25 1-16,0 0 17 0,0 0-10 16,23 6-15-16,-23-6-3 0,0 0 3 15,42-9 10-15,-42 9-8 0,32-15-12 0,-32 15 3 16,25-18-3-16,-25 18-5 0,26-20 3 15,-26 20 2-15,15-21 0 0,-15 21-10 16,10-18 5-16,-10 18 2 0,0 0-14 0,9-25 14 16,-9 25-7-16,0 0 5 0,0 0-3 15,0 0 8-15,0 0-13 0,0 0 10 0,0 0-2 16,-84 30-1-16,73-17 1 0,-11 1 2 16,-2-1 19-16,24-13 2 0,-35 22 13 15,20-9 2-15,15-13-13 0,-22 18 8 16,22-18 9-16,-13 21 1 0,13-21 13 0,-8 25-14 15,8-25 8-15,0 0 19 0,10 40-24 16,-10-40 13-16,15 31-8 0,0-15 7 0,2 0 16 16,-1-3-14-16,1 4 5 0,10-2-8 15,0-3 7-15,3 5-3 0,5-6 1 16,5 2 3-16,-5-1-9 0,9-3-11 0,-8 1 3 16,3-2 20-16,3-1-32 0,-7-4 2 15,-5 2-8-15,5-5-1 0,-5 4 1 16,4-4-10-16,-34 0-11 0,51-9-14 0,-20-1-31 15,-5 2-32-15,-4-6-35 0,1 0-53 16,-2-9-132-16,-3 5-461 0,-8-6 383 16</inkml:trace>
  <inkml:trace contextRef="#ctx0" brushRef="#br0" timeOffset="16912.9681">22286 15833 3266 0,'27'40'-28'0,"-27"-40"7"16,5 28 52-16,-5-28-8 0,17 42 10 16,-7-20 1-16,1 3 11 0,1 5 0 0,6 2-12 15,4-1 4-15,-5 0-7 0,3-2 2 16,5 3 2-16,-3-3-19 0,-2-2 8 15,3 1-5-15,-3-1-3 0,-1-7 1 16,-3 0-6-16,3-1 1 0,-6-4 5 0,2 3 4 16,-15-18 0-16,17 25 11 0,-17-25-9 15,15 25 7-15,-15-25-8 0,2 27 10 0,-2-27-14 16,-2 31 4-16,2-31-6 0,-10 31 11 16,10-31-6-16,-13 31 1 0,4-16-7 15,-2 6 4-15,2 2 4 0,-2-2-13 0,1 1 3 16,-6 1-8-16,3 2 5 0,3 4 9 15,-3-5-13-15,-2 4-2 0,6 0 8 16,-6-4-13-16,5 3 11 0,2 1-13 0,-4-4-3 16,7 1 13-16,-2 3 22 0,2-4-6 15,5-24 1-15,-8 51 11 0,15-30 4 16,-7-21-1-16,3 47-4 0,10-30-7 0,-4 2 3 16,4-4-1-16,4-2-7 0,-17-13-1 15,43 16 2-15,-24-15-8 0,-19-1 0 0,52-4 8 16,-24-1-6-16,0-3-2 0,-2 1-3 15,-1-2 11-15,-4 0-20 0,-21 9 7 16,41-15-3-16,-30 6 3 0,-11 9-6 0,27-15 8 16,-27 15 7-16,18-10 10 0,-18 10 9 15,0 0-12-15,29-15-13 0,-29 15 19 16,0 0-18-16,20-13-5 0,-20 13 1 0,0 0 7 16,27-3-7-16,-27 3 8 0,0 0 4 15,35 0 2-15,-35 0-12 0,37 3 2 16,-37-3 4-16,48 6-3 0,-23-4-6 0,7 3-2 15,-32-5-9-15,42 3-11 0,-15-1-25 16,-27-2-26-16,46 3-35 0,-46-3-22 0,41 0-47 16,-41 0-83-16,30-5-612 0,-17-5-193 15</inkml:trace>
  <inkml:trace contextRef="#ctx0" brushRef="#br0" timeOffset="17095.8547">23096 16416 4033 0,'-12'-20'-47'0,"12"20"13"16,-20-24 1-16,20 24 2 0,-15-18 16 0,15 18-22 16,0 0 22-16,-15-15 19 0,15 15-14 15,0 0 0-15,0 0 10 0,0 0-10 16,0 0-7-16,0 0 1 0,0 0-28 0,0 0-26 16,0 0-39-16,0 0-90 0,0 0-238 15,8 69-238-15,-8-69 122 0</inkml:trace>
  <inkml:trace contextRef="#ctx0" brushRef="#br0" timeOffset="17489.6109">23537 16510 2901 0,'0'0'47'16,"0"0"-16"-16,-8 38-5 0,8-38 4 15,-13 36 10-15,11-16 25 0,2-20 17 0,-3 49 2 16,3-25 5-16,0 4 8 0,0-28-7 16,5 55-11-16,-2-24-4 0,7-3 4 15,-2 3-8-15,2 0-8 0,5-4-11 0,-1 4-7 16,6-4-9-16,3 2-18 0,-3-5 19 15,9-2 3-15,-4-2-16 0,5-5 0 0,-3-2 13 16,0-1-25-16,1-1 3 0,-5-2 2 16,4-3-4-16,-27-6-5 0,42 9 11 15,-20-6-11-15,-22-3 0 0,0 0 2 16,50-16-9-16,-50 16-12 0,20-22-20 0,-8 7 4 16,-12 15-21-16,8-45-5 0,-3 16-22 15,-2-8-14-15,-3 4-18 0,-3-12-30 16,-2 1-37-16,-3-13-64 0,-4 6-513 0,-1-5 423 15</inkml:trace>
  <inkml:trace contextRef="#ctx0" brushRef="#br0" timeOffset="17795.9812">23698 15910 3113 0,'-8'-22'-65'0,"-1"2"19"16,9 20 2-16,-13-28 5 16,13 28 2-16,-7-23 5 0,7 23 24 0,0 0 13 0,0 0 17 15,-12-33 15-15,12 33 5 0,0 0 12 16,0 0-26-16,-5-22 5 0,5 22-11 0,0 0 6 15,0 0 47-15,0 0 27 0,0 0 12 16,0 0 15-16,0 0 15 0,14 90-2 16,-4-51 1-16,0 8-12 0,5 2-6 0,2 4 1 15,-1 2-23-15,1 3-3 0,11 6-8 16,-6 1-6-16,8 1-9 0,0-2-9 16,6-2-5-16,-5-2-4 0,4 1-11 0,2-6-8 15,3-4 9-15,-6-10-15 0,-1 0-1 16,1-1-8-16,-6-10-1 0,-1-2-2 0,-5-1-15 15,-2-5-5-15,-3-4-9 0,-1 0-5 16,1 0-15-16,-4-3-17 0,-13-15-39 0,19 23-36 16,-13-16-40-16,-6-7-35 0,0 0-62 15,0 0-627-15,0 0-305 0</inkml:trace>
  <inkml:trace contextRef="#ctx0" brushRef="#br0" timeOffset="17955.8777">23976 16799 4089 0,'-21'-15'-105'0,"21"15"5"15,0 0 7-15,-15-21-5 0,15 21 18 16,0 0 8-16,0 0 12 0,15-43 3 16,-15 43-15-16,29-27 21 0,-12 11 9 15,3 1 0-15,-4-1 6 0,10 1 7 0,-5 3-5 16,6-3-6-16,-2 2-33 0,4 0-52 16,-1-2-85-16,-6 3-425 0,0 3 118 15</inkml:trace>
  <inkml:trace contextRef="#ctx0" brushRef="#br0" timeOffset="18113.7819">24359 16480 2621 0,'38'14'131'0,"-38"-14"-17"0,0 0-14 0,0 0 7 16,17 28-9-16,-9-16 11 0,-8-12-3 15,19 38 6-15,-4-19-12 0,0 1 4 0,1 0-11 16,1-1-5-16,3-4-20 0,0 3 7 16,5-3-15-16,-1 2-13 0,1-5-36 15,-7 0-36-15,6 0-30 0,1-3-31 0,-5 0-54 16,-20-9-106-16,28 7-537 0,-28-7 278 15</inkml:trace>
  <inkml:trace contextRef="#ctx0" brushRef="#br0" timeOffset="18242.3653">24513 16267 3359 0,'-9'-36'-104'0,"9"36"6"15,-3-26-1-15,3 26-40 0,0 0-6 16,0-30-29-16,0 30-86 0,0 0-317 0,0 0 114 15</inkml:trace>
  <inkml:trace contextRef="#ctx0" brushRef="#br0" timeOffset="18632.1196">24748 16163 2502 0,'19'34'151'0,"-7"-15"11"16,-7 5 7-16,6 7 28 0,-1 4-63 0,7-2 23 15,-4 0-8-15,4 3-26 0,0-1-19 16,6-1-15-16,-4-4-13 0,1 2-7 16,7-2-2-16,-6-4 1 0,4 0-24 0,-6-7-2 15,-3-1-4-15,3-3 2 0,-2 1-6 16,-17-16 11-16,26 16 2 0,-26-16 3 15,25 4-4-15,-25-4-6 0,0 0-11 0,29-39 1 16,-22 15-3-16,1 3-11 0,-8-9-5 16,0 30 8-16,0-62-4 0,-3 30 2 15,-7-2 15-15,5-2-25 0,-7-5 3 0,7 7-1 16,-7-3 2-16,2 4 0 0,2 9-2 16,-4-1 3-16,12 25-1 0,-15-44-9 0,10 26-29 15,5 18-21-15,-12-32-23 0,12 32-23 16,0 0 2-16,-8-21-19 0,8 21-23 15,0 0-49-15,0 0-94 0,0 0-544 0,0 0 62 16</inkml:trace>
  <inkml:trace contextRef="#ctx0" brushRef="#br0" timeOffset="18936.9691">25531 16032 3844 0,'0'0'8'16,"0"0"7"-16,34 0-9 0,-34 0-27 15,0 0-2-15,35-4 5 0,-35 4-9 16,22-11 13-16,-22 11 2 0,0 0-12 16,21-15 18-16,-21 15 0 0,0 0-10 0,0 0 5 15,0 0-1-15,0 0-2 0,0 0-5 16,0 0 19-16,-100 14 15 0,68 7 17 0,-10 6 17 16,4 0 0-16,3 8 8 0,0 2 4 15,5 4-12-15,-2-1 10 0,3 2-16 16,11 3 9-16,3-1 2 0,0-3-21 0,5-2-9 15,3 1 20-15,7-6-29 0,3 0 12 16,6-2-3-16,-1 1-4 0,19-6-5 0,-2 0 7 16,7-8-1-16,8-3-13 0,15-3-24 15,2-11-62-15,10-4-111 0,-4-8-425 16,-4-9-158-16,-2 1 322 0</inkml:trace>
  <inkml:trace contextRef="#ctx0" brushRef="#br0" timeOffset="26596.4558">29780 16811 3205 0,'-33'-4'-100'0,"33"4"5"0,0 0 2 16,-29-11 18-16,29 11 4 0,0 0 4 16,-28-12-11-16,28 12 11 0,-14-15-2 15,14 15 7-15,-11-18 9 0,11 18 11 0,-20-15 23 16,20 15-4-16,-12-26 10 0,12 26 19 16,-17-25 24-16,17 25 2 0,-16-23 16 0,16 23 23 15,-24-27 5-15,16 8-5 0,-6 2-8 16,14 17 2-16,-20-33-12 0,10 18 1 0,10 15-5 15,-18-30-10-15,6 15-5 0,12 15-11 16,-8-32 0-16,8 32-3 0,-12-34-10 16,12 34 3-16,-10-32 2 0,10 32 0 15,-8-30-8-15,8 30 8 0,-12-27-5 0,12 27 0 16,-12-25-13-16,12 25 6 0,-6-25-8 16,6 25 10-16,0 0-15 0,-5-24 5 15,5 24 0-15,0 0-12 0,0 0 4 0,-9-25 11 16,9 25-11-16,0 0 1 0,0 0-1 15,0 0-2-15,0 0 5 0,0 0 0 0,0-32 7 16,0 32 3-16,0 0 18 0,0 0-3 16,0 0 30-16,0 0 12 0,0 0 6 0,0 0-1 15,0 0 7-15,0 0 10 0,0 0 7 16,55 57 0-16,-41-36 13 0,-4 0-28 16,5 5 9-16,0 1 1 0,-7-3-19 15,6 5-7-15,-3-2 10 0,3-2-7 16,-6-1-8-16,7 2-1 0,-3-2-7 0,-4 0 0 15,2-3-18-15,2 4 7 0,-4-3-4 16,1-3-6-16,1 2-11 0,-10-21 12 16,13 34-11-16,-1-21-10 0,-12-13-13 0,17 33 7 15,-12-20-8-15,-5-13-12 0,13 31-4 0,0-19-5 16,-13-12-18-16,14 31 0 0,-6-13-27 16,5-1-14-16,-1-1-36 0,-12-16-38 15,20 26-110-15,-5-14-493 0,-6-3 328 16</inkml:trace>
  <inkml:trace contextRef="#ctx0" brushRef="#br0" timeOffset="27345.4774">30095 16668 3262 0,'0'0'-67'0,"0"0"26"0,-20 9 29 15,20-9 2-15,0 0 13 0,0 0 7 16,0 0 4-16,0 0-2 0,0 0-2 0,0 0-1 15,0 0 1-15,0 0-10 0,0 0 12 16,0 0-2-16,0 0-3 0,0 0-7 0,0 0 16 16,-15-52-16-16,15 52 17 0,0 0-13 15,0 0-8-15,15-50 8 0,-15 50 8 16,10-21-19-16,-10 21 5 0,5-25-10 16,-5 25-14-16,1-28-7 0,-1 28-11 0,0 0-15 15,12-34 7-15,-12 34 4 0,5-24-12 16,-5 24-9-16,7-23 7 0,-7 23 1 0,0 0 19 15,8-27-12-15,-8 27 13 0,0 0 6 16,0 0 11-16,0-30 9 0,0 30 9 16,0 0-3-16,0 0 6 0,0 0 3 15,-20-24-3-15,20 24 0 0,0 0 6 0,0 0-15 16,-32-8-3-16,32 8-10 0,0 0 6 16,0 0 19-16,-38 0 0 0,38 0 16 0,0 0 18 15,0 0 14-15,-40 10 0 0,40-10-2 16,0 0 3-16,-34 7-9 0,34-7 4 15,-22 6-13-15,22-6 4 0,0 0-5 0,-31 15 5 16,31-15 9-16,-17 15 3 0,17-15 6 16,-17 24 20-16,7-7 14 0,10-17-21 0,-13 34 4 15,4-13 18-15,9-21-18 0,-3 42-10 16,0-16 1-16,1-2-19 0,2-24 9 16,-3 49 1-16,3-24 3 0,0-25-5 0,3 47 2 15,-3-25-9-15,2 2 9 0,4 0-16 16,-6-24 12-16,10 44-12 0,2-23 4 15,3-3-6-15,2 4 6 0,3-9-25 16,3-1 10-16,4-4-3 0,3-4-6 0,9-8-6 16,3-4-2-16,3-4-24 0,7-8-24 15,-2 0-14-15,-2-10-8 0,1 3-21 0,-14 0-7 16,8 0-7-16,-12 2 0 0,-1 2 10 16,-4-4-24-16,1 7-26 0,-8-4-27 15,-3 8-72-15,-1-7-467 0,-1 5 642 0</inkml:trace>
  <inkml:trace contextRef="#ctx0" brushRef="#br0" timeOffset="28379.9741">30683 16131 2882 0,'0'0'-43'0,"0"0"16"0,-38 0 35 15,38 0 11-15,0 0-8 0,0 0 37 16,0 0 10-16,-50 20 11 0,50-20-6 16,-29 12 15-16,29-12-4 0,-25 18 1 0,7-6-2 15,18-12-15-15,-27 23 14 0,10-7-8 16,4 4-2-16,-2-1 6 0,-3 2-6 16,4 6 8-16,-3 2 12 0,4-2-4 0,0-2-4 15,4 3 9-15,-4 3-9 0,3-4-21 16,3-3-2-16,2 8-2 0,0-5 0 0,5-27-8 15,-3 52-2-15,6-30-8 0,-3-22-13 16,9 42 4-16,-4-22 0 0,6-3-5 16,4 0-1-16,2-5-9 0,-17-12-2 15,35 15 8-15,-13-9-3 0,-22-6-7 0,43 0 15 16,-43 0-5-16,46-3-10 0,-46 3 0 16,45-12-9-16,-25 3-7 0,0 0 8 0,0-3-8 15,-20 12-3-15,32-26-13 0,-22 7 2 16,2-1-5-16,-7-2 2 0,-5 22-14 0,11-44-1 15,-7 23 4-15,-4 21-1 0,-4-42 3 16,4 42 19-16,-8-38-10 0,8 38 15 16,-8-36-17-16,8 36 13 0,-17-31 9 15,8 15 13-15,9 16-6 0,-20-25-7 0,20 25 3 16,-16-21 1-16,16 21 3 0,-15-18 5 16,15 18-11-16,0 0-1 0,-19-17 6 15,19 17-29-15,0 0 22 0,0 0 1 0,0 0 1 16,0 0 11-16,0 0-4 0,0 0-5 15,0 0 0-15,0 0 3 0,0 0 0 0,0 0-3 16,0 0-3-16,35 69 22 0,-35-69-7 16,32 16-6-16,-12-12 6 0,-20-4-9 0,49 5-10 15,-19-10 16-15,-30 5-9 0,60-8-15 16,-32 1-9-16,1-2-8 0,-1-3-8 16,-6-3 6-16,5 2 4 0,-10-4-8 0,-4-3 18 15,0 2-11-15,-13 18 10 0,19-39-3 16,-16 14 11-16,-1 0 1 0,-2 25 2 15,-2-40 9-15,2 40-5 0,-8-50-8 0,4 26 15 16,4 24 4-16,-10-42 4 0,5 15-4 16,5 27-15-16,-6-33 8 0,6 33 9 15,-5-27-23-15,5 27-3 0,0 0 11 0,0-38-12 16,0 38 21-16,0 0-8 0,8-28 3 16,-8 28 0-16,18-15-2 0,-18 15 8 0,0 0-2 15,27-5-4-15,-27 5 11 0,0 0-4 16,0 0 4-16,0 0-3 0,52 15 10 15,-52-15-11-15,0 0 10 0,25 9 8 16,-25-9 4-16,0 0 15 0,0 0 20 0,22 9-12 16,-22-9 1-16,0 0 9 0,0 0-22 15,0 0-3-15,0 0 5 0,0 0-11 0,0 0-14 16,0 0 6-16,6-40-22 0,-6 40 10 16,0 0 0-16,6-39-12 0,-6 39 4 15,3-29-4-15,-3 29 10 0,0 0 0 0,7-31-17 16,-7 31 15-16,0 0 4 0,10-25-12 15,-10 25 0-15,0 0-3 0,15-22 19 16,-15 22-12-16,0 0 14 0,16-15 7 16,-16 15 3-16,0 0-4 0,29-5-14 0,-29 5 21 15,0 0-5-15,28-10 4 0,-28 10 14 16,27-2 19-16,-27 2-12 0,0 0 29 16,38-3-6-16,-38 3-7 0,31 0-1 0,-31 0-5 15,0 0-4-15,45 8-14 0,-30-1 8 16,-15-7-24-16,32 18-27 0,-19-7-45 0,4-7-98 15,-17-4-274-15,18 9-355 0,-18-9 251 16</inkml:trace>
  <inkml:trace contextRef="#ctx0" brushRef="#br0" timeOffset="29412.3419">29784 17277 3368 0,'0'0'-99'0,"-26"17"20"0,26-17 7 16,-23 17 7-16,13-4 7 0,10-13 29 0,-23 31 14 16,11-12 9-16,3-1 17 0,9-18 2 15,-21 40 33-15,6-20 19 0,6 4 2 0,-2-3-9 16,2 3 15-16,-2-3-11 0,6 3 8 15,5-24-3-15,-14 44 2 0,4-19-21 16,10-25 6-16,-5 37-15 0,5-37 16 0,-3 37-25 16,3-37 5-16,3 30-6 0,-3-30-2 15,10 27-6-15,-10-27-2 0,22 23 10 16,-22-23-10-16,18 12-12 0,-18-12 15 0,29 3-13 16,-29-3 4-16,0 0 7 0,48-6-21 15,-48 6-1-15,37-12-7 0,-14 3-13 0,-1-2-8 16,-22 11 9-16,44-13-13 0,-23 2 8 15,3 7 9-15,-24 4-7 0,30-11 11 16,-30 11 9-16,30-6 2 0,-30 6 21 16,0 0 14-16,39 6 1 0,-39-6 25 0,25 23 9 15,-12-16-5-15,-13-7 0 0,22 29-2 16,-9-14 3-16,-8 7 5 0,-5-22-2 0,14 33-9 16,-14-33-9-16,6 35 4 0,-1-17-2 15,-5-18-14-15,-5 41 1 0,5-41-8 16,-6 42-4-16,-4-18-7 0,3-5-22 0,-3 2-17 15,10-21-7-15,-27 38-31 0,15-22-27 16,12-16-12-16,-23 23-34 0,23-23-37 0,-17 17-54 16,17-17-119-16,-17 7-446 0,17-7 252 15</inkml:trace>
  <inkml:trace contextRef="#ctx0" brushRef="#br0" timeOffset="29807.0964">30172 17289 3390 0,'0'0'-61'0,"0"0"-6"15,0 0 3-15,0 0 8 0,0 0 2 16,0 0 6-16,0 0 23 0,0 0 5 15,0 0 7-15,0 0 10 0,0 0 36 0,0 0 13 16,0 0 21-16,0 0 13 0,0 0 16 16,50 29-2-16,-50-29-6 0,17 27-17 0,-6-9 1 15,1-3 8-15,-2 5-28 0,-10-20 1 16,27 39 15-16,-19-16 18 0,5-1-3 16,3-1-5-16,-3 6-3 0,-5-3 0 0,4 5 8 15,3 1-16-15,-2 1 3 0,-1 4-10 16,7-2 0-16,-6-3-20 0,0 2 1 0,4-2 1 15,0 1-8-15,0-3-4 0,6 0-10 16,-6-4-26-16,-1-1-12 0,1-7-20 16,3 2-26-16,-3-5-17 0,-17-13-30 15,40 12-44-15,-28-12-62 0,-12 0-162 0,25-5-424 16,-25 5 156-16</inkml:trace>
  <inkml:trace contextRef="#ctx0" brushRef="#br0" timeOffset="30099.9152">30341 17820 3518 0,'0'0'-72'0,"-34"-7"16"0,34 7 9 15,-28-9 10-15,28 9-5 0,-24-15 4 0,24 15 2 16,-18-16 8-16,18 16 11 0,-15-23 21 16,15 23 23-16,0 0 9 0,-9-38 7 15,9 38 8-15,0 0-12 0,9-40 24 0,-9 40 3 16,17-34-16-16,-2 16-5 15,-2-4-13-15,9 1-3 0,4-5 10 0,-4-1-8 0,8 2-3 16,-5 2-4-16,1-3-2 0,-3 5-10 16,-1 2-3-16,-4 1-1 0,-1 0 0 15,0-1-4-15,-9 0-12 0,-8 19-6 0,18-27 1 16,-18 27-19-16,17-21 2 0,-17 21-7 16,12-20-48-16,-12 20-24 0,11-12-33 15,-11 12-41-15,0 0-140 0,21-7-342 16,-21 7 120-16</inkml:trace>
  <inkml:trace contextRef="#ctx0" brushRef="#br0" timeOffset="31118.0107">30966 17123 2687 0,'0'0'-23'0,"0"0"29"16,0 0 11-16,0 0 42 0,0 0 7 0,0 0 18 15,0 0 20-15,-60 51 6 0,60-51 2 16,-22 12 15-16,22-12-10 0,-32 18-23 0,32-18 13 16,-21 18-16-16,9-6-7 15,12-12 13-15,-25 30 6 0,13-10-24 0,12-20-14 16,-12 27-10-16,12-27 0 0,-11 34-4 16,9-16-15-16,2-18 4 0,-3 44 4 0,3-44 16 15,3 45-5-15,-3-21-6 0,0-24-10 16,13 39-4-16,-4-16-1 0,-1-3-8 0,7-4-3 15,-6 3 2-15,7-4-8 0,1-3 3 16,-17-12-13-16,35 12 3 0,-13-9-6 16,-22-3-10-16,0 0-3 0,48-12-15 15,-48 12 1-15,31-22 0 0,-20 7-17 0,-1-5 1 16,-10 20-9-16,19-39-7 0,-13 15 1 16,-1-2 1-16,-5 26 0 0,2-45 10 0,-2 45 2 15,3-40 10-15,-6 19-14 0,3 21 7 16,0-35 5-16,0 35 1 0,-2-35 2 15,2 35 5-15,-5-29-10 0,5 29 6 16,-6-25 13-16,6 25-15 0,0 0 5 0,-14-28 28 16,14 28-26-16,0 0 0 0,0 0 5 15,-21-9 27-15,21 9-12 0,0 0 8 0,0 0-8 16,0 0 15-16,0 0-9 0,0 0 4 16,-24 52 3-16,24-52 2 0,0 0-5 15,0 0 5-15,10 37-4 0,-10-37 1 0,0 0-5 16,29 25-3-16,-29-25 11 0,26 12-2 15,-26-12-7-15,39 6 4 0,-19-6-6 16,-20 0-6-16,45-6 6 0,-45 6 11 0,49-12-16 16,-28 6-15-16,3-3 3 0,-24 9 2 15,38-21 2-15,-18 5 6 0,-1 0-2 16,-6 1-1-16,-13 15-1 0,29-31 7 0,-24 8-7 16,6 6 9-16,-11 17-6 0,12-40 1 15,-9 18 7-15,-3 22 2 0,-3-47-8 16,3 47-9-16,-8-49-1 0,1 24-3 0,-5 1 0 15,-1 3-5-15,5-1-1 0,-6 0 5 16,-4 5-16-16,4-3 3 0,14 20 1 16,-33-27-2-16,16 19 7 0,-6-7-5 0,23 15 11 15,-29-15 8-15,29 15 7 0,-31-13 6 16,31 13 0-16,-29-14-4 0,29 14-12 0,0 0 3 16,-27-9-13-16,27 9 2 0,0 0-3 15,0 0 7-15,0 0-2 0,0 0-3 16,0 0-1-16,0 0 1 0,0 0 2 0,0 0-3 15,0 0 12-15,0 0-8 0,0 0-2 16,71-30-2-16,-71 30 9 0,25-8 4 0,-25 8-4 16,28-2 0-16,-28 2-3 0,32-3 10 15,-32 3 0-15,0 0 15 0,33 5-18 16,-33-5 26-16,20 14 9 0,-20-14 28 16,17 18 10-16,-17-18 9 0,14 30 8 0,-11-15 15 15,-3-15-15-15,8 35 8 0,-8-35-2 16,5 39-2-16,-1-19-10 0,-4-20 7 15,3 40-25-15,2-16 8 0,2 1-19 0,-7-25-3 16,8 40-14-16,-3-24-4 0,-5-16 9 16,15 35-3-16,-7-22-8 0,-8-13 0 15,24 22-6-15,-24-22 9 0,33 10-17 0,-33-10 14 16,47 0-1-16,-20-6-30 0,3 0-9 16,2-4-5-16,-5 0-16 0,1-2-13 0,-5-1-18 15,-2 1-19-15,0 1-22 0,-2-5-37 16,-1 1-53-16,-18 15-127 0,23-36-390 15,-9 13 551-15</inkml:trace>
  <inkml:trace contextRef="#ctx0" brushRef="#br0" timeOffset="31573.7418">31495 16056 2995 0,'0'0'-39'0,"0"0"10"15,0 0 8-15,0 0 5 0,0 0 16 16,0 0 19-16,0 0 23 0,0 0 14 0,0 0 12 16,0 0 33-16,0 0 17 0,27 74-4 15,-22-56 6-15,-5-18 5 0,10 45 0 0,-4-18-5 16,3 5-5-16,-1-2-17 0,2 6-13 16,-2 0-7-16,2-3-15 0,2 5-6 15,2-4 1-15,-3-4-16 0,3 3-3 0,4-4-4 16,-5-5-11-16,4-3 5 0,-3 2-4 15,7-4 1-15,-4-4-11 0,0 0-11 16,-1 0-18-16,-16-15-4 0,29 22 15 16,-16-12-19-16,-13-10 4 0,20 17-4 15,-20-17-22-15,14 16-6 0,-14-16-30 0,18 15-24 16,-18-15-37-16,0 0-80 0,0 0-158 0,20 6-400 16,-20-6 287-16</inkml:trace>
  <inkml:trace contextRef="#ctx0" brushRef="#br0" timeOffset="31869.5598">31619 16653 3383 0,'0'0'-24'16,"0"0"5"-16,0 0 17 0,0 0 0 15,0 0-10-15,0 0 5 0,-31-28 7 0,31 28-7 16,0 0-4-16,42-47 18 0,-25 29-19 16,10-8 15-16,-2 2-8 0,7 0-4 15,-2 0 2-15,2-1-3 0,1 0-34 16,0 3-38-16,-1 1-74 0,-7 0-187 0,4 2-289 15,-9-4 119-15</inkml:trace>
  <inkml:trace contextRef="#ctx0" brushRef="#br0" timeOffset="32559.9914">32268 15955 2505 0,'-32'5'-15'0,"32"-5"9"0,0 0 18 16,-34 3-3-16,34-3 9 0,0 0-6 0,0 0 12 16,-33 9 14-16,33-9-14 0,0 0 2 15,-15 21-3-15,15-21-9 0,0 0 9 0,-5 32-18 16,5-32 18-16,0 27-4 16,0-27-2-16,0 0-9 0,8 46 9 0,1-28-1 15,-9-18 6-15,11 32-17 0,-1-20 3 16,-10-12-5-16,20 24 5 0,-1-15-13 0,-19-9 7 15,27 11-12-15,-27-11 2 0,28 1 5 16,-28-1 3-16,0 0-11 0,37-18 16 16,-37 18-10-16,23-27 0 0,-13 5-12 0,4 0 12 15,-6-5-9-15,2-4 0 0,2-2-2 16,-7-5 10-16,6 5-5 0,-5-6-9 0,0 0 12 16,3 3-4-16,-3-2-8 0,3 5 15 15,-8 3-1-15,-1-6 0 0,4 6 3 16,-4 2 6-16,0-3 0 0,0 31 31 0,0-42 3 15,3 21 13-15,-3 21-23 0,0-35 6 16,0 35-11-16,0-28 10 0,0 28-17 16,0 0 9-16,5-38 30 0,-5 38-3 0,0 0 24 15,0 0 24-15,0 0-7 0,0 0 3 16,0 0-13-16,0 0 2 0,0 0-7 16,0 0-15-16,12 97 0 0,-7-75-5 0,0 2 1 15,6 3 2-15,0-6 21 0,-3 4-30 16,5 1 2-16,-4-5 0 0,1 0 7 0,6 0-13 15,1-1 2-15,-2-5-5 0,5-3 11 16,0 0-20-16,5-5-10 0,-25-7-4 16,49 3 1-16,-17-3-28 0,-2-3-20 0,2-4-66 15,1-1-45-15,-6-5-66 0,0 1-187 16,-7-3-405-16,1-4 209 0</inkml:trace>
  <inkml:trace contextRef="#ctx0" brushRef="#br0" timeOffset="33305.5428">32853 15289 3435 0,'0'0'-11'0,"0"0"24"15,15 75 46-15,-15-75 5 0,-8 47 16 0,8-21-4 16,0-26 9-16,5 60 0 0,-5-30 2 15,3 7-14-15,2 1-10 0,4-7 2 16,-4 6 5-16,6 0-5 0,-6-1 14 0,2-4-6 16,3 1-1-16,-2-4 1 0,2 7-1 15,2-8 1-15,-7-1-6 0,7-1 0 0,-4 1-11 16,-1-3-3-16,0 0-14 0,1 3 5 16,-6-7-11-16,-2-20 1 0,13 43-11 0,-8-21 3 15,-5-22-5-15,12 34 2 0,-12-34-11 16,5 33-6-16,-5-33-4 0,3 24 6 15,-3-24 2-15,8 23-3 0,-8-23 3 16,0 0-1-16,0 0-5 0,0 0-7 0,0 0 1 16,0 0-1-16,0 0 7 0,0 0-21 15,0 0-12-15,0 0-2 0,-60-65-22 16,55 38 1-16,-3-2-34 0,0-7-4 0,2 5-3 16,0-11-6-16,1 1 3 0,-4 0 6 15,-1-4 3-15,2 5 15 0,3 3 8 0,-3-3 3 16,-6 2 14-16,6-2 9 0,-4 7 0 15,4 0-1-15,-2-5 20 0,5 8-10 16,-4-8 6-16,6 4-1 0,3 0 4 0,0-3-4 16,7-3-5-16,3 2-5 0,0-4 7 15,2-2-19-15,-2 2-1 0,5-2-4 16,1 4 9-16,-6 1 3 0,4 1 16 0,-4 8 21 16,2 3 21-16,-4-2 19 0,0 4 9 15,-8 25-13-15,14-39-9 0,-9 21-1 16,-5 18-9-16,16-32 14 0,-16 32 9 0,9-27-34 15,-9 27 0-15,10-23 9 0,-10 23-7 16,11-21 5-16,-11 21-2 0,0 0 8 0,17-21 3 16,-17 21-3-16,0 0 17 0,19-15 11 15,-19 15 8-15,0 0 25 0,0 0 18 16,0 0 19-16,31 3 4 0,-31-3 20 16,0 0-7-16,20 37 6 0,-20-37-14 0,12 40-5 15,-12-13-14-15,0 5-14 0,-3 7-9 16,-6 3-9-16,4 0-11 0,-10 3-4 0,-1 5-8 15,2-8-6-15,3 0-5 0,-6-3-3 16,8-6-6-16,-4 3-11 0,1-9-20 16,4-3-24-16,-5 0-35 0,8-1-46 0,5-23-55 15,-12 31-80-15,12-31-252 0,0 0-436 16,0 0-642-16</inkml:trace>
  <inkml:trace contextRef="#ctx0" brushRef="#br0" timeOffset="34159.6263">32043 16396 4396 0,'0'0'-179'16,"-3"-36"8"-16,3 36 11 0,0 0-6 16,0 0-6-16,0 0 10 0,0 0 2 0,0 0 12 15,3-38 49-15,-3 38 0 0,0 0 28 16,0 0 22-16,0 0 15 0,-13-16 43 15,13 16 30-15,0 0 10 0,0 0 37 0,-48 8-3 16,48-8 23-16,-34 15 27 0,34-15-26 16,-32 16-4-16,16-7 6 0,-1 3-19 15,17-12-12-15,-24 18-5 0,24-18-18 0,-25 16-7 16,25-16 3-16,-16 19-14 0,16-19 2 16,0 0-23-16,-17 18 4 0,17-18-6 15,0 0 15-15,0 0-18 0,0 0-1 0,0 0 1 16,0 0-6-16,69-59-2 0,-53 37 8 15,1 5-11-15,-4-3 7 0,1 7 5 16,-14 13 4-16,21-35-15 0,-10 23-44 0,-11 12-57 16,16-28-133-16,-12 14-578 0,-4 14 115 15</inkml:trace>
  <inkml:trace contextRef="#ctx0" brushRef="#br0" timeOffset="41570.066">21204 15291 3463 0,'13'-16'-132'0,"-13"16"8"16,0 0 27-16,0 0 7 0,0 0 18 0,0 0 14 15,0 0 13-15,0 0 1 0,0 0 11 16,0 0 11-16,0 0 22 0,0 0-17 16,0 0 6-16,0 0 17 0,-70-5 8 0,70 5 0 15,0 0 5-15,0 0-2 0,0 0-9 16,0 0-11-16,0 0 14 0,-32 21-6 16,32-21-2-16,0 0 3 0,-18 15-6 0,18-15 8 15,0 0-6-15,-15 22 4 0,15-22 13 16,0 0 2-16,-12 24-10 0,12-24 10 0,-20 32 13 15,13-20-3-15,-10 6 8 0,4 0-14 16,1 3 15-16,12-21-15 0,-20 35 2 16,9-19 3-16,11-16-6 0,-22 30 17 15,10-12-6-15,12-18 0 0,-17 22-17 0,17-22 17 16,-15 19-8-16,15-19-18 0,0 0 11 16,-15 27 14-16,15-27-30 0,0 0 7 15,-10 21 2-15,10-21-15 0,0 0 20 0,-13 24-1 16,13-24-2-16,0 0-21 0,0 0 6 15,-15 17 8-15,15-17-8 0,0 0 0 16,0 0 3-16,-9 28 3 0,9-28-8 0,0 0-15 16,0 0 4-16,-8 29-3 0,8-29 5 0,0 0 9 15,0 0-13-15,-2 27 6 0,2-27 2 16,0 0 1-16,0 0-8 0,0 0 8 16,-5 33-3-16,5-33 4 0,0 0-2 15,0 0 12-15,-6 22-3 0,6-22-11 0,0 0 9 16,0 0 0-16,0 0-9 0,-5 23 9 15,5-23 0-15,0 0-9 0,0 0 5 0,0 0 6 16,0 0 14-16,0 0-3 0,0 0-4 16,0 0-13-16,-14 29 4 0,14-29-5 15,0 0 3-15,0 0 4 0,0 0 3 0,-15 18-19 16,15-18 10-16,0 0-8 0,0 0 10 16,-11 16 0-16,11-16-12 0,0 0 0 0,-14 21 14 15,14-21-6-15,0 0 3 0,-13 26 1 16,13-26-7-16,-17 18 16 0,17-18-7 15,-15 15 2-15,15-15 7 0,0 0-7 16,-15 22-6-16,15-22-5 0,0 0 6 0,-15 19-20 16,15-19 9-16,0 0 0 0,0 0 7 15,0 0 3-15,-9 21-11 0,9-21 13 16,0 0-24-16,0 0 28 0,0 0-11 0,0 0-6 16,0 0 15-16,0 0-4 0,0 0-8 15,0 0 7-15,0 0-2 0,0 0 9 0,0 0-9 16,0 0 7-16,19 34-5 0,-19-34 2 15,0 0 11-15,0 0-20 0,0 0 12 16,0 0 0-16,0 0 2 0,0 0-2 0,0 0 0 16,0 0 7-16,0 0-12 0,0 0-2 15,0 0 5-15,0 0-3 0,0 0 5 16,0 0-15-16,0 0 20 0,0 0 2 0,0 0-4 16,0 0-6-16,0 0-2 0,17 15 5 15,-17-15 5-15,0 0 3 0,0 0-11 16,0 0 8-16,0 0 2 0,0 0-7 0,0 0-4 15,0 0 4-15,0 0 0 0,0 0 0 16,0 0 7-16,26 6 3 0,-26-6 2 0,0 0 4 16,0 0 4-16,0 0-8 0,0 0-8 15,0 0 10-15,0 0-6 0,30 2 10 16,-30-2-4-16,0 0 10 0,0 0-4 0,32 0-1 16,-32 0-10-16,0 0 13 0,40-2 5 15,-40 2-7-15,32-6-8 0,-32 6-8 16,0 0 3-16,45-7 4 0,-45 7-14 0,27-2 3 15,-27 2 5-15,32-3 1 0,-32 3 12 16,33-3-22-16,-33 3 17 0,27-4-5 16,-27 4-10-16,0 0 9 0,54 4 6 0,-54-4-5 15,35 3-8-15,-35-3-24 0,33 12-50 16,-16-6-107-16,-17-6-318 0,27 18-149 0,-17-9 116 16</inkml:trace>
  <inkml:trace contextRef="#ctx0" brushRef="#br0" timeOffset="44330.4002">29359 14764 2553 0,'0'0'-18'16,"-29"-19"27"-16,29 19 41 0,-17-15 9 0,17 15-5 16,0 0 4-16,-25-15 0 0,25 15 4 15,0 0-22-15,-20-12-22 0,20 12 3 16,0 0-14-16,0 0 6 0,0 0 3 0,0 0-11 15,0 0 8-15,0 0-8 0,0 0-3 16,0 0 13-16,0 0 3 0,0 0-21 16,0 0 16-16,0 0-1 0,0 0-14 0,0 0 7 15,0 0-3-15,40-38-4 0,-40 38 4 16,0 0 6-16,0 0-13 0,0 0 10 0,0 0 0 16,46 17-5-16,-46-17 2 0,25 13 3 15,-25-13-2-15,20 20-6 0,-20-20 3 16,25 18 3-16,-25-18 9 0,23 22-14 0,-9-13-6 15,-14-9 18-15,25 21-5 0,-25-21-10 16,20 20 12-16,-10-5-7 0,-10-15 8 16,22 21-8-16,-14-9 10 0,-8-12-10 15,22 25-3-15,-4-9 10 0,-4-1-2 16,-14-15-2-16,33 24-3 0,-10-11-25 0,-3-4-19 16,6 0-21-16,-3 0-39 0,-23-9-19 15,47 11-20-15,-27-7 16 0,-20-4-9 0,45 7 14 16,-25-7 62-16,-20 0 26 0,32 7 34 15,-32-7 4-15,27 6 9 0,-27-6 4 0,26 12 3 16,-26-12-10-16,21 15 13 0,-21-15-13 16,21 23 3-16,-21-23 1 0,22 16-5 15,-22-16 4-15,18 23 3 0,-18-23-12 0,19 16 21 16,-19-16-6-16,17 18 0 0,-17-18-3 16,25 15 12-16,-25-15-19 0,21 14 0 15,-21-14 10-15,25 7-1 0,-25-7-9 0,26 9 0 16,-26-9-15-16,23 11 21 0,-23-11 9 15,25 9-15-15,-25-9 3 0,0 0 0 16,23 6-15-16,-23-6 17 0,0 0-5 0,0 0-6 16,26 9 20-16,-26-9 12 0,0 0-7 15,0 0 15-15,0 0-16 0,0 0 1 16,21 6-14-16,-21-6 7 0,0 0-2 0,0 0 0 16,0 0-3-16,24 12-2 0,-24-12-9 15,0 0 5-15,0 0-4 0,16 13 2 16,-16-13-6-16,0 0-2 0,0 0 13 0,0 0 5 15,0 0 3-15,21 12 20 0,-21-12-8 16,0 0-11-16,0 0 1 0,0 0-1 0,0 0-12 16,0 0 17-16,0 0 16 0,-32 47-7 15,32-47 27-15,-20 18-3 0,20-18 5 16,-25 20 16-16,11-10-13 0,14-10-20 0,-23 27-4 16,11-15-1-16,12-12-15 0,-20 35 0 15,15-17 3-15,5-18-1 0,-17 36 1 16,6-19-6-16,2 5-18 0,-3-4 18 0,-1 0-10 15,-4 11 0-15,-4-8 15 0,2-3-21 16,-1 0-9-16,2 2 17 0,1-2-30 16,0-6 15-16,-1 3-17 0,5 1-6 0,13-16-11 15,-26 21-27-15,26-21-3 0,-21 15-23 16,21-15-18-16,0 0-34 0,0 0-64 16,0 0-217-16,0 0-249 0,0 0 121 0</inkml:trace>
  <inkml:trace contextRef="#ctx0" brushRef="#br0" timeOffset="50285.3613">24733 15242 2635 0,'0'0'-88'16,"0"0"-3"-16,0 0 10 0,0 0-16 16,-8-44 7-16,8 44-3 0,0 0-4 0,0 0 1 15,20-47 1-15,-20 47-1 0,8-20 31 16,-8 20 19-16,9-25 29 0,-9 25 29 0,0 0 51 15,8-29 10-15,-8 29 10 16,0 0-10-16,9-23-2 0,-9 23-9 0,0 0 9 16,0 0-29-16,5-25 6 0,-5 25-14 15,0 0 12-15,0 0 13 0,0 0 27 0,0 0-2 16,3-24-6-16,-3 24 12 0,0 0-8 16,0 0 1-16,0 0-16 0,0 0-1 0,0 0 3 15,0 0-14-15,-17 82 10 0,12-53-24 16,2-2-8-16,-2 1 12 0,1-1-3 15,4 4-12-15,-3 2-3 0,1-1-13 0,2 2 8 16,-3-3 14-16,-2-2-14 0,5 3 0 16,-3-7-7-16,-1 3 4 0,4-28-4 15,-3 43-4-15,3-43-4 0,-5 39 12 16,2-20-21-16,3-19-1 0,-4 34 1 0,4-34-6 16,0 33 4-16,0-33-16 0,-1 29-1 15,1-29 12-15,0 0 0 0,-4 28-4 0,4-28 5 16,0 0 3-16,0 0-10 0,-5 30 10 15,5-30-15-15,0 0-9 0,0 0 11 0,0 0 0 16,0 0-18-16,0 0-25 0,29 11-49 16,-29-11-83-16,0 0-492 0,50-44 121 15</inkml:trace>
  <inkml:trace contextRef="#ctx0" brushRef="#br0" timeOffset="50632.1708">25265 15140 2992 0,'0'0'33'0,"0"0"10"0,0 0 2 0,0 0-18 15,0 0-3-15,0 0 5 0,0 0 7 16,0 0-1-16,0 0 7 0,0 0-10 0,0 0 9 15,0 0 8-15,0 0 19 0,-70 36 9 16,70-36-8-16,-7 47 27 0,2-20 0 16,-3 5 9-16,3 2 4 0,-8 5-8 0,8 5 4 15,-7 6-23-15,7 5-12 0,-4 0-10 16,1 0 2-16,-4 4-16 0,7-4-2 16,-3-6-3-16,5-2-11 0,-1-3-1 0,4 3-12 15,4-14-29-15,-1 0-24 0,5-3-4 16,1-9-30-16,4 3-22 0,4-13-33 15,-17-11-58-15,35 0-125 0,-10-6-511 0,-3-11 73 16</inkml:trace>
  <inkml:trace contextRef="#ctx0" brushRef="#br0" timeOffset="51004.197">26583 14891 3617 0,'0'0'-50'0,"0"0"52"0,21-13 9 16,-21 13-1-16,0 0 5 0,0 0 24 16,0 0 2-16,25-8 4 0,-25 8 3 15,0 0-15-15,0 0 14 0,0 0 8 16,0 0-1-16,0 0-4 0,-12 70 8 0,12-70-21 15,-13 45 23-15,8-16-8 0,1-2-10 16,-4 6 6-16,1-1-8 0,2-2-13 0,2 10 14 16,-2 4-11-16,-4-3 18 0,6 2 6 15,-2 1-17-15,-3-4-10 0,4 4 10 0,1 1-5 16,1-6-12-16,-6 0 2 0,8-1-16 16,0-8-6-16,5 0-17 0,-2 2-11 15,-1-7 0-15,5-1-31 0,3-3-11 0,6-1-33 16,-1-5-14-16,-15-15-47 0,37 9-63 15,-37-9-179-15,40-3-364 0,-18 0 328 16</inkml:trace>
  <inkml:trace contextRef="#ctx0" brushRef="#br0" timeOffset="51304.012">27676 15146 3343 0,'-9'50'-44'0,"-6"-2"44"0,-1-1 18 16,-1 1 30-16,-5-1 17 0,0 5 8 16,4 2 18-16,-7-3 17 0,3-1-26 0,4-2 18 15,1-7-32-15,5-1-12 0,-1 4-14 16,8-11 11-16,-8 1-26 0,9-3-24 15,3-7 1-15,-3 3-20 0,4-27-7 0,4 35-9 16,-4-35-17-16,18 22-21 0,-18-22-33 16,22 9-17-16,-22-9-52 0,0 0-140 15,65-31-417-15,-38 3 522 0</inkml:trace>
  <inkml:trace contextRef="#ctx0" brushRef="#br0" timeOffset="51540.4936">28457 15050 3147 0,'0'0'0'0,"30"-3"2"15,-30 3 11-15,0 0-13 0,0 0 24 16,0 0 23-16,-5 50 37 0,5-50-6 0,-22 54 6 16,6-22 12-16,2 2-2 0,-4 3 5 15,1 0-2-15,0-4-11 0,-1 6-13 16,1-6 12-16,9 3-38 0,-4-5-10 0,7 0-15 15,0 2-2-15,2-5-16 0,3-28-26 16,8 50-25-16,-3-26-7 0,2-4-21 0,6-4-34 16,-13-16-55-16,32 8-114 0,-7-11-488 15,0-9 346-15</inkml:trace>
  <inkml:trace contextRef="#ctx0" brushRef="#br0" timeOffset="51857.2974">29173 15106 3379 0,'33'-9'-25'16,"-33"9"7"-16,0 0-19 0,32-6-5 15,-32 6-15-15,30-4-8 0,-30 4 8 16,44-13-24-16,-26 9 1 0,-18 4 10 0,47-8-6 16,-29 5 15-16,-18 3 15 0,37 3 14 15,-37-3 15-15,27 12 31 0,-27-12 10 16,5 29 10-16,-5-29 25 0,-3 37 13 15,3-37-5-15,-14 53 12 0,4-29-23 0,-1 3 17 16,-3-1 0-16,4-2 1 0,2-2-15 16,-4-4-4-16,12-18-3 0,-18 35 8 0,18-35-10 15,-14 24 24-15,14-24-22 0,-8 24 1 16,8-24-20-16,-8 21 11 0,8-21-23 0,0 0-25 16,-5 25 4-16,5-25-17 0,0 0-35 15,0 0-47-15,0 0-67 0,0 0-196 16,45 7-344-16,-45-7 623 0</inkml:trace>
  <inkml:trace contextRef="#ctx0" brushRef="#br0" timeOffset="52165.4385">24718 15500 2845 0,'-70'16'-63'0,"8"-1"16"0,9-6-7 15,7 2 26-15,8-3-4 0,8-5-9 0,5-1-10 16,25-2-1-16,-35 0-13 0,35 0-46 16,0 0-33-16,0 0-111 0,0 0-236 15,0 0 102-15</inkml:trace>
  <inkml:trace contextRef="#ctx0" brushRef="#br0" timeOffset="52321.3431">24683 15441 1921 0,'0'0'45'0,"0"0"2"16,0 0-22-16,0 0-7 0,0 0-11 0,0 0-18 15,-60 32-10-15,60-32-22 0,0 0-31 16,0 0-26-16,-40-8-77 0,40 8-258 0,0 0 94 16</inkml:trace>
  <inkml:trace contextRef="#ctx0" brushRef="#br0" timeOffset="52477.0453">24467 15453 1501 0,'0'0'-22'15,"-36"8"30"-15,36-8 41 0,-21 16 40 0,8 1 1 0,5 5-22 16,-7 2 6-16,0 10-10 0,0-3-5 16,-2 5 6-16,2 1-29 0,-4 4 20 0,6-5-19 15,-4-1-6-15,4-1-1 0,0-4 0 16,-3-4-14-16,8-5 10 0,-7 0-29 16,2 0-13-16,13-21-40 0,-17 26-74 0,17-26-173 15,-18 12-168-15,18-12 100 0</inkml:trace>
  <inkml:trace contextRef="#ctx0" brushRef="#br0" timeOffset="52754.8733">23944 15411 1880 0,'-29'21'137'16,"3"0"-28"-16,4-9-7 0,-3 5-16 0,8-2-22 16,-3-2-11-16,3-1 0 0,17-12-5 15,-30 25-21-15,13-17 0 0,17-8 11 0,-31 29-7 16,14-14-2-16,-3-3-6 0,0 3 5 16,0 0-17-16,3 5-3 0,-7-3 12 15,3 0-12-15,1-5 0 0,1 3-10 16,1 2-32-16,18-17-13 0,-34 23-31 0,19-10-37 15,15-13-66-15,-31 12-393 0,31-12 110 0</inkml:trace>
  <inkml:trace contextRef="#ctx0" brushRef="#br0" timeOffset="52999.7212">22979 15331 2201 0,'-27'-12'-71'0,"27"12"22"0,-27-7 3 16,27 7 6-16,0 0 25 0,-48 0 41 0,48 0 70 16,-36 10 20-16,36-10 18 0,-41 17 10 15,17-4-5-15,2 4-3 0,2 0-22 16,-3 8 1-16,3 1-35 0,0 2 2 0,0 4-30 16,1 2 10-16,8-3-30 0,-4 0-11 15,-1-4-17-15,6-2-24 0,4 0-17 16,-4 0-10-16,3-5-33 0,7-20-49 15,-17 40-101-15,6-26-427 0,2-2 119 0</inkml:trace>
  <inkml:trace contextRef="#ctx0" brushRef="#br0" timeOffset="53228.5807">22169 15393 2641 0,'0'0'83'0,"-35"0"32"16,35 0 12-16,-52 9-5 0,22 3-15 0,-5 4 6 15,-5 3-20-15,6-3 4 0,1 11-35 16,-2-7 8-16,4 5-27 0,3 2 8 16,0 2-9-16,1-4 17 0,-5-2-28 0,15 2-3 15,-9-3-9-15,4-3-5 0,7 2-20 16,-2-2-13-16,0-4-17 0,1 4-13 16,0-4-10-16,16-15-18 0,-30 18-34 0,30-18-34 15,-25 10-34-15,25-10-57 0,0 0-457 16,0 0 690-16</inkml:trace>
  <inkml:trace contextRef="#ctx0" brushRef="#br0" timeOffset="53378.491">21420 15692 2807 0,'-21'-26'-61'16,"10"13"10"-16,11 13 9 0,-27-12 13 15,27 12 29-15,-38-8 26 0,38 8 25 0,-59 4 36 16,26 4-6-16,-6 5 29 0,-11 14 9 16,0-2-12-16,-4 5-6 0,4 2-12 15,-2-2-14-15,10 1-12 0,-5-3-2 0,16-3-54 16,-3-4-26-16,7 3-47 0,9-1-58 15,1-5-200-15,11-6-379 0,6-12 642 0</inkml:trace>
  <inkml:trace contextRef="#ctx0" brushRef="#br0" timeOffset="67974.6233">30381 15160 2823 0,'0'0'-77'0,"-29"-11"12"15,29 11 10-15,0 0 0 0,-32-6 10 0,32 6 9 16,0 0-7-16,0 0-29 0,-26-7-19 16,26 7-26-16,0 0-1 0,0 0 5 15,0 0 11-15,-32-5 19 0,32 5 7 16,0 0 18-16,0 0 32 0,-25-10 39 0,25 10 45 15,0 0-1-15,-30-12-5 0,30 12 18 16,0 0-9-16,-27-6 6 0,27 6 13 0,0 0-27 16,-35-9 6-16,35 9 5 0,-22-7-21 15,22 7-7-15,0 0 6 0,-32-1-32 0,32 1-14 16,0 0 1-16,0 0 0 0,-48 1-10 16,48-1 7-16,-27 10 6 0,27-10-13 15,-35 9 19-15,17 1-9 0,-8-2 6 16,3 4 10-16,-5-2 13 0,-1 8-1 0,-4 1-9 15,-2 3 12-15,-2 0-16 0,-5 5 13 16,2 1 0-16,-2-1-19 0,0 1 21 16,-5-1 3-16,2 2-12 0,2 1 32 0,-1-3-1 15,-3 1 21-15,16-6 13 0,-10-3-3 16,8 2-22-16,4-2-4 0,-7 0-6 16,11-1-16-16,-2-3 5 0,7 0-10 0,-2 4-5 15,2 1 2-15,8-3-7 0,-1 1 4 16,-2 1-16-16,15-19-1 0,-19 36-4 15,6-16 19-15,13-20-5 0,-10 31-9 0,10-31 2 16,-17 31 4-16,11-19-11 0,6-12-4 16,-16 27 8-16,16-27-4 0,-18 31 19 0,6-16-1 15,12-15-25-15,-16 28 12 0,6-13-1 16,10-15 5-16,-24 28 0 0,9-16 14 16,15-12 6-16,-30 32-7 0,17-17 11 0,1-3 11 15,12-12-21-15,-27 25 3 0,14-10-16 16,13-15-8-16,-20 30 15 0,10-13-2 0,3 4 2 15,7-21-15-15,-15 44 0 0,10-20 2 16,-3 0 10-16,3 1-7 0,1 4-1 16,-4-2-12-16,4 0 8 0,-1 4 12 15,-3-3-8-15,3 3 8 0,-5-4-1 0,7 5 17 16,1-2-26-16,-1 0 28 0,-6 0-7 16,9 2-5-16,-3-5 5 0,6 4-17 0,-3-2 0 15,4 1 7-15,1-3-7 0,-2-3 9 16,2 6-17-16,5-10 9 0,-5 5-3 0,7-3-2 15,-7 0-2-15,-5-22-6 0,13 30 4 16,-6-15 13-16,-7-15-3 0,13 29-16 16,-13-29 12-16,19 25-3 0,-19-25 5 15,16 20-3-15,-16-20-10 0,17 25 9 0,-17-25-16 16,22 19 14-16,-7-11-9 0,-15-8 12 16,22 26-20-16,-6-17 27 0,-16-9-12 15,32 24-4-15,-17-14 6 0,-15-10 0 0,35 17-16 16,-16-9 31-16,-19-8-11 0,38 12-2 15,-21-5-2-15,-17-7-8 0,40 5 2 0,-15-5 6 16,-25 0 6-16,40 0-18 0,-40 0 18 16,42-5-10-16,-42 5-9 0,37-4 12 15,-37 4-1-15,28-3 8 0,-28 3 5 16,0 0 13-16,36 3-13 0,-36-3-2 0,0 0 11 16,0 0-11-16,35-6-6 0,-35 6 8 15,0 0-6-15,0 0-7 0,30-4 4 16,-30 4-8-16,0 0 16 0,0 0-1 0,0 0-11 15,0 0 4-15,0 0-11 0,33 0 5 16,-33 0 7-16,0 0-1 0,0 0-4 0,0 0 10 16,0 0 6-16,0 0-23 0,0 0 14 15,0 0-8-15,0 0 16 0,32 4 3 16,-32-4 20-16,0 0-34 0,0 0 13 0,0 0-7 16,0 0-5-16,0 0 11 0,0 0-15 15,0 0 6-15,0 0 1 0,0 0-4 16,-47 68 13-16,47-68-17 0,-18 22 10 0,18-22-14 15,-24 21 8-15,24-21-6 0,-16 24 4 16,7-12 9-16,9-12-19 0,-20 23 10 0,20-23-2 16,-17 24 5-16,17-24 0 0,-15 24 1 15,15-24-2-15,-13 22-14 0,13-22 26 16,-15 21-19-16,15-21-12 0,-10 24 3 16,10-24 22-16,-7 23-13 0,7-23 10 0,-5 26-7 15,5-26 1-15,-8 25 4 0,8-25-13 16,-7 32 11-16,7-32 2 0,-5 28-1 15,5-28-11-15,-3 30 20 0,3-30-23 0,-5 34 7 16,5-34 3-16,-9 28-7 0,9-28 17 16,-6 27 7-16,6-27-7 0,-10 31 3 0,10-31 6 15,-7 24 10-15,7-24-11 0,-5 23-5 16,5-23-2-16,0 0-3 0,-8 36-8 16,8-36 0-16,-4 26 11 0,4-26-6 15,0 0-4-15,-8 33 13 0,8-33-7 0,0 26-1 16,0-26 6-16,5 28 4 0,-5-28-16 15,7 30-5-15,-7-30 11 0,8 30-2 0,-8-30-6 16,5 27 4-16,-5-27 2 0,12 35-8 16,-7-20 10-16,-5-15 6 0,15 32-17 15,-15-32 7-15,8 27 7 0,4-12-1 0,-12-15-8 16,13 31 9-16,-13-31-9 0,20 31-12 16,-8-22 13-16,-12-9-5 0,32 27-4 0,-15-20 6 15,1-1 6-15,-18-6 2 0,35 10-12 16,-35-10 9-16,37 5 0 0,-15-2-14 15,-22-3 2-15,35 5 7 0,-35-5 4 16,35 0-4-16,-35 0 5 0,38 2-1 0,-38-2 7 16,39 0-4-16,-39 0-5 0,45 0 15 15,-23 0 6-15,-22 0-24 0,55 0 11 0,-23 0-7 16,1-2 2-16,-1-3 9 0,1 1-19 16,-2 0 17-16,4-3 5 0,-2 2-12 15,4-2-3-15,-4-2 2 0,-1 0-7 0,-7 3 10 16,7-1-1-16,-2-2 4 0,0 1-5 15,2-5-3-15,5 3 5 0,-2-2-2 0,-2 0 0 16,4-2 3-16,-3-2 7 0,1 4-14 16,-5 0 1-16,5 0 6 0,-10 4-5 15,4-3 11-15,-4 0-12 0,-4 5 3 16,6-3 3-16,-27 9-11 0,42-15 13 0,-20 5-8 16,-2 2 0-16,-20 8 4 0,40-14 8 15,-17 8-7-15,-23 6 1 0,42-12 1 16,-18 10-2-16,1-6 13 0,-25 8-21 0,42-4 3 15,-19-4-2-15,-23 8 4 0,43-4 0 16,-12-7 2-16,-10 9-3 0,11-8 7 0,-3 2-1 16,1-1-2-16,-4-2 1 0,5 2 2 15,-3-1 5-15,2-2 0 0,-1 3-12 0,-3 0-4 16,1-1 14-16,3 2-9 0,-8-6 6 16,3 2-4-16,-2-1-8 0,3 1 5 15,-6 0 2-15,-20 12-3 0,36-15 17 0,-16 3-10 16,-3 0-1-16,3 0 3 0,0-3 4 15,-1-5-5-15,1 2-4 0,7-3 3 16,-6 2-1-16,6-3-8 0,0 0 12 0,1 4-13 16,-3-3 7-16,4-2-4 0,-7 7 1 15,4-4-1-15,-6 5 3 0,5-6-6 16,-1 4 6-16,-6 2-3 0,2-3 0 0,-3-1 4 16,12 1-8-16,-6-3 12 0,0 2-8 15,2-6 0-15,2 4-3 0,-2-7 6 16,2 3-6-16,3-2 6 0,-1-2-6 0,-1 3 3 15,-6 0 6-15,5-1-8 0,-6 2 6 16,-4 5-10-16,5 0 4 0,-5 2 0 0,-1-1 0 16,1-1 6-16,3 5-5 0,-3 2 2 15,0-4-6-15,-1 2 8 0,-4 0-6 16,8-1 0-16,-3 1 2 0,-17 15-2 0,28-28 2 16,-8 16-6-16,-3 0 10 0,-17 12-4 15,33-25-3-15,-12 13 1 0,-5 2 6 16,4-1-9-16,2-3 7 0,-2 2-2 0,4 3 1 15,-3-3 0-15,3 3-3 0,-4-3 7 16,-20 12-4-16,42-22-1 0,-19 12 4 16,-1-3-5-16,1 1 1 0,2 4 7 0,-3-4-2 15,5-1-3-15,-2-1-2 0,3 2 5 16,-4-3-3-16,1 0-1 0,-3 0-3 0,4 0-3 16,1-3 3-16,-7-2 7 0,-1 1-1 15,-1 2 2-15,-5 2-6 0,2-7-1 16,-1-1 5-16,1 5-3 0,-10-3 0 0,-5 21 0 15,17-35 0-15,-11 22 0 0,-6 13 1 16,14-36-5-16,-6 16 2 0,-8 20 2 16,15-37-2-16,-7 17 5 0,4-1-11 0,-3 3 12 15,-9 18-8-15,16-36 4 0,-6 20 0 16,4-3-3-16,-14 19 6 0,18-34-5 16,-11 17 4-16,-7 17-8 0,22-33 1 0,-17 15 6 15,10 3 3-15,-15 15-6 0,20-35 3 16,-7 20-6-16,-1-3 9 0,-12 18-6 0,20-27-2 15,-20 27 3-15,17-29 0 0,-17 29 5 16,16-21-3-16,-16 21-5 0,15-25 11 16,-15 25 4-16,9-24-2 0,-9 24 0 15,10-24-6-15,-10 24-2 0,11-33 9 0,-7 6-8 16,8 5 4-16,-7-4-6 0,10-3 2 0,-2-1 1 16,0-8-6-16,1 5 3 0,2-1-2 15,-2 4 4-15,-4 2 6 0,-3-3-17 16,3 3 13-16,-7 0-1 0,7 1-1 15,-10 0 4-15,0 27 3 0,0-57 7 0,-7 30-5 16,1-2 10-16,1 2-5 0,-7 2-5 16,7-5 1-16,-7 6 0 0,-3-7 1 0,3 6-6 15,-3-1-1-15,4 2 0 0,-3 0-3 16,1-1 5-16,-2 4-4 0,-4-3 2 0,1-2 1 16,-4 2-4-16,1 1 1 0,4 2 0 15,-2 0-2-15,3 3 0 0,-3-1-2 16,3-1 2-16,2 5 3 0,14 15-3 0,-28-33-3 15,16 18 0-15,12 15 3 0,-20-27-4 16,12 11 2-16,8 16-5 0,-22-28 10 16,13 13-5-16,9 15 2 0,-23-25 3 0,23 25 3 15,-20-21 3-15,20 21-4 16,-17-20 3-16,17 20 1 0,-20-18 0 0,20 18-4 16,-20-12-1-16,20 12 2 0,0 0-5 0,-30-15 0 15,30 15 6-15,-27-6-3 0,27 6-4 16,0 0 2-16,-33-6-3 0,33 6-2 0,0 0-1 15,-37-5 5-15,37 5 0 0,0 0 0 16,-39 5 1-16,39-5-6 0,0 0 2 16,-38 3 5-16,38-3-5 0,-30 3 2 0,30-3 1 15,-30 6-3-15,30-6 2 0,-35 9 0 16,35-9-2-16,-34 9-2 0,14-3 5 16,20-6 0-16,-42 15-3 0,24-5 1 0,-2-2-1 15,20-8 3-15,-34 20-3 0,18-11-3 16,16-9 3-16,-34 18 0 0,17-8-6 15,-6 2 7-15,23-12 4 0,-37 24-4 0,19-15 4 16,-4 8-11-16,0-5 7 16,2 0 1-16,0 3-10 0,-2 0 1 0,-1 0 7 15,6 5-2-15,-3-1 3 0,-1-1-5 0,4 0 6 16,-5 0 1-16,5 2 0 0,1-7-5 16,-3 4 2-16,4-2 4 0,-2 0-9 0,17-15 8 15,-33 27 1-15,18-12 1 0,0 0-7 16,15-15 2-16,-27 24 2 0,10-9-6 0,17-15 6 15,-31 28-5-15,22-13 2 0,-8 1 1 16,17-16-5-16,-28 28 4 0,13-13 6 16,-2 1-5-16,17-16 1 0,-22 24 7 15,6-9-5-15,16-15-3 0,-29 25 3 0,14-16-5 16,15-9 4-16,-30 18 0 0,15-6 1 16,15-12-6-16,-30 15 6 0,30-15-6 15,-23 20 2-15,8-11 2 0,15-9-4 16,-27 12 6-16,27-12 1 0,-24 15-5 0,24-15 1 15,-20 14-3-15,20-14 5 0,-25 12 0 0,25-12 0 16,-22 7-2-16,22-7 1 0,0 0-3 16,-35 12 0-16,35-12 1 0,-25 8-1 15,25-8 5-15,-27 7-7 0,27-7 8 0,-26 5-9 16,26-5 0-16,-39 3 0 0,39-3-2 16,-38 0-1-16,38 0 4 0,-49-3-12 0,22-2 6 15,-1 2 4-15,-9-4-3 0,0-2-3 16,-8-1 5-16,2 0-2 0,-2-1 9 15,-1-1-8-15,-5-3 3 0,-1-4-1 16,-2 4 0-16,-1-5-3 0,5 2 8 0,8-1 1 16,-2 4 6-16,-1 0 5 0,9 0-2 15,-8 1 3-15,11 3 2 0,2-1 2 16,0 5 2-16,4-1-3 0,2 1-4 0,25 7-12 16,-47 3-7-16,24 9-28 0,-4 11-41 15,2 6-66-15,-7 6-169 0,-5 7-609 0,-11 5-570 16</inkml:trace>
  <inkml:trace contextRef="#ctx0" brushRef="#br0" timeOffset="80661.0575">20963 14993 4360 0,'-50'2'-126'0,"26"-2"20"0,24 0 13 16,-50 0 10-16,50 0 4 0,-42 0 5 16,42 0 25-16,-38 0-16 0,38 0 1 0,-37-2 16 15,37 2 3-15,0 0 0 0,-39 0-1 16,39 0 4-16,-28-5 8 0,28 5 20 0,0 0-4 16,-33-8 13-16,33 8-9 0,-19-13 8 15,19 13-13-15,0 0 21 0,-23-19-6 16,23 19 8-16,0 0-1 0,-22-20-13 0,22 20 1 15,-15-15-7-15,15 15 18 0,-17-19-4 16,17 19-8-16,-20-20 15 0,20 20 11 16,-25-15-2-16,25 15 14 0,-28-12 4 0,28 12 14 15,-27-9-15-15,27 9 15 0,-30-9-15 16,30 9 8-16,-40-6-12 0,40 6-12 16,-29-3 8-16,29 3-14 0,-33-3 1 0,33 3 5 15,0 0 1-15,-44 0-3 0,44 0 7 16,-30 9-16-16,30-9 2 0,-28 15 3 15,13-5-9-15,-4 5-3 0,-3 2 3 0,7 6-8 16,-5 1 12-16,-3 4 11 0,1-1-19 16,-3 5-9-16,3-2 17 0,2 10 13 0,-3-3-17 15,-1 3 0-15,8 1 8 0,-1-8-12 16,0 4-6-16,4-3 8 0,8-4-2 16,3 0-7-16,-3 3 7 0,10-5 8 0,-3 0-12 15,1 2 4-15,2 1 8 0,7-3-6 16,3 9-12-16,2-3 18 0,1 0-4 15,1-4 0-15,9 10-12 0,-6 0 12 0,11-3-2 16,-8 1 4-16,12-2 2 0,0 6 0 16,0-7-8-16,-1 2-9 0,3-4 18 15,8 3-10-15,-4-6 10 0,6 0 9 0,-1-3-14 16,-1 2 0-16,3-4-6 0,-3-2 10 16,5 1 6-16,-2-6-10 0,-8-3 10 0,3 0-6 15,2-1 9-15,0-6-5 0,-2 0 6 16,5 1-10-16,-3-1 2 0,7-6 2 15,-3 2-10-15,6-4 2 0,-5-4-10 16,13 2 14-16,4-6-6 0,1-1-2 0,0-4 16 16,11-4-4-16,-8-1-10 0,1-1-16 15,5-5 28-15,-9-3-6 0,-2 1-4 0,3-4 14 16,-11-2-6-16,2-5-14 0,-2 0 10 16,-6-6 4-16,-4-1 6 0,-2 4-16 0,-3-11 11 15,-3 1-5-15,-7-4-6 0,-3 7 8 16,-2-1 6-16,-8 1-20 0,6 1 4 15,-7 1 8-15,2 0-10 0,-10 8 16 0,1 0-6 16,-1 4 12-16,-8-5 9 0,3 7-4 16,-4 0 13-16,-4 0-2 0,-4 1 2 15,-7 3 21-15,-4-9-21 0,-9 3 16 0,-2-3 10 16,-10-2-3-16,-5 2 2 0,-10-5 7 16,-5-1-11-16,-6 0 0 0,-32-9-8 15,-3-1-7-15,-2 5-9 0,-4 0 11 0,-10 11-20 16,-2 7-7-16,-9 5-20 0,14 9 5 15,14 14-13-15,-7 1-26 0,1 7-12 16,-32 24-2-16,3 13-30 0,13 15-23 0,-1 11-35 16,-3 12-97-16,10 11-591 0,-5 6 30 15</inkml:trace>
  <inkml:trace contextRef="#ctx0" brushRef="#br0" timeOffset="85698.4748">21528 12460 3509 0,'0'0'-201'0,"0"0"13"16,0 0 8-16,0 0-20 0,-23-16-449 16,23 16 119-16</inkml:trace>
  <inkml:trace contextRef="#ctx0" brushRef="#br0" timeOffset="87649.4589">21483 12433 2412 0,'0'0'-141'16,"0"0"0"-16,0 0 13 0,0 0 2 0,0 0 9 16,0 0 12-16,0 0 0 0,0 0 3 15,0 0 11-15,0 0-4 0,0 0 17 16,0 0 12-16,0 0-8 0,0 0 10 16,0 0 25-16,0 0 11 0,0 0 45 0,0 0 27 15,0 0 53-15,0 0 16 0,0 0-1 16,0 0-9-16,0 0-14 0,0 0-6 0,0 0-7 15,0 0-15-15,0 0-9 0,0 0-20 16,0 0 11-16,0 0-13 0,0 0 1 16,0 0-16-16,0 0 4 0,0 0 3 0,0 0 7 15,0 0-18-15,0 0-4 0,0 0 1 16,0 0 13-16,0 0-13 0,0 0 6 16,0 0-14-16,0 0 25 0,0 0-22 0,0 0 11 15,0 0-3-15,0 0-4 0,0 0 0 16,0 0 7-16,0 0-11 0,0 0 7 15,0 0-13-15,0 0 17 0,0 0-25 0,75 6 22 16,-75-6 2-16,0 0-2 0,0 0-11 16,0 0 17-16,0 0-17 0,0 0 13 0,32-3-16 15,-32 3 23-15,0 0-17 0,0 0 1 16,0 0 9-16,0 0 0 0,0 0-13 16,35-3 13-16,-35 3-9 0,0 0 5 0,0 0-9 15,0 0 7-15,35-4 3 0,-35 4-4 16,0 0 1-16,0 0-7 0,37-3 3 15,-37 3 10-15,0 0-3 0,32-2 12 0,-32 2-22 16,32-5 13-16,-32 5-1 0,27-2-2 16,-27 2-7-16,0 0 3 0,35-3 7 0,-35 3-1 15,0 0-6-15,26 0 13 0,-26 0-1 16,0 0-8-16,0 0 2 0,39-3 0 16,-39 3-12-16,0 0 3 0,0 0 9 15,32-4 0-15,-32 4-12 0,0 0 0 0,31-1 12 16,-31 1-6-16,0 0 0 0,0 0-3 15,37 0 9-15,-37 0 5 0,0 0-5 16,0 0-6-16,32-9-15 0,-32 9 9 0,0 0 3 16,0 0-3-16,34 5 0 0,-34-5 9 15,0 0 0-15,0 0-9 0,0 0 11 0,0 0-11 16,31-5 12-16,-31 5-9 0,0 0 3 16,0 0 5-16,0 0-5 0,0 0-3 15,37 0 5-15,-37 0-5 0,0 0 0 16,0 0 11-16,0 0-14 0,29 9 6 0,-29-9-1 15,0 0-5-15,0 0 12 0,0 0-7 16,33 1 1-16,-33-1 16 0,0 0-8 0,0 0 0 16,0 0-3-16,27 4 2 0,-27-4-13 15,0 0 19-15,0 0-8 0,33 3-3 16,-33-3 3-16,0 0-8 0,0 0-6 0,27 5 6 16,-27-5 2-16,0 0 3 0,0 0 14 15,32 5-1-15,-32-5-3 0,0 0 5 16,0 0-4-16,28 2 4 0,-28-2 2 15,0 0-2-15,0 0 2 0,25 7 5 0,-25-7-13 16,0 0 3-16,0 0 11 0,35 3-21 16,-35-3-1-16,0 0 18 0,31 3-22 0,-31-3 6 15,0 0-4-15,36 5 1 0,-36-5 1 16,24 4 3-16,-24-4-3 0,0 0-2 16,30 0-2-16,-30 0-1 0,0 0 6 0,0 0-10 15,40 6 11-15,-40-6-4 0,0 0-5 16,0 0 1-16,28 2 8 0,-28-2 3 15,0 0-10-15,0 0-11 0,26 4 35 0,-26-4-33 16,0 0-6-16,0 0 6 0,26 3 14 16,-26-3-4-16,0 0-3 0,0 0-11 15,27 3 7-15,-27-3 2 0,0 0 9 0,0 0-7 16,0 0-4-16,32 3 22 0,-32-3-18 16,0 0-6-16,0 0 11 0,0 0-10 0,28 3 1 15,-28-3-5-15,0 0 14 0,0 0-2 16,0 0-3-16,29 8-2 0,-29-8-7 15,0 0-2-15,0 0 0 0,28 4 18 0,-28-4-11 16,0 0 9-16,0 0-10 0,27 7 1 16,-27-7 11-16,0 0-13 0,0 0 10 15,32 5-3-15,-32-5 8 0,0 0 2 16,0 0-8-16,33 7 4 0,-33-7-1 0,0 0 3 16,0 0-2-16,35 0-2 0,-35 0-3 15,0 0-2-15,0 0 1 0,34 0 5 0,-34 0-14 16,0 0 10-16,28 4 0 0,-28-4 1 15,0 0 8-15,0 0-15 0,37 1 2 16,-37-1 2-16,0 0-2 0,32 8-5 0,-32-8 5 16,0 0 5-16,27 6 1 0,-27-6-1 15,0 0-3-15,38 6 2 0,-38-6-4 0,0 0 2 16,27 3-2-16,-27-3-6 0,0 0 21 16,28 3-11-16,-28-3-6 0,0 0 6 15,32 3-6-15,-32-3 21 0,0 0-10 0,28 6-18 16,-28-6 18-16,0 0-11 0,37 4 4 15,-37-4 2-15,25 2 0 0,-25-2-6 16,0 0 15-16,35 3-13 0,-35-3 0 16,26 3 2-16,-26-3 2 0,0 0-10 0,26 3 8 15,-26-3-6-15,0 0 4 0,27 6-5 16,-27-6 3-16,0 0 0 0,0 0 4 16,39 3 3-16,-39-3 1 0,0 0-2 0,0 0 15 15,23 3-7-15,-23-3 15 0,0 0 27 0,0 0-6 16,0 0 19-16,28 4-5 0,-28-4-2 15,0 0 18-15,0 0-20 0,0 0-5 16,0 0 5-16,0 0-5 0,0 0-14 16,0 0-8-16,0 0 2 0,26 7-3 0,-26-7 4 15,0 0-9-15,0 0-4 0,0 0 2 16,31 0-16-16,-31 0 24 0,0 0-17 16,34 1-2-16,-34-1-3 0,28 3-7 0,-28-3 1 15,0 0 10-15,37 9-8 0,-37-9 13 16,28 1-22-16,-28-1 4 0,29 7 4 15,-29-7 5-15,33 3-3 0,-33-3-7 0,34 7 8 16,-34-7-7-16,37 2-4 0,-37-2 8 16,40 3-8-16,-22 1 14 0,-18-4-13 0,39 0 6 15,-39 0-3-15,30 0 3 0,-30 0-3 16,31 3 3-16,-31-3-9 0,0 0 8 16,34 0 11-16,-34 0-7 0,0 0 3 0,35 5-8 15,-35-5 1-15,27 7-12 0,-27-7 10 16,0 0-5-16,33 6-10 0,-33-6 14 15,27 2 2-15,-27-2 4 0,22 7-13 0,-22-7 4 16,0 0 17-16,32 3-10 0,-32-3-9 16,0 0 18-16,31 5-12 0,-31-5 2 15,0 0 5-15,25 9-7 0,-25-9 3 0,26 4 1 16,-26-4-4-16,0 0 15 0,36 7-12 16,-36-7 7-16,0 0-7 0,35 5-1 0,-35-5-5 15,27 0-2-15,-27 0 8 0,0 0 5 16,49-5-19-16,-49 5 11 0,42-7 3 15,-22 4 0-15,-20 3-31 0,50-10-54 16,-20 8-47-16,-5-4-76 0,2-3-252 0,3 3-352 16,-30 6 142-16</inkml:trace>
  <inkml:trace contextRef="#ctx0" brushRef="#br0" timeOffset="89999.9501">3679 13614 3356 0</inkml:trace>
  <inkml:trace contextRef="#ctx0" brushRef="#br0" timeOffset="90556.6639">3679 13614 2979 0,'0'0'-170'0,"0"0"16"0,0 0 4 16,0 0-6-16,0 0 32 0,0 0-17 15,0 0 23-15,0 0 1 0,0 0 11 0,0 0 0 16,0 0 9-16,0 0 4 0,0 0-3 16,0 0 30-16,0 0 8 0,0 0-2 15,0 0 10-15,0 0 19 0,0 0-1 0,0 0 6 16,0 0 26-16,0 0-11 0,69-30 32 15,-69 30-21-15,0 0 5 0,40-2-15 16,-40 2 15-16,0 0-10 0,39 2 0 0,-39-2 5 16,0 0-6-16,31-2 27 0,-31 2 32 15,0 0-7-15,0 0 39 0,0 0-3 16,37 0 16-16,-37 0 0 0,0 0 26 0,0 0-22 16,0 0 1-16,0 0 3 0,0 0 10 15,29-3-8-15,-29 3-1 0,0 0-10 0,0 0-9 16,0 0-30-16,0 0 8 0,0 0-20 15,0 0-2-15,0 0 4 0,0 0-23 16,0 0-3-16,0 0 1 0,0 0-2 0,28 5 15 16,-28-5-20-16,0 0 8 0,0 0 0 15,25 10-11-15,-25-10-3 0,0 0-2 16,32 5 3-16,-32-5 4 0,0 0 6 0,33 7-11 16,-33-7 0-16,24 3-7 0,-24-3 2 15,27 3-5-15,-27-3 13 0,0 0-16 16,33 6 6-16,-33-6 14 0,0 0-24 0,35 6 7 15,-35-6-8-15,0 0 6 0,34 6 7 16,-34-6-10-16,0 0 12 0,31 8-9 16,-31-8-1-16,0 0 1 0,27 8 7 0,-27-8-3 15,0 0-7-15,34 5 25 0,-34-5-22 16,26 0 2-16,-26 0-13 0,26 3 13 0,-26-3-5 16,28 5-2-16,-28-5 2 0,37 2 10 15,-37-2-13-15,35 0 21 0,-35 0-11 16,38 0-9-16,-38 0 4 0,37 7 8 0,-37-7-15 15,37 0 13-15,-37 0-6 0,40 3 8 16,-40-3 0-16,35 3 20 0,-35-3-27 16,42 3 24-16,-15 0-44 0,3 3-6 0,0-3-47 15,4 3-50-15,11 0-86 0,3 3-414 16,6-6 115-16</inkml:trace>
  <inkml:trace contextRef="#ctx0" brushRef="#br0" timeOffset="91931.4348">10218 13698 2327 0,'-20'-12'-112'0,"20"12"13"0,0 0-4 0,0 0 4 15,0 0-12-15,-25-9-21 0,25 9-312 16,0 0 101-16</inkml:trace>
  <inkml:trace contextRef="#ctx0" brushRef="#br0" timeOffset="93359.1789">10173 13677 1470 0,'0'0'-82'0,"0"0"13"15,0 0 16-15,-28-6-11 0,28 6 24 16,0 0 15-16,0 0 15 0,0 0 30 0,0 0-15 15,0 0-10-15,0 0-5 0,0 0 5 16,0 0 5-16,0 0-5 0,0 0 0 16,0 0-6-16,0 0 17 0,0 0-17 0,0 0 1 15,0 0 25-15,0 0-20 0,0 0 16 16,0 0 39-16,0 0 44 0,0 0 24 0,0 0 4 16,0 0 6-16,0 0-6 0,0 0-24 15,0 0-7-15,0 0-7 0,0 0 4 0,0 0-33 16,0 0 3-16,0 0-15 0,0 0 0 15,65 34 5-15,-65-34-1 0,0 0-28 16,39-4 3-16,-39 4 2 0,35 0 1 16,-35 0 5-16,38-3-12 0,-38 3-6 15,37 0 0-15,-37 0 6 0,40 7-18 0,-40-7 2 16,42 3-2-16,-19-1-2 0,-23-2-1 16,49 3-3-16,-19-3 9 0,-2 3-9 0,4-3 0 15,0 0-3-15,-32 0 0 0,57-3 6 16,-30 3-3-16,1-3 3 0,-28 3 0 0,40 0-3 15,-40 0 0-15,39 0 6 0,-39 0-12 16,30-2 15-16,-30 2-6 0,30 2 9 0,-30-2-3 16,32 6 12-16,-32-6-9 0,33 12 6 15,-16-4 9-15,-17-8-21 0,37 12 0 16,-21-3 0-16,-16-9 6 0,41 13 8 16,-25-8 1-16,4 5-3 0,-20-10 8 0,40 12-14 15,-23-7 2-15,-17-5 18 0,34 7-12 16,-34-7-2-16,31 9-7 0,-31-9 7 15,32 8-1-15,-32-8-11 0,34 1 17 0,-34-1-9 16,30 3 3-16,-30-3-11 0,35 7 3 16,-17-2 2-16,-18-5 9 0,44 5 0 0,-22 1-3 15,-22-6-1-15,51 1-10 0,-20-1-8 16,4-1 22-16,-2 1-3 0,-1 0-9 16,1 0-4-16,-33 0 4 0,59-4-2 15,-36 4-2-15,-23 0 2 0,46 0 2 0,-46 0 4 16,41-2-14-16,-41 2 2 0,37 0-2 15,-37 0 5-15,37 0-7 0,-37 0 12 0,37 2-4 16,-37-2 12-16,37 0-12 0,-37 0 4 16,36-2-12-16,-36 2 12 0,37-5-2 15,-37 5-8-15,42-5 24 0,-22 2-26 0,-20 3 26 16,49-4-16-16,-21 0-6 0,-28 4-2 16,50-11 16-16,-21 5-8 0,-6-1-2 15,5 5-1-15,-28 2 8 0,51-10-7 0,-23 10-1 16,4-3 14-16,-7-2-6 0,7 2-10 15,-32 3-1-15,63-9 1 0,-23 9 2 16,-6-3 6-16,3-1 2 0,-4 1-7 0,2 0 4 16,5 3-2-16,-11-6 0 0,6 6-13 15,-35 0 18-15,60-3 9 0,-28 3-9 16,-2 0 1-16,-30 0-17 0,62-3 24 0,-30-2-10 16,0 5-8-16,1 0-3 0,-1 0-17 15,1 0 12-15,-33 0-9 0,62 0 5 0,-27 5 0 16,-10-10-2-16,6 10-4 0,-31-5-3 15,56 3 18-15,-37-3-6 0,11 3 8 16,-30-3-6-16,43 0 1 0,-43 0-1 0,47-3 6 16,-18 3 3-16,-29 0-12 0,50 0 15 15,-18 0-2-15,-2 0-7 0,5 3 0 16,-2-3 0-16,7 2 9 0,2 5 3 0,3-7-3 16,-3 7-9-16,7-2 9 0,-1 2 6 15,-3 1 3-15,9 2 3 0,-5-1-9 0,2-1 0 16,-4-1-3-16,5 2 2 0,-3 2-4 15,-1-5 2-15,1 0 5 0,2-5 7 16,-4 7-21-16,2-5 18 0,-2 3-18 16,-9 0 15-16,2-3-6 0,-3 3 6 15,-3-3 3-15,-1 0-9 0,-1 3-6 0,-2-6 9 16,3 3 0-16,-3-3-6 0,6 0 0 16,-6 0 9-16,3 3 0 0,1-6-3 0,-34 3-6 15,68-3 11-15,-38-3-11 0,9 3 9 16,-9-3-6-16,2 0 0 0,-2 3 9 0,0 0-21 15,-30 3 9-15,48-6 6 0,-26 0-6 16,-22 6 12-16,42-6-3 0,-42 6-12 16,37-6 6-16,-37 6 0 0,37-5-6 0,-37 5 6 15,36 0 6-15,-36 0-3 0,34 0 3 16,-34 0-6-16,32 5 3 0,-32-5 5 16,28 2-10-16,-28-2-10 0,30 4 24 0,-30-4-7 15,32 1-5-15,-32-1 12 0,30 0 5 16,-30 0 3-16,39-1-9 0,-39 1 6 0,36-6-12 15,-36 6-5-15,37-6 0 0,-37 6 12 16,35-11-18-16,-35 11 14 0,35-3 1 16,-35 3 5-16,30-6 5 0,-30 6 19 0,0 0 13 15,32-3 9-15,-32 3-13 0,0 0 14 16,29-4-24-16,-29 4 0 0,0 0-2 16,21-12 3-16,-21 12 2 0,0 0 3 0,0 0-6 15,32-8-12-15,-32 8 2 0,0 0-4 16,25-9 1-16,-25 9 14 0,0 0 5 15,27-6 0-15,-27 6 4 0,0 0-22 0,34-9 15 16,-34 9-10-16,26-7 13 0,-26 7-11 16,32-12-3-16,-32 12-7 0,34-12 1 0,-13 5 8 15,-21 7-10-15,42-19-11 0,-22 11 18 16,5 1-1-16,-5-5-7 0,4 0 4 16,-24 12-9-16,38-20-4 0,-21 12 5 15,6 0-38-15,-23 8-48 0,42-17-60 0,-23 10-176 16,2-1-463-16,-4 1 333 0</inkml:trace>
  <inkml:trace contextRef="#ctx0" brushRef="#br0" timeOffset="109780.736">20762 13008 3222 0,'0'0'-112'16,"0"0"20"-16,-13-22 14 0,13 22 10 0,0 0 19 16,0 0-6-16,-17-14 11 0,17 14 10 15,0 0 8-15,0 0 9 0,0 0-1 0,-18-19 15 16,18 19 21-16,0 0-18 0,0 0 0 16,0 0 14-16,-17-19 9 0,17 19-11 15,0 0-10-15,0 0 15 0,0 0-8 16,0 0-1-16,-14-18 9 0,14 18-14 0,0 0 5 15,0 0-11-15,0 0 9 0,0 0-6 16,0 0 11-16,-23-15 0 0,23 15 6 16,0 0 2-16,0 0 21 0,-15-17-18 0,15 17-1 15,0 0-8-15,0 0 11 0,-17-13 4 16,17 13 3-16,0 0-8 0,0 0 2 0,-20-14 0 16,20 14-12-16,0 0 2 0,0 0-15 15,-20-15 12-15,20 15 3 0,0 0-18 16,0 0 11-16,0 0 7 0,-25-18-20 15,25 18 14-15,0 0 1 0,-20-16-5 0,20 16 5 16,0 0 11-16,-25-15 1 0,25 15 16 16,-17-12-3-16,17 12-10 0,-23-12-7 15,23 12-4-15,-29-11 13 0,29 11 12 0,-23-8-11 16,23 8 1-16,-24-10-3 0,24 10 6 16,-23-9 0-16,23 9-6 0,0 0-14 0,-33-12 7 15,33 12-4-15,0 0 14 0,-32-11-15 16,32 11 0-16,0 0 3 0,-32-7-11 0,32 7 6 15,0 0 0-15,-28-6 4 0,28 6-10 16,0 0 8-16,0 0-6 0,-31-11 9 16,31 11-11-16,0 0-2 0,0 0 12 15,-31-9-10-15,31 9-6 0,0 0 11 0,0 0-9 16,-30-7 8-16,30 7 3 0,0 0-1 16,-27-9 16-16,27 9-3 0,0 0-3 15,-30-8 4-15,30 8-5 0,0 0-7 0,-30-7 1 16,30 7 1-16,0 0 4 0,-29-5-11 15,29 5 11-15,0 0-11 0,-28-7-6 0,28 7 1 16,0 0 8-16,0 0 7 0,-29-5-13 16,29 5 8-16,0 0-7 0,0 0-9 15,-37-6 30-15,37 6-21 0,0 0 5 0,0 0-9 16,-28-4 7-16,28 4-3 0,0 0 13 16,0 0-13-16,0 0 2 0,-30-5 4 15,30 5-5-15,0 0-13 0,0 0 12 0,0 0-4 16,0 0 2-16,0 0-13 0,0 0 11 15,-34-3 2-15,34 3-1 0,0 0 12 16,0 0-24-16,0 0 11 0,0 0-4 0,0 0-8 16,0 0 13-16,0 0-9 0,0 0 8 15,-40 5 4-15,40-5-1 0,0 0-6 0,0 0 4 16,0 0-6-16,-26 3-1 0,26-3-2 16,0 0-9-16,0 0 4 0,0 0 5 15,0 0 2-15,0 0-4 0,0 0 11 16,-34 0-8-16,34 0 1 0,0 0-4 0,0 0 7 15,0 0 7-15,0 0-21 0,-38 7 6 16,38-7 11-16,0 0 6 0,0 0-9 16,0 0-4-16,-32 0 4 0,32 0 7 0,0 0-9 15,0 0-3-15,0 0-5 0,-40 5 15 16,40-5-8-16,0 0 6 0,-20 3-8 0,20-3 5 16,0 0-1-16,-29 7 1 0,29-7 5 15,0 0 5-15,-33 5-15 0,33-5 5 0,0 0 8 16,-30 4-4-16,30-4 2 0,0 0-9 15,0 0 20-15,-27 6-27 0,27-6 8 16,0 0 0-16,0 0-1 0,0 0 5 16,0 0-4-16,-32 5 7 0,32-5 0 0,0 0 5 15,0 0-12-15,0 0 6 0,-33 4-13 16,33-4 4-16,0 0 29 0,0 0-4 0,-32 5-14 16,32-5 9-16,0 0-5 0,0 0-1 15,-25 1-4-15,25-1-5 0,0 0 2 16,0 0 3-16,0 0-8 0,-32 3 9 0,32-3-3 15,0 0-4-15,0 0 4 0,0 0-8 16,-32 7 0-16,32-7 17 0,0 0-19 0,0 0 15 16,0 0-11-16,-32 5 1 0,32-5-3 15,0 0 4-15,0 0 14 0,0 0-13 16,-35 3 9-16,35-3-4 0,0 0-1 16,0 0-1-16,-30 4-2 0,30-4-7 0,0 0 3 15,0 0 3-15,0 0 6 0,-33 4-4 16,33-4-7-16,0 0 8 0,0 0-1 0,-32 1-1 15,32-1-1-15,0 0-6 0,-27 5 3 16,27-5 3-16,0 0 5 0,0 0-10 16,0 0 3-16,-38 3-3 0,38-3 4 0,0 0 2 15,0 0-12-15,-30 2 22 0,30-2-1 16,0 0-2-16,0 0-8 0,0 0 3 16,-29 0 8-16,29 0-20 0,0 0 15 0,0 0-4 15,0 0 7-15,0 0 20 0,0 0-28 16,0 0-4-16,0 0 2 0,0 0 8 15,-33 7-13-15,33-7-2 0,0 0 4 0,0 0-12 16,0 0 9-16,0 0 9 0,0 0-2 16,0 0-8-16,0 0-3 0,-19 9 19 0,19-9-15 15,0 0 11-15,0 0 4 0,0 0-8 16,-13 21-13-16,13-21 10 0,0 0 4 16,0 0-22-16,0 0 23 0,-10 27-12 0,10-27 20 15,0 0-13-15,0 0-4 0,0 0 10 16,-5 32-3-16,5-32 8 0,0 0-24 0,0 0 16 15,0 0 5-15,0 28-13 0,0-28 23 16,0 0-27-16,0 0 11 0,0 0 1 16,0 0-2-16,0 0 15 0,5 37-11 15,-5-37 2-15,0 0-2 0,0 0-10 0,0 0 16 16,0 31 2-16,0-31-14 0,0 0 9 16,0 0-3-16,0 0 0 0,-9 27-1 0,9-27 7 15,0 0-8-15,0 0 7 16,-15 18 4-16,15-18-13 0,0 0-1 0,0 0-2 15,-8 22 5-15,8-22 3 0,0 0 8 0,0 0-7 16,0 0-3-16,0 0-1 0,-10 25-16 16,10-25 16-16,0 0-1 0,0 0-1 15,13 30 4-15,-13-30-13 0,0 0 9 0,0 0 18 16,10 25-27-16,-10-25 9 0,0 0-3 16,0 0 12-16,10 22-17 0,-10-22 0 15,0 0 14-15,0 0 4 0,12 25-5 16,-12-25-8-16,0 0 0 0,7 21 9 0,-7-21-1 15,0 0-8-15,10 28 13 0,-10-28-19 0,5 19 1 16,-5-19-6-16,10 18 1 0,-10-18-11 16,0 0 5-16,17 25-6 0,-17-25 2 15,13 20-1-15,-13-20 8 0,10 19 1 0,-10-19-9 16,10 20 27-16,-10-20-23 0,0 0 6 16,14 23 4-16,-14-23 10 0,8 16-18 15,-8-16 10-15,12 18 3 0,-12-18-6 16,13 21 8-16,-13-21-8 0,13 22 10 15,-13-22-12-15,10 19 8 0,-10-19-8 0,17 25 1 16,-17-25-9-16,22 18-6 0,-14-6-5 0,-8-12 2 16,24 22 1-16,-24-22 2 0,21 15 7 15,-21-15 5-15,15 16 7 0,-15-16-2 0,14 12-8 16,-14-12 12-16,0 0 2 0,20 16 10 16,-20-16-8-16,0 0 6 0,18 19-2 15,-18-19-8-15,0 0 14 0,14 21-6 0,-14-21-4 16,8 18-2-16,-8-18 18 0,0 0-24 15,15 31 6-15,-15-31 6 0,15 21 0 16,-15-21 2-16,15 22-4 0,-15-22 10 16,17 22-16-16,-17-22 4 0,23 21 4 0,-13-8 0 15,-10-13 4-15,19 19-21 0,-19-19 11 16,23 15 17-16,-23-15-20 0,15 18 9 0,-15-18 6 16,20 15-22-16,-20-15 18 0,17 18-8 15,-17-18 2-15,19 16 0 0,-19-16 10 16,15 20 0-16,-15-20-10 0,18 15 8 0,-18-15-14 15,18 18 22-15,-18-18-12 0,20 12 2 16,-20-12-4-16,17 15 12 0,-17-15-12 0,20 15 8 16,-20-15 9-16,0 0-7 0,24 18-2 15,-24-18 0-15,13 12-6 0,-13-12 6 16,18 14-14-16,-18-14 10 0,0 0 4 16,24 21-4-16,-24-21-2 0,10 12 2 0,-10-12-2 15,0 0 6-15,25 19 2 0,-25-19-6 16,22 12 4-16,-22-12-4 0,18 12-4 15,-18-12 16-15,25 9-1 0,-25-9-13 0,25 10 8 16,-25-10-16-16,0 0 8 0,29 10 0 0,-29-10 4 16,0 0-6-16,30 6 8 0,-30-6-14 15,0 0 6-15,30 9 8 0,-30-9-6 16,0 0 4-16,28 9 4 0,-28-9-16 16,0 0 8-16,29 6 6 0,-29-6 14 15,28 6-20-15,-28-6 0 0,29 3-6 0,-29-3 16 16,32 0-5-16,-32 0 1 0,0 0-10 15,46-3 12-15,-46 3-8 0,35-2 14 0,-35 2-12 16,32-7 3-16,-32 7-5 0,34-3 12 16,-34 3-20-16,32-3 8 0,-32 3 0 15,31-3 0-15,-31 3 4 0,30-6-8 0,-30 6-5 16,27-3 9-16,-27 3 0 0,0 0-8 16,39-6 10-16,-39 6-8 0,0 0 10 15,35-6 4-15,-35 6-8 0,0 0 9 0,30-7-9 16,-30 7-6-16,0 0 3 0,27-5 10 15,-27 5 3-15,0 0-10 0,30-6 4 16,-30 6 7-16,0 0-17 0,40-8 3 0,-40 8 3 16,22-6 1-16,-22 6-8 0,0 0 3 15,45-6 0-15,-45 6 0 0,32-3 6 0,-32 3-8 16,33-4-1-16,-33 4 5 0,35-5 6 16,-35 5-4-16,32-3 9 0,-32 3 7 15,37-6-5-15,-37 6 0 0,32-6-1 0,-32 6 1 16,43-9 4-16,-26 2 4 0,-17 7-8 15,47-8 0-15,-26-2-5 0,4 1-6 0,-25 9 5 16,41-12-3-16,-16 4 2 0,-25 8-2 16,40-8-2-16,-23 1 3 0,-17 7 8 15,36-8-14-15,-36 8 3 0,41-7 3 16,-20 1-3-16,-21 6-3 0,39-6 6 0,-39 6-3 16,42-6 6-16,-24 0 3 0,-18 6-13 15,43-11 10-15,-21 10-3 0,3-10-1 0,-25 11 7 16,49-12-11-16,-26 8-3 0,-23 4 16 15,40-11-29-15,-40 11 18 0,32-6-4 16,-32 6-12-16,34-7 16 0,-34 7 0 0,21-5-4 16,-21 5 8-16,0 0-4 0,30-10-4 15,-30 10 11-15,0 0-10 0,36-5 3 16,-36 5-6-16,20-7 6 0,-20 7-7 0,25-5 12 16,-25 5 5-16,27-10 0 0,-27 10-2 15,30-9-3-15,-30 9 1 0,40-11 10 16,-40 11 2-16,38-8-11 0,-14 0 2 0,-24 8-13 15,35-14 6-15,-10 9 5 0,-25 5-7 16,37-10-1-16,-37 10-10 0,38-12 13 0,-21 6 3 16,-17 6 4-16,30-9-16 0,-30 9 12 15,33-9 8-15,-33 9-12 0,31-8-8 16,-31 8 13-16,25-9-6 0,-25 9 3 0,0 0-8 16,36-4 1-16,-36 4 2 0,21-8-1 15,-21 8-4-15,0 0 5 0,31-6-3 16,-31 6 5-16,22-6 12 0,-22 6-12 0,25-9 7 15,-25 9 4-15,0 0-11 0,37-7 12 16,-37 7-14-16,25-3-3 0,-25 3 10 16,0 0 1-16,40-5-8 0,-40 5 9 0,29-3-14 15,-29 3-9-15,0 0 9 0,36-4 9 16,-36 4 7-16,0 0-2 0,31-3-13 0,-31 3 3 16,0 0 6-16,0 0-13 0,31-2 10 15,-31 2 7-15,0 0-5 0,0 0-11 16,32-3 12-16,-32 3-3 0,0 0 6 0,0 0-12 15,30-4 17-15,-30 4-16 0,0 0-1 16,32-3 13-16,-32 3-7 0,0 0-3 16,33-7 3-16,-33 7-4 0,0 0 8 0,32-5 3 15,-32 5-11-15,0 0 1 0,25-9-2 16,-25 9 6-16,0 0 3 0,29-6-1 16,-29 6 3-16,0 0-15 0,22-8 21 0,-22 8-12 15,0 0 4-15,0 0-3 0,26-9-6 16,-26 9 3-16,0 0 6 0,0 0-6 0,0 0 23 15,0 0-10-15,29-4-10 0,-29 4 8 16,0 0 10-16,0 0-19 0,0 0 12 16,0 0 4-16,16-17-8 0,-16 17-15 0,0 0 18 15,0 0-5-15,0 0 1 0,9-21-5 16,-9 21-2-16,0 0 8 0,0 0 2 16,0 0 6-16,-4-35 0 0,4 35 4 0,0 0-16 15,0 0-4-15,0 0 8 0,-5-45 3 16,5 45-1-16,-10-22-10 0,10 22 7 15,-6-22-7-15,6 22 6 0,0 0 1 0,-14-33-11 16,14 33 13-16,-10-19 12 0,10 19-28 16,0 0 1-16,-13-27-7 0,13 27-2 0,-8-25-1 15,8 25 3-15,-12-22 6 0,12 22-6 16,-14-25 19-16,14 25-14 0,-21-20-2 16,21 20 0-16,-19-27 10 0,19 27 5 0,-25-20 7 15,14 10 6-15,11 10-8 0,-24-18-10 16,24 18-2-16,-22-21 14 0,22 21-11 15,-20-20 9-15,20 20-11 0,-20-16-1 0,20 16 5 16,-17-24 0-16,17 24 4 0,-16-20 11 16,16 20-15-16,-22-25-3 0,22 25 7 15,-20-21-6-15,20 21 4 0,-23-16 1 0,7 3-2 16,16 13-4-16,-23-15 16 0,23 15 0 16,-27-18-13-16,27 18 13 0,-21-13-8 0,21 13 3 15,-27-15-8-15,27 15-3 0,-22-8 6 16,22 8 5-16,0 0 1 0,-32-14 4 15,32 14-15-15,0 0-1 0,-28-10-1 0,28 10 9 16,0 0 1-16,-25-8-6 0,25 8-5 16,0 0 16-16,-32-9-9 0,32 9 5 0,0 0-2 15,-30-6-3-15,30 6-4 0,0 0 5 16,-34-7-4-16,34 7 10 0,-30-2-9 16,30 2 6-16,0 0-3 0,-35-7-3 15,35 7 1-15,0 0 7 0,-40-3 3 0,40 3-11 16,0 0 11-16,-33-7-1 0,33 7 3 15,0 0 1-15,-39-5 5 0,39 5-3 16,0 0 2-16,-35-8 8 0,35 8-6 0,-30-4-4 16,30 4-9-16,0 0 9 0,-32-8-11 15,32 8 6-15,0 0-1 0,-43-3 5 0,43 3-10 16,0 0 1-16,-39 0 3 0,39 0-5 16,-32 0-2-16,32 0-1 0,-33 0 6 0,33 0 0 15,-35 0-6-15,35 0-4 0,-42 0 12 16,42 0-8-16,-47 0 5 0,47 0-7 15,-38 3 4-15,38-3-6 0,-46 5 5 0,46-5 2 16,-40 0-3-16,40 0 0 0,-37 3 4 16,37-3-3-16,-33 2-1 0,33-2 2 15,-32 2 4-15,32-2-2 0,0 0 6 16,-37 0-4-16,37 0-1 0,0 0 1 0,-33 0-3 16,33 0 2-16,0 0-5 0,-32 5 2 15,32-5-5-15,0 0 4 0,0 0 3 0,-33 0-3 16,33 0-1-16,0 0 0 0,0 0-6 15,-42 0 5-15,42 0-3 0,0 0 8 16,-29 0-6-16,29 0-2 0,0 0 3 0,-41 0-1 16,41 0 3-16,-29 3 0 0,29-3-2 15,-37 4 0-15,37-4 0 0,-31 0 1 16,31 0 5-16,-41 0-6 0,41 0 10 0,-40 0-2 16,40 0 2-16,-36-4-1 0,36 4-2 15,-41-3-2-15,41 3 1 0,-50-5-2 0,27 5 2 16,-11-2-5-16,34 2-2 0,-63 0-2 15,34-2-10-15,-4 2-27 0,1 0-33 16,32 0-28-16,-53 2-59 0,26 0-85 0,8 3-212 16,-11 2-417-16,30-7-222 0</inkml:trace>
  <inkml:trace contextRef="#ctx0" brushRef="#br0" timeOffset="113322.7467">24424 12574 3936 0,'0'0'-115'0,"0"0"14"0,0 0 13 0,0 0 2 15,0 0 8-15,0 0 2 0,0 0 17 16,0 0-8-16,0 0 8 0,0 0 9 0,0 0-2 15,-14 20 0-15,14-20 14 0,0 0 0 16,0 0-1-16,0 0 12 0,0 0 1 16,0 0-4-16,0 0 3 0,0 0 14 15,0 0-3-15,0 0-6 0,0 0 13 0,0 0 4 16,0 0 7-16,0 0-15 0,0 0 7 16,0 0-11-16,39 27 6 0,-39-27 5 0,0 0 4 15,0 0-13-15,30 8 15 0,-30-8-8 16,0 0 5-16,27 3 0 0,-27-3 6 15,0 0 6-15,30 7-1 0,-30-7-8 16,0 0 17-16,30 3-6 0,-30-3-14 0,0 0 15 16,32 0-4-16,-32 0 0 0,0 0 6 15,37 0-11-15,-37 0 5 0,0 0 33 16,31-6-11-16,-31 6-6 0,0 0-8 0,34-9 3 16,-34 9-1-16,22-6-10 0,-22 6 5 15,26-9 0-15,-26 9-13 0,25-15-3 0,-25 15 6 16,32-12 7-16,-32 12 3 0,27-15-10 15,-27 15-6-15,25-12 6 0,-25 12 5 16,24-11-6-16,-24 11 6 0,20-13-18 16,-20 13 10-16,21-12-8 0,-21 12 18 0,0 0-10 15,27-15 8-15,-27 15-8 0,17-11 0 16,-17 11 0-16,0 0-3 0,25-15 21 16,-25 15-13-16,0 0-5 0,18-15 5 0,-18 15 8 15,0 0-8-15,19-15 2 0,-19 15 28 16,0 0-15-16,13-25 5 0,-13 25-3 0,0 0 2 15,7-29 14-15,-7 29 14 0,0 0 1 16,-4-30-9-16,4 30-17 0,0 0 13 16,0 0-9-16,0-39-7 0,0 39-5 15,0 0 20-15,0-32-27 0,0 32 5 0,4-28-4 16,-4 28-5-16,0 0 7 0,-4-37-7 16,4 37-1-16,-3-29 15 0,3 29 1 15,-2-31 8-15,2 31-5 16,-3-28 2-16,3 28-6 0,0 0 7 0,-8-35-2 0,8 35-9 0,-5-24 1 15,5 24 8-15,0 0 12 0,-14-34-27 16,14 34 8-16,-5-27-5 0,5 27 3 16,-11-25-16-16,11 25 9 0,-10-25 13 15,10 25 17-15,-12-27-7 0,12 27-3 16,-13-29 1-16,13 29 7 0,-14-27 0 0,14 27-2 16,-10-25-13-16,10 25-3 0,-8-18 2 15,8 18 4-15,-12-20 2 0,12 20 2 0,-8-24 5 16,8 24 12-16,-10-21-2 0,10 21 0 15,-12-21-7-15,12 21-6 0,0 0-1 0,-15-21 5 16,15 21-11-16,0 0-2 0,-9-23-8 16,9 23 1-16,0 0-6 0,0 0-8 0,-11-21 5 15,11 21 2-15,0 0-6 0,0 0 2 16,0 0 3-16,0 0-4 0,-14-24 0 16,14 24 1-16,0 0 3 0,0 0-6 15,0 0 2-15,-16-20-10 0,16 20 16 0,0 0-9 16,0 0 2-16,-22-17 3 0,22 17 0 15,0 0-6-15,0 0 8 0,-15-16-7 16,15 16 2-16,0 0 2 0,0 0 9 0,-15-19-4 16,15 19 2-16,0 0 8 0,0 0 5 15,-22-18-1-15,22 18 1 0,0 0-1 0,-23-18 17 16,23 18 0-16,0 0-6 0,-25-18-6 16,25 18-1-16,-22-9-1 0,22 9-4 15,-24-14-2-15,24 14-2 0,-28-9-3 0,28 9-3 16,-30-6-2-16,30 6 0 0,-39-3 0 15,39 3 1-15,-50-4-3 0,22 2-5 0,28 2 1 16,-57 0 1-16,22 0 1 0,0 0-2 16,1 0-2-16,-1 2 5 0,0-2-2 15,0 0 9-15,1 0-1 0,-2 0-2 16,2 0 2-16,2 0 3 0,32 0-10 0,-53 4 2 16,29-4-5-16,24 0 2 0,-43 3 0 15,43-3-1-15,-44 0-3 0,44 0 0 0,-40 0 5 16,40 0-4-16,-42-3-4 0,42 3 3 15,-38 6-1-15,38-6 0 0,-40 3-3 0,40-3 1 16,-40 3 0-16,40-3 4 0,-42 6-4 16,18 1 5-16,-4-4-6 0,28-3 0 15,-52 8-12-15,30-1-3 0,-4 0 3 0,-1-4 1 16,27-3 0-16,-49 9 4 0,26-6 2 16,-4 3 2-16,27-6-1 0,-47 9 0 0,29-6-5 15,18-3 6-15,-42 6 0 0,42-6-1 16,-37 6 4-16,37-6-5 0,-43 7 5 15,43-7 0-15,-34 5-4 0,34-5 3 16,-43 11-1-16,21-7-3 0,-6 4 5 0,-1-3-3 16,-3 2 0-16,4 2 2 0,-2 1-3 15,-14-2 1-15,3 5 3 0,2-4 0 16,-4 3-2-16,6-6 8 0,0 5-6 0,3-2 1 16,3-2 0-16,1 1-2 0,-1 1 4 15,8-3-3-15,23-6 0 0,-43 12 1 0,24-8 1 16,19-4 0-16,-30 8 3 0,30-8-3 15,-25 7 0-15,25-7-5 0,0 0 7 16,-33 8 0-16,33-8-6 0,0 0 0 0,-26 8 5 16,26-8-4-16,0 0 4 0,0 0-1 15,-31 4-1-15,31-4 0 0,0 0-5 0,0 0 6 16,-29 8-2-16,29-8 1 0,0 0 0 16,-28 4 0-16,28-4 1 0,0 0 2 0,-34 1-6 15,34-1 0-15,-30 2 6 0,30-2-6 16,-38 5 1-16,16-2-1 0,22-3 0 15,-45 6-4-15,18 0 3 0,27-6 5 16,-47 7-7-16,47-7 3 0,-40 5 6 0,23-2-7 16,17-3-2-16,-31 7-4 0,31-7 5 15,0 0 0-15,-42 9-2 0,42-9 4 16,-25 3 1-16,25-3-5 0,-30 3 3 0,30-3 4 16,0 0-3-16,-34 3 0 0,34-3 4 15,0 0-4-15,-33 0-4 0,33 0 8 16,0 0-4-16,-42-3 8 0,42 3-10 0,0 0 1 15,-45-3 4-15,45 3 0 0,0 0 2 16,-41-3-4-16,41 3 2 0,-31-4-2 0,31 4 0 16,-35 0 1-16,35 0 1 0,-44-2 3 15,44 2-8-15,-42-3 12 0,42 3-10 16,-45 0 8-16,45 0-4 0,-47-3 0 0,47 3 0 16,-42-4 1-16,42 4-5 0,-36 0 3 15,36 0 0-15,-35-3-1 0,35 3 2 0,0 0-1 16,-39 0 2-16,39 0-2 0,0 0-4 15,-38-2 4-15,38 2-2 0,0 0-2 16,-37 0 5-16,37 0 3 0,0 0-3 0,0 0 3 16,-32 0-4-16,32 0 1 0,0 0-1 15,0 0 5-15,-35-6-5 0,35 6-6 16,0 0 4-16,-27-4 3 0,27 4 3 0,0 0-4 16,0 0-2-16,0 0 2 0,-42 4 2 15,42-4-4-15,0 0 0 0,0 0 0 0,-38-4 3 16,38 4-1-16,0 0-2 0,-30-3 1 15,30 3 6-15,0 0-9 0,0 0 4 16,0 0-4-16,-40 0 2 0,40 0-2 0,0 0 3 16,0 0-2-16,0 0 0 0,0 0 2 15,-32 3-2-15,32-3-2 0,0 0 4 0,0 0-1 16,0 0-5-16,0 0 2 0,0 0 11 16,0 0-8-16,0 0-3 0,0 0 6 15,0 0-5-15,0 0 0 0,0 0 1 0,0 0-4 16,0 0 3-16,0 0-8 0,0 0 2 15,0 0 5-15,-29 7-6 0,29-7 3 16,0 0 12-16,0 0-15 0,0 0 7 0,0 0 1 16,0 0-3-16,0 0 3 0,0 0-1 15,0 0 0-15,0 0 5 0,0 0-4 0,0 0 1 16,0 0 2-16,0 0 2 0,0 0-4 16,32 51 2-16,-32-51 2 0,0 0-4 15,0 0 2-15,0 0-3 0,0 0-3 0,0 0 5 16,0 0 1-16,10 20-2 15,-10-20-2-15,0 0 3 0,0 0-2 0,0 0 6 16,14 21-3-16,-14-21 1 0,0 0-1 0,0 0 4 16,10 21-5-16,-10-21 2 0,0 0-5 15,0 0 2-15,0 0 1 0,11 25 1 0,-11-25-1 16,0 0 2-16,15 23-2 0,-15-23-1 16,14 24-4-16,-14-24-3 0,10 18 11 15,-10-18-1-15,15 20-1 0,-15-20-3 16,11 20 3-16,-11-20 3 0,0 0 9 0,17 25-7 15,-17-25 7-15,10 15 7 0,-10-15-5 16,9 21 2-16,-9-21-1 0,15 29 0 0,-15-29-2 16,21 29-1-16,-11-10 0 0,4 0-2 15,1-4-1-15,3 5-5 0,-1-4-37 0,-2 7-58 16,5-5-85-16,-8 3-266 0,-12-21-476 16,3 23-556-16</inkml:trace>
  <inkml:trace contextRef="#ctx0" brushRef="#br0" timeOffset="119371.0196">3785 13654 4242 0,'0'0'-192'0,"0"0"23"0,0 0 14 16,0 0 23-16,0 0 4 0,0 0 11 16,0 0-3-16,0 0 23 0,0 0-5 0,0 0-1 15,0 0 10-15,0 0-1 0,0 0 4 16,0 0 8-16,0 0-2 0,0 0-10 16,0 0 5-16,0 0-1 0,62-27 19 0,-62 27-6 15,0 0 2-15,40 3 1 0,-40-3 13 16,30-3-5-16,-30 3 22 0,35-3-8 15,-35 3-2-15,34-10 17 0,-9 5-2 16,-25 5 9-16,48-12 13 0,-24 6-10 0,1-1 19 16,-4-2-24-16,-21 9 14 0,54-10 9 15,-31 5 14-15,6-3 8 0,-4 4-4 0,3-4 0 16,1 4 5-16,-4-4-1 0,7 0 9 16,-2-2-13-16,10 1 13 0,-12 0 8 0,13-3-9 15,-8 0 13-15,7 2-9 0,0-2 4 16,-1 0-13-16,4-1 16 0,-8 3-12 15,-3 2 4-15,2 1 0 0,-4-2-16 16,5 6 3-16,-7 0 13 0,6 3-17 0,-34 0 16 16,63 3 15-16,-38 0-19 0,6 4 22 15,-3-2-26-15,4 2 10 0,0 2 0 0,-7 0 4 16,-2 1-22-16,10-2 7 0,-6 0 4 16,0 0-18-16,-2 2 31 0,-3-5-10 15,1 5-18-15,-23-10 8 0,42 18-8 0,-18-12 7 16,-3 4-6-16,-1-3 13 0,5 1-21 15,-25-8 14-15,41 19-10 0,-16-10 0 16,-7-4 0-16,4 5 7 0,-2 2-7 16,3-2 3-16,-1-5-6 0,-22-5 3 0,42 19 3 15,-22-10 4-15,-20-9 3 0,37 12-6 16,-14-3-4-16,-4 1-7 0,-19-10 0 0,40 13 27 16,-20-4 0-16,2-3 0 0,-22-6 6 15,38 12-13-15,-16-3 6 0,0 1 7 0,-2-5-7 16,-20-5 6-16,45 15-6 0,-22-4-7 15,2-2 10-15,-1 1-10 0,-3-1-2 16,3-1 8-16,4 2-9 0,-6-1 6 16,5 0 3-16,-9 2 9 0,7 0 2 15,-25-11 0-15,40 12-2 0,-19-7-5 0,-21-5-10 16,40 14 8-16,-19-8 11 0,4 0-12 16,-25-6 3-16,52 9-2 0,-23-2-1 0,-4-7-3 15,5 0-8-15,-30 0 11 0,64 0-16 16,-33 0 5-16,-6 0 5 0,-25 0-16 15,54 0 22-15,-32 0-3 0,-22 0-14 0,38 0 1 16,-38 0-3-16,39 0-3 0,-39 0 11 16,31 0-8-16,-31 0 0 0,31 5 0 15,-31-5-2-15,28 7-1 0,-28-7 8 0,37 7-7 16,-37-7 9-16,33 9 4 0,-13-6-6 16,-20-3 3-16,34 9 2 0,-34-9 16 15,43 3-23-15,-21-1 20 0,-22-2-16 0,52 4 3 16,-27-1 3-16,-25-3 2 0,48-3 7 15,-17 6-9-15,-31-3 4 0,51-3-7 16,-25-1 10-16,-26 4 16 0,53-2-31 0,-28 2 11 16,4-3-8-16,-29 3-4 0,55 0-1 15,-30 0 16-15,-25 0-15 0,48-5 1 0,-23 5 9 16,-25 0-18-16,54 0 6 0,-32-3 12 16,-22 3-14-16,52 0 5 0,-27-1 4 15,-25 1-4-15,40 0-5 0,-40 0 4 0,43-8 8 16,-43 8-10-16,44 5 5 0,-22-10-7 15,-22 5 2-15,48-4 1 0,-19 0 4 16,-3 1-7-16,4-4-3 0,2-2 1 16,-2 0 9-16,-1 0-7 0,3 0 27 0,-4-2-29 15,-3 6-3-15,4-2-6 0,-29 7 4 16,43-8 7-16,-21 1 2 0,-22 7 8 0,33-9-10 16,-33 9-10-16,32-9 6 0,-32 9 2 15,30-12 4-15,-30 12-2 0,35-10-9 16,-35 10 4-16,34-12 5 0,-34 12 18 0,31-8-29 15,-31 8 29-15,34-14-11 0,-17 9-5 16,-17 5-4-16,33-9 16 0,-33 9-1 0,32-15-15 16,-32 15 11-16,32-14-11 0,-32 14-5 15,21-5 18-15,-21 5-11 0,29-7-4 16,-29 7-7-16,0 0 20 0,28-12-12 16,-28 12 3-16,0 0-6 0,22-9 1 0,-22 9 7 15,0 0 5-15,17-12 0 0,-17 12 13 16,0 0-13-16,27-11 6 0,-27 11-2 15,0 0-2-15,0 0 2 0,25-5-6 0,-25 5-12 16,0 0 5-16,0 0 8 0,0 0 3 16,0 0-4-16,31-7 8 0,-31 7-18 0,0 0 12 15,0 0 10-15,0 0-21 0,34 4 10 16,-34-4-6-16,0 0 24 0,33 5-30 16,-33-5 8-16,0 0-6 0,42 3 6 0,-42-3 0 15,32-3-6-15,-32 3 8 0,0 0 13 16,32-2 6-16,-32 2 18 0,0 0 19 15,0 0 3-15,33-7-23 0,-33 7 21 0,0 0-30 16,0 0 18-16,32-3-18 0,-32 3 4 16,0 0-9-16,0 0-4 0,0 0 11 15,25-5-32-15,-25 5 21 0,0 0 24 0,0 0 0 16,0 0-22-16,0 0 14 0,25-16-6 16,-25 16-4-16,12-19-11 0,-12 19-2 15,0 0-7-15,8-27 9 0,-8 27-9 16,12-20 3-16,-12 20-4 0,0 0-1 0,17-24-14 15,-17 24-8-15,13-15 24 0,-13 15-3 16,0 0-13-16,15-21 3 0,-15 21 1 0,0 0 14 16,12-15 0-16,-12 15-17 0,0 0 22 15,0 0-15-15,0 0-3 0,13-23 8 0,-13 23-7 16,0 0 2-16,0 0 7 0,17-24 4 16,-17 24-10-16,10-15 1 0,-10 15-7 15,0 0 5-15,17-24-11 0,-17 24 3 0,0 0 14 16,8-29-6-16,-8 29-8 0,0 0-2 15,0 0 6-15,-3-30-3 0,3 30 5 16,0 0-9-16,0 0 27 0,-5-34-27 0,5 34 3 16,0 0-2-16,-10-24 0 0,10 24 5 15,0 0 2-15,-9-26 6 0,9 26-15 16,0 0 7-16,-13-27-13 0,13 27 4 0,-8-25 9 16,8 25 7-16,-9-22-9 0,9 22-10 15,-12-25 14-15,12 25 3 0,-8-23 2 0,8 23-12 16,-15-29-1-16,15 29 11 0,-12-25-10 15,12 25 10-15,-13-27 3 0,13 27-8 16,-13-27 0-16,13 27 12 0,-12-25-10 0,12 25 8 16,-20-24-10-16,20 24 5 0,-20-29 25 15,11 17-25-15,9 12 10 0,-25-24 1 16,12 7-10-16,13 17 4 0,-35-24 7 16,18 8-15-16,0 5 6 0,17 11-6 0,-37-28 11 15,17 17-11-15,-6-5 20 0,7 4-9 0,-6-2 14 16,2 2 4-16,-2 0-3 0,3 0 3 15,-5 1-5-15,5-1-5 0,22 12-2 16,-46-17 3-16,27 7-17 0,19 10 8 0,-37-12 8 16,14 6-10-16,23 6 4 0,-34-12-9 15,34 12 13-15,-35-10 5 0,35 10-15 16,-30-5-2-16,30 5 9 0,-30-10-13 0,30 10 7 16,-32-5-8-16,32 5 1 0,-33-7 2 15,33 7 5-15,-39-7-8 0,16 6 0 16,23 1 1-16,-52-9 4 0,22 9 7 15,30 0-9-15,-65 0-6 0,26 5 3 0,6-1 6 16,-9-1-5-16,-1 5-6 0,-3-1 4 0,5-2-1 16,0 2-3-16,8-2 12 0,-9 2-1 15,7-1-3-15,2-4 12 0,1 5-15 16,2-7-6-16,-2 6 18 0,32-6-3 16,-54 2 5-16,23-2 7 0,31 0-15 0,-51 0 3 15,23 0-13-15,28 0 8 0,-54-2 4 0,26-1-8 16,-4 0 12-16,32 3-6 0,-55 0 1 15,23 0 2-15,32 0-9 0,-60 3-6 16,33 0 17-16,-6-1-8 0,-2 7-3 16,4-5 9-16,-4 3-15 0,5-3 12 0,-5 0-5 15,5 4 19-15,-5-7-17 0,5 7 3 16,-5-6 3-16,1 5-6 0,-1-4 12 16,0 3-14-16,3-3-8 0,-1 0 8 15,-1 0 1-15,2 0 7 0,2-3-8 0,30 0-8 16,-63 3 7-16,34-3 4 0,-1 0 1 15,30 0 4-15,-57 0-3 0,26-3 1 0,31 3-13 16,-54 0 8-16,24-3-1 0,-2 3-7 16,32 0 14-16,-60 0-7 0,33 0 11 0,27 0-9 15,-57 0-3-15,29 0 3 0,-4 3-7 16,32-3 4-16,-53 6 0 0,24 0 4 0,4-2-7 16,-3-2 5-16,28-2 1 0,-42 6-8 15,42-6-1-15,-40 11 3 0,20-10-2 16,20-1 16-16,-41 11-11 0,41-11 3 0,-36 4 9 15,36-4-9-15,-34 8-5 0,14-4 1 16,20-4-7-16,-38 5 8 0,38-5-6 16,-36 6-6-16,36-6-12 0,-30 4 1 15,30-4-14-15,-35 3 6 0,35-3-1 0,-35 0-1 16,35 0 4-16,-43 2-3 0,43-2 5 16,-52 0 7-16,30 0-6 0,-11-2 22 0,-4 2-16 15,37 0 16-15,-69 0 6 0,39 0 1 16,-5 0-2-16,1 2 7 0,-1-2 16 0,4 0 0 15,31 0 0-15,-61 0-16 0,36 0 22 16,25 0-25-16,-53 0 3 0,29 0 7 16,24 0 6-16,-45 0-18 0,45 0 4 0,-45 0 12 15,45 0-14-15,-42-2 3 0,42 2 0 16,-43 0-3-16,43 0-4 0,-41 0 2 16,41 0 2-16,-38 0 4 0,38 0-9 15,-35 0 5-15,35 0 1 0,-34 0 0 0,34 0-8 16,-35 0 5-16,35 0-5 0,0 0 2 15,-43-3 0-15,43 3 14 0,-32 0-7 0,32 0-6 16,0 0 2-16,-38 0 0 0,38 0 3 16,-32 0-21-16,32 0-2 0,0 0 20 0,-42-4-12 15,42 4-5-15,-35 0 7 16,35 0 9-16,-37 0-1 0,37 0 2 0,-37-3-4 16,37 3-2-16,-42 0-1 0,42 0 0 0,-40-3-2 15,40 3 23-15,-42 0-17 0,42 0 4 16,-48-4 13-16,48 4 3 0,-45-1-19 15,45 1 9-15,-42 0 25 0,15-4-17 16,27 4-10-16,-43-3 5 0,43 3 18 0,-44-7-15 16,44 7-11-16,-45-2 14 0,20-1-3 15,25 3 3-15,-55-8-8 0,28 7 8 0,27 1 5 16,-57-4 8-16,27-3-10 0,-3 4 0 16,2 0 1-16,31 3 3 0,-58-6 6 0,34 3-10 15,-4 0 10-15,28 3-18 0,-38-6-5 16,38 6 16-16,-44-3-13 0,24-3 1 15,20 6 1-15,-37-3-4 0,37 3 1 0,-33-3-3 16,33 3-4-16,-40-6 8 0,40 6-6 16,-34-5-2-16,34 5 12 0,-32-2-16 15,32 2-1-15,-33 0 1 0,33 0 3 16,-37 0-13-16,37 0 7 0,-30 2-4 0,30-2 15 16,0 0-17-16,-47 0 15 0,47 0-13 15,-30 0 11-15,30 0 1 0,-28 5-2 0,28-5-15 16,0 0 15-16,-37 6-10 0,37-6 3 15,-25 6 2-15,25-6-2 0,-29 9-4 0,29-9 6 16,-28 12 6-16,28-12-10 0,-24 12 3 16,24-12 3-16,-25 11-3 0,25-11 3 15,-21 12-3-15,21-12 5 0,-27 16-8 16,27-16-3-16,-17 15 3 0,17-15-7 0,-20 20 12 16,20-20-2-16,-17 25-10 0,17-25 15 0,-16 30-32 15,4-10 10-15,12-20-8 0,-4 36 0 16,4-36 7-16,-5 35 5 0,0-17 1 15,5-18-2-15,0 39 12 0,0-39-17 16,5 35 47-16,-5-35-35 0,5 34-4 0,-5-34-8 16,4 27 5-16,-4-27-2 0,8 26 3 15,-8-26 9-15,4 24-8 0,-4-24 11 16,10 25 6-16,-10-25-6 0,10 24 7 0,-10-24-7 16,16 24 10-16,-2-15-10 0,-14-9 7 15,26 26-2-15,-14-14 1 0,5 0-1 0,-17-12 0 16,33 24-3-16,-13-12-7 0,-3 1 5 15,0 1 0-15,0-3 5 0,1 1 5 0,-18-12 1 16,33 22 6-16,-16-7-20 0,-2-5 6 16,2 2 6-16,-17-12-5 0,25 22 13 15,-12-10-15-15,-13-12 8 0,24 18 4 16,-24-18 2-16,20 14-14 0,-20-14 10 0,15 13 9 16,-15-13 4-16,0 0-11 0,20 20 8 15,-20-20-17-15,0 0 4 0,18 15 2 0,-18-15-4 16,0 0-4-16,17 15 9 0,-17-15 0 15,14 12 6-15,-14-12-4 0,0 0 6 16,20 22-8-16,-20-22-1 0,15 13 2 16,-15-13-11-16,21 17 9 0,-21-17-13 0,21 17 6 15,-21-17 6-15,31 12-10 0,-12-9 11 16,-19-3 1-16,37 9-2 0,-11-3-4 0,-1 1 7 16,-25-7-2-16,46 8 11 0,-18-5-12 15,-5 5-15-15,2-4-16 0,-3 7-17 16,7-2-62-16,-6 0-112 0,-1 6-345 15,-4-2-173-15,4-4 479 0</inkml:trace>
  <inkml:trace contextRef="#ctx0" brushRef="#br0" timeOffset="124091.6077">10391 13677 2982 0,'-39'0'-137'16,"39"0"16"-16,-25-6-12 0,25 6 13 15,0 0 20-15,-30-6 7 0,30 6 6 0,0 0 5 16,0 0-3-16,-30-6 8 0,30 6 29 16,0 0 32-16,0 0 16 0,-23-13 23 0,23 13 26 15,0 0-2-15,-26-12 28 0,26 12 32 16,0 0-13-16,0 0-10 0,-31-13 13 15,31 13-12-15,0 0-3 0,-30-9-1 0,30 9-17 16,0 0-7-16,-29-6 5 0,29 6-1 16,0 0-15-16,-32-4 5 0,32 4-4 15,0 0-10-15,-33-5 17 0,33 5-16 16,0 0 0-16,-37-6 6 0,37 6 6 0,0 0 9 16,-40-9 0-16,40 9-15 0,-28-10 7 15,28 10 18-15,-31-7-16 0,31 7-6 0,-31-1 1 16,31 1-21-16,-29-7 20 0,29 7-2 15,0 0-13-15,-40-9-5 0,40 9 21 16,-22-3-12-16,22 3-18 0,0 0 5 0,-33-9-3 16,33 9 11-16,-29-8-17 0,29 8 2 15,0 0 0-15,-33-11-2 0,33 11-1 0,-30-7 16 16,30 7 3-16,-30-3-18 0,30 3 7 16,0 0-6-16,-45-6 2 0,45 6-11 15,-26-3 14-15,26 3-12 0,0 0-11 16,-31-6 12-16,31 6-2 0,0 0 4 0,-32-6-13 15,32 6 12-15,0 0-15 0,0 0 21 16,-34-6-12-16,34 6 10 0,0 0 3 0,-28-7-12 16,28 7 4-16,0 0 12 0,0 0-18 15,0 0 2-15,-25-15 1 0,25 15-5 16,0 0 7-16,-13-16 1 0,13 16-10 0,0 0 4 16,-16-24 0-16,16 24-6 0,0 0 23 15,-11-27-23-15,11 27 1 0,0 0 4 0,-5-29 3 16,5 29-5-16,0 0-8 0,-9-30 5 15,9 30-6-15,0 0 12 0,0-34-2 16,0 34 2-16,0-28-3 0,0 28-4 0,0 0 7 16,5-35-3-16,-5 35 4 0,0 0-7 15,0-42 5-15,0 42-2 0,5-24-9 16,-5 24 4-16,7-25-3 0,-7 25 5 0,0 0 2 16,8-34-9-16,-8 34 13 0,10-28-3 15,-10 28 0-15,11-23 3 0,-11 23 1 16,8-29-11-16,-8 29 10 0,12-27 13 0,-12 27-19 15,10-30 3-15,-10 30 1 0,11-24-1 16,-11 24 3-16,9-24-7 0,-9 24 12 16,10-27-15-16,-10 27-3 0,8-26 3 0,-8 26 4 15,8-21 2-15,-8 21-4 0,0 0 8 16,9-24 2-16,-9 24-7 0,0 0 5 16,0 0 4-16,8-30-3 0,-8 30 15 0,0 0-25 15,0 0 4-15,9-19-4 0,-9 19 1 0,0 0 8 16,0 0-7-16,0 0 8 0,10-23-10 15,-10 23 1-15,0 0 7 0,0 0-7 16,15-18 5-16,-15 18 0 0,0 0 0 0,0 0 3 16,20-18-6-16,-20 18-3 0,0 0 5 15,0 0-6-15,16-23 6 0,-16 23 2 16,0 0-2-16,29-13 12 0,-29 13-10 16,32-15-2-16,-16 6-4 0,-16 9 5 0,41-8-2 15,-15-1 2-15,-6 3-7 0,7-3 8 16,-2 3-10-16,-25 6 13 0,54-12 6 0,-32 5-4 15,3-1-9-15,-25 8-3 0,40-12-2 16,-15 8 11-16,-25 4-8 0,37-11-1 0,-37 11 4 16,33-9 15-16,-33 9-11 0,32-9 1 15,-32 9-5-15,33-6 4 0,-33 6-2 16,39-6-3-16,-39 6-1 0,38-6 8 0,-38 6 2 16,37-6-11-16,-17 3 7 0,-20 3-4 15,40-4 1-15,-40 4-1 0,35-2-11 16,-35 2 13-16,39-3-3 0,-39 3 6 0,38-5 4 15,-38 5-17-15,41 0 21 0,-41 0-4 16,51 5-7-16,-25-5 3 0,-5 3 6 0,-21-3-1 16,57 2 1-16,-32-2 7 0,7 4-18 15,-4-1 1-15,-28-3-3 0,62-3 1 16,-32 6 6-16,1-6-7 0,-31 3 2 0,58 0 7 16,-29 0-4-16,-29 0-13 0,50-4 18 15,-27 2-3-15,-23 2 0 0,45 0 1 0,-45 0-3 16,42-3-2-16,-42 3 5 0,40-5-8 15,-40 5 13-15,37 0-6 0,-37 0-9 16,42 0 0-16,-42 0-4 0,47 0 10 0,-47 0 2 16,38-1-4-16,-38 1 8 15,44 1-6-15,-44-1 0 0,35 0-6 0,-35 0 0 16,35 0 12-16,-35 0-6 0,38 0 3 0,-38 0-9 16,37-1 3-16,-37 1 3 0,37 0 9 15,-37 0-10-15,35-4-12 0,-35 4 17 16,34 0-3-16,-34 0 2 0,40 0-6 0,-40 0 6 15,33 0 3-15,-33 0-1 0,45-2 4 16,-23-3-3-16,-22 5-1 0,47 0 9 0,-47 0-11 16,45 0-3-16,-45 0-9 0,42 0 28 15,-15 0-23-15,-27 0 18 0,38 5-17 16,-38-5 0-16,45 2 24 0,-20-2-35 0,-25 0 10 16,44 4-13-16,-19-3 14 0,-25-1 12 15,50 5-11-15,-26-5-2 0,-24 0 5 16,45 0 5-16,-45 0-4 0,37 0-1 0,-37 0-7 15,36 0 2-15,-36 0-8 0,34 0 15 16,-34 0 0-16,35 0-2 0,-35 0 7 0,35 3-5 16,-35-3-6-16,39 2 4 0,-39-2 4 15,40 4-2-15,-40-4 5 0,47 0-7 16,-26 3-7-16,-21-3 11 0,49 3-16 16,-24 0 14-16,-25-3-15 0,43 3 12 0,-16 0 9 15,-27-3-21-15,47 3 13 0,-25 0 2 16,-22-3-9-16,48 4 5 0,-19-2 8 0,-1 1-10 15,-28-3-3-15,57 3 17 0,-27-3-14 16,-1 3 18-16,-29-3-4 0,61-3-11 16,-29 3-6-16,-3 0 10 0,-29 0-2 0,48 0 4 15,-48 0-3-15,42 0-5 0,-42 0-1 16,40-3 2-16,-40 3 7 0,34 3-3 0,-34-3-8 16,31 0-4-16,-31 0 6 0,34 3 3 15,-34-3-4-15,32 4-1 0,-32-4 11 16,30 2-3-16,-30-2-1 0,32 6-2 0,-32-6 3 15,30 11-12-15,-30-11 9 0,28 9 4 16,-28-9 2-16,27 5-7 0,-27-5-5 16,27 7 3-16,-27-7 0 0,31 7 15 0,-31-7-11 15,34 5-4-15,-14-2 2 0,-20-3-2 16,42 0-7-16,-42 0 15 0,48 4-5 16,-48-4 8-16,45-4-5 0,-21 4 9 0,-24 0-5 15,37 0-7-15,-37 0 2 0,40 4 4 16,-40-4-2-16,33-4-7 0,-33 4 2 0,32 4 1 15,-32-4-3-15,35 0 1 0,-35 0 8 16,39 0 0-16,-39 0-12 0,35 3 9 16,-35-3 3-16,43 0-9 0,-21 3 3 0,-22-3 0 15,44 0 3-15,-19 2-1 0,-25-2-16 16,45 0 20-16,-23 3-12 0,-22-3 6 0,43 4 11 16,-43-4-16-16,38 0-5 0,-38 0 19 15,39 6-11-15,-39-6 4 0,33 2-4 16,-33-2 4-16,37 4-8 0,-37-4 7 15,29 6 5-15,-29-6 0 0,40 9 2 0,-23-3-2 16,4 0 11-16,-21-6-17 0,45 16 18 16,-19-12-19-16,-5 5-4 0,-21-9 12 0,49 9-5 15,-26-3 8-15,1 0-7 0,-24-6-12 16,35 6 9-16,-35-6-4 0,35 6 10 16,-18 0-8-16,-17-6 4 0,30 7-11 0,-30-7 13 15,32 5-4-15,-32-5 0 0,31 7 2 16,-31-7 5-16,34 8-2 0,-34-8-10 0,30 3 4 15,-30-3 7-15,35 5-12 0,-35-5 13 16,37 3-6-16,-37-3-8 0,35 0 19 16,-35 0-6-16,35 0 1 0,-35 0-6 0,32-3-5 15,-32 3 7-15,33 0 0 0,-33 0 10 16,37-5-6-16,-37 5-7 0,40-3 3 16,-40 3 4-16,45-1-1 0,-20 1-5 15,-25 0-2-15,49 0 9 0,-27-4-8 0,-22 4 12 16,55 0-11-16,-32 0-4 0,-23 0 2 15,56-3 2-15,-56 3 8 0,45-4-9 0,-20 4 5 16,-25 0-7-16,40 0 3 0,-40 0 2 16,42-3-2-16,-42 3-6 0,37 0 2 15,-37 0-1-15,45-3 8 0,-45 3-7 0,40-2 4 16,-40 2-2-16,37 0 7 0,-37 0-5 16,42-4 12-16,-42 4-15 0,38-3 7 15,-38 3 3-15,38 0-4 0,-38 0-4 0,36-3 11 16,-36 3-13-16,35-3 4 0,-35 3-2 0,30-3 3 15,-30 3-3-15,37-3 0 0,-37 3 7 16,28-3-17-16,-28 3 10 0,34-3 5 16,-34 3-11-16,31 0 2 0,-31 0 4 15,47-6-9-15,-25 6 15 0,-22 0-6 0,57-6 7 16,-22 6 0-16,-2-5 3 0,-3 3-13 16,2 0 0-16,-3-1 5 0,2-2-5 15,0 4 7-15,-31 1-1 0,48-8-6 0,-26 5 3 16,-22 3-1-16,40-5-2 0,-40 5 12 15,30-4-14-15,-30 4 8 0,32-3-12 0,-32 3 18 16,0 0-7-16,38-4-4 0,-38 4 7 16,0 0-5-16,34-5 6 0,-34 5-1 0,25-4 15 15,-25 4-3-15,0 0 12 0,33-2-8 16,-33 2 9-16,0 0 1 0,29-3 10 16,-29 3 6-16,0 0 6 0,0 0-6 0,0 0-7 15,33-6-1-15,-33 6-4 0,0 0-7 16,24-6 1-16,-24 6-7 0,0 0-2 15,30-6 1-15,-30 6-1 0,0 0-5 16,30-9 1-16,-30 9-2 0,0 0-3 0,25-6 3 16,-25 6-3-16,0 0 10 0,0 0 5 15,0 0-2-15,32-7-3 0,-32 7-1 0,0 0 0 16,0 0-6-16,0 0 1 0,0 0-1 16,0 0-6-16,0 0 2 0,25-5-1 15,-25 5-5-15,0 0 2 0,0 0-1 0,0 0 0 16,0 0 0-16,0 0-3 0,0 0 0 15,0 0-2-15,0 0 0 0,0 0 4 0,0 0-1 16,0 0-4-16,0 0 2 0,0 0-3 16,0 0 3-16,0 0 1 0,0 0-3 0,0 0 1 15,30 15 4-15,-30-15-4 0,0 0 1 16,0 0-2-16,7 20 2 0,-7-20-1 16,0 0-2-16,10 19 3 0,-10-19 0 15,0 0 4-15,13 21-5 0,-13-21-2 0,0 0 3 16,10 20 2-16,-10-20-3 0,0 0 5 15,0 0-3-15,0 0 2 0,10 21-1 0,-10-21-3 16,0 0 4-16,0 0-4 0,0 0 1 16,0 0-3-16,0 0 1 0,12 21 2 15,-12-21 0-15,0 0 1 0,0 0-2 0,0 0 0 16,7 23-1-16,-7-23 0 0,0 0 4 16,0 0 1-16,0 0-1 0,0 0-3 0,0 0-2 15,3 28 2-15,-3-28 0 0,0 0 1 16,0 0-2-16,0 0 4 0,0 0 0 15,0 33-8-15,0-33 4 0,0 0-2 0,0 0 8 16,0 0-9-16,2 33 4 0,-2-33 2 16,0 0-1-16,8 24-3 0,-8-24 0 15,0 0 1-15,5 23-1 0,-5-23-2 16,0 0 5-16,8 21-1 0,-8-21 1 0,0 0-1 16,0 0-1-16,10 22 3 0,-10-22-2 15,0 0 0-15,0 0-1 0,0 0 1 0,9 20 1 16,-9-20 0-16,0 0-3 0,0 0 0 15,0 0 2-15,8 23 0 0,-8-23-2 0,0 0 2 16,0 0 2-16,10 22 0 0,-10-22-3 16,0 0 2-16,0 0 1 0,0 0-2 15,5 21 4-15,-5-21-1 0,0 0-4 0,0 0 3 16,0 0-2-16,2 28 0 0,-2-28-2 16,0 0-1-16,0 0 4 0,8 25-2 15,-8-25-2-15,0 0 3 0,0 0 3 0,0 27-1 16,0-27 0-16,0 0-1 0,0 0 1 15,0 0 1-15,0 0-2 0,2 30 3 16,-2-30-1-16,0 0-5 0,0 0 4 0,0 0-3 16,0 0 2-16,0 32-2 0,0-32 2 15,0 0-1-15,0 0-1 0,0 0-3 16,-2 30 7-16,2-30-4 0,0 0 3 0,0 0-2 16,0 0 1-16,0 0 4 0,0 36-5 15,0-36 2-15,0 0 1 0,0 0 1 0,0 0 2 16,0 0-3-16,-8 27 0 0,8-27-1 15,0 0 1-15,0 0 0 0,-7 18-4 16,7-18-2-16,0 0 1 0,0 0 3 0,-13 24 0 16,13-24-5-16,0 0 6 0,0 0-2 15,-5 28 0-15,5-28 4 0,0 0-2 0,0 0-1 16,-9 28 0-16,9-28 3 0,0 0-1 16,0 0 4-16,0 0-3 0,-10 24-3 15,10-24 1-15,0 0 0 0,0 0-3 16,-13 19 2-16,13-19 2 0,0 0-1 0,0 0-1 15,-13 21-1-15,13-21 1 0,0 0-5 16,-19 15 8-16,19-15-4 0,-13 17 3 0,13-17-1 16,-30 21-1-16,6-3 1 0,-3 3-3 15,1 2 3-15,-8-2 1 0,-4 1-3 16,3 5-4-16,-10 3-10 0,1-1-20 0,4 1-45 16,3 5-43-16,7 2-53 0,0-10-99 15,11 5-690-15,-6-5-956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48:40.9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11692 6823 731 0,'0'0'-50'16,"0"0"0"-16,0 0 107 0,15 13-89 0,-15-13 26 0,0 0-7 15,14 20 7-15,-14-20 31 0,0 0-12 16,8 24 6-16,-8-24-19 0,0 0-7 16,0 0-5-16,12 26 5 0,-12-26 26 0,0 0 37 15,0 0 16-15,5 19 3 0,-5-19-13 16,0 0-2-16,0 0-1 0,0 0-2 16,0 0-12-16,10 27 10 0,-10-27-35 15,0 0 23-15,5 23-14 0,-5-23-10 0,0 0-5 16,8 37 14-16,-8-37-24 0,9 30 10 15,-9-30 13-15,8 31-4 0,-3-13 13 0,-5-18-19 16,12 33 10-16,-7-10-10 0,3-3-8 16,-8-20 29-16,12 36 4 0,-2-16 4 15,-2 4-6-15,2-2 12 0,4 1-9 0,1 4-12 16,-7-2 23-16,7-1-20 0,2 3-1 16,-7 1-7-16,5-7-1 0,2 2 0 15,-2-2 4-15,-7-2-12 0,2-2 1 0,5-2 3 16,-15-15 34-16,17 25 25 0,-17-25 40 15,15 22-17-15,-15-22 25 0,13 22 9 0,-13-22-33 16,9 17-3-16,-9-17-24 0,0 0 8 16,0 0-39-16,0 0-15 0,25 11-33 15,-25-11-3-15,0 0-38 0,0 0-24 16,0 0-35-16,0 0-30 0,48-22-32 0,-48 22-46 16,17-13-391-16,-17 13 116 0</inkml:trace>
  <inkml:trace contextRef="#ctx0" brushRef="#br0" timeOffset="1307.7286">11513 7120 2161 0,'0'0'-148'0,"0"0"22"0,-5-35 22 0,5 35 28 16,0 0 31-16,0-31 49 0,0 31 45 16,0 0 19-16,5-39 44 0,-5 39 6 0,0 0 2 15,4-36-5-15,-4 36-1 0,0 0-14 16,-4-34-24-16,4 34-5 0,0 0-13 15,0-27-1-15,0 27 4 0,0 0-18 16,0 0 1-16,0-38-2 0,0 38-13 0,0 0-1 16,0 0 1-16,4-26 1 0,-4 26-17 15,0 0 4-15,0 0-7 0,0 0 5 16,0 0-7-16,-4-31-11 0,4 31 18 16,0 0-15-16,0 0 8 0,7-24 4 0,-7 24-7 15,0 0-17-15,0 0 16 0,8-30 4 16,-8 30-18-16,9-17 5 0,-9 17 10 0,20-25-17 15,-20 25 4-15,16-24 11 0,-16 24-1 16,12-23 18-16,-12 23-25 0,17-18 3 16,-17 18-6-16,0 0 3 0,20-26-7 0,-20 26 4 15,8-13 6-15,-8 13-8 0,17-15 10 16,-17 15-5-16,20-12 5 0,-20 12-5 0,25-17 7 16,-25 17-4-16,29-13-6 0,-29 13 18 15,25-9-12-15,-25 9-3 0,28-6 5 16,-28 6 5-16,0 0-5 0,45 3-8 0,-45-3 6 15,35 10 7-15,-16 0-10 0,1-3-3 16,3 8 6-16,-4-3 7 0,4-1 15 16,1 5-28-16,-3-1 16 0,4 1-23 0,-1-2 15 15,-4 1 0-15,2 0 2 0,-2-3 3 16,-4 3-12-16,1-3 12 0,-17-12 0 16,29 18-8-16,-29-18 8 0,18 19 0 15,-18-19-2-15,18 14 4 0,-18-14-22 0,12 19 23 16,-12-19-6-16,5 23 3 0,-5-23 5 15,0 0-5-15,-2 36 0 0,2-36-5 0,-11 28 0 16,11-28 3-16,-9 27-1 0,9-27-2 16,-16 27 3-16,6-12-1 0,10-15-2 15,-14 25-5-15,14-25 0 0,-8 26 8 0,8-26-13 16,-8 24 7-16,8-24 3 0,0 0 5 16,0 31-7-16,0-31 7 0,0 0-8 15,0 0 1-15,13 32 2 0,-13-32 22 0,17 11-24 16,-17-11 4-16,0 0-2 0,30 9-2 15,-30-9 4-15,0 0 5 0,35 7-9 0,-35-7-13 16,30-4-7-16,-30 4 2 0,30 0 0 16,-30 0-3-16,0 0-2 0,0 0-4 15,49-3 19-15,-49 3-3 0,0 0-8 16,25-2 2-16,-25 2 12 0,0 0-7 0,0 0-4 16,35 0 9-16,-35 0 4 0,0 0-11 15,30-3 13-15,-30 3-5 0,0 0 3 0,37 5 2 16,-37-5-5-16,28 15 5 0,-11-8 19 15,3 5-16-15,0-1-2 0,-2 6-1 0,3-2 16 16,5 0-10-16,-7 2 5 0,1 2-16 16,-2-1 22-16,-1 0-25 0,0 4 16 15,-1-5-10-15,-2 6 18 0,1-6-7 16,-3 5-4-16,1-5-4 0,-13-17 4 16,17 40 4-16,-12-27-9 0,-5-13 3 0,8 36 8 15,-8-36-8-15,-5 32 14 0,5-32 2 16,-8 28 7-16,8-28-2 0,-22 32 10 0,10-17-5 15,-5 0 2-15,17-15 0 0,-31 26-6 16,14-14 11-16,-5-3 1 0,22-9 0 16,-27 19 7-16,11-11-1 0,16-8-26 15,-32 12 16-15,32-12 2 0,-29 12-6 0,29-12 1 16,-21 11-9-16,21-11-9 0,0 0 4 16,-29 14-6-16,29-14 1 0,0 0-12 0,-20 13 2 15,20-13 6-15,0 0-17 0,-22 19-18 16,22-19-8-16,-8 15-18 0,8-15-20 15,0 0-35-15,-15 24-45 0,15-24-86 0,0 0-400 16,0 0 120-16</inkml:trace>
  <inkml:trace contextRef="#ctx0" brushRef="#br0" timeOffset="2108.8266">12989 7059 2400 0,'-12'-21'-122'0,"12"21"8"0,0 0 2 0,0 0 0 16,0 0 17-16,3-38-7 0,-3 38 25 16,0 0 19-16,0 0 16 0,9-26 16 15,-9 26-13-15,0 0 17 0,13-19 13 0,-13 19 9 16,0 0 9-16,0 0 8 0,8-22-8 16,-8 22 9-16,0 0 16 0,0 0-8 15,0 0-1-15,0 0 13 0,25-8 11 0,-25 8 3 16,0 0 0-16,0 0 25 0,0 0 2 15,0 0-14-15,36 49-11 0,-31-36 12 0,-5-13-5 16,20 32 3-16,-7-9-9 0,2-6 3 16,2 5 1-16,0-3-6 0,3 1-8 15,3-7 3-15,-1 5-13 0,-2-2-15 16,5-5 15-16,-2 2-7 0,1-4-11 0,1-2 25 16,-25-7-1-16,43 7-3 0,-43-7-3 15,44-4 31-15,-44 4-19 0,35-12-4 16,-35 12-5-16,32-22 14 0,-17 8-10 0,-2-1-9 15,-13 15 1-15,20-34-8 0,-13 18 9 16,-7 16-17-16,13-38 5 0,-13 38-11 0,9-33 17 16,-9 33-29-16,3-38 11 0,-3 38 1 15,0-36-3-15,0 36 8 0,-3-37-10 16,3 37 4-16,-9-37 11 0,9 37 9 16,-8-36-10-16,0 17 1 0,8 19-3 0,-15-32-2 15,15 32-2-15,-9-31 4 0,9 31 2 16,-13-23-13-16,13 23-4 0,0 0 6 15,-12-28-12-15,12 28-2 0,0 0 10 0,-8-26-12 16,8 26-6-16,0 0-13 0,0 0-20 16,-10-21-4-16,10 21 4 0,0 0-22 15,0 0-12-15,0 0-29 0,0 0-56 0,0 0-91 16,0 0-401-16,-19 0 119 0</inkml:trace>
  <inkml:trace contextRef="#ctx0" brushRef="#br0" timeOffset="3200.9149">13843 6690 2553 0,'0'0'-76'16,"0"0"-14"-16,0 0 17 0,0 0 17 0,0 0 30 15,0 0 39-15,0 0 56 0,0 0 36 16,-26-24 5-16,26 24 8 0,0 0-22 16,0 0 11-16,0 0-48 0,0 0 9 0,0 0-10 15,0 0 7-15,0 0-20 0,0 0-14 16,0 0 0-16,0 0-2 0,0 0 8 15,0 0-16-15,0 0 5 0,43-10-8 16,-43 10-4-16,0 0-14 0,0 0 38 0,0 0-29 16,40 30 7-16,-40-30-7 0,22 17 2 15,-22-17-13-15,25 18 19 0,-8-9-12 0,6-2-8 16,-23-7 12-16,44 15 2 0,-17-10-11 16,-2-2 11-16,-25-3-17 0,48 0 19 0,-23 0-3 15,-25 0 10-15,52-11 1 0,-30 1 3 16,10-8-9-16,-4 0 10 0,-3-5-6 15,0-1-13-15,-1-1-4 0,-3 2 8 16,-2-6 3-16,-2 4-3 0,-9 1 25 0,2-2-19 16,2 5 18-16,-11-3 23 0,-1 24 13 15,7-44-2-15,-7 44 9 0,0-37-15 16,0 37-9-16,-7-33-9 0,7 33 2 0,-5-31 0 16,5 31-21-16,-8-28 3 0,8 28 0 15,0 0-7-15,-10-31-2 0,10 31 5 0,0 0-5 16,-7-23-14-16,7 23 17 0,0 0-22 15,0 0-8-15,-10-27 4 0,10 27 12 16,0 0-15-16,0 0 12 0,0 0-8 16,0 0 11-16,0 0-7 0,0 0 4 0,0 0 0 15,5 86-1-15,4-67 1 0,-1 5-11 16,0 5 4-16,6-4 5 0,-3 8 7 0,4 1-4 16,-1-3-12-16,-2 5 18 0,4-1-15 15,-1-1 3-15,-1-1 3 0,2 2 4 16,1-2-7-16,0-3 3 0,1 5-2 0,4-1 5 15,-5-2 1-15,6 1-11 0,-3-3 4 16,7 11 13-16,3-4 4 0,-8-2-14 16,3-2 9-16,7 3-15 0,-4 5 3 0,4-3-3 15,-5 2 0-15,3-7 7 0,0-3-5 16,-5 1-1-16,-3-3 24 0,1 2-1 16,2 2 1-16,-8-8-1 0,-2-4-9 0,-3 2-2 15,1-4 8-15,-1-5-5 0,-12-13-6 16,18 29 10-16,-6-15-2 0,-12-14-5 0,0 0 4 15,15 28 2-15,-15-28-9 0,0 0 0 16,-27 39 0-16,11-24 1 0,-6 0-5 16,-5 2 10-16,-6-4-9 0,-1 5 2 0,-8 2 9 15,2-3 10-15,2 0 1 0,-1-4 9 16,4 4 2-16,0-3-8 0,5-6 2 16,-2 1-6-16,4 1-3 0,8-2 2 0,20-8-2 15,-37 13-7-15,37-13 2 0,-29 11 0 16,29-11-5-16,-18 5-6 0,18-5-7 15,0 0-23-15,0 0-40 0,0 0-31 0,0 0-46 16,0 0-32-16,0-52-68 0,0 52-119 16,0-29-489-16,0 29-87 0</inkml:trace>
  <inkml:trace contextRef="#ctx0" brushRef="#br0" timeOffset="4009.4495">15879 6678 3685 0,'-25'-16'-161'0,"25"16"11"16,-17-12 12-16,17 12 5 0,0 0 17 15,-23-15 19-15,23 15 14 0,-17-12 11 0,17 12 24 16,0 0 19-16,0 0 29 0,-21-15 9 16,21 15 11-16,0 0 0 0,0 0 5 0,0 0-5 15,-17-20 5-15,17 20-12 0,0 0-2 16,0 0-3-16,0 0 3 0,0 0 6 15,0 0-4-15,0 0-8 0,0 0-5 16,0 0 6-16,0 0 7 0,0 0 3 0,0 0 16 16,0 0 4-16,22 78-5 0,-22-78 10 15,5 43-3-15,-2-19 4 0,5 0 7 0,-3 5-22 16,5-3 1-16,-3 9 3 0,6-4 16 16,1-3-12-16,-6-4 1 0,4 6 16 15,1-3-17-15,-4-4 2 0,6 2-11 16,-4-6-6-16,3 1 12 0,-4-3-3 0,1 1 7 15,-11-18-18-15,31 24-3 0,-18-10 5 16,-13-14 7-16,30 13-13 0,-30-13 6 16,32 11-14-16,-32-11-4 0,25 12-4 0,-25-12 0 15,27 5 2-15,-27-5-2 0,16 10-2 16,-16-10-28-16,0 0-23 0,19 12-6 0,-19-12-41 16,15 15-34-16,-15-15-100 0,0 0-475 15,-3 19 606-15</inkml:trace>
  <inkml:trace contextRef="#ctx0" brushRef="#br0" timeOffset="4480.7091">15491 6265 3149 0,'0'0'87'0,"0"0"-3"0,0 0-48 16,0 0-18-16,0 0-13 0,0 0-7 16,0 0 6-16,0 0 16 0,0 0 5 15,0 0 15-15,0 0 5 0,0 0-6 0,0 0 14 16,0 0-3-16,0 0 3 0,0 0 7 15,0 0 18-15,0 0 14 0,0 0-16 16,0 0 3-16,0 0-16 0,0 0-7 0,0 0-31 16,0 0-35-16,0 0-5 0,0 0-35 15,0 0-46-15,0 0-57 0,0 0-114 16,0 0-522-16,24 53 238 0</inkml:trace>
  <inkml:trace contextRef="#ctx0" brushRef="#br0" timeOffset="6132.7305">16174 6591 3386 0,'0'0'-89'0,"0"0"6"16,0 0 14-16,0 0 17 0,0 0 4 15,0 0 26-15,0 0 17 0,0 0-3 16,0 0 13-16,0 0-13 0,0 0 11 0,0 0-3 16,0 0 0-16,-25-15 0 0,25 15 0 15,0 0 5-15,0 0-8 0,0 0-2 0,0 0 16 16,0 0-11-16,0 0 12 0,0 0-12 16,0 0-5-16,0 0 8 0,0 0-3 0,0 0-10 15,0 0 22-15,0 0 16 0,0 0-13 16,0 0 2-16,0 0 3 0,0 0 0 15,0 0-3-15,0 0 2 0,0 0-9 16,58 59 2-16,-46-48 2 0,5 5 8 16,1 0-15-16,0-2 14 0,-1 3-7 0,3 1 5 15,-1-3 0-15,2 0-10 0,-4 4 7 16,1-4 14-16,1 5-15 0,-1-7 6 0,-6 5 1 16,5-1 5-16,-17-17 3 0,25 26 3 15,-15-13-3-15,-10-13-19 0,20 29 4 0,-12-16-5 16,-8-13 3-16,19 27 2 0,-19-27-9 15,18 21 0-15,-18-21 7 0,13 15-9 0,-13-15 12 16,12 16 3-16,-12-16-3 0,0 0-2 16,0 0-1-16,0 0-5 0,0 0 12 15,0 0-6-15,0 0 2 0,0 0-12 16,0 0 10-16,0 0-7 0,0 0 5 0,0 0-6 16,0 0 10-16,0 0-5 0,-35-64-15 15,35 64 12-15,-12-28-14 16,-1 10 1-16,13 18-9 0,-17-38 20 0,15 17-20 0,-6-5-9 15,3 2 5-15,-3 0-16 0,8 24 10 16,-7-54-7-16,7 27-2 0,-2 0 6 0,-1 2 2 16,-4-6 2-16,7 31 0 15,-3-51 27-15,0 24-6 0,3 27 4 0,-5-42-13 16,0 24 18-16,5 18-12 0,-4-38 1 16,4 38-2-16,-3-33 12 0,3 33-6 0,-2-34-2 15,2 34-2-15,0-36 14 0,0 36 12 16,5-31-16-16,-5 31 5 0,4-28-1 15,-4 28-2-15,8-29 3 0,-8 29 1 0,0 0-18 16,2-30 15-16,-2 30-12 0,0 0 3 16,6-22 9-16,-6 22-5 0,0 0-4 0,0 0 8 15,0 0 11-15,32-5-7 0,-32 5-2 16,0 0-4-16,0 0 11 0,0 0-3 16,49 30 12-16,-49-30 0 0,21 15-12 15,-21-15 1-15,22 19-1 0,-22-19-6 0,17 15-2 16,-17-15 13-16,22 19 0 0,-22-19 4 15,16 24 4-15,-16-24-10 0,15 29 5 0,-5-14-11 16,-10-15 0-16,14 34 8 0,-4-12-8 16,-2-4-2-16,1 4 4 0,-9-22-4 15,11 45-6-15,-6-19 7 0,4-5-12 0,-8 3 11 16,3 1 5-16,4-4-17 0,-3 3 1 16,-5-24 14-16,10 44 8 0,-5-18-4 15,-2-5 5-15,-3-21 24 0,12 37-24 0,-7-15-9 16,-5-22 5-16,12 38-7 0,-7-15 4 15,3-4-2-15,1 0 13 0,-9-19-5 16,18 40-1-16,-6-23-2 0,-12-17-3 0,15 30 3 16,-9-15 5-16,10-2 6 0,-16-13 0 15,23 26-4-15,-23-26 1 0,18 24 1 0,-9-15-2 16,9 6-7-16,-18-15-15 0,35 29-65 16,-18-12-111-16,-7-4-331 0,-10-13-309 15,7 27 98-15</inkml:trace>
  <inkml:trace contextRef="#ctx0" brushRef="#br0" timeOffset="7379.6832">15476 7223 3419 0,'0'0'-193'0,"0"0"7"16,0 0 12-16,0 0 18 0,-22 15 20 0,22-15 49 15,0 0 47-15,0 0 24 0,0 0 25 16,0 0 19-16,0 0 21 0,0 0 17 15,0 0 32-15,0 0-5 0,-25 6 23 0,25-6-1 16,0 0-10-16,0 0-10 0,0 0-3 16,0 0-10-16,0 0-24 0,0 0 5 15,0 0 17-15,0 0 9 0,0 0 12 0,0 0-6 16,0 0-11-16,0 0-12 0,0 0 3 16,0 0-3-16,0 0-25 0,0 0-1 15,69-41-1-15,-69 41-12 0,0 0 3 0,30-12 4 16,-30 12-11-16,35-13 1 0,-10 6-5 15,-1-1-13-15,1 0 7 0,0 0-4 16,7-3-15-16,-7 3-1 0,5 0 4 16,-30 8 9-16,43-17-3 0,-23 11 3 0,-20 6-1 15,29-11-2-15,-29 11 19 0,25-7-3 16,-25 7 0-16,0 0-4 0,27-11-5 0,-27 11-3 16,0 0 13-16,0 0-18 0,0 0 9 15,0 0-1-15,0 0-4 0,0 0-3 0,0 0-5 16,0 0 1-16,0 0 2 0,0 0 9 15,0 0-11-15,0 0 2 0,0 0-3 16,0 0-1-16,0 0 6 0,0 0-3 16,0 0 6-16,0 0 3 0,0 0 1 0,0 0-4 15,-87-6 0-15,87 6-9 0,0 0-2 16,0 0-14-16,0 0-45 0,0 0-46 16,0 0-71-16,0 0-220 0,-25 19-468 0,25-19-178 15</inkml:trace>
  <inkml:trace contextRef="#ctx0" brushRef="#br0" timeOffset="10085.6731">23639 7949 1342 0,'0'0'172'0,"0"0"-116"0,0 0-5 16,0 0-81-16,0 0-38 0,0 0-44 16,0 0-4-16,0 0-99 0,0 0-98 0,0 0 78 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1:13.1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25300 14339 2788 0,'-26'25'-76'0,"4"-4"25"0,5-5-1 16,-1-1 5-16,1 1-4 0,4-1-20 16,-2-2 6-16,0 4-3 0,1 0-4 15,1-4 11-15,4 0 3 0,1 4-9 0,8-17 6 16,-17 24 9-16,7-9 11 0,2-3 10 15,8-12 8-15,-13 33 4 0,6-16 11 0,2 4-15 16,-4-2-9-16,6-2-44 0,3-17-128 16,-13 30-200-16,9-18 96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7:47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22065 10379 895 0,'-27'39'67'15,"6"-6"30"-15,-1 5-24 0,4-4-53 16,8-2-15-16,-2 1 16 15,0 3-6-15,7 1 4 0,-3-6-9 0,1 9 0 0,7-9 0 16,-3 0-5-16,3 2 0 0,3-3-25 16,-3-3-34-16,3-4-23 0,6 2-56 15,-1-3-147-15,0-2 70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9:35.11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19476 5233 334 0,'0'0'95'0,"0"0"28"0,0 0 6 16,0 0-1-16,0 0-36 0,0 0 2 15,0 0-3-15,0 0-30 0,0 0 9 0,0 0 3 16,0 0-7-16,0 0 7 0,0 0 3 15,0 0-2-15,0 0-16 0,0 0 16 16,0 0-18-16,0 0-20 0,0 0 10 0,0 0-12 16,0 0-3-16,0 0-2 0,0 0-6 15,0 0-9-15,0 0 12 0,0 0-5 0,0 0-13 16,0 0 6-16,0 0 7 0,0 0 11 16,0 0-25-16,0 0 0 0,0 0-4 15,0 0 8-15,0 0-4 0,0 0-7 16,0 0 0-16,0 0 3 0,0 0-6 15,-72-28 20-15,72 28-10 0,0 0 10 0,0 0-21 16,0 0 1-16,0 0-4 0,0 0 10 16,0 0-3-16,0 0-3 0,-50 12-7 0,50-12 17 15,0 0-7-15,0 0 0 0,0 0 0 16,0 0 0-16,-24 11-4 0,24-11 21 16,0 0-20-16,0 0 13 0,0 0-10 0,-33 7-7 15,33-7-3-15,0 0 20 0,-22 13-13 16,22-13 6-16,-20 9-6 0,20-9 3 15,0 0 0-15,-29 17-7 0,29-17 4 0,0 0 6 16,-23 8-6-16,23-8 3 0,0 0 6 16,-22 8-9-16,22-8-4 0,0 0 7 0,0 0-10 15,0 0 10-15,-23 12 3 0,23-12 14 16,0 0-20-16,0 0 6 0,0 0-3 16,-22 14 0-16,22-14 7 0,0 0 0 0,0 0 0 15,0 0-14-15,-23 12 17 0,23-12-10 16,0 0 0-16,0 0 10 0,0 0-10 0,-24 12 0 15,24-12 7-15,0 0-14 0,0 0 11 16,-26 12 6-16,26-12-20 0,0 0 6 16,0 0-9-16,0 0 20 0,-24 11-7 15,24-11 0-15,0 0-4 0,0 0 8 0,-22 12-4 16,22-12 20-16,0 0-3 0,0 0-7 16,0 0 3-16,-28 6-3 0,28-6-17 0,0 0 37 15,0 0-27-15,0 0 0 0,-25 6 14 16,25-6-17-16,0 0-4 0,-27 9 11 15,27-9-7-15,0 0 13 0,0 0-10 0,-23 12-6 16,23-12-1-16,0 0 8 0,0 0 5 16,0 0-12-16,-29 13 10 0,29-13 2 15,0 0-2-15,0 0-7 0,-18 12-4 0,18-12 11 16,0 0-14-16,0 0 4 0,-15 15-6 16,15-15 9-16,0 0 0 0,0 0 0 15,-27 15 6-15,27-15-6 0,0 0 3 0,0 0 0 16,-20 20-15-16,20-20 12 0,0 0 16 15,-13 12-10-15,13-12-12 0,0 0 9 16,0 0-16-16,-21 18 10 0,21-18 6 0,0 0-3 16,-15 15 3-16,15-15-6 0,0 0 3 15,0 0 0-15,-16 16-10 0,16-16 7 16,0 0 3-16,0 0-6 0,0 0 6 0,0 0 3 16,0 0-6-16,-10 20 6 0,10-20 7 15,0 0-17-15,0 0 1 0,0 0 6 0,-10 23 13 16,10-23-7-16,0 0-12 0,0 0 2 15,0 0 4-15,0 0 0 0,0 0-9 16,-14 22 5-16,14-22 8 0,0 0-8 0,0 0 1 16,0 0-6-16,0 0 2 0,0 0 4 15,2 32 9-15,-2-32 4 0,0 0-16 16,0 0 6-16,0 0 3 0,0 0 0 16,0 0-6-16,0 0 9 0,0 0-6 0,-2 35 7 15,2-35-14-15,0 0-2 0,0 0 9 16,-11 19 19-16,11-19-26 0,0 0 7 15,0 0-6-15,0 0 9 0,-4 27-9 0,4-27-1 16,0 0 11-16,0 0-8 0,0 0 4 0,0 0 7 16,7 37-10-16,-7-37 32 15,0 0-29-15,5 22 0 0,-5-22 6 0,0 0-9 16,0 0 6-16,8 25 3 0,-8-25-2 16,0 0-1-16,0 0-10 0,4 27-5 15,-4-27 12-15,0 0 12 0,0 0-15 0,8 28 0 16,-8-28 3-16,0 0-6 0,0 0 9 15,15 25 0-15,-15-25-3 0,0 0 3 0,10 18 7 16,-10-18-17-16,0 0 7 0,12 18-3 16,-12-18 0-16,0 0 3 0,0 0 10 15,17 20-20-15,-17-20 4 0,0 0 15 0,0 0-18 16,15 21 15-16,-15-21-12 0,0 0 6 16,0 0 6-16,0 0-6 0,13 19 13 15,-13-19 3-15,0 0-4 0,0 0 1 0,0 0 6 16,0 0-10-16,8 15-9 0,-8-15 9 15,0 0 1-15,0 0-4 0,0 0 15 16,0 0-2-16,0 0-4 0,0 0-6 0,9 23 0 16,-9-23 3-16,0 0-3 0,0 0 6 15,0 0-18-15,6 28 9 0,-6-28 20 16,0 0-20-16,0 0-6 0,9 29 0 0,-9-29 0 16,0 0 3-16,5 26 0 0,-5-26 0 15,0 0-6-15,6 23 6 0,-6-23 12 16,0 0-15-16,9 25 8 0,-9-25-11 0,5 19 1 15,-5-19-1-15,0 0 8 0,0 0-10 16,13 27 8-16,-13-27-3 0,10 11 2 0,-10-11-2 16,0 0-5-16,17 24 5 0,-17-24 0 15,0 0 0-15,17 20 0 0,-17-20 5 16,0 0 4-16,18 15-9 0,-18-15 0 0,18 16 6 16,-18-16-6-16,24 12 0 0,-24-12-3 15,18 9 6-15,-18-9-9 0,20 14 6 16,-20-14 6-16,0 0 6 0,30 16-15 0,-30-16 11 15,21 11-11-15,-21-11 1 0,26 12-1 16,-26-12 0-16,22 12 0 0,-22-12 6 16,30 9-3-16,-30-9-9 0,24 10 21 0,-24-10-4 15,38 10-13-15,-20-8 19 0,-18-2-3 16,39 10-19-16,-22-5-1 0,-17-5 12 0,38 6 0 16,-18 1 0-16,-20-7-9 0,40 5 12 15,-16-2-1-15,-24-3-10 0,38 7-1 16,-9-3 6-16,-29-4 0 0,45 3-6 15,-23 0 9-15,-22-3 0 0,53 2 3 0,-28 2-6 16,4-4-6-16,2 3 3 0,-31-3 6 16,54 5-9-16,-24-5-2 0,-10 1 5 0,-20-1-3 15,50 0 6-15,-25 3-6 0,-25-3 9 16,39 3 0-16,-39-3 3 0,45 4-9 16,-45-4-9-16,39 0 15 0,-39 0-6 0,40 2-17 15,-40-2 14-15,38 3 21 0,-38-3-21 16,32 7 17-16,-32-7-2 0,33 2-12 15,-14 1 12-15,-19-3-15 0,37 7 6 16,-37-7-9-16,33 5 18 0,-33-5-20 0,40 3 5 16,-40-3-3-16,32 8 0 0,-32-8 6 15,32 3 6-15,-32-3-17 0,28 1 14 16,-28-1-3-16,24 5-12 0,-24-5 21 0,30 3-12 16,-30-3 6-16,25 4-6 0,-25-4 0 0,32 8-9 15,-32-8 21-15,33 5-6 0,-33-5 6 16,37 7-3-16,-37-7-6 0,40 7 9 15,-20-4-6-15,-20-3 18 0,40 5-18 16,-18 0 3-16,-22-5 0 0,42 7-3 0,-42-7 5 16,35 7-2-16,-17-4-8 0,-18-3 10 15,36 7 19-15,-36-7-24 0,33 5 6 16,-33-5-1-16,30 5-13 0,-30-5 16 0,35 4-8 16,-35-4 0-16,30 11 0 0,-30-11 0 15,35 5-8-15,-35-5 5 0,34 7 3 0,-34-7-3 16,37 1 3-16,-37-1 0 0,33 7 9 15,-33-7-6-15,30 7 20 0,-30-7-26 16,37 5-6-16,-37-5 9 0,28 1-3 16,-28-1 3-16,34 3 0 0,-34-3-8 0,22 3 8 15,-22-3 0-15,28 4 11 0,-28-4-17 16,0 0 3-16,37 5 9 0,-37-5-6 0,0 0-8 16,30 7 13-16,-30-7-10 0,18 5-7 15,-18-5 6-15,0 0-3 0,34 3 9 16,-34-3-3-16,0 0-3 0,32 6 9 0,-32-6 0 15,26 3-6-15,-26-3-2 0,34 3 2 16,-34-3 0-16,35 5-18 0,-35-5-9 16,37 3-25-16,-37-3 6 0,40 3-8 0,-40-3 6 15,37 0 5-15,-37 0-24 0,33 0 19 16,-33 0-1-16,34 0 3 0,-34 0 6 16,31 0-5-16,-31 0-8 0,32 1-8 0,-32-1 25 15,0 0-9-15,39-1-4 0,-39 1 3 16,37 0-22-16,-37 0 6 0,35-3-29 0,-35 3-17 15,31-3-252-15,-31 3 86 0</inkml:trace>
  <inkml:trace contextRef="#ctx0" brushRef="#br0" timeOffset="487.6995">22529 6012 1152 0,'0'0'-15'16,"0"0"5"-16,0 0-21 0,0 0 26 0,0 0-21 15,0 0 10-15,0 0 5 0,0 0-26 16,0 0-52-16,0 0-180 0,0 0 69 0</inkml:trace>
  <inkml:trace contextRef="#ctx0" brushRef="#br0" timeOffset="4275.4649">19499 5184 962 0,'0'0'55'0,"0"0"-18"0,0 0 5 0,0 0-1 16,0 0 29-16,-12-20 13 0,12 20 11 15,0 0 36-15,0 0-32 0,0 0 5 16,0 0-4-16,0 0-18 0,0 0-29 16,-16-15 7-16,16 15 5 0,0 0-1 0,0 0-12 15,0 0 20-15,0 0-32 0,0 0 0 16,0 0-4-16,0 0-3 0,0 0-4 15,0 0 0-15,0 0-7 0,0 0-5 0,0 0 2 16,0 0 0-16,0 0-3 0,0 0-6 16,0 0 12-16,63-18 2 0,-63 18-11 15,30-7 5-15,-30 7-11 0,37-5 12 0,-17-1-7 16,-20 6 21-16,50-14-18 0,-21 5 8 16,-1 5-2-16,4 0-4 0,-8-3-2 0,12 1-5 15,-7-1-9-15,4-1 11 0,1 4-9 16,-3-1 1-16,3-1 2 0,-2-1 4 15,1 2-4-15,-1-2 9 0,-2 0-14 0,-2 6-3 16,-28 1 14-16,56-12-11 0,-28 11-3 16,-1-2 11-16,-27 3-13 0,42-4 7 15,-42 4 6-15,48 0-2 0,-24-4-6 16,-24 4 11-16,55-3-9 0,-27 2 4 0,-28 1 4 16,50-4 1-16,-21 0 5 0,-29 4-16 15,53-3 28-15,-34 2-25 0,-19 1 5 0,47-5 2 16,-26 3-5-16,-21 2-5 0,44-4 6 15,-44 4-1-15,42-6-10 16,-42 6-1-16,38-3 6 0,-38 3 6 0,40-3 1 0,-40 3-7 16,39 0 3-16,-39 0-8 0,37-3 7 15,-37 3 6-15,33 0-8 0,-33 0 8 16,37 0 2-16,-37 0-5 0,37 0 5 0,-37 0 5 16,36 0 3-16,-36 0-16 0,41 3 1 15,-16-3 7-15,-25 0 0 0,50 3-5 0,-20-6 2 16,0 6 1-16,-30-3-1 0,62-3 3 15,-27 3-12-15,-1 0 14 0,1 0-17 16,-3 0 10-16,-1 0-3 0,3 0 6 0,-2-3-8 16,-32 3 7-16,65 3-9 0,-33-6 6 15,-7 3 4-15,6 3 6 0,-31-3-9 16,57 0-5-16,-23 0 2 0,-7 0 6 16,1 0-8-16,4 3 7 0,-32-3-2 0,57 0 11 15,-32 3-18-15,3-3-5 0,-1 3 12 16,-27-3-10-16,53 3 5 0,-26-3 2 0,-27 0 5 15,49 6-2-15,-29-6-12 0,-20 0 9 16,45 5 13-16,-45-5-13 0,38 1 5 16,-16 2-7-16,-22-3 0 0,42 4-7 0,-42-4 12 15,40 4-10-15,-20-3 0 0,-20-1-4 16,37 3 16-16,-37-3-9 0,39 4-8 16,-39-4 15-16,40 4-8 0,-40-4-1 15,30 0 18-15,-30 0-12 0,25 3-6 0,-25-3 8 16,0 0 1-16,35 1-17 0,-35-1 10 15,0 0 11-15,33 5-25 0,-33-5 37 0,0 0-7 16,32 0-21-16,-32 0 7 0,0 0 10 16,30 3-18-16,-30-3 18 0,0 0-8 15,35 4-9-15,-35-4 7 0,0 0 10 0,39 0-25 16,-39 0 6-16,27 0 11 0,-27 0-6 16,0 0 4-16,30 0 4 0,-30 0-11 15,0 0 7-15,0 0 0 0,40 0 5 0,-40 0-7 16,0 0 9-16,0 0-12 0,33-4 10 15,-33 4-3-15,0 0-16 0,0 0 16 16,36 0-6-16,-36 0 6 0,0 0-4 0,38-8 6 16,-38 8-16-16,25-4 20 0,-25 4-4 15,0 0-4-15,37-4 0 0,-37 4 0 0,0 0-4 16,30-4 4-16,-30 4 14 0,0 0-21 16,32-4 9-16,-32 4-7 0,0 0 1 15,32-4-4-15,-32 4 16 0,0 0-13 0,0 0 5 16,31-4-7-16,-31 4 2 0,0 0 17 15,0 0-3-15,25-3-9 0,-25 3 3 16,0 0-6-16,0 0-1 0,0 0 8 0,0 0-8 16,0 0 4-16,0 0 11 0,37 0-8 15,-37 0-3-15,0 0 4 0,0 0-8 16,0 0 1-16,0 0-1 0,0 0 11 0,0 0-10 16,0 0 1-16,0 0 7 0,29 3-10 15,-29-3 0-15,0 0 8 0,0 0-20 16,0 0 27-16,0 0-10 0,0 0 4 0,0 0 15 15,0 0 12-15,0 0-13 0,0 0 15 16,0 0 12-16,0 0-2 0,0 0-19 16,0 0 24-16,0 0-24 0,0 0 6 0,0 0-6 15,0 0-5-15,0 0 6 0,0 0-8 16,0 0 5-16,0 0-11 0,23 8 5 0,-23-8 0 16,0 0-1-16,0 0-9 0,0 0 6 15,0 0-12-15,0 0 10 0,0 0-6 16,0 0-4-16,0 0 2 0,0 0-4 0,0 0 2 15,0 0 0-15,-47 43 6 0,47-43-12 16,-25 18-2-16,25-18-6 0,-23 17 18 16,23-17-12-16,-22 20-2 0,7-12 5 0,15-8 3 15,-25 19-4-15,25-19 6 0,-20 13 0 16,20-13 6-16,-19 12-10 0,19-12-4 16,-23 15 6-16,23-15 4 0,-20 12 0 0,20-12-6 15,0 0-2-15,-22 20-10 0,22-20 14 16,-18 10 2-16,18-10-9 0,0 0 1 15,-17 17 6-15,17-17 0 0,0 0-2 0,0 0 2 16,-22 15-11-16,22-15 13 0,0 0 0 16,0 0 2-16,0 0-8 0,-13 22 6 15,13-22 11-15,0 0-14 0,0 0 1 0,0 0-8 16,0 0 4-16,0 0 8 0,0 0-11 16,0 0 1-16,0 0 6 0,0 0-2 0,-8 24 4 15,8-24 0-15,0 0 0 0,0 0-2 16,0 0-5-16,0 0 5 0,0 0 0 15,0 0 6-15,0 0-4 0,0 0 2 0,-5 28-4 16,5-28-4-16,0 0 10 0,0 0 2 16,0 0-8-16,0 0 9 0,-5 28-7 15,5-28 0-15,0 0 8 0,0 0-4 0,0 0-4 16,0 0 13-16,0 0-17 0,-4 27-3 16,4-27 12-16,0 0-12 0,0 0-3 15,0 0 8-15,0 0 2 0,0 0-5 16,0 0 12-16,0 0-9 0,0 0-7 0,0 0 13 15,9 32-8-15,-9-32 0 0,0 0 0 0,0 0 2 16,0 0 4-16,0 0 6 0,0 0-16 16,0 0 6-16,0 0-7 0,0 0 5 15,0 0 14-15,10 19-14 0,-10-19-4 0,0 0 10 16,0 0 2-16,0 0-6 0,0 0-2 16,0 0 2-16,3 27 12 0,-3-27-10 15,0 0-8-15,0 0 10 0,0 0-2 16,0 0 6-16,0 0-2 0,0 31 7 0,0-31-13 15,0 0-4-15,0 0 6 0,0 0 2 16,0 0-2-16,0 0 4 0,-3 29-8 0,3-29 16 16,0 0-5-16,0 0-7 0,0 0 2 15,0 0 6-15,0 0 3 0,-7 32-13 16,7-32 8-16,0 0-17 0,0 0 11 0,0 0 9 16,-8 24-9-16,8-24 2 0,0 0-2 15,0 0-2-15,0 0-15 0,0 0 21 16,-7 26 15-16,7-26-21 0,0 0 0 0,0 0 0 15,0 0 4-15,-5 24 2 0,5-24 0 16,0 0 0-16,0 0-10 0,0 0 8 16,-12 28-2-16,12-28 2 0,0 0 5 0,0 0-7 15,-7 21-7-15,7-21 5 0,0 0 11 16,0 0-9-16,0 0-7 0,-8 28 18 0,8-28-17 16,0 0-3-16,0 0 11 0,0 0-10 15,-13 25 14-15,13-25-16 0,0 0 14 16,0 0-4-16,-4 21 2 0,4-21-15 0,0 0 11 15,0 0 9-15,-13 28-12 0,13-28 12 16,0 0-3-16,-8 22-6 0,8-22 6 16,0 0 0-16,0 0-6 0,-14 28 2 0,14-28 11 15,0 0-20-15,-8 17 9 0,8-17 0 16,0 0 6-16,0 0-10 0,-9 27 15 16,9-27-26-16,0 0 15 0,0 0 2 0,-10 27 4 15,10-27-1-15,0 0-7 0,0 0 2 16,-3 30 6-16,3-30 8 0,-3 21-20 0,3-21 14 15,0 0-1-15,-9 32-10 0,9-32-5 16,-6 24 0-16,6-24 2 0,-5 27 4 16,5-27 0-16,-7 28-5 0,7-28 7 15,-2 32 0-15,2-32-2 0,-3 24 0 0,3-24 6 16,-8 24-2-16,8-24 3 0,0 0-20 16,-4 32 21-16,4-32 3 0,0 0-20 0,-1 28 17 15,1-28 1-15,0 0-12 0,0 0 1 16,-5 27 2-16,5-27-4 0,0 0 4 15,0 0 12-15,-5 31-1 0,5-31-11 0,0 0 4 16,-2 24-2-16,2-24-7 0,0 0 14 16,-5 31-14-16,5-31-3 0,-4 24 12 15,4-24-8-15,-8 26-5 0,8-26 7 16,-5 24-2-16,5-24-11 0,0 0 10 0,-10 31 7 16,10-31-14-16,-5 22-6 0,5-22 16 15,0 0 2-15,-12 30-2 0,12-30-7 0,-5 27 11 16,5-27-11-16,-5 23 15 0,5-23-8 15,0 0 6-15,-10 28-6 0,10-28 12 16,0 0-8-16,-10 21-6 0,10-21-9 0,0 0 6 16,-8 22 9-16,8-22 9 0,0 0-9 15,-19 18-5-15,19-18 1 0,0 0-3 16,-21 19 21-16,21-19-17 0,0 0-3 0,-20 17-1 16,20-17 7-16,0 0-11 0,-20 13 2 15,20-13 1-15,0 0 8 0,-29 15-3 16,29-15 3-16,-17 12 0 0,17-12-6 0,0 0 19 15,-35 13-20-15,35-13 10 0,-21 6-15 16,21-6 1-16,-29 9 7 0,29-9-1 0,-28 7-1 16,28-7 6-16,-35 2-5 0,35-2 1 15,-44 6 6-15,22-1 5 0,22-5-3 16,-57 6 3-16,29-5 6 0,-5 4-4 0,1-2-4 16,-8 0 14-16,1 3-1 0,-8 0-1 15,2-2-4-15,-2 4 9 0,-5-1-7 16,-3 1 17-16,-7-1-9 0,-1 2 13 0,-2-1-16 15,-2 4 3-15,-14-1 1 0,-2 5-17 16,-1 5-61-16,-25 13-78 0,-13 6-189 16,-3-3-400-16,-6-1 551 0</inkml:trace>
  <inkml:trace contextRef="#ctx0" brushRef="#br0" timeOffset="42600.752">21808 15531 585 0,'0'0'293'16,"-25"-19"-143"-16,25 19-61 0,0 0-54 0,0 0-35 16,0 0-5-16,0 0-15 0,0 0 35 15,0 0 0-15,0 0-10 0,0 0 6 0,0 0-1 16,0 0 0-16,0 0-1 0,0 0 21 16,0 0 9-16,0 0 18 0,0 0-6 15,0 0 8-15,0 0 8 0,0 0-2 0,-22-12 7 16,22 12-15-16,0 0-29 0,0 0-16 15,0 0 24-15,0 0-1 0,0 0-27 16,0 0 15-16,0 0 16 0,0 0 13 0,0 0-7 16,0 0-13-16,-14-22-3 0,14 22 3 15,0 0 14-15,0 0-15 0,0 0 17 16,0 0-25-16,0 0 4 0,0 0-7 0,0 0 19 16,0 0-16-16,0 0-7 0,0 0-7 15,0 0 14-15,0 0-17 0,0 0 3 0,0 0-5 16,0 0 14-16,0 0-11 0,0 0 5 15,0 0-3-15,0 0-12 0,0 0 13 16,0 0-10-16,0 0 0 0,0 0 6 16,0 0-9-16,0 0 6 0,0 0-3 15,0 0 6-15,0 0-18 0,0 0 12 0,0 0-13 16,0 0 16-16,0 0 4 0,19-41-7 16,-19 41 3-16,0 0-3 0,0 0 21 0,0 0 10 15,0 0-19-15,0 0 6 0,0 0-9 16,0 0 12-16,0 0-6 0,0 0-3 15,0 0 2-15,0 0 1 0,0 0-1 0,0 0-5 16,0 0-6-16,0 0 9 0,0 0-1 0,0 0 6 16,0 0 9-16,0 0 13 0,0 0-8 15,0 0 20-15,0 0-13 0,0 0 21 16,0 0-18-16,0 0 0 0,0 0-5 16,0 0 4-16,0 0-3 0,0 0-17 15,0 0 9-15,0 0-17 0,0 0 7 0,0 0 0 16,0 0 14-16,0 0-19 0,0 0 0 15,0 0 0-15,0 0-7 0,0 0 9 0,0 0-9 16,0 0-2-16,0 0 11 0,0 0-7 16,0 0-7-16,0 0 5 0,0 0 0 0,0 0 22 15,0 0-4-15,0 0-21 0,0 0 5 16,0 0-5-16,0 0 5 0,0 0-4 16,0 0 10-16,0 0-15 0,0 0 0 15,0 0 0-15,0 0 0 0,0 0-2 0,0 0 13 16,0 0-20-16,0 0 2 0,0 0 16 15,12-26-7-15,-12 26-10 0,0 0-3 16,0 0 6-16,0 0-1 0,0 0 8 0,0 0 0 16,15-15 0-16,-15 15-19 0,0 0-1 15,0 0-16-15,20-15 14 0,-20 15-5 0,0 0 2 16,0 0 9-16,0 0-7 0,0 0 2 16,18-18 10-16,-18 18-1 0,0 0 10 0,0 0 8 15,0 0-8-15,0 0 9 0,0 0-2 16,0 0 5-16,0 0 6 0,0 0-4 15,17-20 2-15,-17 20-4 0,0 0-5 16,0 0 2-16,0 0 0 0,0 0-7 0,0 0 3 16,0 0 4-16,0 0-5 0,0 0-4 15,0 0 11-15,0 0-8 0,0 0-12 0,0 0 9 16,0 0 13-16,0 0-8 16,0 0-5-16,0 0 11 0,0 0 0 0,0 0-4 15,0 0-7-15,0 0-5 0,10 59 16 0,-10-59-11 16,0 0 0-16,-4 39 0 0,4-39 2 15,0 32 1-15,0-32 3 0,0 34-15 16,0-34 36-16,0 40-23 0,0-18-6 0,0-22 6 16,0 39 5-16,0-39-13 0,4 41 6 15,-1-20 9-15,-3-21-7 0,9 40 3 16,-6-22-10-16,-3-18 8 0,10 34 6 0,-5-15-9 16,-5-19-7-16,5 30 5 0,-5-30 3 15,13 29-8-15,-13-29 18 0,14 24 0 0,-14-24-17 16,10 24 8-16,-10-24-8 0,13 22-1 15,-13-22 16-15,12 18-13 0,-12-18 2 16,17 15 4-16,-17-15-6 0,13 17 2 0,-13-17-2 16,20 15-7-16,-20-15 14 0,22 9-5 15,-22-9 0-15,25 6-5 0,-25-6 8 16,0 0-3-16,33 6 2 0,-33-6 13 0,0 0-30 16,45-6 10-16,-45 6 16 0,29-9-9 15,-29 9-8-15,32-12 12 0,-16 3 3 16,-16 9-9-16,32-17 6 0,-32 17 5 0,30-12-13 15,-30 12-3-15,30-15 5 0,-11 9-10 16,-19 6-3-16,27-9 0 0,-27 9 2 0,20-10 5 16,-20 10-1-16,0 0 1 0,31-11-5 15,-31 11 2-15,0 0-10 0,26-10 1 16,-26 10-4-16,0 0-5 0,0 0-23 16,18-9-19-16,-18 9-19 0,0 0-15 0,0 0-30 15,0 0-47-15,0 0-157 0,0 0-257 16,0 0 116-16</inkml:trace>
  <inkml:trace contextRef="#ctx0" brushRef="#br0" timeOffset="43049.4216">22035 15888 2238 0,'0'0'-57'0,"0"0"30"0,0 0 10 15,-32 3 13-15,32-3-6 0,0 0-4 0,0 0-11 16,0 0 15-16,0 0-5 0,0 0 1 15,0 0 4-15,-26-11 2 0,26 11-2 16,0 0 2-16,0 0 5 0,0 0-5 0,0 0 5 16,0 0-4-16,0 0 17 0,0 0 1 15,0 0 4-15,0 0 10 0,8-40-18 0,-8 40 11 16,0 0-8-16,0 0 8 16,0 0 17-16,0 0-11 0,20-32 6 0,-20 32 4 15,0 0 6-15,15-21 6 0,-15 21-5 16,18-21 4-16,-18 21-5 0,27-26-6 0,-8 14-9 15,-1-3 5-15,2 0-9 0,-3-1-21 16,8 4-27-16,-7 0-3 0,1-1-20 0,1 1-9 16,-20 12-24-16,32-22-14 0,-32 22-23 15,30-15-59-15,-30 15-312 0,20-15 102 16</inkml:trace>
  <inkml:trace contextRef="#ctx0" brushRef="#br0" timeOffset="43540.3571">21537 15432 1759 0,'0'0'-8'0,"0"0"12"16,0 0 40-16,0 0 6 0,0 0-16 0,8-36 19 16,-8 36 20-16,0 0 20 0,0 0-11 15,13-25 5-15,-13 25 10 0,20-22-12 16,-20 22-18-16,24-27 16 0,-11 11-16 0,4-1-2 16,0 1 9-16,4-3-11 0,-5 3-13 15,7-2-16-15,-3 0 20 0,2 3-31 0,1-1-1 16,-4 0 1-16,1 1-8 0,1-1 2 15,-1 8-7-15,-1-5-22 0,-19 13-13 16,28-16-10-16,-28 16-24 0,29-13-13 16,-29 13-27-16,28-4-26 0,-28 4-66 0,27-4-416 15,-12 0 119-15</inkml:trace>
  <inkml:trace contextRef="#ctx0" brushRef="#br0" timeOffset="44346.6269">22769 15611 2284 0,'0'0'-33'0,"0"0"14"0,0 0 32 0,-11-24 7 16,11 24-7-16,0 0 3 0,0 0 17 16,0 0-4-16,0 0 5 0,0 0 1 15,0 0-1-15,0 0 21 0,0 0 17 0,0 0 23 16,0 0-5-16,0 0-6 0,0 0 12 16,0 0 6-16,0 0-13 0,0 0 17 15,0 0-39-15,0 0 4 0,0 0 4 16,0 0-3-16,40 66-13 0,-40-66 2 0,18 25-8 15,-14-8-1-15,-4-17-13 0,26 27-15 16,-12-9 9-16,-2-6-18 0,6 8 2 0,0-8 4 16,-18-12-8-16,25 18 3 0,-6-9 0 15,-19-9-4-15,30 13-5 0,-13-8-11 0,-17-5 1 16,28 4 8-16,-28-4-1 0,0 0-13 16,0 0 16-16,34-27 4 0,-34 27-16 15,15-34 3-15,-14 14 9 0,3-5-11 0,-4 25 1 16,3-54-5-16,-3 26 8 0,-3-3 0 15,-1 4-2-15,4 27 14 0,-5-53-12 16,0 29-4-16,2-1-2 0,3 25 3 16,-5-44 3-16,-2 23-4 0,7 21 9 0,-3-32-10 15,3 32-23-15,-5-25 3 0,5 25-24 16,0 0-8-16,-2-39 16 0,2 39 1 0,0 0-3 16,0 0-17-16,0 0-33 0,19-18-79 15,-19 18-160-15,15 0-361 0,-15 0 670 16</inkml:trace>
  <inkml:trace contextRef="#ctx0" brushRef="#br0" timeOffset="44902.3084">23649 15371 2777 0,'-3'22'-84'0,"3"-22"17"0,0 0 21 0,0 0-5 16,-10 24 18-16,10-24 8 0,0 0 4 15,-8 28 18-15,8-28-13 0,-4 25 32 16,4-25 5-16,-5 27 16 0,5-27 29 0,-3 34-19 16,3-34 16-16,0 41-1 0,3-17 7 15,2 0-23-15,0 5 2 0,-1-2 2 16,2 0-4-16,4 0-15 0,2-2 11 0,0 4-4 16,-1-5-16-16,0 1 5 0,4 0-3 15,1-7 2-15,1 1-12 0,0 1-7 16,0-7 5-16,-1 1 7 0,-16-14-12 0,35 8 16 15,-35-8-13-15,42-12-6 0,-22-4 8 16,-3-3-8-16,3-4 1 0,-7-3-5 0,6-2-7 16,-11-2 5-16,1 3 11 0,-9-3 0 15,5-2-7-15,-5 32 21 0,-12-58-18 16,7 29 17-16,-5 5-4 0,-4 0 4 16,1-1 5-16,5 3 3 0,-7 1 1 0,15 21-18 15,-24-31-1-15,11 19 3 0,13 12 9 16,-25-20-8-16,25 20 3 0,-30-3-10 15,30 3-18-15,0 0-1 0,0 0-17 0,-49 23-31 16,49-23-36-16,-17 27-61 0,17-27-149 16,-8 28-381-16,8-28 120 0</inkml:trace>
  <inkml:trace contextRef="#ctx0" brushRef="#br0" timeOffset="46228.1695">24051 15146 2678 0,'0'0'-110'0,"0"0"26"0,0 0 31 0,-30 5-10 16,30-5 22-16,0 0-2 0,0 0 7 15,0 0 6-15,0 0 3 0,-32 0-7 16,32 0 0-16,0 0 9 0,0 0-10 0,0 0 17 15,0 0 15-15,0 0-1 0,0 0 1 16,-20-17-8-16,20 17 7 0,0 0 11 0,0 0-17 16,0 0-9-16,0 0 16 0,0 0-4 15,0 0 14-15,0 0-14 0,0 0 17 16,-25-18-28-16,25 18 26 0,0 0-8 0,0 0 3 16,0 0-6-16,0 0 6 0,0 0 4 15,0 0 1-15,-12-17-12 0,12 17 4 16,0 0-14-16,0 0 14 0,0 0-15 15,0 0 15-15,0 0-4 0,0 0 8 0,-17-22-19 16,17 22 15-16,0 0 0 0,0 0 0 16,0 0 4-16,0 0 0 0,0 0-12 0,0 0 5 15,0 0-9-15,0 0 9 0,0 0 6 16,0 0-3-16,0 0 15 0,0 0-15 0,0 0-11 16,0 0 7-16,0 0 4 0,0 0 8 15,0 0-1-15,0 0 15 0,40-23-29 16,-40 23 32-16,0 0 4 0,0 0 11 15,0 0 23-15,0 0 18 0,0 0 2 0,0 0-2 16,0 0-22-16,0 0 12 0,0 0-14 16,0 0-16-16,0 0 11 0,0 0-14 15,0 0-5-15,29-7-7 0,-29 7-7 0,0 0-2 16,0 0-4-16,0 0-2 0,0 0 27 16,0 0-3-16,0 0-17 0,0 0 6 15,0 0 7-15,0 0-7 0,0 0-1 16,0 0-3-16,0 0-10 0,0 0-5 0,-30-39 13 15,30 39-6-15,0 0-2 0,0 0-2 16,0 0-1-16,0 0-14 0,0 0 17 0,0 0-3 16,0 0-2-16,0 0-10 0,0 0 8 15,0 0-3-15,0 0 12 0,0 0-7 0,0 0 29 16,0 0 7-16,0 0 4 0,0 0 20 16,48 58 2-16,-33-33-7 0,2 8-1 15,0 4 3-15,3 0-3 0,7 9-3 16,-6-1-19-16,0 0 5 0,7 2-3 0,-3-2-1 15,0 2-15-15,4-4 6 0,-1-4-14 16,-6-10 6-16,-1 1 1 0,5-3-18 0,-8-2 2 16,0-9 18-16,-1 2-15 0,0-3-7 15,-4-2 5-15,-13-13 1 0,27 11 1 16,-27-11-4-16,0 0 3 0,0 0-3 0,0 0-16 16,47-32 4-16,-39 17 12 0,-8 15 8 15,19-34-17-15,-11 14 10 0,0 0-4 16,-8 20-10-16,14-40-8 0,-11 14 1 0,7 8 2 15,-10 18 2-15,12-34 9 0,-12 34-9 16,5-27-11-16,-5 27 3 0,10-24 23 16,-10 24-4-16,0 0 3 0,0 0 20 0,0 0-14 15,0 0-5-15,0 0 15 0,0 0-5 16,42 39-8-16,-31-20 5 0,-11-19-15 16,20 30 8-16,-6-12 14 0,1-1-16 0,-15-17 5 15,22 33-3-15,-11-20-11 0,4-2 3 16,-15-11-3-16,22 20 3 0,-22-20 2 15,25 9 4-15,-25-9-5 0,0 0-5 0,35-5 6 16,-35 5-1-16,0 0 10 0,30-24-9 16,-30 24-7-16,19-21 0 0,-19 21-8 0,17-30-3 15,-12 11-5-15,-5 19 12 0,13-47-19 16,-10 23 5-16,2-3 4 0,-5 27-3 16,5-50 7-16,-1 27 9 0,-4 23-10 0,3-40 24 15,-3 40-4-15,5-39 8 0,-5 39 15 16,3-27-5-16,-3 27-4 0,0-28 3 15,0 28 14-15,0 0-12 0,0 0 10 16,0 0 10-16,16-19-4 0,-16 19-5 16,0 0-5-16,0 0 0 0,0 0 2 0,0 0-2 15,35 50 19-15,-35-50-8 0,16 27 8 0,-1-11-5 16,-15-16 2-16,24 24-3 0,-7-12-6 16,4-1-3-16,-21-11-16 0,49 9-40 15,-22-9-44-15,-27 0-64 0,58-8-135 0,-29 7-558 16,-9-3 24-16</inkml:trace>
  <inkml:trace contextRef="#ctx0" brushRef="#br0" timeOffset="46947.1365">25446 14695 3621 0,'0'0'-99'0,"0"0"27"0,0 0 35 15,-33 0-11-15,33 0 26 0,0 0 8 16,-26-9 12-16,26 9 6 0,0 0 19 0,-26-4 11 16,26 4 2-16,0 0 6 0,0 0-5 15,-27-7 10-15,27 7-24 0,0 0-2 0,0 0 6 16,0 0-18-16,0 0 14 0,0 0-15 15,0 0 0-15,0 0-2 0,0 0 0 16,0 0 13-16,0 0-5 0,0 0 12 16,0 0 0-16,0 0 9 0,0 0 16 0,0 0 0 15,13 62 10-15,-13-62 12 0,22 51-5 16,-9-16 13-16,1 1 7 0,3 4 0 0,1 7-1 16,7 2-3-16,-3 0-8 0,-1 1-7 15,8 2-12-15,3 7-6 0,-7-10-3 16,3 3-11-16,1-3 1 0,2-2-6 0,-5 0-6 15,0-11-4-15,1 4 0 0,-5-13-7 16,-2 2-4-16,3-2-7 0,-3-9-6 0,-5-3-9 16,2 2-3-16,2-2-23 0,-19-15-11 15,30 19-16-15,-15-11-32 0,-15-8-14 16,27 7-32-16,-27-7-48 0,0 0-95 16,30-7-557-16,-30 7-54 0</inkml:trace>
  <inkml:trace contextRef="#ctx0" brushRef="#br0" timeOffset="47469.8131">25593 15423 3683 0,'0'0'-146'0,"-20"-15"10"0,20 15 15 15,0 0 12-15,0 0-4 0,-25-12 32 16,25 12 26-16,0 0 23 0,0 0 11 15,0 0 13-15,0 0 32 0,-22-10 18 0,22 10 13 16,0 0 31-16,0 0-14 0,0 0-14 16,0 0 8-16,0 0-8 0,0 0-3 0,0 0 14 15,0 0-10-15,0 0-6 0,0 0-6 16,0 0 5-16,55-34-7 0,-31 21-17 16,-4-4-16-16,2-4 14 0,6 2 3 15,1-2-1-15,-4 2-5 0,3 0-2 0,1 1-4 16,2 0-3-16,-2 2-12 0,3 0-20 15,-6 4-16-15,3 0-17 0,-2 2-12 0,-4-2-29 16,5 2 2-16,-8 2-40 0,1 4-18 16,-5-1-23-16,1-3-9 0,-17 8 7 15,28-1 12-15,-28 1 23 0,29 1 15 0,-29-1 35 16,20 3 17-16,-20-3 23 0,0 0 34 16,32 17 14-16,-32-17 28 0,18 12 23 0,-18-12 9 15,18 12 32-15,-18-12-1 0,21 18 25 16,-21-18 7-16,25 15-11 0,-25-15 36 15,28 22-8-15,-20-8-15 0,-8-14-12 16,29 24 12-16,-16-8-15 0,4 1-3 0,-2 0-27 16,-15-17 5-16,22 33-12 0,-9-18-12 15,-1 0-2-15,-12-15-17 0,22 31-8 0,-14-17 3 16,-8-14-26-16,18 19-18 0,-18-19-36 16,17 23-27-16,-17-23-50 0,9 15-95 15,-9-15-298-15,11 6-204 0,-11-6 574 0</inkml:trace>
  <inkml:trace contextRef="#ctx0" brushRef="#br0" timeOffset="47661.6978">26374 14952 3248 0,'0'0'122'15,"-25"-19"28"-15,25 19 11 0,-20-12 2 0,20 12-21 16,0 0-17-16,-22-15-12 0,22 15-29 15,0 0-27-15,-18-12-34 0,18 12-23 16,0 0-36-16,0 0-42 0,0 0-50 16,0 0-75-16,0 0-290 0,0 0-267 15,0 0 374-15</inkml:trace>
  <inkml:trace contextRef="#ctx0" brushRef="#br0" timeOffset="48489.2905">27164 14948 3200 0,'0'0'-90'0,"0"0"33"0,0 0 14 0,-45 10 15 15,45-10-1-15,0 0 11 0,-25 14 10 16,25-14 19-16,0 0-6 0,-27 13 13 0,27-13 16 16,-13 14 16-16,13-14-5 0,-17 15 24 15,17-15-6-15,-15 21-19 0,15-21-4 16,-12 27 17-16,12-27-10 0,-5 32-11 0,5-32 3 16,-8 40-8-16,4-23-8 0,4-17 7 15,-3 47-19-15,3-25 16 0,0-22-6 16,3 53 26-16,-3-25-22 0,4-5 13 0,4 2-14 15,-6 1 1-15,6-2 1 0,-3 0 3 16,3-6-2-16,2 4-4 0,-10-22 7 0,17 31 0 16,-5-18-15-16,-12-13-4 0,32 15-7 15,-32-15 2-15,33-3 1 0,-33 3-11 16,40-25 6-16,-23 8-11 0,8-2 3 0,-13-2 5 16,8-5-1-16,-8 1 2 0,-2 3-6 15,1 1 15-15,-6 0-7 0,-5 21 6 16,12-45 16-16,-10 29 3 0,-2 16-7 0,-2-38 26 15,2 38-7-15,-8-30 8 0,8 30-14 16,-14-29 5-16,14 29 26 0,-11-24-12 16,11 24-23-16,-22-19-5 0,22 19 0 0,-24-12-4 15,24 12-13-15,0 0 5 0,-31-6-6 16,31 6-15-16,0 0-4 0,-32-6-26 16,32 6-1-16,0 0-17 0,0 0-9 0,-39 2-10 15,39-2-12-15,0 0-35 0,-21 4-18 16,21-4-36-16,0 0-48 0,0 0-534 15,0 0 376-15</inkml:trace>
  <inkml:trace contextRef="#ctx0" brushRef="#br0" timeOffset="49123.4184">27639 14940 3205 0,'0'0'-48'0,"0"0"21"0,0 0 7 15,0 0 10-15,0 0-7 0,0 0 2 16,0 0 20-16,20-12 2 0,-20 12-4 0,0 0 19 15,0 0-7-15,29-13 10 0,-29 13 16 16,0 0 9-16,21-2-24 0,-21 2 34 16,0 0 4-16,0 0 13 0,44 5 6 0,-44-5 17 15,18 15-30-15,-18-15-16 0,20 19-3 0,-20-19 14 16,24 24-17-16,-16-12-4 0,-8-12-9 16,17 29-2-16,-9-14-4 0,-8-15-6 15,17 27 5-15,-10-12-15 0,-7-15-17 16,11 23 29-16,-11-23-11 0,14 16 5 15,-14-16-4-15,0 0 2 0,11 18-1 0,-11-18 0 16,0 0-5-16,0 0-1 0,0 0 6 16,0 0-2-16,40-34-13 0,-40 34 13 0,9-39-13 15,1 16 11-15,-2 2-16 0,-3-5 14 16,7 2-15-16,-7 0-1 0,7-1-19 16,-2-4 0-16,3 2 3 0,-1 0-7 0,-4 4 26 15,6-1-6-15,-1 3-6 0,0-1-2 16,1 5-8-16,-14 17 8 0,21-30 15 0,-5 21 25 15,-16 9-9-15,0 0 7 0,33-8 35 16,-33 8-16-16,0 0 5 0,37 17 5 16,-37-17 9-16,28 30 8 0,-16-13 1 0,0 5-6 15,1-2 4-15,0 1 0 0,1 3 1 16,-6-2 3-16,6-2 0 0,-1 7 2 16,-1-7-4-16,-4-1 3 0,4 2-7 0,-12-21-13 15,15 35-4-15,-15-35-12 0,13 27-26 16,-13-27-28-16,8 24-47 0,1-10-66 15,-9-14-169-15,2 19-637 0,-2-19-705 0</inkml:trace>
  <inkml:trace contextRef="#ctx0" brushRef="#br0" timeOffset="62674.5829">28601 11627 4460 0,'0'0'-184'0,"0"0"4"0,0 0 20 0,0 0 0 15,0 0 10-15,0 0-2 0,0 0 18 16,0 0 1-16,0 0 14 0,0 0 8 16,0 0 6-16,0 0-4 0,0 0-7 0,0 0-26 15,47 20-36-15,-47-20-398 0,0 0 115 16</inkml:trace>
  <inkml:trace contextRef="#ctx0" brushRef="#br0" timeOffset="70409.4179">29277 14462 605 0,'0'0'114'0,"-22"-42"-1"0,22 42 12 0,0 0-23 15,0 0 32-15,0 0 10 0,-7-26-65 16,7 26 10-16,0 0 6 0,0 0 12 15,0 0 0-15,-13-28-11 0,13 28 3 0,0 0-20 16,0 0-6-16,-15-20-26 0,15 20-10 16,0 0 2-16,0 0 4 0,0 0-14 0,-14-22 5 15,14 22 1-15,0 0-4 0,0 0 0 16,0 0-1-16,0 0 6 0,0 0-21 16,-6-25 26-16,6 25 17 0,0 0 7 15,0 0-7-15,0 0 7 0,0 0-30 16,0 0 2-16,0 0 13 0,-14-22-4 0,14 22-29 15,0 0 8-15,0 0 0 0,0 0-17 16,0 0 9-16,0 0 3 0,0 0-8 0,0 0 5 16,0 0-5-16,0 0-5 0,0 0-4 15,0 0 13-15,0 0-18 0,0 0 24 0,0 0-4 16,0 0-18-16,0 0 10 0,0 0 6 16,29 102-13-16,-24-72 8 0,10 5 6 15,-2 1 3-15,2 2-4 0,-1 5 0 16,2-3 3-16,-1 3-8 0,-3-4-4 0,2 3 11 15,-3-7-3-15,3 2 3 0,-4-2 2 16,3-5-18-16,-5-1 0 0,1-5 7 16,-1 1 0-16,1-1 4 0,-9-24 13 0,10 35-22 15,-10-35 7-15,11 27 4 0,-11-27 4 16,5 28-13-16,-5-28 3 0,0 0 7 16,-5 32-24-16,5-32 8 0,0 0 19 15,-11 23-9-15,11-23 7 0,0 0-11 0,0 0-2 16,-16 15 7-16,16-15-11 0,0 0-4 15,0 0 4-15,0 0-11 0,0 0-5 0,0 0-1 16,0 0-2-16,-41-38 17 0,41 38-13 16,-10-27-6-16,10 27 4 0,-14-36 10 0,6 18-18 15,8 18 5-15,-8-47 0 0,-1 22 12 16,2-2-3-16,6 3-5 0,1 24-8 16,-15-53-6-16,11 26 8 0,-1-2-6 0,-1-2-2 15,4 4 0-15,2-5 2 0,-3 2-6 16,3 30 13-16,-9-52-3 0,9 27-3 15,-5 1 7-15,5 24 8 0,-3-45-11 0,3 45 1 16,0-36 4-16,0 36 11 0,-5-39-6 16,5 39-2-16,0-31-3 0,0 31 7 15,0-35-4-15,0 35 12 0,5-27-5 0,-5 27-2 16,3-28 0-16,-3 28 17 0,0 0-20 16,2-34 8-16,-2 34 8 0,3-24-6 15,-3 24 6-15,0 0-3 0,12-32 0 0,-12 32 0 16,0 0-19-16,5-24 9 0,-5 24 7 15,0 0-2-15,0 0-1 0,12-24 9 16,-12 24 0-16,0 0 2 0,0 0 3 0,6-22-5 16,-6 22 4-16,0 0-1 0,0 0-14 15,0 0 8-15,0 0 5 0,0 0-8 16,9-27 6-16,-9 27 2 0,0 0-5 0,0 0 6 16,0 0-4-16,0 0-2 0,5-25-2 15,-5 25-1-15,0 0 8 0,0 0 6 16,0 0-9-16,12-19 1 0,-12 19-6 0,0 0-2 15,0 0 5-15,13-21-10 0,-13 21 15 16,0 0-5-16,17-17 8 0,-17 17-3 0,0 0-5 16,18-13-10-16,-18 13 7 0,0 0 13 15,18-16-7-15,-18 16-11 0,0 0 6 16,26-10-12-16,-26 10 20 0,0 0-1 16,0 0-10-16,0 0 5 0,43 15-6 0,-43-15 6 15,10 19 0-15,-10-19-2 0,7 31 10 16,-7-31 15-16,5 39-18 0,-5-15 1 15,0-24 4-15,-5 57-2 0,1-27 0 0,1-1 2 16,1 1-10-16,-6 0 8 0,3-1-8 16,-3 1 15-16,1 9-2 0,-5-6 4 15,4 4-9-15,-6-5-3 0,3 3 0 0,2-1-5 16,-2-6 7-16,1 0-7 0,0-7 8 16,1 4-3-16,4-5-10 0,5-20 5 15,-15 35 10-15,15-35-15 0,-5 31 10 0,5-31-10 16,-8 24 0-16,8-24 12 0,0 29-9 15,0-29 29-15,0 0-39 0,12 34 7 0,-12-34 5 16,13 19-5-16,-13-19-3 0,22 12 28 16,-22-12-20-16,31 12 18 0,-31-12-11 15,34 5-7-15,-34-5 15 0,30 10-10 16,-30-10 0-16,27 6-5 0,-27-6 12 0,23 10 5 16,-23-10 4-16,20 8 1 0,-20-8 1 15,17 15 22-15,-17-15-8 0,17 24 15 16,-17-24-27-16,10 16 2 0,-10-16-3 0,13 23 0 15,-13-23-2-15,17 21 4 0,-17-21-2 16,17 18-27-16,-17-18-16 0,16 16-37 0,-16-16-65 16,20 8-79-16,-20-8-516 0,20-1 589 15</inkml:trace>
  <inkml:trace contextRef="#ctx0" brushRef="#br0" timeOffset="71217.9182">29984 14695 2911 0,'0'0'-42'16,"0"0"39"-16,0 0-10 0,0 0-1 0,0 0 9 16,0 0-6-16,0 0 0 0,0 0 3 15,0 0 0-15,0 0 16 0,0 0-19 16,0 0 6-16,57-39-6 0,-57 39-1 0,25-18-15 16,-25 18-4-16,32-19-15 0,-19 14 9 15,-13 5 4-15,25-20 4 0,-25 20-10 0,21-13 24 16,-21 13-3-16,0 0-1 0,15-20-2 15,-15 20 24-15,0 0-6 0,0 0-13 16,0 0 10-16,0 0 6 0,0 0-3 16,0 0 12-16,0 0-27 0,0 0 14 0,-47-27-2 15,47 27 0-15,0 0 25 0,0 0-22 16,-50 5-7-16,50-5 13 0,0 0 4 0,-42 10-14 16,42-10 14-16,-27 5 5 0,27-5 7 15,0 0-16-15,-30 10-6 0,30-10 24 0,-22 9 1 16,22-9-1-16,-17 15 9 15,17-15 20-15,-18 29 17 0,18-29-4 0,-13 33 9 16,4-8 9-16,6-5 1 0,-5 7-5 0,3-4 8 16,1 5 9-16,-4-4-9 0,8-24-8 15,-7 54-16-15,7-34-15 0,0-20 12 16,0 50-11-16,2-31-14 0,-2-19 5 16,5 44-4-16,-5-44 15 0,8 33 4 0,-4-18-12 15,-4-15 6-15,13 26 6 0,-13-26-5 16,17 16-2-16,-17-16 1 0,35 8 17 15,-35-8-29-15,35-5-8 0,-35 5 4 0,43-11-2 16,-17 3 1-16,-1-3-17 0,-5-1-8 16,5 0 20-16,-3 0-20 0,4 0-13 0,-4-3-10 15,1 3-11-15,3-8-13 0,-6 8-25 16,5-3-8-16,-5-1-10 0,0 5-17 16,-20 11-18-16,33-24-25 0,-21 12-33 0,-12 12-54 15,20-21-498-15,-20 21 526 0</inkml:trace>
  <inkml:trace contextRef="#ctx0" brushRef="#br0" timeOffset="71637.3067">30384 14376 2911 0,'0'0'-112'0,"0"0"11"0,0 0 41 15,0 0 16-15,17-22 9 0,-17 22 8 16,0 0 18-16,0 0-3 0,0 0 27 0,0 0 9 16,50 39 14-16,-50-39 9 0,20 20-4 15,-7-4 5-15,4 2-6 0,-2 0 8 0,2 0-4 16,0 2-14-16,3-3-6 0,0 2 16 16,-3-1-24-16,3 1-8 0,-4-3 8 15,1 0-8-15,-2-5-5 0,-15-11 13 16,25 22-8-16,-11-13-10 0,-14-9 12 0,0 0-7 15,31 9 0-15,-31-9-2 0,0 0-1 16,0 0 11-16,29-24-1 0,-29 24 13 0,0 0 2 16,1-43-18-16,-1 43 11 0,0-40 6 15,-1 12-2-15,1 28 2 0,-4-56-12 16,4 23-10-16,0 3 6 0,-5-2-15 0,5 1 5 16,-3 0 23-16,3 31-30 0,0-52 12 15,0 31 4-15,0 21-7 0,-3-41-4 16,3 41-5-16,-2-34 12 0,2 34-26 0,-3-32-31 15,3 32-31-15,0 0-54 0,-5-32-65 16,5 32-459-16,5-19 121 0</inkml:trace>
  <inkml:trace contextRef="#ctx0" brushRef="#br0" timeOffset="72071.0382">30980 13970 2675 0,'0'0'-14'0,"-36"65"17"16,36-65 14-16,-18 24 6 0,10-9-9 16,8-15 6-16,-14 37-4 0,11-17-2 15,-5 3 6-15,8-23-9 0,0 52 8 0,0-28-9 16,8 5 12-16,-3-1 5 0,8-4-19 15,-1 1 3-15,6 0-1 0,-1-4-2 16,0 2 10-16,1-8-12 0,4 0 4 0,0-3-7 16,0 1-3-16,-1-8-6 0,-21-5 9 15,39 6 7-15,-39-6-7 0,43-6-3 0,-43 6-5 16,42-12-11-16,-22 0 3 0,0 0-8 16,-6-4-3-16,-14 16 8 0,28-31 3 15,-21 13 18-15,-7 18 3 0,10-34-10 16,-10 34 18-16,0-39 0 0,0 39-1 0,-10-35 9 15,10 35 5-15,-15-35-6 0,15 35 0 16,-17-27-8-16,5 14 0 0,12 13 8 16,-28-18 4-16,28 18-7 0,-32-9-15 0,32 9 0 15,0 0-3-15,-38 4-19 0,38-4-5 16,0 0-51-16,-37 15-52 0,37-15-128 16,-24 15-377-16,11-9 120 0</inkml:trace>
  <inkml:trace contextRef="#ctx0" brushRef="#br0" timeOffset="73072.9859">31192 13352 2359 0,'0'0'-61'0,"0"0"21"0,0 0 24 15,0 0 6-15,0 0 6 0,-30 66 44 0,30-66 6 16,2 45 11-16,1-19-3 0,0 5 5 16,6 0-2-16,-4 5 2 0,6-2 11 0,-2 6-11 15,1 0 5-15,5-2-15 0,0 2-11 16,-2-4 9-16,-1-2-5 0,5 0-9 16,-2-1 0-16,1 2-10 0,-2-8-11 15,-1 1 11-15,2-5-11 0,0-2 15 0,-6-3-2 16,4 0-1-16,-13-18 7 0,20 29-7 15,-20-29-1-15,24 16 3 0,-24-16-5 0,18 15-5 16,-18-15 9-16,20 5-9 0,-20-5 4 16,0 0 1-16,0 0-12 0,35 3 11 0,-35-3 2 15,0 0-9-15,0 0 6 0,30-18-1 16,-30 18-23-16,0 0 14 0,17-29 10 16,-17 29-4-16,10-21 9 0,-10 21-7 15,17-27-11-15,-17 27 9 0,10-24-5 0,-10 24-8 16,0 0 2-16,8-32-14 0,-8 32 12 15,0 0 9-15,12-25-18 0,-12 25 16 16,0 0-14-16,8-15 5 0,-8 15-10 0,0 0 25 16,17-15-22-16,-17 15-3 0,0 0 10 15,0 0 0-15,0 0 2 0,28-7-8 16,-28 7 2-16,0 0 8 0,0 0-4 0,0 0 2 16,37 0 4-16,-37 0-4 0,0 0-4 15,0 0-2-15,0 0 0 0,32-2 2 0,-32 2 8 16,0 0 4-16,0 0 3 0,22-20-7 15,-22 20-2-15,8-21 4 0,-8 21 3 16,9-21 5-16,-9 21-12 0,5-28 2 0,-5 28 4 16,3-34-5-16,-3 34-3 0,7-25 2 15,-7 25 4-15,0 0 4 0,5-27-4 16,-5 27-8-16,0 0 6 0,0 0 8 0,0 0 0 16,0 0 3-16,0 0 1 0,0 0 6 15,0 0-9-15,0 0 14 0,0 0-2 0,0 0-14 16,0 0 6-16,40 55-15 0,-30-36 12 15,5-3-10-15,2-4-2 0,-17-12-6 16,28 18 13-16,-11-12-4 0,-17-6-10 16,48 7 23-16,-23-11-20 0,-25 4-17 0,57-9-22 15,-30-3-12-15,3 0-36 0,0-6-12 16,-1-5-30-16,-1-1-49 0,-5 0-70 16,-2-7-468-16,0 2 589 0</inkml:trace>
  <inkml:trace contextRef="#ctx0" brushRef="#br0" timeOffset="73440.7573">31707 12484 2818 0,'0'0'-131'0,"0"0"30"0,0 0 20 16,0 0 32-16,0 0 49 0,0 0 12 0,0 0 16 16,0 0 32-16,0 0 13 0,0 0 13 15,0 0 3-15,0 0 3 0,32 90 7 0,-19-55-1 16,-1-2-13-16,-4 8 34 16,6-2-30-16,4 1-1 0,-1 10-6 0,0-2 0 15,8 2-4-15,3 1-1 0,-3 0 7 0,2-3 8 16,-2 2-11-16,2-7-6 0,5 0-21 15,-7-1 9-15,2 0-22 0,-2-12-5 16,-9 0 4-16,6 2-24 0,-7-10-28 0,5-1 3 16,-6 0-44-16,-1 5-9 0,2-11-9 15,-15-15-24-15,20 24-5 0,-20-24-37 16,12 19-30-16,-12-19-47 0,0 0-548 0,0 0 373 16</inkml:trace>
  <inkml:trace contextRef="#ctx0" brushRef="#br0" timeOffset="73850.3671">31870 13442 3276 0,'0'0'-33'0,"-22"-12"35"0,22 12 3 0,0 0 7 16,-19-12-17-16,19 12 14 0,0 0 3 15,0 0 11-15,0 0 19 0,0 0 14 16,0 0 15-16,41-42-21 0,-41 42 18 16,38-24-14-16,-20 16 4 0,7-4 8 0,2 2-5 15,3-5-17-15,2 3 2 0,0-3-3 16,1-3-15-16,4 3-3 0,-5-5-1 0,-2 1-4 15,2-1-9-15,-4 1 10 0,-6 3-1 16,5 0 6-16,-7 5-17 0,-2-5 7 16,1 1-2-16,-19 15 8 0,30-23 2 0,-30 23-14 15,20-13 16-15,-20 13-1 0,23-17-7 16,-23 17-4-16,20-12 5 0,-20 12-10 16,0 0 0-16,19-15-9 0,-19 15 0 0,0 0 7 15,0 0-9-15,32-3 1 0,-32 3 14 16,0 0-4-16,0 0-4 0,36 21 5 15,-36-21-2-15,29 15-1 0,-29-15-1 0,28 22 19 16,-14-10 26-16,-3 3-6 0,9 4-4 16,-8-4-5-16,5 3 1 0,-4 2 5 0,4-1-9 15,1-1-7-15,4-1 2 0,-5 2-9 16,0-7 0-16,-2 4-19 0,1-1-8 16,-16-15-32-16,25 25-23 0,-25-25-34 0,24 12-46 15,-24-12-74-15,0 0-171 0,17 0-430 16,-17 0 82-16</inkml:trace>
  <inkml:trace contextRef="#ctx0" brushRef="#br0" timeOffset="74239.1254">32351 12743 3630 0,'0'0'-65'0,"-16"-24"20"0,16 24 25 16,-22-23 10-16,10 11-3 0,12 12 19 16,-28-27 22-16,19 14 17 0,9 13 10 0,-21-23 29 15,21 23-5-15,-12-19 1 0,12 19-21 16,-15-20-12-16,15 20 6 0,0 0-11 0,-17-20-2 16,17 20 4-16,0 0-20 0,0 0 2 15,0 0-31-15,0 0-44 0,0 0-40 16,0 0-80-16,40-19-148 0,-40 19-458 0,0 0 294 15</inkml:trace>
  <inkml:trace contextRef="#ctx0" brushRef="#br0" timeOffset="74831.7769">32691 12531 3176 0,'0'0'-161'0,"-19"18"18"0,19-18-3 16,-25 21 32-16,15-9 19 0,10-12 22 15,-16 27 32-15,16-27 19 0,-22 27 19 0,13-12 6 16,9-15 10-16,-18 32-1 0,18-32 7 16,-12 25-4-16,12-25 7 0,-10 32 30 0,4-14 2 15,6-18-1-15,0 35 13 0,0-35-29 16,3 37-1-16,-3-37 3 0,8 37-4 16,1-17-14-16,4-3 14 0,-5 1-6 0,-8-18-8 15,27 24 3-15,-13-13-1 0,-14-11-8 16,35 15-2-16,-19-14 0 0,-16-1-1 15,31 0-19-15,-31 0-6 0,0 0 3 16,48-15-5-16,-31 6-1 0,-17 9-7 0,32-27-6 16,-16 9 8-16,-1-2-5 0,2 3 1 15,-2-3 20-15,-1 0-17 0,-3 5 12 0,-11 15 10 16,17-31 16-16,-7 15 5 0,-10 16-4 16,15-25 17-16,-15 25 0 0,12-24 0 15,-12 24-3-15,8-20 2 0,-8 20 2 0,0 0 7 16,0 0-3-16,-3-33-7 0,3 33 4 15,0 0-3-15,0 0-8 0,-32-27 17 16,32 27-12-16,-30-7-17 0,30 7 5 0,-37-5-11 16,37 5-16-16,-37-7 0 0,37 7-11 15,-40-3-19-15,40 3-17 0,-30-2-11 16,30 2-25-16,0 0-4 0,0 0-32 0,-40 2-36 16,40-2-56-16,0 0-383 0,0 0 114 15</inkml:trace>
  <inkml:trace contextRef="#ctx0" brushRef="#br0" timeOffset="75303.0178">33007 12378 2278 0,'0'0'-53'0,"0"0"39"0,38 15 14 15,-38-15 14-15,26 14-1 0,-26-14 7 0,28 22 6 16,-15-12-6-16,4 5 3 0,-2 0-4 16,-15-15-6-16,29 27 3 0,-24-15-4 0,-5-12 32 15,16 23-10-15,-16-23 30 0,15 21 10 16,-15-21-7-16,0 0 23 0,7 18-5 15,-7-18-3-15,0 0-25 0,0 0 12 0,0 0-19 16,0 0-6-16,0 0-10 0,0 0-10 16,0 0 16-16,0 0-9 0,-7-107-3 15,9 77-8-15,8-10-4 0,-5-1-4 0,2 2 6 16,1-2-5-16,1 5 1 0,1-2-3 16,1 4 14-16,-2 7 1 0,2 2 15 0,1 0 5 15,0 7 13-15,-2-1 17 0,-10 19 21 16,28-19 4-16,-28 19 22 0,24-5 5 15,-24 5 10-15,0 0-15 0,45 19-14 16,-30-4-18-16,2 3-14 0,-4 0-10 16,-1 3-6-16,1 5-26 0,-1-5-48 0,3 13-57 15,-7-6-90-15,1-1-225 0,-9 7-478 16,0-2-173-16</inkml:trace>
  <inkml:trace contextRef="#ctx0" brushRef="#br0" timeOffset="78500.9924">28598 13794 3803 0,'0'0'-167'0,"40"-15"21"16,-40 15 12-16,0 0 7 0,0 0 28 16,0 0 24-16,0 0 27 0,0 0 25 0,0 0 16 15,31 35 17-15,-31-35-5 0,26 23 10 0,-13-6 13 16,4 6 7-16,3 1 3 15,3 3-1-15,-1 5 4 0,-2-2 9 0,3 5 4 16,1-1 3-16,1 6-14 0,2 4 13 0,1-6-17 16,-4 6 4-16,2-1 2 0,-1 0-9 15,-1 4-17-15,4 0-3 0,-4-2 5 16,1-1 3-16,-9-8-11 0,5 4 7 16,-5-2-10-16,1-2 6 0,-2 2 10 0,-2-2-9 15,2 4 21-15,-6-6-11 0,3 3 1 16,-4 0 1-16,0-9 1 0,1 3-24 15,-1-4 3-15,-3-3 15 0,7 5-26 0,-1-5 15 16,-6-3-4-16,2 2 2 0,-7-23-7 16,10 33 5-16,-10-33 2 0,12 25-9 0,-12-25 3 15,8 24-3-15,-8-24 4 0,9 21-3 16,-9-21-12-16,0 0 18 0,15 26-18 16,-15-26 9-16,0 0 6 0,8 18-6 15,-8-18 7-15,0 0-18 0,13 15 15 0,-13-15 3 16,0 0-4-16,0 0-3 0,15 19-3 15,-15-19 6-15,0 0-1 0,11 21 0 0,-11-21-2 16,0 0 16-16,8 19-21 0,-8-19 3 16,0 0 16-16,0 0-12 0,13 18 10 15,-13-18 18-15,0 0-16 0,0 0 13 0,0 0 4 16,0 0-11-16,0 0-1 0,0 0-7 16,0 0 13-16,0 0-15 0,5 22 12 15,-5-22-26-15,0 0 29 0,0 0-17 0,0 0 13 16,0 0-9-16,0 0 2 0,0 0 7 15,0 0 3-15,0 0 5 0,0 0-3 16,0 0-13-16,0 0 1 0,0 0-3 0,0 0 2 16,0 0 7-16,-3 37-6 0,3-37 0 15,0 0 4-15,7 28-11 0,-7-28-2 0,10 27 2 16,1-12-1-16,-11-15-3 0,14 36 6 16,-6-16-3-16,4 2 1 0,6 10-4 0,-4-2 3 15,2 0-3-15,-2 4-4 16,-1 3 9-16,0 3-5 0,9 10 2 0,-5-1 3 15,-9 3-6-15,4 2-2 0,3-3 0 16,-10-1 9-16,7 5-8 0,-10-8 5 0,9 4-9 16,-6-4 17-16,2-4-8 0,-2-5 0 15,0 7-2-15,0-12 9 0,0 8-16 0,0-4 13 16,2-7-4-16,1 8-3 0,-3-8 4 16,7 6-1-16,1 0 1 0,-1-3-3 15,3 0-7-15,7 2 9 0,-2-2-6 16,-5 2 0-16,10-5 11 0,-3 4-4 0,-4-4-3 15,0 5-7-15,3-5 6 0,0 2-4 0,3-1 1 16,-4-1 0-16,2-2 0 0,-2 0-2 16,0-1 4-16,0 1-1 0,1 0-5 15,0-4 1-15,-5-2 7 0,4 1 1 16,-3-3-3-16,1 2-4 0,-1-4 0 16,-3 0-2-16,-1 2 4 0,2-4-1 0,-3 1-1 15,-12-17 2-15,21 27-15 0,-14-14-6 16,-7-13-31-16,17 29-33 0,-17-29-47 0,13 20-67 15,-13-20-210-15,10 19-415 0,-10-19 58 16</inkml:trace>
  <inkml:trace contextRef="#ctx0" brushRef="#br0" timeOffset="82973.2637">21744 17542 3617 0,'0'0'-89'0,"0"0"27"16,0 0 13-16,0 0 29 0,0 0 9 15,0 0 15-15,0 0 12 0,0 0 17 0,-17-30-6 16,17 30 10-16,0 0 20 0,0 0 7 16,0 0 16-16,0 0-20 0,-15-15-9 15,15 15 11-15,0 0 8 0,0 0-7 0,0 0-11 16,-16-20-14-16,16 20-3 0,0 0-3 16,0 0 14-16,0 0-18 0,0 0-5 15,0 0 4-15,0 0-9 0,0 0 22 0,0 0-11 16,0 0 3-16,33 69 2 0,-18-37-6 15,3 6-4-15,8 9-3 0,-5-4 2 16,9 4-7-16,-8-2 7 0,10 1-17 0,1-2 0 16,3-2 0-16,-6 0-21 0,5-3-5 15,-5-2-14-15,-2-3-16 0,4-6-8 0,-10 0 0 16,3-4-28-16,-2 1-11 0,-6-8 5 16,0 2-7-16,-4-3-29 0,1-1-24 15,-9-2-56-15,-5-13-121 0,0 0-389 16,8 27 569-16</inkml:trace>
  <inkml:trace contextRef="#ctx0" brushRef="#br0" timeOffset="83548.9326">21548 17685 2861 0,'0'0'-109'0,"0"0"15"15,-15-25 16-15,15 25 21 0,-11-22-7 0,11 22 11 16,0 0 9-16,-14-30 31 0,14 30-6 16,-7-22 9-16,7 22 4 0,0 0 6 15,0 0 3-15,-3-36-29 0,3 36 19 0,0 0 17 16,10-38-13-16,-10 38 6 0,14-28 14 16,-14 28-5-16,18-28-5 0,-5 12 19 15,-1 1-1-15,-12 15-3 0,22-23-9 16,-7 10 2-16,-15 13 7 0,27-18-16 0,-27 18 9 15,26-16 7-15,-6 9-13 0,-20 7 3 0,37-6-6 16,-37 6 6-16,39-3-12 0,-39 3 6 16,37 0 21-16,-37 0 14 0,28 9 20 15,-28-9-2-15,23 26 16 0,-14-11-7 16,1 3 11-16,2 4 5 0,-7-1 1 0,-5-21-15 16,16 47 20-16,-11-26-2 0,4 7-15 15,-1-3-9-15,-6 2-11 0,6-2-15 0,-1 0 0 16,1 2 9-16,-6-2-12 0,4 2-3 15,-1-1 11-15,-1 2-15 0,-1-5-3 16,-3-23-11-16,9 40 1 0,-6-21-15 16,-3-19-37-16,2 34-23 0,-2-34-37 0,3 28-56 15,-3-28-128-15,0 13-450 0,0-13 521 16</inkml:trace>
  <inkml:trace contextRef="#ctx0" brushRef="#br0" timeOffset="84091.0431">22408 17638 3145 0,'0'0'4'0,"25"6"1"16,-25-6 3-16,0 0-6 0,0 0-2 15,0 0 0-15,0 0 10 0,0 0-8 16,0 0 12-16,12 28 1 0,-12-28-6 0,15 10-1 16,-15-10 10-16,18 18-8 0,-18-18-5 15,26 18 6-15,-26-18-1 0,21 20 6 16,-6-12-9-16,-15-8 0 0,27 27 2 0,-17-19 7 16,-10-8-16-16,24 20-2 0,-24-20 20 15,11 27-18-15,-11-27 16 0,5 23-11 0,-5-23-1 16,0 0 3-16,-8 37-5 0,8-37 9 15,0 0-2-15,-24 27 23 0,24-27 14 16,-21 19-9-16,21-19-16 0,-20 7 7 16,20-7 5-16,0 0 1 0,0 0-7 15,-52-14 3-15,52 14-13 0,-19-30-15 0,6 8 2 16,13 22-10-16,-17-44-3 0,14 21 9 16,-4-1-12-16,7 24-8 0,-8-50 3 0,5 25 5 15,3-2 2-15,0 27-7 0,-5-47-2 16,5 22-8-16,0 25 12 0,0-47 0 0,0 47-9 15,0-45 2-15,5 16-10 0,-2 5-8 16,-3 24-12-16,8-48 11 0,-3 26-12 16,-5 22 13-16,7-37 1 0,-7 37-4 15,12-31 6-15,-12 31 0 0,6-26 9 0,-6 26-2 16,10-20 2-16,-10 20-8 0,0 0 7 16,14-20-27-16,-14 20-20 0,0 0-33 0,0 0-95 15,20-12-397-15,-20 12 113 0</inkml:trace>
  <inkml:trace contextRef="#ctx0" brushRef="#br0" timeOffset="84498.7929">22691 17311 2505 0,'0'0'78'0,"0"0"12"16,0 0 14-16,0 0-26 0,-35 51 2 15,35-51 3-15,-10 27 2 0,10-27 7 16,-7 33-11-16,7-33-21 0,0 38 19 0,0-38-22 16,7 46-5-16,3-22-3 0,-4 4-17 15,9 0 1-15,-4-1 0 0,4-2-4 0,1-3-13 16,-1-3-2-16,4-1-10 0,-3-6-10 16,5 5 2-16,2-9 4 0,-23-8-12 15,38 5 0-15,-38-5-3 0,36-1-3 0,-36 1-3 16,33-12 1-16,-33 12-1 0,17-20 14 15,-17 20-9-15,10-31 7 0,-10 31-4 16,0-35 9-16,0 35 4 0,-14-47 7 16,6 25 1-16,-5 1 3 0,-4-2 31 0,-1 2-5 15,-4 2-1-15,2 0 29 0,3 3-16 16,-3 4-14-16,-2-3 0 0,22 15-7 16,-37-15 6-16,37 15-15 0,-36-5 1 0,36 5-7 15,0 0-22-15,-44 8-15 0,44-8-23 16,-20 19-37-16,20-19-23 0,-13 15-54 0,13-15-64 15,0 0-519-15,-5 29 454 0</inkml:trace>
  <inkml:trace contextRef="#ctx0" brushRef="#br0" timeOffset="84906.5603">23084 17139 3083 0,'0'0'-99'15,"0"0"32"-15,0 0 11 0,0 0 7 0,0 0 41 16,0 0-6-16,-17 83 28 0,17-83 16 15,0 30-6-15,0-30 6 0,5 42 9 16,-5-21 16-16,0 6-2 0,0-27 22 0,5 41-28 16,-1-22 8-16,-4-19 2 0,3 35-22 15,5-20-6-15,-8-15 19 0,12 32-25 16,-12-32 8-16,10 31-5 0,5-19 18 0,-15-12 7 16,27 15-15-16,-27-15-7 0,35 4 7 15,-35-4-8-15,37 0-11 0,-37 0 3 0,48-19 32 16,-21 10-40-16,-2-3-7 0,2 0 3 15,0 0-8-15,-2-2-8 0,0 2-41 16,-2 3-18-16,-1-1-58 0,-2-2-73 16,-20 12-211-16,29-15-273 0,-18 10 120 0</inkml:trace>
  <inkml:trace contextRef="#ctx0" brushRef="#br0" timeOffset="85381.0643">23564 17178 2901 0,'-10'-18'21'0,"10"18"23"16,0 0 10-16,0 0-6 0,0 0 19 16,0 0-19-16,0 0 9 0,0 0-21 15,0 0-18-15,0 0 31 0,0 0-15 0,0 0-19 16,0 0 8-16,17-39-5 0,-17 39-1 0,16-9-12 16,-16 9 12-16,24-12-10 0,-24 12 6 15,17-16-13-15,-17 16 8 0,0 0-3 16,18-16 3-16,-18 16-10 0,0 0-9 0,0 0 7 15,15-19 2-15,-15 19 2 0,0 0 0 16,0 0-2-16,0 0 8 0,0 0 9 16,0 0-17-16,0 0 11 0,0 0 31 15,-33-37-31-15,33 37 4 0,0 0 18 0,0 0-18 16,-44 7 9-16,44-7 1 0,0 0-5 16,-37 30 17-16,27-11-11 0,10-19 12 15,-21 32-5-15,16-14 10 0,-4 3-20 0,9-21 15 16,-8 36-25-16,8-13 4 0,0-23-3 15,-5 43 12-15,5-43 3 0,5 36-7 0,-5-36-12 16,8 38 23-16,1-23-6 0,-9-15 0 16,15 32 6-16,-9-19-17 0,9 4 17 15,-15-17-8-15,30 18-11 0,-11-11 8 16,-19-7-10-16,40 5 4 0,-15-5-9 0,-25 0-2 16,57-9-16-16,-29 1-7 0,3-2-28 15,-3-2-12-15,4-5-5 0,-2 2-32 16,-7-3-14-16,6-6-17 0,-8 3-18 0,6-3-16 15,-10 4-26-15,1-7-23 0,-3 5-484 16,-3 1 669-16</inkml:trace>
  <inkml:trace contextRef="#ctx0" brushRef="#br0" timeOffset="86036.6589">23997 16811 2757 0,'-16'-17'-50'0,"-1"2"50"16,-3 2 28-16,20 13 2 0,-24-15 25 15,24 15 34-15,-23-9-21 0,23 9 13 0,0 0 10 16,-27-12-18-16,27 12-15 0,0 0 14 15,0 0-9-15,-30 0-28 0,30 0 20 16,0 0-17-16,0 0-6 0,0 0-4 0,0 0-7 16,0 0 1-16,0 0 1 0,0 0-5 15,0 0-5-15,0 0-3 0,0 0 22 16,0 0 31-16,54 57-20 0,-54-57 26 0,30 12-30 16,-14-4-11-16,8 1 10 0,-4 3 6 15,-2 1-23-15,-18-13 11 0,44 24-2 16,-27-12 7-16,-1 4 6 0,-16-16 2 15,32 31 0-15,-20-16-5 0,-2 3 7 0,5 0-4 16,-7-2-4-16,-8-16 9 0,20 38-16 16,-16-23 0-16,-4-15-8 0,8 32-1 0,-8-32 5 15,8 36-6-15,-8-36-4 0,0 27-7 16,0-27 2-16,2 21-17 0,-2-21-16 16,0 0-1-16,0 0-2 0,0 0-5 0,0 0-14 15,0 0-6-15,0 0-2 0,0 0-16 0,0 0 7 16,0 0-11-16,0 0-13 0,0 0 5 15,7-104 6-15,-2 74 5 0,-2-1 2 16,-1 2 12-16,-2 2 3 0,0 27 15 16,0-51 21-16,-2 28 10 0,2 23 20 15,-8-42 15-15,1 26 19 0,7 16 3 0,-5-31 16 16,5 31-11-16,-13-28 11 0,13 28 4 16,-12-21-22-16,12 21-5 0,0 0-23 15,-12-26 18-15,12 26-4 0,0 0-16 0,0 0-4 16,0 0 1-16,0 0-1 0,0 0-1 15,0 0 13-15,0 0-15 0,0 0 0 0,0 0-5 16,0 0 9-16,0 0-1 0,59 47-4 16,-59-47 10-16,30 21 0 0,-13-11-2 15,-1 2 1-15,-1 1 5 0,7-1-5 0,-5 0 8 16,0 1 2-16,-17-13 7 0,31 20 6 16,-17-10 0-16,-14-10-4 0,25 22 5 15,-17-10 12-15,-8-12 10 0,17 30-3 0,-5-14-1 16,-12-16-6-16,11 40-1 0,-11-15-12 15,0-25 4-15,4 49-16 0,-8-21 1 0,4-3-21 16,0-25-25-16,-8 56-52 0,5-32-53 16,3 3-69-16,0-27-146 0,-2 36-604 15,2-36-680-15</inkml:trace>
  <inkml:trace contextRef="#ctx0" brushRef="#br0" timeOffset="86450.6324">25041 16810 4637 0,'0'0'-57'0,"0"0"42"16,0 0 32-16,0 0-8 0,-28 13 3 15,28-13-17-15,0 0 1 0,0 0 13 0,0 0 9 16,0 0 4-16,0 0 5 0,0 0-1 15,0 0-2-15,0 0 11 0,40-75-24 16,-32 57 16-16,-8 18-6 0,25-32-4 0,-15 16-14 16,4-1 13-16,-1-2 1 0,-13 19-16 15,24-30-19-15,-9 10-30 0,-2 8-28 0,-13 12-29 16,28-30-38-16,-14 18-54 0,-14 12-113 16,20-21-524-16,-13 10 1 0</inkml:trace>
  <inkml:trace contextRef="#ctx0" brushRef="#br0" timeOffset="86892.4622">25285 16279 3760 0,'0'-34'-34'0,"0"34"24"15,0 0 14-15,0 0 0 0,0 0 38 16,0 0 17-16,0 0 21 0,0 0 19 0,41 53-10 15,-31-33-8-15,6 1 1 0,-2 3-14 16,11 0-14-16,-7 8 9 0,4-4-32 16,3-1 10-16,-3-4-4 0,-1 7-10 0,3-6-7 15,-7-6 5-15,3 1-5 0,-4 0-3 16,-1-7-5-16,-1 4 7 0,-14-16 7 0,17 20-11 16,-17-20-1-16,8 15-8 0,-8-15-12 15,0 0 7-15,0 0 1 0,0 0 1 16,0 0 4-16,-52 23-14 0,52-23 2 0,-33 0 5 15,33 0-5-15,0 0-3 0,-62-16 13 16,42 7-21-16,20 9 10 0,-42-22 5 16,30 7-8-16,-6 3-4 0,18 12 11 0,-19-35 0 15,11 20-10-15,8 15 3 0,-8-36 0 16,8 36 3-16,-4-39-10 0,4 39-8 16,14-51 14-16,-8 27 4 0,9-2-5 0,2-1 16 15,-3 2-10-15,6 2-1 0,5-6 2 16,-2 4 13-16,2 1-11 0,-1 0-22 15,1 1-35-15,-7 8-32 0,9 0-40 0,-5 0-58 16,-6-2-144-16,6 5-472 0,-5-1 158 16</inkml:trace>
  <inkml:trace contextRef="#ctx0" brushRef="#br0" timeOffset="87345.2141">25839 16204 3605 0,'0'0'-7'0,"0"0"-1"16,0 0 14-16,0 0-4 0,7 28 15 16,-7-28 14-16,0 0 8 0,0 0-2 0,0 0 3 15,28 5 1-15,-28-5-15 0,0 0 12 16,0 0-9-16,0 0-8 0,55-20 5 16,-55 20-15-16,27-9 10 0,-27 9-14 15,27-11 6-15,-27 11-17 0,28-19 19 16,-28 19-22-16,24-18-6 0,-24 18 9 0,17-22-7 15,-17 22 4-15,13-22-5 0,-13 22-3 0,12-21 10 16,-12 21 1-16,0 0 12 0,3-24-3 16,-3 24 3-16,0 0-1 0,0 0-3 15,0 0 1-15,0 0-16 0,-25-31 17 0,25 31-6 16,0 0 9-16,0 0-13 0,0 0 32 16,0 0-13-16,0 0-11 0,-65 36 5 15,65-36-9-15,-20 30 0 0,6-6 12 16,6-3-3-16,-6 0 8 0,9 4 1 0,-6 3 14 15,6-1 17-15,0 3-14 0,5-3 21 16,-4 9-7-16,4-6 12 0,0 0-23 0,9 5 10 16,-6-5-18-16,10 6 3 0,-8-9-2 15,14 0-2-15,1 1-9 0,2-8 4 16,1-7-8-16,2-3 0 0,-3-3-47 16,10-7-17-16,-32 0-26 0,62-10-32 0,-31 3-59 15,-2-7-125-15,8 2-537 0,-12-5 28 16</inkml:trace>
  <inkml:trace contextRef="#ctx0" brushRef="#br0" timeOffset="88264.6302">26672 16220 3621 0,'-23'-12'-71'0,"23"12"21"0,0 0 16 16,0 0-2-16,0 0-4 0,-29-9 2 0,29 9-4 15,0 0-2-15,0 0 7 0,0 0 20 16,0 0-14-16,0 0 16 0,0 0-11 15,0 0 16-15,0 0-5 0,40-51 10 0,-40 51-10 16,17-18 10-16,-17 18-2 0,17-26-13 16,-17 26 10-16,20-25 2 0,-15 10-2 15,-5 15 0-15,18-24 18 0,-18 24-6 0,10-29-17 16,-10 29 10-16,7-21-10 0,-7 21-3 16,0 0 10-16,0-30-5 0,0 30 8 15,0 0-11-15,0 0 3 0,-27-18 16 0,27 18-11 16,0 0-3-16,0 0-2 0,0 0 21 15,-67 36-11-15,47-21 19 0,9 1 3 16,-1 4-1-16,-1 3 13 0,8 4-8 0,-7-2-15 16,8 2-1-16,1-1 3 0,-2 4 0 15,5-30 15-15,8 53-7 0,-4-26-1 16,4 0 3-16,1-3-10 0,2-1 7 0,3-4 0 16,-3-1-10-16,-11-18 7 0,32 25-4 15,-15-20 2-15,-17-5 0 0,38 4-3 0,-38-4-11 16,37-4 4-16,-37 4 10 0,32-15-12 15,-15 6 17-15,-17 9 1 0,20-21-13 16,-20 21 4-16,20-29 17 0,-20 29 10 16,10-28-22-16,-10 28 20 0,8-35 8 0,-3 16-3 15,-5 19-8-15,2-32 13 0,-2 32-6 16,7-30-15-16,-7 30 9 0,0 0-14 16,8-30 2-16,-8 30 11 0,0 0-15 0,15-22 4 15,-15 22-8-15,15-12-2 0,-15 12-12 16,0 0 17-16,32-10-13 0,-32 10 6 15,0 0 2-15,33-6 6 0,-33 6-1 0,0 0-1 16,32 0-9-16,-32 0-7 0,0 0 4 16,30-4-2-16,-30 4-2 0,0 0-7 15,0 0 11-15,29-2 0 0,-29 2-18 0,0 0 30 16,28-9-10-16,-28 9-4 0,0 0 2 16,30-16 3-16,-30 16-5 0,22-8-9 15,-22 8 9-15,25-13-10 0,-25 13-17 0,22-14-22 16,-22 14-21-16,28-12 4 0,-28 12-27 15,29-7-20-15,-29 7-35 0,21-14-39 16,-21 14-99-16,30-12-374 0,-30 12 121 0</inkml:trace>
  <inkml:trace contextRef="#ctx0" brushRef="#br0" timeOffset="88685.0321">27524 15806 2600 0,'8'-19'12'0,"-8"19"40"16,0 0 8-16,0 0 15 0,0 0-8 0,0 0-27 15,0 0 38-15,0 0-22 0,0 0 4 16,0 0-6-16,0 0-18 0,0 0 3 16,0 0-4-16,0 0-12 0,0 0 5 0,0 0-5 15,0 0-18-15,0 0-24 0,10 62 3 16,-10-62-12-16,0 0 5 0,0 0-8 0,33-5 3 16,-33 5 11-16,0 0-5 0,39-15-2 15,-39 15 4-15,25-12 10 0,-25 12 10 16,20-11 15-16,-20 11 2 0,0 0 10 0,25-16-1 15,-25 16-9-15,20-9 9 0,-20 9 14 16,0 0 57-16,0 0 3 0,45 12-5 16,-28 1 9-16,3-2-23 0,-3 9 21 0,6-3 2 15,-1 5-18-15,2 3 19 0,-4 1-28 16,3 1 2-16,-3-3-4 0,2 3-17 16,0 0 6-16,-4 5 7 0,-3-1 2 0,2 0 8 15,-6 3-9-15,-2-1-4 0,-1-1-14 16,-4-2-9-16,1 1-2 0,-5-8-4 0,0-23-3 15,3 45-22-15,-3-24-19 0,0-21-20 16,0 33-24-16,0-33-33 0,0 0-10 16,0 0-9-16,0 0-10 0,0 0-12 0,10 0-25 15,-10 0-19-15,15-48-49 0,0 14-39 16,-7-10-545-16,6 6 182 0</inkml:trace>
  <inkml:trace contextRef="#ctx0" brushRef="#br0" timeOffset="88809.9558">28176 16091 3417 0,'15'-42'-74'0,"-10"4"32"15,7 14 40-15,-7 6 2 0,-5 18 9 0,11-31 5 16,-11 31 18-16,0 0 42 0,17-16 7 15,-17 16 11-15,0 0-20 0,0 0 9 0,0 0-16 16,0 0 4-16,50 26-12 0,-50-26-14 16,27 21-27-16,-27-21-23 0,22 18-47 0,-22-18-35 15,20 15-41-15,-8-12-61 0,-12-3-161 16,16 6-367-16,-16-6 561 0</inkml:trace>
  <inkml:trace contextRef="#ctx0" brushRef="#br0" timeOffset="88970.857">28224 15396 3243 0,'0'0'118'0,"-11"-21"-18"15,11 21-1-15,-5-23 2 0,5 23-32 0,0 0-4 16,0 0-14-16,1-40-22 0,-1 40-8 16,15-21-54-16,-15 21-48 0,21-18-59 15,-21 18-116-15,28-19-495 0,-20 12 420 0</inkml:trace>
  <inkml:trace contextRef="#ctx0" brushRef="#br0" timeOffset="89428.5907">28460 15500 3164 0,'0'0'-66'0,"0"0"26"0,0 0-3 15,0 0 12-15,0 0 3 0,0 0 15 16,0 0 21-16,0 0-8 0,0 0 0 16,-35 34 0-16,35-34 10 0,0 0 0 0,-8 28-4 15,8-28 9-15,0 0-7 0,-5 31-8 16,5-31 28-16,0 30 4 0,0-30 1 0,10 29 4 15,-10-29 7-15,12 26-1 0,-2-9 2 16,-10-17-13-16,23 27 14 0,-8-15-14 16,3 1 4-16,-18-13 8 0,44 13-4 15,-22-13 7-15,-22 0-11 0,52-10 8 0,-24 3-6 16,0-6-2-16,-6 2 5 0,10 2-17 16,-9-3-4-16,3-4-3 0,-6 0-1 15,0 8 2-15,-20 8 5 0,33-20 6 16,-33 20-5-16,25-15 14 0,-25 15-8 0,24-12 14 15,-24 12 1-15,21-9-7 0,-21 9-5 16,0 0 2-16,24-15 3 0,-24 15-19 0,0 0-26 16,25-18-20-16,-25 18-27 0,17-10-39 15,-17 10-53-15,16-16-102 0,-16 16-541 0,5-12 232 16</inkml:trace>
  <inkml:trace contextRef="#ctx0" brushRef="#br0" timeOffset="89800.4972">29022 15438 3446 0,'17'-15'-2'0,"-17"15"19"0,0 0 18 15,0 0 2-15,0 0 18 0,0 0 16 16,0 0 24-16,0 0 18 0,0 0 11 0,0 0-4 16,0 0-7-16,0 0-18 0,0 0-10 15,17-15-18-15,-17 15-16 0,0 0-22 16,0 0-17-16,0 0-21 0,0 0-3 0,0 0-8 15,0 0-20-15,0 0-16 0,0 0 5 16,0 0-18-16,0 0 9 0,28 42 1 16,-28-42 12-16,12 20-4 0,-12-20 1 0,0 0 10 15,20 24-7-15,-20-24 10 0,13 16 6 16,-13-16 3-16,21 9-1 0,-21-9 3 16,0 0 20-16,20 8 28 0,-20-8 53 0,0 0 50 15,0 0 35-15,25 10 17 0,-25-10 14 16,0 0-24-16,0 0 4 0,-29 47-8 15,13-17-2-15,-5 8-7 0,-4 8-14 16,2-1-25-16,-5 5-12 0,1-2-17 0,5 6-13 16,4-7-43-16,-7-2-75 0,11-4-109 0,-4-8-241 15,1-8-190-15,4-7-337 0,4-6-581 16</inkml:trace>
  <inkml:trace contextRef="#ctx0" brushRef="#br0" timeOffset="91811.8917">30598 15402 4394 0,'0'0'-115'0,"0"0"22"0,0 0 19 0,0 0 3 16,0 0 7-16,-5-39 7 0,5 39 12 15,0 0 2-15,0 0 14 0,0 0-4 16,0 0 3-16,0 0 10 0,0 0-7 15,0 0 3-15,0 0 12 0,0 0-9 0,0 0 9 16,0 0 7-16,0 0 7 0,0 0 9 16,0 0 5-16,0 0-3 0,0 0 28 0,0 0-19 15,0 0 6-15,0 0 4 0,47 8 9 16,-47-8 7-16,0 0 11 0,0 0-11 16,0 0 0-16,0 0-15 0,37 17 25 0,-37-17-9 15,0 0 8-15,0 0-20 0,20 14 14 16,-20-14-14-16,0 0 7 0,0 0 17 15,17 18-5-15,-17-18-4 0,15 17 3 16,-15-17-6-16,16 26 2 0,-2-7 6 0,-3-1 0 16,1 7-2-16,3 5-2 0,-1 5-1 15,-3 1-4-15,3 3-3 0,-6-6-4 0,9 3-2 16,-5 2-7-16,-1-2 1 0,-2 0-9 16,2 0 1-16,-2-1-7 0,-3-7 3 15,6-2-9-15,-5-2 0 0,-1-1-3 0,3-2 1 16,-9-21-1-16,8 34 0 0,-8-34 5 15,9 24-2-15,-9-24-4 0,5 19-6 16,-5-19-7-16,0 0-4 0,0 0-5 16,0 0 4-16,0 0 0 0,0 0-8 0,0 0 2 15,0 0-10-15,0 0 4 0,-69-65-10 16,56 41 4-16,4-5-6 0,-7-4 3 0,0-2-8 16,3-5 19-16,-2 4-10 0,2-5 1 15,4 7 5-15,-2-3 8 0,-1 4-9 0,3-1-3 16,1 6 14-16,3 1-4 0,-3 2 6 15,1-4-7-15,7 29 4 0,-5-45 0 16,5 20 4-16,0 25-3 0,0-44 4 0,5 24 5 16,2-5-21-16,1-4-6 0,0 5-7 15,2 0 10-15,2 2 10 0,3 1-3 16,-6-2 6-16,4 5 5 0,-13 18-7 0,20-30-7 16,-8 18 14-16,-12 12-10 0,15-21-1 15,-15 21 21-15,18-17-1 0,-18 17 13 16,0 0 6-16,30-9-1 0,-30 9 1 0,0 0-2 15,0 0 6-15,51 16 4 0,-51-16-10 16,26 12-3-16,-12-2 4 0,-14-10-3 0,30 15 5 16,-17-3-3-16,-13-12 17 0,27 24 5 15,-19-10 2-15,-8-14-1 0,14 33 10 16,-14-12 0-16,0 6-4 0,0-27-2 0,-5 57 7 16,-4-33-1-16,4 5-3 0,-8 0-4 15,5 3 0-15,-4-5-5 0,2 5 0 16,1-5-11-16,-2 0-1 0,6-5-6 15,-4 3-1-15,3 3 0 0,6-28 1 0,-9 36-6 16,9-36-4-16,0 38-1 0,-3-20 5 16,3-18-4-16,0 0 0 0,3 39-3 0,-3-39-2 15,9 29 2-15,-9-29 2 0,0 0-4 16,15 30 2-16,-15-30 1 0,11 19 2 16,-11-19 6-16,19 21 2 0,-19-21 6 0,22 22 10 15,-9-9 0-15,4-1 5 0,-17-12-7 0,30 27 4 16,-19-13-7-16,10-2 0 0,-21-12-8 15,33 21 1-15,-16-12-2 0,-17-9-3 16,32 18-2-16,-21-8 2 0,-11-10-9 16,27 15-12-16,-27-15-19 0,30 5-22 15,-30-5-30-15,0 0-53 0,39-11-62 0,-39 11-101 16,28-31-670-16,-16 11-950 0</inkml:trace>
  <inkml:trace contextRef="#ctx0" brushRef="#br0" timeOffset="92252.9774">31523 15516 4850 0,'0'0'-124'0,"0"0"14"0,0 0 24 15,0 0 9-15,0 0 13 0,0 0 7 0,0 0 6 16,0 0 2-16,0 0-6 0,0 0 8 15,0 0 10-15,0 0 5 0,0 0-5 16,0 0 14-16,0 0-3 0,0 0-6 16,14-24 6-16,-14 24-10 0,0 0-1 0,11-22 6 15,-11 22 0-15,0 0-1 0,5-29 12 0,-5 29-6 16,0 0 7-16,0 0 9 0,0 0 8 16,-16-39 2-16,16 39 10 0,0 0-4 15,-27-14 7-15,27 14-1 0,0 0 2 0,-35 5-4 16,35-5-2-16,0 0 22 0,-34 21-3 15,34-21-15-15,-28 24 15 0,23-9 12 16,-7 9-7-16,4-4 11 0,-4 5 11 16,7 5-12-16,-3-1 17 0,1 10 0 0,2-7-16 15,2 1-2-15,3 1-14 0,0-3-2 16,3 0 10-16,5-4-16 0,-1-2-4 0,3-4 12 16,5-2-17-16,-15-19-2 0,25 22-5 15,-5-16-11-15,-20-6-26 0,34 2-6 0,-34-2-42 16,40-15-30-16,-15 0-42 0,0-6-61 15,-2-2-122-15,-1 0-423 0,-2-2 383 16</inkml:trace>
  <inkml:trace contextRef="#ctx0" brushRef="#br0" timeOffset="92678.7132">31752 15229 3195 0,'0'0'-48'16,"0"0"21"-16,-16-21 12 0,16 21 8 0,0 0-6 15,-29-10 6-15,29 10 12 0,0 0-10 16,0 0 25-16,0 0 2 0,0 0-12 16,-45 19 5-16,45-19-8 0,0 0 7 15,-20 18 1-15,20-18-15 0,0 0 9 0,-12 26 23 16,12-26-18-16,0 0 0 0,0 28-2 16,0-28-1-16,0 0 1 0,0 0-7 15,9 39 6-15,-9-39 1 0,18 20-5 0,-18-20-3 16,17 15 5-16,-17-15 19 0,25 12-17 15,-25-12 9-15,28 13-22 0,-28-13 7 16,25 14 4-16,-8-5 2 0,-17-9-5 0,32 12-1 16,-32-12 17-16,30 14-20 0,-30-14 3 15,28 12 19-15,-28-12-3 0,24 9-8 16,-24-9 28-16,17 15 12 0,-17-15 17 0,13 12 3 16,-13-12 33-16,12 22 2 0,-12-22-4 15,1 33 2-15,-1-33-1 0,-10 47-21 0,2-23 9 16,0 3-16-16,-1 1-13 0,-7 4-3 15,-5-2-7-15,10 2-8 0,-3-8-8 16,-1 0-20-16,2-3-8 0,-2 2-24 16,1-5-27-16,14-18-34 0,-16 28-37 0,7-23-50 15,9-5-71-15,0 0-153 0,0 0-426 16,0 0 127-16</inkml:trace>
  <inkml:trace contextRef="#ctx0" brushRef="#br0" timeOffset="92924.5746">31878 14809 3657 0,'0'0'16'0,"0"0"8"0,0 0 29 0,0 0-8 16,0 0 31-16,0 0 57 0,17 62-11 0,-17-62 3 16,1 47 13-16,6-22-3 0,-2 4-10 15,0-2-11-15,7 0-14 0,3 6-15 16,-4-1 0-16,11 1-21 0,-3-2-7 0,6-3-4 15,-4-3-10-15,5-1-21 0,5 2-37 16,-1-9-35-16,-1 2-28 0,-1-7-24 16,-6-2-38-16,0-2-18 0,-22-8-27 15,33 13-43-15,-33-13-67 0,17 6-545 0,-17-6-37 16</inkml:trace>
  <inkml:trace contextRef="#ctx0" brushRef="#br0" timeOffset="93096.4697">32276 15343 3657 0,'-60'28'-101'0,"60"-28"37"0,-34 5 33 0,34-5 16 16,-43 5 17-16,43-5 24 0,-30 3 18 15,30-3 11-15,-30 2-9 0,30-2-4 16,0 0-14-16,0 0 5 0,-27-23-13 0,27 23 4 16,0 0-12-16,3-41 3 0,-3 41-1 15,20-33 4-15,-8 14 5 0,6-1-15 16,-3 2-1-16,-1 0 3 0,4 0-4 0,1-2-27 16,1 5-38-16,-4 3-20 0,3-3-40 15,-2 2-45-15,-4-2-47 0,-13 15-516 0,20-19 532 16</inkml:trace>
  <inkml:trace contextRef="#ctx0" brushRef="#br0" timeOffset="93400.0977">32316 15041 2987 0,'0'0'-39'0,"0"0"26"16,0 0 26-16,0 0-3 0,0 0-4 15,0 0 42-15,0 0 30 0,0 0 10 0,0 0 17 16,0 0 0-16,0 0-21 0,0 0 17 16,0 0-9-16,0 0-19 0,22 45 0 15,-22-45-3-15,13 20-12 0,-13-20-2 16,15 15-14-16,-15-15-13 0,20 15 5 0,-20-15-11 15,0 0-2-15,17 15 14 0,-17-15-13 16,0 0 18-16,0 0-34 0,0 0 11 0,0 0-13 16,0 0 17-16,0 0-6 0,45-27 0 15,-45 27 18-15,0 0 16 0,17-25-14 16,-17 25 0-16,7-17-4 0,-7 17-2 0,0 0-4 16,18-24 1-16,-18 24-17 0,0 0 15 15,22-19-9-15,-22 19-1 0,0 0-3 0,22-13 12 16,-22 13-17-16,25-3-6 0,-25 3-10 15,0 0-30-15,40-3-20 0,-40 3-32 16,27 3-53-16,-11-6-55 0,-16 3-150 16,22-6-458-16,-22 6 133 0</inkml:trace>
  <inkml:trace contextRef="#ctx0" brushRef="#br0" timeOffset="93695.0178">32641 13853 3560 0,'-12'-26'-68'0,"12"26"22"16,0 0 24-16,0 0-7 0,0 0 20 16,0 0 36-16,0 0 1 0,0 0 27 0,0 0-5 15,0 0 69-15,-17 81-24 0,17-81 10 16,14 55-3-16,-3-16 4 0,4-4-19 15,-3 2-8-15,5 4-14 0,5 5 6 0,1-1-12 16,2 2-15-16,-5-5-3 0,0 5-30 16,5-1-10-16,-5-2-32 0,-3-8-27 15,0 3-29-15,0-7-17 0,-6-1-28 0,-2-4-16 16,-1 2-32-16,-8-5-46 0,0-24-551 16,-8 33 293-16</inkml:trace>
  <inkml:trace contextRef="#ctx0" brushRef="#br0" timeOffset="93932.8722">32821 14767 3222 0,'-33'3'-95'0,"33"-3"46"15,0 0 29-15,0 0 15 0,-49-18 0 16,49 18-13-16,-13-22 23 0,13 22-22 16,-3-32 14-16,3 32 11 0,6-39-19 15,-6 39 14-15,22-45-11 0,-10 19 6 0,-2 5 2 16,5 3-5-16,0-1-6 0,-15 19 17 0,22-32 6 16,-9 21 11-16,-13 11 20 0,27-25-3 15,-27 25-1-15,20-18 31 0,-20 18-12 16,17-12 18-16,-17 12 14 0,0 0-1 15,26-12 4-15,-26 12-9 0,0 0-12 0,0 0-4 16,0 0-20-16,0 0 8 0,41 9-17 16,-41-9-10-16,0 0-45 0,20 15-28 0,-20-15-39 15,0 0-60-15,0 0-52 0,18 16-86 16,-18-16-452-16,0 0 508 0</inkml:trace>
  <inkml:trace contextRef="#ctx0" brushRef="#br0" timeOffset="94065.7919">32910 14018 3035 0,'0'0'-56'0,"0"0"17"15,-12-21-27-15,12 21-45 0,0 0-37 0,0 0-20 16,0 0-430-16,0 0 119 0</inkml:trace>
  <inkml:trace contextRef="#ctx0" brushRef="#br0" timeOffset="94592.4621">33029 14002 2403 0,'0'0'71'0,"0"0"46"15,0 0 44-15,0 0-39 0,0 0-14 16,0 0 25-16,0 0 16 0,0 0-12 0,-44 54 8 15,44-54-18-15,-5 33-26 0,0-15-15 16,5-18-29-16,7 36-7 0,-7-36-26 16,15 30-11-16,-8-15-26 0,-7-15 0 0,16 17-9 15,-16-17-14-15,25 4-23 0,-25-4-3 16,0 0-17-16,0 0-24 0,41-33 14 16,-31 15 2-16,-10 18 5 0,15-47 8 0,-10 20 15 15,3-1-1-15,-5-3 2 0,2 3 23 16,-1 1 12-16,1 2 16 0,-5 25 12 0,7-44-5 15,-4 26-5-15,-3 18 0 0,10-30 2 16,-10 30 6-16,15-19 14 0,-15 19 11 16,0 0 16-16,22-8 19 0,-22 8 18 0,0 0 9 15,0 0 4-15,45 21-18 0,-45-21 2 16,28 18-2-16,-28-18 1 0,24 18-28 16,-11-9 7-16,-13-9-10 0,29 12-7 15,-29-12-5-15,23 11 2 0,-23-11-3 0,0 0-17 16,42-19-1-16,-30 0 6 0,1 1 4 15,2-14-3-15,2 2-6 0,-4-4-5 16,0-1 14-16,6 2-6 0,-4 6 22 0,-7 1 9 16,2 2 10-16,2 3 3 0,-4-1-20 15,-8 22-11-15,24-27 13 0,-24 27 6 0,18-11 22 16,-18 11-11-16,0 0-1 0,34 38-25 16,-21-16-58-16,0 11-72 0,-8-2-118 15,7 6-311-15,-7 5-314 0,-5-3-13 0</inkml:trace>
  <inkml:trace contextRef="#ctx0" brushRef="#br0" timeOffset="95364.6246">32400 15590 3748 0,'20'-43'-32'0,"3"6"11"0,-1-8 5 16,6 6 10-16,9-12-6 0,10-5 8 0,13-31 14 16,9 1-10-16,-4 2 22 0,2 10-11 15,-7 14 7-15,-11 14-18 0,-11 5 20 16,1 7-16-16,-9 7 20 0,-2 2-18 0,-3 7 4 15,-5 8-1-15,-20 10 13 0,0 0-3 16,0 0 1-16,0 0-11 0,5 53 14 16,-5-53 17-16,-21 64 16 0,-1-25 19 0,0 6 24 15,2 0 1-15,-3 5 8 0,-2 0-6 16,6-5-1-16,-3 4-11 0,11-11 3 0,-3-1-17 16,4-9-13-16,7-1-7 0,1 0-7 15,2-27-8-15,10 40-2 0,4-23-2 16,2-2-6-16,8-6-4 0,1 3 7 0,5-6-11 15,0-3-6-15,2 1-1 0,1-2-4 16,3 4-1-16,-6-3-6 0,5 5 5 16,-2-4-1-16,4 6 1 0,-3 0-3 0,2-1 4 15,-2 6-2-15,-2-2-2 0,-1 4 17 16,-1-1 1-16,-9 3-6 0,4 6 1 0,-5 6-6 16,-2 0 5-16,-10-2-8 0,3 8 1 15,-3-5-20-15,-8-4-35 0,5 3-68 16,-5-8-85-16,0 0-233 0,0-5-490 0,0-18-563 15</inkml:trace>
  <inkml:trace contextRef="#ctx0" brushRef="#br0" timeOffset="96254.6258">25518 17730 4381 0,'-39'12'-108'0,"39"-12"22"16,-33 12 15-16,13-9 17 0,20-3 36 0,-35 16 15 16,35-16 28-16,-25 4 2 0,25-4-6 15,0 0 2-15,-27 7-11 0,27-7 23 0,0 0 5 16,0 0-3-16,0 0 18 0,65-57 7 15,-6 21-9-15,26-20-2 0,10-1-6 16,6 3-3-16,6 7-2 0,-5 5-3 0,-12 12-16 16,-16 3-20-16,-9 11-7 0,-3 2 14 15,1 8-20-15,-16 0-2 0,2 3 3 16,-14 3 3-16,0 3-5 0,-5 6 1 0,2-3 1 16,-12 6 10-16,0 3 1 0,0 2-3 15,-8 5 24-15,-2-2-5 0,-3 8 24 0,-2-4-5 16,-2 5-3-16,-1-1 4 0,4 0-6 15,3-1-2-15,-4 7-5 0,6-4-4 16,6 8 5-16,3-7-8 0,9-3-2 0,4-6-13 16,14 5 19-16,1-10-4 0,13-5-5 15,-8-11-3-15,11-1-2 0,-11 0 2 0,1 0 3 16,-1 0 11-16,-1 0 18 0,-10 0 16 16,-2 3 19-16,-5-6 26 0,0 3 16 15,-8 3-4-15,-27-3-10 0,47 7-14 0,-29 2-13 16,-1 4-14-16,5 5-46 0,-9 0-94 15,1-2-118-15,1 0-372 0,-15-16-382 16,23 12-824-16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34:15.2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17137 8261 779 0,'-18'-59'358'0,"18"59"-70"16,0 0-139-16,0 0-36 0,-19-18-13 15,19 18-7-15,0 0-15 0,-10-20-16 16,10 20-8-16,0 0-2 0,0 0-11 0,-8-29-7 16,8 29-3-16,0 0 2 0,0 0-14 15,0 0 11-15,-8-27-4 0,8 27-1 16,0 0 16-16,0 0-3 0,0 0 5 0,-5-25-10 16,5 25 3-16,0 0 2 0,0 0-11 15,0 0-19-15,0 0-11 0,0 0-5 16,0 0 2-16,0 0-3 0,-7-27-14 0,7 27 8 15,0 0 0-15,0 0 9 0,0 0-9 16,0 0 3-16,0 0 6 0,0 0-6 16,0 0 12-16,0 0-9 0,0 0 6 0,0 0 0 15,0 0 3-15,0 81 3 0,0-81-6 16,0 35-7-16,0-35-2 0,-5 30 9 0,5-30 3 16,0 30-6-16,0-30 3 0,0 35 0 15,0-35 0-15,0 32-1 0,0-32 4 0,-3 30-3 16,3-30-6-16,3 24 3 0,-3-24 3 15,8 23-7-15,-8-23 13 0,7 20-9 16,-7-20 0-16,0 0 6 0,0 0-3 0,12 24 3 16,-12-24 9-16,0 0 10 0,0 0 3 15,15 20 5-15,-15-20 10 0,0 0 11 16,0 0-4-16,0 0-6 0,0 0-4 16,0 0-2-16,0 0-10 0,0 0 1 0,0 0-1 15,0 0 0-15,0 0-6 0,0 0 0 16,48-27-2-16,-48 27 5 0,0 0-8 15,0 0 2-15,14-30 3 0,-14 30-8 0,5-17 0 16,-5 17 2-16,0 0 8 0,15-30-12 16,-15 30 1-16,3-18 1 0,-3 18 8 0,0 0-3 15,10-31-6-15,-10 31-2 0,0 0-12 16,5-26-11-16,-5 26 5 0,0 0 0 16,0 0 2-16,2-24 1 0,-2 24 0 0,0 0-4 15,0 0 4-15,0 0-1 0,0 0 6 16,3-32-8-16,-3 32 13 0,0 0-17 15,0 0 1-15,0 0-5 0,0 0-18 0,0 0-5 16,0 0 10-16,8-25-3 0,-8 25-1 16,0 0 15-16,0 0-3 0,0 0 2 0,0 0 0 15,0 0 3-15,0 0 0 0,24-8 2 16,-24 8 13-16,0 0-6 0,0 0-4 16,0 0 10-16,0 0-6 0,0 0 2 15,0 0 4-15,47 18 0 0,-47-18 9 16,23 15-10-16,-23-15 11 0,29 20-14 0,-8-13 23 15,-4 3-29-15,3 0 13 0,4-1 0 16,-24-9 9-16,35 12-9 0,-35-12 9 0,36 6 4 16,-19-3 27-16,-17-3 6 0,34 5 21 15,-34-5-8-15,0 0-9 0,35-5-13 0,-35 5 15 16,27-11-2-16,-27 11-17 0,18-16-3 16,-18 16 0-16,12-18-2 0,-12 18 17 0,5-25-11 15,-5 25 3-15,0 0-6 0,0-35 5 16,0 35 7-16,0 0 7 0,-5-45 6 15,5 45-8-15,-9-29 5 0,9 29 5 16,-6-27-21-16,6 27 18 0,-15-32-15 0,15 32-4 16,-14-25-3-16,14 25 4 0,-10-29-17 15,10 29 0-15,-8-28 0 0,8 28 0 0,-9-20-13 16,9 20-8-16,0 0-9 0,-5-31-18 16,5 31-5-16,0 0-14 0,0 0-13 15,-1-32-32-15,1 32-50 0,0 0-82 0,0 0-458 16,16-24 119-16</inkml:trace>
  <inkml:trace contextRef="#ctx0" brushRef="#br0" timeOffset="793.2523">17917 7989 2635 0,'0'0'-112'16,"0"0"26"-16,0 0 17 0,0 0 24 0,50 16 13 15,-50-16-8-15,0 0 14 0,0 0-1 16,0 0 17-16,0 0-21 0,0 0 11 0,0 0 9 16,0 0 22-16,0 0 6 0,0 0 10 15,0 0 0-15,12 21 13 0,-12-21-10 16,0 0 3-16,11 29 2 0,-11-29-10 0,9 24 7 16,-9-24-4-16,8 29 25 0,-8-29-8 15,10 33 0-15,-3-17 2 0,-7-16 5 16,13 36 1-16,-10-17 6 0,-3-19-5 0,7 37-3 15,2-19 12-15,-8 6-1 0,-1-24-14 16,7 50-1-16,-2-23 0 0,-5-2-9 16,0 2 10-16,0 2-25 0,0-29 3 0,0 44-3 15,5-23-14-15,-5-21-11 0,-5 35-5 16,5-35-32-16,0 29-13 0,0-29-59 16,0 0-122-16,-5 29-439 0,5-29 122 0</inkml:trace>
  <inkml:trace contextRef="#ctx0" brushRef="#br0" timeOffset="1214.9906">17877 7673 2866 0,'0'0'69'0,"-9"-28"29"0,9 28 52 16,-8-27-16-16,8 27 17 0,-9-25 29 16,9 25 12-16,0 0 0 0,-6-31 0 0,6 31-10 15,0 0-20-15,-10-26-24 0,10 26-21 16,0 0-16-16,0 0-18 0,-5-25-13 16,5 25-7-16,0 0-12 0,0 0-12 0,0 0-9 15,0 0-6-15,0 0-34 0,0 0-49 16,0 0-48-16,0 0-48 0,0 0-62 15,0 0-173-15,47 12-490 0,-47-12-282 0</inkml:trace>
  <inkml:trace contextRef="#ctx0" brushRef="#br0" timeOffset="2596.2163">18393 8079 3920 0,'0'0'-182'0,"0"0"19"16,7 21 16-16,-7-21 18 0,12 20 4 15,-12-20 11-15,8 21 20 0,-8-21 8 16,10 24 5-16,-10-24 11 0,5 28 11 0,-5-28 13 16,4 33 8-16,-4-33 17 0,0 41-6 15,0-41 24-15,0 41 3 0,-4-16 6 16,4-25-3-16,-3 35 15 0,3-35-15 0,-8 39 18 15,8-39 28-15,-4 25 23 0,4-25 14 16,-3 23 19-16,3-23-1 0,0 0 4 16,0 0-16-16,-5 32-14 0,5-32-11 0,0 0-10 15,0 0-6-15,0 0 3 0,0 0-24 16,0 0 17-16,0 0-18 0,0 0 6 0,12-99-35 16,-6 71-12-16,-1 1-9 0,0-1-6 15,2-4-9-15,0-4 2 0,4-1 6 16,-4 1-5-16,3-3 4 0,3 4 12 0,-4-3-6 15,-2 10 32-15,-2 0 25 0,3 1-10 16,-5 2 17-16,-3 25-6 0,10-41-3 0,-10 41-7 16,5-35-6-16,-5 35 6 0,5-25 2 15,-5 25-11-15,10-23 2 0,-10 23 11 16,0 0-15-16,5-31-2 0,-5 31-4 16,0 0 2-16,14-15 6 0,-14 15-11 0,0 0 5 15,0 0 12-15,0 0-11 0,33 0 1 16,-33 0 11-16,0 0-2 0,0 0-9 15,37 22 12-15,-37-22 8 0,18 18 13 0,-18-18-5 16,24 29-6-16,-17-17 5 0,4 6 10 16,-11-18 23-16,17 30-33 0,-10-8 18 0,1-3 6 15,2 2 10-15,-2 4-13 16,-4-1-8-16,-4-24-9 0,11 47-6 0,-9-22 4 0,5 0-3 16,0 1-7-16,-2-3 4 0,-5-23-14 15,8 42 10-15,-6-24-15 0,-2-18-17 16,5 38-25-16,-5-17-24 0,0-21-43 0,6 44-61 15,-6-22-100-15,0-3-619 0,0-19-244 16</inkml:trace>
  <inkml:trace contextRef="#ctx0" brushRef="#br0" timeOffset="3517.2967">19665 7395 3954 0,'0'0'-149'0,"0"0"-14"0,0 0-13 15,0 0 0-15,0 0 6 0,0 0 29 0,6-20 28 16,-6 20 35-16,0 0 30 0,0 0 32 16,0 0-4-16,0 0 14 0,0 0-2 0,0 0-1 15,0 0 9-15,0 0 23 0,0 0 8 16,0 0 11-16,0 0-1 0,0 0 10 0,0 0-14 16,0 0 8-16,0 0-4 15,0 0-5-15,0 0 6 0,-50 63 13 0,44-37 1 16,-6 1-15-16,-3 2 31 0,6 3-23 15,-2 5 3-15,-4 0-6 0,0 5 13 0,-4 13-9 16,2-7 11-16,-1 5-19 0,0-1 0 16,-6 7 1-16,4-4 12 0,2-1-19 0,-6 2 6 15,6 1-8-15,0-2 4 0,4-6 1 16,-1 1-19-16,0-12 2 0,7 3 7 16,-6-1-4-16,9-3-3 0,-10 1 1 0,7-7-2 15,1 2-12-15,-1-4 5 0,1 1-9 16,2-3 12-16,-5 5-3 0,5-8-4 0,-5 4 6 15,5-1-13-15,-3-3-1 0,1 2-1 16,-1-2-11-16,1 2-15 0,2-5-12 16,5-21-8-16,-12 45-20 0,9-23-45 15,3-22-40-15,-7 36-78 0,7-36-549 0,10 26 293 16</inkml:trace>
  <inkml:trace contextRef="#ctx0" brushRef="#br0" timeOffset="4415.096">19929 8264 3343 0,'-13'-20'-77'0,"13"20"28"16,0 0-4-16,0 0 9 0,-19-18 2 16,19 18 12-16,0 0-11 0,0 0 16 15,0 0-4-15,0 0 3 0,-15-18-3 16,15 18 8-16,0 0-1 0,0 0 9 0,0 0 2 15,0 0-2-15,0 0 13 0,0 0 10 16,0 0 4-16,0 0 16 0,0 0 4 0,0 0 21 16,0 0-6-16,0 0 9 0,0 0 6 15,0 0-1-15,19 79-8 0,-19-79 3 0,8 36-3 16,-1-14-8-16,1-1-11 0,-8-21-1 16,8 42 4-16,-1-22-11 0,-7-20-5 15,8 30 7-15,3-13 3 0,-11-17-2 16,8 24 6-16,-8-24 3 0,8 22 0 0,-8-22 16 15,0 0-4-15,12 27 10 0,-12-27 34 16,0 0-28-16,0 0-23 0,0 0-3 16,0 0-6-16,0 0-4 0,0 0 16 0,45-40-23 15,-45 40 9-15,15-31-15 0,-6 15-1 16,-9 16-3-16,11-24-3 0,-11 24-18 0,5-23 1 16,-5 23-6-16,0 0-2 0,19-21 5 15,-19 21 3-15,0 0 5 0,30-10-8 0,-30 10-2 16,0 0-6-16,0 0 6 0,47 10 7 15,-47-10-2-15,25 9 10 0,-25-9-11 16,28 6 11-16,-28-6-10 0,30 11 3 16,-30-11-1-16,22 6 11 0,-22-6 8 0,22 7 17 15,-22-7 18-15,0 0 19 16,0 0-10-16,0 0-10 0,0 0-2 0,48-13-11 16,-48 13-3-16,12-19-2 0,-12 19 0 0,12-28-15 15,-12 28 2-15,15-31-10 0,-9 13-9 16,-6 18-13-16,12-41-12 0,-9 17 7 0,6-2 2 15,-4 2 5-15,-2 0-2 0,4 0 2 16,-7 24-8-16,3-43 8 0,-1 20-17 0,-2 23 6 16,10-38-16-16,-10 38-23 0,3-30-8 15,-3 30-6-15,2-24-31 0,-2 24-28 16,12-21-18-16,-12 21-38 0,0 0-94 16,10-22-493-16,-10 22 302 0</inkml:trace>
  <inkml:trace contextRef="#ctx0" brushRef="#br0" timeOffset="4784.8647">20725 8091 3273 0,'0'0'-71'0,"24"12"35"16,-24-12 41-16,0 0 14 0,0 0 8 16,18 14 18-16,-18-14-17 0,0 0 9 15,0 0-21-15,0 0 4 0,19 13-2 0,-19-13 7 16,0 0-12-16,15 15 1 0,-15-15-1 16,0 0-2-16,23 23 11 0,-23-23-16 0,10 22 9 15,-10-22-2-15,13 22-6 0,-13-22 4 16,15 25 1-16,-15-25-3 0,12 24 10 15,-12-24-8-15,12 26-11 0,-12-26 12 0,12 24-10 16,-12-24 7-16,6 25-7 0,-6-25 8 16,12 30-1-16,-12-30-1 0,12 24-6 0,-12-24-21 15,8 24-16-15,-8-24-19 0,10 23-39 16,-10-23-52-16,0 0-125 0,14 21-423 16,-14-21 670-16</inkml:trace>
  <inkml:trace contextRef="#ctx0" brushRef="#br0" timeOffset="5037.3287">20648 7712 2925 0,'0'0'158'0,"0"0"44"0,0 0-2 16,4-27-14-16,-4 27-38 0,0 0-24 15,0 0-15-15,0 0-26 0,5-24-1 16,-5 24-21-16,0 0-2 0,0 0-7 0,0 0-24 16,0 0-20-16,0 0-21 0,0 0-14 15,0 0-19-15,0 0-25 0,0 0-20 0,0 0-38 16,0 0-71-16,0 0-189 0,0 0-372 16,0 0 367-16</inkml:trace>
  <inkml:trace contextRef="#ctx0" brushRef="#br0" timeOffset="5731.4085">21199 8141 3250 0,'0'0'7'0,"0"0"30"16,0 0 2-16,0 0-20 0,0 0-19 0,0 0-14 15,0 0-2-15,0 0-7 0,0 0 14 16,0 0 18-16,0 0-4 0,0 0-1 0,0 0 21 15,0 0-15-15,0 0 8 0,32 16 0 16,-32-16-7-16,18 11 14 0,-18-11-10 16,27 12 5-16,-27-12-15 0,25 16 6 15,-25-16-3-15,22 23 10 0,-11-16-7 0,-11-7-1 16,20 18 3-16,-20-18-4 0,17 23-3 16,-17-23 7-16,17 15-2 0,-17-15 10 0,15 17 19 15,-15-17 31-15,0 0-4 0,0 0 1 16,17 19-4-16,-17-19-11 0,0 0 2 15,0 0-7-15,0 0-9 0,0 0-7 0,0 0-6 16,0 0-7-16,0 0-17 0,3-76 2 16,-3 76-3-16,3-40-8 0,2 16-1 0,-5 24 11 15,5-46-26-15,2 22 13 0,1 2-4 16,1 0-9-16,2 1 5 0,1-2 0 16,-2 5 2-16,-10 18-8 0,25-33 17 15,-15 17 14-15,-10 16 9 0,20-25 4 0,-20 25 20 16,15-20 6-16,-15 20-4 0,15-20 1 15,-15 20-16-15,12-15 3 0,-12 15 0 0,0 0 6 16,29-18-2-16,-29 18 0 0,20-6-4 16,-20 6 0-16,0 0 3 0,40-5 3 15,-40 5 8-15,30 0 8 0,-30 0 1 0,0 0 5 16,47 12 1-16,-29-7 2 0,-18-5-7 16,30 15 7-16,-11-10-6 0,-19-5 1 0,31 19-9 15,-10-7-1-15,-3 1-9 0,2 4-4 16,2 3-1-16,-2 7-19 0,-5-8-31 0,0 12-43 15,3 6-54-15,-13 0-82 16,-5 7-248-16,-5-5-449 0,-13-9-377 0</inkml:trace>
  <inkml:trace contextRef="#ctx0" brushRef="#br0" timeOffset="12020.6453">20628 8942 4107 0,'0'0'-140'0,"0"0"29"15,0 0 21-15,0 0 5 0,0 0 7 16,0 0 10-16,0 0 3 0,0 0 3 0,0 0 1 16,0 0 20-16,0 0-3 0,0 0-11 15,0 0 17-15,0 0 9 0,0 0-8 0,0 0 9 16,0 0-4-16,0 0 17 0,0 0 15 15,0 0 5-15,0 0-8 0,0 0 3 16,0 0-2-16,0 0 2 0,0 0-5 16,0 0 0-16,0 0 7 0,0 0-2 0,0 0-5 15,17-49 8-15,-17 49-3 0,25-12 0 16,-25 12-3-16,44-20-2 0,-14 12 5 16,8-8 0-16,12 0 2 0,4-2 6 0,6-2-8 15,10-6 13-15,11 1-6 0,-1 2-4 16,2-4-3-16,3 3 12 0,2-3-4 0,30-3-6 15,-21 0 11-15,-14 7 2 0,1 1-3 16,1 1-2-16,-2-5 0 0,0 5-5 0,-5 0 0 16,-4-2 0-16,-9 5 0 0,0-2 7 15,-6 4 0-15,-6-3 12 0,1 1-5 16,-11 3 5-16,-2 1-1 0,-3 2 8 16,-8 3-13-16,-1 0 3 0,1 0-5 0,-11 3 0 15,-18 6 4-15,37-12 3 0,-19 6-10 16,-18 6 16-16,27-11-14 0,-27 11-2 15,30-6 9-15,-30 6-7 0,0 0-2 0,27-12-2 16,-27 12-22-16,0 0-8 0,0 0-25 16,27-2-11-16,-27 2-18 0,0 0-10 0,0 0-40 15,0 0-61-15,0 0-144 0,16 26-299 16,-16-26 118-16</inkml:trace>
  <inkml:trace contextRef="#ctx0" brushRef="#br0" timeOffset="12450.3898">21891 8681 2664 0,'0'0'51'0,"0"0"-14"0,0 0-18 16,0 0-44-16,0 0-3 0,0 0 11 16,0 0-9-16,76 1 9 0,-35-13 0 0,21-5 23 15,17-8 5-15,41-13 15 16,7-3 2-16,6 3-11 0,12-6 0 0,6 2-3 16,-2 0-3-16,1 0 17 0,-1 3-15 15,2 4 1-15,-4-1-25 0,-3 5-72 0,-6-1-114 16,-5 1-413-16,-13 2 114 0</inkml:trace>
  <inkml:trace contextRef="#ctx0" brushRef="#br0" timeOffset="22349.6497">12609 10187 2232 0,'0'0'-137'0,"0"0"22"16,12-22 3-16,-12 22-5 0,0 0 3 0,0 0 8 15,0 0 0-15,0 0 42 0,0 0-2 16,0 0 47-16,0 0-5 0,0 0 9 0,0 0 15 16,0 0 29-16,0 0 9 0,0 0-5 15,0 0-19-15,0 0 10 0,0 0-15 16,0 0-9-16,0 0 4 0,0 0-17 0,0 0 3 16,0 0 6-16,0 0-1 0,0 0 0 15,0 0-4-15,0 0 0 0,0 0 13 0,0 0 1 16,28-6-10-16,-28 6 19 0,0 0 10 15,0 0 21-15,0 0 14 0,0 0-11 16,0 0 16-16,0 0-30 0,0 0 7 16,0 0-16-16,0 0 3 0,0 0-4 0,0 0 4 15,0 0 19-15,0 0-4 0,0 0-2 16,49 15 4-16,-49-15 14 0,0 0 9 0,0 0 12 16,0 0-12-16,0 0-2 0,25 6 5 15,-25-6 4-15,0 0 5 0,0 0-14 16,0 0-5-16,0 0-7 0,0 0-14 0,0 0 2 15,0 0 1-15,0 0-8 0,0 0-5 16,40-6-4-16,-40 6 8 0,0 0-13 16,0 0-3-16,0 0-2 0,0 0-6 0,0 0-5 15,0 0 8-15,0 0 7 0,0 0-8 16,30 3 1-16,-30-3 2 0,0 0 2 16,0 0-7-16,40-3 0 0,-40 3-3 0,28-3 1 15,-28 3 6-15,0 0-6 0,49 0-1 16,-49 0 7-16,32-3-14 0,-32 3-2 0,35-3 9 15,-35 3-2-15,37 0-5 0,-37 0 0 16,31-3 0-16,-31 3 2 0,0 0-4 16,42-3 7-16,-42 3 4 0,0 0-4 15,32 0 0-15,-32 0-8 0,0 0 1 0,0 0 7 16,0 0 4-16,35-3 1 0,-35 3-10 16,0 0 0-16,0 0 0 0,0 0 0 0,0 0 4 15,32 0-8-15,-32 0 1 0,0 0-1 16,0 0 1-16,0 0 6 0,0 0 4 15,0 0-3-15,0 0 8 0,0 0-12 0,0 0-2 16,0 0-3-16,0 0 0 0,0 0 10 16,0 0-10-16,32 3 3 0,-32-3 7 15,0 0 0-15,0 0-8 0,0 0 8 0,0 0 2 16,0 0-2-16,0 0 4 0,0 0-7 16,0 0-4-16,0 0-5 0,0 0 9 15,0 0 3-15,0 0 0 0,0 0-5 0,0 0 0 16,30 3-3-16,-30-3 3 0,0 0 0 15,0 0-2-15,23 9 4 0,-23-9 1 0,0 0-1 16,0 0-2-16,29 9-7 16,-29-9 5-16,0 0 9 0,22 7-7 0,-22-7 0 15,0 0 4-15,23 8-1 0,-23-8-1 0,0 0 7 16,30 8-4-16,-30-8 2 0,22 9 2 16,-22-9-9-16,25 6 0 0,-25-6 0 15,0 0 0-15,35 6 0 0,-35-6 5 16,23 3-5-16,-23-3 9 0,0 0-14 0,31 9 5 15,-31-9 3-15,0 0-6 0,31 6 3 16,-31-6 0-16,20 6-7 0,-20-6 3 16,0 0 13-16,30 10-9 0,-30-10 5 0,0 0-1 15,36 5-15-15,-36-5 4 0,16 6 11 16,-16-6-8-16,0 0 13 0,0 0-11 0,25 9-8 16,-25-9 4-16,0 0 6 0,0 0 2 15,0 0-4-15,24 11 8 0,-24-11-12 16,0 0 10-16,0 0 3 0,20 9-7 0,-20-9 7 15,0 0-5-15,0 0-4 0,25 8 11 16,-25-8-11-16,0 0 4 0,0 0-2 16,23 10 2-16,-23-10-2 0,0 0 10 15,0 0-10-15,31 2 6 0,-31-2 13 0,0 0-10 16,30 5 2-16,-30-5-4 0,0 0 11 16,35 0-7-16,-35 0-5 0,0 0 1 0,33-5-7 15,-33 5 11-15,32 5-4 0,-32-5 4 16,33 0-11-16,-33 0 8 0,37 2-5 0,-37-2 7 15,39 0-10-15,-39 0 0 0,43 0 9 16,-23 3-7-16,-20-3-2 0,40 0-6 16,-40 0 6-16,44 0 4 0,-44 0 3 15,43 0-5-15,-21 0 0 0,-22 0 2 0,47 0 1 16,-25 0-5-16,-22 0 6 0,45-3-6 16,-45 3 4-16,48 0-6 0,-24-2 6 0,-24 2-4 15,42 0-8-15,-42 0 14 0,37-5-6 16,-37 5-6-16,31 0 6 0,-31 0 2 15,0 0-2-15,42-2 2 0,-42 2-6 0,0 0 4 16,34-3-4-16,-34 3-1 0,0 0 16 16,31 0-11-16,-31 0-6 0,0 0 3 15,0 0 10-15,0 0-3 0,41 0-8 16,-41 0 2-16,0 0 8 0,0 0-10 0,30 0 2 16,-30 0-5-16,0 0 7 0,0 0 0 15,0 0 9-15,33 3 2 0,-33-3-1 0,0 0-1 16,0 0 1-16,0 0 5 0,40-3-6 15,-40 3-3-15,0 0 9 0,29-3-1 0,-29 3-7 16,0 0 1-16,36-5-8 0,-36 5 0 16,0 0 2-16,36 0 4 0,-36 0 5 0,0 0-9 15,38 0-4-15,-38 0-1 0,0 0 6 16,44 0 1-16,-44 0-2 0,26 0 0 16,-26 0 2-16,0 0 2 0,49 0-4 15,-49 0-6-15,33 1 8 0,-33-1 4 16,40 0-12-16,-40 0 0 0,46 0-6 0,-26 0 8 15,-20 0-2-15,47 0-3 0,-47 0 12 16,46 0 5-16,-27 0 2 0,-19 0-10 0,43 0-6 16,-43 0 4-16,39 0-6 0,-39 0 2 15,43 0 0-15,-21 0 4 0,-22 0 4 0,43 7-10 16,-21-7 0-16,-22 0-5 0,45 5 11 16,-21 2 8-16,-24-7-12 0,45 10 11 15,-20-7-12-15,0 2-1 0,-25-5 12 16,49 10-6-16,-24-7-2 0,2 0 0 0,-2 3-8 15,-25-6 6-15,48 6-5 0,-24-6 16 16,-24 0-7-16,43 3-7 0,-43-3 7 16,42 0 9-16,-20 5-13 0,-22-5 10 0,38 0-6 15,-38 0-13-15,45 0 20 0,-20 1-3 0,-25-1-10 16,44-1 8-16,-44 1-2 0,43 0-5 16,-21-5 16-16,-22 5-15 0,42-3 0 15,-42 3 4-15,40 0 6 0,-40 0-2 0,42-3-4 16,-42 3-4-16,37-3 4 0,-37 3 0 15,35 0 0-15,-35 0 2 0,38 0 2 16,-38 0-6-16,35 3 0 0,-35-3 6 16,32 3-2-16,-32-3 2 0,39 3 2 0,-39-3-4 15,33 0-4-15,-33 0 7 0,42 5-5 16,-42-5-3-16,32 0 1 0,-32 0 11 16,33 0-5-16,-33 0-8 0,32-5 12 0,-32 5-8 15,30-3 4-15,-30 3-12 0,32-6 10 16,-32 6 0-16,25-3 2 0,-25 3 0 0,0 0 0 15,43-6-8-15,-43 6 10 0,22-6-12 16,-22 6 10-16,0 0 0 0,42-7-4 16,-42 7-4-16,20-5-2 0,-20 5 4 15,28-10-6-15,-28 10 12 0,27-5-4 0,-27 5 0 16,32-10 0-16,-32 10 2 0,30-7 0 16,-30 7-6-16,34-8 8 0,-34 8-4 0,36-7-4 15,-36 7 4-15,37-6-2 0,-37 6-6 16,34-7-1-16,-34 7 3 0,33-1-8 15,-33 1 9-15,32-8 1 0,-32 8 0 0,0 0-4 16,40-3 14-16,-40 3-8 0,25-3-4 16,-25 3-1-16,0 0 5 0,0 0-2 15,34-2 2-15,-34 2 6 0,0 0-4 0,23-7-2 16,-23 7 6-16,0 0-12 0,0 0 14 16,37-3 0-16,-37 3-10 0,0 0 8 15,27-5-8-15,-27 5 13 0,0 0 1 0,0 0-4 16,0 0 1-16,33-7-3 0,-33 7 10 15,0 0-8-15,0 0 9 0,25-6-7 0,-25 6-2 16,0 0-2-16,0 0 4 0,0 0-4 16,30-6 1-16,-30 6 3 0,0 0-4 15,0 0 0-15,34-6 4 0,-34 6-6 16,0 0 4-16,0 0-12 0,0 0 10 0,28-9 0 16,-28 9 0-16,0 0 36 0,0 0-29 15,29-9 7-15,-29 9-8 0,0 0-10 0,23-8 17 16,-23 8-13-16,0 0 12 0,33-8-7 15,-33 8-9-15,29-7-3 0,-29 7 10 16,32-6 1-16,-32 6-6 0,21-6 2 0,-21 6-8 16,31-9 4-16,-31 9 0 0,0 0 6 15,31-7 3-15,-31 7 1 0,0 0 1 16,34-5 0-16,-34 5-3 0,0 0-1 0,23-7 18 16,-23 7-18-16,0 0 4 0,32-5-7 15,-32 5-2-15,0 0-1 0,30-6 5 16,-30 6-6-16,0 0-22 0,47 0-10 0,-47 0-36 15,37 6-49-15,-37-6-98 0,42 9-558 16,-24-3 309-16</inkml:trace>
  <inkml:trace contextRef="#ctx0" brushRef="#br0" timeOffset="37134.1046">11135 10368 443 0,'0'0'251'0,"0"0"-226"0,0 0 17 16,0 0-12-16,0 0-18 0,-32-6 17 16,32 6-17-16,0 0-12 0,0 0-12 0,0 0 1 15,0 0 11-15,0 0 23 16,0 0-23-16,-28-6 0 0,28 6-12 0,0 0 1 15,0 0 22-15,0 0 18 0,0 0 34 0,-32-6 14 16,32 6 8-16,0 0 12 0,0 0-4 16,0 0-13-16,-30-10-2 0,30 10-25 15,0 0-13-15,0 0-6 0,-22-8-12 0,22 8-5 16,0 0-13-16,0 0 4 0,0 0-8 16,0 0 0-16,0 0-4 0,-48 6 13 15,48-6-5-15,0 0-4 0,0 0 12 0,-29 5-12 16,29-5 17-16,0 0-9 0,0 0 9 15,0 0-5-15,-35 4-4 0,35-4-8 16,0 0 4-16,0 0-4 0,-27 6-12 0,27-6 8 16,0 0 0-16,0 0 0 0,-31 12 4 15,31-12 4-15,0 0 0 0,0 0 0 16,-22 9 0-16,22-9-4 0,0 0-8 0,0 0 24 16,0 0-12-16,0 0 4 0,-25 13 4 15,25-13 12-15,0 0-4 0,0 0 20 0,0 0-6 16,0 0-18-16,-27 5 7 0,27-5 3 15,0 0-15-15,0 0 4 0,0 0-4 16,-25 11 12-16,25-11-20 0,0 0 1 0,0 0 7 16,-30 12-7-16,30-12-1 0,0 0 4 15,-24 15-7-15,24-15 22 0,-16 9-11 16,16-9 3-16,0 0-10 0,-29 15 10 0,29-15-10 16,-18 12 3-16,18-12-11 0,-19 15 8 15,19-15 3-15,-20 17-4 0,20-17 1 0,-23 15-11 16,23-15 0-16,-20 18 21 0,20-18-21 15,-18 13 10-15,18-13 1 0,-21 15-4 16,21-15 7-16,0 0 3 0,-26 16 4 16,26-16 0-16,-19 8-10 0,19-8-4 0,0 0 3 15,-25 12 0-15,25-12-6 0,0 0 3 16,-23 17-3-16,23-17-4 0,-17 15 3 0,17-15 1 16,0 0-4-16,-22 25 0 0,22-25-4 15,-16 17-3-15,16-17 21 0,-14 20-10 16,14-20 10-16,-12 19-14 0,12-19 7 0,0 0 7 15,-13 21-14-15,13-21 10 0,0 0 4 16,0 0-10-16,-18 21 10 0,18-21 3 16,0 0-13-16,-12 20 3 0,12-20-7 0,0 0 7 15,-15 21 7-15,15-21 0 0,0 0-11 16,-8 30 1-16,8-30 3 0,-9 23-18 16,9-23 4-16,0 0 11 0,-5 36-19 0,5-36 26 15,0 0-15-15,-3 31-7 0,3-31 11 16,0 0 0-16,-5 24 0 0,5-24 7 0,0 0-8 15,0 0-2-15,0 0 2 0,-4 32 8 16,4-32-7-16,0 0 3 0,0 0 1 16,0 0-1-16,-3 27 0 0,3-27 12 0,0 0-8 15,0 0-4-15,0 0 8 0,0 0-8 16,0 31 4-16,0-31 11 0,0 0-15 16,0 0 1-16,0 0 14 0,0 0-8 0,3 31 19 15,-3-31-18-15,0 0-4 0,0 0 0 16,0 0-18-16,9 27 10 0,-9-27-6 15,0 0-5-15,3 22 15 0,-3-22-3 0,0 0-8 16,0 0 8-16,9 21 3 0,-9-21-4 16,0 0 5-16,0 0-1 0,18 20 0 15,-18-20-7-15,0 0 11 0,18 15 0 0,-18-15-12 16,0 0 12-16,17 13-7 0,-17-13 10 16,0 0 1-16,18 20 4 0,-18-20-12 15,21 12-4-15,-21-12 8 0,18 15 0 0,-18-15-7 16,0 0 22-16,22 15-19 0,-22-15 19 15,0 0 4-15,16 13 15 0,-16-13-1 16,0 0-4-16,0 0 0 0,22 12-14 0,-22-12 6 16,0 0 0-16,0 0-17 0,0 0 17 15,14 19-7-15,-14-19-7 0,0 0 0 0,0 0-1 16,0 0-12-16,8 22 9 0,-8-22-3 16,0 0-3-16,0 0 3 0,0 0-4 15,17 15 4-15,-17-15-10 0,0 0 10 0,21 12 0 16,-21-12 0-16,0 0 10 0,20 13-6 15,-20-13-4-15,21 13 0 0,-21-13 10 16,20 12-7-16,-20-12 1 0,0 0-11 16,28 15 7-16,-28-15 14 0,20 12-8 0,-20-12-6 15,17 10 7-15,-17-10-3 0,0 0 9 16,0 0 4-16,25 15 0 0,-25-15 9 0,0 0-12 16,0 0-11-16,17 8 13 0,-17-8-2 15,0 0-1-15,0 0-4 0,0 0 1 0,0 0-10 16,16 20 3-16,-16-20 4 0,0 0 9 15,0 0-13-15,0 0 6 0,12 19-12 16,-12-19 19-16,0 0-10 0,0 0-6 16,17 18 0-16,-17-18 3 0,0 0-12 0,15 17 15 15,-15-17-6-15,0 0 3 0,17 16-6 16,-17-16 3-16,0 0 0 0,20 21 0 0,-20-21 0 16,0 0 10-16,15 17-7 0,-15-17-3 15,16 12-6-15,-16-12 12 0,0 0 3 16,22 15-12-16,-22-15 3 0,17 15 10 0,-17-15-14 15,22 14 4-15,-22-14 13 0,23 14-1 16,-23-14-2-16,25 15 2 0,-25-15 16 0,25 16-10 16,-25-16 15-16,27 13-18 0,-27-13-9 15,22 9 9-15,-22-9 8 0,20 6-17 16,-20-6 12-16,0 0-4 0,28 15 1 16,-28-15-1-16,0 0-3 0,20 9 9 0,-20-9 14 15,0 0 0-15,0 0 2 0,22 13 2 16,-22-13-1-16,0 0-10 0,0 0-6 0,0 0-3 15,24 5 3-15,-24-5 2 0,0 0 3 16,25 10-13-16,-25-10-1 0,0 0 1 16,35 10-13-16,-35-10 10 0,30 3 5 0,-30-3-5 15,28 3-5-15,-28-3 5 0,37 3 2 16,-37-3-7-16,29 0-7 0,-29 0 19 16,31 0-17-16,-31 0 2 0,30 0 6 15,-30 0-1-15,29 3-12 0,-29-3 3 0,0 0-13 16,42 6 3-16,-42-6-3 0,21 3 10 15,-21-3-10-15,0 0 7 0,32 6-4 0,-32-6-6 16,0 0 13-16,0 0 3 0,0 0-8 16,34 3 7-16,-34-3 6 0,0 0-8 0,0 0-3 15,0 0 3-15,30 4 7 0,-30-4-9 16,0 0-4-16,0 0 17 0,25 2-17 16,-25-2 16-16,0 0 1 0,0 0-12 15,28 3-1-15,-28-3-1 0,0 0 0 0,0 0 8 16,34 3-5-16,-34-3 2 0,0 0 3 15,28 7 0-15,-28-7-5 0,0 0 8 16,32 2-3-16,-32-2 0 0,0 0 10 0,30 3-10 16,-30-3-5-16,0 0 5 0,37 3 0 15,-37-3 5-15,28 0-5 0,-28 0 3 0,0 0-11 16,37 0 8-16,-37 0 10 0,0 0-12 16,32 0-1-16,-32 0 11 0,0 0-13 0,32 4 0 15,-32-4 7-15,0 0-2 0,30 0 3 16,-30 0-6-16,0 0 19 0,33-4-11 15,-33 4-3-15,0 0 4 0,40 0-9 16,-40 0 0-16,0 0-2 0,42-3 16 0,-42 3-11 16,32 0 0-16,-32 0-3 0,32-3 0 15,-32 3 3-15,30-2 6 0,-30 2-9 16,28-4 3-16,-28 4-3 0,0 0 9 0,41-6-12 16,-41 6 4-16,0 0 2 0,35 0-3 15,-35 0 6-15,0 0 5 0,35-5-21 0,-35 5 15 16,0 0-2-16,30-4 3 0,-30 4-3 15,0 0 5-15,32 0 0 0,-32 0-2 16,0 0-3-16,31-3 0 0,-31 3-5 16,0 0 5-16,34-3-8 0,-34 3 10 0,0 0 9 15,33-6-19-15,-33 6 16 0,0 0-1 16,39-6-4-16,-39 6-13 0,23-3 7 0,-23 3 1 16,0 0 2-16,35-3 7 0,-35 3-7 15,0 0 5-15,34-6 6 0,-34 6-9 16,0 0-7-16,0 0 5 0,33-5 0 15,-33 5 0-15,0 0 0 0,0 0-3 0,0 0-7 16,32 0 10-16,-32 0 3 0,0 0-3 16,0 0 2-16,0 0-4 0,30-1-3 0,-30 1 2 15,0 0 6-15,0 0 4 0,0 0-9 16,39-4 2-16,-39 4 2 0,0 0 3 16,0 0-10-16,30 0 0 0,-30 0 13 0,0 0-3 15,32-7-2-15,-32 7-6 0,25-4 3 16,-25 4 5-16,0 0-10 0,35-4 5 15,-35 4-5-15,0 0 5 0,30-7-5 0,-30 7 7 16,0 0-2-16,0 0-2 0,25-6 7 16,-25 6-5-16,0 0-5 0,0 0 10 0,32-3-8 15,-32 3 11-15,0 0-13 0,0 0 2 16,27-6-9-16,-27 6 17 0,0 0-18 16,0 0 18-16,35-6 3 0,-35 6-13 15,0 0 7-15,33-4 1 0,-33 4 2 0,30-8-13 16,-30 8 11-16,30-3-1 0,-30 3-9 15,30-6 4-15,-30 6 8 0,32-3-7 16,-32 3-1-16,29-3-7 0,-29 3-6 0,0 0 11 16,40-4-11-16,-40 4 9 0,0 0-9 15,30-3 11-15,-30 3 2 0,0 0 0 0,0 0 3 16,0 0-10-16,35-3 15 0,-35 3-8 16,0 0 1-16,0 0 2 0,0 0 8 15,0 0-3-15,0 0-13 0,25-4 5 0,-25 4-4 16,0 0 7-16,0 0-3 0,0 0 6 15,0 0 2-15,0 0-18 0,0 0 15 16,0 0 1-16,40 0-8 0,-40 0 2 0,0 0 3 16,0 0 3-16,0 0-1 0,25-5 9 15,-25 5-6-15,0 0 14 0,0 0 7 0,0 0-13 16,0 0 10-16,0 0-5 0,31-3-11 16,-31 3 6-16,0 0 0 0,0 0 2 15,0 0-5-15,28-9 7 0,-28 9-12 0,0 0 10 16,0 0-20-16,25-12 5 0,-25 12 5 15,0 0 0-15,0 0 0 0,22-16-2 16,-22 16 4-16,0 0-12 0,22-19-2 16,-22 19-11-16,21-12-9 0,-21 12-11 0,20-12-13 15,-20 12-4-15,20-14-9 0,-20 14 2 16,26-12 4-16,-26 12 1 0,16-12 14 0,-16 12-4 16,0 0 0-16,24-15 17 0,-24 15 9 15,16-12 12-15,-16 12 5 0,0 0 17 0,0 0 8 16,20-15 3-16,-20 15 32 0,0 0-26 15,0 0 4-15,0 0-14 0,17-16-8 16,-17 16-12-16,0 0-14 0,0 0-9 16,0 0 8-16,0 0 1 0,0 0 2 0,24-12 0 15,-24 12-2-15,0 0 5 0,0 0 3 16,0 0 9-16,0 0 0 0,13-20 14 0,-13 20 7 16,0 0-13-16,0 0 7 0,0 0-1 15,0 0 3-15,8-24 0 0,-8 24-6 16,0 0-11-16,0 0-6 0,0 0-17 0,0 0-8 15,14-18 8-15,-14 18-6 0,0 0 5 16,0 0 4-16,0 0 2 0,0 0 18 16,16-18 6-16,-16 18-15 0,0 0 9 15,0 0 0-15,0 0 5 0,16-18 16 0,-16 18-12 16,0 0 14-16,0 0 2 0,3-25-2 16,-3 25-6-16,0 0-4 0,0 0 1 0,12-28 8 15,-12 28-19-15,0 0 2 0,1-25 3 16,-1 25-6-16,0 0 6 0,0 0 0 15,4-29-6-15,-4 29-5 0,0 0 8 0,0 0-8 16,-4-33 8-16,4 33-2 0,0 0-9 16,0 0 9-16,0 0-4 0,-5-36-2 0,5 36 3 15,0 0-6-15,0 0 1 0,0 0-12 16,-5-27 3-16,5 27 6 0,0 0-1 16,0 0-2-16,0 0 16 0,0 0-8 15,0-35 3-15,0 35 11 0,0 0 2 0,0 0-5 16,0 0 2-16,-8-28-2 0,8 28-6 15,0 0 3-15,0 0-3 0,0 0 8 0,0 0 3 16,-10-29-16-16,10 29-3 0,0 0 11 16,0 0-8-16,0 0 13 0,-5-23-3 15,5 23 1-15,0 0-6 0,0 0 20 0,0 0-7 16,-12-25 2-16,12 25 0 0,0 0-7 16,0 0 4-16,0 0 8 0,-8-24-10 15,8 24-10-15,0 0 9 0,0 0-9 0,0 0 5 16,0 0-15-16,-9-24 2 0,9 24 1 15,0 0 9-15,0 0-7 0,0 0 0 16,0 0-5-16,-8-23 15 0,8 23-8 0,0 0-4 16,0 0 16-16,0 0-11 0,0 0 2 15,-12-27-5-15,12 27 9 0,0 0-11 0,0 0 2 16,0 0 7-16,-15-22-2 0,15 22-5 16,0 0-5-16,0 0 0 0,-17-22 10 15,17 22-7-15,0 0 9 0,-13-21-7 16,13 21 0-16,-17-15 14 0,17 15-5 0,-16-16-4 15,16 16 0-15,-24-15 7 0,24 15-12 16,-25-18 7-16,25 18-5 0,-27-14 3 0,27 14-1 16,-35-11-6-16,35 11 11 0,-33-9-11 15,33 9-7-15,-37-10 11 0,20 4-4 16,17 6-12-16,-48-9 14 0,23 3 0 0,25 6-7 16,-49-7 14-16,24 5-14 0,25 2 2 15,-47-6 5-15,47 6 0 0,-45 0 2 16,23-4-4-16,22 4 2 0,-42 0-10 0,42 0 10 15,-40 0 0-15,40 0 3 0,-43 4-6 16,43-4-1-16,-37 3-1 0,37-3 12 16,-33-3-9-16,33 3-1 0,-34 0 15 0,34 0-9 15,-32-4 6-15,32 4-7 0,0 0 8 16,-41-3-8-16,41 3-7 0,0 0 5 0,-41-5 0 16,41 5 3-16,-28-4-1 0,28 4-7 15,0 0 15-15,-37-10-10 0,37 10-5 16,-28-5 5-16,28 5-5 0,-30-8-4 0,30 8 7 15,-36 0-13-15,36 0 8 0,-35-5 7 16,35 5 3-16,-40-3-8 0,40 3 0 16,-43 0 8-16,43 0-10 0,-42 0 4 0,42 0-2 15,-45-7 3-15,23 7 0 0,22 0-6 16,-44 0 6-16,44 0 4 0,-38-2-14 16,38 2 10-16,-43 0 0 0,43 0 6 0,-37 0-1 15,37 0 4-15,-42 0-7 0,42 0-5 16,-34 0 5-16,34 0 7 0,-38 0-14 0,38 0 14 15,-30-3-9-15,30 3 4 0,-35-4 1 16,35 4-8-16,-34-6 0 0,34 6 5 16,-33-2 3-16,33 2 4 0,-30-4-19 15,30 4 19-15,-34-6-9 0,34 6 4 0,-30-3 3 16,30 3-5-16,0 0-10 0,-40-6 8 16,40 6-1-16,-27-3-6 0,27 3 11 15,-28-9-16-15,28 9 21 0,-29-6-7 0,29 6-2 16,-23-9 4-16,23 9 3 0,0 0 0 15,-42-13-8-15,42 13 1 0,-20-10-3 16,20 10 5-16,0 0 0 0,-30-12 0 0,30 12 5 16,0 0 0-16,-27-12-1 0,27 12-6 15,-22-9 9-15,22 9-2 0,0 0-10 0,-26-19 5 16,26 19 5-16,-17-12-7 0,17 12 11 16,0 0-14-16,-25-20 5 0,25 20-2 15,0 0 0-15,-20-20 4 0,20 20-2 0,-17-13 0 16,17 13-2-16,-17-17 6 0,17 17 8 15,-16-16 5-15,16 16 7 0,-17-23 11 16,17 23-3-16,-19-15 14 0,19 15-13 0,-16-18-1 16,16 18-10-16,-22-19 6 0,22 19 11 15,-17-15-20-15,17 15 3 0,-18-15-1 16,18 15-7-16,-19-15 1 0,19 15 4 0,0 0-3 16,-28-20-7-16,28 20-1 0,-22-12-2 15,22 12-4-15,-18-12 8 0,18 12-6 16,0 0 2-16,-34-12-2 0,34 12-6 0,-36-6 0 15,10 3-2-15,26 3 0 0,-73 0 2 16,21 3-14-16,-5 3-13 0,-8 0-13 0,-5 7-17 16,1 3-37-16,-1 8-69 0,0 0-184 15,16 1-330-15,2-7 122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37:59.0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28735 8226 1361 0,'0'0'239'16,"0"0"-72"-16,16-18-51 0,-16 18-11 0,0 0-19 15,0 0-23-15,10-20-5 0,-10 20-8 16,0 0-4-16,12-20-17 0,-12 20-3 0,0 0 9 15,20-23-19-15,-20 23 12 0,15-13-9 16,-15 13 8-16,0 0 13 0,17-19 23 16,-17 19 4-16,0 0-7 0,0 0 4 0,13-19-3 15,-13 19-7-15,0 0-12 0,0 0-3 16,0 0 0-16,0 0-14 0,0 0-12 16,12-18 2-16,-12 18-5 0,0 0-3 15,0 0 11-15,0 0-6 0,0 0 3 0,0 0-10 16,0 0 10-16,0 0-1 0,0 0 3 15,0 0-17-15,0 0 8 0,0 0 6 0,0 0-2 16,0 0 5-16,0 0-12 0,0 0 9 16,0 0-14-16,0 0 12 0,0 0-15 0,0 0-2 15,0 0 5-15,0 0-14 0,-42-24-7 16,42 24 6-16,0 0 6 0,0 0-6 16,0 0-2-16,-40 3 13 0,40-3-6 0,0 0 7 15,0 0 3-15,-40 1 3 0,40-1 2 16,0 0 0-16,0 0-1 0,0 0-4 15,-42 0 10-15,42 0-5 0,0 0-3 0,0 0-2 16,0 0 0-16,0 0 3 0,-28 5-6 16,28-5-4-16,0 0-3 0,0 0 6 15,0 0-9-15,-32 6-6 0,32-6-4 0,0 0 11 16,0 0-13-16,-25 12 7 0,25-12-2 16,0 0 5-16,-20 12-3 0,20-12-19 0,0 0-20 15,-25 17-8-15,25-17-12 0,0 0-2 16,-17 22-2-16,17-22-9 0,0 0 0 15,-17 17 11-15,17-17 17 0,0 0 5 16,0 0 33-16,-22 17 11 0,22-17 3 0,0 0 23 16,-18 13 1-16,18-13 3 0,0 0 16 15,0 0 4-15,0 0 2 0,-22 11-1 16,22-11-15-16,0 0-4 0,0 0-7 0,0 0-2 16,0 0-1-16,0 0 3 0,0 0-9 15,0 0 10-15,0 0-4 0,0 0-6 0,0 0 6 16,0 0-6-16,0 0 4 0,0 0-7 15,0 0 3-15,0 0-6 0,0 0 6 16,0 0-3-16,0 0 12 0,0 0-6 16,-8 20-6-16,8-20-6 0,0 0 6 0,0 0 3 15,0 0 0-15,0 0 3 0,0 0-6 16,47 12 0-16,-47-12 3 0,0 0 0 0,37 0-3 16,-37 0 15-16,0 0-18 0,45 0 9 15,-45 0 0-15,28 0 6 0,-28 0-6 16,34-1-3-16,-34 1 0 0,35 0 3 0,-35 0 0 15,33-5 0-15,-33 5-6 0,32 5 3 16,-32-5-3-16,34 0 0 0,-34 0 0 16,33 0 0-16,-33 0 0 0,32 1-6 0,-32-1 6 15,33 0-3-15,-33 0 12 0,34 5-4 16,-34-5-5-16,35 1 0 0,-35-1 0 0,38 0-3 16,-38 0 6-16,35 5 3 0,-35-5-6 15,36 0 6-15,-36 0 0 0,35 0-3 16,-35 0-3-16,33 0-6 0,-33 0 6 0,40 0-9 15,-40 0 6-15,29 1-3 0,-29-1 9 16,0 0-8-16,40 0 10 0,-40 0-5 16,0 0 6-16,30 0 3 0,-30 0-3 15,0 0 3-15,0 0 5 0,28 5-17 16,-28-5 12-16,0 0-9 0,0 0 6 0,29 3 5 16,-29-3-8-16,0 0 0 0,0 0-3 15,0 0 0-15,30 2 14 0,-30-2-5 0,0 0 5 16,0 0 0-16,32 2-5 0,-32-2 2 15,0 0 0-15,0 0 8 0,45-2 1 0,-45 2-17 16,0 0 16-16,37-5-3 0,-37 5-13 16,28-5-1-16,-28 5 4 0,0 0 10 0,40-1-11 15,-40 1-7-15,0 0 7 0,34-5-2 16,-34 5 2-16,0 0-5 0,31-1 6 16,-31 1 2-16,0 0-6 0,27-5 1 15,-27 5 0-15,0 0-1 0,35 0 1 0,-35 0 5 16,0 0-6-16,31-1 4 0,-31 1 2 15,0 0 10-15,31-5 0 0,-31 5 6 16,0 0 9-16,37-2-10 0,-37 2 4 0,30-4 1 16,-30 4-3-16,35-3-3 0,-35 3-10 15,37-5-5-15,-37 5 8 0,45 0-8 0,-45 0 5 16,45-4 7-16,-24 1-12 0,-21 3-4 16,48-3 4-16,-48 3 2 0,42-2-6 15,-42 2 1-15,40 0-1 0,-40 0-6 16,38-4 11-16,-38 4-6 0,36 0 0 0,-36 0 12 15,30 4-4-15,-30-4-3 0,0 0 2 16,40 0 3-16,-40 0-8 0,28 0 10 0,-28 0-3 16,32 2 3-16,-32-2-5 0,30 3 3 15,-30-3 10-15,37 3-4 0,-37-3-11 0,45 4-3 16,-45-4 1-16,44 0-1 0,-21 2 7 16,-23-2-11-16,52-2 11 0,-24 2 0 15,-28 0-2-15,51-4 6 0,-28 4-4 16,-23 0-2-16,42-3 2 0,-42 3-3 0,37 0-1 15,-37 0-7-15,35 0-3 0,-35 0-51 16,42 3-103-16,-26 3-345 0,-1 0-159 16,-15-6 119-16</inkml:trace>
  <inkml:trace contextRef="#ctx0" brushRef="#br0" timeOffset="3448.8514">3345 9123 2468 0,'0'0'-164'16</inkml:trace>
  <inkml:trace contextRef="#ctx0" brushRef="#br0" timeOffset="4984.1727">3345 9123 2067 0,'0'0'-94'0,"0"0"8"15,0 0 17-15,0 0 2 0,-27-5 23 0,27 5 12 16,0 0 3-16,0 0 16 16,0 0 13-16,0 0 9 0,0 0 7 0,0 0-8 15,0 0 1-15,0 0 7 0,0 0 8 16,0 0-16-16,0 0-8 0,0 0 0 16,0 0 0-16,0 0 12 0,0 0-4 0,0 0 8 15,0 0-20-15,0 0 12 0,0 0-4 16,0 0 4-16,0 0 0 0,0 0-24 0,0 0 8 15,0 0-4-15,0 0 0 0,0 0 0 16,0 0-16-16,0 0 16 0,0 0-17 0,0 0 12 16,0 0 9-16,0 0-4 0,0 0-5 15,0 0 12-15,0 0-7 0,0 0-1 16,0 0 0-16,0 0 5 0,0 0 3 0,0 0 1 16,0 0 0-16,0 0 8 0,0 0-13 15,0 0 14-15,0 0-10 0,0 0-3 16,0 0-1-16,0 0 18 0,0 0-14 15,0 0 5-15,0 0-9 0,90 0 5 0,-90 0 0 16,0 0-5-16,0 0 4 0,37 2 1 16,-37-2 0-16,0 0 12 0,34 0-8 0,-34 0-4 15,0 0 0-15,35 3 21 0,-35-3-17 16,27 0 13-16,-27 0-8 0,0 0-10 16,43-3 19-16,-43 3-14 0,29-2-9 0,-29 2 18 15,0 0-9-15,40 0 0 0,-40 0 0 16,26-3 13-16,-26 3-5 0,31-4 9 0,-31 4-8 15,30-3 8-15,-30 3-9 0,30-6 1 16,-30 6 8-16,35-7-9 0,-35 7-16 16,33-2 20-16,-33 2-8 0,41-6-4 15,-41 6 5-15,35-9 11 0,-14 6-20 0,-21 3 4 16,42-6 8-16,-42 6 5 0,37-8-13 16,-37 8 0-16,34-5-9 0,-34 5 18 15,31-2-5-15,-31 2 0 0,29-5-12 0,-29 5 8 16,0 0-4-16,45 0 8 0,-45 0-13 15,0 0 14-15,35 5-10 0,-35-5 5 16,33 0-4-16,-33 0 8 0,31 0 5 0,-31 0-5 16,36 0-8-16,-36 0 12 0,37 0-4 15,-37 0 0-15,42 0 4 0,-42 0-8 16,40-5 0-16,-40 5 0 0,45-3 4 0,-45 3 0 16,40-1 0-16,-40 1-8 0,34 0 12 15,-34 0 0-15,33-5-16 0,-33 5 4 0,36 0 8 16,-36 0-4-16,30 0-8 0,-30 0 12 15,0 0-4-15,40 6 8 0,-40-6-12 16,25 3 8-16,-25-3-4 0,27 7 0 0,-27-7 0 16,23 5-4-16,-23-5 12 0,28 8-12 15,-28-8 12-15,27 9-8 0,-27-9 8 16,25 5 12-16,-25-5-16 0,22 10 0 0,-22-10 0 16,29 7 8-16,-29-7-12 0,0 0 8 15,33 8-4-15,-33-8 19 0,27 10 1 16,-27-10-5-16,25 5 11 0,-25-5 8 0,30 7-8 15,-30-7 13-15,38 5-6 0,-16-1-16 16,-22-4 0-16,49 3 4 0,-24-3-4 16,-25 0 6-16,48 0-16 0,-48 0 2 0,45 0 1 15,-24 0 9-15,-21 0-9 16,43-3-1-16,-43 3-6 0,35-4 6 0,-35 4 0 16,35 0-6-16,-35 0-7 0,0 0 6 15,39 0 1-15,-39 0 6 0,0 0-10 0,35 0-3 16,-35 0 7-16,0 0-7 0,0 0 6 0,30 0 4 15,-30 0-17-15,0 0 7 0,0 0-3 16,0 0 10-16,33 0-1 0,-33 0 1 16,0 0-1-16,0 0 7 0,37 0-4 15,-37 0-2-15,0 0 12 0,39-5-4 0,-39 5-5 16,30-3-4-16,-30 3 16 0,33-4-7 16,-33 4 0-16,35-5-18 0,-35 5 13 15,36-3 8-15,-36 3-9 0,26-4 6 0,-26 4-6 16,0 0 0-16,42-6 9 0,-42 6-6 15,27-3 8-15,-27 3 1 0,0 0-1 16,38-2-2-16,-38 2-7 0,24-5-8 0,-24 5 17 16,0 0-6-16,38-2-3 0,-38 2 1 15,32-6 2-15,-32 6-3 0,33-4 3 16,-33 4-6-16,37-5-8 0,-37 5 14 0,40-7-6 16,-18 5 3-16,-22 2 5 0,44-11-10 15,-44 11 2-15,42-9-3 0,-22 6 1 16,-20 3 2-16,45-9-6 0,-25 6 7 0,-20 3-12 15,42-6 8-15,-42 6-2 0,40-6 0 16,-18 3-1-16,-22 3 9 0,35-3-14 16,-35 3 1-16,33-3-6 0,-33 3 13 0,32-4-2 15,-32 4-3-15,25-2 0 0,-25 2 5 16,0 0 0-16,42-5 6 0,-42 5-9 16,23-1 12-16,-23 1-9 0,30-3 0 0,-30 3 8 15,0 0-10-15,44-4 2 0,-44 4 8 16,25-4 3-16,-25 4-11 0,32-1 5 0,-32 1 3 15,0 0-6-15,38-3 1 0,-38 3 2 16,0 0 0-16,35-4-10 0,-35 4 18 16,0 0-18-16,35 0 0 0,-35 0 17 15,0 0-14-15,39-4 7 0,-39 4 0 0,27-1 5 16,-27 1 7-16,0 0-22 0,48-5 7 16,-48 5 5-16,30-1-17 0,-30 1 22 0,32-5 3 15,-32 5-6-15,0 0 15 0,40-6-18 16,-40 6 15-16,0 0-9 0,32-1-10 15,-32 1 7-15,0 0 6 0,27-5-11 16,-27 5 7-16,0 0-18 0,0 0 9 0,32-3 2 16,-32 3 0-16,0 0-7 0,0 0 1 15,0 0 1-15,0 0-4 0,33 0 5 16,-33 0 1-16,0 0-3 0,0 0 8 0,0 0-13 16,0 0 11-16,38 0-12 0,-38 0 8 15,0 0-1-15,26 8-2 0,-26-8-2 0,0 0 0 16,0 0 9-16,35 7-6 0,-35-7-32 15,30 12-58-15,-30-12-142 0,18 23-475 16,-18-23 624-16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42:19.22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24944 18521 1755 0,'0'42'4'0,"-2"-8"75"0,2-4-30 0,-3-2 4 16,3 2-9-16,-5-1-1 0,5-29-7 0,-3 59 3 15,3-26-11-15,0 2-4 0,-4 2-14 16,4-4 10-16,4 11-9 0,-4-1 9 16,3 0 3-16,2 1-16 0,-2 3 13 15,-1 0-7-15,6-2-40 0,-1 2-84 16,0-7-318-16,-2-6-21 0,3-4 96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52:14.09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21199 8529 546 0,'0'0'-14'0,"0"0"21"16,-37 7 26-16,37-7-7 0,-24 2-32 15,24-2 25-15,0 0 1 0,-35 3-8 0,35-3 7 16,0 0-12-16,-33 7 5 0,33-7-12 16,0 0 7-16,-27 1 11 0,27-1-18 0,0 0-18 15,-30 11 36-15,30-11-30 0,0 0 24 16,-32 6 19-16,32-6-1 0,-21 5 12 15,21-5-7-15,0 0 5 0,-37 5 22 16,37-5-13-16,0 0 5 0,-34 5-12 0,34-5-6 16,0 0-1-16,-37 3-9 0,37-3-12 15,-20 6 21-15,20-6-25 0,-30 8 28 0,30-8-9 16,-26 9-1-16,26-9 0 0,-27 8 0 16,27-8-6-16,-27 7-13 0,27-7 0 15,-25 9 14-15,25-9-14 0,-27 12 8 16,27-12-8-16,-25 6 0 0,25-6 0 15,0 0-9-15,-27 13 0 0,27-13 9 0,0 0-9 16,-23 8 0-16,23-8-9 0,0 0 22 16,0 0-17-16,0 0 8 0,-19 17-8 0,19-17 8 15,0 0-8-15,0 0 4 0,0 0-9 16,0 0 4-16,0 0-3 0,0 0 3 0,0 0 5 16,0 0 9-16,0 0-9 0,0 0-9 15,0 0 9-15,0 0 0 0,34 39 0 16,-34-39 18-16,0 0-27 0,0 0 22 15,47-6-8-15,-47 6-5 0,48-6 0 0,-21-3 4 16,8 3-4-16,4-3 0 0,6-3 13 16,3 3-4-16,13-7-18 0,-8 6 9 0,7-2 4 15,-1-4-8-15,-2 3 0 0,-7 6 4 16,-5-4 4-16,-3 5 0 0,-2-3-17 16,-12 4 13-16,4-3 5 0,-5 1 8 15,3 6-1-15,-30 1 10 0,39-10-14 0,-13 8 5 16,-26 2 8-16,47-10-4 0,-22 7-13 15,7 1 16-15,2 2-15 0,6 0-1 0,-4 0 8 16,6 0-12-16,-2 0-8 0,4 0 0 16,-9 2 3-16,9-2 1 0,-8 0-16 15,-2 0 24-15,-1 3-21 0,-1-3 13 16,0 0 4-16,-32 0-4 0,45 3 4 0,-45-3 0 16,38 0-4-16,-38 0 8 0,39 0-4 15,-39 0 0-15,35 0 4 0,-35 0-8 16,35 0 0-16,-35 0 4 0,34 0-5 0,-34 0 10 15,33-3-10-15,-33 3 1 0,34 0 8 16,-34 0-8-16,33-3 4 0,-33 3 17 0,32-2-13 16,-32 2 4-16,33-4 1 0,-33 4-1 15,32-3 0-15,-32 3 5 0,33-3 3 16,-33 3-8-16,36-6-4 0,-36 6 8 16,43-6 0-16,-43 6-8 0,42-5 8 0,-19 4 0 15,7-2 0-15,-30 3-8 0,54-8-8 16,-26 5 12-16,3 1 0 0,-31 2-8 15,53-2 0-15,-23-3 8 0,-30 5 0 0,50-3-16 16,-30 2 8-16,-20 1 16 0,46-5-9 16,-26 2-7-16,-20 3 8 0,41-3 8 15,-41 3-13-15,37-1 5 0,-37 1-16 0,32 0 5 16,-32 0 6-16,32 0-10 0,-32 0 11 16,0 0-8-16,45 0 8 0,-45 0 7 0,37 0-11 15,-37 0 8-15,32 0 7 0,-32 0-15 16,38 1-4-16,-38-1 8 0,42 0 4 15,-42 0 7-15,37 3-11 0,-37-3 7 16,37 0 0-16,-37 0-11 0,40 0 4 0,-22 3 3 16,-18-3-10-16,47 0 17 0,-47 0-14 15,38 5-7-15,-11-4 7 0,-27-1 0 0,42 8 4 16,-19-6-8-16,-23-2 8 0,42 10 3 16,-20-7-14-16,-22-3 10 0,35 9-3 15,-35-9-3-15,32 6 6 0,-32-6-3 16,32 6-3-16,-32-6 10 0,31 6-11 0,-31-6 12 15,32 9-4-15,-32-9-1 0,25 6 1 16,-25-6 0-16,29 9-12 0,-29-9 16 0,30 13-5 16,-13-3-6-16,-17-10 10 0,31 14-3 15,-14-4-8-15,3 3 19 0,-3-1-15 16,6 3 3-16,-3 0 4 0,-1 0-7 0,3 2 8 16,-1-2-8-16,-1 0 7 0,-1 0-11 15,-1 1 22-15,-1-5-10 0,0 6-1 16,-17-17-4-16,25 20 1 0,-10-6-8 15,-15-14 8-15,18 18-4 0,-18-18 7 0,20 18 0 16,-20-18-14-16,17 19 18 0,-17-19-4 16,18 25-7-16,-8-13 0 0,-10-12 0 0,17 27 3 15,-5-12 8-15,-4 4-8 0,-8-19 1 16,19 35 10-16,-9-19-11 0,1 1-6 16,-11-17-1-16,12 35 1 0,-2-23 17 15,-10-12-21-15,15 24 10 0,-15-24-10 0,12 21 18 16,-12-21 3-16,8 22-11 0,-8-22 7 15,9 17 4-15,-9-17-4 0,5 27 4 0,-5-27-7 16,6 27 16-16,-6-27-9 0,0 30-7 16,0-30-1-16,-3 38 1 0,3-38-7 15,-3 43 13-15,1-22-6 0,2-21-4 16,-8 49 7-16,4-30-4 0,1 6 11 0,3-25-14 16,-5 46 0-16,0-22-3 0,5-24 7 15,-7 44 12-15,-1-26-19 0,8-18 3 0,-4 40-6 16,4-40-3-16,-8 34 6 0,8-34 3 15,-8 37-6-15,4-22 9 0,4-15-9 16,-1 35 6-16,1-35-3 0,-9 27 7 16,9-27-4-16,-6 27-3 0,6-27 3 0,-2 25 3 15,2-25-2-15,-8 26-4 0,8-26-4 16,-7 24 4-16,7-24 0 0,-8 24 7 16,8-24 5-16,-9 26-5 0,9-26-10 0,-12 24 28 15,12-24-16-15,-16 22-15 0,16-22 6 16,-9 21-3-16,9-21 0 0,-18 20 6 0,18-20-9 15,0 0 9-15,-18 23-6 0,18-23-4 16,-9 16 7-16,9-16 7 0,0 0-1 16,0 0 10-16,-17 21-16 0,17-21 9 15,0 0 6-15,0 0-15 0,-16 18 4 0,16-18 11 16,0 0-15-16,-27 12 12 0,27-12-9 16,-22 11 0-16,22-11 4 0,-28 9-1 15,28-9 0-15,-29 5 9 0,29-5-12 0,-36 10 0 16,36-10-3-16,-37 5 6 0,20 2-6 15,17-7 3-15,-40 10-6 0,40-10 3 16,-34 9 3-16,34-9 6 0,-35 8-18 0,35-8 12 16,-30 7 9-16,30-7-12 0,-30 9 6 15,30-9-3-15,-32 6 3 0,32-6 0 16,-37 6-9-16,37-6 6 0,-40 7-6 0,19-7-3 16,21 0 0-16,-54 5 6 0,22-2 0 15,-1 1 0-15,-1 0 0 0,-12-3 0 16,0-1 6-16,8 0-9 0,-6-1 12 0,8 1 0 15,-6-4 9-15,5 0-7 0,2 4-5 16,3 0 6-16,-1-3-3 0,33 3 2 16,-59-1 1-16,34-3-6 0,25 4 2 0,-44-4 4 15,44 4-10-15,-38-3 4 0,38 3 0 16,-43-3 0-16,43 3-1 0,-34-3 23 0,34 3-30 16,-33-6 13-16,33 6-11 0,-29-3 3 15,29 3-3-15,0 0-3 0,-35-9 0 16,35 9-3-16,0 0 4 0,-30-6-7 15,30 6 1-15,0 0 8 0,-25-3-6 0,25 3-5 16,0 0 5-16,-37-10 0 0,37 10 3 16,-25-2-8-16,25 2 0 0,0 0 16 0,-44-6-10 15,44 6-4-15,-31-4 6 0,31 4 3 16,-34 0-3-16,34 0-6 0,0 0 9 16,-47 0 3-16,47 0 3 0,-31 4-18 15,31-4 21-15,-31 0-9 0,31 0 0 16,0 0-9-16,-48 3 9 0,48-3 0 0,-39 0 9 15,39 0-15-15,-38 3 15 0,10-1-12 16,28-2-3-16,-54 7 12 0,22-4 0 0,4 0-6 16,1-1 6-16,0 5-12 0,27-7 9 15,-43 3-6-15,43-3 3 0,-37 3-9 16,37-3-2-16,-32 3 5 0,32-3-3 0,-30 3 15 16,30-3-6-16,0 0 6 0,-32 3-15 15,32-3 6-15,0 0-3 0,0 0 9 16,-36 3-3-16,36-3 3 0,0 0-3 0,0 0 3 15,-27 3-3-15,27-3 6 0,0 0-12 16,0 0 9-16,-42 3-3 0,42-3-6 16,-32 0 3-16,32 0 3 0,-37 0 0 0,37 0-6 15,-41 4 6-15,41-4 0 0,-47 4 0 16,47-4 3-16,-37 0-6 0,37 0 3 16,-42 1-3-16,42-1 6 0,-33 0-12 0,33 0 12 15,-39-1-3-15,39 1 0 0,-37 0 6 16,37 0-3-16,-31 0-6 0,31 0 3 15,-37-4-9-15,37 4-2 0,0 0-4 0,-45 0-15 16,45 0 0-16,-29 0-13 0,29 0 9 16,-35 4 3-16,35-4 5 0,-37 1 4 0,37-1-1 15,-43 7 1-15,19-3-1 0,24-4 10 16,-42 1 6-16,42-1 10 0,-38 3-6 16,38-3 10-16,-33 0-7 0,33 0 3 0,-34 0-13 15,34 0 13-15,0 0 1 0,-43-4 2 16,43 4-2-16,0 0 2 0,-37-8-3 15,37 8 14-15,-25-8-11 0,25 8 1 16,-22-10-10-16,22 10 12 0,-25-9-9 0,25 9 7 16,-25-12-4-16,25 12-3 0,-32-9 6 15,32 9-2-15,-28-12 2 0,28 12-12 0,-29-17-7 16,29 17 19-16,-28-13 4 0,28 13-13 16,-29-15-4-16,29 15 17 0,-21-12-7 15,21 12 3-15,-27-15-12 0,27 15 6 16,-20-12 3-16,20 12-3 0,-19-18 3 0,19 18-3 15,-20-18-6-15,20 18 3 0,-17-26 0 16,17 26 9-16,-18-27-12 0,18 27 2 16,-15-28 1-16,7 16 0 0,8 12 19 0,-19-35-19 15,19 35 0-15,-15-30 3 0,5 15-7 16,10 15-3-16,-13-41 1 0,3 20 31 0,1 0-28 16,1-4 6-16,8 25-13 0,-22-47 7 15,14 23 2-15,-7 0 14 0,-2-8-20 16,-1 3 10-16,-2 1 0 0,-2 0 13 0,0-3 0 15,0 3-13-15,1 1 19 0,2-5 4 16,-1 5-27-16,-3-2 17 0,4 3 3 16,1-3-16-16,-2 2 0 0,7 2 6 0,-1 0 4 15,-4-1-4-15,3 2-6 0,3 0 3 16,0-3-3-16,-3 2 3 0,3 1-3 16,1-5 6-16,6 5-9 0,1-3 0 15,4 27-9-15,5-47-39 0,10 25-113 0,1 0-387 16,0 5 113-16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52:27.62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27249 12331 3673 0,'0'0'-236'16,"0"0"-523"-16,-30 6 385 0</inkml:trace>
  <inkml:trace contextRef="#ctx0" brushRef="#br0" timeOffset="234574.3742">16436 13181 3145 0,'-10'-21'-100'16,"10"21"19"-16,0 0 26 0,-20-29 7 16,20 29 15-16,-8-15 6 0,8 15 19 0,0 0-3 15,-20-21 25-15,20 21 18 0,0 0-18 16,-12-23-6-16,12 23 6 0,0 0-4 16,-10-21 27-16,10 21-21 0,0 0 5 15,0 0 13-15,-12-24-11 0,12 24 0 0,0 0-1 16,0 0-9-16,0 0 2 0,-8-22-3 15,8 22-14-15,0 0 12 0,0 0 10 0,0 0-18 16,0 0 3-16,0 0 0 0,0 0 5 16,0 0-5-16,0 0 7 0,22 87-3 15,-14-63-1-15,-3 6 13 0,8 5 20 0,1 2-18 16,-6-1 5-16,4 8 5 0,1-5-6 16,-4 5-6-16,4-1 10 0,0 1-11 15,-4-5 16-15,1 5-10 0,1-4-9 0,3 3 22 16,-6-3-18-16,6-1-10 0,1-4 10 15,-4 2-4-15,-2-4 0 0,4-2-15 16,-5 0 12-16,1-7-1 0,6 0-5 0,-15 6 0 16,7-6-2-16,1 0 6 0,-3-1-4 15,3 1 1-15,-8-24-5 0,5 39-8 0,0-20-7 16,-5-19-13-16,7 40-26 0,-7-40-19 16,5 34-44-16,-5-34-58 0,12 24-150 15,-9-12-359-15,-3-12 118 0</inkml:trace>
  <inkml:trace contextRef="#ctx0" brushRef="#br0" timeOffset="234894.9103">16137 13289 2603 0,'0'0'-156'16,"0"0"0"-16,0 0-9 0,0 0-370 0,12-38 106 15</inkml:trace>
  <inkml:trace contextRef="#ctx0" brushRef="#br0" timeOffset="235243.6931">16207 13126 1880 0,'0'0'-85'0,"3"-25"21"0,-3 25 20 16,9-26 3-16,-9 26 24 0,10-27 0 0,0 9-8 15,-10 18 25-15,20-37-17 0,-7 16-4 16,9-2 16-16,-7 2 5 0,9-3-13 16,-4 4 18-16,-2 3-10 0,4-3-8 0,3 5 18 15,-7 0 3-15,9 3-8 0,-5 0 43 16,6 4-5-16,-1 1-4 0,0-2 7 16,3 5-1-16,2 4 16 0,-32 0-32 0,65 5 22 15,-33 3-27-15,-1-1 30 0,-5 5 28 16,4 3-19-16,0-3 33 0,-3 3-3 0,-4 0 7 15,2 2-3-15,-8-1 0 0,-1 7 3 16,3-2 3-16,-6 1-17 0,1 6 11 16,-4-1-6-16,-4 0-4 0,-2 5-22 15,-3-2-9-15,-1 4 7 0,0-1-16 0,-8 11 7 16,-2-4-8-16,-3 10-7 0,-4-8-2 16,-2 9 1-16,-2-8-4 0,-3 0-6 0,6-7-10 15,0-1 13-15,-4-1-15 0,2-4 4 16,-4-3 0-16,-1 2-37 0,3-8-14 15,-1-2-38-15,6-3-77 0,17-16-180 0,-25 0-354 16,25 0 119-16</inkml:trace>
  <inkml:trace contextRef="#ctx0" brushRef="#br0" timeOffset="236102.5351">17602 12781 2684 0,'17'24'-96'0,"-17"-24"31"0,0 0-5 0,0 0 26 16,0 0 19-16,2 27 3 0,-2-27 3 16,10 22 16-16,-10-22 22 0,11 29-10 15,1-11 26-15,1 0-13 0,4 3 24 0,-2 0 9 16,5 8 10-16,-1-1 8 0,4 2-25 16,-3 2-8-16,-1 1 7 0,2 0-12 15,3 2-19-15,-6-5 19 0,2 1-11 0,-3 1 10 16,0-5-11-16,-4-3 21 0,0-1-14 15,3 1 18-15,-3-2 38 0,-6-7 30 16,-7-15-34-16,13 25 1 0,-13-25-3 0,0 0-25 16,0 0-19-16,0 0-14 0,0 0 15 15,0 0-8-15,0 0-5 0,-17-102-8 16,-1 59-6-16,-2 1-16 0,0-9 0 0,3 1 4 16,-3 5 6-16,3 4-8 0,4 4 6 15,-2 0 2-15,1 8 10 0,4 0-18 0,-1 5 0 16,6 3 0-16,5 21 4 0,-5-38-8 15,5 38-2-15,0-30 2 0,0 30 8 16,0 0-2-16,13-32-10 0,-13 32 0 16,23-13 14-16,-23 13 2 0,20-8-8 0,-20 8-4 15,26-10 1-15,-26 10-9 0,35-12 18 16,-22 3 0-16,-13 9 2 0,37-18-12 0,-17 6 14 16,-2-5-2-16,1 2-14 0,4-3 10 15,-4-1 4-15,-1-1-2 0,-3-2-8 16,-2-1 4-16,-3-1 4 0,-1-1-2 0,-4-2 0 15,5-1 4-15,-7-2-12 0,-1-6 8 16,1 6 22-16,-3 3-9 0,0 27 3 16,0-53-6-16,0 29 10 0,0 24-12 0,0-37 0 15,0 37-2-15,2-35-8 0,-2 35 4 16,5-27 8-16,-5 27-1 0,5-21-17 16,-5 21 20-16,0 0-6 0,22-14-12 0,-22 14 10 15,0 0 4-15,0 0-14 0,0 0 16 16,70 35 6-16,-48-23 1 0,-6 6-15 15,11-1 8-15,-2 8 16 0,0-1 3 0,5 3-3 16,-3 8-11-16,12 2 11 0,-3-2-6 16,-2 7 2-16,4 2-5 0,3 7-3 0,-3 0 13 15,4 6-9-15,-10-12 3 0,1-1-9 16,-6-2-8-16,0 3 12 0,3-13 1 16,-10-4-12-16,-2 4-19 0,6-8 2 15,-6-2-21-15,-3-3-12 0,-2-5-24 0,1-4-56 16,6-3-55-16,-7-5-122 0,-13-2-452 15,37-12 417-15</inkml:trace>
  <inkml:trace contextRef="#ctx0" brushRef="#br0" timeOffset="236633.9815">19591 11367 3070 0,'0'0'-114'0,"-23"12"43"0,23-12 9 16,-32 15 18-16,14-3 42 0,-8 5 53 16,6-1-7-16,-1 11 35 0,-6 3 38 0,-2 12 3 15,-1 5 30-15,0 15 8 0,-5 4 9 16,10 6-5-16,0 0-5 0,3 5-6 0,5 4-20 16,4 0-17-16,10-10-10 0,3 3-12 15,13 10-8-15,5-7-11 0,11 1-4 16,24 12-13-16,16-9-2 0,8-16-4 15,22-16-5-15,-7-17-15 0,-4-17-47 0,11-10-85 16,1-10-121-16,34-10-381 0,-3-20-245 16,-13-2-87-16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4:56:06.12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23919 4120 211 0,'0'0'239'0,"0"0"-91"0,0 0-27 16,0 0-25-16,0 0-33 0,0 0-6 15,0 0 9-15,0 0-2 0,0 0-2 16,0 0 13-16,0 0-11 0,0 0 7 16,0 0 8-16,25-36 14 0,-25 36 6 0,0 0 12 15,0 0-16-15,0 0 12 0,5-27-30 16,-5 27-5-16,0 0-5 0,0 0-9 0,0 0-15 16,0 0-3-16,5-32 2 0,-5 32-6 15,0 0 2-15,0 0-1 0,0 0 3 16,1-34 6-16,-1 34-19 0,0 0-3 0,0 0-4 15,0-35 13-15,0 35-13 0,0 0 6 16,0 0-6-16,-1-33 5 0,1 33-8 16,0 0 0-16,0 0 5 0,1-27 9 0,-1 27 1 15,0 0-5-15,0 0-5 0,0 0 9 16,0 0-7-16,-6-31-14 0,6 31 1 0,0 0 2 16,0 0 0-16,0 0 0 0,0 0-13 15,0 0 5-15,0 0 2 0,0 0-12 16,0 0 13-16,0 0-11 0,0 0 3 0,0 0 3 15,0 0 2-15,0 0 0 0,0 0-5 16,0 0 5-16,0 0 0 0,0 0-5 16,0 0 5-16,0 0-12 0,6 83 12 0,-6-83-8 15,0 40 11-15,0-40-6 0,0 41 3 16,4-17-10-16,-4-24 10 0,5 46-2 0,-2-22 2 16,-3-24 0-16,2 47 0 0,1-23-10 15,1 0 12-15,1 4 6 0,-2-2-13 16,-3-26 5-16,5 51-3 0,-2-22 16 15,2-2-13-15,0 0 2 0,-1 1-12 16,-1 1 10-16,-3-2-5 0,5 1 0 0,-2-3 3 16,1 2-1-16,-4-27 5 0,3 47 11 15,-3-47-21-15,5 39 10 0,-5-17-11 0,0-22 4 16,0 40 0-16,0-40-5 0,0 40 7 16,0-19 1-16,0-21-6 0,-5 41-7 0,5-41 13 15,0 43-3-15,0-22 2 0,0-21 1 16,-3 41 2-16,3-41-10 0,0 36-5 15,0-36-15-15,0 35-40 0,0-35-40 16,-7 33-87-16,-1-17-456 0,-1-7 119 0</inkml:trace>
  <inkml:trace contextRef="#ctx0" brushRef="#br0" timeOffset="545.6625">23690 4030 2403 0,'5'-24'-165'16,"-5"24"-390"-16,6-24 109 0</inkml:trace>
  <inkml:trace contextRef="#ctx0" brushRef="#br0" timeOffset="960.4031">23723 3935 1998 0,'8'-34'-77'0,"-8"34"5"0,19-27-6 16,-11 12 2-16,-8 15 18 0,22-35-5 0,-12 20 16 15,5 0-10-15,-15 15 25 0,27-27-13 16,-9 12 17-16,-6 3-9 0,11-2 9 0,-4 1-1 16,1 1 10-16,5 4-11 0,-2-2 10 15,6 1 1-15,-6 1 9 0,7-4-16 0,-1 4 16 16,-1 0-21-16,-6 1 16 0,-22 7-1 16,48-12-5-16,-28 8 0 0,-20 4 5 0,36-6 10 15,-36 6 1-15,30-3-6 0,-30 3-5 16,0 0 10-16,38 13 6 0,-38-13-5 15,22 19-1-15,-22-19 6 0,13 24 0 16,-8-9 6-16,-5-15-6 0,12 36 0 0,-12-36 5 16,8 40 6-16,1-17 0 0,-3 1 0 15,3-2 11-15,-9-22-7 0,8 43 7 0,-5-22-1 16,-3-21-11-16,10 42 5 0,-6-22 11 16,-4-20-11-16,5 43 6 0,-2-24-6 15,-3-19-6-15,-3 43-4 0,3-43 15 0,0 39-5 16,0-39 24-16,-9 39 4 0,4-21-1 15,5-18-1-15,-13 36 13 0,1-21 4 16,12-15-11-16,-23 33-4 0,10-16 7 16,-4 1-17-16,-5-2 7 0,0-1-8 0,1 1-4 15,1-4 7-15,-4 3 7 0,4-2-4 16,2-1 26-16,-6-3-3 0,24-9 0 0,-25 18-16 16,25-18-14-16,-28 15-14 0,28-15-61 15,-20 11-150-15,20-11-306 0,-17 0 106 0</inkml:trace>
  <inkml:trace contextRef="#ctx0" brushRef="#br0" timeOffset="1461.6751">24737 3794 1807 0</inkml:trace>
  <inkml:trace contextRef="#ctx0" brushRef="#br0" timeOffset="2190.9928">24737 3794 1617 0,'0'0'-81'0,"0"0"15"0,0 0 7 0,0 0 18 16,0 0 18-16,25 87 18 0,-20-64 33 16,1 5 31-16,3 1 8 0,-4 1 24 0,3 8-16 15,-3 2-2-15,9-2-5 0,-9 4 20 16,3 0-24-16,0 0-6 0,1 0 3 16,-4-2-12-16,6 0 6 0,-6-4-18 0,4-1 13 15,-2-5-8-15,-4-3 3 0,0-2 12 16,2 1 11-16,-5-26 14 0,5 40 12 15,-5-40 5-15,4 31 13 0,-4-31 11 16,8 24-17-16,-8-24-16 0,0 0 3 0,0 0-22 16,0 0-17-16,0 0 4 0,0 0-23 15,0 0-13-15,0 0-1 0,0 0-12 0,0 0-9 16,-17-111 2-16,17 80-4 0,0-6-7 16,0-4 3-16,0 2-22 0,-5 0 2 0,5-5-3 15,0 7 11-15,0 0-4 0,-3 0 9 16,3 5-12-16,3 4 7 0,-3-4 4 15,5 7-2-15,-5 25-5 0,4-44 0 16,-4 44 7-16,1-33-2 0,-1 33-3 0,12-27 5 16,-12 27 7-16,13-23-8 0,-13 23 3 15,17-18 10-15,-17 18-8 0,0 0 5 0,24-15 8 16,-24 15-10-16,0 0 7 0,28 0 0 16,-28 0-3-16,0 0 6 0,0 0 1 15,0 0-4-15,50 15 8 0,-50-15-8 0,0 0 0 16,24 6 7-16,-24-6 12 0,0 0 12 15,0 0 32-15,28 3-24 0,-28-3-7 16,0 0 7-16,20-27-8 0,-20 27-5 16,13-34 0-16,-4 13-34 0,-1-5 6 0,1-1-20 15,1-5-20-15,0 5-3 0,-4-4-6 16,3 4-7-16,-4-5 6 0,3 5 11 0,0 3-5 16,1-4 4-16,-9 28 4 0,5-40-2 15,1 25 6-15,-6 15-5 0,7-27 0 16,-7 27 4-16,0 0 8 0,5-28-6 0,-5 28 17 15,0 0-1-15,0 0-11 0,0 0 20 16,0 0-4-16,0 0-10 0,0 0 19 16,0 0 0-16,0 0 3 0,0 0 17 0,0 0-3 15,20 70 11-15,-20-70 14 0,9 36-14 16,-4-15 13-16,3 5-3 0,-3 2-1 0,3 0 6 16,-3 6 4-16,9 2-9 0,-9 8 3 15,2-2-1-15,1 8 7 0,0-1-3 16,-1 7-9-16,0-1-4 0,3 4-2 15,3-8-1-15,-1 2 3 0,1-8-5 0,-3-3 2 16,5-2 2-16,-1 0-12 0,-1-7 3 16,-3-1 2-16,3-6-3 0,2-1 5 15,-6 0-5-15,11-3 3 0,-12 0 3 0,9-4-19 16,-4 0-27-16,2-3-48 0,2-1-75 16,-17-14-231-16,29 12-305 0,-18-12 120 0</inkml:trace>
  <inkml:trace contextRef="#ctx0" brushRef="#br0" timeOffset="3016.7802">26338 3126 2586 0,'0'0'-186'16,"-5"-31"-400"-16,5 31 114 0</inkml:trace>
  <inkml:trace contextRef="#ctx0" brushRef="#br0" timeOffset="3066.7522">26333 3095 2088 0,'0'0'-527'0,"-52"9"108"0</inkml:trace>
  <inkml:trace contextRef="#ctx0" brushRef="#br0" timeOffset="3202.6647">26251 3114 1814 0,'0'0'-111'0,"-32"8"25"0,32-8 18 15,-37 19 37-15,14-7 18 0,-8 3 0 0,3 6 30 16,-7-1 10-16,5 4 24 0,-7 3 28 15,5-1 54-15,4 1-26 0,6 1 29 0,0 7 23 16,11 1 11-16,-3 2-9 0,14 5-9 16,14-1-24-16,2 8-8 0,9-1-12 0,11 6-18 15,7-4-8-15,14-6-4 0,3-6-5 16,14-4 1-16,8-8-19 0,10-9-8 16,38-2-9-16,9-8-84 0,-17-13-163 0,14-10-533 15,-3-7 466-15</inkml:trace>
  <inkml:trace contextRef="#ctx0" brushRef="#br0" timeOffset="59128.8746">23251 3341 471 0,'0'0'27'0,"17"-12"-75"0,-17 12 62 16,18-12-35-16,-18 12 7 0,0 0-1 15,0 0 15-15,25-15-21 0,-25 15 6 16,0 0 15-16,0 0-22 0,27-10 7 0,-27 10 8 16,0 0-15-16,25-6 22 0,-13 3-23 15,-12 3 38-15,32-8-23 0,-15 4 16 0,4-4-8 16,3 0 15-16,4 1-15 0,1-2 8 15,-4 3-1-15,5-3-14 0,5 3 7 16,2-6-8-16,0 3 8 0,-1 0 15 0,4-2-30 16,-1 2 15-16,-2 2-7 0,1-7 7 15,-8 8-8-15,14-6 8 0,-6 2 0 0,2-2 0 16,2 0 15-16,0 4 15 0,-2-7-23 16,2 3 1-16,2 0-1 0,-8 4 8 15,4-5 28-15,-1 4-15 0,-2-3-7 0,0 2 33 16,-1-1-34-16,-2 0 13 0,-2 2-20 15,-4 3 26-15,4-4-20 0,-2 2-13 16,0 1 13-16,2-1 6 0,0-2-12 0,-4 5 17 16,0-7-6-16,4 5 24 0,-5-2-2 15,3-2 22-15,0 3-8 0,0-2-1 16,0 1 4-16,1 0 3 0,-1-3-17 0,1 3-1 16,0-1-5-16,0-2 4 0,-2 2 3 15,6 1 0-15,-10 0 16 0,2-3 6 0,5 2-1 16,-4 1-3-16,-1 1-12 0,3-7-2 15,-3 8-9-15,3-2 4 0,-5 2-5 0,0-2-4 16,-2 2-19-16,2-1 18 0,-6 1-15 16,3 1 0-16,-1 0 0 0,-4-3-3 15,1 3-4-15,1 3 6 0,-19 3-13 16,37-17 3-16,-11 12-13 0,-7-5 7 0,9 4 0 16,-1 0 3-16,0 0-1 0,1-1-9 15,4 2-3-15,2-5 0 0,-3 5 9 16,3-2 11-16,-2 2-7 0,3-2-4 0,0 1-3 15,-2 1 4-15,11-4-11 0,-9 2 1 16,3-1 6-16,-4 4 10 0,6-4-16 16,-7 5 10-16,1-2-7 0,-1-5 0 0,2 4-7 15,-1 0 17-15,6-3-7 0,-7 0-3 0,1 2 3 16,-1-3 4-16,3 5-11 0,-6-2 8 16,1-2-1-16,1 3-3 0,-2 0-3 15,-3 0 6-15,0 3-10 0,-5-4 1 16,-6 4 9-16,6 1 0 0,-22 2-3 0,30-6 0 15,-30 6 7-15,27-4-10 0,-27 4 3 16,25-5 0-16,-25 5-4 0,23 0 4 16,-23 0 0-16,22 2-9 0,-22-2 12 0,22 10-9 15,-22-10 9-15,25 12-3 0,-12-6 0 16,1 3-3-16,-1 0-1 0,-13-9 11 0,24 19-17 16,-9-9 20-16,-5 2-4 0,5 0 1 15,-7 0 12-15,2 1 6 0,2 3 3 16,3-1-9-16,-7 3 11 0,1 0-5 0,-9-18-4 15,16 43 12-15,-11-20-3 0,2 1-7 16,1 3 6-16,-3 1-3 0,6-5 5 16,-6 9-16-16,3-1 10 0,-3 0-3 0,2 0-14 15,1 0 12-15,-3-3-4 0,3-1 1 16,-3 0-7-16,2-2 4 0,-2-1-6 0,2-1 0 16,-7-23 6-16,8 39 10 0,-8-39-19 15,8 35-10-15,-4-20 7 0,-4-15 6 16,8 37-3-16,-3-16 6 0,4 0-8 0,-4 5-6 15,3-2 16-15,-3 0-8 0,3 1-5 16,1 4 5-16,-1-2 1 0,0 1-1 16,-3-3-3-16,4 2 9 0,-4 0-9 0,3 0-4 15,-3 0 4-15,2 0 4 0,5-3-6 16,-6 2 10-16,3-2-5 0,-4-3-10 16,3 3 5-16,-8-24 8 0,13 42-11 15,-8-24 3-15,2 0-3 0,-7-18 6 0,10 34 2 16,-5-15 0-16,-5-19 8 0,14 36-8 15,-6-13-5-15,-3-2-5 0,7 1 8 0,-7 2 2 16,1-3-8-16,4 5 8 0,-3-2 3 16,5 0-8-16,0-2-5 0,-7-2 17 0,6 7-22 15,-2-7 13-15,1 4-6 0,5-8 11 16,0 6-8-16,-7-3 10 0,2-1-18 16,-10-18 16-16,17 27 2 0,-5-12-15 0,-12-15 10 15,15 27-8-15,-15-27-4 0,8 20 7 16,-8-20 5-16,12 19-5 0,-12-19-13 15,8 20 3-15,-8-20 0 0,8 21 8 16,-8-21-6-16,0 0 5 0,9 24-4 0,-9-24 2 16,0 0-3-16,5 24-2 0,-5-24 10 15,0 0-3-15,0 0 13 0,-14 33-10 0,14-33 0 16,-16 13 3-16,16-13-8 0,-20 16 10 16,20-16-10-16,-27 18 7 0,27-18 1 15,-27 15-6-15,27-15 6 0,-27 15-1 0,27-15-2 16,-30 17 3-16,15-12-6 0,15-5 3 15,-32 15-2-15,32-15 15 0,-30 14-8 16,14-8 0-16,16-6-5 0,-36 12 2 0,18-5-7 16,18-7 13-16,-43 11-8 0,21-5 0 15,-7-3 8-15,1 4 7 0,-2 0-10 16,-2-3 0-16,4 5 0 0,-9-4 0 0,3 1 0 16,1 0 15-16,-2 0-10 0,1 1 2 15,3-2-4-15,-3 2-1 0,-1-1 0 0,5 0-4 16,-2 0 2-16,2-1-5 0,-5 4 7 15,5-5-9-15,0 3 7 0,-2-2-1 16,3 2-1-16,-7-2-6 0,2 5 3 0,-4 0-4 16,3-4 6-16,-9 6 13 0,4-3-13 15,-2 0 3-15,2 0-3 0,-4-1-2 0,1 1 0 16,6-2-5-16,-5 5 5 0,2-7 0 16,7 5 0-16,-2-5 0 0,1-2 3 15,1 7-6-15,-4-4 3 0,8-3 3 16,-7 3-8-16,6 0 7 0,-6 0 3 0,3 0-7 15,-2-2 4-15,1 1-7 0,-2 2 1 16,-3-2 1-16,-1 5-2 0,-2-3 0 0,2-1-4 16,-4 3-4-16,6-3-1 0,-6 3 6 15,6 0 1-15,-5-3-1 0,4 5 1 16,-1-3-6-16,1 0-4 0,4 4 12 0,-5-4-23 16,7-1 8-16,-2 1-3 0,4 2 2 15,-2-1 0-15,1-3-3 0,2 3 3 0,-8 4 3 16,8-8-4-16,-7 7 6 0,-2-2-14 15,-3 0 14-15,2-1-1 0,0 0-2 16,-7 0-7-16,9-2 18 0,-6 1-9 16,6 2 9-16,1-5 2 0,0 6-3 0,2-7 1 15,5 4 8-15,-2 1-6 0,2-6 0 16,7 3-11-16,-6 0 11 0,29-6-5 0,-40 7 8 16,18-2-3-16,22-5-6 0,-41 10 0 15,14-5-5-15,0 7-4 0,0-5 9 16,-3 2-12-16,-2 3-12 0,-4-1-1 0,2 0 12 15,2-1 9-15,-1 2-6 0,1-3 3 16,-6 0-3-16,6 2 9 0,7 1 9 0,-7-3 4 16,4-4-9-16,1 5 2 0,0-4 1 15,2 3 3-15,-5 0 16 0,6-2-7 16,-4-1-6-16,28-6 3 0,-49 12 7 0,29-8 12 16,20-4-3-16,-31 5 0 0,31-5 10 15,-27 6-4-15,27-6-10 0,0 0-3 16,0 0-2-16,-37-11-4 0,37 11 3 0,0 0-3 15,-15-24 3-15,15 24-9 0,-3-29 6 16,3 29 0-16,0-36-3 0,0 36 0 0,0-47 6 16,0 21-9-16,3-2 6 0,-3-1-6 15,0-5-3-15,3 4 6 0,-3-8 0 16,-3 4-9-16,-2-9 6 0,-7 2-6 0,7-5 6 16,-12-2-3-16,4-5 6 0,-5-3 3 15,-6 4-3-15,3-7 6 0,0 4 3 16,0 0-9-16,-4-6 3 0,-2 4-9 0,7 3 18 15,-2 1-4-15,-5 4 10 0,9-1-1 16,-9 3 6-16,12 5-6 0,-7 5-3 16,4 0-6-16,1 7 6 0,-6-4-8 15,6 6 2-15,0-3 0 0,1 3 6 0,4 5-9 16,-3 3 6-16,0-2-12 0,5 3 1 0,10 19-3 16,-20-29 16-16,20 29-18 0,-15-29 7 15,15 29 0-15,-14-24 1 0,14 24-6 16,-13-22 5-16,13 22-7 0,-9-22 4 0,9 22 9 15,0 0-3-15,-13-28-16 0,13 28 11 16,0 0-3-16,-13-20-3 0,13 20 3 16,0 0 0-16,-4-27-5 0,4 27 2 15,0 0 6-15,0 0-1 0,4-42-4 0,-4 42-4 16,13-21 1-16,-13 21 8 0,5-28-6 16,-5 28 3-16,17-25 0 0,-7 10-14 15,-10 15 14-15,35-30 3 0,-10 11-14 0,2 4 6 16,0-6 7-16,9 2-2 0,10-6 6 15,2 4-1-15,-1-4-13 0,8 3-3 0,-3 4-55 16,5 0-116-16,-9 2-431 0,4-4 111 16</inkml:trace>
  <inkml:trace contextRef="#ctx0" brushRef="#br0" timeOffset="77766.7998">31351 5985 2235 0,'0'0'-119'0,"-17"-27"30"0,17 27 28 0,0 0 9 16,0 0 29-16,0 0 15 0,0 0 27 15,0 0-4-15,0 0 23 0,0 0-5 0,0 0-1 16,-8-20 11-16,8 20 13 0,0 0 13 15,0 0-6-15,0 0 13 0,0 0-9 16,0 0 1-16,0 0-10 0,0 0 16 16,0 0-10-16,0 0-15 0,0 0 4 0,0 0-9 15,0-31-9-15,0 31 8 0,0 0 2 16,0 0-21-16,25-27-4 0,-25 27-9 0,23-16 12 16,-23 16-13-16,22-16-2 0,-22 16 4 15,27-12 3-15,-27 12-7 0,33-12-1 16,-33 12-2-16,32-12 3 0,-32 12 4 0,35-10-12 15,-35 10 5-15,34-5 0 0,-34 5 5 16,26-7-5-16,-26 7-2 0,0 0-6 16,31-6 13-16,-31 6-8 0,0 0 11 0,0 0-4 15,0 0-13-15,0 0 4 0,40 13 7 16,-40-13-5-16,0 0-7 0,13 17 15 16,-13-17-17-16,0 0 4 0,15 22 8 0,-15-22-5 15,9 17-2-15,-9-17 7 0,10 16 0 16,-10-16-3-16,15 22 5 0,-15-22-2 15,15 25 9-15,-15-25-2 0,8 29 0 0,0-16 10 16,-8-13 4-16,14 32-8 0,-9-13 10 16,-5-19-5-16,15 36 7 0,-10-12 28 15,2-1-36-15,-2 1-2 0,1 5 15 0,3-1 0 16,-8-1 1-16,6 1-13 0,-2-1 4 16,3 1 9-16,1 3-12 0,-4 0-6 0,-2-2 13 15,5 0-19-15,-1-1 8 0,2-4 6 16,-6 4-17-16,2-1 3 0,7 2-2 15,-7-2-2-15,6 3 1 0,-6-2 3 16,5 3 2-16,7 0-11 0,-4 1 5 0,-1-1-4 16,-2 4 9-16,2-8 1 0,-4-2-5 15,7 10-1-15,-3-9-1 0,-7 2 5 0,5-5-9 16,2 4 7-16,-7-2 14 0,2 1-19 16,4-5 3-16,-4 0 7 0,0 4-10 15,-7-25 6-15,6 47 2 0,-1-24-11 0,-5-23-1 16,5 44 7-16,-5-26-1 0,0-18-3 15,7 42 6-15,-7-21-4 0,0-21-3 16,8 36 8-16,-8-36 14 0,0 35 1 16,0-35-3-16,2 36-5 0,-2-36 4 0,-2 37-1 15,2-37 1-15,0 41-2 0,0-41-11 16,0 38-3-16,0-38 3 0,0 38-4 0,-3-13 6 16,3 2-12-16,0-27 11 0,-8 51-2 15,8-24 2-15,-5 2-10 0,5-29 5 0,-4 46 6 16,-1-26-9-16,-1 2 9 0,6-22 9 15,-7 35-20-15,7-35 10 0,-10 30-12 16,10-30 4-16,-15 24 1 0,15-24 5 16,-10 27-3-16,10-27-4 0,-17 23 12 0,17-23-13 15,-17 22-6-15,17-22 15 0,-23 18-1 16,10-4-8-16,13-14 5 0,-32 19-8 0,17-8 6 16,15-11-6-16,-39 13 0 0,14-2 8 15,2-5-1-15,23-6-10 0,-47 7 20 16,20-2 10-16,27-5 4 0,-50 0 2 0,50 0-4 15,-52 0 1-15,27 0-4 0,0 3 5 16,25-3-6-16,-52-3 0 0,52 3-4 0,-52 0 1 16,25-5-2-16,27 5-14 0,-50-1 16 15,50 1-11-15,-53 0-1 0,29 0 2 16,24 0-6-16,-58 0 8 0,34 1-5 16,24-1 1-16,-53 0 0 0,21 5-3 0,2-5-3 15,-2 3 6-15,-1 0-4 0,-2-2 1 16,-1-1-8-16,-2 8 10 0,3-5 1 0,0-3 4 15,-4 4 0-15,4-1 8 0,-2-3 7 16,4 4-4-16,-1-4 2 0,3 1-3 16,31-1-1-16,-64 0-6 0,42 3-1 0,22-3 0 15,-48 0 0-15,26 5-1 0,22-5-1 16,-37 0-2-16,37 0-5 0,-32 0 1 0,32 0-7 16,0 0 8-16,-33 0-10 0,33 0 4 15,0 0-9-15,0 0-1 0,-37 0-3 16,37 0-5-16,0 0-8 0,0 0 6 15,0 0-19-15,0 0-23 0,0 0-19 16,0 0-14-16,0 0-31 0,-5 18-34 0,5-18-46 16,0 0-106-16,0 0-513 0,0 0 49 0</inkml:trace>
  <inkml:trace contextRef="#ctx0" brushRef="#br0" timeOffset="78900.6861">30725 7754 3509 0,'24'8'-176'16,"-24"-8"9"-16,0 0 16 0,0 0 16 0,0 0 20 15,0 0 14-15,0 0 20 0,0 0 6 16,21 9 7-16,-21-9 22 0,0 0-2 0,0 0 16 16,0 0-4-16,0 0-4 0,0 0 24 15,0 0 5-15,0 0 11 0,0 0 11 16,0 0-1-16,-33 43 0 0,33-43 6 16,-23 17 14-16,23-17 2 0,-22 18 23 0,5-11-18 15,17-7 10-15,-32 20 8 0,12-8-1 16,-1-2-25-16,21-10 18 0,-44 17-13 0,19-7 0 15,7 0-6-15,-13 2-3 0,10-2 3 16,-1-2-1-16,22-8 8 0,-49 16-10 16,29-8 4-16,20-8-8 0,-35 11 0 15,18-6-1-15,17-5 4 0,-26 9-12 0,26-9-1 16,-27 10 1-16,27-10-7 0,0 0 3 16,-28 8 4-16,28-8-4 0,0 0-3 15,0 0 2-15,-32 11-4 0,32-11 9 0,0 0 3 16,0 0 5-16,0 0 4 0,-27 9 17 15,27-9-12-15,0 0 9 0,0 0-8 0,0 0-11 16,0 0 13-16,-25 9-9 0,25-9-7 16,0 0 2-16,0 0 8 0,0 0-12 15,0 0-5-15,-30 6 8 0,30-6-10 0,0 0 8 16,0 0-2-16,0 0-4 0,0 0 4 16,-19 9-7-16,19-9 3 0,0 0 8 15,0 0-2-15,0 0-11 0,-16 23 9 0,16-23 10 16,0 0-2-16,0 0 14 0,-14 24 1 15,14-24-9-15,0 0-1 0,-1 24 8 16,1-24-7-16,0 0 14 0,0 0-7 0,10 43 0 16,-10-43-2-16,10 24-4 0,-10-24 2 15,13 28-12-15,-1-12 9 0,-1-1-5 16,3 1-1-16,1 3 0 0,-15-19 0 16,30 33 2-16,-15-14-4 0,5-3 2 0,-3 1 1 15,0 3 2-15,3-5-5 0,3 3 14 16,-1 2-18-16,-2-4-2 0,5 1 5 0,-2 1-5 15,3-3 7-15,2-3-9 0,-3 4-3 16,2 0 10-16,3-4-5 0,-5-2-9 0,3-1 4 16,-2-1 5-16,-1-1-5 0,-2 2-10 15,-23-9 15-15,39 12 10 0,-24-6 16 0,-15-6 4 16,28 6 0-16,-28-6-12 0,0 0 0 16,28 7-3-16,-28-7-8 0,0 0 6 15,0 0-9-15,0 0-4 0,0 0 5 16,0 0-4-16,0 0-7 0,0 0 5 0,0 0-3 15,26-22 0-15,-26 22-3 0,0 0 1 16,0 0-5-16,-9-39 2 0,9 39-2 16,5-30-1-16,-5 30 1 0,0-35-8 0,0 35 1 15,4-42 5-15,-1 23 1 0,-3 19-5 16,8-50 2-16,-4 21 5 0,-4 5-8 0,1-3 10 16,-1 27-10-16,-1-56 2 0,-3 28 2 15,-1-2 1-15,-1-1 2 0,2-1 2 16,-4 1 7-16,-1 2-4 0,1-3 15 15,3 5-11-15,-3 2 2 0,1 1-3 0,7 24-8 16,-10-41-20-16,10 41-29 0,-3-31-13 16,3 31-53-16,13-20-82 0,-13 20-307 0,17-17-335 15,-17 17-28-15</inkml:trace>
  <inkml:trace contextRef="#ctx0" brushRef="#br0" timeOffset="91760.6126">25023 12393 3586 0,'0'0'-191'16,"0"0"8"-16,-19 14 14 0,19-14 27 0,0 0 4 15,0 0 10-15,0 0 10 0,0 0 7 16,0 0 9-16,0 0-4 0,0 0 13 16,0 0 8-16,0 0 5 0,0 0 4 0,0 0 15 15,0 0 17-15,0 0 28 0,0 0 28 16,0 0 20-16,0 0 15 0,0 0 36 0,0 0-5 16,0 0 25-16,0 0-10 0,0 0-6 15,0 0 3-15,0 0-8 0,0 0-9 16,0 0 1-16,0 0 7 0,0 0-7 15,0 0-3-15,0 0-20 0,0 0 0 0,0 0-7 16,0 0-3-16,0 0 2 0,0 0-1 16,0 0 3-16,0 0-4 0,0 0-12 15,0 0-13-15,0 0 8 0,0 0-5 0,0 0-12 16,0 0 14-16,0 0-8 0,0 0-8 16,0 0 11-16,0 0-9 0,0 0-9 15,0 0 9-15,-52-14-1 0,52 14 1 16,0 0-2-16,0 0-3 0,0 0 7 0,0 0 2 15,19 46 1-15,-19-46 1 0,12 42-13 16,-7-16 11-16,3 1 3 0,0 1-8 0,1 5 10 16,2 4 1-16,4-1-15 0,-1 0 14 15,-2 3 1-15,-2 1 0 0,5 1 2 0,0-2-8 16,-2-1 0-16,-5 1 8 0,6-1-9 16,-2-1 7-16,-2-4-2 0,-2 5 18 15,0-8 10-15,-3-2-45 0,0 1 14 16,-1 1-8-16,4-6 0 0,-3 3-24 0,-5-27-3 15,12 47-24-15,-7-26-20 0,1-3-30 16,-6-18-24-16,12 32-48 0,-12-32-101 0,14 22-404 16,-14-22 117-16</inkml:trace>
  <inkml:trace contextRef="#ctx0" brushRef="#br0" timeOffset="92214.2972">24640 13023 2588 0,'0'0'-135'0,"0"0"41"0,-9-25 52 0,9 25 26 16,0 0 6-16,-13-17 3 0,13 17 7 16,0 0 27-16,0 0 14 0,-17-24-3 15,17 24 12-15,0 0-6 0,0 0-5 16,-15-23 0-16,15 23-7 0,0 0-17 0,0 0 0 16,0 0-1-16,0 0 3 0,2-33-2 15,-2 33-4-15,18-22 9 0,-18 22 3 16,29-28-9-16,-16 13-3 0,7-4 0 0,-3 4 0 15,11-6 0-15,-4-5-8 0,1 5 0 16,0-5 2-16,3 2 6 0,2-1-8 16,4 2-3-16,-4-1 2 0,-5-3 4 15,7 4-12-15,-5-2 6 0,3 4-2 0,0-2-6 16,-10 5 13-16,0 3-19 0,5-4-2 16,-13 7-18-16,10 0-25 0,-22 12-10 0,23-23-14 15,-23 23-30-15,25-15-15 0,-25 15-72 16,22-15-327-16,-22 15 108 0</inkml:trace>
  <inkml:trace contextRef="#ctx0" brushRef="#br0" timeOffset="93108.5921">25655 12879 1929 0,'0'0'-19'0,"0"0"23"0,-17-16 3 0,17 16 12 15,0 0-1-15,0 0 4 0,0 0 11 16,0 0-8-16,-16-18 4 0,16 18-19 16,0 0 11-16,0 0-3 0,0 0 6 0,0 0-21 15,0 0 25-15,0 0-28 0,0 0 27 16,0 0-3-16,0 0 9 0,0 0 10 15,0 0-8-15,0 0 0 0,0 0 16 0,0 0-5 16,51 56 3-16,-42-41-7 0,4 7 5 16,-1-3-6-16,1 2-10 0,6-1 6 0,-6 2-6 15,4 0 3-15,-5-4-10 0,6 2-5 16,0-3 8-16,-6-4-2 0,5 3 6 16,1-5-9-16,-18-11-2 0,30 16 12 15,-30-16-4-15,35 0 2 0,-35 0 8 0,37-16-13 16,-17 1 2-16,-6 0-5 0,4-3-3 15,-5-4 5-15,-1-3-14 0,-7 1 7 0,-1-4-8 16,-4 28-4-16,0-52 26 16,0 24 15-16,0 28-11 0,-9-47 21 0,4 26 2 15,5 21-2-15,-8-34 6 0,8 34 5 16,-9-27-9-16,9 27-4 0,-6-26-13 0,6 26-4 16,0 0 0-16,-12-30-10 0,12 30-10 0,0 0 2 15,0 0-4-15,-5-29-2 0,5 29 5 16,0 0-5-16,0 0-2 0,0 0-3 15,0 0 3-15,0 0-11 0,0 0 11 16,0 0-10-16,0 0 7 0,0 0-12 16,0 0 11-16,0 0-7 0,57 59 2 0,-47-44 11 15,5 0-11-15,2 2 12 0,-1 1-3 0,1 1-6 16,3-1 4-16,4 0-7 0,-3 5-4 16,8-5 21-16,-2 0-17 0,-1 1 0 15,9-3-2-15,-4 0-27 0,4-5-7 16,-5-2-29-16,0-2-44 0,2-1-67 0,-4-6-136 15,4 0-445-15,-10-3 406 0</inkml:trace>
  <inkml:trace contextRef="#ctx0" brushRef="#br0" timeOffset="93716.2136">26846 12627 3132 0,'0'0'-72'0,"0"0"-6"0,0 0-6 15,0 0 6-15,0 0 4 0,0 0 1 0,0 0 12 16,0 0 8-16,0 0 11 0,0 0 18 16,-5 24 15-16,5-24 15 0,0 0 33 15,0 0-3-15,12 44-1 0,-12-44 0 0,10 30-9 16,-2-12-3-16,-8-18 5 0,10 35 0 15,-1-15-16-15,-4 2 1 0,1 0-7 0,-6-22 0 16,7 37 21-16,-4-18-11 0,-3-19 9 16,0 0-6-16,-3 45-1 0,3-45-4 15,-10 29 7-15,10-29 2 0,-13 21-2 16,13-21 0-16,-22 12-3 0,22-12 7 0,0 0-10 16,-35-7-7-16,35 7 12 0,0 0-10 15,-44-37 5-15,31 19-15 0,-4-3 10 0,5-3-8 16,1-2-2-16,2-1 5 0,3-1-10 15,4-4 5-15,-1 2 0 0,3 0 0 16,5 0 3-16,-2-2 4 0,5 1-22 16,2-4 5-16,0 2 0 0,2 0-7 0,-4-2 27 15,6 5-30-15,3 3 7 0,-2-1 1 16,-4 3-1-16,1 3-15 0,-2 1 15 0,3 3-13 16,-13 18-13-16,26-33-17 0,-16 19-20 15,-10 14-31-15,20-21-34 0,-20 21-55 16,21-19-378-16,-21 19 110 0</inkml:trace>
  <inkml:trace contextRef="#ctx0" brushRef="#br0" timeOffset="94130.3141">27311 12194 2251 0,'0'0'27'0,"3"36"9"0,-3-36 2 16,0 23 4-16,0-23 1 0,2 31 19 16,-2-31 1-16,12 35 16 0,-9-17-19 0,-3-18 4 15,14 41 21-15,-6-22-5 0,2 3 10 16,3-2-22-16,-4 1 13 0,2 0-19 15,3 1 1-15,-6 0-14 0,2 0 3 16,2-2-3-16,-2-2-14 0,-10-18 2 16,13 36 12-16,-4-21-13 0,-9-15 9 0,11 27-6 15,-11-27 4-15,10 21 15 0,-10-21 6 16,16 22-24-16,-16-22 9 0,0 0-10 0,6 19-9 16,-6-19-10-16,0 0-20 0,0 0-9 15,0 0-15-15,0 0-15 0,0 0-17 16,0 0-8-16,0 0-4 0,-15-89-19 0,12 62-8 15,3 27-12-15,3-57-29 0,-3 27-21 16,9-5-32-16,-8-4-23 0,13 2-443 16,-6 4 116-16</inkml:trace>
  <inkml:trace contextRef="#ctx0" brushRef="#br0" timeOffset="94382.1584">27582 12129 2508 0,'0'0'-68'16,"12"-21"9"-16,-12 21 18 0,0 0 28 0,0 0 16 15,0 0 7-15,0 0 21 0,42 8 10 16,-42-8 9-16,0 0 11 0,26 21 10 0,-26-21-7 15,27 15 13-15,-27-15 6 0,24 19 0 16,-4-7 3-16,-9 3 10 0,6-2-3 16,-4 6 4-16,1-4 2 0,1 3-10 15,-3 3-4-15,-1 0-10 0,-1 2 14 0,2 1 2 16,-4 3 4-16,2 0-9 0,7 3-2 16,-3 3-1-16,-6-6-8 0,0 5-10 15,6 2 11-15,-9-2-10 0,11 1-6 0,-7-1-3 16,4 0-11-16,1 2-3 0,-3-1-8 15,6-1-18-15,-2-5-39 0,2 1-29 0,0-6-63 16,1-5-75-16,4 0-249 0,-1-8-384 16,0-9 73-16</inkml:trace>
  <inkml:trace contextRef="#ctx0" brushRef="#br0" timeOffset="94946.3627">29042 11558 3503 0,'0'0'-144'15,"0"0"14"-15,0 0 21 0,0 0 29 16,0 0 35-16,0 0 21 0,0 0 27 16,0 0 23-16,0 0 2 0,0 0 19 0,26 86 8 15,-13-68 27-15,-3 4-2 0,0-1 20 16,2 3 6-16,-1 2-27 0,6 4 13 0,3 3-3 16,-3 6-3-16,3 0 9 0,-2 6-6 15,4-1-14-15,3 2-4 0,-6 1 4 16,2 2-6-16,-4 3-2 0,5 0-3 15,-5 9-2-15,1-7-5 0,-5 6 0 0,4-3-7 16,-3-2 4-16,-6 1-8 0,7-1-3 16,-3-1-5-16,-4-9-7 0,2-3-2 0,2 3-4 15,-1-6-1-15,5-1-4 0,-5-5-15 16,3-1-24-16,2-4-24 0,-2-5-21 16,4-8-42-16,1-5-81 0,-19-10-188 0,36-3-488 15,-36 3-166-15</inkml:trace>
  <inkml:trace contextRef="#ctx0" brushRef="#br0" timeOffset="95515.3636">29820 11776 3861 0,'-20'12'-129'15,"0"3"29"-15,-8 9 24 0,6-4 12 0,-5 8 16 16,0 2 12-16,4 2 16 0,-5 4 0 15,-3 6 13-15,8-4-2 0,-5-1 2 0,1 7 9 16,2-5 14-16,6-6 2 0,-2-1 0 16,2 2 7-16,3-2-3 0,-1-5 6 15,8 1-2-15,-2-1 2 0,1-2 2 0,1 0-2 16,9-25 10-16,-6 44-9 0,6-23 3 16,0-21 9-16,0 36-11 0,0-36 0 0,5 33 13 15,-5-33-5-15,5 35 2 0,-5-35 5 16,13 31-9-16,-8-16 8 0,-5-15-8 15,13 28 19-15,2-16-3 0,-1 3-12 16,-14-15 1-16,35 22-1 0,-17-13 8 0,11-3-7 16,3 1 2-16,1-7-4 0,4 0 1 15,5 0-8-15,6-4-2 0,-4 1 5 0,6 0-8 16,3-3 10-16,-1 0-9 0,-3 0 2 16,3 0-1-16,0-2-4 0,1 1 2 15,1 1-4-15,2-5 0 0,3 2-2 0,1-3-19 16,-11 6-15-16,1-3-18 0,-7 0-19 15,6 2-13-15,-11-1-31 0,-4 1-17 0,-6 4-12 16,-1-2-39-16,-27 5-111 0,33-14-558 16,-19 13 10-16</inkml:trace>
  <inkml:trace contextRef="#ctx0" brushRef="#br0" timeOffset="96770.7527">30749 12441 3665 0,'-55'3'-98'0,"55"-3"31"0,0 0 19 16,0 0 15-16,0 0 15 0,0 0 12 0,0 0 26 16,0 0 2-16,0 0-7 0,0 0 3 15,0 0 8-15,-14-18-17 0,14 18-7 16,0 0 7-16,0 0-12 0,29-40-10 0,-29 40-4 15,15-27-14-15,-15 27 3 0,8-31 8 16,-8 31-7-16,8-35 2 0,-8 35 6 16,0-30 1-16,0 30 2 0,-3-32 9 15,3 32 2-15,-12-29 3 0,12 29 4 0,-16-26-2 16,16 26 5-16,-20-15 0 0,20 15-1 16,-29-9-1-16,29 9-3 0,0 0 20 0,-42 6-1 15,42-6-6-15,-28 21 17 0,13-9-12 16,-2 8 13-16,4-1-3 0,-4 2 9 0,4 3-4 15,-4 5 7-15,3 1-21 16,1 3 13-16,0 2 21 0,4-1-10 0,-2 2 7 16,4-1-3-16,4-5 3 0,-2 3-10 15,5-1-2-15,5-2 10 0,0 1-20 0,11-7 10 16,1 5-11-16,5-8 10 0,10-3-9 16,-2-4-5-16,13-5-8 0,-4-6 9 15,4-3-7-15,-1-3-8 0,6-6-4 0,-2-5-14 16,4-4-6-16,-2-3-9 0,-3-4 5 15,1-3 0-15,-10-3-7 0,8 1 10 16,-9-5-7-16,0-7-17 0,-1-2 0 0,-6 2-4 16,4-7-8-16,-10-1-2 0,3 2-6 15,-7-3 7-15,-1 8 7 0,-9 6 9 0,2 3 8 16,-3 3 4-16,-2 4-6 0,2 3 14 16,1 2-2-16,-8 22-5 0,5-35 7 15,-5 35 6-15,0 0 17 0,0 0 7 16,7-20-6-16,-7 20-5 0,0 0 7 0,0 0 1 15,0 0-10-15,0 0 2 0,0 0 7 16,0 0 6-16,33 48-15 0,-33-48 2 16,0 0 2-16,32 19 0 0,-32-19 9 0,27 3-2 15,-27-3-9-15,0 0 8 0,48-7 1 16,-48 7-14-16,37-16 20 0,-14 3-7 0,-4-1-5 16,-2-4 11-16,-2 0-10 0,1-5-2 15,-1-1 0-15,-1 0 15 0,-6 0-21 16,4-3 6-16,-7 8 8 0,-5 19-6 15,8-44 4-15,-1 29 0 0,-7 15 12 0,8-38 13 16,-8 38 6-16,4-27-4 0,-4 27-14 16,5-25 3-16,-5 25-20 0,0 0 14 15,3-27-5-15,-3 27-7 0,0 0 3 0,0 0 7 16,0 0 2-16,25-10-14 0,-25 10 10 16,0 0 2-16,0 0-5 0,49 44 8 0,-33-24 6 15,3 5 9-15,3 2-11 0,-1 5 6 16,1 2-6-16,8 3-1 0,-8-4-1 15,5 12-8-15,3-6 20 0,3 2 12 16,1-1-11-16,-1 2-2 0,2-1-1 0,2-2 12 16,0 1-3-16,-9 1 1 0,9-5-9 15,0 5 6-15,0-4-2 0,-1-2 6 0,5 0-9 16,-3-4 0-16,6 2-1 0,-6-1-3 16,4-2-10-16,5 0 0 0,-9-1-6 15,11-4 2-15,-4-1-4 0,0-3 3 0,-1 3-2 16,-6-4 3-16,2-2 2 0,-1-2 4 15,-1 3 2-15,-6-3 8 0,6 2 0 0,-4-3-6 16,3 0-2-16,-4 0 0 0,-1 0-1 16,1 2-5-16,-1-2 3 0,-3-3-5 15,2 7 2-15,-1-4-4 0,-1-3 1 16,-6 1-6-16,-1-1-3 0,-4-4 2 0,1 6 1 16,-19-14 1-16,20 21 4 0,-20-21-8 15,0 26 1-15,0-26 2 0,-27 30-4 16,5-12-2-16,-8-3 4 0,-5 0 1 0,-2 1 2 15,-8 0-2-15,7-4 2 0,-9-2-2 16,2 2-2-16,6-7 4 0,-8 2-2 0,6-4-3 16,4-3-6-16,-3-7 0 0,1-1-11 15,4-11 2-15,5-5-2 0,8-8-5 0,-5-16 3 16,11-5 1-16,7-13 1 0,1-1-1 16,8-22 1-16,8-8 1 0,4-37-3 15,15-4 6-15,5-2 0 0,14 5-3 16,1 0 1-16,10 5-8 0,2 1-12 0,1 2-17 15,0 1-14-15,-10 6-13 0,-1 4-21 16,-11 5-9-16,-14 17-21 0,-11 21-29 0,-10 5-68 16,-16 8-208-16,-22-2-416 0,-30-13-68 15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10:57.85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29989 13489 1447 0,'0'0'93'0,"0"0"17"0,-21-12 7 0,21 12-70 16,0 0-12-16,0 0-12 0,0 0-19 16,0 0 15-16,0 0 3 0,0 0 12 15,0 0 6-15,-31-6 7 0,31 6 3 16,0 0 19-16,0 0-11 0,0 0-2 0,0 0 6 15,-26-9 8-15,26 9-2 0,0 0-4 16,0 0-13-16,-25-12 1 0,25 12 3 0,0 0-2 16,0 0 2-16,-24-14-6 0,24 14-3 15,0 0-2-15,0 0-10 0,-28-10 4 16,28 10-2-16,0 0-4 0,0 0 6 0,0 0-9 16,-27-5-10-16,27 5 8 0,0 0-3 15,0 0-1-15,0 0 3 0,0 0 5 0,0 0-6 16,-32-10 2-16,32 10-6 0,0 0-1 15,0 0-2-15,0 0 0 0,0 0 2 16,0 0-7-16,-33-2-6 0,33 2 6 0,0 0-5 16,0 0-8-16,-39 0 9 0,39 0-2 15,0 0-3-15,-33-3 13 0,33 3 0 0,0 0 7 16,-42 0-3-16,42 0 0 0,-28-7 2 16,28 7-13-16,-32 0-2 0,32 0 11 15,-39-3-13-15,39 3 10 0,-35-2 11 16,35 2-15-16,-33-3-2 0,33 3 18 0,-37-10 13 15,37 10-14-15,-39-5-1 0,14-2 14 16,25 7-12-16,-43-7 6 0,43 7-5 0,-52-10-3 16,30 7-1-16,22 3 8 0,-53-9-5 15,29 6-15-15,24 3 13 0,-45-3-12 16,45 3 2-16,-40-2-4 0,40 2-7 0,-34-3 9 16,34 3-9-16,-40 0 7 0,40 0-3 15,-33 0-11-15,33 0-1 0,-37 3 13 0,37-3 2 16,-38 0-7-16,38 0-2 0,-39 2 2 15,39-2-3-15,-38 0-6 0,38 0-1 16,-37 3 10-16,37-3-6 0,-29 0 1 0,29 0 5 16,0 0-9-16,-40 3-2 0,40-3 4 15,0 0 2-15,-37 8 2 0,37-8-11 16,-21 9 11-16,21-9-11 0,-27 5 9 0,27-5 7 16,-27 10-8-16,27-10-5 0,-23 12 10 15,23-12-1-15,-29 12-13 0,29-12 7 16,-25 13-9-16,25-13 0 0,-28 12 13 0,28-12-11 15,-32 15 0-15,32-15-6 0,-27 14 9 16,27-14-10-16,-28 12 6 0,28-12 2 0,-24 9 16 16,24-9-12-16,-28 9 3 0,28-9-5 15,-22 9-3-15,22-9 10 0,-25 6-6 16,25-6-1-16,0 0 18 0,-35 9-18 0,35-9 0 16,0 0 3-16,-25 6-3 0,25-6 0 15,0 0-4-15,-29 3 6 0,29-3-1 0,0 0-3 16,0 0-2-16,-31 4 6 0,31-4-10 15,0 0 4-15,0 0-22 0,-30 3-8 0,30-3 1 16,0 0-12-16,0 0-2 0,-36 0 0 16,36 0-7-16,0 0-8 0,0 0 8 15,-43 0-2-15,43 0 8 0,-32 0 6 16,32 0 8-16,-30 0 20 0,30 0 3 0,-38 0 22 16,38 0 1-16,-34-3 11 0,34 3 7 15,-35-7-12-15,35 7 5 0,-32-6 7 16,32 6-1-16,-35-9-8 0,35 9 8 0,-28-9-7 15,28 9 3-15,-32-9-14 0,32 9 5 16,-22-6-5-16,22 6 0 0,-28-9-4 0,28 9 9 16,-32-4 2-16,32 4 2 0,-30-8 4 15,30 8-2-15,-37-8 0 0,37 8-1 0,-42-6 1 16,19 4-5-16,23 2 1 0,-42-4-1 16,42 4 7-16,-39-4-9 0,39 4 0 15,-31-2-6-15,31 2 6 0,-35-3-2 0,35 3-10 16,-31-3 12-16,31 3-1 0,-33-3 7 15,33 3-14-15,0 0-2 0,-40-4 6 0,40 4-2 16,0 0-4-16,-35 0 6 0,35 0 2 16,0 0-6-16,-34-2 0 0,34 2 8 15,0 0-16-15,-40 2 14 0,40-2-4 16,-28 0-2-16,28 0-6 0,-34 0 2 0,34 0 4 16,-37 4 0-16,37-4-4 0,-43 0 4 15,43 0 4-15,-39 3-12 0,39-3 18 16,-43 0-8-16,43 0 14 0,-35-3 12 0,35 3-13 15,-35 0-3-15,35 0-4 0,-35-4 10 16,35 4-7-16,0 0-5 0,-41-2 2 0,41 2 0 16,0 0-1-16,-33 0 1 0,33 0 0 15,0 0-6-15,0 0 11 0,-35-3-13 0,35 3-2 16,0 0 11-16,0 0-12 0,0 0-5 16,-39 3 12-16,39-3-12 0,0 0-7 15,0 0 0-15,-35 0 13 0,35 0-10 0,0 0-3 16,-30 0 15-16,30 0 7 0,0 0-14 15,-38-3-1-15,38 3 10 0,0 0 2 16,-39-3-4-16,39 3 9 0,-28-4-1 0,28 4-4 16,0 0 4-16,-37 0 3 0,37 0 6 15,0 0-17-15,-37 0-1 0,37 0 1 16,0 0 1-16,0 0 1 0,-33-3-11 16,33 3 11-16,0 0 13 0,0 0-21 0,-32-2 10 15,32 2-4-15,0 0 2 0,0 0 4 16,0 0-6-16,-39-3-4 0,39 3 0 0,0 0 14 15,0 0-18-15,-33 3 10 0,33-3-4 16,0 0 2-16,0 0 6 0,-32 2-12 0,32-2 8 16,0 0-14-16,0 0 12 0,-35 0-1 15,35 0 6-15,0 0-9 0,0 0 16 16,0 0-8-16,-30 3 5 0,30-3-16 0,0 0 5 16,0 0 11-16,0 0-9 0,-32 7-6 15,32-7-1-15,0 0-5 0,0 0 14 0,0 0-7 16,-32 5 7-16,32-5-4 0,0 0-6 15,0 0 12-15,0 0 3 0,-21 7-10 0,21-7 6 16,0 0-12-16,0 0 18 0,0 0-5 16,-29 6-11-16,29-6 5 0,0 0 4 15,0 0-6-15,0 0-4 0,-25 10 2 16,25-10 3-16,0 0 1 0,0 0-4 0,0 0 8 16,-25 12-4-16,25-12-4 0,0 0 14 15,-23 8-10-15,23-8 2 0,0 0 4 16,0 0-4-16,-29 9-2 0,29-9 2 0,0 0 0 15,0 0 0-15,-17 14 2 0,17-14 2 16,0 0-4-16,0 0-2 0,0 0 13 0,-20 21-15 16,20-21-1-16,0 0 3 0,0 0 4 15,-8 19-6-15,8-19-4 0,0 0 4 16,0 0 4-16,0 0 10 0,0 0-16 0,-12 23 6 16,12-23 10-16,0 0-16 0,0 0 6 15,0 0-2-15,0 0-4 0,0 0 6 0,-5 25 0 16,5-25 0-16,0 0 0 0,0 0-4 15,0 32 12-15,0-32-6 0,0 0-4 16,0 30 2-16,0-30-4 0,0 0 0 0,0 34 10 16,0-34-8-16,0 0 4 0,2 31-2 15,-2-31 8-15,0 0-8 0,3 33-6 16,-3-33 14-16,0 0-16 0,9 26 16 0,-9-26-6 16,5 19 1-16,-5-19-12 0,0 0 9 15,15 27 0-15,-15-27 6 0,16 18 1 16,-16-18 1-16,17 19-8 0,-17-19 4 0,17 20-4 15,-17-20-4-15,20 20-4 0,-20-20 12 16,18 15 11-16,-18-15-7 0,10 15 15 0,-10-15 1 16,0 0 4-16,17 20-2 0,-17-20-6 15,0 0-3-15,0 0 5 0,15 21-10 16,-15-21 1-16,0 0-4 0,0 0-6 0,0 0 17 16,9 18-13-16,-9-18-2 0,0 0 0 15,0 0-6-15,11 19 9 0,-11-19-1 0,0 0 6 16,0 0-6-16,9 21 1 0,-9-21 5 15,0 0-7-15,8 22 3 0,-8-22-7 16,0 0 22-16,8 25-4 0,-8-25-16 0,9 18-1 16,-9-18 0-16,0 0 7 0,13 28-3 15,-13-28-5-15,7 20 16 0,-7-20-3 16,11 23-3-16,-11-23 9 0,0 0-11 0,9 27 10 16,-9-27 4-16,5 22 2 0,-5-22 2 15,0 0-10-15,0 0-3 0,3 30 3 16,-3-30 3-16,0 0-11 0,0 0 2 0,4 26 2 15,-4-26-1-15,0 0-8 0,0 0 15 16,8 24-11-16,-8-24 0 0,0 0-5 0,0 0 2 16,0 0 9-16,2 24-13 0,-2-24 2 15,0 0 9-15,0 0-10 0,6 27-6 16,-6-27 2-16,0 0 5 0,9 20 8 0,-9-20-15 16,0 0 3-16,8 22 2 0,-8-22-1 15,13 15 5-15,-13-15-6 0,0 0 1 0,27 21-1 16,-27-21 2-16,22 12 1 0,-22-12 0 15,25 12 1-15,-25-12-2 0,23 14 2 16,-23-14-7-16,27 12 0 0,-10-3 7 0,-17-9-4 16,32 12 2-16,-16-3-4 0,-16-9 7 15,36 17-7-15,-20-8 4 0,-16-9-2 0,42 17 0 16,-22-10 6-16,-20-7-8 0,37 12 2 16,-9-2 3-16,-7-7 0 0,4 2 4 15,1-1-4-15,-26-4 13 0,56 6 1 0,-30-3-4 16,4-3-4-16,-1 3 9 0,-29-3-3 15,53 0 5-15,-21-3 4 0,-2 3 2 0,-30 0-3 16,61 0-1-16,-28-3 3 0,-5 3-6 16,6-3 1-16,-2 0 6 0,-32 3-5 15,65-4 6-15,-37 1 1 0,9 1-4 16,-8-1 3-16,2-1-3 0,-31 4 2 0,61-3 1 16,-31 3 7-16,-4-3-5 0,-26 3 1 15,52-5-6-15,-27 5 1 0,4-4-1 0,-29 4-2 16,50-3 0-16,-22 0 3 0,4-1-7 15,-3-1 1-15,-1 0 2 0,6 2-2 16,-3-1 2-16,8-4 2 0,-2 0-2 0,11-4-1 16,2-3-3-16,2-7-1 0,10 4 0 15,0-1-4-15,2 0-1 0,-3 1 1 16,-2 0-3-16,0 2-1 0,-4 1-1 0,2-1 2 16,-11 4-4-16,3 2 0 0,-1 5 0 15,3-2-3-15,-3 7-9 0,1-3-20 0,3 3-37 16,-4 6-61-16,4 0-73 0,-4 7-243 15,-6-1-496-15,-15-7-704 0</inkml:trace>
  <inkml:trace contextRef="#ctx0" brushRef="#br0" timeOffset="2859.7592">27323 16420 4442 0,'0'0'-203'0,"0"0"8"16,0 0 20-16,0 0 6 0,0 0 27 0,0 0 23 16,0 0 9-16,0 0 24 0,0 0 24 15,0 0 8-15,0 0 15 0,0 0 16 0,-4-75 3 16,4 75 8-16,0 0 4 0,0 0 3 15,0 0 15-15,0 0 5 0,0 0 8 0,0 0 7 16,0 0 2-16,0 0-5 16,0 0-6-16,0 0 13 0,-13-26-10 0,13 26-1 15,0 0 3-15,0 0-1 0,0 0-2 0,-15-21 0 16,15 21-7-16,0 0 0 0,-12-24 11 16,12 24 6-16,0 0 0 0,-21-25-11 15,21 25 8-15,-17-18 8 0,17 18-11 0,-19-15 9 16,19 15-3-16,0 0-5 0,-20-17-7 15,20 17 5-15,0 0-18 0,-21-15 0 16,21 15 0-16,0 0-2 0,-22-9 0 0,22 9 7 16,0 0-9-16,0 0 0 0,-35 0-4 15,35 0 8-15,0 0 6 0,0 0-22 16,-45 15 8-16,45-15 19 0,-25 18-20 0,9-1 1 16,0-5 5-16,-1 6 11 0,17-18-16 15,-25 24 4-15,17-11 13 0,8-13-4 0,-22 27-11 16,12-15 12-16,10-12 1 0,-25 35-15 15,16-17 15-15,-2 1-4 0,11-19 2 16,-17 40 4-16,5-21 5 0,4-1-11 0,8-18 4 16,-14 34 5-16,14-34-9 0,-8 30 3 15,8-30 2-15,-3 31-5 0,3-31 5 16,8 29-9-16,-8-29 7 0,18 21 2 0,-1-11-8 16,-17-10-2-16,32 8 8 0,-32-8-13 15,42 7 8-15,-19-7-7 0,-23 0-4 16,42 3 7-16,-42-3-8 0,35 0 8 0,-35 0 0 15,37 0 4-15,-37 0-6 0,33 2 2 16,-33-2-3-16,34 0 3 0,-34 0-1 0,35 3-3 16,-35-3-1-16,33 4 7 0,-33-4-10 15,29 8 11-15,-29-8-10 0,28 7-1 16,-28-7 5-16,24 8 10 0,-24-8-14 0,25 16-1 16,-25-16 8-16,22 16-2 0,-22-16 22 15,16 22-40-15,-2-10 15 0,-14-12 2 16,18 21 3-16,-18-21 0 0,17 22 2 0,-17-22-4 15,13 17 4-15,-13-17-1 0,17 23 1 16,-17-23-4-16,8 27-1 0,-8-27 5 16,10 27 3-16,-10-27 1 0,12 30-11 0,-12-30 7 15,8 27-6-15,-8-27 7 0,9 21 17 16,-9-21 22-16,0 0 14 0,0 32 16 0,0-32-18 16,0 0 3-16,-20 28-8 0,20-28-3 15,-19 20-2-15,1-7-2 0,18-13-1 16,-30 22-3-16,13-14-1 0,-5 4-5 0,22-12 3 15,-35 20-5-15,15-11-4 0,-7 0 0 16,9 3-3-16,-7-3-1 0,-2 1-10 0,27-10 2 16,-42 16-2-16,24-10 0 0,18-6-7 15,-27 8 4-15,27-8-13 0,-23 10-17 16,23-10-20-16,0 0-23 0,-29 9-17 16,29-9-3-16,0 0-11 0,0 0-16 15,0 0-24-15,0 0-44 0,0 0-76 0,0 0-627 16,0 0-263-16</inkml:trace>
  <inkml:trace contextRef="#ctx0" brushRef="#br0" timeOffset="3780.5427">27900 16181 3951 0,'-15'-21'-154'0,"15"21"24"0,0 0 17 16,-19-19 11-16,19 19 22 0,0 0 7 0,-23-19 5 15,23 19 3-15,0 0 2 0,-20-12 8 16,20 12 7-16,0 0-7 0,-17-19 16 16,17 19-1-16,0 0 8 0,0 0 5 0,-23-15 16 15,23 15-3-15,0 0 20 0,-22-9-6 16,22 9 11-16,0 0-1 0,0 0 7 0,-23-11 7 16,23 11-5-16,0 0-3 0,0 0 0 15,0 0 2-15,0 0-5 0,0 0-10 0,0 0 13 16,0 0 2-16,-49 15 13 0,49-15-6 15,0 0 15-15,-18 20 0 0,18-20 2 16,-24 23 6-16,24-23-17 0,-11 27 14 16,2-11-1-16,9-16 18 0,-16 40-15 0,2-20 3 15,7 3 9-15,-1-1-10 0,8-22 3 16,-17 44 7-16,14-28-6 0,-2 10-15 0,5-26-9 16,-3 33 6-16,3-33 0 0,-5 38 2 15,5-38-6-15,10 33 20 0,-10-33-27 16,15 30-2-16,-7-15 8 0,-8-15-1 0,24 30-10 15,-16-18 9-15,-8-12-5 0,30 21 6 16,-12-9 16-16,-1-3-5 0,-17-9 8 0,34 15-2 16,-11-7-3-16,-23-8 0 0,35 15-14 15,-18-9 2-15,-17-6 4 0,43 10-10 16,-26-5 5-16,-17-5-11 0,35 13 9 0,-16-8-13 16,-19-5 7-16,30 10 1 0,-30-10 3 15,35 9-4-15,-35-9 6 0,33 5-2 16,-33-5 4-16,44 1 4 0,-44-1-8 0,40-6 7 15,-40 6-3-15,50-7-8 0,-25 2-4 16,4-2 1-16,-4 2-4 0,3-5 1 16,1 5-2-16,2-8-1 0,-2 4 1 0,-2 0-4 15,8-7 0-15,-2 0-3 0,-1 1 3 16,-2-1-6-16,0-1-4 0,-8 0 5 0,3 2 2 16,-5 0-2-16,-3 0 2 0,3 2 1 15,-20 13-9-15,27-21 11 0,-27 21-9 16,30-19-5-16,-30 19-8 0,17-16-4 0,-17 16-16 15,16-12-23-15,-16 12-33 0,0 0-23 16,32-12-33-16,-24 6-44 0,-8 6-141 0,17-18-535 16,-7 9-186-16</inkml:trace>
  <inkml:trace contextRef="#ctx0" brushRef="#br0" timeOffset="4379.1104">28934 15942 3967 0,'-12'-26'-111'0,"12"26"9"0,-13-18-4 0,13 18-9 15,0 0 3-15,-19-18 1 0,19 18 15 16,0 0 22-16,-20-16 27 0,20 16 27 0,0 0 20 16,-32-12 5-16,32 12 7 0,-21-11 1 15,21 11 9-15,0 0-12 0,-32-8 4 16,32 8 13-16,0 0-8 0,-34-4-2 15,34 4 11-15,0 0 1 0,-43 4 1 0,43-4-2 16,-29 7-8-16,29-7 7 0,-28 9 12 16,28-9-2-16,-25 15 5 0,8-6-10 15,17-9 7-15,-32 28-10 0,19-13 5 0,-2 0 11 16,15-15-8-16,-18 32 7 0,6-17-9 16,12-15 1-16,-15 38-3 0,11-22-1 0,4-16-11 15,-5 39 0-15,5-39-8 0,4 39 8 16,-4-39-12-16,15 41-4 0,-2-20 6 0,7-6 4 15,2 2-2-15,7-4 0 0,2 1-6 16,3-8-3-16,-1 1 5 0,2-6-4 16,2-1-3-16,3 0 7 0,-6-1-13 15,-1-6 6-15,1 1-7 0,-3-5 8 0,0 3-6 16,-3 0 10-16,-1-6 2 0,-2-1 2 16,-7 0-8-16,4-4 4 0,-9 0-3 15,1 1 17-15,-14 18-12 0,11-48 1 0,-11 24 6 16,0 24 2-16,-11-48-3 0,6 24 14 15,-7 2-1-15,-1 0 4 0,-2 1-7 0,-2-1-10 16,0 3-7-16,0 2 0 0,17 17 8 16,-35-29-6-16,19 17-11 0,2-3 4 15,14 15 13-15,-20-19-31 0,20 19-1 0,-20-15-18 16,20 15 0-16,0 0-6 0,0 0-10 16,-25-8-9-16,25 8-1 0,0 0-11 0,0 0-9 15,0 0-3-15,0 0-11 0,0 0-22 16,0 0-27-16,0 0-43 0,0 0-106 15,0 0-399-15,0 0 681 0</inkml:trace>
  <inkml:trace contextRef="#ctx0" brushRef="#br0" timeOffset="4635.9469">28977 15766 2845 0,'0'0'27'0,"0"0"28"0,0 0 28 16,0 0 0-16,0 0 2 0,-25 55-13 16,25-55-14-16,0 0 13 0,0 0-17 0,0 0-17 15,0 0-7-15,19 19 11 0,-19-19-5 16,0 0 2-16,28 9-5 0,-28-9 0 0,23 9 10 15,-23-9-7-15,25 10 1 0,-25-10 10 16,29 15-28-16,-9-7 6 0,0 2 4 16,-2-1 3-16,4-1-10 0,0 2 2 15,3-4-6-15,2 3-7 0,-27-9-5 16,52 12 5-16,-22-12 19 0,-5 0-30 0,-25 0 4 16,53-1 8-16,-22-5-13 0,-8 0 10 15,0-5 5-15,-23 11-14 0,46-16 5 0,-30 4-23 16,1 0-30-16,0-3-18 0,-17 15-39 15,28-27-56-15,-19 11-192 0,-4 0-395 16,1-2 437-16</inkml:trace>
  <inkml:trace contextRef="#ctx0" brushRef="#br0" timeOffset="5174.6104">29002 14930 3287 0,'0'0'0'0,"-16"-24"28"0,16 24 0 0,-15-20-8 15,15 20 12-15,0 0-1 0,-14-27-7 16,14 27 13-16,0 0-13 0,-10-21 6 0,10 21 2 16,0 0 0-16,0 0-3 0,0 0 4 15,-10-21 0-15,10 21-9 0,0 0 0 0,0 0 6 16,0 0-1-16,0 0-2 0,0 0 6 16,0 0 17-16,0 0-3 0,0 0 26 15,0 0-7-15,0 0-2 0,0 0-2 16,50 65-3-16,-30-38-8 0,4 1-1 0,-4 7-2 15,2-2-2-15,4 3 1 0,-1 5 5 16,4-2 10-16,-4 1-10 0,0 4 6 0,4-5 1 16,-1 6 4-16,-3 0-6 0,10-3-6 15,-5-1-21-15,10 0-7 0,-4-2-2 16,2-9-1-16,0 5-4 0,-2-7-4 0,-6-4 1 16,2-1-1-16,-7-2-2 0,3-3 7 15,-5-6 4-15,-1 3-1 0,0-5-7 16,8-1 1-16,0-4-1 0,5-4 1 0,-1-1-18 15,3 0-26-15,4-6-36 0,-4 3-33 16,-3-6-19-16,1 2-8 0,-5-1-20 16,-3-2-18-16,-9 1-20 0,-1-2-23 0,-2-2-29 15,-10-1-584-15,-5 14 71 0</inkml:trace>
  <inkml:trace contextRef="#ctx0" brushRef="#br0" timeOffset="5388.4772">30131 15352 3718 0,'0'0'-33'15,"-11"-24"37"-15,11 24 21 0,-12-22 3 0,12 22-12 16,0 0 0-16,-5-21-4 0,5 21-3 0,0 0 7 16,0 0 2-16,0 0-5 0,0 0 8 15,0 0-5-15,20-35 5 0,-20 35 16 16,0 0-7-16,0 0-11 0,37 0 14 16,-37 0-17-16,0 0 4 0,0 0-5 0,42 4-3 15,-42-4 2-15,0 0 2 0,26 8 9 16,-26-8-36-16,0 0-31 0,26 11-29 0,-26-11-31 15,0 0-63-15,0 0-153 0,13 18-440 16,-13-18 392-16</inkml:trace>
  <inkml:trace contextRef="#ctx0" brushRef="#br0" timeOffset="5598.3468">29872 14820 3372 0,'-23'-24'23'15,"3"1"34"-15,3 5 26 0,4 5 8 0,13 13-11 16,-15-24-12-16,15 24 10 0,0 0-21 16,-16-20-12-16,16 20 11 0,0 0-22 0,0 0 2 15,0 0-5-15,0 0-5 0,0 0-2 16,0 0-4-16,0 0-15 0,0 0-24 16,0 0-39-16,0 0-45 0,0 0-78 0,0 0-272 15,0 0-295-15,0 0 428 0</inkml:trace>
  <inkml:trace contextRef="#ctx0" brushRef="#br0" timeOffset="6328.4939">30234 14659 3030 0,'20'9'-140'0,"-20"-9"-4"0,0 0 13 16,18 10 6-16,-18-10 25 0,0 0 24 16,0 0 50-16,27 13 39 0,-27-13 42 0,0 0 26 15,0 0 26-15,20 7-4 0,-20-7-15 16,0 0-8-16,0 0 1 0,18 12-6 16,-18-12-6-16,15 15 6 0,-15-15-9 0,20 17-4 15,-20-17-11-15,25 22 2 0,-8-6-3 16,0 0-8-16,1-3-7 0,-1 4-6 15,-2-2 7-15,5 0-4 0,-1 0-5 0,2-3 5 16,-4 4-1-16,-17-16-1 0,27 26-1 16,-14-18-1-16,-13-8-2 0,25 22 15 15,-25-22-24-15,20 17 16 0,-20-17 0 0,17 13-14 16,-17-13 3-16,15 14 6 0,-15-14-7 16,0 0 1-16,19 15 5 0,-19-15 29 0,0 0 7 15,0 0 15-15,16 12-9 0,-16-12 1 16,0 0-15-16,0 0 2 0,0 0-9 15,0 0-10-15,0 0-3 0,0 0-5 0,0 0-10 16,0 0 8-16,0 0-7 0,-38-68 0 16,26 47 7-16,12 21-13 0,-10-51-5 15,10 21 8-15,0-3-15 0,0-5-11 0,5-2-1 16,0-2-9-16,-2-2-4 0,6 4 10 16,-4 3-4-16,-2 4 4 0,6 2 0 15,-4 4 5-15,-2 1 9 0,-3 26 6 16,12-45 4-16,-11 26-2 0,-1 19 0 0,7-32-1 15,-7 32 1-15,12-23-1 0,-12 23 6 16,16-14 9-16,-16 14 13 0,0 0-8 0,42-2 6 16,-42 2-5-16,37 12-3 0,-17-3-5 15,4 4 5-15,-24-13-3 0,33 21 6 0,-15-5 1 16,1-4-1-16,-4 1 5 0,2 2 3 16,-17-15 6-16,21 24 0 0,-11-12 1 0,-10-12-5 15,22 26-2-15,-12-14-4 0,-10-12-1 16,15 22-8-16,-15-22 0 0,14 17 1 15,-14-17-3-15,5 22-4 0,-5-22 0 16,0 0-5-16,13 32 5 0,-13-32-3 0,3 24-5 16,-3-24-7-16,2 27-22 0,-2-27-27 15,12 24-23-15,-12-24-37 0,8 28-28 0,-8-28-19 16,22 22-33-16,-11-22-67 0,-11 0-668 16,32-6-565-16</inkml:trace>
  <inkml:trace contextRef="#ctx0" brushRef="#br0" timeOffset="7530.488">31573 14228 4354 0,'10'-15'-134'0,"-10"15"30"0,5-35 18 16,-5 35 10-16,0-35 22 0,4 11 15 15,-4 24 20-15,-4-39 15 0,4 39 18 0,-5-45 22 16,-8 19 10-16,8 5 28 0,5 21 14 15,-25-43 2-15,15 26-2 0,-2 0-3 16,12 17-10-16,-27-25-7 0,27 25-14 16,-21-15 3-16,21 15-11 0,0 0 2 0,-49 21 0 15,32-5-8-15,1 4-1 0,-1 7-6 16,-3 0-3-16,3 4-4 0,9-4-2 16,-4 1-6-16,9 3 0 0,-2 1 1 15,0-2 5-15,5 0-11 0,5-3 0 0,-2 2-6 16,2-2 7-16,4-6-4 0,-1 3 2 15,4-4-2-15,1-5-1 0,-3 4 1 0,-10-19-3 16,25 21-4-16,-25-21 2 0,17 15 9 0,-17-15-8 16,18 7 1-16,-18-7-1 0,0 0 1 15,0 0 0-15,0 0-2 0,35-34 5 16,-35 34-6-16,9-28 0 0,-9 28-3 0,3-24 5 16,-3 24 8-16,2-31-15 0,-2 31 2 15,-2-34-4-15,2 34 8 0,0 0 4 16,-3-47 15-16,3 47 9 0,-5-27 4 15,5 27-2-15,-7-25-2 0,7 25-2 0,0 0-5 16,-2-27-5-16,2 27-1 0,0 0-1 16,0 0-3-16,0-35-4 0,0 35-1 15,0 0 0-15,0 0 1 0,0 0-1 0,0 0-3 16,-3-30 0-16,3 30 0 0,0 0-1 16,0 0-3-16,0 0 1 0,0 0-1 0,0 0-2 15,0 0 2-15,0 0 2 0,0 0-2 16,0 0-1-16,0-32 0 0,0 32-3 15,0 0 0-15,0 0 5 0,0 0-4 0,0 0 0 16,0 0 0-16,0 0 0 0,0 0-2 16,0 0 1-16,0 0 1 0,0 0 2 0,0 0-3 15,0 0 1-15,0 0 0 0,0 0-2 16,0 0 1-16,0 0 1 0,0 0-2 16,0 0 1-16,0 0-4 0,0 0 8 0,0 0-3 15,0 0-1-15,0-29 2 0,0 29-1 16,0 0 2-16,0 0-1 0,5-28 1 15,-5 28 3-15,0 0-4 0,0 0 0 0,0 0 1 16,3-34 1-16,-3 34 0 0,0 0 4 16,0 0-2-16,0 0 4 0,0 0-2 15,-8-27-1-15,8 27-1 0,0 0-4 0,0 0 2 16,0 0 3-16,0 0-5 0,0 0 2 16,0 0 0-16,0 0 0 0,-8 91-2 0,8-59 4 15,0-5-3-15,3 3-2 0,2-3 3 16,-5 5-2-16,3-4 0 0,-3 2-2 15,2-1 1-15,1-5 1 0,-3-24-1 0,4 45 0 16,-4-22 2-16,0-23-4 0,5 37 1 16,-5-37 0-16,0 34 2 0,0-34-2 15,3 28 0-15,-3-28 1 0,0 0-2 0,2 30 3 16,-2-30-4-16,0 0 5 0,8 23-3 16,-8-23 2-16,0 0-2 0,0 0 1 15,35 0-1-15,-35 0 0 0,0 0-6 0,47-19-7 16,-47 19-4-16,37-19 0 0,-17 7-2 15,-3-3 1-15,-17 15 2 0,28-24 3 0,-11 7 2 16,-5 2 0-16,-12 15 3 0,16-27 0 16,-6 11-2-16,-10 16 2 0,10-26 1 0,-10 26 2 15,15-20-1-15,-15 20 4 0,9-22-6 16,-9 22-2-16,0 0-1 0,13-21-1 16,-13 21 2-16,0 0-2 0,12-23-1 15,-12 23 0-15,0 0 0 0,5-27 4 0,-5 27-3 16,7-25 3-16,-7 25 0 0,0 0 1 15,-12-35 1-15,12 35 5 0,-20-27-7 16,6 12 9-16,14 15-2 0,-35-27 4 0,14 15-4 16,0-1 0-16,1 1 2 0,-5 2 2 15,25 10-4-15,-38-18 2 0,19 11 1 0,19 7-2 16,-31-17 2-16,31 17-1 0,-30-13-1 16,30 13 2-16,-24-15-2 0,24 15-2 15,-25-9 6-15,25 9-1 0,0 0 0 0,-28-9-4 16,28 9-9-16,0 0-19 0,0 0-8 15,0 0-22-15,0 0-18 0,0 0-27 16,0 0-32-16,-17 33-36 0,17-33-84 0,0 0-647 16,0 0-447-16</inkml:trace>
  <inkml:trace contextRef="#ctx0" brushRef="#br0" timeOffset="8040.1696">31527 14077 4303 0,'0'0'-25'16,"0"0"66"-16,21 15 13 0,-21-15-12 15,0 0-16-15,0 0-9 0,20 12-11 0,-20-12 4 16,20 11-6-16,-20-11-2 0,26 12 9 16,-26-12-5-16,28 16-3 0,-28-16 13 15,32 11-15-15,-19-4-1 0,-13-7 7 16,32 15 8-16,-12-3 12 0,-3 1-5 16,5-1 2-16,-4 0 1 0,4 4 0 0,-2-1-1 15,-4 1 2-15,8 3-3 0,-7-3 7 16,-1 4 2-16,3 2 7 0,-1-5-4 0,2 11 7 15,2-2-4-15,-4 1-6 0,1 3 2 16,1 0-6-16,2 8 2 0,-2-2-9 0,3-3 2 16,4 6-3-16,0 3-1 0,-6-10-1 15,-1-1-6-15,7 3 3 0,-8-3 0 0,-3-1-3 16,1-1 6-16,-2-5 8 0,0-2 2 16,-6 2 6-16,4-3-3 0,-1 1 3 15,-11 0-1-15,3 2 1 0,-4-24-1 16,3 41-2-16,-6-17-4 0,3-24-3 15,-5 54 0-15,-4-31-4 0,1 2-1 0,-7-1-6 16,1 5 1-16,1-1 0 0,-5-1 0 0,-4 0-3 16,-7 5 1-16,-6-2-2 0,2 2 4 15,-9 1-4-15,-1 1 1 0,-4-1-1 16,-7-6 12-16,2 5 10 0,-5-2 8 0,7 2 7 16,-7-5 4-16,4-2 0 0,-4 4-5 15,-7 1-2-15,-4 3-4 0,-2-2-11 0,1 4-3 16,-8-2-1-16,-17 16-2 0,16-6-5 15,9-4 2-15,4 5-10 0,3-1-20 16,4 4-37-16,-16 24-57 0,17-16-74 0,9-6-181 16,-9-3-213-16,10-14-379 0,-2-11-827 15</inkml:trace>
  <inkml:trace contextRef="#ctx0" brushRef="#br0" timeOffset="8668.4868">30724 16596 4609 0,'70'-54'-167'16,"-8"-6"19"-16,16-2 38 0,3-4 26 15,-8-2 21-15,-7 13 8 0,-8 5 20 0,-1 3-3 16,30-11 6-16,-13 11 3 0,-9 8 10 16,27-13-11-16,-17 12 11 0,-15 10-5 15,-13 2-4-15,2 2 2 0,-13 8 3 0,5 3-8 16,-11 0 2-16,-4 1 8 0,0 2 0 15,-8 0-8-15,-18 12 12 0,35-13 2 0,-35 13-7 16,0 0-6-16,25 0-39 0,-25 0-33 16,0 0-64-16,0 0-143 0,0 0-354 15,0 0 119-15</inkml:trace>
  <inkml:trace contextRef="#ctx0" brushRef="#br0" timeOffset="9282.7382">31441 16393 2953 0,'-32'32'120'16,"6"-5"38"-16,2-9-3 0,4 1-10 15,4-2-7-15,-1-2 4 0,-3-2-23 16,8 4-5-16,12-17 0 0,-25 24-11 0,25-24-10 16,-17 20-8-16,17-20-7 0,-15 13-10 15,15-13-6-15,0 0 3 0,0 0 3 0,0 0-12 16,32 30-5-16,-32-30-9 16,42-10 0-16,-42 10-6 0,60-17-4 0,-28 10-7 15,-2-2 0-15,2-2-5 0,-2 2-3 0,-2 0 0 16,-1 3 0-16,-4 0-5 0,-23 6 1 15,35-10-7-15,-35 10 0 0,31 0 9 16,-31 0-8-16,31 10 0 0,-31-10 2 0,17 27 0 16,-10-4 1-16,-7-23 5 0,0 51 2 15,-4-21-2-15,4 5 3 0,0-1 2 16,0-1-4-16,-3 3 1 0,3-3 0 0,3-1-1 16,-3 7-5-16,0-9 0 0,0 0 1 15,0-1-3-15,0-29 1 0,4 45-6 0,-4-25 5 16,0-20 0-16,8 40 2 0,-6-25 3 15,-2-15-2-15,7 34-1 0,1-17 1 16,-8-17-2-16,17 32 0 0,-11-17-1 0,-6-15 2 16,22 34-4-16,-10-18-1 0,-2-1 0 15,5 4-2-15,-15-19-1 0,32 30 2 16,-16-15-2-16,1 0-2 0,-4 2 3 0,6-2 7 16,-2 0-9-16,-1-3 3 0,-16-12-3 15,32 27-2-15,-19-15 0 0,-13-12 5 16,31 21-2-16,-15-9 1 0,6 3 0 0,-7-1-1 15,5-2-18-15,7 1 5 0,-2 1-1 16,2-2 3-16,-5 4 0 0,8-1 3 16,-5 0 7-16,-5 2 2 0,0-9 13 0,0 4 11 15,0 1 7-15,-20-13 18 0,22 15 9 16,-22-15 3-16,23 15 10 0,-23-15-12 0,14 12-8 16,-14-12-8-16,15 26-2 0,-15-26-6 15,0 40-6-15,-4-10-2 0,-7 0-5 16,2 11-1-16,-2-1-1 0,6 3-7 0,-4 3-6 15,1 1-24-15,3 1-44 0,5 8-87 16,5-7-171-16,-5-11-202 0,-5-8-36 16,5-30-372-16,-4 23-605 0</inkml:trace>
  <inkml:trace contextRef="#ctx0" brushRef="#br0" timeOffset="16269.8385">29963 13126 349 0,'13'-19'-45'0,"-13"19"-121"16,0 0 115-16,0 0 17 0</inkml:trace>
  <inkml:trace contextRef="#ctx0" brushRef="#br0" timeOffset="23164.215">1849 12614 203 0,'17'-17'101'0,"-17"17"31"16,17-12 56-16,-17 12 14 0,0 0-22 16,28-21-13-16,-28 21-36 0,20-21-6 15,-20 21-36-15,20-18 18 0,-6 6-33 0,-14 12-14 16,22-22-9-16,-22 22 3 0,23-19-8 16,-23 19-13-16,20-18 1 0,-20 18 9 15,17-15-21-15,-17 15 10 0,17-15 3 0,-17 15-18 16,15-17 11-16,-15 17 13 0,0 0-14 15,20-17 9-15,-20 17-10 0,0 0-6 16,13-16-7-16,-13 16 3 0,0 0-3 0,0 0 0 16,0 0-1-16,17-15-5 0,-17 15-10 15,0 0 3-15,0 0-7 0,0 0 17 16,0 0-13-16,30 48-1 0,-22-26 8 0,1 3 2 16,6 2 7-16,3 5-17 0,2 2 14 15,-3-3 12-15,8 0-19 0,-5-4 9 16,5 0-2-16,-5-3-10 0,4-3-3 15,-8-1 6-15,6-5-3 0,-5 0 15 0,1-3-18 16,-1 1 15-16,-17-13 10 0,30 19 14 16,-15-13 3-16,-15-6 14 0,34 0-13 0,-34 0 9 15,51-23 6-15,-17 3-2 0,11-11 9 16,7-12-12-16,22-27 15 0,1-4-25 0,7-13 3 16,13-21-11-16,5-6 10 0,8 3-11 15,2 0-2-15,-6 0-1 0,4 6-6 16,-6 1-11-16,2-4-8 0,3 4 20 15,-1-1-18-15,4 4 6 0,0 2 7 0,2 3-13 16,14 13-5-16,-1 5-34 0,1 20-72 16,-4 9-131-16,-28 25-446 0,-19 4 116 15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11:41.66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27545 7133 1642 0,'0'0'8'0,"9"-20"65"0,-9 20-21 0,3-27 37 16,-3 27 20-16,5-24 6 0,-5 24-42 15,0 0 14-15,0-36-8 0,0 36-9 16,0 0-2-16,0-38-10 0,0 38-1 0,0 0-2 16,0-31-9-16,0 31 8 0,0 0-1 15,0-30-10-15,0 30-2 0,0 0 4 0,3-29 2 16,-3 29-1-16,0 0-8 0,0 0-3 16,0 0-8-16,5-32-7 0,-5 32-5 0,0 0 2 15,0 0 2-15,5-24-7 0,-5 24 5 16,0 0-5-16,32-18-3 0,-15 13 0 15,-17 5-4-15,47-12-5 0,-22 5 5 0,2-2 2 16,4 4 0-16,3-2-5 0,1 2 8 16,-5-2-10-16,5 4 4 0,-1-4-4 15,1 2-4-15,0 2 1 0,-5-1-18 0,5 1 19 16,-3-2 2-16,-4 5-7 0,6-4 14 16,-34 4-2-16,65 0-15 0,-28-3 13 15,-4 3-3-15,3 3 2 0,-3-3-4 0,0 0 4 16,4 0 0-16,-2 4-4 0,-5-4 9 15,7 2-12-15,-8-2-2 0,-1 3 14 0,2 0-9 16,-30-3 0-16,49 4 6 0,-49-4-4 16,40 3-2-16,-40-3-8 0,37 2 8 15,-37-2 4-15,33 3-9 0,-33-3 12 0,32 3 0 16,-32-3-8-16,28 9 6 0,-28-9-1 16,30 10-7-16,-30-10 10 0,32 12-12 15,-15-4 12-15,-17-8-5 0,32 13 7 0,-32-13-17 16,30 19 18-16,-17-16-6 0,-13-3-2 15,30 16-2-15,-30-16-6 0,22 12 8 16,-22-12-4-16,20 12 4 0,-20-12 0 0,17 11 2 16,-17-11 5-16,0 0-12 0,25 12 15 15,-25-12-20-15,0 0 10 0,0 0 0 0,20 12 0 16,-20-12 0-16,0 0 10 0,0 0-10 16,0 0 0-16,0 0 9 0,20 12-11 15,-20-12 7-15,0 0-5 0,0 0-7 16,0 0 7-16,0 0 0 0,0 0-3 0,24 9 8 15,-24-9-7-15,0 0-1 0,0 0 1 16,18 12 2-16,-18-12 5 0,0 0 2 0,23 13-10 16,-23-13 1-16,0 0 0 0,29 5-1 15,-29-5 6-15,20 12-1 0,-20-12-4 16,0 0-3-16,25 7 0 0,-25-7 0 0,0 0 1 16,0 0-3-16,32 9 4 0,-32-9-4 15,0 0 5-15,22 7 7 0,-22-7 9 0,0 0-14 16,0 0 4-16,25 5-1 0,-25-5-3 15,0 0-3-15,0 0 6 0,31 10 13 16,-31-10-16-16,0 0 3 0,31 5-3 0,-31-5 4 16,23 7-4-16,-23-7-4 0,0 0-1 15,37 8-2-15,-37-8 9 0,25 2 1 16,-25-2-6-16,23 6 1 0,-23-6 7 0,0 0-10 16,39 6 5-16,-39-6 5 15,23 3-5-15,-23-3 0 0,30 7 7 0,-30-7 0 16,32 5-7-16,-32-5 0 0,40 3 2 0,-15 3 0 15,7-6-2-15,-2 5 0 0,2-4 3 16,1-1-1-16,4 5-4 0,0-5 9 0,3-5-12 16,-5 5 12-16,4 0-9 0,-1-1-1 15,-3 1 3-15,1-5 5 0,2 3-5 16,4-2 0-16,-5 1 7 0,3 3 2 0,-2-3-11 16,1 1 7-16,-1 2 13 0,2-4-16 15,-1 1-6-15,-2 3 8 0,-1-3 17 16,0 3-19-16,2-2-2 0,-1 4-7 0,-4-4 14 15,2 2-2-15,2 2-10 0,0-2 1 16,-4 3-1-16,-1-3 14 0,2 3-9 16,-3 3-4-16,3-3-29 0,-7 6-44 0,-1-3-91 15,3 6-291-15,-14-1-167 0,-15-11 120 16</inkml:trace>
  <inkml:trace contextRef="#ctx0" brushRef="#br0" timeOffset="44301.1466">29559 11582 436 0,'-20'-21'123'0,"20"21"79"16,0 0-51-16,-10-20-4 0,10 20-39 0,0 0 1 15,-16-24-10-15,16 24-9 0,0 0 28 16,-19-24-18-16,19 24-8 0,-17-15 20 0,17 15-26 15,0 0-3-15,-18-19-2 0,18 19-3 16,-15-15-12-16,15 15-14 0,0 0-1 16,-20-17-10-16,20 17-1 0,0 0-6 15,-25-18-4-15,25 18 0 0,-17-12-3 16,17 12 8-16,-23-12-12 0,23 12 8 0,0 0 4 16,-34-15-16-16,34 15 17 0,-28-9-16 15,28 9 4-15,-29-12 1 0,29 12-1 0,-30-14-2 16,30 14-9-16,-32-9 0 0,32 9-2 15,-25-9 4-15,25 9-4 0,-25-6-3 0,25 6-1 16,-27-9 1-16,27 9 3 0,-28-9-1 16,28 9 3-16,-32-13-3 0,32 13-10 15,-35-12 0-15,8 5 5 0,6-3-5 16,21 10 5-16,-52-18 8 0,22 9-8 0,1 1 0 16,-3-2-5-16,6 1-3 0,-6 0 3 15,7 3 0-15,0-3 0 0,25 9-2 0,-49-16 4 16,26 9 11-16,23 7-18 0,-42-12 17 15,25 3-14-15,17 9 7 0,-35-12-10 16,15 0 0-16,20 12 5 0,-42-18-8 0,22 4 13 16,-2 2-7-16,1-1 2 0,-4 1 0 15,1 1 10-15,1-1-10 0,3-1 7 16,-5 4 16-16,25 9-11 0,-41-22 8 16,25 11 2-16,16 11-12 0,-34-20 4 0,14 14 6 15,20 6-11-15,-28-18 6 0,28 18 6 16,-29-22-2-16,13 14 0 0,16 8 2 0,-34-24-7 15,14 12 9-15,0-3-3 0,0 3 10 16,20 12-15-16,-40-27 8 0,18 15-1 16,2 0 9-16,-2-2-1 0,-5 2-6 0,6 0 8 15,-4-1 0-15,25 13-9 0,-46-18 6 16,26 9 6-16,-3-1-6 0,23 10-3 16,-42-18-8-16,22 11 2 0,20 7 1 0,-37-12 3 15,37 12-3-15,-37-12-9 0,37 12 0 16,-40-11 1-16,23 4 6 0,17 7-5 0,-41-9 1 15,41 9 0-15,-49-6 4 0,26 0-16 16,-4 3 3-16,27 3 12 0,-52-3-21 16,25-2 14-16,27 5 5 0,-52-3-12 0,29 3 0 15,23 0 3-15,-45-2 4 0,45 2-2 16,-45 0 2-16,45 0-2 0,-39-3-11 16,39 3 18-16,-47 0-9 0,47 0-8 0,-41 0-5 15,41 0 10-15,-42 3 3 0,15-3 0 16,27 0-10-16,-47 0 4 0,24 2-1 15,23-2 2-15,-55 3 0 0,23 2-4 0,7-2 15 16,25-3-12-16,-61 3-1 0,36-2-7 16,-3 4 7-16,-4 1 6 0,32-6-5 0,-48 1 3 15,26 4-8-15,22-5 15 0,-44 6-9 16,23-2-4-16,21-4 4 0,-46 8-4 16,26-5 7-16,-6 3-5 0,26-6 0 15,-49 10-8-15,21-5 2 0,-1 5 4 0,1-5 6 16,-4 3-6-16,2 0 11 0,-2 3-23 15,-1-6 16-15,1 5-4 0,0-5-2 16,2 5 1-16,-2-4 3 0,7 0 0 0,-7 0-13 16,2 0 15-16,0 0-4 0,-3 1-3 15,3 0 10-15,-2-6-12 0,-3 7-7 0,0-4 14 16,-7 4-11-16,2-2 0 0,-2 0 2 16,2-3-4-16,-1 3 11 0,8 0-1 15,-4-3-8-15,4 1-4 0,1 1 22 16,0-2-7-16,5 1-3 0,-4-1 4 0,6 2-8 15,25-5 7-15,-49 7-5 0,21-2 3 16,28-5-8-16,-46 0-1 0,25 7 2 0,21-7 1 16,-47 8 7-16,20-7-3 0,4 6 0 15,23-7 8-15,-42 9-4 0,18-3 4 0,24-6-10 16,-41 7-2-16,21-5 8 0,20-2 6 16,-37 10-2-16,37-10-16 0,-30 6 16 15,30-6-2-15,-31 2 0 0,31-2-2 16,-26 7 2-16,26-7-4 0,0 0 4 0,-34 6-8 15,34-6-1-15,0 0-1 0,-35 9-7 16,35-9 2-16,-25 3 1 0,25-3 4 16,-32 4 7-16,32-4-15 0,-42 3 10 0,42-3 2 15,-51 4-17-15,19-4 11 0,-2 1-6 16,4-1 3-16,-7 0 5 0,4 0 8 0,-7 0 4 16,6 0-12-16,-1-1 4 0,2 1 6 15,-4 0 4-15,4 0-14 0,33 0 8 16,-66 0 2-16,35 1-12 0,-3-1 0 15,6 3 8-15,28-3 6 0,-54 0-4 0,27 5-4 16,27-5 4-16,-43 0-4 0,43 0 6 16,-40 4-10-16,18-1 0 0,22-3-6 15,-47 11 5-15,20-8-3 0,1 3 10 0,0 0-2 16,26-6 2-16,-56 9-6 0,34-3 4 16,-7 0 0-16,-2-2-2 0,1 1 1 0,-2 1 3 15,3-2-12-15,1 1 10 0,-4-2 10 16,2 1-4-16,2 4-6 0,28-8-2 15,-56 3 4-15,31 2 2 0,25-5 4 16,-40 5 8-16,40-5-12 0,-32 7 4 0,32-7-6 16,-33 3-10-16,33-3 6 0,-27 4-11 15,27-4 0-15,0 0-4 0,-35 5 2 0,35-5-5 16,0 0 1-16,0 0 8 0,-30 7 8 16,30-7-2-16,0 0-15 0,0 0 24 0,-34 3-11 15,34-3 0-15,0 0 16 0,0 0-14 16,-28 6 9-16,28-6-9 0,0 0 9 15,0 0-11-15,-32 9-1 0,32-9 6 16,0 0-3-16,-22 9 9 0,22-9-9 0,0 0-3 16,-23 9 12-16,23-9-4 0,0 0-3 15,0 0-5-15,-25 15 6 0,25-15-4 16,0 0 13-16,0 0-8 0,-20 20-6 0,20-20-3 16,0 0 9-16,0 0 0 0,-17 18 5 15,17-18 10-15,0 0-17 0,0 0 2 0,-15 18 7 16,15-18-9-16,0 0 7 0,0 0-7 15,-17 18 17-15,17-18-20 0,0 0 3 16,0 0 5-16,-13 25 0 0,13-25-3 16,0 0 10-16,-10 22-10 0,10-22 12 0,0 0-9 15,0 0-8-15,-3 34 27 0,3-34-13 16,0 0-8-16,0 0-1 0,3 33 5 0,-3-33 0 16,0 0 5-16,7 24-8 0,-7-24 6 15,0 0-13-15,6 27 17 0,-6-27-11 16,0 0-1-16,0 0 7 0,10 17 12 0,-10-17-16 15,0 0 7-15,0 0 6 0,0 0 8 16,7 21-1-16,-7-21-11 0,0 0 2 16,0 0 10-16,0 0-12 0,0 0-10 0,0 0 10 15,0 0-7-15,0 0 5 0,7 25-1 16,-7-25 1-16,0 0-1 0,0 0-4 16,0 0 5-16,0 0 4 0,0 0-14 0,0 0 5 15,3 26-7-15,-3-26 10 0,0 0 6 16,0 0-14-16,0 0 3 0,0 0 15 0,0 0-13 15,7 27-2-15,-7-27 7 0,0 0-12 16,0 0 11-16,10 25-1 0,-10-25 1 16,0 0-8-16,0 0 15 0,10 20-11 15,-10-20-2-15,0 0 4 0,0 0-4 0,0 0 8 16,3 29-1-16,-3-29-1 0,0 0 1 16,0 0-1-16,-3 32-11 0,3-32 1 0,0 0-1 15,0 0 7-15,0 33 2 0,0-33 3 16,0 0-3-16,0 0 0 0,-10 28-6 15,10-28 1-15,0 0 1 0,0 0-7 0,0 0 12 16,-5 30-8-16,5-30 12 0,0 0-5 16,-5 24 0-16,5-24 3 0,0 0-3 0,-4 32 0 15,4-32 0-15,0 0-2 0,-3 30-6 16,3-30 10-16,-3 25-13 0,3-25 9 16,-2 27-2-16,2-27 0 0,0 0 2 15,0 41 4-15,0-41 5 0,-5 24 2 0,5-24-13 16,0 0 0-16,-3 32-5 0,3-32 3 15,0 0 6-15,0 0-2 0,3 31 9 0,-3-31 2 16,0 0-11-16,0 0-5 16,-7 30 5-16,7-30 0 0,0 0 3 0,-1 28-6 15,1-28-1-15,0 0 4 0,0 0-2 0,0 39 2 16,0-39 2-16,-4 25-2 0,4-25 4 16,0 0-4-16,0 37 7 0,0-37-7 15,0 28 2-15,0-28-4 0,0 0 4 0,0 31 5 16,0-31-9-16,0 0 2 0,0 32 2 15,0-32-4-15,0 0 8 0,0 0 16 16,-5 30-26-16,5-30 12 0,0 0-12 0,0 0-5 16,-3 30 5-16,3-30 8 0,0 0 5 15,0 0-9-15,0 0 0 0,8 30 0 0,-8-30-6 16,0 0 8-16,0 0-2 0,5 23 0 16,-5-23 0-16,0 0 0 0,0 0 6 15,0 0-1-15,12 21-8 0,-12-21 8 16,0 0-12-16,0 0 7 0,0 0 2 0,12 15-6 15,-12-15-2-15,0 0-1 0,0 0 0 16,0 0 12-16,0 0-7 0,20 15 6 16,-20-15-4-16,0 0-4 0,0 0-5 15,28 4 4-15,-28-4 12 0,0 0-5 0,34 4-2 16,-34-4 2-16,0 0-8 0,40-4 8 0,-40 4 7 16,0 0-7-16,48-4-2 0,-48 4 4 15,36-3-1-15,-36 3-10 0,33-5 11 16,-33 5 1-16,32-4-10 0,-32 4 14 15,28-6-15-15,-28 6 8 0,0 0-2 0,35-5-2 16,-35 5-3-16,0 0 7 0,32-4-2 16,-32 4 9-16,0 0-11 0,30-3-2 0,-30 3 1 15,0 0-3-15,35-3 4 0,-35 3-5 16,32-3 16-16,-32 3-16 0,32-3 7 16,-32 3-6-16,33-6 6 0,-33 6 6 0,34-3 1 15,-34 3-12-15,33-6-3 0,-33 6 16 16,32-6-5-16,-32 6-6 0,23-7 6 15,-23 7-3-15,0 0 0 0,41-7 0 0,-41 7-9 16,0 0 7-16,30-3-7 16,-30 3 7-16,0 0 4 0,32-1-7 0,-32 1-3 15,0 0 8-15,0 0-9 0,33 0 6 0,-33 0 1 16,0 0-7-16,0 0 12 0,35 0-12 16,-35 0 6-16,0 0 1 0,0 0 4 0,39 1-4 15,-39-1 2-15,0 0 5 0,35 3-5 16,-35-3 0-16,0 0 6 0,38 0-17 15,-38 0 9-15,0 0 2 0,37 5 0 16,-37-5-2-16,30 0 11 0,-30 0-14 0,32 2 14 16,-32-2-2-16,33 0-7 0,-33 0 6 15,35 4-8-15,-35-4 11 0,34 0-16 0,-34 0 10 16,0 0-8-16,40 0 1 0,-40 0 13 16,0 0-14-16,37 3 5 0,-37-3 5 15,0 0-1-15,33 0-4 0,-33 0 5 16,0 0-10-16,37 3 10 0,-37-3-10 0,0 0 23 15,35 3-23-15,-35-3 10 0,25 3-5 16,-25-3-2-16,0 0-1 0,37 3 1 0,-37-3 4 16,29 3-2-16,-29-3-4 0,0 0 8 15,40 3-4-15,-40-3-2 0,30 3 2 16,-30-3 11-16,30 3-15 0,-30-3 4 0,35 0-2 16,-35 0 8-16,34 0 1 0,-34 0-12 15,31 3 3-15,-31-3-11 0,30 0 17 16,-30 0-6-16,29 3 0 0,-29-3 0 0,0 0 8 15,33 3-10-15,-33-3 0 0,0 0-1 16,35 4 10-16,-35-4-1 0,29 5-2 0,-29-5-6 16,25 6-3-16,-25-6 7 0,28 8 7 15,-28-8-12-15,29 4 5 0,-29-4 3 16,32 8-12-16,-32-8 4 0,25 4 10 16,-25-4 1-16,26 3-6 0,-26-3-4 0,0 0 6 15,41 5-2-15,-41-5 9 0,21 4-7 16,-21-4 5-16,0 0-14 0,32 1 9 15,-32-1 3-15,0 0-1 0,34 4-21 0,-34-4 25 16,0 0-12-16,35 3 4 0,-35-3 0 16,0 0 2-16,30 3 0 0,-30-3-2 0,0 0 3 15,28 7 3-15,-28-7-8 0,0 0 11 16,35 2-7-16,-35-2-2 0,22 3 0 16,-22-3 0-16,0 0 4 0,40 4-1 0,-40-4 1 15,0 0-4-15,37 0 4 0,-37 0 1 16,29 0-3-16,-29 0-9 0,0 0 5 15,33 3 9-15,-33-3 4 0,0 0-1 0,37 0-5 16,-37 0 6-16,30 3-14 0,-30-3 18 16,33 2 7-16,-33-2-9 0,36 3-7 0,-36-3 7 15,38 4-7-15,-38-4 4 0,40 0 16 16,-40 0-10-16,47 0 5 0,-29 0 1 16,-18 0-5-16,49-4 3 0,-49 4 6 15,52-3-8-15,-24 1-4 0,2-4 3 0,-3 2-9 16,-27 4 4-16,59-5 5 0,-36-2-13 15,4 4 0-15,-27 3 10 0,48-7-10 16,-23 6-6-16,-25 1 9 0,41-9-7 0,-41 9 2 16,41-3-4-16,-21 2-1 0,-20 1 3 15,46-7 1-15,-20 0-6 0,1 6 7 0,-27 1 3 16,55-11 5-16,-25 8-14 0,2-2 4 16,-2 1 0-16,5 1 0 0,-4 0 10 15,4-3-10-15,-2 3 0 0,2 0 0 0,4-3 0 16,-6 0 5-16,1 0-8 0,4 0 3 15,-4-2 0-15,2 7 11 0,-2-7-17 16,-1 4 8-16,2-4-2 0,-1 2 6 0,-2 0-4 16,-2 2 11-16,2-1-5 0,-2-1-16 15,-4 2 8-15,5-1 10 0,-31 5-16 16,56-7-2-16,-30 4 8 0,5 3-3 0,-31 0-1 16,54-7-2-16,-29 6 4 0,-25 1-2 15,48 0 1-15,-19-4 1 0,-29 4 0 16,52-3 9-16,-27 3-9 0,-25 0 2 0,57-4-1 15,-36 3-1-15,-21 1 5 0,57-4 9 16,-23 4-10-16,-7-3 0 0,3-2 0 16,3 1 7-16,-1 4 0 0,-2-4 3 0,5 0 7 15,-5 1-27-15,5 2 10 0,-1-3 4 16,-2-3-5-16,1 4 5 0,4 0 7 0,-4 1-13 16,-1-5 7-16,-2 4 16 0,-1-3-7 15,2 3-5-15,0-3 9 0,-3 3-2 16,4-3-2-16,-32 6-7 0,50-8 3 0,-27 6-4 15,2-3-7-15,-25 5 8 0,46-6-2 16,-46 6-2-16,43 0 2 0,-43 0 4 16,44-4-9-16,-44 4-2 0,43 0 5 0,-21-4-2 15,-22 4-1-15,45 4-4 0,-45-4 13 16,47 0-9-16,-29 0 1 0,-18 0 14 16,40 0-22-16,-40 0 9 0,42 0-10 0,-42 0 8 15,37 0-2-15,-37 0 4 0,35 0-4 16,-35 0 3-16,34 0 1 0,-34 0-3 15,40 4-4-15,-40-4 1 0,37 1 6 0,-37-1-8 16,33 5 4-16,-33-5 0 0,33 5 10 16,-33-5-8-16,32 2 0 0,-32-2-6 15,25 5 6-15,-25-5 0 0,0 0-6 0,35 3 3 16,-35-3-6-16,0 0 7 0,22 3 2 16,-22-3-1-16,0 0 13 0,27 6-14 0,-27-6-2 15,0 0 1-15,32 9 19 0,-32-9-16 16,23 6-5-16,-23-6 9 0,25 6-9 15,-25-6-4-15,29 9 7 0,-29-9-7 0,21 7 7 16,-21-7 0-16,31 8-8 0,-31-8 11 16,25 7-6-16,-25-7-1 0,25 8 3 15,-25-8 4-15,28 8-11 0,-28-8 11 0,25 9 0 16,-25-9-11-16,29 8 11 0,-29-8-4 16,28 7 2-16,-28-7 4 0,25 10-1 15,-25-10-4-15,29 5-4 0,-29-5 8 0,28 10-11 16,-28-10 7-16,25 5 3 0,-25-5-3 15,27 7-5-15,-27-7 10 0,0 0-8 16,32 6 0-16,-32-6 4 0,25 3 8 0,-25-3-2 16,0 0-11-16,38 8-3 0,-38-8 7 15,22 4 0-15,-22-4 0 0,0 0 4 16,35 8 11-16,-35-8-15 0,0 0 4 0,30 4 4 16,-30-4-10-16,0 0 4 0,0 0 0 15,32 0-2-15,-32 0 0 0,0 0 8 0,0 0-11 16,30-4 13-16,-30 4-2 0,22-17-6 15,-22 17 13-15,25-19-21 0,-25 19 7 16,22-17-1-16,-9 4 0 0,-13 13-5 0,27-20 5 16,-27 20 4-16,22-24-3 0,-22 24 13 15,16-21-8-15,-16 21-9 0,19-21 13 16,-19 21-7-16,13-23 2 0,-13 23-3 16,7-24 6-16,-7 24-3 0,8-25-6 0,-8 25 1 15,0 0 3-15,-8-42 5 0,8 42-13 16,-8-35 3-16,-4 17 12 0,5-6-10 0,7 24 9 15,-25-39 0-15,20 19-9 0,-10 2 4 16,15 18 7-16,-17-34-5 0,6 19-4 0,11 15 9 16,-17-28 1-16,17 28-12 0,-17-27 11 15,17 27-8-15,-13-25 2 0,13 25 0 16,-9-21-10-16,9 21 8 0,-15-21 2 16,15 21-11-16,0 0-38 0,-16-26-33 0,16 26-45 15,0 0-55-15,-9-31-172 0,6 22-440 16,3 9 229-16</inkml:trace>
  <inkml:trace contextRef="#ctx0" brushRef="#br0" timeOffset="57782.134">30090 11815 235 0,'0'0'114'16,"0"0"-27"-16,-9-24-39 0,9 24 0 0,0 0-68 16,0 0-56-16,0 0-64 0,-6-24 39 15</inkml:trace>
  <inkml:trace contextRef="#ctx0" brushRef="#br0" timeOffset="58194.593">30066 11741 443 0,'0'0'35'0,"0"0"52"16,0 0 10-16,-11-20-4 0,11 20 7 15,0 0-4-15,0 0-19 0,0 0 1 0,0 0-1 16,0 0-18-16,0 0-16 0,-5-28-5 16,5 28-14-16,0 0 8 0,0 0-13 0,0 0-1 15,0 0-5-15,0 0 14 0,0 0 13 16,10-41-18-16,-10 41 0 0,0 0 8 0,0 0 29 15,11-17 11-15,-11 17-10 0,0 0 11 16,0 0-14-16,0 0-8 0,0 0-12 0,0 0 14 16,0 0-19-16,14-20 0 0,-14 20-8 15,0 0 1-15,0 0 5 0,0 0-9 16,0 0-1-16,0 0 4 0,0 0-5 16,57 25 1-16,-57-25 3 0,21 12-10 15,-21-12 0-15,22 17 10 0,-22-17-20 0,20 15 10 16,-20-15 6-16,20 15-10 0,-20-15 1 15,17 14-7-15,-17-14 0 0,20 8 22 0,-20-8 24 16,0 0 9-16,48-16 4 0,-22-2-1 16,-1-7-12-16,16-6-2 0,-2-3 3 0,1-5-1 15,12-8-22-15,-4-1 4 0,6-9 1 16,16-26-6-16,-1 0 7 0,-4-10 5 16,2-6-13-16,2 2 3 0,4-2-16 15,-6-3 5-15,2 6 10 0,4 1-10 0,1 5 0 16,8 8-43-16,5 5-58 0,5 0-150 15,-5 9-431-15,12 6 120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14:15.2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22239 10203 2261 0,'0'0'-138'15,"32"0"10"-15,-32 0 5 0,37 0 14 0,-37 0 12 16,40 0 5-16,-40 0 23 0,38 1 2 0,-38-1 17 15,39 3 13-15,-39-3 0 0,33 8-1 16,-16-2-1-16,-17-6 14 0,32 3-4 16,-32-3 24-16,33 6-16 0,-33-6 6 15,24 6 10-15,-24-6-5 0,0 0 5 0,40 6 20 16,-40-6-15-16,0 0 0 0,25 4 25 16,-25-4 35-16,0 0 22 0,0 0 39 15,27 5 7-15,-27-5 10 0,0 0-30 0,0 0-16 16,0 0-17-16,0 0-6 0,32 3-13 15,-32-3-7-15,0 0-22 0,0 0 14 0,0 0-14 16,20 15 6-16,-20-15 0 0,0 0-14 16,25 16 4-16,-25-16-1 0,18 13 7 15,-18-13-11-15,17 15-2 0,-17-15 3 16,17 12-4-16,-17-12-6 0,18 15-6 0,-18-15 13 16,0 0-4-16,30 16 0 0,-30-16-3 15,15 12-9-15,-15-12 15 0,0 0-6 0,29 12-6 16,-29-12-3-16,20 10 3 0,-20-10-3 15,0 0 6-15,30 5-12 0,-30-5 9 16,0 0 0-16,33 8 9 0,-33-8 0 0,25 3 2 16,-25-3-8-16,30 0 6 0,-30 0-6 15,34 0 2-15,-34 0 4 0,47-3 0 16,-19 0-7-16,-3-5 10 0,-25 8-4 16,57-5-2-16,-32-2-1 0,4 1-2 0,-3 3-9 15,-26 3 6-15,42-9 0 0,-18 6 5 16,-24 3-8-16,41-9 17 0,-19 6-12 0,-22 3-7 15,37-7-1-15,-37 7 6 0,45-8 11 16,-26 1-12-16,-19 7-2 0,48-9-5 0,-25 6 5 16,3-4 8-16,-26 7-5 0,45-8-11 15,-22 1 8-15,-23 7-3 0,45-10 0 16,-21 7 3-16,-24 3 3 0,47-9 0 16,-19 3 22-16,0 4-34 0,-1-5 6 0,-27 7 1 15,57-6-4-15,-25 4 3 0,1 2 6 16,2-4 5-16,-1 1-2 0,1 3-3 0,4-3 0 15,-4 3 8-15,0 0-9 0,0-3 4 16,-2 3-9-16,2 0-2 0,-4 0 5 16,4 0-3-16,-35 0 0 0,55-3 0 15,-32 3 6-15,-23 0-3 0,47 0-3 0,-47 0 6 16,44-3-3-16,-44 3-8 16,40 0 27-16,-40 0-8 0,38 3-11 0,-18 0-14 15,-20-3 20-15,37 0-3 0,-37 0 2 0,37 3-5 16,-37-3 0-16,40 3 3 0,-40-3-3 15,35 0 0-15,-35 0 2 0,39 3 7 0,-39-3-7 16,30 4-4-16,-30-4 2 0,37 0-11 16,-37 0 11-16,36 2 2 0,-36-2 4 15,32 3-3-15,-32-3 10 0,30 3-7 16,-30-3 2-16,35 4-6 0,-35-4-2 0,34 5-13 16,-34-5 24-16,32 3-9 0,-32-3 6 15,30 7-10-15,-30-7 2 0,35 5 2 0,-35-5-12 16,30 7 10-16,-30-7 0 0,37 8 0 15,-17-3 10-15,-20-5-10 0,42 7 9 16,-22-6-9-16,8 6 5 0,-6-2-10 0,-22-5-4 16,52 10 9-16,-24-3-10 0,1-4 2 15,1 2 10-15,-3 2-7 0,3-4 10 16,-2 3 1-16,4-3-4 0,-7 3-7 0,7-3 10 16,-2 0-10-16,2 3 8 0,-2 1-1 15,5-4 1-15,-2 2 2 0,-1 0 1 16,-2-2-6-16,4 0 0 0,1-2 5 0,-5 4-5 15,5-2-5-15,-1 0 5 0,-3 0 5 16,3 3-7-16,3-3 4 0,-4 1 12 16,-1-4-9-16,1 2-5 0,-1-2 3 15,-3 3-3-15,1 0 0 0,1-3 2 0,0 4-2 16,0-1 0-16,-1-1 11 0,2-2-9 16,0 3-7-16,-7 0 8 0,-25-3 2 0,62 4 0 15,-30-1 9-15,-2-3-14 0,-2 2 2 16,4-2-2-16,-7 3 0 0,-25-3 8 0,60 0-5 15,-33 4 2-15,0-4 13 0,-27 0-8 16,52 4-2-16,-29 0 0 0,-23-4 2 16,49 0-7-16,-21 3-3 0,-28-3 5 15,49 10 2-15,-28-6 4 0,-21-4-9 0,47 6 13 16,-28 1-15-16,4-2 5 0,-23-5-2 16,45 12 12-16,-16-5-10 0,-6-1 10 15,4-3-15-15,3 3 7 0,0-1 11 0,4-5-8 16,-3 1-3-16,-6 2 0 0,7 0 1 15,-32-3-3-15,59 5 2 0,-31-5-12 0,-28 0 0 16,39 1 5-16,-18 2-5 0,-21-3 3 16,39 4-1-16,-39-4 1 0,35 0-3 15,-35 0 12-15,35 3-14 0,-35-3 12 16,39 5-8-16,-14-5 11 0,-25 0-13 0,50 8 5 16,-22-5 0-16,4-3 7 0,-2 1-7 15,7-2-7-15,-4 2 22 0,1-2-15 0,4 2-5 16,3-1 2-16,-8-1 6 0,4 1-11 15,-4-3 1-15,1 0 14 0,6-2 1 16,-7 0-11-16,2 2 8 0,2-1 5 16,-3 0-15-16,9-4 7 0,-4 4 8 0,1-4-12 15,-5-1 7-15,0 6-5 0,7-6-5 16,-5-1 2-16,0 2 11 0,6-2-8 0,-8 1 4 16,4-3 1-16,-1-1 0 0,-4 0-5 15,2 1 7-15,-1-3-12 0,4-2 8 16,-2 2-3-16,-2-3 7 0,2 3-2 0,-1-1 0 15,-7-2 2-15,-2 6-7 0,-1 0 0 16,-4 0 7-16,-2 1-2 0,4-1 4 16,-24 12 10-16,28-15 2 0,-28 15-7 15,27-15 3-15,-27 15 6 0,27-12-12 0,-27 12 5 16,18-6-14-16,-18 6 5 0,23-11 9 16,-23 11-20-16,0 0 10 0,37-15 1 15,-37 15-2-15,25-9 15 0,-25 9-18 0,29-9-2 16,-29 9 0-16,32-12 7 0,-32 12-14 15,30-12 7-15,-30 12 5 0,31-13-3 16,-31 13-4-16,34-12 8 0,-16 4-17 0,-18 8 11 16,30-14 0-16,-30 14-2 0,37-14-5 15,-20 7 5-15,3-2 4 0,-20 9 18 16,45-15-20-16,-25 5-6 0,5 4 17 0,2-3-16 16,-27 9-1-16,47-12-3 0,-20 2 4 15,0 3 14-15,-6-2-13 0,9 3 4 0,-30 6 2 16,49-15-9-16,-24 9-2 0,0 0 14 15,4-4-1-15,-4 5 1 0,5-5-5 16,0 2-3-16,0 1 1 0,2-1 7 0,-7-1-1 16,7 2-13-16,-4-1 9 0,-1 3-4 15,0-5 1-15,-1 5-1 0,-26 5 20 16,47-10-23-16,-28 4 7 0,-19 6-2 0,33-9-3 16,-33 9 14-16,35-9-4 0,-35 9-1 15,34-8 1-15,-34 8-5 0,35-7 2 0,-14-1-4 16,-21 8 4-16,36-9-11 15,-36 9 11-15,35-9 5 0,-35 9-7 0,32-9-7 16,-32 9 3-16,31-10-5 0,-31 10 9 16,22-8-3-16,-22 8-3 0,27-9 8 0,-27 9-2 15,0 0 0-15,32-6-14 0,-32 6 17 16,0 0-8-16,35-14 1 0,-35 14 10 16,28-2-12-16,-28 2-3 0,25-6 15 0,-25 6-3 15,37-5-3-15,-37 5 0 0,28-12 4 16,-28 12-8-16,32-4 4 0,-32 4 9 15,27-8-14-15,-27 8 5 0,27-5 2 0,-27 5 1 16,0 0-6-16,28-10 15 0,-28 10-8 16,0 0-6-16,22-15 4 0,-22 15-2 15,8-18 9-15,-8 18 7 0,0 0 4 0,4-29-11 16,-4 29 26-16,0 0-22 0,0 0 4 16,-9-47-8-16,9 47-7 0,0 0 15 0,-11-35-2 15,11 35 2-15,-5-25-6 0,5 25-5 16,-9-24 2-16,9 24 3 0,0 0-5 15,-11-40 4-15,11 40-10 0,-9-29 0 16,9 29 9-16,-15-27-1 0,15 27-6 0,-8-25 0 16,8 25 11-16,-14-27-11 0,14 27 2 15,-11-28-6-15,11 28 4 0,-17-28-4 0,4 10 0 16,-3 3 4-16,0-1 0 0,-4 0 2 16,-2 4-6-16,-5-4 2 0,0 5-10 15,1-1 14-15,-3 3 4 0,-1-2-8 16,2-1-2-16,-1 5 8 0,1-1-2 0,28 8 0 15,-54-9 2-15,27 2 11 0,1 4-20 16,26 3 8-16,-49-6 9 0,26 4-14 0,23 2-4 16,-45-5 6-16,23 3 0 0,22 2-4 15,-49-3 2-15,21 3-2 0,28 0 6 16,-52-3 0-16,52 3-6 0,-53 0-6 0,26 0 20 16,-5 0-16-16,-1 0 0 0,1 3 8 15,-2 0-12-15,1-1 10 0,-2 3-10 16,1-3 20-16,-3 1-16 0,4 3 10 15,-2-2-12-15,5 1 2 0,-2-2 8 0,2 4-6 16,5-4-4-16,25-3 10 0,-57 6 4 16,30-3-6-16,2 2 4 0,25-5 2 0,-45 3-4 15,45-3-20-15,-42 4 34 0,17-4-18 16,25 0-2-16,-44 0 8 0,44 0-10 16,-48 0 4-16,48 0 8 0,-45-4-8 15,45 4 12-15,-45-2-8 0,45 2-10 0,-41-6 2 16,20 3-2-16,21 3 0 0,-44-6 4 15,23 0-2-15,21 6 12 0,-47-9 4 0,23 2-14 16,-4 4 0-16,28 3-2 0,-54-8 4 16,26 3 0-16,-7 0-10 0,5 2 16 15,-6-1-2-15,1 2-8 0,0-1 12 0,-3 0 2 16,-1-1-12-16,7 2 2 0,-6-1 0 16,0-2 0-16,2 5 4 0,3-3 4 15,-4 3-6-15,4 0-4 0,1-2 6 0,-7 2-12 16,39 0 10-16,-65 0 10 0,30 0-20 15,2 0 2-15,-3 0 10 0,1 0-2 16,-5 0 0-16,3 2 0 0,1-2-4 0,-3 3 6 16,1-3-16-16,3 0 10 0,-6 5 2 15,5-5 14-15,-5 3-8 0,8-3-12 16,-7 2 12-16,6-2 5 0,-1 4-13 0,5-1 4 16,-5-3 4-16,35 0-12 0,-59 3 4 15,38-3 6-15,21 0-2 0,-52 0 0 16,27 0 4-16,25 0 0 0,-45 0-4 0,45 0-4 15,-46 0 0-15,20 0-6 0,26 0 12 16,-51 0-10-16,26 0 8 0,25 0 0 0,-46 0 0 16,19 0-4-16,27 0 0 0,-47 2 2 15,47-2 0-15,-49 4 0 0,24-4 2 16,25 0-2-16,-40 3 4 0,40-3-2 16,-43 0-6-16,43 0 8 0,-37 0 0 0,37 0-2 15,-34 0-2-15,34 0 2 0,-36 0-6 16,36 0 10-16,-40-3-4 0,40 3-4 0,-39 0-2 15,39 0 10-15,-47 0-4 0,47 0-4 16,-45 0 10-16,45 0-7 0,-47 0-10 16,24 3 18-16,-6 0-9 0,29-3 4 0,-53 2 8 15,24 3-4-15,3-3-8 0,26-2 5 16,-52 6-5-16,28-6-1 0,24 0 4 16,-55 3-6-16,32 1 10 0,23-4-1 15,-50 0-6-15,19 3 8 0,31-3 1 0,-53 0-13 16,24 0-1-16,-1 0 3 0,30 0-4 15,-58 0 10-15,28 0-8 0,3 0 8 0,27 0-4 16,-60 0 4-16,35 0-4 0,25 0 3 16,-57 0 1-16,27-3 0 0,30 3 0 0,-57 0 5 15,25 0-1-15,-2-4-12 0,-1 1 4 16,2 3 4-16,-7-3-6 0,5 0-6 16,-9 1 10-16,2-3-5 0,-3 3 10 15,-2-1-7-15,4 3-9 0,-6-3 11 0,7 6-12 16,-1-3-5-16,-6 0-6 0,3 0 5 15,2 3 1-15,-1-3 9 0,3 2-10 16,2-2 8-16,2 5 0 0,-1-5-1 0,4 2 5 16,0-2 0-16,1 3 6 0,-2-3-20 15,2 3 10-15,-1-3 0 0,2 0 0 16,-3 0 8-16,6 3-2 0,-5-3 0 0,5 4 6 16,30-4-8-16,-65 3-14 0,35-1-5 15,-2 1-1-15,7 1-16 0,-7-1 5 16,4 2 5-16,28-5 7 0,-54 7-3 0,26-1 2 15,-1-4 2-15,29-2 7 0,-47 8-3 16,26-1 3-16,21-7 1 0,-47 5-2 0,23-1 5 16,24-4 0-16,-43 3 2 0,21-2 13 15,22-1-13-15,-43 4 5 0,43-4 8 16,-44 0-18-16,44 0 14 0,-38 4 0 16,38-4-25-16,-44 0 14 0,44 0 1 0,-38-4-11 15,38 4 10-15,-49-4 11 0,49 4-15 16,-48 0 6-16,23-1 14 0,25 1-3 15,-52 0 0-15,30-3-4 0,22 3-3 0,-49 0 1 16,49 0 6-16,-48-4-2 0,48 4 2 16,-45 0 1-16,45 0 9 0,-37-5-8 0,37 5 3 15,-39 0-4-15,39 0 18 0,-31-5-17 16,31 5-6-16,0 0-3 0,-40-2 19 16,40 2-16-16,-36 0 4 0,36 0-2 15,-31-4-2-15,31 4 0 0,-47 4 4 0,47-4-9 16,-50 2 7-16,21-2 9 0,-1 5-9 15,30-5 3-15,-57 5-3 0,27 2 11 0,3-7 1 16,27 0 6-16,-55 5-13 0,32-1-3 16,23-4 12-16,-44 3 6 0,22-2-20 15,22-1 11-15,-40 7-2 0,40-7 2 16,-40 4-4-16,40-4-5 0,-37 3 9 0,37-3 0 16,-33 0 3-16,33 0-14 0,-30 3 8 15,30-3 3-15,-35 3-11 0,35-3 9 16,-35 3-9-16,35-3 4 0,-34 3-8 0,34-3 8 15,0 0 5-15,-48 5-7 0,48-5 5 16,-32 0 4-16,32 0 1 0,-35 1 1 0,35-1 2 16,-35 0 4-16,35 0-6 0,-36 0 16 15,36 0-4-15,-36-1 4 0,36 1-9 16,-36 1 9-16,36-1-13 0,-35 0 4 16,35 0-2-16,-35-1-8 0,35 1 7 0,0 0-7 15,-47 0-4-15,47 0-2 0,-30-5 0 16,30 5 3-16,0 0 1 0,-35 0-8 0,35 0-4 15,0 0 12-15,0 0-8 0,-43 0 10 16,43 0-4-16,0 0-6 0,-29-3 9 16,29 3-3-16,0 0-6 0,0 0 6 0,-42 0 1 15,42 0 1-15,0 0-12 0,-38-3 10 16,38 3-8-16,-27-3-4 0,27 3 14 16,-33-3-10-16,33 3-2 0,0 0 4 0,-54 0-2 15,54 0-4-15,-38-7 6 0,38 7 6 16,-35-2-8-16,8-3 10 0,27 5-8 15,-39-1 4-15,39 1-4 0,-57 0 3 0,31-3-3 16,26 3 0-16,-59 0 6 0,32-4-8 16,27 4 2-16,-55-4 6 0,32 3-16 15,23 1 16-15,-44-3-4 0,44 3 2 16,-50-4-4-16,27 0-2 0,23 4-9 0,-52-1 12 16,20-4 3-16,32 5-15 0,-57-2 9 15,25 2 2-15,-1-4-8 0,-1 4 10 0,-4 0 4 16,1 4-2-16,0-4-10 0,4 2 2 15,-7 3-3-15,6-4-13 0,-2 7-30 0,4-4-45 16,-2 4-61-16,9 1-114 0,-12 3-467 16,14-3 488-16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15:27.7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24471 7100 457 0,'0'0'180'0,"-27"-15"-38"0,27 15-43 16,0 0-26-16,0 0-73 0,-20-17 22 15,20 17 0-15,0 0-22 0,0 0-22 0,0 0 17 16,0 0-12-16,-17-12-5 0,17 12 5 16,0 0 6-16,0 0-17 0,0 0-1 15,0 0 17-15,0 0 1 0,0 0 16 16,0 0 24-16,0 0 6 0,0 0 37 0,0 0-1 16,0 0 18-16,0 0-9 0,0 0-16 15,0 0 3-15,0 0-16 0,0 0-1 0,0 0 12 16,0 0-18-16,0 0 3 0,0 0-13 15,0 0 3-15,0 0-4 0,0 0 19 0,-23-9-24 16,23 9-4-16,0 0-20 0,0 0 11 16,0 0 1-16,0 0-12 0,-39 32 11 15,23-18 0-15,2 6-7 0,-8-2 7 16,4 11-15-16,-7-6 4 0,1 1 0 16,-1 7 7-16,0-7 12 0,-3 5 14 0,3-4 10 15,0 3-4-15,-7-1 10 0,3 0-8 16,-2 1-4-16,6 1-8 0,-2-5-10 0,0-3-3 15,7 2 10-15,3-7-11 0,-1 1 1 16,4-2-8-16,14-15-8 0,-26 30-1 16,17-20 13-16,9-10 3 0,-26 21-4 15,26-21-12-15,-20 24-3 0,9-12 7 0,11-12-4 16,-23 31-3-16,8-18 3 0,2 2-9 16,13-15 6-16,-20 27-13 0,20-27-25 0,-14 20-23 15,14-20-8-15,-13 19-39 0,13-19-38 16,0 0-364-16,0 0 111 0</inkml:trace>
  <inkml:trace contextRef="#ctx0" brushRef="#br0" timeOffset="853.5459">23775 7195 1787 0,'0'0'-60'15,"0"0"32"-15,0 0 20 0,0 0 28 0,0 0 12 16,0 0 24-16,0 0 9 16,0 0 0-16,0 0-6 0,0 0-20 0,0 0 1 15,0 0-12-15,0 0 10 0,0 0-7 0,0 0-7 16,0-28-4-16,0 28 10 0,0 0 10 16,0 0-4-16,0 0-1 0,0 0-6 0,0 0-1 15,0 0 13-15,0 0-4 0,0 0-4 16,0 0-3-16,0 0 3 0,0 0-13 15,0 0 6-15,33 0-2 0,-33 0-1 0,0 0-15 16,0 0 6-16,0 0 9 0,0 0-6 16,0 0 0-16,37 16 13 0,-37-16 33 15,0 0-31-15,30 8 0 0,-30-8 4 0,22 9-4 16,-22-9-2-16,27 10 11 0,-27-10 4 16,31 13-11-16,-10-6-9 0,4-2-6 15,3 4 5-15,-3-3-2 0,4 5-8 0,2-3 5 16,0 2-10-16,0-1-2 0,3 0 3 15,-2 2 6-15,-7-7-2 0,5 3 0 0,0-2 6 16,-8 6-17-16,-22-11 3 0,45 9 1 16,-25-5 9-16,-20-4-5 0,40 8-4 15,-40-8-7-15,30 7 5 0,-30-7 10 16,22 5 27-16,-22-5 11 0,22 7 9 0,-22-7-16 16,0 0-9-16,26 4 2 0,-26-4-8 15,0 0 1-15,29 11-10 0,-29-11 5 0,0 0-9 16,35 12-1-16,-35-12 7 0,22 9-19 15,-22-9 9-15,28 12-3 0,-28-12-1 16,32 9-7-16,-15-3 14 0,-17-6-5 16,31 12-10-16,-31-12 3 0,34 10 7 0,-19-2-20 15,-15-8-7-15,38 17-15 0,-16-5-14 16,2 3-11-16,1-3-24 0,-4 3-22 0,10 5-48 16,2-5-85-16,-11 0-494 0,4-3 524 15</inkml:trace>
  <inkml:trace contextRef="#ctx0" brushRef="#br0" timeOffset="4246.2483">23904 7178 129 0,'0'0'98'0,"0"0"-44"0,0 0 6 0,0 0-23 16,0 0-29-16,0 0 27 0,0 0-27 15,0 0 6-15,-42-3-14 0,42 3 35 0,0 0 6 16,0 0-8-16,0 0 0 0,0 0 13 16,0 0 29-16,0 0 28 0,0 0-34 15,0 0 15-15,0 0-35 0,0 0 15 16,-37-15-12-16,37 15-6 0,0 0-2 0,0 0 5 16,0 0-11-16,0 0 37 0,0 0-2 15,0 0-2-15,0 0-15 0,0 0 2 0,0 0 0 16,0 0-6-16,-28-9-16 0,28 9-5 15,0 0 4-15,0 0 3 0,0 0-4 16,0 0-4-16,0 0-1 0,0 0-7 16,0 0-4-16,0 0 11 0,0 0-8 0,0 0-3 15,-34-3-4-15,34 3-7 0,0 0 0 16,0 0 14-16,0 0-8 0,0 0-6 0,0 0 10 16,0 0-17-16,0 0 7 0,0 0 0 15,0 0 0-15,0 0 6 0,0 0-13 16,0 0 7-16,0 0-7 0,0 0 7 0,0 0-11 15,0 0 4-15,0 0 0 16,0 0-3-16,0 0-1 0,0 0 1 0,0 0 13 16,0 0 4-16,0 0-14 0,0 0 3 15,0 0 0-15,0 0-3 0,0 0 20 0,0 0-3 16,0 0-8-16,0 0 8 0,0 0-1 16,-32 15 19-16,32-15-9 0,0 0 8 0,-8 20 7 15,8-20 2-15,0 0-28 0,0 0 9 16,-13 17-9-16,13-17 3 0,0 0-3 15,0 0 2-15,0 0-14 0,0 0 9 16,-15 20-6-16,15-20-6 0,0 0 14 0,0 0-14 16,0 0 6-16,0 0 0 0,-14 18-6 15,14-18 6-15,0 0 16 0,-8 23-16 0,8-23-6 16,0 0 0-16,-15 27 0 0,15-27 6 16,0 0 2-16,-12 31-8 0,12-31 6 15,-7 17-6-15,7-17 6 0,0 0-1 16,-10 28-10-16,10-28 10 0,0 0-7 0,-1 26 13 15,1-26-14-15,0 0 3 0,0 0 11 16,-12 23 12-16,12-23-7 0,0 0-2 16,0 0 3-16,0 0-17 0,-5 25 5 0,5-25 11 15,0 0 3-15,0 0-13 0,0 0-6 16,0 30 10-16,0-30-4 0,0 0 5 0,0 0-1 16,5 36-4-16,-5-36-1 0,0 0-13 15,3 28 11-15,-3-28-1 0,0 0-2 16,0 0 0-16,9 27 6 0,-9-27-17 15,0 0 16-15,0 0 3 0,1 22-13 0,-1-22 10 16,0 0 8-16,0 0-13 0,0 0 0 16,0 0 0-16,0 0-5 0,0 0 5 0,7 24-3 15,-7-24 1-15,0 0 10 0,0 0-6 16,0 0 4-16,0 0 9 0,0 0-15 16,0 0 6-16,0 0-9 0,0 0 0 15,0 0-2-15,0 0 13 0,0 0-16 0,3 25 8 16,-3-25-5-16,0 0-3 0,0 0 16 15,0 0 0-15,7 31-11 0,-7-31 11 16,0 0-3-16,0 0-2 0,0 0 7 0,-2 27 3 16,2-27 5-16,0 0 3 0,0 0-3 15,0 32 4-15,0-32-12 0,0 0 3 0,0 0 7 16,-5 39-8-16,5-39-7 0,0 0 20 16,-3 25-18-16,3-25-4 0,0 0 6 15,0 0-9-15,-3 29 8 0,3-29 4 16,0 0 5-16,0 0-17 0,0 0 19 0,0 0 2 15,-4 27-11-15,4-27 6 0,0 0-2 0,0 0-4 16,0 0 4-16,0 0 4 0,-5 24 3 16,5-24-17-16,0 0-1 0,0 0 4 15,0 0 2-15,0 0-9 0,0 0 9 16,0 0-2-16,-5 27-7 0,5-27 11 0,0 0-7 16,0 0-1-16,0 0-1 0,0 0-7 15,0 0 5-15,-6 24-2 0,6-24-11 16,0 0 17-16,0 0-4 0,0 0 9 0,0 0-9 15,0 0 14-15,0 0-14 0,0 0-3 16,0 0 10-16,0 0-7 0,0 0-4 16,0 0 10-16,0 0-12 0,0 0-1 0,0 0 11 15,0 0-1-15,0 0-8 0,0 0 5 16,0 0 0-16,0 0-11 0,0 0-5 16,0 0 21-16,0 0 4 0,11 32-16 0,-11-32-64 15,0 0-108-15,22 10-394 0,-22-10-42 16,0 0 117-16</inkml:trace>
  <inkml:trace contextRef="#ctx0" brushRef="#br0" timeOffset="35784.2399">11271 11248 113 0,'0'0'82'0,"23"-8"-50"16,-23 8 37-16,0 0-92 0,0 0-23 0</inkml:trace>
  <inkml:trace contextRef="#ctx0" brushRef="#br0" timeOffset="35850.2082">11294 11240 250 0,'0'0'-8'0,"0"0"24"15,0 0-8-15,0 0-16 0,0 0-8 16,0 0 1-16,0 0-1 0,27-7 40 0,-27 7-32 16,0 0-8-16,0 0 0 0,0 0-50 15</inkml:trace>
  <inkml:trace contextRef="#ctx0" brushRef="#br0" timeOffset="35870.1934">11321 11233 154 0</inkml:trace>
  <inkml:trace contextRef="#ctx0" brushRef="#br0" timeOffset="35891.173">11321 11233 121 0,'0'0'-42'0,"0"0"7"0</inkml:trace>
  <inkml:trace contextRef="#ctx0" brushRef="#br0" timeOffset="35909.1617">11321 11233 96 0,'35'11'-35'16</inkml:trace>
  <inkml:trace contextRef="#ctx0" brushRef="#br0" timeOffset="35940.1436">11356 11244 79 0,'0'0'-18'16,"0"0"-8"-16,25 5 8 0</inkml:trace>
  <inkml:trace contextRef="#ctx0" brushRef="#br0" timeOffset="35965.127">11381 11249 61 0</inkml:trace>
  <inkml:trace contextRef="#ctx0" brushRef="#br0" timeOffset="35998.106">11408 11251 61 0</inkml:trace>
  <inkml:trace contextRef="#ctx0" brushRef="#br0" timeOffset="36016.0984">11408 11251 53 0,'0'0'-27'0,"30"0"9"16</inkml:trace>
  <inkml:trace contextRef="#ctx0" brushRef="#br0" timeOffset="36042.0801">11438 11251 44 0,'0'0'-18'0,"33"5"0"15</inkml:trace>
  <inkml:trace contextRef="#ctx0" brushRef="#br0" timeOffset="36071.0638">11496 11261 35 0,'0'0'0'0,"29"7"0"0</inkml:trace>
  <inkml:trace contextRef="#ctx0" brushRef="#br0" timeOffset="37487.0583">11552 11275 79 0,'0'0'17'0,"26"3"-9"0,-26-3-8 0,0 0 9 16,39 5 16-16,-39-5-34 16,0 0 34-16,27 3-25 0,-27-3 41 0,0 0-25 0,0 0 23 15,28 7 0-15,-28-7-9 0,0 0-8 16,0 0 23-16,0 0-31 0,0 0 0 16,0 0-14-16,0 0 15 0,0 0-1 0,0 0-14 15,-70 36 14-15,46-30 0 0,3 1-1 16,-6 1 22-16,0 0 5 0,2 1-14 15,-5-3 13-15,3 0-7 0,27-6 6 16,-52 10-1-16,34-8-13 0,18-2 6 0,-44 3-12 16,44-3 11-16,-33 3-29 0,33-3 0 15,-32 0 0-15,32 0 0 0,0 0-11 16,-37-6 5-16,37 6-18 0,0 0 12 0,-31-9 12 16,31 9-6-16,0 0 12 0,0 0-6 15,-34-9-12-15,34 9 6 0,0 0-18 0,0 0 36 16,-25-6-12-16,25 6-18 0,0 0 24 15,0 0-12-15,-23-12 0 0,23 12 18 0,0 0-6 16,0 0-6-16,-30-10 0 0,30 10 0 16,0 0 6-16,-36-3 0 0,36 3-12 15,0 0 12-15,-38 0 6 0,38 0-12 16,0 0 0-16,-40 0 18 0,40 0-6 16,0 0-12-16,-35 3-6 0,35-3 18 0,0 0 6 15,-34 0 5-15,34 0-17 0,0 0 17 0,-30 4-18 16,30-4 7-16,0 0-12 0,-32 1 0 15,32-1 11-15,0 0 0 0,-35 0-5 16,35 0 16-16,-27 8-22 0,27-8 17 16,-30 3-1-16,30-3 1 0,-28 1-6 15,28-1 16-15,-29 8-27 0,29-8 15 0,0 0 1 16,-36 3 31-16,36-3-16 0,0 0 10 16,-37 3-17-16,37-3 11 0,0 0-11 0,-29 3 10 15,29-3-10-15,0 0-1 0,0 0-14 16,-43 0 10-16,43 0-5 0,0 0 13 0,-34 0 14 15,34 0-14-15,0 0-5 0,-33-3 4 16,33 3 8-16,0 0-8 0,0 0 16 16,-33-3 0-16,33 3-6 0,0 0 4 15,0 0-16-15,0 0 4 0,-36 0-17 0,36 0 13 16,0 0-20-16,0 0-1 0,0 0-6 16,0 0 18-16,0 0-11 0,0 0 3 15,0 0-7-15,0 0 8 0,0 0 0 0,0 0-1 16,0 0-14-16,0 0 3 0,0 0-4 15,0 0 4-15,0 0 12 0,0 0 0 16,106-11-8-16,-81 10 3 0,-25 1-6 16,53-3 10-16,-24 0-11 0,6 3 4 0,-5-5 0 15,5 4 4-15,0-3-11 0,0-3 7 16,7 2 0-16,-2-2-8 0,2 1 16 0,-10-3-1 16,3 6 1-16,-3-3-16 0,0 0 8 15,0 0 0-15,-7-1-11 0,-25 7 7 16,48-8 8-16,-23 4 7 0,-25 4-22 0,40-10 15 15,-40 10-8-15,39-5 8 0,-21 0-8 16,-18 5 19-16,39-7-7 0,-39 7-16 0,38-8 4 16,-38 8 4-16,35-5 4 0,-35 5-8 15,34-3 4-15,-34 3 4 0,33-7-12 16,-33 7 8-16,34-5-7 0,-34 5 11 0,35-10-1 16,-35 10 5-16,30-3-27 15,-30 3 23-15,38-2 0 0,-38 2 3 0,39-4-7 16,-39 4-7-16,32 0-5 0,-32 0 20 15,33-3-12-15,-33 3 12 0,0 0-8 0,40 0 0 16,-40 0-4-16,30 3 8 0,-30-3-4 16,32 4-8-16,-32-4 8 0,34 2 4 15,-34-2-4-15,43 0-8 0,-43 0 4 0,35 0 1 16,-35 0-5-16,47 0 12 0,-47 0 3 16,40 0-3-16,-40 0 0 0,39-2-12 15,-39 2 16-15,37 0 3 0,-37 0-7 0,31 0-4 16,-31 0-7-16,0 0 7 0,37 0-8 15,-37 0 16-15,0 0-20 0,34 0 5 16,-34 0 3-16,0 0 19 0,0 0-19 0,33 2-11 16,-33-2 11-16,0 0 8 0,28 3 7 15,-28-3-14-15,0 0-1 0,34 3 8 16,-34-3-1-16,0 0 13 0,47 0-9 0,-47 0-3 16,30 0 0-16,-30 0-4 0,35 3 0 15,-35-3 0-15,38 0 0 0,-38 0 7 16,42 0-7-16,-42 0-3 0,47 4 6 0,-28-4 5 15,-19 0-16-15,36 5 5 0,-12-2 10 16,-24-3-7-16,37 4 4 0,-37-4 3 16,31 5-7-16,-31-5-3 0,30 7 14 0,-30-7-11 15,27 4-11-15,-27-4 11 0,30 4 3 16,-30-4 5-16,29 8-4 0,-29-8-1 16,28 3-3-16,-28-3-3 0,25 2 10 0,-25-2-3 15,32 4-1-15,-32-4 1 0,30 0 15 16,-30 0-5-16,30 3 4 0,-30-3 11 0,32 3-21 15,-32-3-5-15,0 0 8 0,52-3 3 16,-52 3-3-16,37 0 3 0,-37 0-11 16,37 0-6-16,-37 0 20 0,33-3-20 15,-33 3 10-15,0 0 3 0,40 0-10 0,-40 0 24 16,0 0-6-16,30-4-5 0,-30 4 4 16,0 0-7-16,0 0 7 0,35 0-3 0,-35 0-4 15,0 0 3-15,0 0-3 0,34 0 3 16,-34 0-7-16,0 0 4 0,0 0 3 15,35 0 13-15,-35 0-7 0,0 0-3 16,0 0 10-16,30 0-11 0,-30 0 1 0,0 0-4 16,0 0 1-16,0 0 14 0,0 0-11 15,0 0 2-15,39 0 0 0,-39 0-9 16,0 0-6-16,0 0 3 0,0 0 6 0,0 0-24 16,23 7-42-16,-23-7-71 0,12 25-152 15,-12-25-253-15,8 27 111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18:00.41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19208 8031 393 0,'0'0'212'0,"-30"0"-62"15,30 0-27-15,-30 1 5 0,30-1 33 16,0 0-86-16,0 0-32 0,-35 0 9 0,35 0-14 16,0 0 3-16,0 0-10 0,-30 7-13 15,30-7-4-15,0 0 3 0,0 0-4 16,0 0-4-16,-12 28 0 0,12-28-5 0,0 0 18 16,0 0-14-16,15 44 5 0,-15-44-8 15,0 0-5-15,10 30 4 0,-10-30-4 0,8 19 12 16,-8-19 14-16,0 0 36 0,0 0 46 15,10 24 30-15,-10-24 31 0,0 0 11 16,0 0-11-16,5 21-19 0,-5-21-23 16,0 0-17-16,0 0-9 0,0 0-6 0,0 0-22 15,0 0-5-15,0 0 1 0,0 0-8 16,0 0-6-16,0 0-7 0,0 0-19 16,5 27 8-16,-5-27-4 0,0 0-3 0,0 0 2 15,22 12-15-15,-22-12-1 0,20 8-3 16,-20-8-3-16,42-3-5 0,-42 3 11 0,67-23 9 15,-18-1-11-15,16-10-14 0,22-21 14 16,5-6-3-16,-7-1-17 0,7-3-5 16,-5 4-13-16,2-1-32 0,-6 7-68 15,-16 8-92-15,-3 3-518 0,-7 6 503 0</inkml:trace>
  <inkml:trace contextRef="#ctx0" brushRef="#br0" timeOffset="3417.7466">23902 9237 743 0,'0'0'186'0,"0"0"-61"0,0 0-1 16,0 0-12-16,0 0-51 0,-13-27-5 0,13 27-16 15,0 0-8-15,0 0-6 0,0 0-8 16,0 0-18-16,0 0 26 0,0 0-18 16,0 0 18-16,0 0-14 0,0 0 14 0,0 0-26 15,0 0 4-15,0 0 8 0,0 0 13 16,0 0-21-16,21-28 5 0,-21 28 23 16,0 0 16-16,0 0 19 0,0 0-17 0,0 0 7 15,0 0-13-15,0 0 3 0,0 0 10 16,0 0-8-16,0 0 26 0,0 0-18 15,0 0-14-15,0 0 8 0,0 0-3 0,0 0-11 16,-21-24 3-16,21 24-6 0,0 0 14 16,0 0-13-16,0 0-3 0,0 0-8 15,0 0-7-15,0 0 9 0,0 0-12 0,0 0 3 16,0 0-17-16,0 0 11 0,0 0 0 16,0 0-3-16,0 0-5 0,0 0 17 0,0 0-20 15,48 58 0-15,-48-58-3 0,35 6 19 16,-35-6-2-16,52-12 5 0,-18-1 11 15,2-10-14-15,10-9 13 0,10-10 0 0,18-25 0 16,0-7-8-16,-4-4 4 0,3 0 21 16,-6 1-36-16,2 4 7 0,-9 10-7 15,-13 14 0-15,2 2 5 0,-9 11-5 0,3 3-22 16,1 4-13-16,-6 1-10 0,6 9-18 16,-4 5-31-16,5-1-53 0,0 9-96 15,-1-3-379-15,-3 9 112 0</inkml:trace>
  <inkml:trace contextRef="#ctx0" brushRef="#br0" timeOffset="8523.8062">14671 10233 2222 0,'0'0'-145'0,"0"0"15"16,41 9 32-16,-41-9 4 0,25 4 14 15,-25-4 9-15,40 2 7 0,-40-2 25 16,47 0 3-16,-21 0 23 0,10 0 4 0,-1-2 4 15,0 2 37-15,3-4-15 0,7-2 10 16,-8 3 12-16,5 0 3 0,-5 3-8 16,3-3 3-16,-3 0-4 0,0 0-1 15,-4 0 20-15,7 0 6 0,-5 0 3 0,1-2-1 16,0 2-13-16,4 2 25 0,-4-3 28 16,7-3 0-16,-6 2 0 0,3-2-16 0,2 1 7 15,-2 0-12-15,0 3-13 0,-5 0-24 16,0-3 5-16,2 2 2 0,-5 4-8 15,3-2-7-15,0-1 3 0,-1 3-6 16,-34 0 5-16,62 0-4 0,-34 0-14 0,0 0 2 16,-28 0-3-16,47 3 8 0,-20-3-15 15,-27 0 21-15,45 2-16 0,-21 2-11 0,-24-4 6 16,38 6 2-16,-38-6-2 0,35 3 13 16,-35-3-18-16,30 3 4 0,-30-3-2 15,29 3-4-15,-29-3-8 0,28 6 14 0,-28-6 8 16,22 10-8-16,-22-10-7 0,28 5 14 15,-28-5-13-15,24 11-1 0,-24-11 0 16,27 12-2-16,-27-12 3 0,30 9-1 0,-30-9 7 16,23 12-14-16,-23-12-13 0,19 12-5 15,-19-12-26-15,23 13-1 0,-23-13-18 16,13 16-27-16,-13-16-34 0,12 28-71 0,-12-28-442 16,10 30 119-16</inkml:trace>
  <inkml:trace contextRef="#ctx0" brushRef="#br0" timeOffset="9932.0676">16256 9863 2368 0,'0'0'-146'0,"-22"-6"-2"0,22 6 36 16,0 0 3-16,-37-6 11 0,37 6 18 0,0 0 0 15,-28-6 16-15,28 6 3 0,0 0-2 0,-27-6 35 16,27 6-14-16,0 0 0 0,0 0-1 16,0 0 18-16,-30-6 0 0,30 6-4 15,0 0 13-15,0 0-4 0,0 0-11 16,0 0 11-16,0 0-1 0,0 0 5 0,0 0 16 15,0 0 5-15,-29-6 11 0,29 6 10 16,0 0 0-16,0 0 9 0,0 0-25 0,0 0-10 16,0 0 16-16,0 0 13 0,0 0-9 15,0 0-5-15,0 0-1 0,0 0 10 16,0 0-19-16,0 0 9 0,62 55 5 0,-45-43-14 16,-17-12 9-16,40 21-5 0,-18-4 1 15,1-5 13-15,2 0-14 0,-1 0 5 16,1 0-1-16,-2 0 5 0,2-3 14 0,-1 5-28 15,1-5-8-15,-3 0 13 16,1 0 8-16,-1-3-4 0,-22-6 1 0,43 12-6 16,-24-6 10-16,-19-6 7 0,41 12-29 0,-25-8 13 15,-16-4-1-15,36 8 0 0,-36-8 1 16,29 8-18-16,-29-8 22 0,28 7 16 0,-28-7-20 16,25 5 7-16,-25-5-16 0,27 7 9 15,-27-7-5-15,29 5-4 0,-29-5 8 16,0 0 0-16,35 3-8 0,-35-3-8 15,26 4 16-15,-26-4 0 0,0 0 0 0,31 3 0 16,-31-3-8-16,0 0 8 0,0 0 12 16,35 0 20-16,-35 0-16 0,0 0 3 0,0 0-4 15,0 0-31-15,30 3 23 16,-30-3 1-16,0 0-1 0,0 0 0 0,37-3-11 16,-37 3 11-16,28-3-8 0,-28 3 8 15,30-7-8-15,-30 7 1 0,27-4-1 0,-27 4 11 16,30-1-11-16,-30 1-7 0,0 0-3 15,35-4 17-15,-35 4-17 0,0 0 10 16,0 0-14-16,30-3 10 0,-30 3 1 16,0 0 7-16,0 0-15 0,32 0 8 0,-32 0-1 15,0 0-3-15,30-5 8 0,-30 5-1 0,0 0-4 16,0 0 4-16,35 5-7 0,-35-5 11 16,0 0-4-16,0 0 11 0,0 0-11 15,25 7 7-15,-25-7-4 0,0 0-10 16,0 0 11-16,0 0-8 0,0 0 1 0,0 0 6 15,0 0-14-15,-53 42 22 0,53-42-5 16,-22 18-3-16,7-4 1 0,15-14 2 0,-28 16-3 16,16-2 7-16,12-14-7 0,-34 21-4 15,14-9-2-15,4 0 25 0,16-12-22 16,-37 27 3-16,17-10-4 0,0-4 7 0,1 2 0 16,-3-3-6-16,2 0-1 0,2 0 13 15,18-12 3-15,-38 26-3 0,19-19 6 16,1 7-9-16,-1-1 2 0,-1-1-6 0,20-12 7 15,-38 23 8-15,21-8-21 0,-5-1 0 16,4 1 18-16,-2 3-15 0,-7-5 9 16,9 5-10-16,-2-2 1 0,8 0-9 0,-12-3-6 15,6 4 3-15,1-4 6 0,17-13 0 16,-25 32 0-16,7-21-6 0,18-11 6 16,-27 24-9-16,12-14 18 0,15-10 3 0,-20 21-1 15,20-21 6-15,-22 15-3 0,22-15-5 16,-20 16 13-16,20-16-11 0,-18 13 6 15,18-13-1-15,0 0-5 0,-22 15 0 0,22-15-11 16,0 0 5-16,-25 12-8 0,25-12 0 16,0 0 0-16,0 0 0 0,-17 12 8 0,17-12-11 15,0 0 9-15,0 0-3 0,0 0 10 16,0 0-16-16,-20 12 14 0,20-12-13 16,0 0 2-16,0 0 2 0,0 0 1 0,0 0-11 15,0 0 16-15,0 0-5 0,0 0-1 16,8-83 6-16,4 55-13 0,-3 1-6 15,2-8 11-15,-2 5 8 0,-4-6-10 16,6 1-1-16,-2-1 0 0,1-3 3 0,-5 7 3 16,3-5-6-16,-6 4-13 0,-2-3 19 15,3-1-3-15,-3 0-3 0,0 1-2 0,-3-5 24 16,1 11-22-16,-6-3 8 0,3-3-13 16,1 9 8-16,3 3-11 0,1 24-35 15,0-50-35-15,10 26-74 0,6-3-125 16,15-12-279-16,10 4 112 0</inkml:trace>
  <inkml:trace contextRef="#ctx0" brushRef="#br0" timeOffset="16268.2822">17119 11538 1984 0,'0'0'-104'0,"0"0"-9"0,0 0 33 16,30-5 14-16,-30 5 40 0,0 0 35 15,0 0 33-15,0 0 11 0,27-7 19 0,-27 7-2 16,0 0-20-16,0 0 6 0,0 0-5 16,0 0-4-16,0 0-18 0,0 0 2 15,25-6 1-15,-25 6-15 0,0 0 17 0,0 0-14 16,0 0 0-16,35-3-6 0,-35 3-5 15,0 0 18-15,42 0-4 0,-42 0-23 16,33-3 16-16,-33 3-13 0,37 0-9 0,-37 0 25 16,33 0-12-16,-33 0-4 0,41 0 0 15,-41 0 10-15,33 0-7 0,-33 0-3 16,33-3-12-16,-33 3 9 0,0 0-7 0,39 0 17 16,-39 0-13-16,0 0 3 0,33-3-7 15,-33 3 7-15,0 0 0 0,32 0 0 0,-32 0 7 16,0 0-7-16,0 0-10 0,42 3 10 15,-42-3 19-15,0 0-16 0,30 0 1 16,-30 0-11-16,0 0 7 0,32 3 10 16,-32-3-7-16,0 0-9 0,37 3 6 0,-37-3-7 15,28 0 10-15,-28 0-3 0,0 0 4 16,45 0 11-16,-45 0-5 0,39-3-16 0,-39 3 18 16,32-3-21-16,-32 3 12 0,33 3-3 15,-33-3 0-15,0 0 3 0,38-3-3 16,-38 3 3-16,0 0-3 0,34 0 10 0,-34 0-10 15,0 0 3-15,40 0 3 0,-40 0-12 16,0 0 12-16,34 0-6 0,-34 0 6 16,0 0-12-16,35 0 3 0,-35 0-7 0,30-3 10 15,-30 3 0-15,0 0-6 16,35-3 19-16,-35 3-16 0,0 0-7 0,38 0 13 16,-38 0 0-16,0 0-9 0,34 3 0 0,-34-3 6 15,0 0 3-15,33 0 3 0,-33 0-15 16,0 0 15-16,32 3 0 0,-32-3 7 0,0 0-26 15,34 3 13-15,-34-3 0 0,0 0 4 16,28 3-1-16,-28-3 9 0,0 0-21 16,30 3 12-16,-30-3 0 0,0 0 0 15,32 0 3-15,-32 0 7 0,0 0-10 0,0 0 3 16,0 0 25-16,30 3 11 0,-30-3 9 16,0 0 10-16,0 0-4 0,0 0 13 0,0 0-18 15,0 0 5-15,0 0-15 0,0 0-3 16,35 0-8-16,-35 0 2 0,0 0-3 15,0 0-7-15,0 0 2 0,0 0-6 0,0 0 4 16,0 0-2-16,0 0-6 0,0 0-3 16,30 0-5-16,-30 0-2 0,0 0-24 15,0 0-18-15,30 14-34 0,-30-14-41 0,20 9-53 16,-20-9-56-16,0 0-401 0,30 15 120 16</inkml:trace>
  <inkml:trace contextRef="#ctx0" brushRef="#br0" timeOffset="17353.4023">18480 11382 2265 0,'0'0'-146'0,"0"0"15"16,0 0 23-16,0 0 19 0,0 0 37 0,-30-12 4 15,30 12 23-15,0 0 5 0,-26-8 3 0,26 8 30 16,0 0-9-16,-27-4 25 0,27 4-25 16,0 0 8-16,0 0-12 0,-34-8 0 15,34 8 0-15,0 0 0 0,0 0-4 16,0 0-4-16,-26-5-5 0,26 5 5 15,0 0-13-15,0 0 13 0,0 0 0 0,0 0 8 16,0 0 12-16,0 0-16 0,-29-7 0 16,29 7-13-16,0 0 13 0,0 0 4 0,0 0 17 15,0 0-21-15,0 0-1 0,0 0-3 16,0 0 8-16,0 0-9 0,0 0 18 16,0 0-18-16,0 0 5 0,0 0 4 0,0 0-4 15,0 0 4-15,0 0 0 0,0 0-4 16,0 0 4-16,0 0-4 0,0 0 4 15,0 0 0-15,0 0-5 0,0 0 1 0,0 0 0 16,0 0 42-16,0 0-47 0,0 0 14 16,0 0-10-16,0 0 18 0,0 0 0 15,0 0 3-15,90 0 13 0,-90 0-16 0,0 0 15 16,34 12-16-16,-34-12 24 0,33 11-16 16,-16-5 4-16,5 3-16 0,-22-9 7 0,47 9 1 15,-22-3 3-15,-2 0 11 0,6 1-22 16,-8-2-1-16,9 2 1 0,-3 0-16 15,2-6 23-15,-29-1-3 0,45 13-5 16,-18-11-7-16,-27-2 15 0,46 12 0 0,-24-11-4 16,-22-1-19-16,44 7 19 0,-23-3-7 15,-21-4 10-15,44 3-14 0,-26-1 19 0,-18-2-27 16,45 3 5-16,-45-3 3 0,36 0 3 16,-36 0-6-16,36-3 3 0,-36 3-4 15,36 0 19-15,-36 0-8 0,38 3-11 0,-38-3 19 16,33 3-5-16,-33-3-3 0,29 0-7 15,-29 0 4-15,27 4-4 0,-27-4 0 16,0 0 21-16,0 0 7 0,30 3 4 16,-30-3 2-16,0 0-7 0,0 0-17 0,0 0 20 15,0 0-10-15,0 0-3 0,0 0 22 16,0 0-4-16,0 0-9 0,-57 36 5 0,57-36-12 16,-27 9 15-16,27-9-16 0,-25 11 7 15,25-11-16-15,-25 9 15 0,25-9 0 0,-32 9-9 16,32-9-12-16,-33 9 17 0,9-3-11 15,24-6 9-15,-42 15-18 0,19-6 2 16,-2-3-7-16,0 5 10 0,-4 1 10 0,3 0-18 16,-3 0 0-16,6 0 9 0,-7 7-12 15,-2-1 3-15,0-1 6 0,7-1 9 16,-8 7-9-16,9-5 5 0,2-3-13 0,-4 0-4 16,9-2 6-16,-1 1 0 0,-1-1 3 15,19-13 6-15,-28 20-9 0,13-11 3 16,15-9 0-16,-22 18-6 0,22-18 6 0,-20 15-9 15,20-15 9-15,-19 15 9 16,19-15-3-16,0 0-3 0,-26 17-9 0,26-17 9 0,0 0 3 16,-20 15 0-16,20-15-9 0,0 0 11 15,-22 12 4-15,22-12 13 0,0 0-16 16,0 0 2-16,-20 7 0 0,20-7-2 16,0 0-9-16,0 0-3 0,-15-46 11 0,15 46 4 15,0-50-4-15,0 22 0 0,0 28-8 16,0-59 3-16,0 32-6 0,-2-5 6 0,2 32-6 15,2-54 3-15,1 29-11 0,-3-3 3 16,8 3-23-16,-8 25-63 0,7-46-108 16,-4 28-390-16,1 2 113 0</inkml:trace>
  <inkml:trace contextRef="#ctx0" brushRef="#br0" timeOffset="28492.6957">22786 13477 104 0,'0'0'115'0,"0"0"-76"16,0 0 44-16,0 0 19 0,0 0-13 15,20-14-36-15,-20 14-14 0,0 0 18 0,0 0-13 16,0 0-2-16,0 0 0 0,0 0 4 16,0 0 0-16,27-9-29 0,-27 9 27 15,0 0-44-15,0 0 33 0,0 0 0 16,0 0-7-16,0 0-5 0,28-4 21 0,-28 4-32 16,0 0 0-16,0 0 5 0,0 0 6 15,0 0-21-15,39 0 10 0,-39 0-10 0,0 0 19 16,0 0 11-16,0 0-30 0,30-4 20 15,-30 4-11-15,0 0 6 0,0 0-11 0,0 0 11 16,35 0-1-16,-35 0 0 0,0 0 0 16,0 0 14-16,0 0-18 0,0 0-1 15,34 0 0-15,-34 0 0 0,0 0 9 16,0 0-4-16,0 0-5 0,0 0 4 0,0 0 1 16,35 4-5-16,-35-4-1 0,0 0 1 15,0 0 4-15,0 0-13 0,0 0 18 16,0 0-5-16,0 0-4 0,27 1 3 0,-27-1 1 15,0 0-8-15,0 0 7 0,0 0-3 16,0 0-5-16,0 0-4 0,35 3 4 0,-35-3 0 16,0 0 5-16,0 0-9 0,0 0 0 15,28 8 0-15,-28-8-13 0,0 0 17 16,0 0 1-16,22 9-1 0,-22-9-8 16,0 0-1-16,0 0 10 0,17 12-5 0,-17-12 4 15,0 0-4-15,0 0-4 0,26 9-1 16,-26-9 14-16,0 0-13 0,19 9 16 15,-19-9-20-15,0 0 4 0,0 0 8 0,23 9 12 16,-23-9-20-16,0 0 13 0,0 0-5 16,29 14-4-16,-29-14 4 0,0 0 4 15,0 0-8-15,30 4 13 0,-30-4-1 0,0 0-20 16,21 8 20-16,-21-8 4 0,0 0-20 16,26 4 8-16,-26-4 0 0,0 0 4 0,0 0 8 15,26 8-16-15,-26-8 0 0,0 0 8 16,0 0-20-16,24 4 12 0,-24-4-12 15,0 0 20-15,0 0-4 0,28 8 0 0,-28-8 4 16,0 0-12-16,25 5 8 0,-25-5 8 16,0 0-16-16,30 4 16 0,-30-4-4 0,32 3 4 15,-32-3-8-15,30 3 4 0,-30-3 0 16,0 0 0-16,45 0-8 0,-45 0-8 16,0 0 16-16,39-3-8 0,-39 3 0 15,0 0 0-15,37 0-4 0,-37 0 4 0,0 0-4 16,31 3 4-16,-31-3 0 0,0 0 0 15,31 0-4-15,-31 0 8 0,0 0-4 16,0 0 0-16,0 0-24 0,35 4 32 16,-35-4 0-16,0 0-8 0,0 0 0 0,30 0 0 15,-30 0-4-15,0 0 0 0,0 0 4 0,40 0-8 16,-40 0 16-16,0 0-8 0,33 0 0 16,-33 0-16-16,0 0 12 0,32-4 0 15,-32 4-4-15,0 0 8 0,34 0 0 16,-34 0 8-16,0 0-4 0,0 0 4 0,35-3-8 15,-35 3 12-15,0 0-16 0,0 0 8 16,0 0-4-16,0 0-8 0,35 0 0 0,-35 0 0 16,0 0 8-16,0 0 12 0,0 0-8 15,32-3-12-15,-32 3 8 0,0 0 20 16,0 0-24-16,42-5 20 0,-42 5-20 0,21-4 4 16,-21 4 4-16,0 0-8 0,39-3 4 15,-39 3 0-15,27-6 4 0,-27 6-4 16,0 0 4-16,43-3-16 0,-43 3 16 0,22-3 8 15,-22 3-5-15,0 0-14 0,35-5 7 16,-35 5-4-16,0 0 8 0,28-4-4 16,-28 4 3-16,0 0-10 0,0 0 3 0,37-4 4 15,-37 4 0-15,0 0 0 0,34 4 0 16,-34-4 0-16,0 0 4 0,40 1-12 0,-40-1 4 16,30-1 12-16,-30 1-12 0,0 0 12 15,40-4-8-15,-40 4 0 0,30 0-12 16,-30 0 16-16,0 0-8 0,49 0 12 15,-49 0-8-15,31-7 4 0,-31 7-16 0,34-1 16 16,-34 1 4-16,32-7-4 0,-32 7-4 16,31-4 11-16,-31 4-7 0,26-6-4 0,-26 6 0 15,30-6 4-15,-30 6-8 0,28-6-8 16,-28 6 9-16,32-6 6 0,-32 6-3 16,28-6 0-16,-28 6-3 0,29-6 6 0,-29 6-6 15,30-9 10-15,-30 9-7 0,40-6 20 16,-40 6-24-16,33-12-4 0,-33 12 8 15,34-8-8-15,-34 8 8 0,33-8 4 0,-33 8-12 16,32-8 12-16,-32 8-4 16,29-5 0-16,-29 5 4 0,31-3 0 0,-31 3 0 15,0 0 4-15,37-9-8 0,-37 9-4 0,24-3 15 16,-24 3-14-16,0 0-1 0,33-7-8 16,-33 7 12-16,0 0 12 0,27-3-1 0,-27 3-11 15,0 0-4-15,0 0 20 0,35-5-16 16,-35 5 0-16,0 0 4 0,25-7-1 15,-25 7 5-15,0 0 7 0,0 0-7 16,40 0-16-16,-40 0 20 0,0 0-1 0,39-3-4 16,-39 3 5-16,35-2-12 0,-35 2 7 15,35-3-7-15,-35 3 4 0,48-4-4 0,-28 1-4 16,-20 3-3-16,46-5 14 0,-46 5-3 16,36 0-1-16,-36 0 9 0,41-2-16 15,-41 2 15-15,33-2-4 0,-33 2-10 16,0 0-1-16,44 0 0 0,-44 0 12 0,30 0-16 15,-30 0 12-15,35-3-8 0,-35 3-3 16,42-5 7-16,-14 2 15 0,-3-2-15 16,7 1 7-16,-5-2-11 0,6 1 4 0,-33 5-3 15,52-10 17-15,-20 4-14 0,-7 3 8 16,-25 3 6-16,53-9-10 0,-24 6-4 0,-29 3 0 16,40-6 0-16,-15 6 7 0,-25 0-3 15,40-3-8-15,-40 3 11 0,37 0-7 16,-37 0 11-16,40 3-7 0,-40-3-8 15,32 3 8-15,-32-3 3 0,35 6-7 0,-35-6 0 16,30 3 14-16,-30-3-32 0,30 9 15 16,-30-9-30-16,30 3-55 0,-30-3-127 15,34 0-232-15,-16-6 96 0</inkml:trace>
  <inkml:trace contextRef="#ctx0" brushRef="#br0" timeOffset="28905.4405">26190 13146 1443 0</inkml:trace>
  <inkml:trace contextRef="#ctx0" brushRef="#br0" timeOffset="29905.195">26150 13146 1256 0,'0'0'-94'0,"0"0"28"16,-30 3 3-16,30-3 14 0,0 0 11 0,0 0 10 15,-38 0 28-15,38 0 22 0,0 0 0 16,0 0 17-16,-30 4 3 0,30-4-26 16,0 0 11-16,0 0-7 0,0 0-4 15,0 0-6-15,0 0 10 0,-31 4-15 0,31-4 21 16,0 0-31-16,0 0 10 0,0 0 5 16,0 0-1-16,0 0 1 0,0 0-10 0,0 0 0 15,0 0 10-15,0 0-10 16,0 0-10-16,0 0 10 0,0 0 10 0,0 0 0 15,0 0-10-15,0 0 0 0,0 0 15 16,0 0-20-16,0 0 15 0,104-4-15 0,-104 4 19 16,0 0-9-16,0 0 24 0,0 0-1 15,25-4 14-15,-25 4-5 0,0 0 8 0,0 0-9 16,0 0-5-16,35 0 8 0,-35 0 29 16,0 0 14-16,0 0-2 0,0 0-14 0,34 0-16 15,-34 0-2-15,0 0-4 0,0 0-8 16,0 0 0-16,37 4-4 0,-37-4-4 15,0 0-8-15,21 8 21 0,-21-8-24 16,0 0 10-16,30 8 10 0,-30-8-24 0,0 0 3 16,26 5-3-16,-26-5 0 0,0 0 0 15,23 10 6-15,-23-10 10 0,0 0-4 16,30 9 6-16,-30-9 16 0,20 10-26 0,-20-10-6 16,0 0 12-16,27 15 0 0,-27-15 2 15,22 12-6-15,-22-12 9 0,18 12-15 0,-18-12 3 16,20 12-3-16,-20-12 6 0,0 0-6 15,25 16-6-15,-25-16-6 0,17 13 9 16,-17-13-6-16,0 0 1 0,28 15 7 16,-28-15 3-16,17 9-14 0,-17-9 11 0,0 0-10 15,27 15-1-15,-27-15-7 0,22 10 18 16,-22-10-6-16,20 12 1 0,-20-12-3 0,0 0-6 16,28 8-2-16,-28-8 11 0,0 0-11 15,20 8-8-15,-20-8 11 0,0 0-9 16,0 0 4-16,22 9 4 0,-22-9 9 15,0 0 7-15,0 0-13 0,23 12 1 0,-23-12 4 16,0 0 3-16,0 0-13 0,22 13 5 16,-22-13 3-16,0 0 0 0,20 12-3 15,-20-12 10-15,0 0-10 0,29 9-5 0,-29-9 0 16,0 0 10-16,31 6-5 0,-31-6 3 16,0 0 4-16,0 0-17 0,32 3 13 0,-32-3-1 15,0 0-14-15,0 0 4 0,22 6-2 16,-22-6 13-16,0 0-1 0,0 0-2 15,0 0-7-15,0 0 7 0,0 0-15 16,0 0 12-16,33 4-7 0,-33-4-7 0,0 0 12 16,0 0 7-16,0 0-9 0,0 0 7 15,0 0 5-15,0 0-10 0,0 0 2 0,0 0 1 16,0 0-8-16,0 0 5 0,0 0 5 16,0 0 17-16,0 0-2 0,0 0-5 0,0 0 0 15,0 0 6-15,0 0-4 0,0 0 24 16,0 0-10-16,0 0-6 0,-46 43 5 15,46-43-2-15,-27 12-17 0,27-12 5 16,-29 15 9-16,29-15-7 0,-31 20 0 0,17-8 8 16,-6 0-12-16,20-12-1 0,-33 24-15 15,18-12 12-15,-2 1-5 0,17-13 3 16,-34 21-1-16,14-12 6 0,4 3 4 0,16-12-21 16,-39 22 19-16,16-9-9 0,3-4-6 15,-5 3 6-15,1-2-3 0,-4 1 20 16,4 1-8-16,-1-1 3 0,7-2-3 15,-7 0 6-15,25-9 3 0,-40 18-12 0,26-8 3 16,14-10 3-16,-32 12 0 0,32-12-4 16,-28 17-4-16,15-5 4 0,13-12-8 0,-24 15-1 15,24-15-10-15,-25 21-11 0,8-9-42 16,17-12-18-16,-31 30-36 0,19-15-63 0,-5-3-111 16,0 2-415-16,17-14 643 0</inkml:trace>
  <inkml:trace contextRef="#ctx0" brushRef="#br0" timeOffset="31657.4235">23726 13238 2796 0,'0'0'-72'0,"0"0"-5"0,0 0 21 0,0 0 6 16,0 0 8-16,0 0 14 0,0 0 4 16,0 0-1-16,0 0 3 0,0 0 6 0,0 0 13 15,0 0-16-15,0 0 19 0,0 0-6 16,0 0-10-16,0 0-1 0,0 0-5 15,0 0 5-15,0 0 14 0,-42-2-10 16,42 2 26-16,0 0-23 0,-35 22 17 0,35-22-4 16,-20 17-3-16,20-17-6 0,-21 20 15 15,21-20 5-15,-24 18-11 0,24-18 10 0,-20 19-7 16,20-19-6-16,-18 12 20 16,18-12-27-16,-20 16 1 0,20-16 6 0,-24 16 0 15,24-16 3-15,-22 15 16 0,22-15-22 16,-25 12 13-16,25-12 2 0,-26 18-12 15,26-18 7-15,-26 13 5 0,26-13 7 0,-18 12-6 16,18-12-7-16,-27 12 9 0,27-12-15 16,0 0 0-16,-21 10-9 0,21-10 25 0,0 0-16 15,0 0 6-15,-29 12 6 0,29-12-6 16,0 0 0-16,-22 9 1 0,22-9-1 0,0 0-12 16,0 0 12-16,-23 12 0 0,23-12-6 15,0 0 9-15,0 0-15 0,0 0 9 16,-25 16-6-16,25-16 9 0,0 0 6 15,0 0-18-15,0 0 9 0,-24 7-3 0,24-7 0 16,0 0 21-16,0 0-27 0,0 0 3 16,0 0 6-16,0 0-3 0,-25 8 0 15,25-8 6-15,0 0-6 0,0 0 12 0,0 0-12 16,0 0 0-16,0 0-3 16,0 0 6-16,0 0-18 0,-26 5 21 0,26-5-12 0,0 0 3 15,0 0 0-15,0 0 0 16,0 0 15-16,0 0-9 0,-31 11 3 0,31-11-9 15,0 0 0-15,0 0-12 0,-25 9 15 16,25-9-3-16,0 0 12 0,0 0-3 0,-23 8 9 16,23-8-18-16,0 0-3 0,0 0-3 15,0 0 9-15,-23 14 0 0,23-14 0 0,0 0 6 16,0 0-12-16,0 0 3 0,-22 8 3 16,22-8 18-16,0 0-30 0,0 0 9 15,0 0 0-15,0 0 9 0,-27 12 0 16,27-12-15-16,0 0 12 0,0 0-3 0,0 0 0 15,0 0-6-15,0 0 6 0,0 0-3 16,0 0 3-16,0 0 0 0,-25 7-12 0,25-7 21 16,0 0 6-16,0 0-18 0,0 0 12 15,0 0-18-15,0 0 15 0,0 0 6 0,0 0-18 16,0 0 0-16,0 0 6 0,0 0 0 16,0 0 6-16,0 0 0 0,0 0-15 15,0 0 6-15,0 0 6 0,0 0-12 16,0 0 3-16,0 0 12 0,0 0 0 0,0 0-6 15,0 0 0-15,0 0-15 0,0 0 15 16,0 0-3-16,0 0 3 0,0 0 9 16,0 0-18-16,0 0 12 0,0 0-6 0,0 0 9 15,0 0-6-15,0 0 3 0,55 32-9 16,-55-32 21-16,22 8-15 0,-22-8-6 16,35 13 15-16,-13-11-9 0,-22-2-3 15,38 13 18-15,-16-7-18 0,3 0-3 0,-25-6 9 16,37 9 0-16,-12-3-9 0,-3 1 6 15,-22-7 0-15,35 12-3 0,-10-8 12 0,-25-4-3 16,40 8 3-16,-18-1 3 0,-22-7-15 16,37 9 0-16,-16-4 3 0,-21-5 3 15,44 10-6-15,-26-6 0 0,-18-4 0 0,44 5-6 16,-24-2-3-16,-20-3 18 0,37 7 0 16,-37-7-6-16,35 8 18 0,-13-4-21 15,-22-4 9-15,33 6-12 0,-33-6-3 16,32 6 3-16,-32-6 0 0,33 3 12 0,-33-3-9 15,27 6 15-15,-27-6 8 0,27 6-5 16,-27-6-15-16,25 9 18 0,-25-9-1 0,0 0-11 16,27 11-3-16,-27-11-3 0,0 0 14 15,30 12 0-15,-30-12-2 0,20 9 8 0,-20-9-20 16,28 15 5-16,-28-15-53 0,29 15-105 16,-13-9-253-16,-1 4-125 0,-15-10 109 15</inkml:trace>
  <inkml:trace contextRef="#ctx0" brushRef="#br0" timeOffset="33644.806">23954 13285 1880 0,'0'0'-66'16,"0"0"31"-16,0 0 39 0,0 0-4 15,0 0-8-15,0 0 16 0,0 0 12 16,0 0-24-16,0 0-12 0,0 0-8 16,0 0 16-16,0 0-16 0,0 0 0 0,0 0-4 15,0 0-14-15,0 0-25 0,-10-37 15 16,10 37-24-16,0 0 31 0,0 0-15 0,0 0 27 16,0 0-1-16,0 0 15 0,15-18 4 15,-15 18 25-15,0 0-5 0,0 0 14 0,0 0-33 16,0 0 23-16,0 0-4 0,0 0-5 15,0 0 5-15,0 0-10 0,0 0 10 16,0 0 9-16,0 0-19 0,0 0-4 16,0 0-10-16,0 0 23 0,-32-27-8 0,32 27 4 15,0 0-30-15,0 0 10 0,0 0 6 16,0 0-12-16,0 0 1 0,0 0 15 0,0 0-11 16,0 0 21-16,0 0-10 0,0 0 41 15,0 0-21-15,0 0 26 0,0 0-12 16,0 0 1-16,0 0-5 0,0 0 4 15,0 0-5-15,0 0-19 0,0 0 15 0,0 0-1 16,0 0-14-16,0 0 0 0,0 0 5 16,0 0 9-16,0 0-5 0,0 0 14 15,-8 67-4-15,8-67-1 0,0 59 0 0,-4-31 14 16,4 6-5-16,0-1 8 0,-5 1-31 16,5 9 27-16,-3-8-1 0,0 8-5 0,1-4 0 15,-3-6 4-15,2 2 4 0,-1 3-5 16,3-9 4-16,1 5-8 0,-4-6-4 15,-1-1 7-15,0 2-15 0,5-29 15 16,0 44-24-16,0-44 16 0,5 40 0 0,-5-40 0 16,-5 30-23-16,5-30 1 0,5 24 18 15,-5-24-15-15,5 26-8 0,-5-26-18 0,0 0-47 16,22 21-91-16,-22-21-277 0,33 0 97 16</inkml:trace>
  <inkml:trace contextRef="#ctx0" brushRef="#br0" timeOffset="34497.2759">26242 13137 1407 0</inkml:trace>
  <inkml:trace contextRef="#ctx0" brushRef="#br0" timeOffset="34517.2636">26242 13137 1202 0,'0'0'-341'0</inkml:trace>
  <inkml:trace contextRef="#ctx0" brushRef="#br0" timeOffset="34544.2513">26242 13137 1017 0,'0'0'-292'0</inkml:trace>
  <inkml:trace contextRef="#ctx0" brushRef="#br0" timeOffset="34572.2292">26242 13137 867 0,'0'0'-256'0,"0"0"66"0</inkml:trace>
  <inkml:trace contextRef="#ctx0" brushRef="#br0" timeOffset="34714.1474">26242 13137 761 0,'0'0'-24'0,"0"0"-1"15,0 0-18-15,0 0 11 0,0 0 32 16,0 0 6-16,0 0 13 0,0 0 38 0,0 0 21 16,0 0 3-16,0 0 3 0,0 0 19 15,0 0-11-15,-3 84 3 0,3-57 4 0,-5 5-7 16,5 1 5-16,0 3-25 0,0 6 3 16,-4 6-3-16,4-1 3 0,-3 3-7 0,0-2-19 15,-2 6 6-15,1-9-5 0,-1 8-15 16,2-7 7-16,-2-2-11 0,-2-2-4 15,11-6-47-15,-4-1-99 0,0-8-198 0,3-3-142 16,-3-24 101-16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19:34.3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13987 6891 146 0,'0'0'65'0,"0"0"-89"16,22-13 72-16,-22 13-48 0,0 0-8 16,0 0 23-16,0 0 32 0,0 0-17 0,0 0 7 15,0 0 36-15,0 0-24 0,0 0 32 16,0 0 16-16,0 0 8 0,0 0 18 15,0 0-6-15,0 0-17 0,0 0-28 0,0 0 7 16,0 0-22-16,0 0-10 0,0 0-15 16,0 0 14-16,0 0-19 0,0 0-5 15,0 0 0-15,0 0-9 0,0 0 5 0,0-31-1 16,0 31 4-16,0 0-8 0,0 0 17 16,0 0-26-16,0 0-8 0,0 0 8 0,0 0-13 15,37-5 26-15,-37 5 0 0,0 0-26 16,23-8 9-16,-23 8 9 0,25-10-9 15,-25 10 0-15,24-9-4 0,-24 9 8 0,25-12-4 16,-25 12 8-16,25-12-16 16,-25 12 20-16,40-17-4 0,-22 7-8 0,6-2-4 15,1-1 4-15,-2 1 9 0,6-5-5 0,1 2-4 16,-2-2 4-16,-1 5-12 0,3-8 8 16,-5 9 0-16,7-9 12 0,-7 8-20 0,0-3 8 15,-1 3 0-15,3 0 8 0,-6-5-16 16,6 9 4-16,-7-4 12 0,7 0-12 15,-27 12 4-15,38-23 0 0,-11 14 0 16,-8 0-9-16,1 2 9 0,5-5 5 0,-5 0-5 16,-20 12 4-16,42-22-8 0,-21 13 4 15,-2 0-13-15,-19 9 26 0,30-15-5 16,-30 15-4-16,32-12-4 0,-32 12 8 0,23-13 8 16,-23 13-4-16,22-9 8 0,-22 9 16 15,0 0 3-15,23-12-4 0,-23 12 11 16,0 0-9-16,20-12-11 0,-20 12 0 0,0 0 7 15,25-16-15-15,-25 16 14 0,20-16-8 16,-20 16 1-16,29-18-11 0,-12 9-1 0,-1-5 15 16,-16 14-18-16,34-21 4 0,-14 5-1 15,3 4 1-15,-3 1-14 0,-1 0 16 16,1 0-9-16,7-1-4 0,-9 0 0 0,-18 12 1 16,47-21 2-16,-29 10-9 0,2 2 10 15,7 2 3-15,-27 7-20 0,44-24 10 16,-18 14-7-16,-1-2 27 0,1 0-20 0,2-1 0 15,2-2-7-15,2-2 11 0,5-1 2 16,-6-1-6-16,3 1-3 0,6-2 6 0,-7 2-6 16,3-3 6-16,-1 3 0 0,0-2-3 15,-2 0 7-15,7 1 3 0,-6 0-4 16,-2 1-6-16,-7 3-6 0,0 5-1 16,3-3 7-16,-8 1-3 0,-1 3-7 15,1-3-6-15,-20 12-17 0,28-13-35 0,-28 13-26 16,0 0-74-16,32 0-323 0,-32 0 102 0</inkml:trace>
  <inkml:trace contextRef="#ctx0" brushRef="#br0" timeOffset="1225.1818">15625 5629 1671 0,'0'0'-88'0,"-32"-1"32"0,32 1 16 15,0 0 9-15,0 0 18 0,0 0 26 16,0 0 27-16,0 0 4 0,-30-4-1 0,30 4-5 16,0 0-1-16,0 0-4 0,0 0-13 15,0 0-8-15,0 0-12 0,0 0 24 0,0 0-20 16,0 0 0-16,0 0-4 0,0 0 4 15,0 0 0-15,0 0 4 0,0 0 4 16,0 0-12-16,0 0 8 0,92-13-16 0,-62 4 0 16,-5 3 12-16,9-6 16 0,3 0-28 15,1-3-4-15,0 2 24 0,4-3-4 16,0 1-16-16,2 2 4 0,-1-4 0 0,4 3-4 16,-2 2 8-16,-3 0-4 0,1 0-8 15,-4 2-8-15,4-2 4 0,-6 6 0 16,-5-3 12-16,-4 2-8 0,6 2 8 0,-7-4-8 15,-1 3 12-15,-1 0-13 0,-25 6 5 16,36-11 8-16,-36 11-4 0,31-9 0 16,-31 9 4-16,32-6 0 0,-32 6 0 0,24-3-4 15,-24 3 8-15,26-6-17 0,-26 6 9 16,29-6 8-16,-29 6 0 0,27-6-8 16,-27 6-4-16,30-6-22 0,-30 6-12 0,0 0-19 15,40-3 7-15,-40 3 0 0,0 0 12 16,28-5 4-16,-28 5 10 0,0 0-6 15,0 0 9-15,0 0 10 0,29-1-14 0,-29 1 3 16,0 0 6-16,0 0-21 0,0 0 30 16,0 0 11-16,0 0-21 0,0 0-5 0,0 0 15 15,-62 51 0-15,45-39 16 0,-1 5 6 16,-1-5-5-16,-1 0 9 0,-3 4 22 0,-1-1-26 16,8 1 25-16,-1-2 10 0,-7 3-26 15,6-2 4-15,1 3-4 0,-4 0-5 16,2-1 18-16,-1 4-23 0,2-2 4 15,-1 1 5-15,3 5 14 0,-1 0-15 0,0 2-4 16,-1 1-14-16,4-4 5 0,1 2 8 16,5-5 1-16,-7 4-10 0,5-4 5 15,-1-1 0-15,11-20-9 0,-16 36 27 0,9-18-22 16,7-18-1-16,-15 28 0 0,15-28 10 16,-8 23 16-16,8-23 0 0,-15 27 4 0,15-27 17 15,-15 24-14-15,15-24-5 0,-17 21 12 16,17-21-4-16,-17 22 10 0,17-22-19 15,-17 22 25-15,17-22-12 0,-15 21 7 16,15-21-23-16,-16 15 4 0,16-15-7 0,-17 16 2 16,17-16-3-16,0 0 0 0,-15 20 17 15,15-20-5-15,0 0-6 0,-15 20 5 0,15-20-3 16,0 0 9-16,-15 15 6 0,15-15-4 16,0 0-10-16,0 0 3 0,-17 16-21 15,17-16 8-15,0 0-5 0,0 0 11 0,0 0-18 16,0 0 3-16,0 0 4 0,-18 15 4 15,18-15-8-15,0 0 3 0,0 0 8 0,0 0 8 16,0 0 2-16,0 0 0 0,0 0-8 16,0 0-9-16,-19 12 3 0,19-12-5 15,0 0-1-15,0 0 3 0,0 0 8 16,0 0-11-16,0 0-2 0,0 0-41 16,-20 12-29-16,20-12-78 0,0 0-132 0,0 0-349 15,0 0 114-15</inkml:trace>
  <inkml:trace contextRef="#ctx0" brushRef="#br0" timeOffset="3884.6641">17626 4376 2261 0,'0'0'-118'0,"0"0"10"16,-15-21 24-16,15 21-10 0,0 0 20 0,0 0-6 16,0 0 27-16,0 0-10 0,-5-28 7 15,5 28-5-15,0 0 7 0,0 0 3 0,15-34 9 16,-15 34-5-16,0 0 8 0,13-18 9 16,-13 18 6-16,0 0-2 0,0 0-4 15,13-19-1-15,-13 19 10 0,0 0 16 0,0 0 5 16,0 0 26-16,0 0 0 0,0 0-6 15,0 0-5-15,0 0-15 0,0 0 5 16,0 0 16-16,0 0-26 0,0 0 10 16,0 0 14-16,0 0-33 0,-77 34 23 0,61-22 6 15,-11 1 5-15,4 3-5 0,-6-1 14 16,-3 3-10-16,2 0 5 0,3 1-10 0,-3 0 4 16,2 2 15-16,1-2-1 0,0 2-23 15,-1 0 4-15,8-3-4 0,-2 2 9 16,5-2-18-16,1 0 14 0,1 0-6 15,3 5-16-15,12-23 16 0,-12 34 1 0,12-34 0 16,-5 33 4-16,5-33-4 0,7 32-5 16,-7-32 9-16,15 24-8 0,-15-24-10 0,27 21 22 15,-27-21-8-15,25 12 4 0,-9-6-1 16,-16-6 5-16,46 9 0 0,-26-9 0 16,-20 0-13-16,48 0 17 0,-23 4-21 0,-25-4 12 15,54-4-8-15,-24 4 12 0,3 0-4 16,-1-3-4-16,-32 3-4 0,64-3 4 15,-31 3-4-15,-1 0-4 0,1 0 4 0,4 0-4 16,-3 0 4-16,1 0 0 0,3 0 4 16,-4 3-8-16,-2 0 4 0,3-3-8 0,-5 0 12 15,0 4 0-15,-3 0-8 0,-27-4 8 16,45 1-8-16,-45-1 4 0,38 3-8 16,-38-3 12-16,35 0-8 0,-35 0-4 15,24 8 4-15,-24-8-8 0,0 0 8 16,27 12 20-16,-27-12-12 0,0 0 7 0,10 21-3 15,-10-21 11-15,0 0 15 0,-10 37-1 16,10-37 19-16,-17 28-9 0,5-9-19 0,-5-1 21 16,-3 0-14-16,0 5 6 0,-6-2-14 15,-5 3 13-15,5 1-14 0,2-2-3 16,-14 2 6-16,8 1-6 0,-9-1 18 0,6-5-32 16,-2 3 7-16,4-2-1 0,3-3-2 15,3-3 2-15,5-2-15 0,-7-1-46 16,27-12-37-16,-22 20-65 0,22-20-160 0,0 0-179 15,0 0 105-15</inkml:trace>
  <inkml:trace contextRef="#ctx0" brushRef="#br0" timeOffset="4228.97">18495 4444 1951 0,'0'0'37'0,"0"0"6"0,0 0-18 16,0 0 3-16,0 0-10 0,-50 46 3 0,50-46-7 15,0 0-4-15,0 0 10 0,0 0-6 16,0 0 10-16,0 0 13 0,0 0-8 16,0 0-9-16,0 0 22 0,0 0-4 0,0 0-15 15,47 17 8-15,-47-17-3 0,24 8 3 16,-24-8-4-16,31 19-3 0,-11-8-9 15,-3 2 6-15,2 3 8 0,-4-1-17 0,-15-15 2 16,28 28 1-16,-13-9 2 0,-2-7 0 16,4 6-5-16,-17-18-4 0,17 29-8 15,-5-14 9-15,-2-2-1 0,-10-13 4 0,23 32-10 16,-16-17 1-16,-7-15 8 0,17 27-22 16,-6-12-20-16,-11-15-52 0,17 29-101 15,-17-29-409-15,17 22 116 0</inkml:trace>
  <inkml:trace contextRef="#ctx0" brushRef="#br0" timeOffset="4514.7896">18156 3701 2505 0,'0'0'42'0,"0"0"5"0,-2-39 12 0,2 39 0 16,0 0-11-16,2-28-4 0,-2 28 2 16,0 0 29-16,0 0 0 0,0-34-7 15,0 34-11-15,0 0-20 0,0 0-23 0,0 0-33 16,0 0-28-16,0 0-43 0,3-25-40 0,-3 25-85 15,0 0-422-15,0 0 117 0</inkml:trace>
  <inkml:trace contextRef="#ctx0" brushRef="#br0" timeOffset="5051.551">18989 3126 2471 0,'0'0'-71'16,"-25"-12"17"-16,25 12-1 0,-27-14 15 15,27 14 17-15,0 0 10 0,-20-21 13 0,20 21 10 16,0 0 3-16,-13-24 0 0,13 24 17 16,0 0 9-16,-5-25-16 0,5 25 12 15,0 0-4-15,0 0-15 0,0 0 6 0,-14-27-4 16,14 27 1-16,0 0-7 0,0 0 9 16,0 0-3-16,0 0-6 0,0 0-6 0,0 0 9 15,0 0 3-15,0 0-18 0,0 0 0 16,0 0 5-16,0 0 1 0,0 0 0 15,42-14 3-15,-42 14 0 0,0 0-4 0,0 0 1 16,42 38 9-16,-24-20-9 0,-3 0 5 16,7 6 6-16,3 6 3 0,-3-3-6 15,11 10 20-15,-4 0-4 0,4 0 9 16,9 3-7-16,5 6 6 0,-2 1-4 16,9-4 2-16,-4-3 1 0,-2 2-9 0,4 1 7 15,-3-2 12-15,-11-4-3 0,6 0-22 0,-3 0 7 16,-7-1-3-16,1-1-7 0,-1-2 2 15,-6 0 5-15,-3-1-3 0,2 2-5 0,-7-1 1 16,7-1-19-16,-1 2-42 0,0-2-80 16,-10-2-160-16,4 0-392 0,-8-9 117 15</inkml:trace>
  <inkml:trace contextRef="#ctx0" brushRef="#br0" timeOffset="6392.9873">20285 3228 2583 0,'0'0'-143'16,"-18"-34"17"-16,18 34 3 0,0 0 13 0,0 0 13 15,0 0 19-15,0 0 21 0,0 0 15 16,-75 36-6-16,56-18 12 0,1 0 16 16,-2 11 16-16,5 1 4 0,0 5 0 0,0 2-8 15,0-1 8-15,1 5-8 0,9-2 0 16,4 1 4-16,-3-5-1 0,8 1 5 0,-3-1-20 16,9-8 20-16,9 0 12 0,1 0 17 15,1-11 3-15,6-4 4 0,5-1 0 16,-2-8 22-16,5-3 3 0,0-6-5 15,-1-2 23-15,3-4-15 0,3-4-6 0,-7-8 7 16,2 4 7-16,-8-10-24 0,-3 2 3 16,-1-4 11-16,-13-2-16 0,-2 3 2 0,-6 0 2 15,-2-1 5-15,-10 5 2 0,0 0-7 16,-17 0-12-16,-3 6-8 0,-5-2 16 0,-4 8-9 16,-7-1 5-16,-1 7-19 0,-2 3-3 15,-1 6-2-15,-3 0 0 0,2 6-6 16,1 3-27-16,7 4-20 0,-4 5-38 15,5 5-50-15,10-2-71 0,2 0-433 0,12 0 118 16</inkml:trace>
  <inkml:trace contextRef="#ctx0" brushRef="#br0" timeOffset="6799.7527">21160 2454 2320 0,'-28'12'-119'0,"-4"3"34"0,2 4 11 16,3 1 27-16,-5 0 14 0,6 5 26 15,-8-4-1-15,11 3 12 0,-2 2 0 0,1 2-16 16,2-4 20-16,7-1-12 16,7 0 0-16,6-1 4 0,2-22 0 0,7 41 8 15,6-23 10-15,6 0-7 0,13-3 7 16,4 1 8-16,6-8-1 0,3 3 28 0,2-2 9 16,3-2 6-16,2-2 7 0,-5 2-7 15,0-2 7-15,-2 1-20 0,-5 1-7 0,-3 2 2 16,3-3 2-16,-5 6 0 0,-13 0 12 15,3 6-7-15,-10 8-8 0,-11 4-9 16,-14 15-4-16,-7 9-12 0,-8 23-56 16,-29 25-74-16,-4 2-153 0,-6-8-363 0,-1-10 120 15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5:20:47.56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16475 11612 327 0,'-22'0'-108'0,"22"0"35"0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21-Jun-21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61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1- Successfully discovering and delivering a project's features is not enough. If the organization resists the project's output, then the targeted return on investment is delayed. </a:t>
            </a:r>
          </a:p>
          <a:p>
            <a:endParaRPr lang="en-US" dirty="0" smtClean="0"/>
          </a:p>
          <a:p>
            <a:r>
              <a:rPr lang="en-US" dirty="0" smtClean="0"/>
              <a:t>2- Organizations just beginning to use agile approaches also experience high degrees of change.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812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Peter Ferdinand Drucker</a:t>
            </a:r>
          </a:p>
          <a:p>
            <a:r>
              <a:rPr lang="en-US" dirty="0" smtClean="0"/>
              <a:t>(November 19, 1909 – November 11, 2005) </a:t>
            </a:r>
          </a:p>
          <a:p>
            <a:r>
              <a:rPr lang="en-US" dirty="0" smtClean="0"/>
              <a:t>An Austrian management consultant, educator, and author, whose writings contributed to the philosophical and practical foundations of the modern business corporation. </a:t>
            </a:r>
          </a:p>
          <a:p>
            <a:r>
              <a:rPr lang="en-US" dirty="0" smtClean="0"/>
              <a:t>He invented the concept known as management </a:t>
            </a:r>
            <a:r>
              <a:rPr lang="en-US" b="1" u="sng" dirty="0" smtClean="0"/>
              <a:t>by objectives </a:t>
            </a:r>
            <a:r>
              <a:rPr lang="en-US" dirty="0" smtClean="0"/>
              <a:t>and </a:t>
            </a:r>
            <a:r>
              <a:rPr lang="en-US" b="1" u="sng" dirty="0" smtClean="0"/>
              <a:t>self-control</a:t>
            </a:r>
            <a:endParaRPr lang="en-US" dirty="0" smtClean="0"/>
          </a:p>
          <a:p>
            <a:r>
              <a:rPr lang="en-US" dirty="0" smtClean="0"/>
              <a:t>He has been described as "the founder of modern management".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50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this example, a project leader initiates a conversation about organizational priorities with stakeholders, team members, and senior management.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Those priorities are then recorded as positions on a sliding scale between two extremes.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results are then used to find agile techniques that best fit with those priorities.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185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r>
              <a:rPr lang="en-US" baseline="0" dirty="0" smtClean="0"/>
              <a:t> Re-engineering</a:t>
            </a:r>
          </a:p>
          <a:p>
            <a:r>
              <a:rPr lang="en-US" baseline="0" dirty="0" smtClean="0"/>
              <a:t>Re-structuring</a:t>
            </a:r>
          </a:p>
          <a:p>
            <a:r>
              <a:rPr lang="en-US" baseline="0" dirty="0" smtClean="0"/>
              <a:t>Evolution</a:t>
            </a:r>
          </a:p>
          <a:p>
            <a:r>
              <a:rPr lang="en-US" baseline="0" dirty="0" smtClean="0"/>
              <a:t>Revolution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051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General terms and conditions</a:t>
            </a:r>
          </a:p>
          <a:p>
            <a:r>
              <a:rPr lang="en-US" dirty="0" smtClean="0"/>
              <a:t>Special terms and conditions</a:t>
            </a:r>
          </a:p>
          <a:p>
            <a:r>
              <a:rPr lang="en-US" dirty="0" smtClean="0"/>
              <a:t>Boiler</a:t>
            </a:r>
            <a:r>
              <a:rPr lang="en-US" baseline="0" dirty="0" smtClean="0"/>
              <a:t> plate</a:t>
            </a:r>
          </a:p>
          <a:p>
            <a:r>
              <a:rPr lang="en-US" baseline="0" dirty="0" smtClean="0"/>
              <a:t>Annexes</a:t>
            </a:r>
          </a:p>
          <a:p>
            <a:r>
              <a:rPr lang="en-US" baseline="0" dirty="0" smtClean="0"/>
              <a:t>Drawings</a:t>
            </a:r>
          </a:p>
          <a:p>
            <a:r>
              <a:rPr lang="en-US" baseline="0" dirty="0" smtClean="0"/>
              <a:t>Itemized price list</a:t>
            </a:r>
          </a:p>
          <a:p>
            <a:r>
              <a:rPr lang="en-US" baseline="0" dirty="0" smtClean="0"/>
              <a:t>Scope of work</a:t>
            </a:r>
          </a:p>
          <a:p>
            <a:r>
              <a:rPr lang="en-US" baseline="0" dirty="0" smtClean="0"/>
              <a:t>Manufacturing Records Book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82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If using an agile approach for a single team is not successful, do not try to scale up to using it more broadly; instead, address the organizational impediments that prevent teams from working in an agile way.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874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In many cases, this means the PMO operates as if it were a consulting business, tailoring its efforts to meet specific needs requested by a given project.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-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Some projects may need tools and templates, while others may benefit from executive coaching.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06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Quality Circles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38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emf"/><Relationship Id="rId4" Type="http://schemas.openxmlformats.org/officeDocument/2006/relationships/customXml" Target="../ink/ink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customXml" Target="../ink/ink2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1.xml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06: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ORGANIZATIONAL CONSIDERATIONS FOR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PROJECT </a:t>
            </a:r>
            <a:r>
              <a:rPr lang="en-US" sz="5400" dirty="0" err="1" smtClean="0">
                <a:solidFill>
                  <a:srgbClr val="FF0000"/>
                </a:solidFill>
                <a:latin typeface="+mn-lt"/>
              </a:rPr>
              <a:t>AGILITy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 PROJECT MANAGEMENT AND RELATED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47850"/>
            <a:ext cx="10515600" cy="4351338"/>
          </a:xfrm>
        </p:spPr>
        <p:txBody>
          <a:bodyPr/>
          <a:lstStyle/>
          <a:p>
            <a:r>
              <a:rPr lang="en-US" dirty="0" smtClean="0"/>
              <a:t>Infringement of intellectual property is a violation of Project Management Code of Ethics.</a:t>
            </a:r>
          </a:p>
          <a:p>
            <a:r>
              <a:rPr lang="en-US" dirty="0" smtClean="0"/>
              <a:t>There is a free alternative to all resources requiring special license.</a:t>
            </a:r>
          </a:p>
          <a:p>
            <a:r>
              <a:rPr lang="en-US" dirty="0" smtClean="0"/>
              <a:t>Based on your specialty list the software and other resources that require a license and their free alternative.</a:t>
            </a:r>
          </a:p>
          <a:p>
            <a:r>
              <a:rPr lang="en-US" dirty="0" smtClean="0"/>
              <a:t>Could your organization recognize the free alternatives and if not what do you think are the obstacles.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6251834" y="4627822"/>
            <a:ext cx="5557979" cy="226148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FREE RESOURCES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4166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/>
              <a:t>Cultures, structures, and policies can influence both the direction and the outcome of any project.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u="sng" dirty="0"/>
              <a:t>Project leaders are expected to navigate </a:t>
            </a:r>
            <a:r>
              <a:rPr lang="en-US" u="sng" dirty="0" smtClean="0"/>
              <a:t>organizational </a:t>
            </a:r>
            <a:r>
              <a:rPr lang="en-US" u="sng" dirty="0"/>
              <a:t>dynamics </a:t>
            </a:r>
            <a:r>
              <a:rPr lang="en-US" u="sng" dirty="0" smtClean="0"/>
              <a:t>skillfully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Leaders </a:t>
            </a:r>
            <a:r>
              <a:rPr lang="en-US" dirty="0"/>
              <a:t>can explore options for change, </a:t>
            </a:r>
            <a:r>
              <a:rPr lang="en-US" dirty="0" smtClean="0"/>
              <a:t>to increase </a:t>
            </a:r>
            <a:r>
              <a:rPr lang="en-US" dirty="0"/>
              <a:t>project </a:t>
            </a:r>
            <a:r>
              <a:rPr lang="en-US" dirty="0" smtClean="0"/>
              <a:t>success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agility is more effective and sustained as the organization adjusts </a:t>
            </a:r>
            <a:r>
              <a:rPr lang="en-US" dirty="0" smtClean="0"/>
              <a:t>to support </a:t>
            </a:r>
            <a:r>
              <a:rPr lang="en-US" dirty="0"/>
              <a:t>it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5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</a:t>
            </a:r>
            <a:r>
              <a:rPr lang="en-US" b="1" dirty="0" smtClean="0"/>
              <a:t>CHANGE MANAGEMENT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4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Organizational change management covers the skills and techniques </a:t>
            </a:r>
            <a:r>
              <a:rPr lang="en-US" dirty="0" smtClean="0"/>
              <a:t>for influencing </a:t>
            </a:r>
            <a:r>
              <a:rPr lang="en-US" dirty="0"/>
              <a:t>changes that support </a:t>
            </a:r>
            <a:r>
              <a:rPr lang="en-US" dirty="0" smtClean="0"/>
              <a:t>agility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504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PMI Managing Change in Organizations: A Practice Guide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Models for describing change dynamics,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Framework for achieving change,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Application of change management practices at the project, program</a:t>
            </a:r>
            <a:r>
              <a:rPr lang="en-US" dirty="0" smtClean="0"/>
              <a:t>, and </a:t>
            </a:r>
            <a:r>
              <a:rPr lang="en-US" dirty="0"/>
              <a:t>portfolio levels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73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RELATIONSHIP BETWEEN CHANGE MANAGEMENT AND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4190" y="1689878"/>
            <a:ext cx="6234275" cy="516738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3971880" y="2954880"/>
              <a:ext cx="3794760" cy="24397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966840" y="2948760"/>
                <a:ext cx="3807360" cy="2455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946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FOR CHANGE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 projects are about change. However, there are two key factors that </a:t>
            </a:r>
            <a:r>
              <a:rPr lang="en-US" dirty="0" smtClean="0"/>
              <a:t>further motivate </a:t>
            </a:r>
            <a:r>
              <a:rPr lang="en-US" dirty="0"/>
              <a:t>the use of change management practices in an agile context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accelerated delivery.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Agile approaches emphasize </a:t>
            </a:r>
            <a:r>
              <a:rPr lang="en-US" dirty="0"/>
              <a:t>delivering project outputs early and often.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</a:t>
            </a:r>
            <a:r>
              <a:rPr lang="en-US" dirty="0" smtClean="0"/>
              <a:t>the receiving </a:t>
            </a:r>
            <a:r>
              <a:rPr lang="en-US" dirty="0"/>
              <a:t>organization may not be fully prepared to incorporate </a:t>
            </a:r>
            <a:r>
              <a:rPr lang="en-US" dirty="0" smtClean="0"/>
              <a:t>those outputs </a:t>
            </a:r>
            <a:r>
              <a:rPr lang="en-US" dirty="0"/>
              <a:t>at an increased pace.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Customer </a:t>
            </a:r>
            <a:r>
              <a:rPr lang="en-US" dirty="0"/>
              <a:t>acceptance of and alignment </a:t>
            </a:r>
            <a:r>
              <a:rPr lang="en-US" dirty="0" smtClean="0"/>
              <a:t>with project </a:t>
            </a:r>
            <a:r>
              <a:rPr lang="en-US" dirty="0"/>
              <a:t>outputs becomes even more prevalent in an agile environment.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agile approaches.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Higher </a:t>
            </a:r>
            <a:r>
              <a:rPr lang="en-US" dirty="0"/>
              <a:t>degrees of collaboration may require more </a:t>
            </a:r>
            <a:r>
              <a:rPr lang="en-US" dirty="0" smtClean="0"/>
              <a:t>frequent handoffs </a:t>
            </a:r>
            <a:r>
              <a:rPr lang="en-US" dirty="0"/>
              <a:t>between teams, departments, or vendors.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Decomposing work into </a:t>
            </a:r>
            <a:r>
              <a:rPr lang="en-US" dirty="0"/>
              <a:t>iterative prototypes involves rework that could be </a:t>
            </a:r>
            <a:r>
              <a:rPr lang="en-US" dirty="0" smtClean="0"/>
              <a:t>viewed negatively.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Leaders should consider change management </a:t>
            </a:r>
            <a:r>
              <a:rPr lang="en-US" dirty="0" smtClean="0"/>
              <a:t>techniques to </a:t>
            </a:r>
            <a:r>
              <a:rPr lang="en-US" dirty="0"/>
              <a:t>address the hurdles of transitioning to the use of agile approaches.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07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READINESS FOR CHANGE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2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organizational change-friendly </a:t>
            </a:r>
            <a:r>
              <a:rPr lang="en-US" dirty="0" smtClean="0"/>
              <a:t>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Executive management's willingness to change;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Organization's willingness to shift the way it views, reviews, </a:t>
            </a:r>
            <a:r>
              <a:rPr lang="en-US" dirty="0" smtClean="0"/>
              <a:t>and assesses </a:t>
            </a:r>
            <a:r>
              <a:rPr lang="en-US" dirty="0"/>
              <a:t>employees;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Centralization or decentralization of project, program, and </a:t>
            </a:r>
            <a:r>
              <a:rPr lang="en-US" dirty="0" smtClean="0"/>
              <a:t>portfolio management </a:t>
            </a:r>
            <a:r>
              <a:rPr lang="en-US" dirty="0"/>
              <a:t>functions;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Focus on short-term budgeting and metrics versus long-term goals;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Talent </a:t>
            </a:r>
            <a:r>
              <a:rPr lang="en-US" dirty="0"/>
              <a:t>management maturity and capabilities.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77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roadblock to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Work is decomposed into departmental silos, creating </a:t>
            </a:r>
            <a:r>
              <a:rPr lang="en-US" dirty="0" smtClean="0"/>
              <a:t>dependencies that </a:t>
            </a:r>
            <a:r>
              <a:rPr lang="en-US" dirty="0"/>
              <a:t>prevent accelerated delivery instead of building </a:t>
            </a:r>
            <a:r>
              <a:rPr lang="en-US" dirty="0" smtClean="0"/>
              <a:t>cross-functional teams </a:t>
            </a:r>
            <a:r>
              <a:rPr lang="en-US" dirty="0"/>
              <a:t>with guidance from centers of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 strategies are based on short-term pricing strategies</a:t>
            </a:r>
            <a:r>
              <a:rPr lang="en-US" dirty="0" smtClean="0"/>
              <a:t>, rather </a:t>
            </a:r>
            <a:r>
              <a:rPr lang="en-US" dirty="0"/>
              <a:t>than long-term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Leaders are rewarded for local efficiencies rather than end-to-end </a:t>
            </a:r>
            <a:r>
              <a:rPr lang="en-US" dirty="0" smtClean="0"/>
              <a:t>flow of </a:t>
            </a:r>
            <a:r>
              <a:rPr lang="en-US" dirty="0"/>
              <a:t>project delivery or optimizing the whole (in regard to </a:t>
            </a:r>
            <a:r>
              <a:rPr lang="en-US" dirty="0" smtClean="0"/>
              <a:t>the organization</a:t>
            </a:r>
            <a:r>
              <a:rPr lang="en-US" dirty="0"/>
              <a:t>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Employees are specialized contributors with limited tools </a:t>
            </a:r>
            <a:r>
              <a:rPr lang="en-US" dirty="0" smtClean="0"/>
              <a:t>or incentives </a:t>
            </a:r>
            <a:r>
              <a:rPr lang="en-US" dirty="0"/>
              <a:t>to diversify their skills instead of building </a:t>
            </a:r>
            <a:r>
              <a:rPr lang="en-US" dirty="0" smtClean="0"/>
              <a:t>T-shaped specialists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Decentralized portfolios pull employees simultaneously onto </a:t>
            </a:r>
            <a:r>
              <a:rPr lang="en-US" dirty="0" smtClean="0"/>
              <a:t>too many </a:t>
            </a:r>
            <a:r>
              <a:rPr lang="en-US" dirty="0"/>
              <a:t>projects at once instead of keeping them focused on one </a:t>
            </a:r>
            <a:r>
              <a:rPr lang="en-US" dirty="0" smtClean="0"/>
              <a:t>project at </a:t>
            </a:r>
            <a:r>
              <a:rPr lang="en-US" dirty="0"/>
              <a:t>a time.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9872280" y="4681800"/>
              <a:ext cx="1937160" cy="19576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859680" y="4678560"/>
                <a:ext cx="1961280" cy="1971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4613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approaches to accelerate a cultural </a:t>
            </a:r>
            <a:r>
              <a:rPr lang="en-US" dirty="0" smtClean="0"/>
              <a:t>compatibility: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Visible and active executive sponsorship,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Change management practices, including communication </a:t>
            </a:r>
            <a:r>
              <a:rPr lang="en-US" dirty="0" smtClean="0"/>
              <a:t>and coaching</a:t>
            </a:r>
            <a:r>
              <a:rPr lang="en-US" dirty="0"/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Progressively pacing the adoption of agile practices on a </a:t>
            </a:r>
            <a:r>
              <a:rPr lang="en-US" dirty="0" smtClean="0"/>
              <a:t>project-by project basis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Incremental introduction of agile practices to the team;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Leading by example by using agile techniques and practices </a:t>
            </a:r>
            <a:r>
              <a:rPr lang="en-US" dirty="0" smtClean="0"/>
              <a:t>where possible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186680" y="1211400"/>
              <a:ext cx="1490760" cy="9532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179480" y="1205640"/>
                <a:ext cx="1505520" cy="96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822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CULTURE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organization's </a:t>
            </a:r>
            <a:r>
              <a:rPr lang="en-US" dirty="0"/>
              <a:t>DNA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 organization's culture is its DNA—its core identity.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Culture </a:t>
            </a:r>
            <a:r>
              <a:rPr lang="en-US" dirty="0"/>
              <a:t>will </a:t>
            </a:r>
            <a:r>
              <a:rPr lang="en-US" dirty="0" smtClean="0"/>
              <a:t>always influence </a:t>
            </a:r>
            <a:r>
              <a:rPr lang="en-US" dirty="0"/>
              <a:t>the use of agile approaches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Organizational culture runs along </a:t>
            </a:r>
            <a:r>
              <a:rPr lang="en-US" dirty="0" smtClean="0"/>
              <a:t>a continuum</a:t>
            </a:r>
            <a:r>
              <a:rPr lang="en-US" dirty="0"/>
              <a:t>, from highly predictive plans to lean startup where everything is </a:t>
            </a:r>
            <a:r>
              <a:rPr lang="en-US" dirty="0" smtClean="0"/>
              <a:t>an experiment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Although </a:t>
            </a:r>
            <a:r>
              <a:rPr lang="en-US" dirty="0"/>
              <a:t>agile approaches fit well with the lean startup culture, </a:t>
            </a:r>
            <a:r>
              <a:rPr lang="en-US" dirty="0" smtClean="0"/>
              <a:t>a highly </a:t>
            </a:r>
            <a:r>
              <a:rPr lang="en-US" dirty="0"/>
              <a:t>predictive organization can encourage </a:t>
            </a:r>
            <a:r>
              <a:rPr lang="en-US" dirty="0" smtClean="0"/>
              <a:t>empirical measurements</a:t>
            </a:r>
            <a:r>
              <a:rPr lang="en-US" dirty="0"/>
              <a:t>, </a:t>
            </a:r>
            <a:r>
              <a:rPr lang="en-US" dirty="0" smtClean="0"/>
              <a:t>small experiments</a:t>
            </a:r>
            <a:r>
              <a:rPr lang="en-US" dirty="0"/>
              <a:t>, and learning so they can move toward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989640" y="4139640"/>
              <a:ext cx="11123280" cy="24544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79560" y="4127400"/>
                <a:ext cx="11144520" cy="247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579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“Culture eats strategy for breakfast”—</a:t>
            </a:r>
            <a:r>
              <a:rPr lang="en-US" b="1" u="sng" dirty="0"/>
              <a:t>Peter Drucker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This statement stresses the importance of people's commitment and </a:t>
            </a:r>
            <a:r>
              <a:rPr lang="en-US" dirty="0" smtClean="0"/>
              <a:t>passion for </a:t>
            </a:r>
            <a:r>
              <a:rPr lang="en-US" dirty="0"/>
              <a:t>a cause.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No </a:t>
            </a:r>
            <a:r>
              <a:rPr lang="en-US" dirty="0"/>
              <a:t>matter what strategy or plan you implement with your team</a:t>
            </a:r>
            <a:r>
              <a:rPr lang="en-US" dirty="0" smtClean="0"/>
              <a:t>, its </a:t>
            </a:r>
            <a:r>
              <a:rPr lang="en-US" dirty="0"/>
              <a:t>success is going to be governed by the people implementing the plan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If </a:t>
            </a:r>
            <a:r>
              <a:rPr lang="en-US" dirty="0" smtClean="0"/>
              <a:t>the people </a:t>
            </a:r>
            <a:r>
              <a:rPr lang="en-US" dirty="0"/>
              <a:t>who are driving the strategy aren't passionate about the change, </a:t>
            </a:r>
            <a:r>
              <a:rPr lang="en-US" dirty="0" smtClean="0"/>
              <a:t>or worse</a:t>
            </a:r>
            <a:r>
              <a:rPr lang="en-US" dirty="0"/>
              <a:t>, are apathetic about their job and </a:t>
            </a:r>
            <a:r>
              <a:rPr lang="en-US" dirty="0" smtClean="0"/>
              <a:t>their organization</a:t>
            </a:r>
            <a:r>
              <a:rPr lang="en-US" dirty="0"/>
              <a:t>, then you </a:t>
            </a:r>
            <a:r>
              <a:rPr lang="en-US" dirty="0" smtClean="0"/>
              <a:t>stand little </a:t>
            </a:r>
            <a:r>
              <a:rPr lang="en-US" dirty="0"/>
              <a:t>chance of implementing the change.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4142880" y="2227680"/>
              <a:ext cx="4367520" cy="63432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136760" y="2218680"/>
                <a:ext cx="4378680" cy="64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5566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AN ENVIRONMENT OF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825625"/>
            <a:ext cx="6081214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most important </a:t>
            </a:r>
            <a:r>
              <a:rPr lang="en-US" dirty="0" smtClean="0"/>
              <a:t>cultural norm </a:t>
            </a:r>
            <a:r>
              <a:rPr lang="en-US" dirty="0"/>
              <a:t>in an </a:t>
            </a:r>
            <a:r>
              <a:rPr lang="en-US" u="sng" dirty="0"/>
              <a:t>organization willing to try any new method or technique</a:t>
            </a:r>
            <a:r>
              <a:rPr lang="en-US" dirty="0"/>
              <a:t> is enabling </a:t>
            </a:r>
            <a:r>
              <a:rPr lang="en-US" b="1" u="sng" dirty="0" smtClean="0"/>
              <a:t>a safe </a:t>
            </a:r>
            <a:r>
              <a:rPr lang="en-US" b="1" u="sng" dirty="0"/>
              <a:t>work environment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Only in a </a:t>
            </a:r>
            <a:r>
              <a:rPr lang="en-US" b="1" u="sng" dirty="0"/>
              <a:t>safe</a:t>
            </a:r>
            <a:r>
              <a:rPr lang="en-US" dirty="0"/>
              <a:t>, </a:t>
            </a:r>
            <a:r>
              <a:rPr lang="en-US" b="1" u="sng" dirty="0"/>
              <a:t>honest</a:t>
            </a:r>
            <a:r>
              <a:rPr lang="en-US" dirty="0"/>
              <a:t>, and </a:t>
            </a:r>
            <a:r>
              <a:rPr lang="en-US" b="1" u="sng" dirty="0"/>
              <a:t>transparent</a:t>
            </a:r>
            <a:r>
              <a:rPr lang="en-US" dirty="0"/>
              <a:t> </a:t>
            </a:r>
            <a:r>
              <a:rPr lang="en-US" u="sng" dirty="0"/>
              <a:t>environment</a:t>
            </a:r>
            <a:r>
              <a:rPr lang="en-US" dirty="0"/>
              <a:t> can team members </a:t>
            </a:r>
            <a:r>
              <a:rPr lang="en-US" dirty="0" smtClean="0"/>
              <a:t>and leaders </a:t>
            </a:r>
            <a:r>
              <a:rPr lang="en-US" dirty="0"/>
              <a:t>truly </a:t>
            </a:r>
            <a:r>
              <a:rPr lang="en-US" dirty="0" smtClean="0"/>
              <a:t>reflect on success and failed projects in order to apply </a:t>
            </a:r>
            <a:r>
              <a:rPr lang="en-US" dirty="0"/>
              <a:t>lessons </a:t>
            </a:r>
            <a:r>
              <a:rPr lang="en-US" dirty="0" smtClean="0"/>
              <a:t>learned.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416" y="1825625"/>
            <a:ext cx="5119396" cy="39883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/>
              <p14:cNvContentPartPr/>
              <p14:nvPr/>
            </p14:nvContentPartPr>
            <p14:xfrm>
              <a:off x="9008640" y="5162040"/>
              <a:ext cx="99720" cy="14364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05040" y="5154840"/>
                <a:ext cx="110520" cy="154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3631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ORGANIZATIONAL CULTURE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51892" y="1690688"/>
            <a:ext cx="8209998" cy="4665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7891200" y="3736440"/>
              <a:ext cx="52560" cy="214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86520" y="3732480"/>
                <a:ext cx="61200" cy="22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7098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Tip: Culture </a:t>
            </a:r>
            <a:r>
              <a:rPr lang="en-US" b="1" dirty="0"/>
              <a:t>versus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i="1" dirty="0"/>
              <a:t>Some people insist new organizational structures be installed before </a:t>
            </a:r>
            <a:r>
              <a:rPr lang="en-US" i="1" dirty="0" smtClean="0"/>
              <a:t>any cultural </a:t>
            </a:r>
            <a:r>
              <a:rPr lang="en-US" i="1" dirty="0"/>
              <a:t>shift can begin.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Others </a:t>
            </a:r>
            <a:r>
              <a:rPr lang="en-US" i="1" dirty="0"/>
              <a:t>maintain the opposite—those </a:t>
            </a:r>
            <a:r>
              <a:rPr lang="en-US" i="1" dirty="0" smtClean="0"/>
              <a:t>new organizational </a:t>
            </a:r>
            <a:r>
              <a:rPr lang="en-US" i="1" dirty="0"/>
              <a:t>structures are only superficial adjustments until </a:t>
            </a:r>
            <a:r>
              <a:rPr lang="en-US" i="1" dirty="0" smtClean="0"/>
              <a:t>the collective </a:t>
            </a:r>
            <a:r>
              <a:rPr lang="en-US" i="1" dirty="0"/>
              <a:t>culture moves in a meaningful direction.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In </a:t>
            </a:r>
            <a:r>
              <a:rPr lang="en-US" i="1" dirty="0"/>
              <a:t>reality, one </a:t>
            </a:r>
            <a:r>
              <a:rPr lang="en-US" i="1" dirty="0" smtClean="0"/>
              <a:t>cannot progress </a:t>
            </a:r>
            <a:r>
              <a:rPr lang="en-US" i="1" dirty="0"/>
              <a:t>without the other.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Project </a:t>
            </a:r>
            <a:r>
              <a:rPr lang="en-US" i="1" dirty="0"/>
              <a:t>leaders wanting to achieve </a:t>
            </a:r>
            <a:r>
              <a:rPr lang="en-US" i="1" dirty="0" smtClean="0"/>
              <a:t>agility should </a:t>
            </a:r>
            <a:r>
              <a:rPr lang="en-US" i="1" dirty="0"/>
              <a:t>consider the current and future states of both of these aspects </a:t>
            </a:r>
            <a:r>
              <a:rPr lang="en-US" i="1" dirty="0" smtClean="0"/>
              <a:t>in their </a:t>
            </a:r>
            <a:r>
              <a:rPr lang="en-US" i="1" dirty="0"/>
              <a:t>organization.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6728760" y="1780560"/>
              <a:ext cx="5396760" cy="48056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722280" y="1772640"/>
                <a:ext cx="5411160" cy="4820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1917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PROCUREMENT AND CONTRACTS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36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customer–supplier relationship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“customer collaboration over contract </a:t>
            </a:r>
            <a:r>
              <a:rPr lang="en-US" dirty="0" smtClean="0"/>
              <a:t>negotiation”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 </a:t>
            </a:r>
            <a:r>
              <a:rPr lang="en-US" dirty="0"/>
              <a:t>shared-risk-reward relationship</a:t>
            </a:r>
            <a:r>
              <a:rPr lang="en-US" dirty="0" smtClean="0"/>
              <a:t>, where </a:t>
            </a:r>
            <a:r>
              <a:rPr lang="en-US" dirty="0"/>
              <a:t>all sides </a:t>
            </a:r>
            <a:r>
              <a:rPr lang="en-US" dirty="0" smtClean="0"/>
              <a:t>win rather than a </a:t>
            </a:r>
            <a:r>
              <a:rPr lang="en-US" dirty="0"/>
              <a:t>perspective of winners vs. </a:t>
            </a:r>
            <a:r>
              <a:rPr lang="en-US" dirty="0" smtClean="0"/>
              <a:t>losers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It is possible to create agile contracts.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Agile </a:t>
            </a:r>
            <a:r>
              <a:rPr lang="en-US" dirty="0"/>
              <a:t>is built on a synergy </a:t>
            </a:r>
            <a:r>
              <a:rPr lang="en-US" dirty="0" smtClean="0"/>
              <a:t>of collaboration </a:t>
            </a:r>
            <a:r>
              <a:rPr lang="en-US" dirty="0"/>
              <a:t>and trust.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supplier can help by delivering value early </a:t>
            </a:r>
            <a:r>
              <a:rPr lang="en-US" dirty="0" smtClean="0"/>
              <a:t>and often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can help by providing timely feedback.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677400" y="2655000"/>
              <a:ext cx="5001120" cy="15958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71640" y="2647440"/>
                <a:ext cx="5011920" cy="1611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9716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Multi-tiered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parties can achieve </a:t>
            </a:r>
            <a:r>
              <a:rPr lang="en-US" dirty="0" smtClean="0"/>
              <a:t>more flexibility </a:t>
            </a:r>
            <a:r>
              <a:rPr lang="en-US" dirty="0"/>
              <a:t>by describing different aspects in different documents.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Mostly fixed items (e.g., </a:t>
            </a:r>
            <a:r>
              <a:rPr lang="en-US" b="1" dirty="0"/>
              <a:t>warranties</a:t>
            </a:r>
            <a:r>
              <a:rPr lang="en-US" dirty="0"/>
              <a:t>, </a:t>
            </a:r>
            <a:r>
              <a:rPr lang="en-US" b="1" dirty="0"/>
              <a:t>arbitration</a:t>
            </a:r>
            <a:r>
              <a:rPr lang="en-US" dirty="0"/>
              <a:t>) can be locked in </a:t>
            </a:r>
            <a:r>
              <a:rPr lang="en-US" dirty="0" smtClean="0"/>
              <a:t>a </a:t>
            </a:r>
            <a:r>
              <a:rPr lang="en-US" b="1" dirty="0" smtClean="0"/>
              <a:t>master </a:t>
            </a:r>
            <a:r>
              <a:rPr lang="en-US" b="1" dirty="0"/>
              <a:t>agreement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Meanwhile</a:t>
            </a:r>
            <a:r>
              <a:rPr lang="en-US" dirty="0"/>
              <a:t>, all parties list other items subject </a:t>
            </a:r>
            <a:r>
              <a:rPr lang="en-US" dirty="0" smtClean="0"/>
              <a:t>to change </a:t>
            </a:r>
            <a:r>
              <a:rPr lang="en-US" dirty="0"/>
              <a:t>(e.g., </a:t>
            </a:r>
            <a:r>
              <a:rPr lang="en-US" b="1" dirty="0"/>
              <a:t>services</a:t>
            </a:r>
            <a:r>
              <a:rPr lang="en-US" dirty="0"/>
              <a:t> </a:t>
            </a:r>
            <a:r>
              <a:rPr lang="en-US" b="1" dirty="0"/>
              <a:t>rates</a:t>
            </a:r>
            <a:r>
              <a:rPr lang="en-US" dirty="0"/>
              <a:t>, </a:t>
            </a:r>
            <a:r>
              <a:rPr lang="en-US" b="1" dirty="0"/>
              <a:t>product descriptions</a:t>
            </a:r>
            <a:r>
              <a:rPr lang="en-US" dirty="0"/>
              <a:t>) in a </a:t>
            </a:r>
            <a:r>
              <a:rPr lang="en-US" b="1" dirty="0"/>
              <a:t>schedule </a:t>
            </a:r>
            <a:r>
              <a:rPr lang="en-US" b="1" dirty="0" smtClean="0"/>
              <a:t>of services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contract can reference them in the master </a:t>
            </a:r>
            <a:r>
              <a:rPr lang="en-US" dirty="0" smtClean="0"/>
              <a:t>services agreement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Finally</a:t>
            </a:r>
            <a:r>
              <a:rPr lang="en-US" dirty="0"/>
              <a:t>, more </a:t>
            </a:r>
            <a:r>
              <a:rPr lang="en-US" b="1" dirty="0"/>
              <a:t>dynamic</a:t>
            </a:r>
            <a:r>
              <a:rPr lang="en-US" dirty="0"/>
              <a:t> items such as </a:t>
            </a:r>
            <a:r>
              <a:rPr lang="en-US" b="1" dirty="0"/>
              <a:t>scope</a:t>
            </a:r>
            <a:r>
              <a:rPr lang="en-US" dirty="0"/>
              <a:t>, </a:t>
            </a:r>
            <a:r>
              <a:rPr lang="en-US" b="1" dirty="0"/>
              <a:t>schedule</a:t>
            </a:r>
            <a:r>
              <a:rPr lang="en-US" dirty="0"/>
              <a:t>, </a:t>
            </a:r>
            <a:r>
              <a:rPr lang="en-US" dirty="0" smtClean="0"/>
              <a:t>and </a:t>
            </a:r>
            <a:r>
              <a:rPr lang="en-US" b="1" dirty="0" smtClean="0"/>
              <a:t>budget</a:t>
            </a:r>
            <a:r>
              <a:rPr lang="en-US" dirty="0" smtClean="0"/>
              <a:t> </a:t>
            </a:r>
            <a:r>
              <a:rPr lang="en-US" dirty="0"/>
              <a:t>can be formalized in a </a:t>
            </a:r>
            <a:r>
              <a:rPr lang="en-US" b="1" dirty="0"/>
              <a:t>lightweight statement of work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Isolating the </a:t>
            </a:r>
            <a:r>
              <a:rPr lang="en-US" dirty="0"/>
              <a:t>more changing elements of a contract into a single </a:t>
            </a:r>
            <a:r>
              <a:rPr lang="en-US" dirty="0" smtClean="0"/>
              <a:t>document simplifies </a:t>
            </a:r>
            <a:r>
              <a:rPr lang="en-US" dirty="0"/>
              <a:t>modifications and thus flexibility.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1194480" y="2898720"/>
              <a:ext cx="9901800" cy="39276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89080" y="2890800"/>
                <a:ext cx="9913320" cy="406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6055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Emphasize value delivered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Many vendor relationships are </a:t>
            </a:r>
            <a:r>
              <a:rPr lang="en-US" dirty="0" smtClean="0"/>
              <a:t>governed by </a:t>
            </a:r>
            <a:r>
              <a:rPr lang="en-US" dirty="0"/>
              <a:t>fixed milestones or “phase gates” focused on intermediate artifacts</a:t>
            </a:r>
            <a:r>
              <a:rPr lang="en-US" dirty="0" smtClean="0"/>
              <a:t>, rather </a:t>
            </a:r>
            <a:r>
              <a:rPr lang="en-US" dirty="0"/>
              <a:t>than a full deliverable of incremental business value.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Often, these </a:t>
            </a:r>
            <a:r>
              <a:rPr lang="en-US" dirty="0"/>
              <a:t>controls limit the use of feedback to improve the product.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Instead, milestones and payment terms can be structured based </a:t>
            </a:r>
            <a:r>
              <a:rPr lang="en-US" dirty="0" smtClean="0"/>
              <a:t>on value-driven </a:t>
            </a:r>
            <a:r>
              <a:rPr lang="en-US" dirty="0"/>
              <a:t>deliverables in order to enhance the project's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Fixed-price increments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Rather than lock an entire project scope </a:t>
            </a:r>
            <a:r>
              <a:rPr lang="en-US" dirty="0" smtClean="0"/>
              <a:t>and budget </a:t>
            </a:r>
            <a:r>
              <a:rPr lang="en-US" dirty="0"/>
              <a:t>into a single agreement, a project can decompose the </a:t>
            </a:r>
            <a:r>
              <a:rPr lang="en-US" dirty="0" smtClean="0"/>
              <a:t>scope into </a:t>
            </a:r>
            <a:r>
              <a:rPr lang="en-US" dirty="0"/>
              <a:t>fixed-price </a:t>
            </a:r>
            <a:r>
              <a:rPr lang="en-US" dirty="0" err="1"/>
              <a:t>microdeliverables</a:t>
            </a:r>
            <a:r>
              <a:rPr lang="en-US" dirty="0"/>
              <a:t>, such as user stories.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For the customer</a:t>
            </a:r>
            <a:r>
              <a:rPr lang="en-US" dirty="0"/>
              <a:t>, this gives more control over how the money is spent.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For the </a:t>
            </a:r>
            <a:r>
              <a:rPr lang="en-US" dirty="0"/>
              <a:t>supplier, it limits the financial risk of over-commitment to a </a:t>
            </a:r>
            <a:r>
              <a:rPr lang="en-US" dirty="0" smtClean="0"/>
              <a:t>single feature </a:t>
            </a:r>
            <a:r>
              <a:rPr lang="en-US" dirty="0"/>
              <a:t>or deliverable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8973720" y="6667560"/>
              <a:ext cx="19080" cy="3078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67600" y="6662160"/>
                <a:ext cx="29160" cy="31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256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Not-to-exceed time and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Customers incur unwanted </a:t>
            </a:r>
            <a:r>
              <a:rPr lang="en-US" dirty="0" smtClean="0"/>
              <a:t>risk from </a:t>
            </a:r>
            <a:r>
              <a:rPr lang="en-US" dirty="0"/>
              <a:t>a traditional time and materials approach.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One </a:t>
            </a:r>
            <a:r>
              <a:rPr lang="en-US" dirty="0"/>
              <a:t>alternative is </a:t>
            </a:r>
            <a:r>
              <a:rPr lang="en-US" dirty="0" smtClean="0"/>
              <a:t>to limit </a:t>
            </a:r>
            <a:r>
              <a:rPr lang="en-US" dirty="0"/>
              <a:t>the overall budget to a fixed amount.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This </a:t>
            </a:r>
            <a:r>
              <a:rPr lang="en-US" dirty="0"/>
              <a:t>allows the customer </a:t>
            </a:r>
            <a:r>
              <a:rPr lang="en-US" dirty="0" smtClean="0"/>
              <a:t>to incorporate </a:t>
            </a:r>
            <a:r>
              <a:rPr lang="en-US" dirty="0"/>
              <a:t>new ideas and innovations into the project not </a:t>
            </a:r>
            <a:r>
              <a:rPr lang="en-US" dirty="0" smtClean="0"/>
              <a:t>originally planned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When </a:t>
            </a:r>
            <a:r>
              <a:rPr lang="en-US" dirty="0"/>
              <a:t>customers want to incorporate new ideas, they </a:t>
            </a:r>
            <a:r>
              <a:rPr lang="en-US" dirty="0" smtClean="0"/>
              <a:t>will have </a:t>
            </a:r>
            <a:r>
              <a:rPr lang="en-US" dirty="0"/>
              <a:t>to manage to a given capacity, replacing original work with </a:t>
            </a:r>
            <a:r>
              <a:rPr lang="en-US" dirty="0" smtClean="0"/>
              <a:t>new work.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Work should be closely monitored as hours allocated reach </a:t>
            </a:r>
            <a:r>
              <a:rPr lang="en-US" dirty="0" smtClean="0"/>
              <a:t>their limit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Also</a:t>
            </a:r>
            <a:r>
              <a:rPr lang="en-US" dirty="0"/>
              <a:t>, additional contingency hours could be planned into </a:t>
            </a:r>
            <a:r>
              <a:rPr lang="en-US" dirty="0" smtClean="0"/>
              <a:t>the maximum </a:t>
            </a:r>
            <a:r>
              <a:rPr lang="en-US" dirty="0"/>
              <a:t>budget if considered helpful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7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Graduated time and materials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Another alternative is a </a:t>
            </a:r>
            <a:r>
              <a:rPr lang="en-US" dirty="0" smtClean="0"/>
              <a:t>shared financial </a:t>
            </a:r>
            <a:r>
              <a:rPr lang="en-US" dirty="0"/>
              <a:t>risk approach.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</a:t>
            </a:r>
            <a:r>
              <a:rPr lang="en-US" dirty="0"/>
              <a:t>agile, the quality criteria are part of </a:t>
            </a:r>
            <a:r>
              <a:rPr lang="en-US" dirty="0" smtClean="0"/>
              <a:t>what done </a:t>
            </a:r>
            <a:r>
              <a:rPr lang="en-US" dirty="0"/>
              <a:t>means.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Therefore</a:t>
            </a:r>
            <a:r>
              <a:rPr lang="en-US" dirty="0"/>
              <a:t>, the supplier can be rewarded with a </a:t>
            </a:r>
            <a:r>
              <a:rPr lang="en-US" dirty="0" smtClean="0"/>
              <a:t>higher hourly </a:t>
            </a:r>
            <a:r>
              <a:rPr lang="en-US" dirty="0"/>
              <a:t>rate when delivery is earlier than the contracted deadline.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Conversely, the supplier would suffer a rate reduction for </a:t>
            </a:r>
            <a:r>
              <a:rPr lang="en-US" dirty="0" smtClean="0"/>
              <a:t>late delivery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48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Early cancellation 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When an agile supplier delivers </a:t>
            </a:r>
            <a:r>
              <a:rPr lang="en-US" dirty="0" smtClean="0"/>
              <a:t>sufficient value </a:t>
            </a:r>
            <a:r>
              <a:rPr lang="en-US" dirty="0"/>
              <a:t>with only half of the scope completed, the customer should </a:t>
            </a:r>
            <a:r>
              <a:rPr lang="en-US" dirty="0" smtClean="0"/>
              <a:t>not be </a:t>
            </a:r>
            <a:r>
              <a:rPr lang="en-US" dirty="0"/>
              <a:t>bound to pay the remaining half if the customer no longer needs it.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Instead</a:t>
            </a:r>
            <a:r>
              <a:rPr lang="en-US" dirty="0"/>
              <a:t>, a contract can offer the customer to buy the remainder of </a:t>
            </a:r>
            <a:r>
              <a:rPr lang="en-US" dirty="0" smtClean="0"/>
              <a:t>the project </a:t>
            </a:r>
            <a:r>
              <a:rPr lang="en-US" dirty="0"/>
              <a:t>for a cancellation fee.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limits budget </a:t>
            </a:r>
            <a:r>
              <a:rPr lang="en-US" dirty="0" smtClean="0"/>
              <a:t>exposure and </a:t>
            </a:r>
            <a:r>
              <a:rPr lang="en-US" dirty="0"/>
              <a:t>the supplier earns positive revenue for services no </a:t>
            </a:r>
            <a:r>
              <a:rPr lang="en-US" dirty="0" smtClean="0"/>
              <a:t>longer required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6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scope 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For those contracts with a fixed budget, </a:t>
            </a:r>
            <a:r>
              <a:rPr lang="en-US" dirty="0" smtClean="0"/>
              <a:t>a supplier </a:t>
            </a:r>
            <a:r>
              <a:rPr lang="en-US" dirty="0"/>
              <a:t>may offer the customer the option to vary the project scope </a:t>
            </a:r>
            <a:r>
              <a:rPr lang="en-US" dirty="0" smtClean="0"/>
              <a:t>at specified </a:t>
            </a:r>
            <a:r>
              <a:rPr lang="en-US" dirty="0"/>
              <a:t>points in the project.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customer can adjust features to </a:t>
            </a:r>
            <a:r>
              <a:rPr lang="en-US" dirty="0" smtClean="0"/>
              <a:t>fit the </a:t>
            </a:r>
            <a:r>
              <a:rPr lang="en-US" dirty="0"/>
              <a:t>capacity.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Then </a:t>
            </a:r>
            <a:r>
              <a:rPr lang="en-US" dirty="0"/>
              <a:t>the customer can leverage </a:t>
            </a:r>
            <a:r>
              <a:rPr lang="en-US" dirty="0" smtClean="0"/>
              <a:t>innovation opportunities</a:t>
            </a:r>
            <a:r>
              <a:rPr lang="en-US" dirty="0"/>
              <a:t>, while limiting the supplier's risk of over commitment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306200" y="3043440"/>
              <a:ext cx="1559520" cy="6314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299720" y="3037680"/>
                <a:ext cx="1572480" cy="643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8004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Team augmentation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Arguably the most collaborative </a:t>
            </a:r>
            <a:r>
              <a:rPr lang="en-US" dirty="0" smtClean="0"/>
              <a:t>contracting approach </a:t>
            </a:r>
            <a:r>
              <a:rPr lang="en-US" dirty="0"/>
              <a:t>is to embed the supplier's services directly into the </a:t>
            </a:r>
            <a:r>
              <a:rPr lang="en-US" dirty="0" smtClean="0"/>
              <a:t>customer organization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Funding </a:t>
            </a:r>
            <a:r>
              <a:rPr lang="en-US" dirty="0"/>
              <a:t>teams instead of a specific scope preserves </a:t>
            </a:r>
            <a:r>
              <a:rPr lang="en-US" dirty="0" smtClean="0"/>
              <a:t>the customer's </a:t>
            </a:r>
            <a:r>
              <a:rPr lang="en-US" dirty="0"/>
              <a:t>strategic discretion on what work should actually be done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809320" y="4092120"/>
              <a:ext cx="4000680" cy="10278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802480" y="4084560"/>
                <a:ext cx="4016160" cy="1041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038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Favor full-service suppliers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order to diversify risk, </a:t>
            </a:r>
            <a:r>
              <a:rPr lang="en-US" dirty="0" smtClean="0"/>
              <a:t>customers may </a:t>
            </a:r>
            <a:r>
              <a:rPr lang="en-US" dirty="0"/>
              <a:t>seek a </a:t>
            </a:r>
            <a:r>
              <a:rPr lang="en-US" dirty="0" smtClean="0"/>
              <a:t>multi-supplier strategy</a:t>
            </a:r>
          </a:p>
          <a:p>
            <a:r>
              <a:rPr lang="en-US" dirty="0" smtClean="0"/>
              <a:t> </a:t>
            </a:r>
            <a:r>
              <a:rPr lang="en-US" dirty="0"/>
              <a:t>However, the temptation will be </a:t>
            </a:r>
            <a:r>
              <a:rPr lang="en-US" dirty="0" smtClean="0"/>
              <a:t>to contract </a:t>
            </a:r>
            <a:r>
              <a:rPr lang="en-US" dirty="0"/>
              <a:t>the work such that each supplier does only one thing, </a:t>
            </a:r>
            <a:r>
              <a:rPr lang="en-US" dirty="0" smtClean="0"/>
              <a:t>which creates </a:t>
            </a:r>
            <a:r>
              <a:rPr lang="en-US" dirty="0"/>
              <a:t>a web of dependencies before any usable service or </a:t>
            </a:r>
            <a:r>
              <a:rPr lang="en-US" dirty="0" smtClean="0"/>
              <a:t>product emerges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Instead</a:t>
            </a:r>
            <a:r>
              <a:rPr lang="en-US" dirty="0"/>
              <a:t>, place an emphasis on engagements that deliver </a:t>
            </a:r>
            <a:r>
              <a:rPr lang="en-US" dirty="0" smtClean="0"/>
              <a:t>full value </a:t>
            </a:r>
            <a:r>
              <a:rPr lang="en-US" dirty="0"/>
              <a:t>(as in the idea of completed independent feature sets)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8213760" y="846000"/>
              <a:ext cx="3855240" cy="39762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206560" y="839520"/>
                <a:ext cx="3874320" cy="3988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311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BUSINESS PRACTICES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18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POLICIES AND PRACTICES CHALLANGE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Once teams start to work in a cohesive and cooperative manner, they </a:t>
            </a:r>
            <a:r>
              <a:rPr lang="en-US" dirty="0" smtClean="0"/>
              <a:t>will challenge </a:t>
            </a:r>
            <a:r>
              <a:rPr lang="en-US" dirty="0"/>
              <a:t>internal management policies.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Human </a:t>
            </a:r>
            <a:r>
              <a:rPr lang="en-US" dirty="0"/>
              <a:t>resources may notice </a:t>
            </a:r>
            <a:r>
              <a:rPr lang="en-US" dirty="0" smtClean="0"/>
              <a:t>individual incentives </a:t>
            </a:r>
            <a:r>
              <a:rPr lang="en-US" dirty="0"/>
              <a:t>make less sense, and </a:t>
            </a:r>
            <a:r>
              <a:rPr lang="en-US" dirty="0" smtClean="0"/>
              <a:t>managers </a:t>
            </a:r>
            <a:r>
              <a:rPr lang="en-US" dirty="0"/>
              <a:t>may struggle with the </a:t>
            </a:r>
            <a:r>
              <a:rPr lang="en-US" dirty="0" smtClean="0"/>
              <a:t>performance appraisals </a:t>
            </a:r>
            <a:r>
              <a:rPr lang="en-US" dirty="0"/>
              <a:t>of self-organizing employees.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</a:t>
            </a:r>
            <a:r>
              <a:rPr lang="en-US" dirty="0"/>
              <a:t>each case, these are opportunities </a:t>
            </a:r>
            <a:r>
              <a:rPr lang="en-US" dirty="0" smtClean="0"/>
              <a:t>to review </a:t>
            </a:r>
            <a:r>
              <a:rPr lang="en-US" dirty="0"/>
              <a:t>the degree to which existing practices support agile ways of working.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As organizations progress to greater agility, there will be obvious needs </a:t>
            </a:r>
            <a:r>
              <a:rPr lang="en-US" dirty="0" smtClean="0"/>
              <a:t>for additional </a:t>
            </a:r>
            <a:r>
              <a:rPr lang="en-US" dirty="0"/>
              <a:t>business units to change the way they interact and perform </a:t>
            </a:r>
            <a:r>
              <a:rPr lang="en-US" dirty="0" smtClean="0"/>
              <a:t>their responsibilities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changes that have benefited other areas of the </a:t>
            </a:r>
            <a:r>
              <a:rPr lang="en-US" dirty="0" smtClean="0"/>
              <a:t>organization should </a:t>
            </a:r>
            <a:r>
              <a:rPr lang="en-US" dirty="0"/>
              <a:t>now be embraced so the effectiveness of the entire organization can </a:t>
            </a:r>
            <a:r>
              <a:rPr lang="en-US" dirty="0" smtClean="0"/>
              <a:t>be realized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00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MULTITEAM COORDINATION </a:t>
            </a:r>
            <a:r>
              <a:rPr lang="en-US" b="1" dirty="0" smtClean="0"/>
              <a:t>AND DEPENDENCIES </a:t>
            </a:r>
            <a:r>
              <a:rPr lang="en-US" b="1" dirty="0"/>
              <a:t>(SCALING</a:t>
            </a:r>
            <a:r>
              <a:rPr lang="en-US" b="1" dirty="0" smtClean="0"/>
              <a:t>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9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FRAMEWORKS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 guidance of the most widespread agile methods such as Scrum </a:t>
            </a:r>
            <a:r>
              <a:rPr lang="en-US" dirty="0" smtClean="0"/>
              <a:t>and </a:t>
            </a:r>
            <a:r>
              <a:rPr lang="en-US" dirty="0" err="1" smtClean="0"/>
              <a:t>eXtreme</a:t>
            </a:r>
            <a:r>
              <a:rPr lang="en-US" dirty="0" smtClean="0"/>
              <a:t> </a:t>
            </a:r>
            <a:r>
              <a:rPr lang="en-US" dirty="0"/>
              <a:t>Programming focus on the activities of a single, small, </a:t>
            </a:r>
            <a:r>
              <a:rPr lang="en-US" dirty="0" smtClean="0"/>
              <a:t>usually co-located</a:t>
            </a:r>
            <a:r>
              <a:rPr lang="en-US" dirty="0"/>
              <a:t>, cross-functional team.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While </a:t>
            </a:r>
            <a:r>
              <a:rPr lang="en-US" dirty="0"/>
              <a:t>this is very useful for efforts that </a:t>
            </a:r>
            <a:r>
              <a:rPr lang="en-US" dirty="0" smtClean="0"/>
              <a:t>require a </a:t>
            </a:r>
            <a:r>
              <a:rPr lang="en-US" dirty="0"/>
              <a:t>single team, it may provide insufficient guidance for initiatives that require </a:t>
            </a:r>
            <a:r>
              <a:rPr lang="en-US" dirty="0" smtClean="0"/>
              <a:t>the collaboration </a:t>
            </a:r>
            <a:r>
              <a:rPr lang="en-US" dirty="0"/>
              <a:t>of multiple agile teams in a program or portfolio.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 range of frameworks (such as the Scaled Agile Framework, Large </a:t>
            </a:r>
            <a:r>
              <a:rPr lang="en-US" dirty="0" smtClean="0"/>
              <a:t>Scale Scrum</a:t>
            </a:r>
            <a:r>
              <a:rPr lang="en-US" dirty="0"/>
              <a:t>, and Disciplined Agile) and approaches (e.g., Scrum of Scrums) </a:t>
            </a:r>
            <a:r>
              <a:rPr lang="en-US" dirty="0" smtClean="0"/>
              <a:t>have emerged </a:t>
            </a:r>
            <a:r>
              <a:rPr lang="en-US" dirty="0"/>
              <a:t>to cater to just such circumstances.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More details on these can be found in Annex A3.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665640" y="3877560"/>
              <a:ext cx="10987920" cy="27158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2760" y="3872160"/>
                <a:ext cx="11004120" cy="2727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0665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There is more than one way to scale work.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team might need to scale </a:t>
            </a:r>
            <a:r>
              <a:rPr lang="en-US" dirty="0" smtClean="0"/>
              <a:t>the work </a:t>
            </a:r>
            <a:r>
              <a:rPr lang="en-US" dirty="0"/>
              <a:t>of several agile projects into a single agile program.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Alternatively</a:t>
            </a:r>
            <a:r>
              <a:rPr lang="en-US" dirty="0"/>
              <a:t>, </a:t>
            </a:r>
            <a:r>
              <a:rPr lang="en-US" dirty="0" smtClean="0"/>
              <a:t>the organization </a:t>
            </a:r>
            <a:r>
              <a:rPr lang="en-US" dirty="0"/>
              <a:t>can design a structure that supports agile approaches across </a:t>
            </a:r>
            <a:r>
              <a:rPr lang="en-US" dirty="0" smtClean="0"/>
              <a:t>the entire </a:t>
            </a:r>
            <a:r>
              <a:rPr lang="en-US" dirty="0"/>
              <a:t>portfolio.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Teams </a:t>
            </a:r>
            <a:r>
              <a:rPr lang="en-US" dirty="0"/>
              <a:t>can achieve </a:t>
            </a:r>
            <a:r>
              <a:rPr lang="en-US" dirty="0" smtClean="0"/>
              <a:t>successful outcomes </a:t>
            </a:r>
            <a:r>
              <a:rPr lang="en-US" dirty="0"/>
              <a:t>even when everything is not completely transformed into an </a:t>
            </a:r>
            <a:r>
              <a:rPr lang="en-US" dirty="0" smtClean="0"/>
              <a:t>agile approach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Regardless of the approach, a critical success factor is the healthy agile team.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goal of large-scale agile projects is to coordinate the efforts of </a:t>
            </a:r>
            <a:r>
              <a:rPr lang="en-US" dirty="0" smtClean="0"/>
              <a:t>different teams </a:t>
            </a:r>
            <a:r>
              <a:rPr lang="en-US" dirty="0"/>
              <a:t>to bring value to </a:t>
            </a:r>
            <a:r>
              <a:rPr lang="en-US" dirty="0" smtClean="0"/>
              <a:t>customers.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Teams may </a:t>
            </a:r>
            <a:r>
              <a:rPr lang="en-US" dirty="0"/>
              <a:t>use a formal framework or apply agile thinking to adjust existing </a:t>
            </a:r>
            <a:r>
              <a:rPr lang="en-US" dirty="0" smtClean="0"/>
              <a:t>program management </a:t>
            </a:r>
            <a:r>
              <a:rPr lang="en-US" dirty="0"/>
              <a:t>practices.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8239320" y="2422800"/>
              <a:ext cx="3201120" cy="20588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231040" y="2414880"/>
                <a:ext cx="3214800" cy="2075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6862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AND THE PROJECT </a:t>
            </a:r>
            <a:r>
              <a:rPr lang="en-US" b="1" dirty="0" smtClean="0"/>
              <a:t>MANAGEMENT OFFICE </a:t>
            </a:r>
            <a:r>
              <a:rPr lang="en-US" b="1" dirty="0"/>
              <a:t>(PMO)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93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VALUE-DRIVEN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Any project should deliver the right value, to the right audience, at the </a:t>
            </a:r>
            <a:r>
              <a:rPr lang="en-US" dirty="0" smtClean="0"/>
              <a:t>right time.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PMO's objective is to facilitate and enable this goal.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An agile-based PMO </a:t>
            </a:r>
            <a:r>
              <a:rPr lang="en-US" dirty="0"/>
              <a:t>approach is based on a customer-collaboration mindset and is present in </a:t>
            </a:r>
            <a:r>
              <a:rPr lang="en-US" dirty="0" smtClean="0"/>
              <a:t>all PMO </a:t>
            </a:r>
            <a:r>
              <a:rPr lang="en-US" dirty="0"/>
              <a:t>programs.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7557480" y="3260160"/>
              <a:ext cx="3705840" cy="5544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51000" y="3251160"/>
                <a:ext cx="3720960" cy="571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5959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INVITATION-ORIENTED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 order to accelerate progress on a value-based charter, a PMO may </a:t>
            </a:r>
            <a:r>
              <a:rPr lang="en-US" dirty="0" smtClean="0"/>
              <a:t>be tempted </a:t>
            </a:r>
            <a:r>
              <a:rPr lang="en-US" dirty="0"/>
              <a:t>to mandate certain solutions or approaches, for example, to </a:t>
            </a:r>
            <a:r>
              <a:rPr lang="en-US" dirty="0" smtClean="0"/>
              <a:t>make everyone </a:t>
            </a:r>
            <a:r>
              <a:rPr lang="en-US" dirty="0"/>
              <a:t>do it the same way to get some quick wins.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a more </a:t>
            </a:r>
            <a:r>
              <a:rPr lang="en-US" dirty="0" smtClean="0"/>
              <a:t>deliberate perspective </a:t>
            </a:r>
            <a:r>
              <a:rPr lang="en-US" dirty="0"/>
              <a:t>incorporates the desire for employee engagement.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This </a:t>
            </a:r>
            <a:r>
              <a:rPr lang="en-US" dirty="0"/>
              <a:t>is </a:t>
            </a:r>
            <a:r>
              <a:rPr lang="en-US" dirty="0" smtClean="0"/>
              <a:t>achieved by </a:t>
            </a:r>
            <a:r>
              <a:rPr lang="en-US" dirty="0"/>
              <a:t>inviting only those interested to engage with PMO services.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Higher engagement </a:t>
            </a:r>
            <a:r>
              <a:rPr lang="en-US" dirty="0"/>
              <a:t>with PMO practices makes it easier for those practices to </a:t>
            </a:r>
            <a:r>
              <a:rPr lang="en-US" dirty="0" smtClean="0"/>
              <a:t>be “</a:t>
            </a:r>
            <a:r>
              <a:rPr lang="en-US" dirty="0"/>
              <a:t>sticky.”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If </a:t>
            </a:r>
            <a:r>
              <a:rPr lang="en-US" dirty="0"/>
              <a:t>the PMO is delivering value to its clients, it is more likely that </a:t>
            </a:r>
            <a:r>
              <a:rPr lang="en-US" dirty="0" smtClean="0"/>
              <a:t>clients will </a:t>
            </a:r>
            <a:r>
              <a:rPr lang="en-US" dirty="0"/>
              <a:t>request its services and adopt its practices.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3739320" y="2536920"/>
              <a:ext cx="5275080" cy="156636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33560" y="2531160"/>
                <a:ext cx="5287320" cy="1576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1330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AGILE PMO IS MULTIDISCIPLINARY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Some organizations have been transforming their PMOs into agile centers </a:t>
            </a:r>
            <a:r>
              <a:rPr lang="en-US" dirty="0" smtClean="0"/>
              <a:t>of excellence </a:t>
            </a:r>
            <a:r>
              <a:rPr lang="en-US" dirty="0"/>
              <a:t>that provide such services as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Developing and implementing </a:t>
            </a:r>
            <a:r>
              <a:rPr lang="en-US" b="1" dirty="0" smtClean="0"/>
              <a:t>standards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Developing personnel through training and </a:t>
            </a:r>
            <a:r>
              <a:rPr lang="en-US" b="1" dirty="0" smtClean="0"/>
              <a:t>mentoring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 smtClean="0"/>
              <a:t>Multi-project management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Facilitating organizational </a:t>
            </a:r>
            <a:r>
              <a:rPr lang="en-US" b="1" dirty="0" smtClean="0"/>
              <a:t>learning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Managing </a:t>
            </a:r>
            <a:r>
              <a:rPr lang="en-US" b="1" dirty="0" smtClean="0"/>
              <a:t>stakeholders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Recruiting, selecting, and evaluating team </a:t>
            </a:r>
            <a:r>
              <a:rPr lang="en-US" b="1" dirty="0" smtClean="0"/>
              <a:t>leaders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Executing specialized tasks for projects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281560" y="2742480"/>
              <a:ext cx="4413960" cy="23180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75440" y="2736000"/>
                <a:ext cx="4428360" cy="2329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3951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STRUCTURE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Geography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Functionalized </a:t>
            </a:r>
            <a:r>
              <a:rPr lang="en-US" dirty="0" smtClean="0"/>
              <a:t>structures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Size of project </a:t>
            </a:r>
            <a:r>
              <a:rPr lang="en-US" dirty="0" smtClean="0"/>
              <a:t>deliverable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Allocation of people to </a:t>
            </a:r>
            <a:r>
              <a:rPr lang="en-US" dirty="0" smtClean="0"/>
              <a:t>projects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Procurement-heavy organizations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035320" y="883440"/>
              <a:ext cx="2716560" cy="15976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32440" y="876960"/>
                <a:ext cx="2727000" cy="1607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7982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EVOLVING THE ORGANIZATION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56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ranked backlog for changes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38918"/>
          <a:stretch/>
        </p:blipFill>
        <p:spPr>
          <a:xfrm>
            <a:off x="131928" y="1700962"/>
            <a:ext cx="11928143" cy="48379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21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backlog and Kanban boards to organize and track change work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1781" y="1686495"/>
            <a:ext cx="9788438" cy="503498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5923080" y="4180320"/>
              <a:ext cx="8280" cy="3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20200" y="4177440"/>
                <a:ext cx="14040" cy="6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82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5891</TotalTime>
  <Words>2949</Words>
  <Application>Microsoft Office PowerPoint</Application>
  <PresentationFormat>Widescreen</PresentationFormat>
  <Paragraphs>355</Paragraphs>
  <Slides>43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Courier New</vt:lpstr>
      <vt:lpstr>Wingdings</vt:lpstr>
      <vt:lpstr>1_Office Theme</vt:lpstr>
      <vt:lpstr>Office Theme</vt:lpstr>
      <vt:lpstr> PMG 622 Agile Project Management LECTURE 06: ORGANIZATIONAL CONSIDERATIONS FOR PROJECT AGILITy</vt:lpstr>
      <vt:lpstr>FREE PROJECT MANAGEMENT AND RELATED RESOURCES</vt:lpstr>
      <vt:lpstr>introduction</vt:lpstr>
      <vt:lpstr>ORGANIZATIONAL CHANGE MANAGEMENT</vt:lpstr>
      <vt:lpstr>iNTRODUCTION</vt:lpstr>
      <vt:lpstr>PMI Managing Change in Organizations: A Practice Guide recommendations</vt:lpstr>
      <vt:lpstr>THE RELATIONSHIP BETWEEN CHANGE MANAGEMENT AND AGILE APPROACHES</vt:lpstr>
      <vt:lpstr>DRIVERS FOR CHANGE MANAGEMENT</vt:lpstr>
      <vt:lpstr>READINESS FOR CHANGE</vt:lpstr>
      <vt:lpstr>organizational change-friendly characteristics</vt:lpstr>
      <vt:lpstr>Organizational roadblock to change</vt:lpstr>
      <vt:lpstr>approaches to accelerate a cultural compatibility:</vt:lpstr>
      <vt:lpstr>ORGANIZATIONAL CULTURE</vt:lpstr>
      <vt:lpstr>organization's DNA</vt:lpstr>
      <vt:lpstr>“Culture eats strategy for breakfast”—Peter Drucker</vt:lpstr>
      <vt:lpstr>CREATING AN ENVIRONMENT OF SAFETY</vt:lpstr>
      <vt:lpstr>ASSESSING ORGANIZATIONAL CULTURE</vt:lpstr>
      <vt:lpstr>Tip: Culture versus Structure</vt:lpstr>
      <vt:lpstr>PROCUREMENT AND CONTRACTS</vt:lpstr>
      <vt:lpstr>customer–supplier relationship</vt:lpstr>
      <vt:lpstr>Multi-tiered structure</vt:lpstr>
      <vt:lpstr>Emphasize value delivered</vt:lpstr>
      <vt:lpstr>Fixed-price increments</vt:lpstr>
      <vt:lpstr>Not-to-exceed time and materials</vt:lpstr>
      <vt:lpstr>Graduated time and materials</vt:lpstr>
      <vt:lpstr>Early cancellation option</vt:lpstr>
      <vt:lpstr>Dynamic scope option</vt:lpstr>
      <vt:lpstr>Team augmentation</vt:lpstr>
      <vt:lpstr>Favor full-service suppliers</vt:lpstr>
      <vt:lpstr>BUSINESS PRACTICES</vt:lpstr>
      <vt:lpstr>POLICIES AND PRACTICES CHALLANGE</vt:lpstr>
      <vt:lpstr>MULTITEAM COORDINATION AND DEPENDENCIES (SCALING)</vt:lpstr>
      <vt:lpstr>FRAMEWORKS</vt:lpstr>
      <vt:lpstr>CONSIDERATIONS</vt:lpstr>
      <vt:lpstr>AGILE AND THE PROJECT MANAGEMENT OFFICE (PMO)</vt:lpstr>
      <vt:lpstr>AN AGILE PMO IS VALUE-DRIVEN</vt:lpstr>
      <vt:lpstr>AN AGILE PMO IS INVITATION-ORIENTED</vt:lpstr>
      <vt:lpstr>AN AGILE PMO IS MULTIDISCIPLINARY</vt:lpstr>
      <vt:lpstr>ORGANIZATIONAL STRUCTURE</vt:lpstr>
      <vt:lpstr>key characteristics</vt:lpstr>
      <vt:lpstr>EVOLVING THE ORGANIZATION</vt:lpstr>
      <vt:lpstr>Initial ranked backlog for changes</vt:lpstr>
      <vt:lpstr>Using backlog and Kanban boards to organize and track change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678</cp:revision>
  <dcterms:created xsi:type="dcterms:W3CDTF">2020-10-15T07:04:09Z</dcterms:created>
  <dcterms:modified xsi:type="dcterms:W3CDTF">2021-06-21T15:24:56Z</dcterms:modified>
</cp:coreProperties>
</file>