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EBA39-6BDC-0ED0-A1DE-118353496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B50E66-F994-A2A8-4A64-903CBFAA3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29671-D1FD-4D8B-A078-B1D6EB0EB3C8}" type="datetimeFigureOut">
              <a:rPr lang="en-CA" smtClean="0"/>
              <a:t>2025-06-19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E0A0C9-7E81-B8B3-5629-78B25A421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B19FA0-11F2-2817-6C41-EFC591D06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26B1F-C7F5-42D2-8247-B223D06941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66408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8A45B6-63D6-F69E-8D36-C7B686C4C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99DEC3-0147-42AC-89AA-1B6C527B5A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95363-3581-F28D-12D8-67C31E5AAA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229671-D1FD-4D8B-A078-B1D6EB0EB3C8}" type="datetimeFigureOut">
              <a:rPr lang="en-CA" smtClean="0"/>
              <a:t>2025-06-19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17690-87F8-B374-6509-CCF785A989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AC46D-CD2C-7CC9-2F95-D11E886804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F26B1F-C7F5-42D2-8247-B223D06941F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4198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47AFB7-A431-7318-2168-53CAE52BE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D212AC-E298-7F6D-0CD5-A341D0FFCA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546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8FCA15-625F-CBB7-524C-A15F268BE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6BBA40-9D2D-E16B-E94A-80EF3DA82A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990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A8F5F0-1FF3-317A-87B1-F328238D0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BD5DA6-E4FE-D604-12F8-E8265360A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260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F8D65D-155A-5C7E-42B2-D99DB8EB1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B1070-1539-80D6-C40A-63FCC75CF1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799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5FC7D6-2BFE-0426-5E5A-42013E3FF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5EED0-D063-E324-C7AA-FA6BC7D817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00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09743C-0463-51B8-F738-CD35D77F9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D10F05-F718-9961-BC6A-0B9FD74E60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5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AB63E4-7984-B05D-1404-4AB8B5E5E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EADB5-52C6-2240-AC69-D4BD5B9AAA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46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1E6379-E79E-CC6B-EB85-65C69C39A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1EB467-2E58-1A72-C4DB-57194BE6D0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30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C03165-45CB-E997-B933-68AF5B370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FBD0C9-E9EE-4073-F9C5-7B06E77B48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6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7605CF-54E2-1F75-698B-56EFC53F7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AC0F5D-6FB3-2FE9-479E-5887CE51F0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84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EBC320-3EFB-71D0-AF9B-2929B8429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8B6E5E-46E0-B238-75B8-560037A3DE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20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BC8555-A5D5-4B3D-4BF0-FBE0F7240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460FD8-50E1-D235-ADB2-54C96C30DD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C22CC6-8DA2-85A0-CECE-421523B89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4A1720-58D3-44A6-F819-FFB851E9AC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21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A43060-17F9-F21E-9580-B8D4AAAF4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3E3970-5220-D38F-4B45-5C4412CB09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18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E2650B-0A66-3307-85F9-AA32EAE4A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383865-B789-0C50-CBDA-3FB478CEAC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2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F2804E-79A3-8725-70EF-835AC1343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89BA47-376B-7449-683A-686077366B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5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ECA8EA-524D-A53F-5ABB-2D9C432A6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F2BB01-1F60-8EBC-915A-D602927C4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28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6CE2CE-F7E3-81AA-8F4C-C9BF14EF6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E56BC1-2585-D698-204C-A9F8087355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4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BCCF76-6CAE-C7E7-41BD-8517D4468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B3BDC6-0C0F-389E-1E9C-3FE5EA7594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64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BD696D-155F-501F-613B-CE1C03ECD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D8C143-82CB-017B-771D-A7BDAAD945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14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50C0CB-647D-5228-ABF9-4FCC5BD47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F4F83-E928-11FB-4FA8-F87052A5C9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59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FD23A5-9AED-EBB8-749A-A7AE78123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A86FD-F37E-0441-022A-B6FB80309A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0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E86CD1-5164-636D-4732-15F1A31D9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50F0F-2379-BAE5-D45C-9D6B8232D9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75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9381D5-87A6-1154-28F9-9EA1BC27D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1D1BE1-0586-8848-4B6F-76FD83ECFE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07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B89278-848E-030C-5597-73EBE0E73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1E7F2B-56DD-99D9-A792-0289292CD2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0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D15BC3-6C04-96D1-7BF9-1FF401255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C41484-1302-339E-17AE-2D7DB8B299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1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588D4F-3B91-8669-741B-A9790ACFA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B0470-8BF7-0877-BE29-5A4352B26C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42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C269C1-33A0-A43E-7AA5-8C18D4DC9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C89AFA-0EE5-3854-3870-E2696CB91C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42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3CDD62-1704-1AF1-AA4A-A7880EE35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1126B7-1E97-042A-2279-C50F6B0FB5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15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7C7435-EE7A-D300-00ED-462BA5387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124D6B-3684-B5C6-B93C-5BFE057AEF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95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A70939-63C4-A856-019B-3D02031B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B05753-62AF-3794-47C2-F14E777168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87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8A671F-878C-4899-0470-7B5E18D12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57CE8-1DBA-52C4-BA26-3B871460BF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10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03CC76-AA15-848B-9621-68610AA4A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1FCFD2-B3F9-C16C-DBD1-A5745E11CF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42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A9471D-3D32-D4BE-6AB3-958970D37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13CC51-2787-2F5B-AE01-98EBF5BAF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60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719002-640B-2A52-ADFC-8403BFB89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9349EB-1A10-466D-0A5A-6C0B4D10B8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6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FF5F7D-FF38-DA1E-E816-90683A749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B2218A-C669-8B60-5AB0-B0A8AA6AA1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3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6BBD6B-4500-F7F8-CB1E-1765817A2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EF46A-E3D8-ABD0-0ADB-F369DAE416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25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895FC5-3593-DF51-1FBC-3A00193D7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63C5F2-7CA8-0AA4-7E86-C016C1D35C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47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622A5B-0D57-811C-658D-9CC8BFF9E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56F199-7536-BFE1-F544-30A5AB1041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5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ACEF99-7751-703A-D4F8-9203B1405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BFBDFC-C83D-57AA-8AFA-687DA77029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27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43DA01-33D4-8CA1-C5DC-5A6A1DA9D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A33CB0-D897-F572-BB7E-9F421CE26C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6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466F86-7188-4222-16A3-46D94452D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1B361-2B50-B571-6F6E-0ECA906224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88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072CC6-EEB8-6EF3-771E-3EF140D7A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166B5-0189-E692-9C0D-718019A32C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85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38C3B8-8C6C-CBDC-B8BC-7404F5A71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045B45-2835-44A4-4DAB-2FBCA66429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81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E9A2A4-2EE1-54FB-C980-FC24656B7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8568F0-C060-2888-DF95-A830B86361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44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5805B-49B1-AAFF-1D72-F8E254D08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47C336-7711-209E-34EB-145B18719E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46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2F6EC2-A9AD-81B7-40E3-B15EABCD7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1F2FA-428B-678E-7B3C-4D4FF9C885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81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2025-06-19T12:47:29Z</dcterms:created>
  <dcterms:modified xsi:type="dcterms:W3CDTF">2025-06-19T12:47:29Z</dcterms:modified>
</cp:coreProperties>
</file>