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1737D-AA27-57A6-B499-367D1319C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E9277C-8FCE-6F98-AA2B-BF3BBD132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6F226-FF00-4706-912D-7CFD07F971EA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8E4A07-8FB4-C51B-46A2-3BA8C8E5F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35ABB8-392A-A079-75EA-231982FD3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BBFC0-AC3C-4F0B-A78F-8154AF54C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112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019BA8-EDCA-1FC2-95DA-8EAEF1ABF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D37F7D-B1EC-FF09-F71B-AC5DFCF5EC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6ECD8-75E0-9FC3-AB1E-725F65C330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F6F226-FF00-4706-912D-7CFD07F971EA}" type="datetimeFigureOut">
              <a:rPr lang="en-US" smtClean="0"/>
              <a:t>6/10/2025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6087EB-8712-A393-8AD3-D41B55669D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E487B-7798-FE12-1F2B-ACC48D21E2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3BBFC0-AC3C-4F0B-A78F-8154AF54CC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42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36901F-0CE6-6851-B2AF-C78F957B5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CAA7F8-5696-EDB8-3278-D420D8FBE5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282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ABB61-D612-6560-B24C-48FF3AA23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1F570-8C69-0E57-87CC-8599BA96BE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17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E07732-3B36-E18D-57FF-9B07B8329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B80891-18F6-1980-7FF5-543D9E1FA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3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F2FFFA-7230-B2E1-A752-83BC38C65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19E92-D897-097E-822E-B743208C1B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32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FAEA35-F813-6BA4-73A6-4E3148DDE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6F11B1-A8E3-16BD-2ABF-9546787CC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217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5F220A-4223-5554-912B-B536C13D1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3BB474-80F9-6B45-4954-1B58BD69F8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1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390A8D-665F-3C68-3BE6-D63BF1B73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1446C-4BD7-1AE3-CD5F-18A1040F91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3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26C4E7-E56A-324A-9905-396B2783F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DFDBCF-8EAE-FD62-82C7-E80497EB56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5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C11D28-F396-6720-B4F2-EC9617C6C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377BB2-9DA5-1150-8E65-5E8C5DC7C8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62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914B1-9C8C-A653-714A-0B0B2A2B3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EE6856-89E8-19BE-6433-AC42E3755D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DA7F3D-F1B4-F537-D254-B6C0D5C46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DE89B-9BD6-8BCD-9D79-29667B9102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7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B10CCD-5BE0-6274-0E50-A02BCC53B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25FA64-F2A2-1F5E-279C-004D1FA50B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1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52BD76-5911-53B3-A3BD-F0CF220CE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8532B-2313-58C5-9BA0-52E3BAFA12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0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11218D-1C5A-C91D-7A62-B15F2AC5D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A3CCB4-9878-75EE-8011-B85AC6D1FC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95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77218-A6FC-14AE-0D15-356282B72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3D8BE3-A8B5-2E79-D4D9-EAB2F273B7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08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EFC962-2787-9E33-FEF3-333081805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D28E70-B61B-2A76-C9B4-F768DB5961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27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15583-7D8B-C134-A1AE-C893BC9A5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0EDE45-646D-772E-2309-6E25294C50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6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C6227B-5862-2EEB-F924-BF14E404F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06EC2D-740F-8A35-60D6-6E00DAF80D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20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6C001E-9607-A666-691E-AE1237274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F8EBE-AB11-C9FE-40E4-FC4D5A9BA8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9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A1A778-CA04-80FC-E044-D69D309137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416BA0-3AB7-8869-6B69-5B86638FCB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2975C4-44EB-3107-B041-936A0A498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4BBEE-9DBD-0359-22C7-57FEDFF656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8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F73BBA-534C-DB2F-FEAC-E678877C0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FC69D6-0B34-C766-D5E2-F8903E65C2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71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30BAA3-33F5-4A9F-92DD-FA1A37366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C3921E-2434-0F7B-6BE6-D8747F0C9F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03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1BB769-8910-E803-4B1B-08E033151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5C145E-5CDB-FBC6-045C-25A92E497D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46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7862D7-CDA0-8602-D43E-FA3DCCCE3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DD456D-DCDC-71F9-D380-E2FF43A55F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9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3E51E9-CF83-4E0B-F3C2-FD02F9C67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C623E9-AAFD-AD84-5055-4786BDC8BB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7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410D3F-7C13-C0A7-DD29-431C14CB1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E12BD0-9972-41CE-B1EC-14B19F8345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7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DC0F1-5C82-79EA-6AE0-E196DA332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E0F4B3-6247-DE4E-6384-87771E0AB6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24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C78913-882A-30F1-665D-2C2C8C2EA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B2969F-912D-F9BC-4869-EBDE949CC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98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7A779F-0723-D563-2DEB-54551C3B1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E428BE-8E09-6A09-BBD2-34D7937E72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5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344559-27ED-B4B9-3899-3E27A314B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72369D-31EE-A522-CFD4-ED05614007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40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29823-8AC4-C35E-A60A-635B53C66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00E099-6EB5-AC60-27EB-1E5310CF65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935EA-8AAF-8FA5-19B0-0EF8E2811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7825BE-2E62-23C0-0DFE-52776F624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94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6B2F3-71F1-2D87-B0F1-FE493C17E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DB85F2-53F3-BA98-FC8F-FC358CCDE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34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8D3723-EEB5-1C26-BEBE-E52B4DF9C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620E38-24A1-F504-773B-23000FF872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AF2890-9F14-6361-5C26-BDEE6316F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6048D6-B48B-6353-8179-0AF45E581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26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059B8A-9EF5-9153-A186-F2147452A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EFF886-0057-819C-C1D4-D80F6591FE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096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E66641-21CC-6F71-608F-410A59207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F24A80-45D3-9E2A-DAF2-3D8E2A8567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97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0B7A2A-0994-1022-2B28-201C2428C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999B8C-2320-E97F-421B-0D8B881714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07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EDA27A-C86B-04E5-6BA8-78F66B0A0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B7994-B6B6-C4D1-9BCF-12D0AC2458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4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A56F8-07F8-E8E5-CC48-D2CFB277F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42C53F-E358-4B03-E39C-42C81B6830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2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46FFE3-B808-A926-1524-DB8C3667F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B4BE25-DC73-BB63-0508-947F6C7EEF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75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D30199-A39A-0E7E-440E-56504C152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07658-AC6B-2506-33B3-37CD7C4405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7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A07FCC-9269-7BB5-3D89-D84B4513A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94DC01-3BC5-9166-1C17-061F1C09B7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05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C51C41-D2B1-8B0B-3351-A18FD5960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B9BCB-7DF5-33B7-0AD6-AF058FB2EA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99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2A8883-6B64-8245-923E-3455E82FC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35B668-95A1-52DF-29BB-8319A5CD63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BF9F75-ECA5-3379-E3F2-943737812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9BC28-B7AB-AFDE-8D66-6292A16869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032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4BFD174-F885-47F0-BD80-1F8AF6144447}"/>
</file>

<file path=customXml/itemProps2.xml><?xml version="1.0" encoding="utf-8"?>
<ds:datastoreItem xmlns:ds="http://schemas.openxmlformats.org/officeDocument/2006/customXml" ds:itemID="{5BE7B5AC-8767-42B8-9852-3A1E88A0D2E9}"/>
</file>

<file path=customXml/itemProps3.xml><?xml version="1.0" encoding="utf-8"?>
<ds:datastoreItem xmlns:ds="http://schemas.openxmlformats.org/officeDocument/2006/customXml" ds:itemID="{C2FDD144-9F7B-47CD-A8BF-7238A46E8AD4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2025-06-10T12:55:43Z</dcterms:created>
  <dcterms:modified xsi:type="dcterms:W3CDTF">2025-06-10T12:55:43Z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