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39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395" r:id="rId24"/>
    <p:sldId id="279" r:id="rId25"/>
    <p:sldId id="280" r:id="rId26"/>
    <p:sldId id="281" r:id="rId27"/>
    <p:sldId id="396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97" r:id="rId36"/>
    <p:sldId id="291" r:id="rId37"/>
    <p:sldId id="292" r:id="rId38"/>
    <p:sldId id="293" r:id="rId39"/>
    <p:sldId id="403" r:id="rId40"/>
    <p:sldId id="295" r:id="rId41"/>
    <p:sldId id="296" r:id="rId42"/>
    <p:sldId id="297" r:id="rId43"/>
    <p:sldId id="298" r:id="rId44"/>
    <p:sldId id="299" r:id="rId45"/>
    <p:sldId id="410" r:id="rId46"/>
    <p:sldId id="301" r:id="rId47"/>
    <p:sldId id="302" r:id="rId48"/>
    <p:sldId id="303" r:id="rId49"/>
    <p:sldId id="304" r:id="rId50"/>
    <p:sldId id="305" r:id="rId51"/>
    <p:sldId id="412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09D5B-CD8E-681F-0622-E4302E01D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A1F903-47E0-D578-4C49-B6EB1EAAA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A0B7D-FA47-41A6-9199-4028882ADC5F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C53EB8-3B4C-B324-C76D-F2695C13C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7636CB-AC9A-C4B9-E2A3-C807BF46C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1CCDA-A695-4A88-836F-913D99EFB9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616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3E64334-E480-7753-90B7-F010CFAF55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520" y="-9014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946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B4A89F-CBF6-541C-8AF6-61F5EDA6D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0DCD34-BD19-F4EC-D204-C2DA86D1F6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D087D9-C7F1-1EE5-0877-5E6C949DAC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DA0B7D-FA47-41A6-9199-4028882ADC5F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9F7E0-11F2-A74E-29FB-23CDFC37D9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E05DB1-6F72-CBA2-60C2-D0A1B5AFF7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11CCDA-A695-4A88-836F-913D99EFB9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776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C14070-36EC-3D29-64C7-22208D583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02F28A-69A5-6550-67BB-B3D7E871D9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34285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E6FCCD-A242-DDDB-556C-851730D5F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778C61-57AB-5F36-99F6-EE654A5C13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59930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D69B17-33DD-2A7F-9A46-55E90D905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E62042-F579-BFF1-B49B-03664F18F8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35815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7C288B-936C-C4F4-14CE-FB9E8C5DB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71BF05-FFD4-6807-F37B-32235EDBEA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1270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F477A2-94B8-CA27-9D78-C1C3CD17B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Introduction to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803AB-31E8-2A8F-851A-136823D7B6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31996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525815-DFB6-B0AB-8E7A-ACB2FE443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structure of a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6029C-8EFE-342C-D3A6-3E21D34E49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558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45455-B596-AEF3-337F-452174471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</a:rPr>
              <a:t>Introduction to Activation Functions</a:t>
            </a:r>
            <a:endParaRPr lang="en-US" dirty="0"/>
          </a:p>
        </p:txBody>
      </p:sp>
      <p:pic>
        <p:nvPicPr>
          <p:cNvPr id="7170" name="Picture 2" descr="Artificial Neuron">
            <a:extLst>
              <a:ext uri="{FF2B5EF4-FFF2-40B4-BE49-F238E27FC236}">
                <a16:creationId xmlns:a16="http://schemas.microsoft.com/office/drawing/2014/main" id="{FCF891EA-0A80-8CBD-FD25-849733C44E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7691" y="1123950"/>
            <a:ext cx="6796617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A8E50C-903C-C224-9F87-E1D33198D10D}"/>
              </a:ext>
            </a:extLst>
          </p:cNvPr>
          <p:cNvSpPr txBox="1"/>
          <p:nvPr/>
        </p:nvSpPr>
        <p:spPr>
          <a:xfrm>
            <a:off x="258932" y="6442403"/>
            <a:ext cx="6125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609929178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B8E71D-437D-878D-BB18-4438A586F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Why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3E08B8-4002-6365-26FF-13628D3010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69008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2A2A3E-7AE7-D45D-E9DF-E198D1B34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non-Linear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78A893-BE20-2917-C688-9CB68AE81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7517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381FCC-D7E6-5C6F-CA8F-23BF2D9B8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non-Linear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C224BF-3E97-7FFB-4CEB-CE565D8F0C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868726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85683C-2C73-958C-9A32-BD6AABC1E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B27F08-5525-A102-CBCC-58C9EAF63B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634597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B8E292-AD8B-7253-1C46-8FE24A8C7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31F45-1932-FA33-7B87-D9B0C7B5D1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259291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6E1F4F-20EE-4B95-AF28-7BD281C2B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BE2089-0325-BC67-745B-6BDE902BD6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788268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68E863-5487-B124-4116-4AE1DCBD7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21DC76-2E9A-A38C-5220-5BD64CF0B4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46981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4C4F1D-98C9-022E-30A2-E34AA495D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Activation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03987-A82A-D539-F083-92A2A64E73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25103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24E681-450D-F6F2-FA05-3A550205A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Vanishing Gradients: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077519-FE7B-B5FE-56D9-7EBF754F93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403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36BAE0-BEE8-D14A-C6EC-908D6FA28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Vanishing Gradients: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6A6B9-19EE-DA34-8BE2-656235E9B6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736007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724CEA-9DE7-8A5E-66F2-E62DC7B9F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Exploding Gradient: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D6950A-A832-7862-011E-7EC036ACA4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382283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434BBE-399A-F530-EB69-843B3AE32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Exploding Gradient: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171B7-7215-C3A2-43C5-E66945009F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86022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E7D84-FD7A-50F0-E617-CC93AA794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Characteristics of good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478E51-0CFA-1B85-4B29-D49B253A5A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95738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645C72-4FE1-32EE-D183-BCAD86326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Characteristics of good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E78F51-BFCC-9E63-5C7F-73D79BA371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999864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82437E-6509-D35A-8686-13EB4084D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9EFD1A-FADD-43FE-6712-C082B822FA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95937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F14B5-29C6-327C-DA61-993BD5653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Function</a:t>
            </a:r>
          </a:p>
        </p:txBody>
      </p:sp>
      <p:pic>
        <p:nvPicPr>
          <p:cNvPr id="10242" name="Picture 2" descr="Step Activation Function">
            <a:extLst>
              <a:ext uri="{FF2B5EF4-FFF2-40B4-BE49-F238E27FC236}">
                <a16:creationId xmlns:a16="http://schemas.microsoft.com/office/drawing/2014/main" id="{B67516D8-9DEE-DAAD-9C84-95A8F68610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3114" y="1149916"/>
            <a:ext cx="9318172" cy="480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F387EC-AB26-AB70-C55F-F3964ED71579}"/>
              </a:ext>
            </a:extLst>
          </p:cNvPr>
          <p:cNvSpPr txBox="1"/>
          <p:nvPr/>
        </p:nvSpPr>
        <p:spPr>
          <a:xfrm>
            <a:off x="1213860" y="6148279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BFED02B-9BA3-6558-9493-1729C7BACDDC}"/>
              </a:ext>
            </a:extLst>
          </p:cNvPr>
          <p:cNvSpPr/>
          <p:nvPr/>
        </p:nvSpPr>
        <p:spPr>
          <a:xfrm>
            <a:off x="4746171" y="1864135"/>
            <a:ext cx="2592995" cy="585151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78889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394346-918C-4851-18F2-F59F4F121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A31BFF-3247-AEB3-73D4-C4879C5084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309515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70BA92-8A58-6CCD-CE08-5E38E95AB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075B8B-3396-E66B-EBA8-B9F2D028B7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279585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44AB28-1014-9025-49A5-CAB111921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76FA7-1D43-D09D-43BA-8BB64E6B8E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442508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C86B4-6A60-15F2-5A91-43F868E24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Sigmoid activation function</a:t>
            </a:r>
          </a:p>
        </p:txBody>
      </p:sp>
      <p:pic>
        <p:nvPicPr>
          <p:cNvPr id="11266" name="Picture 2" descr="Sigmoid Activation Function">
            <a:extLst>
              <a:ext uri="{FF2B5EF4-FFF2-40B4-BE49-F238E27FC236}">
                <a16:creationId xmlns:a16="http://schemas.microsoft.com/office/drawing/2014/main" id="{F00C2B1E-E325-D9C4-31AB-E61CFAF60D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7941" y="990360"/>
            <a:ext cx="9456607" cy="529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1A15A3-84B7-13DC-D14C-168354071516}"/>
              </a:ext>
            </a:extLst>
          </p:cNvPr>
          <p:cNvSpPr txBox="1"/>
          <p:nvPr/>
        </p:nvSpPr>
        <p:spPr>
          <a:xfrm>
            <a:off x="1333603" y="6235263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3585395987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6AD02C-0A22-6C06-F57E-41006E884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CDD0F-FF68-770A-4ACC-44353C6B56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094897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1D55B7-BF95-F8C3-4070-EFFBED523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04CDA0-85E8-1C78-3ECC-FDAD37AA49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002118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2BB36C-B3D2-454C-93F7-5FA3D5467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C0EECF-E28D-1D49-A842-9683E0DD3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84288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564F7C-A15B-478E-4648-E4907E5AB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B5AF9-B403-472B-9F39-11C9E6BE9C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408368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A73BCA-1553-8CBD-1A95-66EF63CE8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Sigmoid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780619-DB8F-C618-F581-D5043D150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26685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F4161E-69DE-66B0-C701-0DEFE931E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DE1E16-190A-630E-ADD1-873532B299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41829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5D3489-2F0E-7B5D-0AEF-12DA25C9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Tanh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857C61-9B8F-7050-0597-9ADF378965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948126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EF8B1-6AA6-CF32-6F00-7A435F9E6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Activation Functions</a:t>
            </a:r>
          </a:p>
        </p:txBody>
      </p:sp>
      <p:pic>
        <p:nvPicPr>
          <p:cNvPr id="12290" name="Picture 2" descr="Tanh Activation">
            <a:extLst>
              <a:ext uri="{FF2B5EF4-FFF2-40B4-BE49-F238E27FC236}">
                <a16:creationId xmlns:a16="http://schemas.microsoft.com/office/drawing/2014/main" id="{F9737F7F-E610-64AB-13C5-425DD4F54C8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3255" y="1134336"/>
            <a:ext cx="9456608" cy="500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FBFAD3-CB0A-46F5-37DD-9C9399401AA8}"/>
              </a:ext>
            </a:extLst>
          </p:cNvPr>
          <p:cNvSpPr txBox="1"/>
          <p:nvPr/>
        </p:nvSpPr>
        <p:spPr>
          <a:xfrm>
            <a:off x="593374" y="6137393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2597116333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FAF652-44DD-9A01-9CA8-8F6478DC7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F7F76E-A9E8-9B31-07B1-636A9FD504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560936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53A01C-061D-A248-A794-724DD8B25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5FC213-208E-8560-45E0-6D1A6BEDA7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72212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870E16-ECCF-5A22-9120-C9099A453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33DA8F-2DAA-32D9-70C1-918A38455B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27421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1CB80-35A9-1DC7-C696-30B5591EE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Activation Functions</a:t>
            </a:r>
          </a:p>
        </p:txBody>
      </p:sp>
      <p:pic>
        <p:nvPicPr>
          <p:cNvPr id="2050" name="Picture 2" descr="ReLU Activation Function">
            <a:extLst>
              <a:ext uri="{FF2B5EF4-FFF2-40B4-BE49-F238E27FC236}">
                <a16:creationId xmlns:a16="http://schemas.microsoft.com/office/drawing/2014/main" id="{5DB8F977-B0BD-64D5-5CE1-A8DAF42451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314" y="1386681"/>
            <a:ext cx="10537372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D4CEDD-B439-9B91-8721-7F549BE6BFC2}"/>
              </a:ext>
            </a:extLst>
          </p:cNvPr>
          <p:cNvSpPr txBox="1"/>
          <p:nvPr/>
        </p:nvSpPr>
        <p:spPr>
          <a:xfrm>
            <a:off x="1108114" y="6165951"/>
            <a:ext cx="61253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https://machinelearningknowledge.ai/activation-functions-neural-network/</a:t>
            </a:r>
          </a:p>
        </p:txBody>
      </p:sp>
    </p:spTree>
    <p:extLst>
      <p:ext uri="{BB962C8B-B14F-4D97-AF65-F5344CB8AC3E}">
        <p14:creationId xmlns:p14="http://schemas.microsoft.com/office/powerpoint/2010/main" val="1011482412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BBA60D-6022-E401-EF03-EE33DE24E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04441D-C2E8-DD14-16ED-300040C4C8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65830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BD5687-8687-290E-ADD4-971BE1D45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5C661B-637B-0AB9-3752-C33F565EBB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014775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6FA95-8E17-48FA-1CA9-7900A8E74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B59CF-80E0-F01E-1F05-DB0713AE37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38666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2530B8-5AB0-3146-F869-00AD2DAA2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44C9BE-FA54-A671-20EA-91CA09560C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85855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BD1205-B116-46B1-2AB6-25E9563C9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39B738-D539-DC8A-4043-78BC89C92E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125755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D09AA-6685-A053-BA61-BD77723AE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Activation Functions</a:t>
            </a:r>
          </a:p>
        </p:txBody>
      </p:sp>
      <p:pic>
        <p:nvPicPr>
          <p:cNvPr id="3074" name="Picture 2" descr="Leaky ReLU Activation Function">
            <a:extLst>
              <a:ext uri="{FF2B5EF4-FFF2-40B4-BE49-F238E27FC236}">
                <a16:creationId xmlns:a16="http://schemas.microsoft.com/office/drawing/2014/main" id="{CFD2197A-0417-4D2B-9483-0486C0E9B4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7360" y="1286958"/>
            <a:ext cx="9275583" cy="499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6B2606-DF5A-3B34-1076-DEA15D17E504}"/>
              </a:ext>
            </a:extLst>
          </p:cNvPr>
          <p:cNvSpPr txBox="1"/>
          <p:nvPr/>
        </p:nvSpPr>
        <p:spPr>
          <a:xfrm>
            <a:off x="503076" y="6150605"/>
            <a:ext cx="76190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https://towardsdatascience.com/how-to-choose-the-right-activation-function-for-neural-networks-3941ff0e6f9c</a:t>
            </a:r>
          </a:p>
        </p:txBody>
      </p:sp>
    </p:spTree>
    <p:extLst>
      <p:ext uri="{BB962C8B-B14F-4D97-AF65-F5344CB8AC3E}">
        <p14:creationId xmlns:p14="http://schemas.microsoft.com/office/powerpoint/2010/main" val="2783652301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F316B0-0D79-52F3-695A-9724EE22F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AB0CD-1E8E-7851-970D-2D602E095D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83556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41BB9A-3425-FD38-52A2-A59BB8A8F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F1352-A3CB-9871-6194-BD7357B996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703505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0D1946-C94C-4682-22BA-6C8821C17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C774E1-28E0-6CEF-9E74-99A8369AEF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236200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ABBBAD-5F5F-8ABF-5162-4F8772DDB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Activation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DD1AB6-C41C-977C-0F9B-8327D82F4F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79551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DA0B73-8509-9C58-2476-0E61D514F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Softmax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9DA51E-95EC-9B73-E221-CBFA6397A2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449136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D09AA-6685-A053-BA61-BD77723AE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Softmax</a:t>
            </a:r>
            <a:r>
              <a:rPr lang="en-US" dirty="0"/>
              <a:t> Function</a:t>
            </a:r>
          </a:p>
        </p:txBody>
      </p:sp>
      <p:pic>
        <p:nvPicPr>
          <p:cNvPr id="8194" name="Picture 2" descr="Softmax Activation Function">
            <a:extLst>
              <a:ext uri="{FF2B5EF4-FFF2-40B4-BE49-F238E27FC236}">
                <a16:creationId xmlns:a16="http://schemas.microsoft.com/office/drawing/2014/main" id="{8386187C-A07A-C335-C056-4EE70DD794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9666" y="1143000"/>
            <a:ext cx="10450286" cy="511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923B1E-4BD5-A04D-EF8A-BF16EF728B01}"/>
              </a:ext>
            </a:extLst>
          </p:cNvPr>
          <p:cNvSpPr txBox="1"/>
          <p:nvPr/>
        </p:nvSpPr>
        <p:spPr>
          <a:xfrm>
            <a:off x="982048" y="6122407"/>
            <a:ext cx="76190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https://towardsdatascience.com/how-to-choose-the-right-activation-function-for-neural-networks-3941ff0e6f9c</a:t>
            </a:r>
          </a:p>
        </p:txBody>
      </p:sp>
    </p:spTree>
    <p:extLst>
      <p:ext uri="{BB962C8B-B14F-4D97-AF65-F5344CB8AC3E}">
        <p14:creationId xmlns:p14="http://schemas.microsoft.com/office/powerpoint/2010/main" val="559709860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54DBCC-0CA5-551B-19C8-D79B211DF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Softmax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8F0808-EA08-59B4-72F7-76A416ABC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186427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236A9-6B6B-9010-075F-86D9C2C2F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Identity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762155-B637-B416-C469-113A976AAE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274370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F5772C-F53F-98BC-A151-952954C21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Identity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CE7D14-0D8C-E8DC-A1FE-80172AB521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03681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4F9AF9-4725-AF9F-A9AC-9DC18A2DE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the Right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B42DC3-37AF-9D5F-3437-F09C910F74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760512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2794FD-2D6B-CD9D-1DD0-F854CDBE1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the Right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D79CDB-B204-E9A2-B393-9CF820C1D9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00693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2461EB-28E7-878D-B1DE-7E0D8F06A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the Right Activation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F5F67-2928-0514-6AAD-4731529665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246451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B9C262-6F82-A83B-15B8-DEF4EDF5D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945CE4-194A-F914-A936-70F3329797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24259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3F89A-73DE-42D5-2409-B0C9D2383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DDE191-4158-A5F8-6F4A-EE81C80EC9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075280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C5AC7B-3AFB-B91C-0F47-469166258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376152-8BE0-CF1E-DBD2-0BA2767C2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307721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B1B8CD-2044-37E1-6E4F-2FEE8BA7F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CF4847-605B-509E-1115-E0CC4190FE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685480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229</Words>
  <Application>Microsoft Office PowerPoint</Application>
  <PresentationFormat>Widescreen</PresentationFormat>
  <Paragraphs>61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7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Introduction to Activation Functions</vt:lpstr>
      <vt:lpstr>The structure of a perceptron</vt:lpstr>
      <vt:lpstr>Introduction to Activation Functions</vt:lpstr>
      <vt:lpstr>Why Activation Functions</vt:lpstr>
      <vt:lpstr>Linear vs non-Linear</vt:lpstr>
      <vt:lpstr>Linear vs non-Linear</vt:lpstr>
      <vt:lpstr>Why Activation Function?</vt:lpstr>
      <vt:lpstr>Why Activation Function?</vt:lpstr>
      <vt:lpstr>Why Activation Function?</vt:lpstr>
      <vt:lpstr>Why Activation Function?</vt:lpstr>
      <vt:lpstr>Why Activation Function?</vt:lpstr>
      <vt:lpstr>Vanishing Gradients:</vt:lpstr>
      <vt:lpstr>Vanishing Gradients:</vt:lpstr>
      <vt:lpstr>Exploding Gradient:</vt:lpstr>
      <vt:lpstr>Exploding Gradient:</vt:lpstr>
      <vt:lpstr>Characteristics of good Activation Functions</vt:lpstr>
      <vt:lpstr>Characteristics of good Activation Functions</vt:lpstr>
      <vt:lpstr>Common Activation Functions</vt:lpstr>
      <vt:lpstr>Step Function</vt:lpstr>
      <vt:lpstr>Common Activation Functions</vt:lpstr>
      <vt:lpstr>Common Activation Functions</vt:lpstr>
      <vt:lpstr>Common Activation Functions</vt:lpstr>
      <vt:lpstr>Sigmoid activation function</vt:lpstr>
      <vt:lpstr>Sigmoid activation function</vt:lpstr>
      <vt:lpstr>Sigmoid activation function</vt:lpstr>
      <vt:lpstr>Common Activation Functions</vt:lpstr>
      <vt:lpstr>Common Activation Functions</vt:lpstr>
      <vt:lpstr>Sigmoid activation function</vt:lpstr>
      <vt:lpstr>Common Activation Functions</vt:lpstr>
      <vt:lpstr>Tanh activation function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Common Activation Functions</vt:lpstr>
      <vt:lpstr>Softmax Function</vt:lpstr>
      <vt:lpstr>Softmax Function</vt:lpstr>
      <vt:lpstr>Softmax Function</vt:lpstr>
      <vt:lpstr>Identity activation function</vt:lpstr>
      <vt:lpstr>Identity activation function</vt:lpstr>
      <vt:lpstr>Choose the Right Activation Function</vt:lpstr>
      <vt:lpstr>Choose the Right Activation Function</vt:lpstr>
      <vt:lpstr>Choose the Right Activation Function</vt:lpstr>
      <vt:lpstr>LAB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3</cp:revision>
  <dcterms:created xsi:type="dcterms:W3CDTF">2025-10-24T02:56:04Z</dcterms:created>
  <dcterms:modified xsi:type="dcterms:W3CDTF">2025-10-24T02:59:18Z</dcterms:modified>
</cp:coreProperties>
</file>