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5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8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9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24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25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26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27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28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29.xml" ContentType="application/vnd.openxmlformats-officedocument.presentationml.notesSlid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notesSlides/notesSlide30.xml" ContentType="application/vnd.openxmlformats-officedocument.presentationml.notesSlide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7"/>
  </p:notesMasterIdLst>
  <p:handoutMasterIdLst>
    <p:handoutMasterId r:id="rId48"/>
  </p:handoutMasterIdLst>
  <p:sldIdLst>
    <p:sldId id="303" r:id="rId5"/>
    <p:sldId id="313" r:id="rId6"/>
    <p:sldId id="769" r:id="rId7"/>
    <p:sldId id="854" r:id="rId8"/>
    <p:sldId id="855" r:id="rId9"/>
    <p:sldId id="856" r:id="rId10"/>
    <p:sldId id="869" r:id="rId11"/>
    <p:sldId id="864" r:id="rId12"/>
    <p:sldId id="865" r:id="rId13"/>
    <p:sldId id="866" r:id="rId14"/>
    <p:sldId id="867" r:id="rId15"/>
    <p:sldId id="868" r:id="rId16"/>
    <p:sldId id="870" r:id="rId17"/>
    <p:sldId id="871" r:id="rId18"/>
    <p:sldId id="872" r:id="rId19"/>
    <p:sldId id="873" r:id="rId20"/>
    <p:sldId id="874" r:id="rId21"/>
    <p:sldId id="875" r:id="rId22"/>
    <p:sldId id="876" r:id="rId23"/>
    <p:sldId id="877" r:id="rId24"/>
    <p:sldId id="880" r:id="rId25"/>
    <p:sldId id="881" r:id="rId26"/>
    <p:sldId id="882" r:id="rId27"/>
    <p:sldId id="887" r:id="rId28"/>
    <p:sldId id="890" r:id="rId29"/>
    <p:sldId id="906" r:id="rId30"/>
    <p:sldId id="860" r:id="rId31"/>
    <p:sldId id="888" r:id="rId32"/>
    <p:sldId id="900" r:id="rId33"/>
    <p:sldId id="901" r:id="rId34"/>
    <p:sldId id="885" r:id="rId35"/>
    <p:sldId id="886" r:id="rId36"/>
    <p:sldId id="891" r:id="rId37"/>
    <p:sldId id="905" r:id="rId38"/>
    <p:sldId id="895" r:id="rId39"/>
    <p:sldId id="896" r:id="rId40"/>
    <p:sldId id="902" r:id="rId41"/>
    <p:sldId id="903" r:id="rId42"/>
    <p:sldId id="904" r:id="rId43"/>
    <p:sldId id="678" r:id="rId44"/>
    <p:sldId id="679" r:id="rId45"/>
    <p:sldId id="349" r:id="rId4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313"/>
            <p14:sldId id="769"/>
            <p14:sldId id="854"/>
            <p14:sldId id="855"/>
            <p14:sldId id="856"/>
            <p14:sldId id="869"/>
            <p14:sldId id="864"/>
            <p14:sldId id="865"/>
            <p14:sldId id="866"/>
            <p14:sldId id="867"/>
            <p14:sldId id="868"/>
            <p14:sldId id="870"/>
            <p14:sldId id="871"/>
            <p14:sldId id="872"/>
            <p14:sldId id="873"/>
            <p14:sldId id="874"/>
            <p14:sldId id="875"/>
            <p14:sldId id="876"/>
            <p14:sldId id="877"/>
            <p14:sldId id="880"/>
            <p14:sldId id="881"/>
            <p14:sldId id="882"/>
            <p14:sldId id="887"/>
            <p14:sldId id="890"/>
            <p14:sldId id="906"/>
            <p14:sldId id="860"/>
            <p14:sldId id="888"/>
            <p14:sldId id="900"/>
            <p14:sldId id="901"/>
            <p14:sldId id="885"/>
            <p14:sldId id="886"/>
            <p14:sldId id="891"/>
            <p14:sldId id="905"/>
            <p14:sldId id="895"/>
            <p14:sldId id="896"/>
            <p14:sldId id="902"/>
            <p14:sldId id="903"/>
            <p14:sldId id="904"/>
            <p14:sldId id="678"/>
            <p14:sldId id="67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2D3956"/>
    <a:srgbClr val="FAC748"/>
    <a:srgbClr val="F58221"/>
    <a:srgbClr val="203E5F"/>
    <a:srgbClr val="FFD200"/>
    <a:srgbClr val="000000"/>
    <a:srgbClr val="669BBC"/>
    <a:srgbClr val="8E5A6D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D09EC22-8718-E746-AE6B-477839BF17CE}" v="1" dt="2025-07-21T20:33:46.64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5953"/>
    <p:restoredTop sz="93017"/>
  </p:normalViewPr>
  <p:slideViewPr>
    <p:cSldViewPr snapToGrid="0">
      <p:cViewPr varScale="1">
        <p:scale>
          <a:sx n="108" d="100"/>
          <a:sy n="108" d="100"/>
        </p:scale>
        <p:origin x="200" y="25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notesMaster" Target="notesMasters/notesMaster1.xml"/><Relationship Id="rId50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handoutMaster" Target="handoutMasters/handoutMaster1.xml"/><Relationship Id="rId8" Type="http://schemas.openxmlformats.org/officeDocument/2006/relationships/slide" Target="slides/slide4.xml"/><Relationship Id="rId51" Type="http://schemas.openxmlformats.org/officeDocument/2006/relationships/theme" Target="theme/theme1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https://netorg3714268-my.sharepoint.com/personal/ahmed_hassan_advantage-tcs_com1/Documents/Advantage/ESU-MidOcean/Business%20Data%20Analysis/WA_Fn-UseC_-Telco-Customer-Churn.csv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https://netorg3714268-my.sharepoint.com/personal/ahmed_hassan_advantage-tcs_com1/Documents/Advantage/ESU-MidOcean/Business%20Data%20Analysis/WA_Fn-UseC_-Telco-Customer-Churn.csv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https://netorg3714268-my.sharepoint.com/personal/ahmed_hassan_advantage-tcs_com1/Documents/Advantage/ESU-MidOcean/Business%20Data%20Analysis/WA_Fn-UseC_-Telco-Customer-Churn.csv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EG"/>
        </a:p>
      </c:txPr>
    </c:title>
    <c:autoTitleDeleted val="0"/>
    <c:plotArea>
      <c:layout>
        <c:manualLayout>
          <c:layoutTarget val="inner"/>
          <c:xMode val="edge"/>
          <c:yMode val="edge"/>
          <c:x val="8.2944444444444446E-2"/>
          <c:y val="0.19483814523184603"/>
          <c:w val="0.88649999999999995"/>
          <c:h val="0.7209488918051910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Sheet1!$G$61</c:f>
              <c:strCache>
                <c:ptCount val="1"/>
                <c:pt idx="0">
                  <c:v>Churn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Sheet1!$F$62:$F$73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Sheet1!$G$62:$G$73</c:f>
              <c:numCache>
                <c:formatCode>General</c:formatCode>
                <c:ptCount val="12"/>
                <c:pt idx="0">
                  <c:v>100</c:v>
                </c:pt>
                <c:pt idx="1">
                  <c:v>50</c:v>
                </c:pt>
                <c:pt idx="2">
                  <c:v>30</c:v>
                </c:pt>
                <c:pt idx="3">
                  <c:v>20</c:v>
                </c:pt>
                <c:pt idx="4">
                  <c:v>40</c:v>
                </c:pt>
                <c:pt idx="5">
                  <c:v>50</c:v>
                </c:pt>
                <c:pt idx="6">
                  <c:v>60</c:v>
                </c:pt>
                <c:pt idx="7">
                  <c:v>80</c:v>
                </c:pt>
                <c:pt idx="8">
                  <c:v>40</c:v>
                </c:pt>
                <c:pt idx="9">
                  <c:v>90</c:v>
                </c:pt>
                <c:pt idx="10">
                  <c:v>110</c:v>
                </c:pt>
                <c:pt idx="11">
                  <c:v>75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C46-A041-8A36-2726ADB3049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381198336"/>
        <c:axId val="1381330112"/>
      </c:barChart>
      <c:catAx>
        <c:axId val="138119833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EG"/>
          </a:p>
        </c:txPr>
        <c:crossAx val="1381330112"/>
        <c:crosses val="autoZero"/>
        <c:auto val="1"/>
        <c:lblAlgn val="ctr"/>
        <c:lblOffset val="100"/>
        <c:noMultiLvlLbl val="0"/>
      </c:catAx>
      <c:valAx>
        <c:axId val="138133011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EG"/>
          </a:p>
        </c:txPr>
        <c:crossAx val="138119833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EG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pivotSource>
    <c:name>[WA_Fn-UseC_-Telco-Customer-Churn.csv.xlsx]WA_Fn-UseC_-Telco-Customer-Chur!PivotTable1</c:name>
    <c:fmtId val="4"/>
  </c:pivotSource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EG"/>
        </a:p>
      </c:txPr>
    </c:title>
    <c:autoTitleDeleted val="0"/>
    <c:pivotFmts>
      <c:pivotFmt>
        <c:idx val="0"/>
        <c:spPr>
          <a:solidFill>
            <a:schemeClr val="accent1"/>
          </a:solidFill>
          <a:ln w="28575" cap="rnd">
            <a:solidFill>
              <a:schemeClr val="accent1"/>
            </a:solidFill>
            <a:round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9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EG"/>
            </a:p>
          </c:txPr>
          <c:showLegendKey val="0"/>
          <c:showVal val="0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1"/>
        <c:spPr>
          <a:solidFill>
            <a:schemeClr val="accent1"/>
          </a:solidFill>
          <a:ln w="28575" cap="rnd">
            <a:solidFill>
              <a:schemeClr val="accent1"/>
            </a:solidFill>
            <a:round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9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EG"/>
            </a:p>
          </c:txPr>
          <c:showLegendKey val="0"/>
          <c:showVal val="0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2"/>
        <c:spPr>
          <a:solidFill>
            <a:schemeClr val="accent1"/>
          </a:solidFill>
          <a:ln w="28575" cap="rnd">
            <a:solidFill>
              <a:schemeClr val="accent1"/>
            </a:solidFill>
            <a:round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9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EG"/>
            </a:p>
          </c:txPr>
          <c:showLegendKey val="0"/>
          <c:showVal val="0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</c:pivotFmts>
    <c:plotArea>
      <c:layout>
        <c:manualLayout>
          <c:layoutTarget val="inner"/>
          <c:xMode val="edge"/>
          <c:yMode val="edge"/>
          <c:x val="0.15202537182852144"/>
          <c:y val="0.19486111111111112"/>
          <c:w val="0.67923556430446197"/>
          <c:h val="0.72125801983085447"/>
        </c:manualLayout>
      </c:layout>
      <c:lineChart>
        <c:grouping val="standard"/>
        <c:varyColors val="0"/>
        <c:ser>
          <c:idx val="0"/>
          <c:order val="0"/>
          <c:tx>
            <c:strRef>
              <c:f>'WA_Fn-UseC_-Telco-Customer-Chur'!$W$2</c:f>
              <c:strCache>
                <c:ptCount val="1"/>
                <c:pt idx="0">
                  <c:v>Total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strRef>
              <c:f>'WA_Fn-UseC_-Telco-Customer-Chur'!$V$3:$V$76</c:f>
              <c:strCache>
                <c:ptCount val="73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  <c:pt idx="13">
                  <c:v>13</c:v>
                </c:pt>
                <c:pt idx="14">
                  <c:v>14</c:v>
                </c:pt>
                <c:pt idx="15">
                  <c:v>15</c:v>
                </c:pt>
                <c:pt idx="16">
                  <c:v>16</c:v>
                </c:pt>
                <c:pt idx="17">
                  <c:v>17</c:v>
                </c:pt>
                <c:pt idx="18">
                  <c:v>18</c:v>
                </c:pt>
                <c:pt idx="19">
                  <c:v>19</c:v>
                </c:pt>
                <c:pt idx="20">
                  <c:v>20</c:v>
                </c:pt>
                <c:pt idx="21">
                  <c:v>21</c:v>
                </c:pt>
                <c:pt idx="22">
                  <c:v>22</c:v>
                </c:pt>
                <c:pt idx="23">
                  <c:v>23</c:v>
                </c:pt>
                <c:pt idx="24">
                  <c:v>24</c:v>
                </c:pt>
                <c:pt idx="25">
                  <c:v>25</c:v>
                </c:pt>
                <c:pt idx="26">
                  <c:v>26</c:v>
                </c:pt>
                <c:pt idx="27">
                  <c:v>27</c:v>
                </c:pt>
                <c:pt idx="28">
                  <c:v>28</c:v>
                </c:pt>
                <c:pt idx="29">
                  <c:v>29</c:v>
                </c:pt>
                <c:pt idx="30">
                  <c:v>30</c:v>
                </c:pt>
                <c:pt idx="31">
                  <c:v>31</c:v>
                </c:pt>
                <c:pt idx="32">
                  <c:v>32</c:v>
                </c:pt>
                <c:pt idx="33">
                  <c:v>33</c:v>
                </c:pt>
                <c:pt idx="34">
                  <c:v>34</c:v>
                </c:pt>
                <c:pt idx="35">
                  <c:v>35</c:v>
                </c:pt>
                <c:pt idx="36">
                  <c:v>36</c:v>
                </c:pt>
                <c:pt idx="37">
                  <c:v>37</c:v>
                </c:pt>
                <c:pt idx="38">
                  <c:v>38</c:v>
                </c:pt>
                <c:pt idx="39">
                  <c:v>39</c:v>
                </c:pt>
                <c:pt idx="40">
                  <c:v>40</c:v>
                </c:pt>
                <c:pt idx="41">
                  <c:v>41</c:v>
                </c:pt>
                <c:pt idx="42">
                  <c:v>42</c:v>
                </c:pt>
                <c:pt idx="43">
                  <c:v>43</c:v>
                </c:pt>
                <c:pt idx="44">
                  <c:v>44</c:v>
                </c:pt>
                <c:pt idx="45">
                  <c:v>45</c:v>
                </c:pt>
                <c:pt idx="46">
                  <c:v>46</c:v>
                </c:pt>
                <c:pt idx="47">
                  <c:v>47</c:v>
                </c:pt>
                <c:pt idx="48">
                  <c:v>48</c:v>
                </c:pt>
                <c:pt idx="49">
                  <c:v>49</c:v>
                </c:pt>
                <c:pt idx="50">
                  <c:v>50</c:v>
                </c:pt>
                <c:pt idx="51">
                  <c:v>51</c:v>
                </c:pt>
                <c:pt idx="52">
                  <c:v>52</c:v>
                </c:pt>
                <c:pt idx="53">
                  <c:v>53</c:v>
                </c:pt>
                <c:pt idx="54">
                  <c:v>54</c:v>
                </c:pt>
                <c:pt idx="55">
                  <c:v>55</c:v>
                </c:pt>
                <c:pt idx="56">
                  <c:v>56</c:v>
                </c:pt>
                <c:pt idx="57">
                  <c:v>57</c:v>
                </c:pt>
                <c:pt idx="58">
                  <c:v>58</c:v>
                </c:pt>
                <c:pt idx="59">
                  <c:v>59</c:v>
                </c:pt>
                <c:pt idx="60">
                  <c:v>60</c:v>
                </c:pt>
                <c:pt idx="61">
                  <c:v>61</c:v>
                </c:pt>
                <c:pt idx="62">
                  <c:v>62</c:v>
                </c:pt>
                <c:pt idx="63">
                  <c:v>63</c:v>
                </c:pt>
                <c:pt idx="64">
                  <c:v>64</c:v>
                </c:pt>
                <c:pt idx="65">
                  <c:v>65</c:v>
                </c:pt>
                <c:pt idx="66">
                  <c:v>66</c:v>
                </c:pt>
                <c:pt idx="67">
                  <c:v>67</c:v>
                </c:pt>
                <c:pt idx="68">
                  <c:v>68</c:v>
                </c:pt>
                <c:pt idx="69">
                  <c:v>69</c:v>
                </c:pt>
                <c:pt idx="70">
                  <c:v>70</c:v>
                </c:pt>
                <c:pt idx="71">
                  <c:v>71</c:v>
                </c:pt>
                <c:pt idx="72">
                  <c:v>72</c:v>
                </c:pt>
              </c:strCache>
            </c:strRef>
          </c:cat>
          <c:val>
            <c:numRef>
              <c:f>'WA_Fn-UseC_-Telco-Customer-Chur'!$W$3:$W$76</c:f>
              <c:numCache>
                <c:formatCode>General</c:formatCode>
                <c:ptCount val="73"/>
                <c:pt idx="0">
                  <c:v>0</c:v>
                </c:pt>
                <c:pt idx="1">
                  <c:v>30947.800000000014</c:v>
                </c:pt>
                <c:pt idx="2">
                  <c:v>27211.099999999995</c:v>
                </c:pt>
                <c:pt idx="3">
                  <c:v>34938.000000000007</c:v>
                </c:pt>
                <c:pt idx="4">
                  <c:v>40573.4</c:v>
                </c:pt>
                <c:pt idx="5">
                  <c:v>40497.350000000028</c:v>
                </c:pt>
                <c:pt idx="6">
                  <c:v>36979.249999999985</c:v>
                </c:pt>
                <c:pt idx="7">
                  <c:v>54809.200000000012</c:v>
                </c:pt>
                <c:pt idx="8">
                  <c:v>56923.049999999988</c:v>
                </c:pt>
                <c:pt idx="9">
                  <c:v>67132.800000000017</c:v>
                </c:pt>
                <c:pt idx="10">
                  <c:v>68873.25</c:v>
                </c:pt>
                <c:pt idx="11">
                  <c:v>64160.349999999977</c:v>
                </c:pt>
                <c:pt idx="12">
                  <c:v>78606.350000000049</c:v>
                </c:pt>
                <c:pt idx="13">
                  <c:v>84750.65</c:v>
                </c:pt>
                <c:pt idx="14">
                  <c:v>66350.300000000017</c:v>
                </c:pt>
                <c:pt idx="15">
                  <c:v>90158.600000000035</c:v>
                </c:pt>
                <c:pt idx="16">
                  <c:v>80233</c:v>
                </c:pt>
                <c:pt idx="17">
                  <c:v>92158.450000000041</c:v>
                </c:pt>
                <c:pt idx="18">
                  <c:v>104047.64999999997</c:v>
                </c:pt>
                <c:pt idx="19">
                  <c:v>79661.700000000026</c:v>
                </c:pt>
                <c:pt idx="20">
                  <c:v>87033.199999999968</c:v>
                </c:pt>
                <c:pt idx="21">
                  <c:v>87823.999999999971</c:v>
                </c:pt>
                <c:pt idx="22">
                  <c:v>122167.10000000003</c:v>
                </c:pt>
                <c:pt idx="23">
                  <c:v>120372.65000000002</c:v>
                </c:pt>
                <c:pt idx="24">
                  <c:v>138530.39999999997</c:v>
                </c:pt>
                <c:pt idx="25">
                  <c:v>117932.90000000001</c:v>
                </c:pt>
                <c:pt idx="26">
                  <c:v>131594.20000000001</c:v>
                </c:pt>
                <c:pt idx="27">
                  <c:v>119858.95000000003</c:v>
                </c:pt>
                <c:pt idx="28">
                  <c:v>107741.64999999998</c:v>
                </c:pt>
                <c:pt idx="29">
                  <c:v>126617.15000000002</c:v>
                </c:pt>
                <c:pt idx="30">
                  <c:v>151223.75</c:v>
                </c:pt>
                <c:pt idx="31">
                  <c:v>142368.79999999999</c:v>
                </c:pt>
                <c:pt idx="32">
                  <c:v>156716.44999999992</c:v>
                </c:pt>
                <c:pt idx="33">
                  <c:v>139991.54999999999</c:v>
                </c:pt>
                <c:pt idx="34">
                  <c:v>152946.19999999998</c:v>
                </c:pt>
                <c:pt idx="35">
                  <c:v>190918.95</c:v>
                </c:pt>
                <c:pt idx="36">
                  <c:v>117935.25</c:v>
                </c:pt>
                <c:pt idx="37">
                  <c:v>154884.20000000004</c:v>
                </c:pt>
                <c:pt idx="38">
                  <c:v>147376.95000000001</c:v>
                </c:pt>
                <c:pt idx="39">
                  <c:v>132246.54999999999</c:v>
                </c:pt>
                <c:pt idx="40">
                  <c:v>170906.75</c:v>
                </c:pt>
                <c:pt idx="41">
                  <c:v>198140.55000000002</c:v>
                </c:pt>
                <c:pt idx="42">
                  <c:v>180685.94999999998</c:v>
                </c:pt>
                <c:pt idx="43">
                  <c:v>199247.89999999994</c:v>
                </c:pt>
                <c:pt idx="44">
                  <c:v>143623.5</c:v>
                </c:pt>
                <c:pt idx="45">
                  <c:v>196334.5</c:v>
                </c:pt>
                <c:pt idx="46">
                  <c:v>216741.85000000003</c:v>
                </c:pt>
                <c:pt idx="47">
                  <c:v>217010.9499999999</c:v>
                </c:pt>
                <c:pt idx="48">
                  <c:v>197334.89999999997</c:v>
                </c:pt>
                <c:pt idx="49">
                  <c:v>236644.00000000003</c:v>
                </c:pt>
                <c:pt idx="50">
                  <c:v>243611.20000000007</c:v>
                </c:pt>
                <c:pt idx="51">
                  <c:v>231617.00000000006</c:v>
                </c:pt>
                <c:pt idx="52">
                  <c:v>279499.75</c:v>
                </c:pt>
                <c:pt idx="53">
                  <c:v>254455.65</c:v>
                </c:pt>
                <c:pt idx="54">
                  <c:v>270935.40000000002</c:v>
                </c:pt>
                <c:pt idx="55">
                  <c:v>238849.65000000002</c:v>
                </c:pt>
                <c:pt idx="56">
                  <c:v>333812.85000000003</c:v>
                </c:pt>
                <c:pt idx="57">
                  <c:v>251465.4500000001</c:v>
                </c:pt>
                <c:pt idx="58">
                  <c:v>271667.65000000002</c:v>
                </c:pt>
                <c:pt idx="59">
                  <c:v>251270.10000000003</c:v>
                </c:pt>
                <c:pt idx="60">
                  <c:v>337817.60000000009</c:v>
                </c:pt>
                <c:pt idx="61">
                  <c:v>346047.65000000008</c:v>
                </c:pt>
                <c:pt idx="62">
                  <c:v>306392.05</c:v>
                </c:pt>
                <c:pt idx="63">
                  <c:v>334504.95000000007</c:v>
                </c:pt>
                <c:pt idx="64">
                  <c:v>388536.85</c:v>
                </c:pt>
                <c:pt idx="65">
                  <c:v>396686.94999999995</c:v>
                </c:pt>
                <c:pt idx="66">
                  <c:v>447629.40000000008</c:v>
                </c:pt>
                <c:pt idx="67">
                  <c:v>474348.10000000015</c:v>
                </c:pt>
                <c:pt idx="68">
                  <c:v>500630.00000000012</c:v>
                </c:pt>
                <c:pt idx="69">
                  <c:v>463223.94999999995</c:v>
                </c:pt>
                <c:pt idx="70">
                  <c:v>636537.80000000005</c:v>
                </c:pt>
                <c:pt idx="71">
                  <c:v>890559.65000000014</c:v>
                </c:pt>
                <c:pt idx="72">
                  <c:v>2104105.0999999992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6532-CB47-B75D-64DC0EC3A6C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1124229472"/>
        <c:axId val="914689536"/>
      </c:lineChart>
      <c:catAx>
        <c:axId val="112422947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EG"/>
          </a:p>
        </c:txPr>
        <c:crossAx val="914689536"/>
        <c:crosses val="autoZero"/>
        <c:auto val="1"/>
        <c:lblAlgn val="ctr"/>
        <c:lblOffset val="100"/>
        <c:noMultiLvlLbl val="0"/>
      </c:catAx>
      <c:valAx>
        <c:axId val="91468953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EG"/>
          </a:p>
        </c:txPr>
        <c:crossAx val="112422947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EG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EG"/>
    </a:p>
  </c:txPr>
  <c:externalData r:id="rId3">
    <c:autoUpdate val="0"/>
  </c:externalData>
  <c:extLst>
    <c:ext xmlns:c14="http://schemas.microsoft.com/office/drawing/2007/8/2/chart" uri="{781A3756-C4B2-4CAC-9D66-4F8BD8637D16}">
      <c14:pivotOptions>
        <c14:dropZoneFilter val="1"/>
        <c14:dropZoneCategories val="1"/>
        <c14:dropZoneData val="1"/>
        <c14:dropZoneSeries val="1"/>
        <c14:dropZonesVisible val="1"/>
      </c14:pivotOptions>
    </c:ext>
    <c:ext xmlns:c16="http://schemas.microsoft.com/office/drawing/2014/chart" uri="{E28EC0CA-F0BB-4C9C-879D-F8772B89E7AC}">
      <c16:pivotOptions16>
        <c16:showExpandCollapseFieldButtons val="1"/>
      </c16:pivotOptions16>
    </c:ext>
  </c:extLst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dirty="0"/>
              <a:t>Active Customers Per</a:t>
            </a:r>
            <a:r>
              <a:rPr lang="en-US" baseline="0" dirty="0"/>
              <a:t> Month</a:t>
            </a:r>
          </a:p>
          <a:p>
            <a:pPr>
              <a:defRPr/>
            </a:pPr>
            <a:endParaRPr lang="en-US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EG"/>
        </a:p>
      </c:txPr>
    </c:title>
    <c:autoTitleDeleted val="0"/>
    <c:plotArea>
      <c:layout/>
      <c:areaChart>
        <c:grouping val="stacked"/>
        <c:varyColors val="0"/>
        <c:ser>
          <c:idx val="0"/>
          <c:order val="0"/>
          <c:tx>
            <c:strRef>
              <c:f>Sheet1!$B$41</c:f>
              <c:strCache>
                <c:ptCount val="1"/>
                <c:pt idx="0">
                  <c:v>Active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cat>
            <c:strRef>
              <c:f>Sheet1!$A$42:$A$53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Sheet1!$B$42:$B$53</c:f>
              <c:numCache>
                <c:formatCode>General</c:formatCode>
                <c:ptCount val="12"/>
                <c:pt idx="0">
                  <c:v>3204</c:v>
                </c:pt>
                <c:pt idx="1">
                  <c:v>2500</c:v>
                </c:pt>
                <c:pt idx="2">
                  <c:v>2100</c:v>
                </c:pt>
                <c:pt idx="3">
                  <c:v>2800</c:v>
                </c:pt>
                <c:pt idx="4">
                  <c:v>3000</c:v>
                </c:pt>
                <c:pt idx="5">
                  <c:v>3200</c:v>
                </c:pt>
                <c:pt idx="6">
                  <c:v>3500</c:v>
                </c:pt>
                <c:pt idx="7">
                  <c:v>3900</c:v>
                </c:pt>
                <c:pt idx="8">
                  <c:v>4300</c:v>
                </c:pt>
                <c:pt idx="9">
                  <c:v>3800</c:v>
                </c:pt>
                <c:pt idx="10">
                  <c:v>2700</c:v>
                </c:pt>
                <c:pt idx="11">
                  <c:v>3400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49F-AD48-8521-9693607D1A20}"/>
            </c:ext>
          </c:extLst>
        </c:ser>
        <c:ser>
          <c:idx val="1"/>
          <c:order val="1"/>
          <c:tx>
            <c:strRef>
              <c:f>Sheet1!$C$41</c:f>
              <c:strCache>
                <c:ptCount val="1"/>
                <c:pt idx="0">
                  <c:v>Not Active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cat>
            <c:strRef>
              <c:f>Sheet1!$A$42:$A$53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Sheet1!$C$42:$C$53</c:f>
              <c:numCache>
                <c:formatCode>General</c:formatCode>
                <c:ptCount val="12"/>
                <c:pt idx="0">
                  <c:v>2796</c:v>
                </c:pt>
                <c:pt idx="1">
                  <c:v>3500</c:v>
                </c:pt>
                <c:pt idx="2">
                  <c:v>3900</c:v>
                </c:pt>
                <c:pt idx="3">
                  <c:v>3200</c:v>
                </c:pt>
                <c:pt idx="4">
                  <c:v>3000</c:v>
                </c:pt>
                <c:pt idx="5">
                  <c:v>2800</c:v>
                </c:pt>
                <c:pt idx="6">
                  <c:v>2500</c:v>
                </c:pt>
                <c:pt idx="7">
                  <c:v>2100</c:v>
                </c:pt>
                <c:pt idx="8">
                  <c:v>1700</c:v>
                </c:pt>
                <c:pt idx="9">
                  <c:v>2200</c:v>
                </c:pt>
                <c:pt idx="10">
                  <c:v>3300</c:v>
                </c:pt>
                <c:pt idx="11">
                  <c:v>2600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49F-AD48-8521-9693607D1A2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606768751"/>
        <c:axId val="1929888896"/>
      </c:areaChart>
      <c:catAx>
        <c:axId val="606768751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EG"/>
          </a:p>
        </c:txPr>
        <c:crossAx val="1929888896"/>
        <c:crosses val="autoZero"/>
        <c:auto val="1"/>
        <c:lblAlgn val="ctr"/>
        <c:lblOffset val="100"/>
        <c:noMultiLvlLbl val="0"/>
      </c:catAx>
      <c:valAx>
        <c:axId val="192988889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EG"/>
          </a:p>
        </c:txPr>
        <c:crossAx val="606768751"/>
        <c:crosses val="autoZero"/>
        <c:crossBetween val="midCat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EG"/>
        </a:p>
      </c:txPr>
    </c:legend>
    <c:plotVisOnly val="1"/>
    <c:dispBlanksAs val="zero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EG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7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sv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12" Type="http://schemas.openxmlformats.org/officeDocument/2006/relationships/image" Target="../media/image19.svg"/><Relationship Id="rId2" Type="http://schemas.openxmlformats.org/officeDocument/2006/relationships/image" Target="../media/image9.svg"/><Relationship Id="rId1" Type="http://schemas.openxmlformats.org/officeDocument/2006/relationships/image" Target="../media/image8.png"/><Relationship Id="rId6" Type="http://schemas.openxmlformats.org/officeDocument/2006/relationships/image" Target="../media/image13.svg"/><Relationship Id="rId11" Type="http://schemas.openxmlformats.org/officeDocument/2006/relationships/image" Target="../media/image18.png"/><Relationship Id="rId5" Type="http://schemas.openxmlformats.org/officeDocument/2006/relationships/image" Target="../media/image12.png"/><Relationship Id="rId10" Type="http://schemas.openxmlformats.org/officeDocument/2006/relationships/image" Target="../media/image17.svg"/><Relationship Id="rId4" Type="http://schemas.openxmlformats.org/officeDocument/2006/relationships/image" Target="../media/image11.svg"/><Relationship Id="rId9" Type="http://schemas.openxmlformats.org/officeDocument/2006/relationships/image" Target="../media/image16.png"/></Relationships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svg"/><Relationship Id="rId3" Type="http://schemas.openxmlformats.org/officeDocument/2006/relationships/image" Target="../media/image10.png"/><Relationship Id="rId7" Type="http://schemas.openxmlformats.org/officeDocument/2006/relationships/image" Target="../media/image24.png"/><Relationship Id="rId2" Type="http://schemas.openxmlformats.org/officeDocument/2006/relationships/image" Target="../media/image21.svg"/><Relationship Id="rId1" Type="http://schemas.openxmlformats.org/officeDocument/2006/relationships/image" Target="../media/image20.png"/><Relationship Id="rId6" Type="http://schemas.openxmlformats.org/officeDocument/2006/relationships/image" Target="../media/image23.svg"/><Relationship Id="rId5" Type="http://schemas.openxmlformats.org/officeDocument/2006/relationships/image" Target="../media/image22.png"/><Relationship Id="rId4" Type="http://schemas.openxmlformats.org/officeDocument/2006/relationships/image" Target="../media/image11.svg"/></Relationships>
</file>

<file path=ppt/diagrams/_rels/data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svg"/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image" Target="../media/image27.svg"/><Relationship Id="rId1" Type="http://schemas.openxmlformats.org/officeDocument/2006/relationships/image" Target="../media/image26.png"/><Relationship Id="rId6" Type="http://schemas.openxmlformats.org/officeDocument/2006/relationships/image" Target="../media/image31.svg"/><Relationship Id="rId5" Type="http://schemas.openxmlformats.org/officeDocument/2006/relationships/image" Target="../media/image30.png"/><Relationship Id="rId4" Type="http://schemas.openxmlformats.org/officeDocument/2006/relationships/image" Target="../media/image29.svg"/></Relationships>
</file>

<file path=ppt/diagrams/_rels/data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svg"/><Relationship Id="rId1" Type="http://schemas.openxmlformats.org/officeDocument/2006/relationships/image" Target="../media/image48.png"/><Relationship Id="rId6" Type="http://schemas.openxmlformats.org/officeDocument/2006/relationships/image" Target="../media/image53.svg"/><Relationship Id="rId5" Type="http://schemas.openxmlformats.org/officeDocument/2006/relationships/image" Target="../media/image52.png"/><Relationship Id="rId4" Type="http://schemas.openxmlformats.org/officeDocument/2006/relationships/image" Target="../media/image51.svg"/></Relationships>
</file>

<file path=ppt/diagrams/_rels/data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svg"/><Relationship Id="rId3" Type="http://schemas.openxmlformats.org/officeDocument/2006/relationships/image" Target="../media/image56.png"/><Relationship Id="rId7" Type="http://schemas.openxmlformats.org/officeDocument/2006/relationships/image" Target="../media/image60.png"/><Relationship Id="rId2" Type="http://schemas.openxmlformats.org/officeDocument/2006/relationships/image" Target="../media/image55.svg"/><Relationship Id="rId1" Type="http://schemas.openxmlformats.org/officeDocument/2006/relationships/image" Target="../media/image54.png"/><Relationship Id="rId6" Type="http://schemas.openxmlformats.org/officeDocument/2006/relationships/image" Target="../media/image59.svg"/><Relationship Id="rId5" Type="http://schemas.openxmlformats.org/officeDocument/2006/relationships/image" Target="../media/image58.png"/><Relationship Id="rId4" Type="http://schemas.openxmlformats.org/officeDocument/2006/relationships/image" Target="../media/image57.svg"/></Relationships>
</file>

<file path=ppt/diagrams/_rels/data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svg"/><Relationship Id="rId3" Type="http://schemas.openxmlformats.org/officeDocument/2006/relationships/image" Target="../media/image64.png"/><Relationship Id="rId7" Type="http://schemas.openxmlformats.org/officeDocument/2006/relationships/image" Target="../media/image10.png"/><Relationship Id="rId2" Type="http://schemas.openxmlformats.org/officeDocument/2006/relationships/image" Target="../media/image63.svg"/><Relationship Id="rId1" Type="http://schemas.openxmlformats.org/officeDocument/2006/relationships/image" Target="../media/image62.png"/><Relationship Id="rId6" Type="http://schemas.openxmlformats.org/officeDocument/2006/relationships/image" Target="../media/image67.svg"/><Relationship Id="rId5" Type="http://schemas.openxmlformats.org/officeDocument/2006/relationships/image" Target="../media/image66.png"/><Relationship Id="rId4" Type="http://schemas.openxmlformats.org/officeDocument/2006/relationships/image" Target="../media/image65.svg"/></Relationships>
</file>

<file path=ppt/diagrams/_rels/data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svg"/><Relationship Id="rId3" Type="http://schemas.openxmlformats.org/officeDocument/2006/relationships/image" Target="../media/image70.png"/><Relationship Id="rId7" Type="http://schemas.openxmlformats.org/officeDocument/2006/relationships/image" Target="../media/image72.png"/><Relationship Id="rId12" Type="http://schemas.openxmlformats.org/officeDocument/2006/relationships/image" Target="../media/image77.svg"/><Relationship Id="rId2" Type="http://schemas.openxmlformats.org/officeDocument/2006/relationships/image" Target="../media/image69.svg"/><Relationship Id="rId1" Type="http://schemas.openxmlformats.org/officeDocument/2006/relationships/image" Target="../media/image68.png"/><Relationship Id="rId6" Type="http://schemas.openxmlformats.org/officeDocument/2006/relationships/image" Target="../media/image63.svg"/><Relationship Id="rId11" Type="http://schemas.openxmlformats.org/officeDocument/2006/relationships/image" Target="../media/image76.png"/><Relationship Id="rId5" Type="http://schemas.openxmlformats.org/officeDocument/2006/relationships/image" Target="../media/image62.png"/><Relationship Id="rId10" Type="http://schemas.openxmlformats.org/officeDocument/2006/relationships/image" Target="../media/image75.svg"/><Relationship Id="rId4" Type="http://schemas.openxmlformats.org/officeDocument/2006/relationships/image" Target="../media/image71.svg"/><Relationship Id="rId9" Type="http://schemas.openxmlformats.org/officeDocument/2006/relationships/image" Target="../media/image74.png"/></Relationships>
</file>

<file path=ppt/diagrams/_rels/data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3.svg"/><Relationship Id="rId3" Type="http://schemas.openxmlformats.org/officeDocument/2006/relationships/image" Target="../media/image14.png"/><Relationship Id="rId7" Type="http://schemas.openxmlformats.org/officeDocument/2006/relationships/image" Target="../media/image82.png"/><Relationship Id="rId12" Type="http://schemas.openxmlformats.org/officeDocument/2006/relationships/image" Target="../media/image87.svg"/><Relationship Id="rId2" Type="http://schemas.openxmlformats.org/officeDocument/2006/relationships/image" Target="../media/image79.svg"/><Relationship Id="rId1" Type="http://schemas.openxmlformats.org/officeDocument/2006/relationships/image" Target="../media/image78.png"/><Relationship Id="rId6" Type="http://schemas.openxmlformats.org/officeDocument/2006/relationships/image" Target="../media/image81.svg"/><Relationship Id="rId11" Type="http://schemas.openxmlformats.org/officeDocument/2006/relationships/image" Target="../media/image86.png"/><Relationship Id="rId5" Type="http://schemas.openxmlformats.org/officeDocument/2006/relationships/image" Target="../media/image80.png"/><Relationship Id="rId10" Type="http://schemas.openxmlformats.org/officeDocument/2006/relationships/image" Target="../media/image85.svg"/><Relationship Id="rId4" Type="http://schemas.openxmlformats.org/officeDocument/2006/relationships/image" Target="../media/image15.svg"/><Relationship Id="rId9" Type="http://schemas.openxmlformats.org/officeDocument/2006/relationships/image" Target="../media/image84.pn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sv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12" Type="http://schemas.openxmlformats.org/officeDocument/2006/relationships/image" Target="../media/image19.svg"/><Relationship Id="rId2" Type="http://schemas.openxmlformats.org/officeDocument/2006/relationships/image" Target="../media/image9.svg"/><Relationship Id="rId1" Type="http://schemas.openxmlformats.org/officeDocument/2006/relationships/image" Target="../media/image8.png"/><Relationship Id="rId6" Type="http://schemas.openxmlformats.org/officeDocument/2006/relationships/image" Target="../media/image13.svg"/><Relationship Id="rId11" Type="http://schemas.openxmlformats.org/officeDocument/2006/relationships/image" Target="../media/image18.png"/><Relationship Id="rId5" Type="http://schemas.openxmlformats.org/officeDocument/2006/relationships/image" Target="../media/image12.png"/><Relationship Id="rId10" Type="http://schemas.openxmlformats.org/officeDocument/2006/relationships/image" Target="../media/image17.svg"/><Relationship Id="rId4" Type="http://schemas.openxmlformats.org/officeDocument/2006/relationships/image" Target="../media/image11.svg"/><Relationship Id="rId9" Type="http://schemas.openxmlformats.org/officeDocument/2006/relationships/image" Target="../media/image16.png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svg"/><Relationship Id="rId3" Type="http://schemas.openxmlformats.org/officeDocument/2006/relationships/image" Target="../media/image10.png"/><Relationship Id="rId7" Type="http://schemas.openxmlformats.org/officeDocument/2006/relationships/image" Target="../media/image24.png"/><Relationship Id="rId2" Type="http://schemas.openxmlformats.org/officeDocument/2006/relationships/image" Target="../media/image21.svg"/><Relationship Id="rId1" Type="http://schemas.openxmlformats.org/officeDocument/2006/relationships/image" Target="../media/image20.png"/><Relationship Id="rId6" Type="http://schemas.openxmlformats.org/officeDocument/2006/relationships/image" Target="../media/image23.svg"/><Relationship Id="rId5" Type="http://schemas.openxmlformats.org/officeDocument/2006/relationships/image" Target="../media/image22.png"/><Relationship Id="rId4" Type="http://schemas.openxmlformats.org/officeDocument/2006/relationships/image" Target="../media/image11.svg"/></Relationships>
</file>

<file path=ppt/diagrams/_rels/drawing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svg"/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image" Target="../media/image27.svg"/><Relationship Id="rId1" Type="http://schemas.openxmlformats.org/officeDocument/2006/relationships/image" Target="../media/image26.png"/><Relationship Id="rId6" Type="http://schemas.openxmlformats.org/officeDocument/2006/relationships/image" Target="../media/image31.svg"/><Relationship Id="rId5" Type="http://schemas.openxmlformats.org/officeDocument/2006/relationships/image" Target="../media/image30.png"/><Relationship Id="rId4" Type="http://schemas.openxmlformats.org/officeDocument/2006/relationships/image" Target="../media/image29.svg"/></Relationships>
</file>

<file path=ppt/diagrams/_rels/drawing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svg"/><Relationship Id="rId1" Type="http://schemas.openxmlformats.org/officeDocument/2006/relationships/image" Target="../media/image48.png"/><Relationship Id="rId6" Type="http://schemas.openxmlformats.org/officeDocument/2006/relationships/image" Target="../media/image53.svg"/><Relationship Id="rId5" Type="http://schemas.openxmlformats.org/officeDocument/2006/relationships/image" Target="../media/image52.png"/><Relationship Id="rId4" Type="http://schemas.openxmlformats.org/officeDocument/2006/relationships/image" Target="../media/image51.svg"/></Relationships>
</file>

<file path=ppt/diagrams/_rels/drawing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svg"/><Relationship Id="rId3" Type="http://schemas.openxmlformats.org/officeDocument/2006/relationships/image" Target="../media/image56.png"/><Relationship Id="rId7" Type="http://schemas.openxmlformats.org/officeDocument/2006/relationships/image" Target="../media/image60.png"/><Relationship Id="rId2" Type="http://schemas.openxmlformats.org/officeDocument/2006/relationships/image" Target="../media/image55.svg"/><Relationship Id="rId1" Type="http://schemas.openxmlformats.org/officeDocument/2006/relationships/image" Target="../media/image54.png"/><Relationship Id="rId6" Type="http://schemas.openxmlformats.org/officeDocument/2006/relationships/image" Target="../media/image59.svg"/><Relationship Id="rId5" Type="http://schemas.openxmlformats.org/officeDocument/2006/relationships/image" Target="../media/image58.png"/><Relationship Id="rId4" Type="http://schemas.openxmlformats.org/officeDocument/2006/relationships/image" Target="../media/image57.svg"/></Relationships>
</file>

<file path=ppt/diagrams/_rels/drawing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svg"/><Relationship Id="rId3" Type="http://schemas.openxmlformats.org/officeDocument/2006/relationships/image" Target="../media/image64.png"/><Relationship Id="rId7" Type="http://schemas.openxmlformats.org/officeDocument/2006/relationships/image" Target="../media/image10.png"/><Relationship Id="rId2" Type="http://schemas.openxmlformats.org/officeDocument/2006/relationships/image" Target="../media/image63.svg"/><Relationship Id="rId1" Type="http://schemas.openxmlformats.org/officeDocument/2006/relationships/image" Target="../media/image62.png"/><Relationship Id="rId6" Type="http://schemas.openxmlformats.org/officeDocument/2006/relationships/image" Target="../media/image67.svg"/><Relationship Id="rId5" Type="http://schemas.openxmlformats.org/officeDocument/2006/relationships/image" Target="../media/image66.png"/><Relationship Id="rId4" Type="http://schemas.openxmlformats.org/officeDocument/2006/relationships/image" Target="../media/image65.svg"/></Relationships>
</file>

<file path=ppt/diagrams/_rels/drawing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svg"/><Relationship Id="rId3" Type="http://schemas.openxmlformats.org/officeDocument/2006/relationships/image" Target="../media/image70.png"/><Relationship Id="rId7" Type="http://schemas.openxmlformats.org/officeDocument/2006/relationships/image" Target="../media/image72.png"/><Relationship Id="rId12" Type="http://schemas.openxmlformats.org/officeDocument/2006/relationships/image" Target="../media/image77.svg"/><Relationship Id="rId2" Type="http://schemas.openxmlformats.org/officeDocument/2006/relationships/image" Target="../media/image69.svg"/><Relationship Id="rId1" Type="http://schemas.openxmlformats.org/officeDocument/2006/relationships/image" Target="../media/image68.png"/><Relationship Id="rId6" Type="http://schemas.openxmlformats.org/officeDocument/2006/relationships/image" Target="../media/image63.svg"/><Relationship Id="rId11" Type="http://schemas.openxmlformats.org/officeDocument/2006/relationships/image" Target="../media/image76.png"/><Relationship Id="rId5" Type="http://schemas.openxmlformats.org/officeDocument/2006/relationships/image" Target="../media/image62.png"/><Relationship Id="rId10" Type="http://schemas.openxmlformats.org/officeDocument/2006/relationships/image" Target="../media/image75.svg"/><Relationship Id="rId4" Type="http://schemas.openxmlformats.org/officeDocument/2006/relationships/image" Target="../media/image71.svg"/><Relationship Id="rId9" Type="http://schemas.openxmlformats.org/officeDocument/2006/relationships/image" Target="../media/image74.png"/></Relationships>
</file>

<file path=ppt/diagrams/_rels/drawing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3.svg"/><Relationship Id="rId3" Type="http://schemas.openxmlformats.org/officeDocument/2006/relationships/image" Target="../media/image14.png"/><Relationship Id="rId7" Type="http://schemas.openxmlformats.org/officeDocument/2006/relationships/image" Target="../media/image82.png"/><Relationship Id="rId12" Type="http://schemas.openxmlformats.org/officeDocument/2006/relationships/image" Target="../media/image87.svg"/><Relationship Id="rId2" Type="http://schemas.openxmlformats.org/officeDocument/2006/relationships/image" Target="../media/image79.svg"/><Relationship Id="rId1" Type="http://schemas.openxmlformats.org/officeDocument/2006/relationships/image" Target="../media/image78.png"/><Relationship Id="rId6" Type="http://schemas.openxmlformats.org/officeDocument/2006/relationships/image" Target="../media/image81.svg"/><Relationship Id="rId11" Type="http://schemas.openxmlformats.org/officeDocument/2006/relationships/image" Target="../media/image86.png"/><Relationship Id="rId5" Type="http://schemas.openxmlformats.org/officeDocument/2006/relationships/image" Target="../media/image80.png"/><Relationship Id="rId10" Type="http://schemas.openxmlformats.org/officeDocument/2006/relationships/image" Target="../media/image85.svg"/><Relationship Id="rId4" Type="http://schemas.openxmlformats.org/officeDocument/2006/relationships/image" Target="../media/image15.svg"/><Relationship Id="rId9" Type="http://schemas.openxmlformats.org/officeDocument/2006/relationships/image" Target="../media/image84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F3D6118-B66D-4DE5-B133-75A48D984455}" type="doc">
      <dgm:prSet loTypeId="urn:microsoft.com/office/officeart/2018/2/layout/IconCircle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2150A6B-F34B-42B7-B4BF-F30EA2E7E58E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400"/>
            <a:t>Makes complex data easier to understand</a:t>
          </a:r>
        </a:p>
      </dgm:t>
    </dgm:pt>
    <dgm:pt modelId="{9333E957-301A-49E1-8744-15A38341139E}" type="parTrans" cxnId="{60179D18-211F-48EE-95BC-77708C3EEC62}">
      <dgm:prSet/>
      <dgm:spPr/>
      <dgm:t>
        <a:bodyPr/>
        <a:lstStyle/>
        <a:p>
          <a:endParaRPr lang="en-US" sz="2400"/>
        </a:p>
      </dgm:t>
    </dgm:pt>
    <dgm:pt modelId="{B9964D81-E5CB-442D-8DCE-590C454D323B}" type="sibTrans" cxnId="{60179D18-211F-48EE-95BC-77708C3EEC62}">
      <dgm:prSet/>
      <dgm:spPr/>
      <dgm:t>
        <a:bodyPr/>
        <a:lstStyle/>
        <a:p>
          <a:pPr>
            <a:lnSpc>
              <a:spcPct val="100000"/>
            </a:lnSpc>
          </a:pPr>
          <a:endParaRPr lang="en-US" sz="2400"/>
        </a:p>
      </dgm:t>
    </dgm:pt>
    <dgm:pt modelId="{286A3C20-2A61-4279-8AD4-4CE53FEE708E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400"/>
            <a:t>Helps identify patterns, trends, and outliers</a:t>
          </a:r>
        </a:p>
      </dgm:t>
    </dgm:pt>
    <dgm:pt modelId="{2883DC9F-D9A0-4F40-A85F-59EC46E0D99F}" type="parTrans" cxnId="{DD71F632-EF82-4BE5-8CF5-0A825BA59164}">
      <dgm:prSet/>
      <dgm:spPr/>
      <dgm:t>
        <a:bodyPr/>
        <a:lstStyle/>
        <a:p>
          <a:endParaRPr lang="en-US" sz="2400"/>
        </a:p>
      </dgm:t>
    </dgm:pt>
    <dgm:pt modelId="{377F6205-0E3F-4B67-96C6-7CD2B658349D}" type="sibTrans" cxnId="{DD71F632-EF82-4BE5-8CF5-0A825BA59164}">
      <dgm:prSet/>
      <dgm:spPr/>
      <dgm:t>
        <a:bodyPr/>
        <a:lstStyle/>
        <a:p>
          <a:pPr>
            <a:lnSpc>
              <a:spcPct val="100000"/>
            </a:lnSpc>
          </a:pPr>
          <a:endParaRPr lang="en-US" sz="2400"/>
        </a:p>
      </dgm:t>
    </dgm:pt>
    <dgm:pt modelId="{21A395D3-AE8B-4D90-A783-C8C3F8E5BE92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400" dirty="0"/>
            <a:t>Enhances decision-making</a:t>
          </a:r>
        </a:p>
      </dgm:t>
    </dgm:pt>
    <dgm:pt modelId="{5CA00807-FAA3-487C-A60C-444BF3599861}" type="parTrans" cxnId="{4F49E124-C961-487B-94A9-70903C1D0710}">
      <dgm:prSet/>
      <dgm:spPr/>
      <dgm:t>
        <a:bodyPr/>
        <a:lstStyle/>
        <a:p>
          <a:endParaRPr lang="en-US" sz="2400"/>
        </a:p>
      </dgm:t>
    </dgm:pt>
    <dgm:pt modelId="{B4853D83-D6EE-40FE-9D23-BA70551CD0B6}" type="sibTrans" cxnId="{4F49E124-C961-487B-94A9-70903C1D0710}">
      <dgm:prSet/>
      <dgm:spPr/>
      <dgm:t>
        <a:bodyPr/>
        <a:lstStyle/>
        <a:p>
          <a:pPr>
            <a:lnSpc>
              <a:spcPct val="100000"/>
            </a:lnSpc>
          </a:pPr>
          <a:endParaRPr lang="en-US" sz="2400"/>
        </a:p>
      </dgm:t>
    </dgm:pt>
    <dgm:pt modelId="{E25F2632-ABC0-C846-8D21-97B987A2693E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400"/>
            <a:t>Communicate clearly</a:t>
          </a:r>
          <a:endParaRPr lang="en-US" sz="2400" dirty="0"/>
        </a:p>
      </dgm:t>
    </dgm:pt>
    <dgm:pt modelId="{21985243-13A1-F842-A312-DB833F8F48E7}" type="parTrans" cxnId="{FD3CD940-6A99-384D-8E05-BA271F2D477D}">
      <dgm:prSet/>
      <dgm:spPr/>
      <dgm:t>
        <a:bodyPr/>
        <a:lstStyle/>
        <a:p>
          <a:endParaRPr lang="en-US" sz="2400"/>
        </a:p>
      </dgm:t>
    </dgm:pt>
    <dgm:pt modelId="{36114903-45A4-1340-9DFF-E105636EB1A8}" type="sibTrans" cxnId="{FD3CD940-6A99-384D-8E05-BA271F2D477D}">
      <dgm:prSet/>
      <dgm:spPr/>
      <dgm:t>
        <a:bodyPr/>
        <a:lstStyle/>
        <a:p>
          <a:pPr>
            <a:lnSpc>
              <a:spcPct val="100000"/>
            </a:lnSpc>
          </a:pPr>
          <a:endParaRPr lang="en-US" sz="2400"/>
        </a:p>
      </dgm:t>
    </dgm:pt>
    <dgm:pt modelId="{B2A59170-F6FA-F54C-ABE8-BFA9801BFE68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400"/>
            <a:t>Support analytical reasoning</a:t>
          </a:r>
          <a:endParaRPr lang="en-US" sz="2400" dirty="0"/>
        </a:p>
      </dgm:t>
    </dgm:pt>
    <dgm:pt modelId="{5AFDE12E-255E-3846-B352-286B8B5B47D4}" type="parTrans" cxnId="{4C88B081-C694-9448-89B1-76A4BF3FFA5B}">
      <dgm:prSet/>
      <dgm:spPr/>
      <dgm:t>
        <a:bodyPr/>
        <a:lstStyle/>
        <a:p>
          <a:endParaRPr lang="en-US" sz="2400"/>
        </a:p>
      </dgm:t>
    </dgm:pt>
    <dgm:pt modelId="{B9D577F8-312F-2F44-8371-66C8143B71F1}" type="sibTrans" cxnId="{4C88B081-C694-9448-89B1-76A4BF3FFA5B}">
      <dgm:prSet/>
      <dgm:spPr/>
      <dgm:t>
        <a:bodyPr/>
        <a:lstStyle/>
        <a:p>
          <a:pPr>
            <a:lnSpc>
              <a:spcPct val="100000"/>
            </a:lnSpc>
          </a:pPr>
          <a:endParaRPr lang="en-US" sz="2400"/>
        </a:p>
      </dgm:t>
    </dgm:pt>
    <dgm:pt modelId="{A06B2E66-FA4F-264B-B4E7-CDE5519ACE32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400"/>
            <a:t>Inspire action and insight</a:t>
          </a:r>
          <a:endParaRPr lang="en-US" sz="2400" dirty="0"/>
        </a:p>
      </dgm:t>
    </dgm:pt>
    <dgm:pt modelId="{1FBBC041-0A92-0141-9D28-C44582308138}" type="parTrans" cxnId="{104EF71E-F2B2-5E48-9EEA-5C3AE1220BC5}">
      <dgm:prSet/>
      <dgm:spPr/>
      <dgm:t>
        <a:bodyPr/>
        <a:lstStyle/>
        <a:p>
          <a:endParaRPr lang="en-US" sz="2400"/>
        </a:p>
      </dgm:t>
    </dgm:pt>
    <dgm:pt modelId="{80DD4B60-C974-7C4E-8DEF-0827D2F203CB}" type="sibTrans" cxnId="{104EF71E-F2B2-5E48-9EEA-5C3AE1220BC5}">
      <dgm:prSet/>
      <dgm:spPr/>
      <dgm:t>
        <a:bodyPr/>
        <a:lstStyle/>
        <a:p>
          <a:endParaRPr lang="en-US" sz="2400"/>
        </a:p>
      </dgm:t>
    </dgm:pt>
    <dgm:pt modelId="{B393213A-AB38-4F51-8F87-D5F110FEB3DB}" type="pres">
      <dgm:prSet presAssocID="{2F3D6118-B66D-4DE5-B133-75A48D984455}" presName="root" presStyleCnt="0">
        <dgm:presLayoutVars>
          <dgm:dir/>
          <dgm:resizeHandles val="exact"/>
        </dgm:presLayoutVars>
      </dgm:prSet>
      <dgm:spPr/>
    </dgm:pt>
    <dgm:pt modelId="{CFF6C7E1-8906-459E-9BCF-5561319E64C3}" type="pres">
      <dgm:prSet presAssocID="{2F3D6118-B66D-4DE5-B133-75A48D984455}" presName="container" presStyleCnt="0">
        <dgm:presLayoutVars>
          <dgm:dir/>
          <dgm:resizeHandles val="exact"/>
        </dgm:presLayoutVars>
      </dgm:prSet>
      <dgm:spPr/>
    </dgm:pt>
    <dgm:pt modelId="{E494E1B1-23F5-4700-9632-68B0A45FBEDD}" type="pres">
      <dgm:prSet presAssocID="{72150A6B-F34B-42B7-B4BF-F30EA2E7E58E}" presName="compNode" presStyleCnt="0"/>
      <dgm:spPr/>
    </dgm:pt>
    <dgm:pt modelId="{E092349F-B1B0-4674-967C-8CFBDA7C73B3}" type="pres">
      <dgm:prSet presAssocID="{72150A6B-F34B-42B7-B4BF-F30EA2E7E58E}" presName="iconBgRect" presStyleLbl="bgShp" presStyleIdx="0" presStyleCnt="6"/>
      <dgm:spPr/>
    </dgm:pt>
    <dgm:pt modelId="{FA979AE1-61C0-4698-9D84-FBDB9E4E057E}" type="pres">
      <dgm:prSet presAssocID="{72150A6B-F34B-42B7-B4BF-F30EA2E7E58E}" presName="iconRect" presStyleLbl="node1" presStyleIdx="0" presStyleCnt="6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8B2C4CD5-DC31-4435-9561-63E7BDE89EF9}" type="pres">
      <dgm:prSet presAssocID="{72150A6B-F34B-42B7-B4BF-F30EA2E7E58E}" presName="spaceRect" presStyleCnt="0"/>
      <dgm:spPr/>
    </dgm:pt>
    <dgm:pt modelId="{98A64A85-7AF6-4DC3-800C-BCE3FC27DA41}" type="pres">
      <dgm:prSet presAssocID="{72150A6B-F34B-42B7-B4BF-F30EA2E7E58E}" presName="textRect" presStyleLbl="revTx" presStyleIdx="0" presStyleCnt="6">
        <dgm:presLayoutVars>
          <dgm:chMax val="1"/>
          <dgm:chPref val="1"/>
        </dgm:presLayoutVars>
      </dgm:prSet>
      <dgm:spPr/>
    </dgm:pt>
    <dgm:pt modelId="{FF930A17-B43F-4A62-A495-BBCEEB1931BC}" type="pres">
      <dgm:prSet presAssocID="{B9964D81-E5CB-442D-8DCE-590C454D323B}" presName="sibTrans" presStyleLbl="sibTrans2D1" presStyleIdx="0" presStyleCnt="0"/>
      <dgm:spPr/>
    </dgm:pt>
    <dgm:pt modelId="{9CC01382-251A-41D5-B48D-D3F664B2C81B}" type="pres">
      <dgm:prSet presAssocID="{286A3C20-2A61-4279-8AD4-4CE53FEE708E}" presName="compNode" presStyleCnt="0"/>
      <dgm:spPr/>
    </dgm:pt>
    <dgm:pt modelId="{8D99F2CF-75D0-49D4-8331-0B9C737A8FEA}" type="pres">
      <dgm:prSet presAssocID="{286A3C20-2A61-4279-8AD4-4CE53FEE708E}" presName="iconBgRect" presStyleLbl="bgShp" presStyleIdx="1" presStyleCnt="6"/>
      <dgm:spPr/>
    </dgm:pt>
    <dgm:pt modelId="{82E12867-E253-4218-94AB-522242F6A157}" type="pres">
      <dgm:prSet presAssocID="{286A3C20-2A61-4279-8AD4-4CE53FEE708E}" presName="iconRect" presStyleLbl="node1" presStyleIdx="1" presStyleCnt="6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Statistics"/>
        </a:ext>
      </dgm:extLst>
    </dgm:pt>
    <dgm:pt modelId="{D6EEEE42-C9C4-4686-A9CF-729FB84C18FE}" type="pres">
      <dgm:prSet presAssocID="{286A3C20-2A61-4279-8AD4-4CE53FEE708E}" presName="spaceRect" presStyleCnt="0"/>
      <dgm:spPr/>
    </dgm:pt>
    <dgm:pt modelId="{515F2AED-2071-43EB-9993-58C68B734AED}" type="pres">
      <dgm:prSet presAssocID="{286A3C20-2A61-4279-8AD4-4CE53FEE708E}" presName="textRect" presStyleLbl="revTx" presStyleIdx="1" presStyleCnt="6">
        <dgm:presLayoutVars>
          <dgm:chMax val="1"/>
          <dgm:chPref val="1"/>
        </dgm:presLayoutVars>
      </dgm:prSet>
      <dgm:spPr/>
    </dgm:pt>
    <dgm:pt modelId="{1610DB7A-4DCE-4E2C-9CD1-F9DD8D05EBD5}" type="pres">
      <dgm:prSet presAssocID="{377F6205-0E3F-4B67-96C6-7CD2B658349D}" presName="sibTrans" presStyleLbl="sibTrans2D1" presStyleIdx="0" presStyleCnt="0"/>
      <dgm:spPr/>
    </dgm:pt>
    <dgm:pt modelId="{78D257A3-399A-4733-84B2-A43FD31CE8C8}" type="pres">
      <dgm:prSet presAssocID="{21A395D3-AE8B-4D90-A783-C8C3F8E5BE92}" presName="compNode" presStyleCnt="0"/>
      <dgm:spPr/>
    </dgm:pt>
    <dgm:pt modelId="{98B848D2-39A4-48D9-A239-1FC2BAC93C68}" type="pres">
      <dgm:prSet presAssocID="{21A395D3-AE8B-4D90-A783-C8C3F8E5BE92}" presName="iconBgRect" presStyleLbl="bgShp" presStyleIdx="2" presStyleCnt="6"/>
      <dgm:spPr/>
    </dgm:pt>
    <dgm:pt modelId="{B2D8EEAA-5112-42D7-91FF-EEFAB34824D2}" type="pres">
      <dgm:prSet presAssocID="{21A395D3-AE8B-4D90-A783-C8C3F8E5BE92}" presName="iconRect" presStyleLbl="node1" presStyleIdx="2" presStyleCnt="6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Handshake"/>
        </a:ext>
      </dgm:extLst>
    </dgm:pt>
    <dgm:pt modelId="{1E320884-A353-4E32-9A4A-A2F0A7E941B6}" type="pres">
      <dgm:prSet presAssocID="{21A395D3-AE8B-4D90-A783-C8C3F8E5BE92}" presName="spaceRect" presStyleCnt="0"/>
      <dgm:spPr/>
    </dgm:pt>
    <dgm:pt modelId="{D00BB31B-848C-4FD8-AFAD-5B61BBB7B848}" type="pres">
      <dgm:prSet presAssocID="{21A395D3-AE8B-4D90-A783-C8C3F8E5BE92}" presName="textRect" presStyleLbl="revTx" presStyleIdx="2" presStyleCnt="6">
        <dgm:presLayoutVars>
          <dgm:chMax val="1"/>
          <dgm:chPref val="1"/>
        </dgm:presLayoutVars>
      </dgm:prSet>
      <dgm:spPr/>
    </dgm:pt>
    <dgm:pt modelId="{0F9DE471-3E8B-4278-B40B-64DEFADD1A90}" type="pres">
      <dgm:prSet presAssocID="{B4853D83-D6EE-40FE-9D23-BA70551CD0B6}" presName="sibTrans" presStyleLbl="sibTrans2D1" presStyleIdx="0" presStyleCnt="0"/>
      <dgm:spPr/>
    </dgm:pt>
    <dgm:pt modelId="{C52778B0-DE98-4B9A-9360-3030C811A95B}" type="pres">
      <dgm:prSet presAssocID="{E25F2632-ABC0-C846-8D21-97B987A2693E}" presName="compNode" presStyleCnt="0"/>
      <dgm:spPr/>
    </dgm:pt>
    <dgm:pt modelId="{DCF2A38E-C575-4A68-8280-F8787FE4B3FD}" type="pres">
      <dgm:prSet presAssocID="{E25F2632-ABC0-C846-8D21-97B987A2693E}" presName="iconBgRect" presStyleLbl="bgShp" presStyleIdx="3" presStyleCnt="6"/>
      <dgm:spPr/>
    </dgm:pt>
    <dgm:pt modelId="{3D8D5317-40C5-4D1C-93CF-E62FC230BD66}" type="pres">
      <dgm:prSet presAssocID="{E25F2632-ABC0-C846-8D21-97B987A2693E}" presName="iconRect" presStyleLbl="node1" presStyleIdx="3" presStyleCnt="6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hat"/>
        </a:ext>
      </dgm:extLst>
    </dgm:pt>
    <dgm:pt modelId="{E8B71716-9183-4109-AFD4-0CDC0D4DABD0}" type="pres">
      <dgm:prSet presAssocID="{E25F2632-ABC0-C846-8D21-97B987A2693E}" presName="spaceRect" presStyleCnt="0"/>
      <dgm:spPr/>
    </dgm:pt>
    <dgm:pt modelId="{2AB58DFD-88B9-4FDE-8C4E-CDFF1ECE3A80}" type="pres">
      <dgm:prSet presAssocID="{E25F2632-ABC0-C846-8D21-97B987A2693E}" presName="textRect" presStyleLbl="revTx" presStyleIdx="3" presStyleCnt="6">
        <dgm:presLayoutVars>
          <dgm:chMax val="1"/>
          <dgm:chPref val="1"/>
        </dgm:presLayoutVars>
      </dgm:prSet>
      <dgm:spPr/>
    </dgm:pt>
    <dgm:pt modelId="{894D2113-0751-4680-B56F-12CB1DF7B9C4}" type="pres">
      <dgm:prSet presAssocID="{36114903-45A4-1340-9DFF-E105636EB1A8}" presName="sibTrans" presStyleLbl="sibTrans2D1" presStyleIdx="0" presStyleCnt="0"/>
      <dgm:spPr/>
    </dgm:pt>
    <dgm:pt modelId="{A9E3E315-F996-4CF6-A055-67FAA2761F40}" type="pres">
      <dgm:prSet presAssocID="{B2A59170-F6FA-F54C-ABE8-BFA9801BFE68}" presName="compNode" presStyleCnt="0"/>
      <dgm:spPr/>
    </dgm:pt>
    <dgm:pt modelId="{5785D752-129C-41EB-AF77-EB33F029D770}" type="pres">
      <dgm:prSet presAssocID="{B2A59170-F6FA-F54C-ABE8-BFA9801BFE68}" presName="iconBgRect" presStyleLbl="bgShp" presStyleIdx="4" presStyleCnt="6"/>
      <dgm:spPr/>
    </dgm:pt>
    <dgm:pt modelId="{76CF3243-730E-4DFD-B779-5C667B5E1681}" type="pres">
      <dgm:prSet presAssocID="{B2A59170-F6FA-F54C-ABE8-BFA9801BFE68}" presName="iconRect" presStyleLbl="node1" presStyleIdx="4" presStyleCnt="6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8B4D51D1-CAAC-4B3B-8AB3-845BF2B0253F}" type="pres">
      <dgm:prSet presAssocID="{B2A59170-F6FA-F54C-ABE8-BFA9801BFE68}" presName="spaceRect" presStyleCnt="0"/>
      <dgm:spPr/>
    </dgm:pt>
    <dgm:pt modelId="{D3C477D7-5CD9-445B-957A-4661547059D0}" type="pres">
      <dgm:prSet presAssocID="{B2A59170-F6FA-F54C-ABE8-BFA9801BFE68}" presName="textRect" presStyleLbl="revTx" presStyleIdx="4" presStyleCnt="6">
        <dgm:presLayoutVars>
          <dgm:chMax val="1"/>
          <dgm:chPref val="1"/>
        </dgm:presLayoutVars>
      </dgm:prSet>
      <dgm:spPr/>
    </dgm:pt>
    <dgm:pt modelId="{FC21955A-F6B4-4313-8E97-40DDC2906124}" type="pres">
      <dgm:prSet presAssocID="{B9D577F8-312F-2F44-8371-66C8143B71F1}" presName="sibTrans" presStyleLbl="sibTrans2D1" presStyleIdx="0" presStyleCnt="0"/>
      <dgm:spPr/>
    </dgm:pt>
    <dgm:pt modelId="{3591C0F3-4D17-4C69-8021-5858B13169EF}" type="pres">
      <dgm:prSet presAssocID="{A06B2E66-FA4F-264B-B4E7-CDE5519ACE32}" presName="compNode" presStyleCnt="0"/>
      <dgm:spPr/>
    </dgm:pt>
    <dgm:pt modelId="{2EE1F8B0-DF63-457A-B5B0-7E37317F307B}" type="pres">
      <dgm:prSet presAssocID="{A06B2E66-FA4F-264B-B4E7-CDE5519ACE32}" presName="iconBgRect" presStyleLbl="bgShp" presStyleIdx="5" presStyleCnt="6"/>
      <dgm:spPr/>
    </dgm:pt>
    <dgm:pt modelId="{A665A458-DDE7-44C3-A3E3-51844510E688}" type="pres">
      <dgm:prSet presAssocID="{A06B2E66-FA4F-264B-B4E7-CDE5519ACE32}" presName="iconRect" presStyleLbl="node1" presStyleIdx="5" presStyleCnt="6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Lightbulb"/>
        </a:ext>
      </dgm:extLst>
    </dgm:pt>
    <dgm:pt modelId="{D97D9370-EBE7-4B39-A5E4-3BC6F8A760A1}" type="pres">
      <dgm:prSet presAssocID="{A06B2E66-FA4F-264B-B4E7-CDE5519ACE32}" presName="spaceRect" presStyleCnt="0"/>
      <dgm:spPr/>
    </dgm:pt>
    <dgm:pt modelId="{1314686A-8C73-4141-AF7F-205948EA8858}" type="pres">
      <dgm:prSet presAssocID="{A06B2E66-FA4F-264B-B4E7-CDE5519ACE32}" presName="textRect" presStyleLbl="revTx" presStyleIdx="5" presStyleCnt="6">
        <dgm:presLayoutVars>
          <dgm:chMax val="1"/>
          <dgm:chPref val="1"/>
        </dgm:presLayoutVars>
      </dgm:prSet>
      <dgm:spPr/>
    </dgm:pt>
  </dgm:ptLst>
  <dgm:cxnLst>
    <dgm:cxn modelId="{B69E8115-9382-B54C-8FE3-9B07AD5AFFDC}" type="presOf" srcId="{A06B2E66-FA4F-264B-B4E7-CDE5519ACE32}" destId="{1314686A-8C73-4141-AF7F-205948EA8858}" srcOrd="0" destOrd="0" presId="urn:microsoft.com/office/officeart/2018/2/layout/IconCircleList"/>
    <dgm:cxn modelId="{F2842016-4B3E-E346-A436-2B4C1F6697B2}" type="presOf" srcId="{377F6205-0E3F-4B67-96C6-7CD2B658349D}" destId="{1610DB7A-4DCE-4E2C-9CD1-F9DD8D05EBD5}" srcOrd="0" destOrd="0" presId="urn:microsoft.com/office/officeart/2018/2/layout/IconCircleList"/>
    <dgm:cxn modelId="{60179D18-211F-48EE-95BC-77708C3EEC62}" srcId="{2F3D6118-B66D-4DE5-B133-75A48D984455}" destId="{72150A6B-F34B-42B7-B4BF-F30EA2E7E58E}" srcOrd="0" destOrd="0" parTransId="{9333E957-301A-49E1-8744-15A38341139E}" sibTransId="{B9964D81-E5CB-442D-8DCE-590C454D323B}"/>
    <dgm:cxn modelId="{104EF71E-F2B2-5E48-9EEA-5C3AE1220BC5}" srcId="{2F3D6118-B66D-4DE5-B133-75A48D984455}" destId="{A06B2E66-FA4F-264B-B4E7-CDE5519ACE32}" srcOrd="5" destOrd="0" parTransId="{1FBBC041-0A92-0141-9D28-C44582308138}" sibTransId="{80DD4B60-C974-7C4E-8DEF-0827D2F203CB}"/>
    <dgm:cxn modelId="{4F49E124-C961-487B-94A9-70903C1D0710}" srcId="{2F3D6118-B66D-4DE5-B133-75A48D984455}" destId="{21A395D3-AE8B-4D90-A783-C8C3F8E5BE92}" srcOrd="2" destOrd="0" parTransId="{5CA00807-FAA3-487C-A60C-444BF3599861}" sibTransId="{B4853D83-D6EE-40FE-9D23-BA70551CD0B6}"/>
    <dgm:cxn modelId="{98B39632-98EF-9349-8DC9-70D310E70080}" type="presOf" srcId="{B2A59170-F6FA-F54C-ABE8-BFA9801BFE68}" destId="{D3C477D7-5CD9-445B-957A-4661547059D0}" srcOrd="0" destOrd="0" presId="urn:microsoft.com/office/officeart/2018/2/layout/IconCircleList"/>
    <dgm:cxn modelId="{DD71F632-EF82-4BE5-8CF5-0A825BA59164}" srcId="{2F3D6118-B66D-4DE5-B133-75A48D984455}" destId="{286A3C20-2A61-4279-8AD4-4CE53FEE708E}" srcOrd="1" destOrd="0" parTransId="{2883DC9F-D9A0-4F40-A85F-59EC46E0D99F}" sibTransId="{377F6205-0E3F-4B67-96C6-7CD2B658349D}"/>
    <dgm:cxn modelId="{FD3CD940-6A99-384D-8E05-BA271F2D477D}" srcId="{2F3D6118-B66D-4DE5-B133-75A48D984455}" destId="{E25F2632-ABC0-C846-8D21-97B987A2693E}" srcOrd="3" destOrd="0" parTransId="{21985243-13A1-F842-A312-DB833F8F48E7}" sibTransId="{36114903-45A4-1340-9DFF-E105636EB1A8}"/>
    <dgm:cxn modelId="{2133B152-8400-AA4F-8B3B-CDA1D870C7DB}" type="presOf" srcId="{2F3D6118-B66D-4DE5-B133-75A48D984455}" destId="{B393213A-AB38-4F51-8F87-D5F110FEB3DB}" srcOrd="0" destOrd="0" presId="urn:microsoft.com/office/officeart/2018/2/layout/IconCircleList"/>
    <dgm:cxn modelId="{55167661-FA81-7C4B-9898-579A6E795A9B}" type="presOf" srcId="{72150A6B-F34B-42B7-B4BF-F30EA2E7E58E}" destId="{98A64A85-7AF6-4DC3-800C-BCE3FC27DA41}" srcOrd="0" destOrd="0" presId="urn:microsoft.com/office/officeart/2018/2/layout/IconCircleList"/>
    <dgm:cxn modelId="{145BEC69-2755-1F4E-B650-5B2DF6DC0D3F}" type="presOf" srcId="{36114903-45A4-1340-9DFF-E105636EB1A8}" destId="{894D2113-0751-4680-B56F-12CB1DF7B9C4}" srcOrd="0" destOrd="0" presId="urn:microsoft.com/office/officeart/2018/2/layout/IconCircleList"/>
    <dgm:cxn modelId="{4C88B081-C694-9448-89B1-76A4BF3FFA5B}" srcId="{2F3D6118-B66D-4DE5-B133-75A48D984455}" destId="{B2A59170-F6FA-F54C-ABE8-BFA9801BFE68}" srcOrd="4" destOrd="0" parTransId="{5AFDE12E-255E-3846-B352-286B8B5B47D4}" sibTransId="{B9D577F8-312F-2F44-8371-66C8143B71F1}"/>
    <dgm:cxn modelId="{29B48F98-2FC4-B847-B09C-2C6C7EFE9968}" type="presOf" srcId="{21A395D3-AE8B-4D90-A783-C8C3F8E5BE92}" destId="{D00BB31B-848C-4FD8-AFAD-5B61BBB7B848}" srcOrd="0" destOrd="0" presId="urn:microsoft.com/office/officeart/2018/2/layout/IconCircleList"/>
    <dgm:cxn modelId="{9C037999-1898-8D42-BCA7-FA2B83112B00}" type="presOf" srcId="{286A3C20-2A61-4279-8AD4-4CE53FEE708E}" destId="{515F2AED-2071-43EB-9993-58C68B734AED}" srcOrd="0" destOrd="0" presId="urn:microsoft.com/office/officeart/2018/2/layout/IconCircleList"/>
    <dgm:cxn modelId="{46B446C0-F6C1-4A40-A7C7-A92F1E43AA23}" type="presOf" srcId="{B9D577F8-312F-2F44-8371-66C8143B71F1}" destId="{FC21955A-F6B4-4313-8E97-40DDC2906124}" srcOrd="0" destOrd="0" presId="urn:microsoft.com/office/officeart/2018/2/layout/IconCircleList"/>
    <dgm:cxn modelId="{D10283C7-1708-7D4B-ABBC-A164D81551A5}" type="presOf" srcId="{E25F2632-ABC0-C846-8D21-97B987A2693E}" destId="{2AB58DFD-88B9-4FDE-8C4E-CDFF1ECE3A80}" srcOrd="0" destOrd="0" presId="urn:microsoft.com/office/officeart/2018/2/layout/IconCircleList"/>
    <dgm:cxn modelId="{98225BC8-465F-D84A-B354-86940FE455EB}" type="presOf" srcId="{B9964D81-E5CB-442D-8DCE-590C454D323B}" destId="{FF930A17-B43F-4A62-A495-BBCEEB1931BC}" srcOrd="0" destOrd="0" presId="urn:microsoft.com/office/officeart/2018/2/layout/IconCircleList"/>
    <dgm:cxn modelId="{DA7742E9-8361-6D47-A8EF-DC0C1706FE39}" type="presOf" srcId="{B4853D83-D6EE-40FE-9D23-BA70551CD0B6}" destId="{0F9DE471-3E8B-4278-B40B-64DEFADD1A90}" srcOrd="0" destOrd="0" presId="urn:microsoft.com/office/officeart/2018/2/layout/IconCircleList"/>
    <dgm:cxn modelId="{DA7ECDE2-834E-1C46-BB2C-3D39287315BD}" type="presParOf" srcId="{B393213A-AB38-4F51-8F87-D5F110FEB3DB}" destId="{CFF6C7E1-8906-459E-9BCF-5561319E64C3}" srcOrd="0" destOrd="0" presId="urn:microsoft.com/office/officeart/2018/2/layout/IconCircleList"/>
    <dgm:cxn modelId="{84B3502C-8692-C241-82CA-9949CB7B9A6F}" type="presParOf" srcId="{CFF6C7E1-8906-459E-9BCF-5561319E64C3}" destId="{E494E1B1-23F5-4700-9632-68B0A45FBEDD}" srcOrd="0" destOrd="0" presId="urn:microsoft.com/office/officeart/2018/2/layout/IconCircleList"/>
    <dgm:cxn modelId="{3D89E789-D441-544C-9FA3-FF06C085FEF4}" type="presParOf" srcId="{E494E1B1-23F5-4700-9632-68B0A45FBEDD}" destId="{E092349F-B1B0-4674-967C-8CFBDA7C73B3}" srcOrd="0" destOrd="0" presId="urn:microsoft.com/office/officeart/2018/2/layout/IconCircleList"/>
    <dgm:cxn modelId="{D1031B44-1958-264E-9841-FED01193F4CF}" type="presParOf" srcId="{E494E1B1-23F5-4700-9632-68B0A45FBEDD}" destId="{FA979AE1-61C0-4698-9D84-FBDB9E4E057E}" srcOrd="1" destOrd="0" presId="urn:microsoft.com/office/officeart/2018/2/layout/IconCircleList"/>
    <dgm:cxn modelId="{E7CD70CD-6520-374F-BACE-EBA8796CC61E}" type="presParOf" srcId="{E494E1B1-23F5-4700-9632-68B0A45FBEDD}" destId="{8B2C4CD5-DC31-4435-9561-63E7BDE89EF9}" srcOrd="2" destOrd="0" presId="urn:microsoft.com/office/officeart/2018/2/layout/IconCircleList"/>
    <dgm:cxn modelId="{5D2CA7FE-CEC3-5747-8149-7DC112DF3F17}" type="presParOf" srcId="{E494E1B1-23F5-4700-9632-68B0A45FBEDD}" destId="{98A64A85-7AF6-4DC3-800C-BCE3FC27DA41}" srcOrd="3" destOrd="0" presId="urn:microsoft.com/office/officeart/2018/2/layout/IconCircleList"/>
    <dgm:cxn modelId="{E75F8C89-2FE2-9A4E-9AB4-197632893AF8}" type="presParOf" srcId="{CFF6C7E1-8906-459E-9BCF-5561319E64C3}" destId="{FF930A17-B43F-4A62-A495-BBCEEB1931BC}" srcOrd="1" destOrd="0" presId="urn:microsoft.com/office/officeart/2018/2/layout/IconCircleList"/>
    <dgm:cxn modelId="{F5A90DBE-58BF-5A4B-A6CB-BCC2634BB0B9}" type="presParOf" srcId="{CFF6C7E1-8906-459E-9BCF-5561319E64C3}" destId="{9CC01382-251A-41D5-B48D-D3F664B2C81B}" srcOrd="2" destOrd="0" presId="urn:microsoft.com/office/officeart/2018/2/layout/IconCircleList"/>
    <dgm:cxn modelId="{C53A8384-6A4B-864C-A90B-A47C5187E0F5}" type="presParOf" srcId="{9CC01382-251A-41D5-B48D-D3F664B2C81B}" destId="{8D99F2CF-75D0-49D4-8331-0B9C737A8FEA}" srcOrd="0" destOrd="0" presId="urn:microsoft.com/office/officeart/2018/2/layout/IconCircleList"/>
    <dgm:cxn modelId="{F08C11EC-5F0D-7142-8D5C-B795CDC2F0B0}" type="presParOf" srcId="{9CC01382-251A-41D5-B48D-D3F664B2C81B}" destId="{82E12867-E253-4218-94AB-522242F6A157}" srcOrd="1" destOrd="0" presId="urn:microsoft.com/office/officeart/2018/2/layout/IconCircleList"/>
    <dgm:cxn modelId="{768516F2-0AD4-6748-9C7C-9B0CB893744D}" type="presParOf" srcId="{9CC01382-251A-41D5-B48D-D3F664B2C81B}" destId="{D6EEEE42-C9C4-4686-A9CF-729FB84C18FE}" srcOrd="2" destOrd="0" presId="urn:microsoft.com/office/officeart/2018/2/layout/IconCircleList"/>
    <dgm:cxn modelId="{5BBD4882-3B65-E143-B03C-DC5C7D5E9161}" type="presParOf" srcId="{9CC01382-251A-41D5-B48D-D3F664B2C81B}" destId="{515F2AED-2071-43EB-9993-58C68B734AED}" srcOrd="3" destOrd="0" presId="urn:microsoft.com/office/officeart/2018/2/layout/IconCircleList"/>
    <dgm:cxn modelId="{A46F9694-BF0B-0944-8FEF-AE50666BF64E}" type="presParOf" srcId="{CFF6C7E1-8906-459E-9BCF-5561319E64C3}" destId="{1610DB7A-4DCE-4E2C-9CD1-F9DD8D05EBD5}" srcOrd="3" destOrd="0" presId="urn:microsoft.com/office/officeart/2018/2/layout/IconCircleList"/>
    <dgm:cxn modelId="{DD10C690-57CE-0F4D-89DE-FADC936AFA68}" type="presParOf" srcId="{CFF6C7E1-8906-459E-9BCF-5561319E64C3}" destId="{78D257A3-399A-4733-84B2-A43FD31CE8C8}" srcOrd="4" destOrd="0" presId="urn:microsoft.com/office/officeart/2018/2/layout/IconCircleList"/>
    <dgm:cxn modelId="{708E3155-3411-FA46-A1FE-4C9CFFE4A7BE}" type="presParOf" srcId="{78D257A3-399A-4733-84B2-A43FD31CE8C8}" destId="{98B848D2-39A4-48D9-A239-1FC2BAC93C68}" srcOrd="0" destOrd="0" presId="urn:microsoft.com/office/officeart/2018/2/layout/IconCircleList"/>
    <dgm:cxn modelId="{E5E3E4C5-8896-B34D-8DCF-95E23A77B239}" type="presParOf" srcId="{78D257A3-399A-4733-84B2-A43FD31CE8C8}" destId="{B2D8EEAA-5112-42D7-91FF-EEFAB34824D2}" srcOrd="1" destOrd="0" presId="urn:microsoft.com/office/officeart/2018/2/layout/IconCircleList"/>
    <dgm:cxn modelId="{239FC89A-CF6D-5240-9980-88917EFFF32E}" type="presParOf" srcId="{78D257A3-399A-4733-84B2-A43FD31CE8C8}" destId="{1E320884-A353-4E32-9A4A-A2F0A7E941B6}" srcOrd="2" destOrd="0" presId="urn:microsoft.com/office/officeart/2018/2/layout/IconCircleList"/>
    <dgm:cxn modelId="{CCC0A486-75AD-3942-AD93-69FDBAB957F4}" type="presParOf" srcId="{78D257A3-399A-4733-84B2-A43FD31CE8C8}" destId="{D00BB31B-848C-4FD8-AFAD-5B61BBB7B848}" srcOrd="3" destOrd="0" presId="urn:microsoft.com/office/officeart/2018/2/layout/IconCircleList"/>
    <dgm:cxn modelId="{2E1A5C78-3F63-F141-A43F-E44AA94C2762}" type="presParOf" srcId="{CFF6C7E1-8906-459E-9BCF-5561319E64C3}" destId="{0F9DE471-3E8B-4278-B40B-64DEFADD1A90}" srcOrd="5" destOrd="0" presId="urn:microsoft.com/office/officeart/2018/2/layout/IconCircleList"/>
    <dgm:cxn modelId="{EC1CBBA1-3C64-594C-AB56-D9477E0E6F1B}" type="presParOf" srcId="{CFF6C7E1-8906-459E-9BCF-5561319E64C3}" destId="{C52778B0-DE98-4B9A-9360-3030C811A95B}" srcOrd="6" destOrd="0" presId="urn:microsoft.com/office/officeart/2018/2/layout/IconCircleList"/>
    <dgm:cxn modelId="{80060A1E-3243-254E-90DC-EDC58ED7DF7E}" type="presParOf" srcId="{C52778B0-DE98-4B9A-9360-3030C811A95B}" destId="{DCF2A38E-C575-4A68-8280-F8787FE4B3FD}" srcOrd="0" destOrd="0" presId="urn:microsoft.com/office/officeart/2018/2/layout/IconCircleList"/>
    <dgm:cxn modelId="{C698BCF3-500F-E340-A8DD-5F0C6F12135C}" type="presParOf" srcId="{C52778B0-DE98-4B9A-9360-3030C811A95B}" destId="{3D8D5317-40C5-4D1C-93CF-E62FC230BD66}" srcOrd="1" destOrd="0" presId="urn:microsoft.com/office/officeart/2018/2/layout/IconCircleList"/>
    <dgm:cxn modelId="{07FCC471-1F80-FA4D-A325-579E5A9E1247}" type="presParOf" srcId="{C52778B0-DE98-4B9A-9360-3030C811A95B}" destId="{E8B71716-9183-4109-AFD4-0CDC0D4DABD0}" srcOrd="2" destOrd="0" presId="urn:microsoft.com/office/officeart/2018/2/layout/IconCircleList"/>
    <dgm:cxn modelId="{9A6898F7-293B-5F4E-974D-4A5BFD7757D9}" type="presParOf" srcId="{C52778B0-DE98-4B9A-9360-3030C811A95B}" destId="{2AB58DFD-88B9-4FDE-8C4E-CDFF1ECE3A80}" srcOrd="3" destOrd="0" presId="urn:microsoft.com/office/officeart/2018/2/layout/IconCircleList"/>
    <dgm:cxn modelId="{BC0D08C2-92A6-2549-BF00-8FA94F310E9C}" type="presParOf" srcId="{CFF6C7E1-8906-459E-9BCF-5561319E64C3}" destId="{894D2113-0751-4680-B56F-12CB1DF7B9C4}" srcOrd="7" destOrd="0" presId="urn:microsoft.com/office/officeart/2018/2/layout/IconCircleList"/>
    <dgm:cxn modelId="{9CFD805B-B92F-874F-B0CE-0E64968B513C}" type="presParOf" srcId="{CFF6C7E1-8906-459E-9BCF-5561319E64C3}" destId="{A9E3E315-F996-4CF6-A055-67FAA2761F40}" srcOrd="8" destOrd="0" presId="urn:microsoft.com/office/officeart/2018/2/layout/IconCircleList"/>
    <dgm:cxn modelId="{5B373241-AF1F-D94E-B331-7A186FDC7FEE}" type="presParOf" srcId="{A9E3E315-F996-4CF6-A055-67FAA2761F40}" destId="{5785D752-129C-41EB-AF77-EB33F029D770}" srcOrd="0" destOrd="0" presId="urn:microsoft.com/office/officeart/2018/2/layout/IconCircleList"/>
    <dgm:cxn modelId="{E9BEE2B2-46CA-A144-A3F0-3B0111211653}" type="presParOf" srcId="{A9E3E315-F996-4CF6-A055-67FAA2761F40}" destId="{76CF3243-730E-4DFD-B779-5C667B5E1681}" srcOrd="1" destOrd="0" presId="urn:microsoft.com/office/officeart/2018/2/layout/IconCircleList"/>
    <dgm:cxn modelId="{10722E9A-8618-CB4F-BFA2-EB3BDB607ED3}" type="presParOf" srcId="{A9E3E315-F996-4CF6-A055-67FAA2761F40}" destId="{8B4D51D1-CAAC-4B3B-8AB3-845BF2B0253F}" srcOrd="2" destOrd="0" presId="urn:microsoft.com/office/officeart/2018/2/layout/IconCircleList"/>
    <dgm:cxn modelId="{F9273609-4DA6-004D-91B5-468F97D4EB98}" type="presParOf" srcId="{A9E3E315-F996-4CF6-A055-67FAA2761F40}" destId="{D3C477D7-5CD9-445B-957A-4661547059D0}" srcOrd="3" destOrd="0" presId="urn:microsoft.com/office/officeart/2018/2/layout/IconCircleList"/>
    <dgm:cxn modelId="{5E96BAC6-0D96-D34E-9ECD-FFCF0FDC8664}" type="presParOf" srcId="{CFF6C7E1-8906-459E-9BCF-5561319E64C3}" destId="{FC21955A-F6B4-4313-8E97-40DDC2906124}" srcOrd="9" destOrd="0" presId="urn:microsoft.com/office/officeart/2018/2/layout/IconCircleList"/>
    <dgm:cxn modelId="{E25A8AEB-65CC-FB46-AAA2-4B9956FD904C}" type="presParOf" srcId="{CFF6C7E1-8906-459E-9BCF-5561319E64C3}" destId="{3591C0F3-4D17-4C69-8021-5858B13169EF}" srcOrd="10" destOrd="0" presId="urn:microsoft.com/office/officeart/2018/2/layout/IconCircleList"/>
    <dgm:cxn modelId="{469C94F7-E1EA-B74A-927F-DA4B8667A6BF}" type="presParOf" srcId="{3591C0F3-4D17-4C69-8021-5858B13169EF}" destId="{2EE1F8B0-DF63-457A-B5B0-7E37317F307B}" srcOrd="0" destOrd="0" presId="urn:microsoft.com/office/officeart/2018/2/layout/IconCircleList"/>
    <dgm:cxn modelId="{E8447381-E292-D44E-8EA0-3829066A36D3}" type="presParOf" srcId="{3591C0F3-4D17-4C69-8021-5858B13169EF}" destId="{A665A458-DDE7-44C3-A3E3-51844510E688}" srcOrd="1" destOrd="0" presId="urn:microsoft.com/office/officeart/2018/2/layout/IconCircleList"/>
    <dgm:cxn modelId="{9FF671FD-8748-8C4B-90FE-B4E241DBB11E}" type="presParOf" srcId="{3591C0F3-4D17-4C69-8021-5858B13169EF}" destId="{D97D9370-EBE7-4B39-A5E4-3BC6F8A760A1}" srcOrd="2" destOrd="0" presId="urn:microsoft.com/office/officeart/2018/2/layout/IconCircleList"/>
    <dgm:cxn modelId="{AE2B2E0A-C0DF-0947-A7D9-FCB00C448BB8}" type="presParOf" srcId="{3591C0F3-4D17-4C69-8021-5858B13169EF}" destId="{1314686A-8C73-4141-AF7F-205948EA8858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AC9D190-676C-496F-8CDE-85243BFAC668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4D06265-39CA-4CDC-92C3-F1CED4AF339A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400"/>
            <a:t>Visuals are processed 60,000x faster than text by the human brain, enabling quicker understanding.</a:t>
          </a:r>
        </a:p>
      </dgm:t>
    </dgm:pt>
    <dgm:pt modelId="{327FC5A7-26D5-4C96-9446-FBC3C03E9963}" type="parTrans" cxnId="{DCCC0E4A-FF20-4C72-A9BA-885BD1619A20}">
      <dgm:prSet/>
      <dgm:spPr/>
      <dgm:t>
        <a:bodyPr/>
        <a:lstStyle/>
        <a:p>
          <a:endParaRPr lang="en-US" sz="2400"/>
        </a:p>
      </dgm:t>
    </dgm:pt>
    <dgm:pt modelId="{704EB127-8E7C-45B8-AE28-B096A4C2582E}" type="sibTrans" cxnId="{DCCC0E4A-FF20-4C72-A9BA-885BD1619A20}">
      <dgm:prSet/>
      <dgm:spPr/>
      <dgm:t>
        <a:bodyPr/>
        <a:lstStyle/>
        <a:p>
          <a:endParaRPr lang="en-US" sz="2400"/>
        </a:p>
      </dgm:t>
    </dgm:pt>
    <dgm:pt modelId="{34A3DBBE-69E3-4B6D-BBB5-AE8839EE9F10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400"/>
            <a:t>Well-designed charts help people grasp patterns and relationships without needing to interpret raw numbers.</a:t>
          </a:r>
        </a:p>
      </dgm:t>
    </dgm:pt>
    <dgm:pt modelId="{361EE4E6-6596-4449-96EC-697FA6FDC147}" type="parTrans" cxnId="{1EF7055C-C740-43F7-901B-C44CD24AB3BD}">
      <dgm:prSet/>
      <dgm:spPr/>
      <dgm:t>
        <a:bodyPr/>
        <a:lstStyle/>
        <a:p>
          <a:endParaRPr lang="en-US" sz="2400"/>
        </a:p>
      </dgm:t>
    </dgm:pt>
    <dgm:pt modelId="{3C148F64-76A0-49A3-87F5-8351788738F8}" type="sibTrans" cxnId="{1EF7055C-C740-43F7-901B-C44CD24AB3BD}">
      <dgm:prSet/>
      <dgm:spPr/>
      <dgm:t>
        <a:bodyPr/>
        <a:lstStyle/>
        <a:p>
          <a:endParaRPr lang="en-US" sz="2400"/>
        </a:p>
      </dgm:t>
    </dgm:pt>
    <dgm:pt modelId="{053BF3DF-E8CC-4D99-9006-746B3A9DAEC9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400"/>
            <a:t>Visuals enhance storytelling by linking data to decisions, making information more persuasive and memorable.</a:t>
          </a:r>
        </a:p>
      </dgm:t>
    </dgm:pt>
    <dgm:pt modelId="{1E9958E8-FE4A-43B4-ACC3-D77A5194D0A3}" type="parTrans" cxnId="{5B8A7F7F-9304-4FC9-8403-5D751F68E142}">
      <dgm:prSet/>
      <dgm:spPr/>
      <dgm:t>
        <a:bodyPr/>
        <a:lstStyle/>
        <a:p>
          <a:endParaRPr lang="en-US" sz="2400"/>
        </a:p>
      </dgm:t>
    </dgm:pt>
    <dgm:pt modelId="{F0C81215-AF0D-4598-993A-DC09859F9C94}" type="sibTrans" cxnId="{5B8A7F7F-9304-4FC9-8403-5D751F68E142}">
      <dgm:prSet/>
      <dgm:spPr/>
      <dgm:t>
        <a:bodyPr/>
        <a:lstStyle/>
        <a:p>
          <a:endParaRPr lang="en-US" sz="2400"/>
        </a:p>
      </dgm:t>
    </dgm:pt>
    <dgm:pt modelId="{FC655CAB-A8BB-4694-9177-DD3C87DE8EDD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400" dirty="0"/>
            <a:t>In presentations, data visuals increase engagement and reduce cognitive load for audiences.</a:t>
          </a:r>
        </a:p>
      </dgm:t>
    </dgm:pt>
    <dgm:pt modelId="{9B21091C-47DB-45D7-8779-9670C89645D9}" type="parTrans" cxnId="{3A319D2F-0776-488D-9F7D-7150854CEA11}">
      <dgm:prSet/>
      <dgm:spPr/>
      <dgm:t>
        <a:bodyPr/>
        <a:lstStyle/>
        <a:p>
          <a:endParaRPr lang="en-US" sz="2400"/>
        </a:p>
      </dgm:t>
    </dgm:pt>
    <dgm:pt modelId="{CE1F4E31-D394-4586-B22B-A4CD099268FE}" type="sibTrans" cxnId="{3A319D2F-0776-488D-9F7D-7150854CEA11}">
      <dgm:prSet/>
      <dgm:spPr/>
      <dgm:t>
        <a:bodyPr/>
        <a:lstStyle/>
        <a:p>
          <a:endParaRPr lang="en-US" sz="2400"/>
        </a:p>
      </dgm:t>
    </dgm:pt>
    <dgm:pt modelId="{A476FBC6-F274-4B09-B7CB-876A9C9F48E9}" type="pres">
      <dgm:prSet presAssocID="{7AC9D190-676C-496F-8CDE-85243BFAC668}" presName="root" presStyleCnt="0">
        <dgm:presLayoutVars>
          <dgm:dir/>
          <dgm:resizeHandles val="exact"/>
        </dgm:presLayoutVars>
      </dgm:prSet>
      <dgm:spPr/>
    </dgm:pt>
    <dgm:pt modelId="{4E7CF00F-98B7-4141-BBA1-03E0B3A780A2}" type="pres">
      <dgm:prSet presAssocID="{E4D06265-39CA-4CDC-92C3-F1CED4AF339A}" presName="compNode" presStyleCnt="0"/>
      <dgm:spPr/>
    </dgm:pt>
    <dgm:pt modelId="{5B34AE3F-8498-4D4D-97E4-8FA5017132A2}" type="pres">
      <dgm:prSet presAssocID="{E4D06265-39CA-4CDC-92C3-F1CED4AF339A}" presName="bgRect" presStyleLbl="bgShp" presStyleIdx="0" presStyleCnt="4"/>
      <dgm:spPr/>
    </dgm:pt>
    <dgm:pt modelId="{1518B234-2190-4441-AD1C-91BFCC02723B}" type="pres">
      <dgm:prSet presAssocID="{E4D06265-39CA-4CDC-92C3-F1CED4AF339A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Brain"/>
        </a:ext>
      </dgm:extLst>
    </dgm:pt>
    <dgm:pt modelId="{33B5B612-1858-4EAB-819D-841115EC59DF}" type="pres">
      <dgm:prSet presAssocID="{E4D06265-39CA-4CDC-92C3-F1CED4AF339A}" presName="spaceRect" presStyleCnt="0"/>
      <dgm:spPr/>
    </dgm:pt>
    <dgm:pt modelId="{B00289B5-C447-4912-A055-68419AB8AAEB}" type="pres">
      <dgm:prSet presAssocID="{E4D06265-39CA-4CDC-92C3-F1CED4AF339A}" presName="parTx" presStyleLbl="revTx" presStyleIdx="0" presStyleCnt="4">
        <dgm:presLayoutVars>
          <dgm:chMax val="0"/>
          <dgm:chPref val="0"/>
        </dgm:presLayoutVars>
      </dgm:prSet>
      <dgm:spPr/>
    </dgm:pt>
    <dgm:pt modelId="{C9418810-2E55-4312-89A6-20BB0E0211C8}" type="pres">
      <dgm:prSet presAssocID="{704EB127-8E7C-45B8-AE28-B096A4C2582E}" presName="sibTrans" presStyleCnt="0"/>
      <dgm:spPr/>
    </dgm:pt>
    <dgm:pt modelId="{9BC60F27-B8C5-4264-A10A-7CBCD3A1F7A1}" type="pres">
      <dgm:prSet presAssocID="{34A3DBBE-69E3-4B6D-BBB5-AE8839EE9F10}" presName="compNode" presStyleCnt="0"/>
      <dgm:spPr/>
    </dgm:pt>
    <dgm:pt modelId="{EDE397AC-B709-462B-8A39-44BF91226DCA}" type="pres">
      <dgm:prSet presAssocID="{34A3DBBE-69E3-4B6D-BBB5-AE8839EE9F10}" presName="bgRect" presStyleLbl="bgShp" presStyleIdx="1" presStyleCnt="4"/>
      <dgm:spPr/>
    </dgm:pt>
    <dgm:pt modelId="{76662BD7-8803-47F4-9AFA-3B69A14098B2}" type="pres">
      <dgm:prSet presAssocID="{34A3DBBE-69E3-4B6D-BBB5-AE8839EE9F10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Statistics"/>
        </a:ext>
      </dgm:extLst>
    </dgm:pt>
    <dgm:pt modelId="{B54DC8A1-D3DE-4175-A08F-DB83B472BC89}" type="pres">
      <dgm:prSet presAssocID="{34A3DBBE-69E3-4B6D-BBB5-AE8839EE9F10}" presName="spaceRect" presStyleCnt="0"/>
      <dgm:spPr/>
    </dgm:pt>
    <dgm:pt modelId="{1A576FE6-3CBF-427C-BBEE-03F695DB44EB}" type="pres">
      <dgm:prSet presAssocID="{34A3DBBE-69E3-4B6D-BBB5-AE8839EE9F10}" presName="parTx" presStyleLbl="revTx" presStyleIdx="1" presStyleCnt="4">
        <dgm:presLayoutVars>
          <dgm:chMax val="0"/>
          <dgm:chPref val="0"/>
        </dgm:presLayoutVars>
      </dgm:prSet>
      <dgm:spPr/>
    </dgm:pt>
    <dgm:pt modelId="{6343147B-0868-455A-9395-D659E156813C}" type="pres">
      <dgm:prSet presAssocID="{3C148F64-76A0-49A3-87F5-8351788738F8}" presName="sibTrans" presStyleCnt="0"/>
      <dgm:spPr/>
    </dgm:pt>
    <dgm:pt modelId="{28C2ED70-77A4-4DBF-BEF9-7EEA12F48841}" type="pres">
      <dgm:prSet presAssocID="{053BF3DF-E8CC-4D99-9006-746B3A9DAEC9}" presName="compNode" presStyleCnt="0"/>
      <dgm:spPr/>
    </dgm:pt>
    <dgm:pt modelId="{16E5A2E2-E715-477B-BE85-7A3821B1EB72}" type="pres">
      <dgm:prSet presAssocID="{053BF3DF-E8CC-4D99-9006-746B3A9DAEC9}" presName="bgRect" presStyleLbl="bgShp" presStyleIdx="2" presStyleCnt="4"/>
      <dgm:spPr/>
    </dgm:pt>
    <dgm:pt modelId="{A646519F-1521-4717-BD10-F0161E5DADC3}" type="pres">
      <dgm:prSet presAssocID="{053BF3DF-E8CC-4D99-9006-746B3A9DAEC9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lapper board"/>
        </a:ext>
      </dgm:extLst>
    </dgm:pt>
    <dgm:pt modelId="{83532A06-89BC-4C20-AB34-9B1E355739E9}" type="pres">
      <dgm:prSet presAssocID="{053BF3DF-E8CC-4D99-9006-746B3A9DAEC9}" presName="spaceRect" presStyleCnt="0"/>
      <dgm:spPr/>
    </dgm:pt>
    <dgm:pt modelId="{F999D478-0D4C-40B1-9C9C-277C56C28689}" type="pres">
      <dgm:prSet presAssocID="{053BF3DF-E8CC-4D99-9006-746B3A9DAEC9}" presName="parTx" presStyleLbl="revTx" presStyleIdx="2" presStyleCnt="4">
        <dgm:presLayoutVars>
          <dgm:chMax val="0"/>
          <dgm:chPref val="0"/>
        </dgm:presLayoutVars>
      </dgm:prSet>
      <dgm:spPr/>
    </dgm:pt>
    <dgm:pt modelId="{E024BEB7-B6E0-4FB7-9A8D-66940AFBEAD5}" type="pres">
      <dgm:prSet presAssocID="{F0C81215-AF0D-4598-993A-DC09859F9C94}" presName="sibTrans" presStyleCnt="0"/>
      <dgm:spPr/>
    </dgm:pt>
    <dgm:pt modelId="{5FFFC5C5-0417-4B24-93F3-95AB3A8106B2}" type="pres">
      <dgm:prSet presAssocID="{FC655CAB-A8BB-4694-9177-DD3C87DE8EDD}" presName="compNode" presStyleCnt="0"/>
      <dgm:spPr/>
    </dgm:pt>
    <dgm:pt modelId="{1C226400-13F6-4F3E-993E-3950EE3A432C}" type="pres">
      <dgm:prSet presAssocID="{FC655CAB-A8BB-4694-9177-DD3C87DE8EDD}" presName="bgRect" presStyleLbl="bgShp" presStyleIdx="3" presStyleCnt="4"/>
      <dgm:spPr/>
    </dgm:pt>
    <dgm:pt modelId="{D6D41623-F13E-4B8B-AE19-254F2D082BD3}" type="pres">
      <dgm:prSet presAssocID="{FC655CAB-A8BB-4694-9177-DD3C87DE8EDD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Marketing"/>
        </a:ext>
      </dgm:extLst>
    </dgm:pt>
    <dgm:pt modelId="{34224B36-4E5F-4B87-B1E7-5E751D9FD141}" type="pres">
      <dgm:prSet presAssocID="{FC655CAB-A8BB-4694-9177-DD3C87DE8EDD}" presName="spaceRect" presStyleCnt="0"/>
      <dgm:spPr/>
    </dgm:pt>
    <dgm:pt modelId="{67BF2C3B-C0C2-420D-BC31-10AE7DEA8163}" type="pres">
      <dgm:prSet presAssocID="{FC655CAB-A8BB-4694-9177-DD3C87DE8EDD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3A319D2F-0776-488D-9F7D-7150854CEA11}" srcId="{7AC9D190-676C-496F-8CDE-85243BFAC668}" destId="{FC655CAB-A8BB-4694-9177-DD3C87DE8EDD}" srcOrd="3" destOrd="0" parTransId="{9B21091C-47DB-45D7-8779-9670C89645D9}" sibTransId="{CE1F4E31-D394-4586-B22B-A4CD099268FE}"/>
    <dgm:cxn modelId="{277C4738-657D-4242-BEC1-AFA181A36C1F}" type="presOf" srcId="{053BF3DF-E8CC-4D99-9006-746B3A9DAEC9}" destId="{F999D478-0D4C-40B1-9C9C-277C56C28689}" srcOrd="0" destOrd="0" presId="urn:microsoft.com/office/officeart/2018/2/layout/IconVerticalSolidList"/>
    <dgm:cxn modelId="{A442893B-5E3C-449A-A708-5595F64FB4A7}" type="presOf" srcId="{E4D06265-39CA-4CDC-92C3-F1CED4AF339A}" destId="{B00289B5-C447-4912-A055-68419AB8AAEB}" srcOrd="0" destOrd="0" presId="urn:microsoft.com/office/officeart/2018/2/layout/IconVerticalSolidList"/>
    <dgm:cxn modelId="{DCCC0E4A-FF20-4C72-A9BA-885BD1619A20}" srcId="{7AC9D190-676C-496F-8CDE-85243BFAC668}" destId="{E4D06265-39CA-4CDC-92C3-F1CED4AF339A}" srcOrd="0" destOrd="0" parTransId="{327FC5A7-26D5-4C96-9446-FBC3C03E9963}" sibTransId="{704EB127-8E7C-45B8-AE28-B096A4C2582E}"/>
    <dgm:cxn modelId="{1EF7055C-C740-43F7-901B-C44CD24AB3BD}" srcId="{7AC9D190-676C-496F-8CDE-85243BFAC668}" destId="{34A3DBBE-69E3-4B6D-BBB5-AE8839EE9F10}" srcOrd="1" destOrd="0" parTransId="{361EE4E6-6596-4449-96EC-697FA6FDC147}" sibTransId="{3C148F64-76A0-49A3-87F5-8351788738F8}"/>
    <dgm:cxn modelId="{7A10F672-D694-404F-95D4-1921731B2130}" type="presOf" srcId="{34A3DBBE-69E3-4B6D-BBB5-AE8839EE9F10}" destId="{1A576FE6-3CBF-427C-BBEE-03F695DB44EB}" srcOrd="0" destOrd="0" presId="urn:microsoft.com/office/officeart/2018/2/layout/IconVerticalSolidList"/>
    <dgm:cxn modelId="{5B8A7F7F-9304-4FC9-8403-5D751F68E142}" srcId="{7AC9D190-676C-496F-8CDE-85243BFAC668}" destId="{053BF3DF-E8CC-4D99-9006-746B3A9DAEC9}" srcOrd="2" destOrd="0" parTransId="{1E9958E8-FE4A-43B4-ACC3-D77A5194D0A3}" sibTransId="{F0C81215-AF0D-4598-993A-DC09859F9C94}"/>
    <dgm:cxn modelId="{FA640DDC-5EB8-47CB-AC20-2F83BA7331E5}" type="presOf" srcId="{FC655CAB-A8BB-4694-9177-DD3C87DE8EDD}" destId="{67BF2C3B-C0C2-420D-BC31-10AE7DEA8163}" srcOrd="0" destOrd="0" presId="urn:microsoft.com/office/officeart/2018/2/layout/IconVerticalSolidList"/>
    <dgm:cxn modelId="{C5D6E8F2-F5BA-4FE2-A3E2-133E0EA8F32A}" type="presOf" srcId="{7AC9D190-676C-496F-8CDE-85243BFAC668}" destId="{A476FBC6-F274-4B09-B7CB-876A9C9F48E9}" srcOrd="0" destOrd="0" presId="urn:microsoft.com/office/officeart/2018/2/layout/IconVerticalSolidList"/>
    <dgm:cxn modelId="{E983B10F-8729-42A3-89BB-C0C1418A2DB0}" type="presParOf" srcId="{A476FBC6-F274-4B09-B7CB-876A9C9F48E9}" destId="{4E7CF00F-98B7-4141-BBA1-03E0B3A780A2}" srcOrd="0" destOrd="0" presId="urn:microsoft.com/office/officeart/2018/2/layout/IconVerticalSolidList"/>
    <dgm:cxn modelId="{4D0169F4-3218-4A6E-BA2F-BCCB55047A49}" type="presParOf" srcId="{4E7CF00F-98B7-4141-BBA1-03E0B3A780A2}" destId="{5B34AE3F-8498-4D4D-97E4-8FA5017132A2}" srcOrd="0" destOrd="0" presId="urn:microsoft.com/office/officeart/2018/2/layout/IconVerticalSolidList"/>
    <dgm:cxn modelId="{AE282E2E-95DE-4536-A275-79F1CA0D2BBC}" type="presParOf" srcId="{4E7CF00F-98B7-4141-BBA1-03E0B3A780A2}" destId="{1518B234-2190-4441-AD1C-91BFCC02723B}" srcOrd="1" destOrd="0" presId="urn:microsoft.com/office/officeart/2018/2/layout/IconVerticalSolidList"/>
    <dgm:cxn modelId="{B412F85E-4756-44CF-BEE3-5BD48282962F}" type="presParOf" srcId="{4E7CF00F-98B7-4141-BBA1-03E0B3A780A2}" destId="{33B5B612-1858-4EAB-819D-841115EC59DF}" srcOrd="2" destOrd="0" presId="urn:microsoft.com/office/officeart/2018/2/layout/IconVerticalSolidList"/>
    <dgm:cxn modelId="{AFE8A8C4-9EBB-4510-9DFF-EF86F5EAF40E}" type="presParOf" srcId="{4E7CF00F-98B7-4141-BBA1-03E0B3A780A2}" destId="{B00289B5-C447-4912-A055-68419AB8AAEB}" srcOrd="3" destOrd="0" presId="urn:microsoft.com/office/officeart/2018/2/layout/IconVerticalSolidList"/>
    <dgm:cxn modelId="{DB56EDDB-361D-490F-BBBD-1D229C74F9CE}" type="presParOf" srcId="{A476FBC6-F274-4B09-B7CB-876A9C9F48E9}" destId="{C9418810-2E55-4312-89A6-20BB0E0211C8}" srcOrd="1" destOrd="0" presId="urn:microsoft.com/office/officeart/2018/2/layout/IconVerticalSolidList"/>
    <dgm:cxn modelId="{D1E02D9B-D3F1-4A45-9A8B-9275DA326D77}" type="presParOf" srcId="{A476FBC6-F274-4B09-B7CB-876A9C9F48E9}" destId="{9BC60F27-B8C5-4264-A10A-7CBCD3A1F7A1}" srcOrd="2" destOrd="0" presId="urn:microsoft.com/office/officeart/2018/2/layout/IconVerticalSolidList"/>
    <dgm:cxn modelId="{EA278F2B-0E35-4A8F-8920-867FDD18DF27}" type="presParOf" srcId="{9BC60F27-B8C5-4264-A10A-7CBCD3A1F7A1}" destId="{EDE397AC-B709-462B-8A39-44BF91226DCA}" srcOrd="0" destOrd="0" presId="urn:microsoft.com/office/officeart/2018/2/layout/IconVerticalSolidList"/>
    <dgm:cxn modelId="{9D77229A-92B4-473F-BF51-A4961DDDAD62}" type="presParOf" srcId="{9BC60F27-B8C5-4264-A10A-7CBCD3A1F7A1}" destId="{76662BD7-8803-47F4-9AFA-3B69A14098B2}" srcOrd="1" destOrd="0" presId="urn:microsoft.com/office/officeart/2018/2/layout/IconVerticalSolidList"/>
    <dgm:cxn modelId="{C52ACEB4-4B05-4BE4-B1E8-7A5ADFA017EB}" type="presParOf" srcId="{9BC60F27-B8C5-4264-A10A-7CBCD3A1F7A1}" destId="{B54DC8A1-D3DE-4175-A08F-DB83B472BC89}" srcOrd="2" destOrd="0" presId="urn:microsoft.com/office/officeart/2018/2/layout/IconVerticalSolidList"/>
    <dgm:cxn modelId="{E6C2E71D-1E56-4E62-97E6-3CE1121435DE}" type="presParOf" srcId="{9BC60F27-B8C5-4264-A10A-7CBCD3A1F7A1}" destId="{1A576FE6-3CBF-427C-BBEE-03F695DB44EB}" srcOrd="3" destOrd="0" presId="urn:microsoft.com/office/officeart/2018/2/layout/IconVerticalSolidList"/>
    <dgm:cxn modelId="{67C29B36-A7E4-4D7B-944C-80C56B89AFF4}" type="presParOf" srcId="{A476FBC6-F274-4B09-B7CB-876A9C9F48E9}" destId="{6343147B-0868-455A-9395-D659E156813C}" srcOrd="3" destOrd="0" presId="urn:microsoft.com/office/officeart/2018/2/layout/IconVerticalSolidList"/>
    <dgm:cxn modelId="{5AB50257-1387-4FF7-8B47-DEC2D0C7595E}" type="presParOf" srcId="{A476FBC6-F274-4B09-B7CB-876A9C9F48E9}" destId="{28C2ED70-77A4-4DBF-BEF9-7EEA12F48841}" srcOrd="4" destOrd="0" presId="urn:microsoft.com/office/officeart/2018/2/layout/IconVerticalSolidList"/>
    <dgm:cxn modelId="{E0A67D59-AECB-47C8-9E78-F1C17EF22B90}" type="presParOf" srcId="{28C2ED70-77A4-4DBF-BEF9-7EEA12F48841}" destId="{16E5A2E2-E715-477B-BE85-7A3821B1EB72}" srcOrd="0" destOrd="0" presId="urn:microsoft.com/office/officeart/2018/2/layout/IconVerticalSolidList"/>
    <dgm:cxn modelId="{D5297D58-B0B5-4ECD-A9CD-B12AC1A6B91D}" type="presParOf" srcId="{28C2ED70-77A4-4DBF-BEF9-7EEA12F48841}" destId="{A646519F-1521-4717-BD10-F0161E5DADC3}" srcOrd="1" destOrd="0" presId="urn:microsoft.com/office/officeart/2018/2/layout/IconVerticalSolidList"/>
    <dgm:cxn modelId="{6252218A-52F1-4DE0-BC92-D4C78EAF17B8}" type="presParOf" srcId="{28C2ED70-77A4-4DBF-BEF9-7EEA12F48841}" destId="{83532A06-89BC-4C20-AB34-9B1E355739E9}" srcOrd="2" destOrd="0" presId="urn:microsoft.com/office/officeart/2018/2/layout/IconVerticalSolidList"/>
    <dgm:cxn modelId="{7CB4BDE5-9545-4991-AC50-01DA166ECD93}" type="presParOf" srcId="{28C2ED70-77A4-4DBF-BEF9-7EEA12F48841}" destId="{F999D478-0D4C-40B1-9C9C-277C56C28689}" srcOrd="3" destOrd="0" presId="urn:microsoft.com/office/officeart/2018/2/layout/IconVerticalSolidList"/>
    <dgm:cxn modelId="{C25A4038-16FE-4A68-BF9A-53051B6570AC}" type="presParOf" srcId="{A476FBC6-F274-4B09-B7CB-876A9C9F48E9}" destId="{E024BEB7-B6E0-4FB7-9A8D-66940AFBEAD5}" srcOrd="5" destOrd="0" presId="urn:microsoft.com/office/officeart/2018/2/layout/IconVerticalSolidList"/>
    <dgm:cxn modelId="{80036BED-52DA-4348-8CEA-F13E9A8C97F6}" type="presParOf" srcId="{A476FBC6-F274-4B09-B7CB-876A9C9F48E9}" destId="{5FFFC5C5-0417-4B24-93F3-95AB3A8106B2}" srcOrd="6" destOrd="0" presId="urn:microsoft.com/office/officeart/2018/2/layout/IconVerticalSolidList"/>
    <dgm:cxn modelId="{94F26224-9BBC-40B5-8572-CC14B1099538}" type="presParOf" srcId="{5FFFC5C5-0417-4B24-93F3-95AB3A8106B2}" destId="{1C226400-13F6-4F3E-993E-3950EE3A432C}" srcOrd="0" destOrd="0" presId="urn:microsoft.com/office/officeart/2018/2/layout/IconVerticalSolidList"/>
    <dgm:cxn modelId="{C0E1111F-42AE-4C7A-8D54-D2AB57806E6F}" type="presParOf" srcId="{5FFFC5C5-0417-4B24-93F3-95AB3A8106B2}" destId="{D6D41623-F13E-4B8B-AE19-254F2D082BD3}" srcOrd="1" destOrd="0" presId="urn:microsoft.com/office/officeart/2018/2/layout/IconVerticalSolidList"/>
    <dgm:cxn modelId="{416DF1E6-896C-4905-A4BB-3EE5882DA7B1}" type="presParOf" srcId="{5FFFC5C5-0417-4B24-93F3-95AB3A8106B2}" destId="{34224B36-4E5F-4B87-B1E7-5E751D9FD141}" srcOrd="2" destOrd="0" presId="urn:microsoft.com/office/officeart/2018/2/layout/IconVerticalSolidList"/>
    <dgm:cxn modelId="{FFF40B0F-0F8D-4EE9-9D9C-846F73AE2A4D}" type="presParOf" srcId="{5FFFC5C5-0417-4B24-93F3-95AB3A8106B2}" destId="{67BF2C3B-C0C2-420D-BC31-10AE7DEA8163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D77B204-B72C-4965-A172-11724CB62871}" type="doc">
      <dgm:prSet loTypeId="urn:microsoft.com/office/officeart/2018/2/layout/IconLabel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B4F0498-EB5A-4855-8B27-F91AF58987D2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800"/>
            <a:t>Use Tables when the audience needs exact numerical values, comparisons between specific points, or reference-style reporting.</a:t>
          </a:r>
        </a:p>
      </dgm:t>
    </dgm:pt>
    <dgm:pt modelId="{476EB5C1-E84F-4469-8091-F1062830FEC3}" type="parTrans" cxnId="{3C5B4096-D83A-4A5B-86BD-6B25B72A6CE8}">
      <dgm:prSet/>
      <dgm:spPr/>
      <dgm:t>
        <a:bodyPr/>
        <a:lstStyle/>
        <a:p>
          <a:endParaRPr lang="en-US" sz="3200"/>
        </a:p>
      </dgm:t>
    </dgm:pt>
    <dgm:pt modelId="{50DAE286-1D25-4CAC-81E2-5D436AC55880}" type="sibTrans" cxnId="{3C5B4096-D83A-4A5B-86BD-6B25B72A6CE8}">
      <dgm:prSet/>
      <dgm:spPr/>
      <dgm:t>
        <a:bodyPr/>
        <a:lstStyle/>
        <a:p>
          <a:endParaRPr lang="en-US" sz="3200"/>
        </a:p>
      </dgm:t>
    </dgm:pt>
    <dgm:pt modelId="{BDB85E80-88B0-474A-B8DE-26E151512BAB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800"/>
            <a:t>Use Charts when the goal is to highlight trends, relationships, or outliers in data; ideal for presenting insights visually.</a:t>
          </a:r>
        </a:p>
      </dgm:t>
    </dgm:pt>
    <dgm:pt modelId="{191D7D24-B68A-45D0-9B26-21D5D1389456}" type="parTrans" cxnId="{4323E16C-52D4-42D4-9236-7639F5A280B6}">
      <dgm:prSet/>
      <dgm:spPr/>
      <dgm:t>
        <a:bodyPr/>
        <a:lstStyle/>
        <a:p>
          <a:endParaRPr lang="en-US" sz="3200"/>
        </a:p>
      </dgm:t>
    </dgm:pt>
    <dgm:pt modelId="{FA305A7E-D99E-4F80-8FED-0E28A9E368D0}" type="sibTrans" cxnId="{4323E16C-52D4-42D4-9236-7639F5A280B6}">
      <dgm:prSet/>
      <dgm:spPr/>
      <dgm:t>
        <a:bodyPr/>
        <a:lstStyle/>
        <a:p>
          <a:endParaRPr lang="en-US" sz="3200"/>
        </a:p>
      </dgm:t>
    </dgm:pt>
    <dgm:pt modelId="{4B41A407-1200-443F-961D-461B9DA725C5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800"/>
            <a:t>Combine Both in dashboards or reports where summaries (charts) are paired with detail (tables) for deeper analysis.</a:t>
          </a:r>
        </a:p>
      </dgm:t>
    </dgm:pt>
    <dgm:pt modelId="{E1106867-8272-42C7-BC04-EB2D570EAF4A}" type="parTrans" cxnId="{F6A86CF3-DD9B-4210-8CA6-497D5F683178}">
      <dgm:prSet/>
      <dgm:spPr/>
      <dgm:t>
        <a:bodyPr/>
        <a:lstStyle/>
        <a:p>
          <a:endParaRPr lang="en-US" sz="3200"/>
        </a:p>
      </dgm:t>
    </dgm:pt>
    <dgm:pt modelId="{FA014F90-2C95-4393-BDE5-70C1CE714CFF}" type="sibTrans" cxnId="{F6A86CF3-DD9B-4210-8CA6-497D5F683178}">
      <dgm:prSet/>
      <dgm:spPr/>
      <dgm:t>
        <a:bodyPr/>
        <a:lstStyle/>
        <a:p>
          <a:endParaRPr lang="en-US" sz="3200"/>
        </a:p>
      </dgm:t>
    </dgm:pt>
    <dgm:pt modelId="{8E6AF669-A153-40DF-9BD2-C5F043B9EC97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800" dirty="0"/>
            <a:t>Consider your audience: executives may prefer charts for quick insights, while analysts may prefer tables for detailed examination.</a:t>
          </a:r>
        </a:p>
      </dgm:t>
    </dgm:pt>
    <dgm:pt modelId="{BB7ECAF5-EC7D-42A6-B907-24E22F2C30B4}" type="parTrans" cxnId="{2847CB1A-1E69-4551-983E-CD789F821AAF}">
      <dgm:prSet/>
      <dgm:spPr/>
      <dgm:t>
        <a:bodyPr/>
        <a:lstStyle/>
        <a:p>
          <a:endParaRPr lang="en-US" sz="3200"/>
        </a:p>
      </dgm:t>
    </dgm:pt>
    <dgm:pt modelId="{6FF168D7-FE65-496D-81D7-421D6CFE8806}" type="sibTrans" cxnId="{2847CB1A-1E69-4551-983E-CD789F821AAF}">
      <dgm:prSet/>
      <dgm:spPr/>
      <dgm:t>
        <a:bodyPr/>
        <a:lstStyle/>
        <a:p>
          <a:endParaRPr lang="en-US" sz="3200"/>
        </a:p>
      </dgm:t>
    </dgm:pt>
    <dgm:pt modelId="{22BCF6EB-DD3A-490A-9400-E90EE2F4EEB3}" type="pres">
      <dgm:prSet presAssocID="{3D77B204-B72C-4965-A172-11724CB62871}" presName="root" presStyleCnt="0">
        <dgm:presLayoutVars>
          <dgm:dir/>
          <dgm:resizeHandles val="exact"/>
        </dgm:presLayoutVars>
      </dgm:prSet>
      <dgm:spPr/>
    </dgm:pt>
    <dgm:pt modelId="{4584EE49-07DD-407B-9CDF-52097355CDF5}" type="pres">
      <dgm:prSet presAssocID="{5B4F0498-EB5A-4855-8B27-F91AF58987D2}" presName="compNode" presStyleCnt="0"/>
      <dgm:spPr/>
    </dgm:pt>
    <dgm:pt modelId="{19FE571E-F2AC-4A6D-999E-87A110C22A96}" type="pres">
      <dgm:prSet presAssocID="{5B4F0498-EB5A-4855-8B27-F91AF58987D2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Table with solid fill"/>
        </a:ext>
      </dgm:extLst>
    </dgm:pt>
    <dgm:pt modelId="{4A3D5291-E4AC-4F19-BC2B-325FDBD06F68}" type="pres">
      <dgm:prSet presAssocID="{5B4F0498-EB5A-4855-8B27-F91AF58987D2}" presName="spaceRect" presStyleCnt="0"/>
      <dgm:spPr/>
    </dgm:pt>
    <dgm:pt modelId="{729EF6C2-690A-40E9-B3B9-3DD7DEBCE557}" type="pres">
      <dgm:prSet presAssocID="{5B4F0498-EB5A-4855-8B27-F91AF58987D2}" presName="textRect" presStyleLbl="revTx" presStyleIdx="0" presStyleCnt="4">
        <dgm:presLayoutVars>
          <dgm:chMax val="1"/>
          <dgm:chPref val="1"/>
        </dgm:presLayoutVars>
      </dgm:prSet>
      <dgm:spPr/>
    </dgm:pt>
    <dgm:pt modelId="{9074CE65-B99F-4721-B00E-2DFD91B15A76}" type="pres">
      <dgm:prSet presAssocID="{50DAE286-1D25-4CAC-81E2-5D436AC55880}" presName="sibTrans" presStyleCnt="0"/>
      <dgm:spPr/>
    </dgm:pt>
    <dgm:pt modelId="{B63717CF-7CB8-4EAB-8E98-6641FC80F5E7}" type="pres">
      <dgm:prSet presAssocID="{BDB85E80-88B0-474A-B8DE-26E151512BAB}" presName="compNode" presStyleCnt="0"/>
      <dgm:spPr/>
    </dgm:pt>
    <dgm:pt modelId="{76B0BB7E-7980-469C-84ED-D6A63AAEE2AB}" type="pres">
      <dgm:prSet presAssocID="{BDB85E80-88B0-474A-B8DE-26E151512BAB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Bar graph with upward trend with solid fill"/>
        </a:ext>
      </dgm:extLst>
    </dgm:pt>
    <dgm:pt modelId="{9086B4BC-84C8-4867-9136-978790338E82}" type="pres">
      <dgm:prSet presAssocID="{BDB85E80-88B0-474A-B8DE-26E151512BAB}" presName="spaceRect" presStyleCnt="0"/>
      <dgm:spPr/>
    </dgm:pt>
    <dgm:pt modelId="{63368333-D530-439C-9FE1-3C73BEDF225D}" type="pres">
      <dgm:prSet presAssocID="{BDB85E80-88B0-474A-B8DE-26E151512BAB}" presName="textRect" presStyleLbl="revTx" presStyleIdx="1" presStyleCnt="4">
        <dgm:presLayoutVars>
          <dgm:chMax val="1"/>
          <dgm:chPref val="1"/>
        </dgm:presLayoutVars>
      </dgm:prSet>
      <dgm:spPr/>
    </dgm:pt>
    <dgm:pt modelId="{FCB6623F-5A4A-42FB-8E82-A4467FDA7E15}" type="pres">
      <dgm:prSet presAssocID="{FA305A7E-D99E-4F80-8FED-0E28A9E368D0}" presName="sibTrans" presStyleCnt="0"/>
      <dgm:spPr/>
    </dgm:pt>
    <dgm:pt modelId="{07ED6C31-B0F3-4517-9197-E545D0D1F7C3}" type="pres">
      <dgm:prSet presAssocID="{4B41A407-1200-443F-961D-461B9DA725C5}" presName="compNode" presStyleCnt="0"/>
      <dgm:spPr/>
    </dgm:pt>
    <dgm:pt modelId="{A9BCEECB-8E86-4A45-B951-D2A5BF1032AA}" type="pres">
      <dgm:prSet presAssocID="{4B41A407-1200-443F-961D-461B9DA725C5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Document with solid fill"/>
        </a:ext>
      </dgm:extLst>
    </dgm:pt>
    <dgm:pt modelId="{6E6CE6FE-998C-476F-8442-45417F3A77CC}" type="pres">
      <dgm:prSet presAssocID="{4B41A407-1200-443F-961D-461B9DA725C5}" presName="spaceRect" presStyleCnt="0"/>
      <dgm:spPr/>
    </dgm:pt>
    <dgm:pt modelId="{EC25FC4D-21A4-40AC-A9FE-B17602E15F67}" type="pres">
      <dgm:prSet presAssocID="{4B41A407-1200-443F-961D-461B9DA725C5}" presName="textRect" presStyleLbl="revTx" presStyleIdx="2" presStyleCnt="4">
        <dgm:presLayoutVars>
          <dgm:chMax val="1"/>
          <dgm:chPref val="1"/>
        </dgm:presLayoutVars>
      </dgm:prSet>
      <dgm:spPr/>
    </dgm:pt>
    <dgm:pt modelId="{9C4B9199-EC7A-4BFB-B8EB-A7ED1537F55D}" type="pres">
      <dgm:prSet presAssocID="{FA014F90-2C95-4393-BDE5-70C1CE714CFF}" presName="sibTrans" presStyleCnt="0"/>
      <dgm:spPr/>
    </dgm:pt>
    <dgm:pt modelId="{3AC402E3-4296-4A66-B13D-C3AC489B2877}" type="pres">
      <dgm:prSet presAssocID="{8E6AF669-A153-40DF-9BD2-C5F043B9EC97}" presName="compNode" presStyleCnt="0"/>
      <dgm:spPr/>
    </dgm:pt>
    <dgm:pt modelId="{0E9F3179-3FAB-4ECE-9CB4-E55B70C3E204}" type="pres">
      <dgm:prSet presAssocID="{8E6AF669-A153-40DF-9BD2-C5F043B9EC97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Lecturer"/>
        </a:ext>
      </dgm:extLst>
    </dgm:pt>
    <dgm:pt modelId="{3544441D-D3AD-4D54-9968-B41203BB5E74}" type="pres">
      <dgm:prSet presAssocID="{8E6AF669-A153-40DF-9BD2-C5F043B9EC97}" presName="spaceRect" presStyleCnt="0"/>
      <dgm:spPr/>
    </dgm:pt>
    <dgm:pt modelId="{2E1AB081-BD9D-4B57-AFE2-7C98902B856E}" type="pres">
      <dgm:prSet presAssocID="{8E6AF669-A153-40DF-9BD2-C5F043B9EC97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6ADD9D02-5409-4BBE-B2CA-2E2EAF8F3C84}" type="presOf" srcId="{8E6AF669-A153-40DF-9BD2-C5F043B9EC97}" destId="{2E1AB081-BD9D-4B57-AFE2-7C98902B856E}" srcOrd="0" destOrd="0" presId="urn:microsoft.com/office/officeart/2018/2/layout/IconLabelList"/>
    <dgm:cxn modelId="{2847CB1A-1E69-4551-983E-CD789F821AAF}" srcId="{3D77B204-B72C-4965-A172-11724CB62871}" destId="{8E6AF669-A153-40DF-9BD2-C5F043B9EC97}" srcOrd="3" destOrd="0" parTransId="{BB7ECAF5-EC7D-42A6-B907-24E22F2C30B4}" sibTransId="{6FF168D7-FE65-496D-81D7-421D6CFE8806}"/>
    <dgm:cxn modelId="{B7849E27-3248-46A6-AD3D-916D7FDE77E3}" type="presOf" srcId="{BDB85E80-88B0-474A-B8DE-26E151512BAB}" destId="{63368333-D530-439C-9FE1-3C73BEDF225D}" srcOrd="0" destOrd="0" presId="urn:microsoft.com/office/officeart/2018/2/layout/IconLabelList"/>
    <dgm:cxn modelId="{61254F58-B7D7-4D47-9E58-FB5F2AB2CAA0}" type="presOf" srcId="{3D77B204-B72C-4965-A172-11724CB62871}" destId="{22BCF6EB-DD3A-490A-9400-E90EE2F4EEB3}" srcOrd="0" destOrd="0" presId="urn:microsoft.com/office/officeart/2018/2/layout/IconLabelList"/>
    <dgm:cxn modelId="{4323E16C-52D4-42D4-9236-7639F5A280B6}" srcId="{3D77B204-B72C-4965-A172-11724CB62871}" destId="{BDB85E80-88B0-474A-B8DE-26E151512BAB}" srcOrd="1" destOrd="0" parTransId="{191D7D24-B68A-45D0-9B26-21D5D1389456}" sibTransId="{FA305A7E-D99E-4F80-8FED-0E28A9E368D0}"/>
    <dgm:cxn modelId="{3C5B4096-D83A-4A5B-86BD-6B25B72A6CE8}" srcId="{3D77B204-B72C-4965-A172-11724CB62871}" destId="{5B4F0498-EB5A-4855-8B27-F91AF58987D2}" srcOrd="0" destOrd="0" parTransId="{476EB5C1-E84F-4469-8091-F1062830FEC3}" sibTransId="{50DAE286-1D25-4CAC-81E2-5D436AC55880}"/>
    <dgm:cxn modelId="{72FE9AB0-0F19-471B-89E8-4A08EE2AE02B}" type="presOf" srcId="{4B41A407-1200-443F-961D-461B9DA725C5}" destId="{EC25FC4D-21A4-40AC-A9FE-B17602E15F67}" srcOrd="0" destOrd="0" presId="urn:microsoft.com/office/officeart/2018/2/layout/IconLabelList"/>
    <dgm:cxn modelId="{473D88C7-86FF-430D-B2AB-47B9A601FFCD}" type="presOf" srcId="{5B4F0498-EB5A-4855-8B27-F91AF58987D2}" destId="{729EF6C2-690A-40E9-B3B9-3DD7DEBCE557}" srcOrd="0" destOrd="0" presId="urn:microsoft.com/office/officeart/2018/2/layout/IconLabelList"/>
    <dgm:cxn modelId="{F6A86CF3-DD9B-4210-8CA6-497D5F683178}" srcId="{3D77B204-B72C-4965-A172-11724CB62871}" destId="{4B41A407-1200-443F-961D-461B9DA725C5}" srcOrd="2" destOrd="0" parTransId="{E1106867-8272-42C7-BC04-EB2D570EAF4A}" sibTransId="{FA014F90-2C95-4393-BDE5-70C1CE714CFF}"/>
    <dgm:cxn modelId="{C3092546-2740-4765-92A2-7F6780DE57B4}" type="presParOf" srcId="{22BCF6EB-DD3A-490A-9400-E90EE2F4EEB3}" destId="{4584EE49-07DD-407B-9CDF-52097355CDF5}" srcOrd="0" destOrd="0" presId="urn:microsoft.com/office/officeart/2018/2/layout/IconLabelList"/>
    <dgm:cxn modelId="{E0B68854-A567-421B-B534-06A35162CC81}" type="presParOf" srcId="{4584EE49-07DD-407B-9CDF-52097355CDF5}" destId="{19FE571E-F2AC-4A6D-999E-87A110C22A96}" srcOrd="0" destOrd="0" presId="urn:microsoft.com/office/officeart/2018/2/layout/IconLabelList"/>
    <dgm:cxn modelId="{50D69E8B-E981-4E04-B22C-164F19A8D115}" type="presParOf" srcId="{4584EE49-07DD-407B-9CDF-52097355CDF5}" destId="{4A3D5291-E4AC-4F19-BC2B-325FDBD06F68}" srcOrd="1" destOrd="0" presId="urn:microsoft.com/office/officeart/2018/2/layout/IconLabelList"/>
    <dgm:cxn modelId="{C62B6604-3A74-4E01-91BA-894C5E1F7808}" type="presParOf" srcId="{4584EE49-07DD-407B-9CDF-52097355CDF5}" destId="{729EF6C2-690A-40E9-B3B9-3DD7DEBCE557}" srcOrd="2" destOrd="0" presId="urn:microsoft.com/office/officeart/2018/2/layout/IconLabelList"/>
    <dgm:cxn modelId="{EA95B79A-1EA7-4E8B-855E-8B59550DFB17}" type="presParOf" srcId="{22BCF6EB-DD3A-490A-9400-E90EE2F4EEB3}" destId="{9074CE65-B99F-4721-B00E-2DFD91B15A76}" srcOrd="1" destOrd="0" presId="urn:microsoft.com/office/officeart/2018/2/layout/IconLabelList"/>
    <dgm:cxn modelId="{7B5E9A3D-9D0D-41A4-841B-CDD933EE2107}" type="presParOf" srcId="{22BCF6EB-DD3A-490A-9400-E90EE2F4EEB3}" destId="{B63717CF-7CB8-4EAB-8E98-6641FC80F5E7}" srcOrd="2" destOrd="0" presId="urn:microsoft.com/office/officeart/2018/2/layout/IconLabelList"/>
    <dgm:cxn modelId="{0E2E749A-36CE-4C91-B275-F3777A06C198}" type="presParOf" srcId="{B63717CF-7CB8-4EAB-8E98-6641FC80F5E7}" destId="{76B0BB7E-7980-469C-84ED-D6A63AAEE2AB}" srcOrd="0" destOrd="0" presId="urn:microsoft.com/office/officeart/2018/2/layout/IconLabelList"/>
    <dgm:cxn modelId="{1369F6DC-9F17-4413-920A-8C1A97858B90}" type="presParOf" srcId="{B63717CF-7CB8-4EAB-8E98-6641FC80F5E7}" destId="{9086B4BC-84C8-4867-9136-978790338E82}" srcOrd="1" destOrd="0" presId="urn:microsoft.com/office/officeart/2018/2/layout/IconLabelList"/>
    <dgm:cxn modelId="{92B86BFE-44DA-4038-AF40-A7B37CE69FC0}" type="presParOf" srcId="{B63717CF-7CB8-4EAB-8E98-6641FC80F5E7}" destId="{63368333-D530-439C-9FE1-3C73BEDF225D}" srcOrd="2" destOrd="0" presId="urn:microsoft.com/office/officeart/2018/2/layout/IconLabelList"/>
    <dgm:cxn modelId="{EF92A36F-F9A3-4827-8DC8-B4960A8DBD22}" type="presParOf" srcId="{22BCF6EB-DD3A-490A-9400-E90EE2F4EEB3}" destId="{FCB6623F-5A4A-42FB-8E82-A4467FDA7E15}" srcOrd="3" destOrd="0" presId="urn:microsoft.com/office/officeart/2018/2/layout/IconLabelList"/>
    <dgm:cxn modelId="{BDC8893F-0C70-405E-B526-ADB7590A1698}" type="presParOf" srcId="{22BCF6EB-DD3A-490A-9400-E90EE2F4EEB3}" destId="{07ED6C31-B0F3-4517-9197-E545D0D1F7C3}" srcOrd="4" destOrd="0" presId="urn:microsoft.com/office/officeart/2018/2/layout/IconLabelList"/>
    <dgm:cxn modelId="{A61D0583-7E2C-41ED-957B-B3BF21015ACB}" type="presParOf" srcId="{07ED6C31-B0F3-4517-9197-E545D0D1F7C3}" destId="{A9BCEECB-8E86-4A45-B951-D2A5BF1032AA}" srcOrd="0" destOrd="0" presId="urn:microsoft.com/office/officeart/2018/2/layout/IconLabelList"/>
    <dgm:cxn modelId="{FD71C3FF-5235-426C-A874-C1A88B27DAC1}" type="presParOf" srcId="{07ED6C31-B0F3-4517-9197-E545D0D1F7C3}" destId="{6E6CE6FE-998C-476F-8442-45417F3A77CC}" srcOrd="1" destOrd="0" presId="urn:microsoft.com/office/officeart/2018/2/layout/IconLabelList"/>
    <dgm:cxn modelId="{A279D93F-6E01-438F-A79F-205642CFDB40}" type="presParOf" srcId="{07ED6C31-B0F3-4517-9197-E545D0D1F7C3}" destId="{EC25FC4D-21A4-40AC-A9FE-B17602E15F67}" srcOrd="2" destOrd="0" presId="urn:microsoft.com/office/officeart/2018/2/layout/IconLabelList"/>
    <dgm:cxn modelId="{787699ED-7C68-46B0-858A-7B498F0082E3}" type="presParOf" srcId="{22BCF6EB-DD3A-490A-9400-E90EE2F4EEB3}" destId="{9C4B9199-EC7A-4BFB-B8EB-A7ED1537F55D}" srcOrd="5" destOrd="0" presId="urn:microsoft.com/office/officeart/2018/2/layout/IconLabelList"/>
    <dgm:cxn modelId="{C9047A8D-CF68-44DB-958A-EA82103D0120}" type="presParOf" srcId="{22BCF6EB-DD3A-490A-9400-E90EE2F4EEB3}" destId="{3AC402E3-4296-4A66-B13D-C3AC489B2877}" srcOrd="6" destOrd="0" presId="urn:microsoft.com/office/officeart/2018/2/layout/IconLabelList"/>
    <dgm:cxn modelId="{7FA8B8E2-CB89-4BC4-A8E2-C441EFC68F12}" type="presParOf" srcId="{3AC402E3-4296-4A66-B13D-C3AC489B2877}" destId="{0E9F3179-3FAB-4ECE-9CB4-E55B70C3E204}" srcOrd="0" destOrd="0" presId="urn:microsoft.com/office/officeart/2018/2/layout/IconLabelList"/>
    <dgm:cxn modelId="{937AD3D2-0BCC-48C0-9346-F5D99AA3F342}" type="presParOf" srcId="{3AC402E3-4296-4A66-B13D-C3AC489B2877}" destId="{3544441D-D3AD-4D54-9968-B41203BB5E74}" srcOrd="1" destOrd="0" presId="urn:microsoft.com/office/officeart/2018/2/layout/IconLabelList"/>
    <dgm:cxn modelId="{AB2A9852-1688-4747-B412-BB1C68D6EE3D}" type="presParOf" srcId="{3AC402E3-4296-4A66-B13D-C3AC489B2877}" destId="{2E1AB081-BD9D-4B57-AFE2-7C98902B856E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D7BC3E56-0244-4A2A-ADA9-8FEEEC9480A5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98C32CA0-95D5-44B9-8CEF-3A45D9F216CD}">
      <dgm:prSet custT="1"/>
      <dgm:spPr/>
      <dgm:t>
        <a:bodyPr/>
        <a:lstStyle/>
        <a:p>
          <a:r>
            <a:rPr lang="en-US" sz="2800" dirty="0"/>
            <a:t>Clarity and Simplicity:</a:t>
          </a:r>
        </a:p>
      </dgm:t>
    </dgm:pt>
    <dgm:pt modelId="{76773098-3300-4E56-8E1C-AC9E20DDC928}" type="parTrans" cxnId="{6BB9930C-D687-486E-8649-F235C8996D9D}">
      <dgm:prSet/>
      <dgm:spPr/>
      <dgm:t>
        <a:bodyPr/>
        <a:lstStyle/>
        <a:p>
          <a:endParaRPr lang="en-US" sz="1200"/>
        </a:p>
      </dgm:t>
    </dgm:pt>
    <dgm:pt modelId="{FA336406-24C7-4072-AC4C-6FA14DB3F941}" type="sibTrans" cxnId="{6BB9930C-D687-486E-8649-F235C8996D9D}">
      <dgm:prSet/>
      <dgm:spPr/>
      <dgm:t>
        <a:bodyPr/>
        <a:lstStyle/>
        <a:p>
          <a:endParaRPr lang="en-US" sz="1200"/>
        </a:p>
      </dgm:t>
    </dgm:pt>
    <dgm:pt modelId="{3F2D1349-488E-4C52-BF98-08FC9C245629}">
      <dgm:prSet custT="1"/>
      <dgm:spPr/>
      <dgm:t>
        <a:bodyPr/>
        <a:lstStyle/>
        <a:p>
          <a:r>
            <a:rPr lang="en-US" sz="2000" dirty="0"/>
            <a:t>Avoid clutter and chart junk</a:t>
          </a:r>
        </a:p>
      </dgm:t>
    </dgm:pt>
    <dgm:pt modelId="{16977BA2-8F10-4F01-942C-D1A9280A7378}" type="parTrans" cxnId="{533ACC58-99FE-45C6-974A-36CD626A6D63}">
      <dgm:prSet/>
      <dgm:spPr/>
      <dgm:t>
        <a:bodyPr/>
        <a:lstStyle/>
        <a:p>
          <a:endParaRPr lang="en-US" sz="1200"/>
        </a:p>
      </dgm:t>
    </dgm:pt>
    <dgm:pt modelId="{1AD57A91-6249-489F-85B0-1C6C68E1DB70}" type="sibTrans" cxnId="{533ACC58-99FE-45C6-974A-36CD626A6D63}">
      <dgm:prSet/>
      <dgm:spPr/>
      <dgm:t>
        <a:bodyPr/>
        <a:lstStyle/>
        <a:p>
          <a:endParaRPr lang="en-US" sz="1200"/>
        </a:p>
      </dgm:t>
    </dgm:pt>
    <dgm:pt modelId="{F09E35FA-9706-47E3-9F79-FC9833F5A7C5}">
      <dgm:prSet custT="1"/>
      <dgm:spPr/>
      <dgm:t>
        <a:bodyPr/>
        <a:lstStyle/>
        <a:p>
          <a:r>
            <a:rPr lang="en-US" sz="2000"/>
            <a:t>Use intuitive layouts and labels</a:t>
          </a:r>
        </a:p>
      </dgm:t>
    </dgm:pt>
    <dgm:pt modelId="{56D483A5-1D0D-4DA5-B045-EC0B74200127}" type="parTrans" cxnId="{F5566B61-3D54-45BD-B779-4728B0350F55}">
      <dgm:prSet/>
      <dgm:spPr/>
      <dgm:t>
        <a:bodyPr/>
        <a:lstStyle/>
        <a:p>
          <a:endParaRPr lang="en-US" sz="1200"/>
        </a:p>
      </dgm:t>
    </dgm:pt>
    <dgm:pt modelId="{92E2FFC5-6AB9-4939-A4BF-C2A37A023868}" type="sibTrans" cxnId="{F5566B61-3D54-45BD-B779-4728B0350F55}">
      <dgm:prSet/>
      <dgm:spPr/>
      <dgm:t>
        <a:bodyPr/>
        <a:lstStyle/>
        <a:p>
          <a:endParaRPr lang="en-US" sz="1200"/>
        </a:p>
      </dgm:t>
    </dgm:pt>
    <dgm:pt modelId="{F58A7502-D182-4CCE-B17B-BCDAE17E9653}">
      <dgm:prSet custT="1"/>
      <dgm:spPr/>
      <dgm:t>
        <a:bodyPr/>
        <a:lstStyle/>
        <a:p>
          <a:r>
            <a:rPr lang="en-US" sz="2000"/>
            <a:t>Prioritize important data</a:t>
          </a:r>
        </a:p>
      </dgm:t>
    </dgm:pt>
    <dgm:pt modelId="{4393B8AE-4804-4B49-B4CC-B04C884761B4}" type="parTrans" cxnId="{6D8C71F3-8DA9-4EE9-A086-A634BA1DA3AA}">
      <dgm:prSet/>
      <dgm:spPr/>
      <dgm:t>
        <a:bodyPr/>
        <a:lstStyle/>
        <a:p>
          <a:endParaRPr lang="en-US" sz="1200"/>
        </a:p>
      </dgm:t>
    </dgm:pt>
    <dgm:pt modelId="{EC6F1CA5-DDAB-4782-81C5-5651B1CA61D4}" type="sibTrans" cxnId="{6D8C71F3-8DA9-4EE9-A086-A634BA1DA3AA}">
      <dgm:prSet/>
      <dgm:spPr/>
      <dgm:t>
        <a:bodyPr/>
        <a:lstStyle/>
        <a:p>
          <a:endParaRPr lang="en-US" sz="1200"/>
        </a:p>
      </dgm:t>
    </dgm:pt>
    <dgm:pt modelId="{2274081C-1BA8-4ADB-B039-EB3C8B16B0C9}">
      <dgm:prSet custT="1"/>
      <dgm:spPr/>
      <dgm:t>
        <a:bodyPr/>
        <a:lstStyle/>
        <a:p>
          <a:r>
            <a:rPr lang="en-US" sz="2800" dirty="0"/>
            <a:t>Accuracy and Integrity:</a:t>
          </a:r>
        </a:p>
      </dgm:t>
    </dgm:pt>
    <dgm:pt modelId="{2B6F69E4-30A8-4628-A63B-50EE7113294B}" type="parTrans" cxnId="{E5DEE6A8-CE69-4963-9AE5-863AB010F9A5}">
      <dgm:prSet/>
      <dgm:spPr/>
      <dgm:t>
        <a:bodyPr/>
        <a:lstStyle/>
        <a:p>
          <a:endParaRPr lang="en-US" sz="1200"/>
        </a:p>
      </dgm:t>
    </dgm:pt>
    <dgm:pt modelId="{F1F30ECE-EA66-4D12-8F39-CE76C8D6396C}" type="sibTrans" cxnId="{E5DEE6A8-CE69-4963-9AE5-863AB010F9A5}">
      <dgm:prSet/>
      <dgm:spPr/>
      <dgm:t>
        <a:bodyPr/>
        <a:lstStyle/>
        <a:p>
          <a:endParaRPr lang="en-US" sz="1200"/>
        </a:p>
      </dgm:t>
    </dgm:pt>
    <dgm:pt modelId="{45C682F3-03D3-4EC5-8EB4-6B5DBD5295F8}">
      <dgm:prSet custT="1"/>
      <dgm:spPr/>
      <dgm:t>
        <a:bodyPr/>
        <a:lstStyle/>
        <a:p>
          <a:r>
            <a:rPr lang="en-US" sz="2000"/>
            <a:t>Represent data truthfully</a:t>
          </a:r>
        </a:p>
      </dgm:t>
    </dgm:pt>
    <dgm:pt modelId="{C324F029-2440-499C-B491-C14E11355AC2}" type="parTrans" cxnId="{04F4C1B3-6D17-40F4-BB63-E5D60F2AEFE4}">
      <dgm:prSet/>
      <dgm:spPr/>
      <dgm:t>
        <a:bodyPr/>
        <a:lstStyle/>
        <a:p>
          <a:endParaRPr lang="en-US" sz="1200"/>
        </a:p>
      </dgm:t>
    </dgm:pt>
    <dgm:pt modelId="{C98E0F89-832E-466E-868B-0D0CE7A2825F}" type="sibTrans" cxnId="{04F4C1B3-6D17-40F4-BB63-E5D60F2AEFE4}">
      <dgm:prSet/>
      <dgm:spPr/>
      <dgm:t>
        <a:bodyPr/>
        <a:lstStyle/>
        <a:p>
          <a:endParaRPr lang="en-US" sz="1200"/>
        </a:p>
      </dgm:t>
    </dgm:pt>
    <dgm:pt modelId="{60B61C6B-0C21-4B29-8CDE-C7BDC3F25412}">
      <dgm:prSet custT="1"/>
      <dgm:spPr/>
      <dgm:t>
        <a:bodyPr/>
        <a:lstStyle/>
        <a:p>
          <a:r>
            <a:rPr lang="en-US" sz="2000"/>
            <a:t>Avoid exaggerating or misrepresenting scales</a:t>
          </a:r>
        </a:p>
      </dgm:t>
    </dgm:pt>
    <dgm:pt modelId="{636231A2-4B32-4721-AC98-5979642BC884}" type="parTrans" cxnId="{0FFE200E-1AA3-41A8-A7EA-F31156858C6D}">
      <dgm:prSet/>
      <dgm:spPr/>
      <dgm:t>
        <a:bodyPr/>
        <a:lstStyle/>
        <a:p>
          <a:endParaRPr lang="en-US" sz="1200"/>
        </a:p>
      </dgm:t>
    </dgm:pt>
    <dgm:pt modelId="{14A308B7-F8DC-4B4D-8C66-2469C4CAACF9}" type="sibTrans" cxnId="{0FFE200E-1AA3-41A8-A7EA-F31156858C6D}">
      <dgm:prSet/>
      <dgm:spPr/>
      <dgm:t>
        <a:bodyPr/>
        <a:lstStyle/>
        <a:p>
          <a:endParaRPr lang="en-US" sz="1200"/>
        </a:p>
      </dgm:t>
    </dgm:pt>
    <dgm:pt modelId="{07626953-4134-44A1-9434-1F8B26F036BD}">
      <dgm:prSet custT="1"/>
      <dgm:spPr/>
      <dgm:t>
        <a:bodyPr/>
        <a:lstStyle/>
        <a:p>
          <a:r>
            <a:rPr lang="en-US" sz="2000"/>
            <a:t>Use proper baselines and proportions</a:t>
          </a:r>
        </a:p>
      </dgm:t>
    </dgm:pt>
    <dgm:pt modelId="{F2F36977-DC9F-4D5E-B086-B5E1D26D4633}" type="parTrans" cxnId="{242DA36A-45DC-4EF7-969B-8C718BA2E3B8}">
      <dgm:prSet/>
      <dgm:spPr/>
      <dgm:t>
        <a:bodyPr/>
        <a:lstStyle/>
        <a:p>
          <a:endParaRPr lang="en-US" sz="1200"/>
        </a:p>
      </dgm:t>
    </dgm:pt>
    <dgm:pt modelId="{7599A89F-568C-441F-87E2-E6D6DD4F6208}" type="sibTrans" cxnId="{242DA36A-45DC-4EF7-969B-8C718BA2E3B8}">
      <dgm:prSet/>
      <dgm:spPr/>
      <dgm:t>
        <a:bodyPr/>
        <a:lstStyle/>
        <a:p>
          <a:endParaRPr lang="en-US" sz="1200"/>
        </a:p>
      </dgm:t>
    </dgm:pt>
    <dgm:pt modelId="{58016FDC-34E6-4F9C-9DE7-F99503B21117}">
      <dgm:prSet custT="1"/>
      <dgm:spPr/>
      <dgm:t>
        <a:bodyPr/>
        <a:lstStyle/>
        <a:p>
          <a:r>
            <a:rPr lang="en-US" sz="2800"/>
            <a:t>Highlighting Key Patterns and Trends:</a:t>
          </a:r>
        </a:p>
      </dgm:t>
    </dgm:pt>
    <dgm:pt modelId="{37A04650-F787-422C-A19C-CD5586F7CDE3}" type="parTrans" cxnId="{B0113706-7C3E-46FE-A5FC-B026B707BD51}">
      <dgm:prSet/>
      <dgm:spPr/>
      <dgm:t>
        <a:bodyPr/>
        <a:lstStyle/>
        <a:p>
          <a:endParaRPr lang="en-US" sz="1200"/>
        </a:p>
      </dgm:t>
    </dgm:pt>
    <dgm:pt modelId="{5E0376D6-AFD4-4E9B-95F0-AB4D2DC12F90}" type="sibTrans" cxnId="{B0113706-7C3E-46FE-A5FC-B026B707BD51}">
      <dgm:prSet/>
      <dgm:spPr/>
      <dgm:t>
        <a:bodyPr/>
        <a:lstStyle/>
        <a:p>
          <a:endParaRPr lang="en-US" sz="1200"/>
        </a:p>
      </dgm:t>
    </dgm:pt>
    <dgm:pt modelId="{0428725A-7D85-444D-A473-A8AB77A986F4}">
      <dgm:prSet custT="1"/>
      <dgm:spPr/>
      <dgm:t>
        <a:bodyPr/>
        <a:lstStyle/>
        <a:p>
          <a:r>
            <a:rPr lang="en-US" sz="2000"/>
            <a:t>Use color and size to emphasize</a:t>
          </a:r>
        </a:p>
      </dgm:t>
    </dgm:pt>
    <dgm:pt modelId="{B1D3AC74-2886-47E8-8184-B490E0051292}" type="parTrans" cxnId="{7B47AB7A-0664-47E2-84CD-50F40F6E020A}">
      <dgm:prSet/>
      <dgm:spPr/>
      <dgm:t>
        <a:bodyPr/>
        <a:lstStyle/>
        <a:p>
          <a:endParaRPr lang="en-US" sz="1200"/>
        </a:p>
      </dgm:t>
    </dgm:pt>
    <dgm:pt modelId="{638C539A-2BD2-48A7-913A-B2F02D4B73C9}" type="sibTrans" cxnId="{7B47AB7A-0664-47E2-84CD-50F40F6E020A}">
      <dgm:prSet/>
      <dgm:spPr/>
      <dgm:t>
        <a:bodyPr/>
        <a:lstStyle/>
        <a:p>
          <a:endParaRPr lang="en-US" sz="1200"/>
        </a:p>
      </dgm:t>
    </dgm:pt>
    <dgm:pt modelId="{B4CBFD9B-841A-4075-865E-9451C0D8009C}">
      <dgm:prSet custT="1"/>
      <dgm:spPr/>
      <dgm:t>
        <a:bodyPr/>
        <a:lstStyle/>
        <a:p>
          <a:r>
            <a:rPr lang="en-US" sz="2000"/>
            <a:t>Provide context (e.g., benchmarks or averages)</a:t>
          </a:r>
        </a:p>
      </dgm:t>
    </dgm:pt>
    <dgm:pt modelId="{F8C21E86-BE28-4E48-9934-B19B250F000E}" type="parTrans" cxnId="{3802819A-302B-4A28-8340-F7F8D65E35FB}">
      <dgm:prSet/>
      <dgm:spPr/>
      <dgm:t>
        <a:bodyPr/>
        <a:lstStyle/>
        <a:p>
          <a:endParaRPr lang="en-US" sz="1200"/>
        </a:p>
      </dgm:t>
    </dgm:pt>
    <dgm:pt modelId="{064B6F31-F6E6-49B0-80C0-617A8C7F7FC9}" type="sibTrans" cxnId="{3802819A-302B-4A28-8340-F7F8D65E35FB}">
      <dgm:prSet/>
      <dgm:spPr/>
      <dgm:t>
        <a:bodyPr/>
        <a:lstStyle/>
        <a:p>
          <a:endParaRPr lang="en-US" sz="1200"/>
        </a:p>
      </dgm:t>
    </dgm:pt>
    <dgm:pt modelId="{F0FE80F9-4B38-4188-9CD4-46BB28E0B9D6}">
      <dgm:prSet custT="1"/>
      <dgm:spPr/>
      <dgm:t>
        <a:bodyPr/>
        <a:lstStyle/>
        <a:p>
          <a:r>
            <a:rPr lang="en-US" sz="2000"/>
            <a:t>Show movement or change over time</a:t>
          </a:r>
        </a:p>
      </dgm:t>
    </dgm:pt>
    <dgm:pt modelId="{F824A4B9-7F41-4AB3-B9ED-0CDE26DBC437}" type="parTrans" cxnId="{6D18A8F5-AA20-4224-9E40-A1AE9543E429}">
      <dgm:prSet/>
      <dgm:spPr/>
      <dgm:t>
        <a:bodyPr/>
        <a:lstStyle/>
        <a:p>
          <a:endParaRPr lang="en-US" sz="1200"/>
        </a:p>
      </dgm:t>
    </dgm:pt>
    <dgm:pt modelId="{DBBF2A9E-DD06-4E07-B341-75BEA95300BD}" type="sibTrans" cxnId="{6D18A8F5-AA20-4224-9E40-A1AE9543E429}">
      <dgm:prSet/>
      <dgm:spPr/>
      <dgm:t>
        <a:bodyPr/>
        <a:lstStyle/>
        <a:p>
          <a:endParaRPr lang="en-US" sz="1200"/>
        </a:p>
      </dgm:t>
    </dgm:pt>
    <dgm:pt modelId="{C8416089-6F36-44F9-BAE5-398F02178725}">
      <dgm:prSet custT="1"/>
      <dgm:spPr/>
      <dgm:t>
        <a:bodyPr/>
        <a:lstStyle/>
        <a:p>
          <a:r>
            <a:rPr lang="en-US" sz="2800" dirty="0"/>
            <a:t>Avoiding Misleading Visuals:</a:t>
          </a:r>
        </a:p>
      </dgm:t>
    </dgm:pt>
    <dgm:pt modelId="{B94DE131-53D3-4D4E-AA19-85839C7502F8}" type="parTrans" cxnId="{83168DE5-062C-45BD-BE8C-9C392F14AC75}">
      <dgm:prSet/>
      <dgm:spPr/>
      <dgm:t>
        <a:bodyPr/>
        <a:lstStyle/>
        <a:p>
          <a:endParaRPr lang="en-US" sz="1200"/>
        </a:p>
      </dgm:t>
    </dgm:pt>
    <dgm:pt modelId="{AC08A927-7DF4-4D33-A19B-41D190965933}" type="sibTrans" cxnId="{83168DE5-062C-45BD-BE8C-9C392F14AC75}">
      <dgm:prSet/>
      <dgm:spPr/>
      <dgm:t>
        <a:bodyPr/>
        <a:lstStyle/>
        <a:p>
          <a:endParaRPr lang="en-US" sz="1200"/>
        </a:p>
      </dgm:t>
    </dgm:pt>
    <dgm:pt modelId="{20484D9A-E784-4341-A3F0-8759CE2064C9}">
      <dgm:prSet custT="1"/>
      <dgm:spPr/>
      <dgm:t>
        <a:bodyPr/>
        <a:lstStyle/>
        <a:p>
          <a:r>
            <a:rPr lang="en-US" sz="2000"/>
            <a:t>Watch for distorted axes or pie slices</a:t>
          </a:r>
        </a:p>
      </dgm:t>
    </dgm:pt>
    <dgm:pt modelId="{13F33A0E-3C74-4581-9022-B3449B23B477}" type="parTrans" cxnId="{990F06FB-9844-47F3-958D-732061EE5043}">
      <dgm:prSet/>
      <dgm:spPr/>
      <dgm:t>
        <a:bodyPr/>
        <a:lstStyle/>
        <a:p>
          <a:endParaRPr lang="en-US" sz="1200"/>
        </a:p>
      </dgm:t>
    </dgm:pt>
    <dgm:pt modelId="{E65E9EF3-2F58-499D-8537-2CD9BF3A67A8}" type="sibTrans" cxnId="{990F06FB-9844-47F3-958D-732061EE5043}">
      <dgm:prSet/>
      <dgm:spPr/>
      <dgm:t>
        <a:bodyPr/>
        <a:lstStyle/>
        <a:p>
          <a:endParaRPr lang="en-US" sz="1200"/>
        </a:p>
      </dgm:t>
    </dgm:pt>
    <dgm:pt modelId="{8DF05E07-A4DA-4D5D-8AE2-393CC6F61B12}">
      <dgm:prSet custT="1"/>
      <dgm:spPr/>
      <dgm:t>
        <a:bodyPr/>
        <a:lstStyle/>
        <a:p>
          <a:r>
            <a:rPr lang="en-US" sz="2000"/>
            <a:t>Beware of cherry-picking data ranges</a:t>
          </a:r>
        </a:p>
      </dgm:t>
    </dgm:pt>
    <dgm:pt modelId="{E4BD1AA0-06C5-4A11-BCBF-4B732BC3AD9C}" type="parTrans" cxnId="{E0EF7A6A-653E-4FB6-9E76-E64EB98D8F38}">
      <dgm:prSet/>
      <dgm:spPr/>
      <dgm:t>
        <a:bodyPr/>
        <a:lstStyle/>
        <a:p>
          <a:endParaRPr lang="en-US" sz="1200"/>
        </a:p>
      </dgm:t>
    </dgm:pt>
    <dgm:pt modelId="{D161798A-26EF-4E12-A759-8CAC24F89799}" type="sibTrans" cxnId="{E0EF7A6A-653E-4FB6-9E76-E64EB98D8F38}">
      <dgm:prSet/>
      <dgm:spPr/>
      <dgm:t>
        <a:bodyPr/>
        <a:lstStyle/>
        <a:p>
          <a:endParaRPr lang="en-US" sz="1200"/>
        </a:p>
      </dgm:t>
    </dgm:pt>
    <dgm:pt modelId="{C483AF67-2163-45E7-BED1-4356711872AD}">
      <dgm:prSet custT="1"/>
      <dgm:spPr/>
      <dgm:t>
        <a:bodyPr/>
        <a:lstStyle/>
        <a:p>
          <a:r>
            <a:rPr lang="en-US" sz="2000"/>
            <a:t>Clearly label all data and sources</a:t>
          </a:r>
        </a:p>
      </dgm:t>
    </dgm:pt>
    <dgm:pt modelId="{654ACA78-47C1-4EF9-9E7E-63FF1D1EE832}" type="parTrans" cxnId="{602511C0-66AE-453E-8E3C-8D539F363A97}">
      <dgm:prSet/>
      <dgm:spPr/>
      <dgm:t>
        <a:bodyPr/>
        <a:lstStyle/>
        <a:p>
          <a:endParaRPr lang="en-US" sz="1200"/>
        </a:p>
      </dgm:t>
    </dgm:pt>
    <dgm:pt modelId="{1C6428F7-EA13-4A81-BF27-6F9A4D24BBB6}" type="sibTrans" cxnId="{602511C0-66AE-453E-8E3C-8D539F363A97}">
      <dgm:prSet/>
      <dgm:spPr/>
      <dgm:t>
        <a:bodyPr/>
        <a:lstStyle/>
        <a:p>
          <a:endParaRPr lang="en-US" sz="1200"/>
        </a:p>
      </dgm:t>
    </dgm:pt>
    <dgm:pt modelId="{20D44260-DEED-8B45-AC9F-3A3B690E2A21}" type="pres">
      <dgm:prSet presAssocID="{D7BC3E56-0244-4A2A-ADA9-8FEEEC9480A5}" presName="Name0" presStyleCnt="0">
        <dgm:presLayoutVars>
          <dgm:dir/>
          <dgm:animLvl val="lvl"/>
          <dgm:resizeHandles val="exact"/>
        </dgm:presLayoutVars>
      </dgm:prSet>
      <dgm:spPr/>
    </dgm:pt>
    <dgm:pt modelId="{BE08057C-0DFC-BD45-993B-0B65E8FAC1AA}" type="pres">
      <dgm:prSet presAssocID="{98C32CA0-95D5-44B9-8CEF-3A45D9F216CD}" presName="linNode" presStyleCnt="0"/>
      <dgm:spPr/>
    </dgm:pt>
    <dgm:pt modelId="{9E31A79E-4D84-E142-BB20-EED005C127E8}" type="pres">
      <dgm:prSet presAssocID="{98C32CA0-95D5-44B9-8CEF-3A45D9F216CD}" presName="parentText" presStyleLbl="node1" presStyleIdx="0" presStyleCnt="4">
        <dgm:presLayoutVars>
          <dgm:chMax val="1"/>
          <dgm:bulletEnabled val="1"/>
        </dgm:presLayoutVars>
      </dgm:prSet>
      <dgm:spPr/>
    </dgm:pt>
    <dgm:pt modelId="{3A269A9B-8630-FB45-AF2D-D4A39C28E0E0}" type="pres">
      <dgm:prSet presAssocID="{98C32CA0-95D5-44B9-8CEF-3A45D9F216CD}" presName="descendantText" presStyleLbl="alignAccFollowNode1" presStyleIdx="0" presStyleCnt="4">
        <dgm:presLayoutVars>
          <dgm:bulletEnabled val="1"/>
        </dgm:presLayoutVars>
      </dgm:prSet>
      <dgm:spPr/>
    </dgm:pt>
    <dgm:pt modelId="{21506F64-EF7E-C141-B96D-342C53C081E4}" type="pres">
      <dgm:prSet presAssocID="{FA336406-24C7-4072-AC4C-6FA14DB3F941}" presName="sp" presStyleCnt="0"/>
      <dgm:spPr/>
    </dgm:pt>
    <dgm:pt modelId="{B75C1A12-C0FF-784C-9E19-6F0258B8BBAE}" type="pres">
      <dgm:prSet presAssocID="{2274081C-1BA8-4ADB-B039-EB3C8B16B0C9}" presName="linNode" presStyleCnt="0"/>
      <dgm:spPr/>
    </dgm:pt>
    <dgm:pt modelId="{816EE34B-CE60-894F-B24E-D3F0BFAA1B79}" type="pres">
      <dgm:prSet presAssocID="{2274081C-1BA8-4ADB-B039-EB3C8B16B0C9}" presName="parentText" presStyleLbl="node1" presStyleIdx="1" presStyleCnt="4">
        <dgm:presLayoutVars>
          <dgm:chMax val="1"/>
          <dgm:bulletEnabled val="1"/>
        </dgm:presLayoutVars>
      </dgm:prSet>
      <dgm:spPr/>
    </dgm:pt>
    <dgm:pt modelId="{84D83673-515E-B04B-9FD3-D3CA176815FF}" type="pres">
      <dgm:prSet presAssocID="{2274081C-1BA8-4ADB-B039-EB3C8B16B0C9}" presName="descendantText" presStyleLbl="alignAccFollowNode1" presStyleIdx="1" presStyleCnt="4">
        <dgm:presLayoutVars>
          <dgm:bulletEnabled val="1"/>
        </dgm:presLayoutVars>
      </dgm:prSet>
      <dgm:spPr/>
    </dgm:pt>
    <dgm:pt modelId="{16B3B18F-56C8-7C46-A03A-94D49D5DDD0A}" type="pres">
      <dgm:prSet presAssocID="{F1F30ECE-EA66-4D12-8F39-CE76C8D6396C}" presName="sp" presStyleCnt="0"/>
      <dgm:spPr/>
    </dgm:pt>
    <dgm:pt modelId="{F3E78A41-66A9-5340-B0E4-A13E0DD5DC3D}" type="pres">
      <dgm:prSet presAssocID="{58016FDC-34E6-4F9C-9DE7-F99503B21117}" presName="linNode" presStyleCnt="0"/>
      <dgm:spPr/>
    </dgm:pt>
    <dgm:pt modelId="{7C6F6B59-0B61-1E43-BA16-0C24C9519E43}" type="pres">
      <dgm:prSet presAssocID="{58016FDC-34E6-4F9C-9DE7-F99503B21117}" presName="parentText" presStyleLbl="node1" presStyleIdx="2" presStyleCnt="4">
        <dgm:presLayoutVars>
          <dgm:chMax val="1"/>
          <dgm:bulletEnabled val="1"/>
        </dgm:presLayoutVars>
      </dgm:prSet>
      <dgm:spPr/>
    </dgm:pt>
    <dgm:pt modelId="{E6F3FB37-AF56-FE4F-B3E0-40DE3466833A}" type="pres">
      <dgm:prSet presAssocID="{58016FDC-34E6-4F9C-9DE7-F99503B21117}" presName="descendantText" presStyleLbl="alignAccFollowNode1" presStyleIdx="2" presStyleCnt="4">
        <dgm:presLayoutVars>
          <dgm:bulletEnabled val="1"/>
        </dgm:presLayoutVars>
      </dgm:prSet>
      <dgm:spPr/>
    </dgm:pt>
    <dgm:pt modelId="{64121C33-7246-7E41-A871-35DDD84EF0BE}" type="pres">
      <dgm:prSet presAssocID="{5E0376D6-AFD4-4E9B-95F0-AB4D2DC12F90}" presName="sp" presStyleCnt="0"/>
      <dgm:spPr/>
    </dgm:pt>
    <dgm:pt modelId="{B9BDFDD9-3FA8-A840-B51F-7A353F771E04}" type="pres">
      <dgm:prSet presAssocID="{C8416089-6F36-44F9-BAE5-398F02178725}" presName="linNode" presStyleCnt="0"/>
      <dgm:spPr/>
    </dgm:pt>
    <dgm:pt modelId="{A3FF7963-DFDA-5042-903D-65745045451D}" type="pres">
      <dgm:prSet presAssocID="{C8416089-6F36-44F9-BAE5-398F02178725}" presName="parentText" presStyleLbl="node1" presStyleIdx="3" presStyleCnt="4">
        <dgm:presLayoutVars>
          <dgm:chMax val="1"/>
          <dgm:bulletEnabled val="1"/>
        </dgm:presLayoutVars>
      </dgm:prSet>
      <dgm:spPr/>
    </dgm:pt>
    <dgm:pt modelId="{DA1FAE6C-66E7-9C47-9AB6-ACD66E10004F}" type="pres">
      <dgm:prSet presAssocID="{C8416089-6F36-44F9-BAE5-398F02178725}" presName="descendantText" presStyleLbl="alignAccFollowNode1" presStyleIdx="3" presStyleCnt="4">
        <dgm:presLayoutVars>
          <dgm:bulletEnabled val="1"/>
        </dgm:presLayoutVars>
      </dgm:prSet>
      <dgm:spPr/>
    </dgm:pt>
  </dgm:ptLst>
  <dgm:cxnLst>
    <dgm:cxn modelId="{B0113706-7C3E-46FE-A5FC-B026B707BD51}" srcId="{D7BC3E56-0244-4A2A-ADA9-8FEEEC9480A5}" destId="{58016FDC-34E6-4F9C-9DE7-F99503B21117}" srcOrd="2" destOrd="0" parTransId="{37A04650-F787-422C-A19C-CD5586F7CDE3}" sibTransId="{5E0376D6-AFD4-4E9B-95F0-AB4D2DC12F90}"/>
    <dgm:cxn modelId="{BFDEB506-9C2E-CC47-8450-3E7E832299E2}" type="presOf" srcId="{3F2D1349-488E-4C52-BF98-08FC9C245629}" destId="{3A269A9B-8630-FB45-AF2D-D4A39C28E0E0}" srcOrd="0" destOrd="0" presId="urn:microsoft.com/office/officeart/2005/8/layout/vList5"/>
    <dgm:cxn modelId="{6BB9930C-D687-486E-8649-F235C8996D9D}" srcId="{D7BC3E56-0244-4A2A-ADA9-8FEEEC9480A5}" destId="{98C32CA0-95D5-44B9-8CEF-3A45D9F216CD}" srcOrd="0" destOrd="0" parTransId="{76773098-3300-4E56-8E1C-AC9E20DDC928}" sibTransId="{FA336406-24C7-4072-AC4C-6FA14DB3F941}"/>
    <dgm:cxn modelId="{0FFE200E-1AA3-41A8-A7EA-F31156858C6D}" srcId="{2274081C-1BA8-4ADB-B039-EB3C8B16B0C9}" destId="{60B61C6B-0C21-4B29-8CDE-C7BDC3F25412}" srcOrd="1" destOrd="0" parTransId="{636231A2-4B32-4721-AC98-5979642BC884}" sibTransId="{14A308B7-F8DC-4B4D-8C66-2469C4CAACF9}"/>
    <dgm:cxn modelId="{527D8846-8736-DC45-8B4F-98BA8D6EF713}" type="presOf" srcId="{F0FE80F9-4B38-4188-9CD4-46BB28E0B9D6}" destId="{E6F3FB37-AF56-FE4F-B3E0-40DE3466833A}" srcOrd="0" destOrd="2" presId="urn:microsoft.com/office/officeart/2005/8/layout/vList5"/>
    <dgm:cxn modelId="{208F0147-5D23-074C-98D9-680C83669984}" type="presOf" srcId="{0428725A-7D85-444D-A473-A8AB77A986F4}" destId="{E6F3FB37-AF56-FE4F-B3E0-40DE3466833A}" srcOrd="0" destOrd="0" presId="urn:microsoft.com/office/officeart/2005/8/layout/vList5"/>
    <dgm:cxn modelId="{6B83664B-2E2F-9A4D-9A1C-2017140708B9}" type="presOf" srcId="{C8416089-6F36-44F9-BAE5-398F02178725}" destId="{A3FF7963-DFDA-5042-903D-65745045451D}" srcOrd="0" destOrd="0" presId="urn:microsoft.com/office/officeart/2005/8/layout/vList5"/>
    <dgm:cxn modelId="{991F8F51-1DD9-1D4B-A1ED-2508DFC88524}" type="presOf" srcId="{F58A7502-D182-4CCE-B17B-BCDAE17E9653}" destId="{3A269A9B-8630-FB45-AF2D-D4A39C28E0E0}" srcOrd="0" destOrd="2" presId="urn:microsoft.com/office/officeart/2005/8/layout/vList5"/>
    <dgm:cxn modelId="{533ACC58-99FE-45C6-974A-36CD626A6D63}" srcId="{98C32CA0-95D5-44B9-8CEF-3A45D9F216CD}" destId="{3F2D1349-488E-4C52-BF98-08FC9C245629}" srcOrd="0" destOrd="0" parTransId="{16977BA2-8F10-4F01-942C-D1A9280A7378}" sibTransId="{1AD57A91-6249-489F-85B0-1C6C68E1DB70}"/>
    <dgm:cxn modelId="{F5566B61-3D54-45BD-B779-4728B0350F55}" srcId="{98C32CA0-95D5-44B9-8CEF-3A45D9F216CD}" destId="{F09E35FA-9706-47E3-9F79-FC9833F5A7C5}" srcOrd="1" destOrd="0" parTransId="{56D483A5-1D0D-4DA5-B045-EC0B74200127}" sibTransId="{92E2FFC5-6AB9-4939-A4BF-C2A37A023868}"/>
    <dgm:cxn modelId="{E0EF7A6A-653E-4FB6-9E76-E64EB98D8F38}" srcId="{C8416089-6F36-44F9-BAE5-398F02178725}" destId="{8DF05E07-A4DA-4D5D-8AE2-393CC6F61B12}" srcOrd="1" destOrd="0" parTransId="{E4BD1AA0-06C5-4A11-BCBF-4B732BC3AD9C}" sibTransId="{D161798A-26EF-4E12-A759-8CAC24F89799}"/>
    <dgm:cxn modelId="{242DA36A-45DC-4EF7-969B-8C718BA2E3B8}" srcId="{2274081C-1BA8-4ADB-B039-EB3C8B16B0C9}" destId="{07626953-4134-44A1-9434-1F8B26F036BD}" srcOrd="2" destOrd="0" parTransId="{F2F36977-DC9F-4D5E-B086-B5E1D26D4633}" sibTransId="{7599A89F-568C-441F-87E2-E6D6DD4F6208}"/>
    <dgm:cxn modelId="{D66E4075-8005-9E45-B21A-10851C039954}" type="presOf" srcId="{58016FDC-34E6-4F9C-9DE7-F99503B21117}" destId="{7C6F6B59-0B61-1E43-BA16-0C24C9519E43}" srcOrd="0" destOrd="0" presId="urn:microsoft.com/office/officeart/2005/8/layout/vList5"/>
    <dgm:cxn modelId="{7B47AB7A-0664-47E2-84CD-50F40F6E020A}" srcId="{58016FDC-34E6-4F9C-9DE7-F99503B21117}" destId="{0428725A-7D85-444D-A473-A8AB77A986F4}" srcOrd="0" destOrd="0" parTransId="{B1D3AC74-2886-47E8-8184-B490E0051292}" sibTransId="{638C539A-2BD2-48A7-913A-B2F02D4B73C9}"/>
    <dgm:cxn modelId="{4B1AA280-0DAD-6143-992F-F651C3DC3252}" type="presOf" srcId="{98C32CA0-95D5-44B9-8CEF-3A45D9F216CD}" destId="{9E31A79E-4D84-E142-BB20-EED005C127E8}" srcOrd="0" destOrd="0" presId="urn:microsoft.com/office/officeart/2005/8/layout/vList5"/>
    <dgm:cxn modelId="{4D436F81-6E24-CA4A-9D0F-7F511C5F677C}" type="presOf" srcId="{07626953-4134-44A1-9434-1F8B26F036BD}" destId="{84D83673-515E-B04B-9FD3-D3CA176815FF}" srcOrd="0" destOrd="2" presId="urn:microsoft.com/office/officeart/2005/8/layout/vList5"/>
    <dgm:cxn modelId="{06E21493-8392-8C41-B25D-0B52712EDC6B}" type="presOf" srcId="{B4CBFD9B-841A-4075-865E-9451C0D8009C}" destId="{E6F3FB37-AF56-FE4F-B3E0-40DE3466833A}" srcOrd="0" destOrd="1" presId="urn:microsoft.com/office/officeart/2005/8/layout/vList5"/>
    <dgm:cxn modelId="{3802819A-302B-4A28-8340-F7F8D65E35FB}" srcId="{58016FDC-34E6-4F9C-9DE7-F99503B21117}" destId="{B4CBFD9B-841A-4075-865E-9451C0D8009C}" srcOrd="1" destOrd="0" parTransId="{F8C21E86-BE28-4E48-9934-B19B250F000E}" sibTransId="{064B6F31-F6E6-49B0-80C0-617A8C7F7FC9}"/>
    <dgm:cxn modelId="{E5DEE6A8-CE69-4963-9AE5-863AB010F9A5}" srcId="{D7BC3E56-0244-4A2A-ADA9-8FEEEC9480A5}" destId="{2274081C-1BA8-4ADB-B039-EB3C8B16B0C9}" srcOrd="1" destOrd="0" parTransId="{2B6F69E4-30A8-4628-A63B-50EE7113294B}" sibTransId="{F1F30ECE-EA66-4D12-8F39-CE76C8D6396C}"/>
    <dgm:cxn modelId="{04F4C1B3-6D17-40F4-BB63-E5D60F2AEFE4}" srcId="{2274081C-1BA8-4ADB-B039-EB3C8B16B0C9}" destId="{45C682F3-03D3-4EC5-8EB4-6B5DBD5295F8}" srcOrd="0" destOrd="0" parTransId="{C324F029-2440-499C-B491-C14E11355AC2}" sibTransId="{C98E0F89-832E-466E-868B-0D0CE7A2825F}"/>
    <dgm:cxn modelId="{602511C0-66AE-453E-8E3C-8D539F363A97}" srcId="{C8416089-6F36-44F9-BAE5-398F02178725}" destId="{C483AF67-2163-45E7-BED1-4356711872AD}" srcOrd="2" destOrd="0" parTransId="{654ACA78-47C1-4EF9-9E7E-63FF1D1EE832}" sibTransId="{1C6428F7-EA13-4A81-BF27-6F9A4D24BBB6}"/>
    <dgm:cxn modelId="{46FA4ECE-EE94-584E-90EF-9193DCC38BF1}" type="presOf" srcId="{F09E35FA-9706-47E3-9F79-FC9833F5A7C5}" destId="{3A269A9B-8630-FB45-AF2D-D4A39C28E0E0}" srcOrd="0" destOrd="1" presId="urn:microsoft.com/office/officeart/2005/8/layout/vList5"/>
    <dgm:cxn modelId="{875990DB-63FE-AD4C-8A4D-41925AF6EEE2}" type="presOf" srcId="{8DF05E07-A4DA-4D5D-8AE2-393CC6F61B12}" destId="{DA1FAE6C-66E7-9C47-9AB6-ACD66E10004F}" srcOrd="0" destOrd="1" presId="urn:microsoft.com/office/officeart/2005/8/layout/vList5"/>
    <dgm:cxn modelId="{DABE19E3-9755-754B-8AB6-B6366C1DBCB4}" type="presOf" srcId="{20484D9A-E784-4341-A3F0-8759CE2064C9}" destId="{DA1FAE6C-66E7-9C47-9AB6-ACD66E10004F}" srcOrd="0" destOrd="0" presId="urn:microsoft.com/office/officeart/2005/8/layout/vList5"/>
    <dgm:cxn modelId="{83168DE5-062C-45BD-BE8C-9C392F14AC75}" srcId="{D7BC3E56-0244-4A2A-ADA9-8FEEEC9480A5}" destId="{C8416089-6F36-44F9-BAE5-398F02178725}" srcOrd="3" destOrd="0" parTransId="{B94DE131-53D3-4D4E-AA19-85839C7502F8}" sibTransId="{AC08A927-7DF4-4D33-A19B-41D190965933}"/>
    <dgm:cxn modelId="{CD3EE5F1-4212-D04D-BAF7-55404883D05A}" type="presOf" srcId="{D7BC3E56-0244-4A2A-ADA9-8FEEEC9480A5}" destId="{20D44260-DEED-8B45-AC9F-3A3B690E2A21}" srcOrd="0" destOrd="0" presId="urn:microsoft.com/office/officeart/2005/8/layout/vList5"/>
    <dgm:cxn modelId="{F29807F3-0E6C-7A4D-BF22-C9AB6B5FA85E}" type="presOf" srcId="{C483AF67-2163-45E7-BED1-4356711872AD}" destId="{DA1FAE6C-66E7-9C47-9AB6-ACD66E10004F}" srcOrd="0" destOrd="2" presId="urn:microsoft.com/office/officeart/2005/8/layout/vList5"/>
    <dgm:cxn modelId="{6D8C71F3-8DA9-4EE9-A086-A634BA1DA3AA}" srcId="{98C32CA0-95D5-44B9-8CEF-3A45D9F216CD}" destId="{F58A7502-D182-4CCE-B17B-BCDAE17E9653}" srcOrd="2" destOrd="0" parTransId="{4393B8AE-4804-4B49-B4CC-B04C884761B4}" sibTransId="{EC6F1CA5-DDAB-4782-81C5-5651B1CA61D4}"/>
    <dgm:cxn modelId="{397299F5-37B6-1B41-8AFE-B375BE6BCCA8}" type="presOf" srcId="{2274081C-1BA8-4ADB-B039-EB3C8B16B0C9}" destId="{816EE34B-CE60-894F-B24E-D3F0BFAA1B79}" srcOrd="0" destOrd="0" presId="urn:microsoft.com/office/officeart/2005/8/layout/vList5"/>
    <dgm:cxn modelId="{6D18A8F5-AA20-4224-9E40-A1AE9543E429}" srcId="{58016FDC-34E6-4F9C-9DE7-F99503B21117}" destId="{F0FE80F9-4B38-4188-9CD4-46BB28E0B9D6}" srcOrd="2" destOrd="0" parTransId="{F824A4B9-7F41-4AB3-B9ED-0CDE26DBC437}" sibTransId="{DBBF2A9E-DD06-4E07-B341-75BEA95300BD}"/>
    <dgm:cxn modelId="{990F06FB-9844-47F3-958D-732061EE5043}" srcId="{C8416089-6F36-44F9-BAE5-398F02178725}" destId="{20484D9A-E784-4341-A3F0-8759CE2064C9}" srcOrd="0" destOrd="0" parTransId="{13F33A0E-3C74-4581-9022-B3449B23B477}" sibTransId="{E65E9EF3-2F58-499D-8537-2CD9BF3A67A8}"/>
    <dgm:cxn modelId="{5E8F56FF-DD49-E441-9C43-6AE80E4D6182}" type="presOf" srcId="{60B61C6B-0C21-4B29-8CDE-C7BDC3F25412}" destId="{84D83673-515E-B04B-9FD3-D3CA176815FF}" srcOrd="0" destOrd="1" presId="urn:microsoft.com/office/officeart/2005/8/layout/vList5"/>
    <dgm:cxn modelId="{C71997FF-1A23-7948-8503-338C486B6F03}" type="presOf" srcId="{45C682F3-03D3-4EC5-8EB4-6B5DBD5295F8}" destId="{84D83673-515E-B04B-9FD3-D3CA176815FF}" srcOrd="0" destOrd="0" presId="urn:microsoft.com/office/officeart/2005/8/layout/vList5"/>
    <dgm:cxn modelId="{20429D01-2ADA-934D-B7B7-43F77FA969D1}" type="presParOf" srcId="{20D44260-DEED-8B45-AC9F-3A3B690E2A21}" destId="{BE08057C-0DFC-BD45-993B-0B65E8FAC1AA}" srcOrd="0" destOrd="0" presId="urn:microsoft.com/office/officeart/2005/8/layout/vList5"/>
    <dgm:cxn modelId="{EDEE69B5-7CAB-0445-A68D-4FA379068556}" type="presParOf" srcId="{BE08057C-0DFC-BD45-993B-0B65E8FAC1AA}" destId="{9E31A79E-4D84-E142-BB20-EED005C127E8}" srcOrd="0" destOrd="0" presId="urn:microsoft.com/office/officeart/2005/8/layout/vList5"/>
    <dgm:cxn modelId="{6E31EDEA-E30A-8346-A842-56D51B154580}" type="presParOf" srcId="{BE08057C-0DFC-BD45-993B-0B65E8FAC1AA}" destId="{3A269A9B-8630-FB45-AF2D-D4A39C28E0E0}" srcOrd="1" destOrd="0" presId="urn:microsoft.com/office/officeart/2005/8/layout/vList5"/>
    <dgm:cxn modelId="{DBDD8262-3986-0946-930A-011EB68F08A3}" type="presParOf" srcId="{20D44260-DEED-8B45-AC9F-3A3B690E2A21}" destId="{21506F64-EF7E-C141-B96D-342C53C081E4}" srcOrd="1" destOrd="0" presId="urn:microsoft.com/office/officeart/2005/8/layout/vList5"/>
    <dgm:cxn modelId="{C720C01A-348E-AC48-9CB6-21708C66E604}" type="presParOf" srcId="{20D44260-DEED-8B45-AC9F-3A3B690E2A21}" destId="{B75C1A12-C0FF-784C-9E19-6F0258B8BBAE}" srcOrd="2" destOrd="0" presId="urn:microsoft.com/office/officeart/2005/8/layout/vList5"/>
    <dgm:cxn modelId="{24DC6242-F197-F344-B01D-A91EE8EF8FE8}" type="presParOf" srcId="{B75C1A12-C0FF-784C-9E19-6F0258B8BBAE}" destId="{816EE34B-CE60-894F-B24E-D3F0BFAA1B79}" srcOrd="0" destOrd="0" presId="urn:microsoft.com/office/officeart/2005/8/layout/vList5"/>
    <dgm:cxn modelId="{F8B69E8F-05DE-284D-89A6-F389C60770EA}" type="presParOf" srcId="{B75C1A12-C0FF-784C-9E19-6F0258B8BBAE}" destId="{84D83673-515E-B04B-9FD3-D3CA176815FF}" srcOrd="1" destOrd="0" presId="urn:microsoft.com/office/officeart/2005/8/layout/vList5"/>
    <dgm:cxn modelId="{56D2A3A0-1247-F345-B54B-9595CFBCE9FF}" type="presParOf" srcId="{20D44260-DEED-8B45-AC9F-3A3B690E2A21}" destId="{16B3B18F-56C8-7C46-A03A-94D49D5DDD0A}" srcOrd="3" destOrd="0" presId="urn:microsoft.com/office/officeart/2005/8/layout/vList5"/>
    <dgm:cxn modelId="{9B643CFB-6F1E-9747-A35A-870099D50D8E}" type="presParOf" srcId="{20D44260-DEED-8B45-AC9F-3A3B690E2A21}" destId="{F3E78A41-66A9-5340-B0E4-A13E0DD5DC3D}" srcOrd="4" destOrd="0" presId="urn:microsoft.com/office/officeart/2005/8/layout/vList5"/>
    <dgm:cxn modelId="{6CF4BE2A-50CB-A442-B7DA-27E06B8B8589}" type="presParOf" srcId="{F3E78A41-66A9-5340-B0E4-A13E0DD5DC3D}" destId="{7C6F6B59-0B61-1E43-BA16-0C24C9519E43}" srcOrd="0" destOrd="0" presId="urn:microsoft.com/office/officeart/2005/8/layout/vList5"/>
    <dgm:cxn modelId="{E0B03F15-4963-1549-8ADB-BDCFD0B1FAB7}" type="presParOf" srcId="{F3E78A41-66A9-5340-B0E4-A13E0DD5DC3D}" destId="{E6F3FB37-AF56-FE4F-B3E0-40DE3466833A}" srcOrd="1" destOrd="0" presId="urn:microsoft.com/office/officeart/2005/8/layout/vList5"/>
    <dgm:cxn modelId="{1B4252A7-64FB-C045-8479-10E6F1A628C1}" type="presParOf" srcId="{20D44260-DEED-8B45-AC9F-3A3B690E2A21}" destId="{64121C33-7246-7E41-A871-35DDD84EF0BE}" srcOrd="5" destOrd="0" presId="urn:microsoft.com/office/officeart/2005/8/layout/vList5"/>
    <dgm:cxn modelId="{73261F32-1D00-994E-B9E2-D68E26166B12}" type="presParOf" srcId="{20D44260-DEED-8B45-AC9F-3A3B690E2A21}" destId="{B9BDFDD9-3FA8-A840-B51F-7A353F771E04}" srcOrd="6" destOrd="0" presId="urn:microsoft.com/office/officeart/2005/8/layout/vList5"/>
    <dgm:cxn modelId="{F582BEA0-4005-034D-9FD6-6E87BF00F82B}" type="presParOf" srcId="{B9BDFDD9-3FA8-A840-B51F-7A353F771E04}" destId="{A3FF7963-DFDA-5042-903D-65745045451D}" srcOrd="0" destOrd="0" presId="urn:microsoft.com/office/officeart/2005/8/layout/vList5"/>
    <dgm:cxn modelId="{A14DD792-E41C-CC48-8FC1-F7CCFB879F71}" type="presParOf" srcId="{B9BDFDD9-3FA8-A840-B51F-7A353F771E04}" destId="{DA1FAE6C-66E7-9C47-9AB6-ACD66E10004F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FFECB89B-23CF-4BD2-AF4C-75E275079ABB}" type="doc">
      <dgm:prSet loTypeId="urn:microsoft.com/office/officeart/2018/2/layout/IconLabel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7DBECFD-F401-46AA-9AA0-B2D5E12FA000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400" b="1" dirty="0"/>
            <a:t>Proximity</a:t>
          </a:r>
        </a:p>
        <a:p>
          <a:pPr>
            <a:lnSpc>
              <a:spcPct val="100000"/>
            </a:lnSpc>
          </a:pPr>
          <a:r>
            <a:rPr lang="en-US" sz="2400" dirty="0"/>
            <a:t>Objects placed close together are perceived as a group. Use spacing to define logical sections of a dashboard or cluster related data points.</a:t>
          </a:r>
        </a:p>
      </dgm:t>
    </dgm:pt>
    <dgm:pt modelId="{97B31683-1F86-4D83-8542-C06D410B5896}" type="parTrans" cxnId="{9D496607-2743-4DD1-81BF-9E03878F189E}">
      <dgm:prSet/>
      <dgm:spPr/>
      <dgm:t>
        <a:bodyPr/>
        <a:lstStyle/>
        <a:p>
          <a:endParaRPr lang="en-US" sz="4000"/>
        </a:p>
      </dgm:t>
    </dgm:pt>
    <dgm:pt modelId="{2655797C-AB75-4DCF-89CD-0FBD60F755B8}" type="sibTrans" cxnId="{9D496607-2743-4DD1-81BF-9E03878F189E}">
      <dgm:prSet/>
      <dgm:spPr/>
      <dgm:t>
        <a:bodyPr/>
        <a:lstStyle/>
        <a:p>
          <a:endParaRPr lang="en-US" sz="4000"/>
        </a:p>
      </dgm:t>
    </dgm:pt>
    <dgm:pt modelId="{84AD6FAC-4593-4B75-B1DA-3456E8F355A7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400" b="1" dirty="0"/>
            <a:t>Similarity</a:t>
          </a:r>
        </a:p>
        <a:p>
          <a:pPr>
            <a:lnSpc>
              <a:spcPct val="100000"/>
            </a:lnSpc>
          </a:pPr>
          <a:r>
            <a:rPr lang="en-US" sz="2400" dirty="0"/>
            <a:t>Elements that look similar (same shape, color, size) are seen as related. Apply consistent styles to categorize or link related metrics.</a:t>
          </a:r>
        </a:p>
      </dgm:t>
    </dgm:pt>
    <dgm:pt modelId="{D4AFDBAF-15EE-4545-9137-AF0E536AC526}" type="parTrans" cxnId="{7A006341-3452-49D3-8AD2-38BED3B349AB}">
      <dgm:prSet/>
      <dgm:spPr/>
      <dgm:t>
        <a:bodyPr/>
        <a:lstStyle/>
        <a:p>
          <a:endParaRPr lang="en-US" sz="4000"/>
        </a:p>
      </dgm:t>
    </dgm:pt>
    <dgm:pt modelId="{D0DF4496-859F-44DB-B140-A1A963925521}" type="sibTrans" cxnId="{7A006341-3452-49D3-8AD2-38BED3B349AB}">
      <dgm:prSet/>
      <dgm:spPr/>
      <dgm:t>
        <a:bodyPr/>
        <a:lstStyle/>
        <a:p>
          <a:endParaRPr lang="en-US" sz="4000"/>
        </a:p>
      </dgm:t>
    </dgm:pt>
    <dgm:pt modelId="{F501C88F-D429-490D-862D-F071FA2EE1B5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400" b="1" dirty="0"/>
            <a:t>Continuity</a:t>
          </a:r>
        </a:p>
        <a:p>
          <a:pPr>
            <a:lnSpc>
              <a:spcPct val="100000"/>
            </a:lnSpc>
          </a:pPr>
          <a:r>
            <a:rPr lang="en-US" sz="2400" dirty="0"/>
            <a:t>The eye follows smooth, continuous lines and paths. Arrange data along logical flows (e.g., line charts, directional arrows) to guide the viewer’s attention naturally.</a:t>
          </a:r>
        </a:p>
      </dgm:t>
    </dgm:pt>
    <dgm:pt modelId="{2060C413-5731-493E-A06F-AE0A3745E8DB}" type="parTrans" cxnId="{C38FF919-8E6A-4CB9-9CDE-6FA7F97E3E40}">
      <dgm:prSet/>
      <dgm:spPr/>
      <dgm:t>
        <a:bodyPr/>
        <a:lstStyle/>
        <a:p>
          <a:endParaRPr lang="en-US" sz="4000"/>
        </a:p>
      </dgm:t>
    </dgm:pt>
    <dgm:pt modelId="{E909920D-B7CA-4FB5-ABB3-0B16ECE167C4}" type="sibTrans" cxnId="{C38FF919-8E6A-4CB9-9CDE-6FA7F97E3E40}">
      <dgm:prSet/>
      <dgm:spPr/>
      <dgm:t>
        <a:bodyPr/>
        <a:lstStyle/>
        <a:p>
          <a:endParaRPr lang="en-US" sz="4000"/>
        </a:p>
      </dgm:t>
    </dgm:pt>
    <dgm:pt modelId="{DFF283F9-7CC9-4EE3-B671-2FFFD07FD89C}" type="pres">
      <dgm:prSet presAssocID="{FFECB89B-23CF-4BD2-AF4C-75E275079ABB}" presName="root" presStyleCnt="0">
        <dgm:presLayoutVars>
          <dgm:dir/>
          <dgm:resizeHandles val="exact"/>
        </dgm:presLayoutVars>
      </dgm:prSet>
      <dgm:spPr/>
    </dgm:pt>
    <dgm:pt modelId="{BAF53B29-4BA6-4C3E-8C36-9752F460E0F4}" type="pres">
      <dgm:prSet presAssocID="{57DBECFD-F401-46AA-9AA0-B2D5E12FA000}" presName="compNode" presStyleCnt="0"/>
      <dgm:spPr/>
    </dgm:pt>
    <dgm:pt modelId="{0C3C6CC6-1FA1-44C7-95E8-042C5A4C0BE7}" type="pres">
      <dgm:prSet presAssocID="{57DBECFD-F401-46AA-9AA0-B2D5E12FA000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Flowchart"/>
        </a:ext>
      </dgm:extLst>
    </dgm:pt>
    <dgm:pt modelId="{D66E978C-1DFB-457D-9F32-A52CF99ECADF}" type="pres">
      <dgm:prSet presAssocID="{57DBECFD-F401-46AA-9AA0-B2D5E12FA000}" presName="spaceRect" presStyleCnt="0"/>
      <dgm:spPr/>
    </dgm:pt>
    <dgm:pt modelId="{692EB0A2-7F88-41D7-A094-FF7AAE918681}" type="pres">
      <dgm:prSet presAssocID="{57DBECFD-F401-46AA-9AA0-B2D5E12FA000}" presName="textRect" presStyleLbl="revTx" presStyleIdx="0" presStyleCnt="3" custScaleX="242960">
        <dgm:presLayoutVars>
          <dgm:chMax val="1"/>
          <dgm:chPref val="1"/>
        </dgm:presLayoutVars>
      </dgm:prSet>
      <dgm:spPr/>
    </dgm:pt>
    <dgm:pt modelId="{306DCC4D-8B0E-4EEC-B173-34F417739AFC}" type="pres">
      <dgm:prSet presAssocID="{2655797C-AB75-4DCF-89CD-0FBD60F755B8}" presName="sibTrans" presStyleCnt="0"/>
      <dgm:spPr/>
    </dgm:pt>
    <dgm:pt modelId="{224E0C61-BD15-4A2E-8862-E7EDC8312981}" type="pres">
      <dgm:prSet presAssocID="{84AD6FAC-4593-4B75-B1DA-3456E8F355A7}" presName="compNode" presStyleCnt="0"/>
      <dgm:spPr/>
    </dgm:pt>
    <dgm:pt modelId="{FD5DBAF1-3305-4E5E-9733-AFFE9B4DB2D0}" type="pres">
      <dgm:prSet presAssocID="{84AD6FAC-4593-4B75-B1DA-3456E8F355A7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at"/>
        </a:ext>
      </dgm:extLst>
    </dgm:pt>
    <dgm:pt modelId="{A1FB07FA-5AFB-4162-B553-AFE68E712DBC}" type="pres">
      <dgm:prSet presAssocID="{84AD6FAC-4593-4B75-B1DA-3456E8F355A7}" presName="spaceRect" presStyleCnt="0"/>
      <dgm:spPr/>
    </dgm:pt>
    <dgm:pt modelId="{C57FA351-0C11-4B51-AE27-980FE715F090}" type="pres">
      <dgm:prSet presAssocID="{84AD6FAC-4593-4B75-B1DA-3456E8F355A7}" presName="textRect" presStyleLbl="revTx" presStyleIdx="1" presStyleCnt="3" custScaleX="242960">
        <dgm:presLayoutVars>
          <dgm:chMax val="1"/>
          <dgm:chPref val="1"/>
        </dgm:presLayoutVars>
      </dgm:prSet>
      <dgm:spPr/>
    </dgm:pt>
    <dgm:pt modelId="{4D18FA4B-DED8-4ADC-A66B-7D4BC3BA4EC7}" type="pres">
      <dgm:prSet presAssocID="{D0DF4496-859F-44DB-B140-A1A963925521}" presName="sibTrans" presStyleCnt="0"/>
      <dgm:spPr/>
    </dgm:pt>
    <dgm:pt modelId="{E6253465-181F-478E-BAB9-819D1BEC71EA}" type="pres">
      <dgm:prSet presAssocID="{F501C88F-D429-490D-862D-F071FA2EE1B5}" presName="compNode" presStyleCnt="0"/>
      <dgm:spPr/>
    </dgm:pt>
    <dgm:pt modelId="{CAC1D9EF-6106-404D-9C3E-3C5EB923662E}" type="pres">
      <dgm:prSet presAssocID="{F501C88F-D429-490D-862D-F071FA2EE1B5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Workflow"/>
        </a:ext>
      </dgm:extLst>
    </dgm:pt>
    <dgm:pt modelId="{5DC11660-8B7D-4051-8678-2C8793B77854}" type="pres">
      <dgm:prSet presAssocID="{F501C88F-D429-490D-862D-F071FA2EE1B5}" presName="spaceRect" presStyleCnt="0"/>
      <dgm:spPr/>
    </dgm:pt>
    <dgm:pt modelId="{11FB4144-87EB-433F-BBF6-D43F6821DA3F}" type="pres">
      <dgm:prSet presAssocID="{F501C88F-D429-490D-862D-F071FA2EE1B5}" presName="textRect" presStyleLbl="revTx" presStyleIdx="2" presStyleCnt="3" custScaleX="242960">
        <dgm:presLayoutVars>
          <dgm:chMax val="1"/>
          <dgm:chPref val="1"/>
        </dgm:presLayoutVars>
      </dgm:prSet>
      <dgm:spPr/>
    </dgm:pt>
  </dgm:ptLst>
  <dgm:cxnLst>
    <dgm:cxn modelId="{9D496607-2743-4DD1-81BF-9E03878F189E}" srcId="{FFECB89B-23CF-4BD2-AF4C-75E275079ABB}" destId="{57DBECFD-F401-46AA-9AA0-B2D5E12FA000}" srcOrd="0" destOrd="0" parTransId="{97B31683-1F86-4D83-8542-C06D410B5896}" sibTransId="{2655797C-AB75-4DCF-89CD-0FBD60F755B8}"/>
    <dgm:cxn modelId="{C38FF919-8E6A-4CB9-9CDE-6FA7F97E3E40}" srcId="{FFECB89B-23CF-4BD2-AF4C-75E275079ABB}" destId="{F501C88F-D429-490D-862D-F071FA2EE1B5}" srcOrd="2" destOrd="0" parTransId="{2060C413-5731-493E-A06F-AE0A3745E8DB}" sibTransId="{E909920D-B7CA-4FB5-ABB3-0B16ECE167C4}"/>
    <dgm:cxn modelId="{7A006341-3452-49D3-8AD2-38BED3B349AB}" srcId="{FFECB89B-23CF-4BD2-AF4C-75E275079ABB}" destId="{84AD6FAC-4593-4B75-B1DA-3456E8F355A7}" srcOrd="1" destOrd="0" parTransId="{D4AFDBAF-15EE-4545-9137-AF0E536AC526}" sibTransId="{D0DF4496-859F-44DB-B140-A1A963925521}"/>
    <dgm:cxn modelId="{0C361050-3DB7-416C-A6C2-49B25BEB6CE8}" type="presOf" srcId="{57DBECFD-F401-46AA-9AA0-B2D5E12FA000}" destId="{692EB0A2-7F88-41D7-A094-FF7AAE918681}" srcOrd="0" destOrd="0" presId="urn:microsoft.com/office/officeart/2018/2/layout/IconLabelList"/>
    <dgm:cxn modelId="{EBC4BD55-C5CF-4B51-8ED5-B931AA2063B0}" type="presOf" srcId="{F501C88F-D429-490D-862D-F071FA2EE1B5}" destId="{11FB4144-87EB-433F-BBF6-D43F6821DA3F}" srcOrd="0" destOrd="0" presId="urn:microsoft.com/office/officeart/2018/2/layout/IconLabelList"/>
    <dgm:cxn modelId="{65B334B6-1B13-4802-81ED-80D9098C2477}" type="presOf" srcId="{FFECB89B-23CF-4BD2-AF4C-75E275079ABB}" destId="{DFF283F9-7CC9-4EE3-B671-2FFFD07FD89C}" srcOrd="0" destOrd="0" presId="urn:microsoft.com/office/officeart/2018/2/layout/IconLabelList"/>
    <dgm:cxn modelId="{1E90EBEF-C81C-461B-8389-EA7D98CB636B}" type="presOf" srcId="{84AD6FAC-4593-4B75-B1DA-3456E8F355A7}" destId="{C57FA351-0C11-4B51-AE27-980FE715F090}" srcOrd="0" destOrd="0" presId="urn:microsoft.com/office/officeart/2018/2/layout/IconLabelList"/>
    <dgm:cxn modelId="{1C3C66E7-86A3-4D26-B4FC-55189153BB7A}" type="presParOf" srcId="{DFF283F9-7CC9-4EE3-B671-2FFFD07FD89C}" destId="{BAF53B29-4BA6-4C3E-8C36-9752F460E0F4}" srcOrd="0" destOrd="0" presId="urn:microsoft.com/office/officeart/2018/2/layout/IconLabelList"/>
    <dgm:cxn modelId="{5066DB9D-8647-474D-8E86-F4AC436DD9E5}" type="presParOf" srcId="{BAF53B29-4BA6-4C3E-8C36-9752F460E0F4}" destId="{0C3C6CC6-1FA1-44C7-95E8-042C5A4C0BE7}" srcOrd="0" destOrd="0" presId="urn:microsoft.com/office/officeart/2018/2/layout/IconLabelList"/>
    <dgm:cxn modelId="{DAE771CD-CE81-46C6-8546-07B4365A722A}" type="presParOf" srcId="{BAF53B29-4BA6-4C3E-8C36-9752F460E0F4}" destId="{D66E978C-1DFB-457D-9F32-A52CF99ECADF}" srcOrd="1" destOrd="0" presId="urn:microsoft.com/office/officeart/2018/2/layout/IconLabelList"/>
    <dgm:cxn modelId="{6245CCE6-7D0A-4305-AAF6-E3579857950C}" type="presParOf" srcId="{BAF53B29-4BA6-4C3E-8C36-9752F460E0F4}" destId="{692EB0A2-7F88-41D7-A094-FF7AAE918681}" srcOrd="2" destOrd="0" presId="urn:microsoft.com/office/officeart/2018/2/layout/IconLabelList"/>
    <dgm:cxn modelId="{C745AD51-750F-4052-B307-78CCF82B247A}" type="presParOf" srcId="{DFF283F9-7CC9-4EE3-B671-2FFFD07FD89C}" destId="{306DCC4D-8B0E-4EEC-B173-34F417739AFC}" srcOrd="1" destOrd="0" presId="urn:microsoft.com/office/officeart/2018/2/layout/IconLabelList"/>
    <dgm:cxn modelId="{D3636CC7-A28B-43F4-8657-2246016925B6}" type="presParOf" srcId="{DFF283F9-7CC9-4EE3-B671-2FFFD07FD89C}" destId="{224E0C61-BD15-4A2E-8862-E7EDC8312981}" srcOrd="2" destOrd="0" presId="urn:microsoft.com/office/officeart/2018/2/layout/IconLabelList"/>
    <dgm:cxn modelId="{F41E13EF-6CE0-48E2-935E-43C32D481492}" type="presParOf" srcId="{224E0C61-BD15-4A2E-8862-E7EDC8312981}" destId="{FD5DBAF1-3305-4E5E-9733-AFFE9B4DB2D0}" srcOrd="0" destOrd="0" presId="urn:microsoft.com/office/officeart/2018/2/layout/IconLabelList"/>
    <dgm:cxn modelId="{F33B09A0-15BC-4675-8D31-2CC29125B0FE}" type="presParOf" srcId="{224E0C61-BD15-4A2E-8862-E7EDC8312981}" destId="{A1FB07FA-5AFB-4162-B553-AFE68E712DBC}" srcOrd="1" destOrd="0" presId="urn:microsoft.com/office/officeart/2018/2/layout/IconLabelList"/>
    <dgm:cxn modelId="{259CCF6E-2F92-4F11-90FA-7D506D98C3D0}" type="presParOf" srcId="{224E0C61-BD15-4A2E-8862-E7EDC8312981}" destId="{C57FA351-0C11-4B51-AE27-980FE715F090}" srcOrd="2" destOrd="0" presId="urn:microsoft.com/office/officeart/2018/2/layout/IconLabelList"/>
    <dgm:cxn modelId="{82618016-5E50-4773-9AAA-E91AC74D9C36}" type="presParOf" srcId="{DFF283F9-7CC9-4EE3-B671-2FFFD07FD89C}" destId="{4D18FA4B-DED8-4ADC-A66B-7D4BC3BA4EC7}" srcOrd="3" destOrd="0" presId="urn:microsoft.com/office/officeart/2018/2/layout/IconLabelList"/>
    <dgm:cxn modelId="{45355F40-0CAB-43C7-BC36-EC483E322112}" type="presParOf" srcId="{DFF283F9-7CC9-4EE3-B671-2FFFD07FD89C}" destId="{E6253465-181F-478E-BAB9-819D1BEC71EA}" srcOrd="4" destOrd="0" presId="urn:microsoft.com/office/officeart/2018/2/layout/IconLabelList"/>
    <dgm:cxn modelId="{189D6B9D-2FCE-4791-B330-027FC5832DED}" type="presParOf" srcId="{E6253465-181F-478E-BAB9-819D1BEC71EA}" destId="{CAC1D9EF-6106-404D-9C3E-3C5EB923662E}" srcOrd="0" destOrd="0" presId="urn:microsoft.com/office/officeart/2018/2/layout/IconLabelList"/>
    <dgm:cxn modelId="{2C7E28AB-DF04-49BA-BB23-F5B8B0316D4E}" type="presParOf" srcId="{E6253465-181F-478E-BAB9-819D1BEC71EA}" destId="{5DC11660-8B7D-4051-8678-2C8793B77854}" srcOrd="1" destOrd="0" presId="urn:microsoft.com/office/officeart/2018/2/layout/IconLabelList"/>
    <dgm:cxn modelId="{15E075E8-0BFC-4F3C-BB6C-0B16104AF439}" type="presParOf" srcId="{E6253465-181F-478E-BAB9-819D1BEC71EA}" destId="{11FB4144-87EB-433F-BBF6-D43F6821DA3F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43B53ECE-E9CD-46B5-BFF8-B72CC789FB61}" type="doc">
      <dgm:prSet loTypeId="urn:microsoft.com/office/officeart/2005/8/layout/vProcess5" loCatId="process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ABE40431-1E0F-463E-8AE1-4302F0995ACC}">
      <dgm:prSet/>
      <dgm:spPr/>
      <dgm:t>
        <a:bodyPr/>
        <a:lstStyle/>
        <a:p>
          <a:r>
            <a:rPr lang="en-US"/>
            <a:t>3D effects, excessive colors</a:t>
          </a:r>
        </a:p>
      </dgm:t>
    </dgm:pt>
    <dgm:pt modelId="{03E00659-6208-4622-B561-DA12CBA760BE}" type="parTrans" cxnId="{D42D287E-1E71-4DA3-AF1A-319F10E1FCCA}">
      <dgm:prSet/>
      <dgm:spPr/>
      <dgm:t>
        <a:bodyPr/>
        <a:lstStyle/>
        <a:p>
          <a:endParaRPr lang="en-US"/>
        </a:p>
      </dgm:t>
    </dgm:pt>
    <dgm:pt modelId="{E0FE8369-988C-4EEB-A988-52B5A9594E21}" type="sibTrans" cxnId="{D42D287E-1E71-4DA3-AF1A-319F10E1FCCA}">
      <dgm:prSet/>
      <dgm:spPr/>
      <dgm:t>
        <a:bodyPr/>
        <a:lstStyle/>
        <a:p>
          <a:endParaRPr lang="en-US"/>
        </a:p>
      </dgm:t>
    </dgm:pt>
    <dgm:pt modelId="{6A383F29-CF6F-4488-8612-BF583673BE68}">
      <dgm:prSet/>
      <dgm:spPr/>
      <dgm:t>
        <a:bodyPr/>
        <a:lstStyle/>
        <a:p>
          <a:r>
            <a:rPr lang="en-US"/>
            <a:t>Poor axis scaling</a:t>
          </a:r>
        </a:p>
      </dgm:t>
    </dgm:pt>
    <dgm:pt modelId="{10935C44-C721-4616-A392-0D5C683BEFFB}" type="parTrans" cxnId="{42630E50-02D3-4823-B3CA-2327B0362B68}">
      <dgm:prSet/>
      <dgm:spPr/>
      <dgm:t>
        <a:bodyPr/>
        <a:lstStyle/>
        <a:p>
          <a:endParaRPr lang="en-US"/>
        </a:p>
      </dgm:t>
    </dgm:pt>
    <dgm:pt modelId="{AD472AD1-2A34-4D2B-8599-B53E5B387F1B}" type="sibTrans" cxnId="{42630E50-02D3-4823-B3CA-2327B0362B68}">
      <dgm:prSet/>
      <dgm:spPr/>
      <dgm:t>
        <a:bodyPr/>
        <a:lstStyle/>
        <a:p>
          <a:endParaRPr lang="en-US"/>
        </a:p>
      </dgm:t>
    </dgm:pt>
    <dgm:pt modelId="{605B03E0-0BCC-4F9E-A0F9-AABF41F9252F}">
      <dgm:prSet/>
      <dgm:spPr/>
      <dgm:t>
        <a:bodyPr/>
        <a:lstStyle/>
        <a:p>
          <a:r>
            <a:rPr lang="en-US"/>
            <a:t>Using wrong chart type for goal</a:t>
          </a:r>
        </a:p>
      </dgm:t>
    </dgm:pt>
    <dgm:pt modelId="{1325742B-C363-4061-81CC-2EBEC0525800}" type="parTrans" cxnId="{4B3E3928-3B82-4D1E-B34F-2F40FE858491}">
      <dgm:prSet/>
      <dgm:spPr/>
      <dgm:t>
        <a:bodyPr/>
        <a:lstStyle/>
        <a:p>
          <a:endParaRPr lang="en-US"/>
        </a:p>
      </dgm:t>
    </dgm:pt>
    <dgm:pt modelId="{A8E29541-A881-460B-A854-4FF894B22055}" type="sibTrans" cxnId="{4B3E3928-3B82-4D1E-B34F-2F40FE858491}">
      <dgm:prSet/>
      <dgm:spPr/>
      <dgm:t>
        <a:bodyPr/>
        <a:lstStyle/>
        <a:p>
          <a:endParaRPr lang="en-US"/>
        </a:p>
      </dgm:t>
    </dgm:pt>
    <dgm:pt modelId="{5DD76C89-70CE-45DA-9B21-3BEECBBF204E}">
      <dgm:prSet/>
      <dgm:spPr/>
      <dgm:t>
        <a:bodyPr/>
        <a:lstStyle/>
        <a:p>
          <a:r>
            <a:rPr lang="en-US"/>
            <a:t>Emphasize simplicity and message clarity</a:t>
          </a:r>
        </a:p>
      </dgm:t>
    </dgm:pt>
    <dgm:pt modelId="{2A860F39-054C-4484-AF51-7C85535B377B}" type="parTrans" cxnId="{B041C7BE-954C-43A9-8095-99991FCC508B}">
      <dgm:prSet/>
      <dgm:spPr/>
      <dgm:t>
        <a:bodyPr/>
        <a:lstStyle/>
        <a:p>
          <a:endParaRPr lang="en-US"/>
        </a:p>
      </dgm:t>
    </dgm:pt>
    <dgm:pt modelId="{BC5E1C8A-18AF-462C-AB91-A41977B5BFF3}" type="sibTrans" cxnId="{B041C7BE-954C-43A9-8095-99991FCC508B}">
      <dgm:prSet/>
      <dgm:spPr/>
      <dgm:t>
        <a:bodyPr/>
        <a:lstStyle/>
        <a:p>
          <a:endParaRPr lang="en-US"/>
        </a:p>
      </dgm:t>
    </dgm:pt>
    <dgm:pt modelId="{86B5B5E4-5B21-4648-B3C4-9C798B03E459}">
      <dgm:prSet/>
      <dgm:spPr/>
      <dgm:t>
        <a:bodyPr/>
        <a:lstStyle/>
        <a:p>
          <a:r>
            <a:rPr lang="en-US"/>
            <a:t>Ask: "What do I want the viewer to understand?"</a:t>
          </a:r>
        </a:p>
      </dgm:t>
    </dgm:pt>
    <dgm:pt modelId="{375E9D61-6C3C-422B-8D89-CFF70568C884}" type="parTrans" cxnId="{7121E067-929B-4F2C-A5B6-D0C3FFA205A2}">
      <dgm:prSet/>
      <dgm:spPr/>
      <dgm:t>
        <a:bodyPr/>
        <a:lstStyle/>
        <a:p>
          <a:endParaRPr lang="en-US"/>
        </a:p>
      </dgm:t>
    </dgm:pt>
    <dgm:pt modelId="{299D003B-94E6-4434-B734-B097ECBD558C}" type="sibTrans" cxnId="{7121E067-929B-4F2C-A5B6-D0C3FFA205A2}">
      <dgm:prSet/>
      <dgm:spPr/>
      <dgm:t>
        <a:bodyPr/>
        <a:lstStyle/>
        <a:p>
          <a:endParaRPr lang="en-US"/>
        </a:p>
      </dgm:t>
    </dgm:pt>
    <dgm:pt modelId="{48E18E64-9C53-4F48-9319-7F94370E121F}" type="pres">
      <dgm:prSet presAssocID="{43B53ECE-E9CD-46B5-BFF8-B72CC789FB61}" presName="outerComposite" presStyleCnt="0">
        <dgm:presLayoutVars>
          <dgm:chMax val="5"/>
          <dgm:dir/>
          <dgm:resizeHandles val="exact"/>
        </dgm:presLayoutVars>
      </dgm:prSet>
      <dgm:spPr/>
    </dgm:pt>
    <dgm:pt modelId="{F0D3ED6B-EECC-424A-927A-78A7B9915D02}" type="pres">
      <dgm:prSet presAssocID="{43B53ECE-E9CD-46B5-BFF8-B72CC789FB61}" presName="dummyMaxCanvas" presStyleCnt="0">
        <dgm:presLayoutVars/>
      </dgm:prSet>
      <dgm:spPr/>
    </dgm:pt>
    <dgm:pt modelId="{E476D4E8-5FB5-AD48-BDFB-70A25D493977}" type="pres">
      <dgm:prSet presAssocID="{43B53ECE-E9CD-46B5-BFF8-B72CC789FB61}" presName="FiveNodes_1" presStyleLbl="node1" presStyleIdx="0" presStyleCnt="5">
        <dgm:presLayoutVars>
          <dgm:bulletEnabled val="1"/>
        </dgm:presLayoutVars>
      </dgm:prSet>
      <dgm:spPr/>
    </dgm:pt>
    <dgm:pt modelId="{FD9AFAAB-6F8E-DD47-BBE0-C81861B49F63}" type="pres">
      <dgm:prSet presAssocID="{43B53ECE-E9CD-46B5-BFF8-B72CC789FB61}" presName="FiveNodes_2" presStyleLbl="node1" presStyleIdx="1" presStyleCnt="5">
        <dgm:presLayoutVars>
          <dgm:bulletEnabled val="1"/>
        </dgm:presLayoutVars>
      </dgm:prSet>
      <dgm:spPr/>
    </dgm:pt>
    <dgm:pt modelId="{77066FFE-043F-2149-A425-33D162AC765A}" type="pres">
      <dgm:prSet presAssocID="{43B53ECE-E9CD-46B5-BFF8-B72CC789FB61}" presName="FiveNodes_3" presStyleLbl="node1" presStyleIdx="2" presStyleCnt="5">
        <dgm:presLayoutVars>
          <dgm:bulletEnabled val="1"/>
        </dgm:presLayoutVars>
      </dgm:prSet>
      <dgm:spPr/>
    </dgm:pt>
    <dgm:pt modelId="{528F7CD5-B447-D34F-8C3B-16B9B9C05666}" type="pres">
      <dgm:prSet presAssocID="{43B53ECE-E9CD-46B5-BFF8-B72CC789FB61}" presName="FiveNodes_4" presStyleLbl="node1" presStyleIdx="3" presStyleCnt="5">
        <dgm:presLayoutVars>
          <dgm:bulletEnabled val="1"/>
        </dgm:presLayoutVars>
      </dgm:prSet>
      <dgm:spPr/>
    </dgm:pt>
    <dgm:pt modelId="{91B0D05F-981B-B74F-8C2B-BA2FB7509B08}" type="pres">
      <dgm:prSet presAssocID="{43B53ECE-E9CD-46B5-BFF8-B72CC789FB61}" presName="FiveNodes_5" presStyleLbl="node1" presStyleIdx="4" presStyleCnt="5">
        <dgm:presLayoutVars>
          <dgm:bulletEnabled val="1"/>
        </dgm:presLayoutVars>
      </dgm:prSet>
      <dgm:spPr/>
    </dgm:pt>
    <dgm:pt modelId="{B1A2D1E3-D5E8-7140-834C-8408962F2650}" type="pres">
      <dgm:prSet presAssocID="{43B53ECE-E9CD-46B5-BFF8-B72CC789FB61}" presName="FiveConn_1-2" presStyleLbl="fgAccFollowNode1" presStyleIdx="0" presStyleCnt="4">
        <dgm:presLayoutVars>
          <dgm:bulletEnabled val="1"/>
        </dgm:presLayoutVars>
      </dgm:prSet>
      <dgm:spPr/>
    </dgm:pt>
    <dgm:pt modelId="{0D447451-A376-5D49-9A1B-E66EFA4D4BB2}" type="pres">
      <dgm:prSet presAssocID="{43B53ECE-E9CD-46B5-BFF8-B72CC789FB61}" presName="FiveConn_2-3" presStyleLbl="fgAccFollowNode1" presStyleIdx="1" presStyleCnt="4">
        <dgm:presLayoutVars>
          <dgm:bulletEnabled val="1"/>
        </dgm:presLayoutVars>
      </dgm:prSet>
      <dgm:spPr/>
    </dgm:pt>
    <dgm:pt modelId="{072FDCC1-4A38-1D47-AA23-EE99963D92EE}" type="pres">
      <dgm:prSet presAssocID="{43B53ECE-E9CD-46B5-BFF8-B72CC789FB61}" presName="FiveConn_3-4" presStyleLbl="fgAccFollowNode1" presStyleIdx="2" presStyleCnt="4">
        <dgm:presLayoutVars>
          <dgm:bulletEnabled val="1"/>
        </dgm:presLayoutVars>
      </dgm:prSet>
      <dgm:spPr/>
    </dgm:pt>
    <dgm:pt modelId="{47E0FCA1-E4DE-B14C-8FF1-F120518FB543}" type="pres">
      <dgm:prSet presAssocID="{43B53ECE-E9CD-46B5-BFF8-B72CC789FB61}" presName="FiveConn_4-5" presStyleLbl="fgAccFollowNode1" presStyleIdx="3" presStyleCnt="4">
        <dgm:presLayoutVars>
          <dgm:bulletEnabled val="1"/>
        </dgm:presLayoutVars>
      </dgm:prSet>
      <dgm:spPr/>
    </dgm:pt>
    <dgm:pt modelId="{CA3CA0C4-99F6-FD43-A0AE-F9137179994A}" type="pres">
      <dgm:prSet presAssocID="{43B53ECE-E9CD-46B5-BFF8-B72CC789FB61}" presName="FiveNodes_1_text" presStyleLbl="node1" presStyleIdx="4" presStyleCnt="5">
        <dgm:presLayoutVars>
          <dgm:bulletEnabled val="1"/>
        </dgm:presLayoutVars>
      </dgm:prSet>
      <dgm:spPr/>
    </dgm:pt>
    <dgm:pt modelId="{0E4218B4-769D-F141-88F9-26B3B095721A}" type="pres">
      <dgm:prSet presAssocID="{43B53ECE-E9CD-46B5-BFF8-B72CC789FB61}" presName="FiveNodes_2_text" presStyleLbl="node1" presStyleIdx="4" presStyleCnt="5">
        <dgm:presLayoutVars>
          <dgm:bulletEnabled val="1"/>
        </dgm:presLayoutVars>
      </dgm:prSet>
      <dgm:spPr/>
    </dgm:pt>
    <dgm:pt modelId="{1AFC2BFF-4242-E74C-BE4A-5DA9F29CB716}" type="pres">
      <dgm:prSet presAssocID="{43B53ECE-E9CD-46B5-BFF8-B72CC789FB61}" presName="FiveNodes_3_text" presStyleLbl="node1" presStyleIdx="4" presStyleCnt="5">
        <dgm:presLayoutVars>
          <dgm:bulletEnabled val="1"/>
        </dgm:presLayoutVars>
      </dgm:prSet>
      <dgm:spPr/>
    </dgm:pt>
    <dgm:pt modelId="{B02CC5A5-DEEC-1242-8E35-52444F4688EB}" type="pres">
      <dgm:prSet presAssocID="{43B53ECE-E9CD-46B5-BFF8-B72CC789FB61}" presName="FiveNodes_4_text" presStyleLbl="node1" presStyleIdx="4" presStyleCnt="5">
        <dgm:presLayoutVars>
          <dgm:bulletEnabled val="1"/>
        </dgm:presLayoutVars>
      </dgm:prSet>
      <dgm:spPr/>
    </dgm:pt>
    <dgm:pt modelId="{83DE2C62-6B68-4246-9AF4-F86F0BD4464F}" type="pres">
      <dgm:prSet presAssocID="{43B53ECE-E9CD-46B5-BFF8-B72CC789FB61}" presName="FiveNodes_5_text" presStyleLbl="node1" presStyleIdx="4" presStyleCnt="5">
        <dgm:presLayoutVars>
          <dgm:bulletEnabled val="1"/>
        </dgm:presLayoutVars>
      </dgm:prSet>
      <dgm:spPr/>
    </dgm:pt>
  </dgm:ptLst>
  <dgm:cxnLst>
    <dgm:cxn modelId="{394FA70D-7D15-5F4F-BB2E-1314B93CD22B}" type="presOf" srcId="{5DD76C89-70CE-45DA-9B21-3BEECBBF204E}" destId="{B02CC5A5-DEEC-1242-8E35-52444F4688EB}" srcOrd="1" destOrd="0" presId="urn:microsoft.com/office/officeart/2005/8/layout/vProcess5"/>
    <dgm:cxn modelId="{89BC0E0F-2876-094D-BC56-CA50513DCBC7}" type="presOf" srcId="{E0FE8369-988C-4EEB-A988-52B5A9594E21}" destId="{B1A2D1E3-D5E8-7140-834C-8408962F2650}" srcOrd="0" destOrd="0" presId="urn:microsoft.com/office/officeart/2005/8/layout/vProcess5"/>
    <dgm:cxn modelId="{73D71423-BD59-8F43-A53B-494B824DCB77}" type="presOf" srcId="{6A383F29-CF6F-4488-8612-BF583673BE68}" destId="{FD9AFAAB-6F8E-DD47-BBE0-C81861B49F63}" srcOrd="0" destOrd="0" presId="urn:microsoft.com/office/officeart/2005/8/layout/vProcess5"/>
    <dgm:cxn modelId="{4B3E3928-3B82-4D1E-B34F-2F40FE858491}" srcId="{43B53ECE-E9CD-46B5-BFF8-B72CC789FB61}" destId="{605B03E0-0BCC-4F9E-A0F9-AABF41F9252F}" srcOrd="2" destOrd="0" parTransId="{1325742B-C363-4061-81CC-2EBEC0525800}" sibTransId="{A8E29541-A881-460B-A854-4FF894B22055}"/>
    <dgm:cxn modelId="{EEB17934-09B0-CF44-B246-4C5556BFF416}" type="presOf" srcId="{ABE40431-1E0F-463E-8AE1-4302F0995ACC}" destId="{E476D4E8-5FB5-AD48-BDFB-70A25D493977}" srcOrd="0" destOrd="0" presId="urn:microsoft.com/office/officeart/2005/8/layout/vProcess5"/>
    <dgm:cxn modelId="{0089794E-9F98-B34F-94D0-27058A9F0391}" type="presOf" srcId="{6A383F29-CF6F-4488-8612-BF583673BE68}" destId="{0E4218B4-769D-F141-88F9-26B3B095721A}" srcOrd="1" destOrd="0" presId="urn:microsoft.com/office/officeart/2005/8/layout/vProcess5"/>
    <dgm:cxn modelId="{42630E50-02D3-4823-B3CA-2327B0362B68}" srcId="{43B53ECE-E9CD-46B5-BFF8-B72CC789FB61}" destId="{6A383F29-CF6F-4488-8612-BF583673BE68}" srcOrd="1" destOrd="0" parTransId="{10935C44-C721-4616-A392-0D5C683BEFFB}" sibTransId="{AD472AD1-2A34-4D2B-8599-B53E5B387F1B}"/>
    <dgm:cxn modelId="{7121E067-929B-4F2C-A5B6-D0C3FFA205A2}" srcId="{43B53ECE-E9CD-46B5-BFF8-B72CC789FB61}" destId="{86B5B5E4-5B21-4648-B3C4-9C798B03E459}" srcOrd="4" destOrd="0" parTransId="{375E9D61-6C3C-422B-8D89-CFF70568C884}" sibTransId="{299D003B-94E6-4434-B734-B097ECBD558C}"/>
    <dgm:cxn modelId="{8CB5DD6F-996C-1A42-891F-5D51F600F51E}" type="presOf" srcId="{86B5B5E4-5B21-4648-B3C4-9C798B03E459}" destId="{83DE2C62-6B68-4246-9AF4-F86F0BD4464F}" srcOrd="1" destOrd="0" presId="urn:microsoft.com/office/officeart/2005/8/layout/vProcess5"/>
    <dgm:cxn modelId="{9D5B8D79-A307-9342-8122-01ABD4AE6821}" type="presOf" srcId="{AD472AD1-2A34-4D2B-8599-B53E5B387F1B}" destId="{0D447451-A376-5D49-9A1B-E66EFA4D4BB2}" srcOrd="0" destOrd="0" presId="urn:microsoft.com/office/officeart/2005/8/layout/vProcess5"/>
    <dgm:cxn modelId="{D42D287E-1E71-4DA3-AF1A-319F10E1FCCA}" srcId="{43B53ECE-E9CD-46B5-BFF8-B72CC789FB61}" destId="{ABE40431-1E0F-463E-8AE1-4302F0995ACC}" srcOrd="0" destOrd="0" parTransId="{03E00659-6208-4622-B561-DA12CBA760BE}" sibTransId="{E0FE8369-988C-4EEB-A988-52B5A9594E21}"/>
    <dgm:cxn modelId="{EF2FA697-6F76-8B44-B969-53E69A678088}" type="presOf" srcId="{BC5E1C8A-18AF-462C-AB91-A41977B5BFF3}" destId="{47E0FCA1-E4DE-B14C-8FF1-F120518FB543}" srcOrd="0" destOrd="0" presId="urn:microsoft.com/office/officeart/2005/8/layout/vProcess5"/>
    <dgm:cxn modelId="{9EE80AB4-D5BE-7A4A-8E32-0F28FCFDF200}" type="presOf" srcId="{5DD76C89-70CE-45DA-9B21-3BEECBBF204E}" destId="{528F7CD5-B447-D34F-8C3B-16B9B9C05666}" srcOrd="0" destOrd="0" presId="urn:microsoft.com/office/officeart/2005/8/layout/vProcess5"/>
    <dgm:cxn modelId="{1A210FB7-3461-174B-9409-37A777BC9E60}" type="presOf" srcId="{605B03E0-0BCC-4F9E-A0F9-AABF41F9252F}" destId="{1AFC2BFF-4242-E74C-BE4A-5DA9F29CB716}" srcOrd="1" destOrd="0" presId="urn:microsoft.com/office/officeart/2005/8/layout/vProcess5"/>
    <dgm:cxn modelId="{B041C7BE-954C-43A9-8095-99991FCC508B}" srcId="{43B53ECE-E9CD-46B5-BFF8-B72CC789FB61}" destId="{5DD76C89-70CE-45DA-9B21-3BEECBBF204E}" srcOrd="3" destOrd="0" parTransId="{2A860F39-054C-4484-AF51-7C85535B377B}" sibTransId="{BC5E1C8A-18AF-462C-AB91-A41977B5BFF3}"/>
    <dgm:cxn modelId="{92E1BAC0-721A-8A4E-9827-2E7EE9F0E7AA}" type="presOf" srcId="{A8E29541-A881-460B-A854-4FF894B22055}" destId="{072FDCC1-4A38-1D47-AA23-EE99963D92EE}" srcOrd="0" destOrd="0" presId="urn:microsoft.com/office/officeart/2005/8/layout/vProcess5"/>
    <dgm:cxn modelId="{EA3225C3-AF83-7843-A506-C720B0B180BC}" type="presOf" srcId="{86B5B5E4-5B21-4648-B3C4-9C798B03E459}" destId="{91B0D05F-981B-B74F-8C2B-BA2FB7509B08}" srcOrd="0" destOrd="0" presId="urn:microsoft.com/office/officeart/2005/8/layout/vProcess5"/>
    <dgm:cxn modelId="{A38795E1-B5FD-B248-B13A-78353D20AD70}" type="presOf" srcId="{ABE40431-1E0F-463E-8AE1-4302F0995ACC}" destId="{CA3CA0C4-99F6-FD43-A0AE-F9137179994A}" srcOrd="1" destOrd="0" presId="urn:microsoft.com/office/officeart/2005/8/layout/vProcess5"/>
    <dgm:cxn modelId="{FCD75FED-0C16-4B4D-B72F-838CA249F166}" type="presOf" srcId="{43B53ECE-E9CD-46B5-BFF8-B72CC789FB61}" destId="{48E18E64-9C53-4F48-9319-7F94370E121F}" srcOrd="0" destOrd="0" presId="urn:microsoft.com/office/officeart/2005/8/layout/vProcess5"/>
    <dgm:cxn modelId="{D7A6BEF5-7676-394F-B105-62B19305F643}" type="presOf" srcId="{605B03E0-0BCC-4F9E-A0F9-AABF41F9252F}" destId="{77066FFE-043F-2149-A425-33D162AC765A}" srcOrd="0" destOrd="0" presId="urn:microsoft.com/office/officeart/2005/8/layout/vProcess5"/>
    <dgm:cxn modelId="{70D76994-8E82-2E48-8C94-AD89DB664251}" type="presParOf" srcId="{48E18E64-9C53-4F48-9319-7F94370E121F}" destId="{F0D3ED6B-EECC-424A-927A-78A7B9915D02}" srcOrd="0" destOrd="0" presId="urn:microsoft.com/office/officeart/2005/8/layout/vProcess5"/>
    <dgm:cxn modelId="{C7C70278-454D-6A4D-BFC4-1E1DF8C58FC0}" type="presParOf" srcId="{48E18E64-9C53-4F48-9319-7F94370E121F}" destId="{E476D4E8-5FB5-AD48-BDFB-70A25D493977}" srcOrd="1" destOrd="0" presId="urn:microsoft.com/office/officeart/2005/8/layout/vProcess5"/>
    <dgm:cxn modelId="{2F54927A-235A-0741-A3AC-B59CF979B925}" type="presParOf" srcId="{48E18E64-9C53-4F48-9319-7F94370E121F}" destId="{FD9AFAAB-6F8E-DD47-BBE0-C81861B49F63}" srcOrd="2" destOrd="0" presId="urn:microsoft.com/office/officeart/2005/8/layout/vProcess5"/>
    <dgm:cxn modelId="{32B98124-87E5-F049-87F8-DC5A23919353}" type="presParOf" srcId="{48E18E64-9C53-4F48-9319-7F94370E121F}" destId="{77066FFE-043F-2149-A425-33D162AC765A}" srcOrd="3" destOrd="0" presId="urn:microsoft.com/office/officeart/2005/8/layout/vProcess5"/>
    <dgm:cxn modelId="{3F72FC99-D94F-A846-AD73-38DE0E5466A2}" type="presParOf" srcId="{48E18E64-9C53-4F48-9319-7F94370E121F}" destId="{528F7CD5-B447-D34F-8C3B-16B9B9C05666}" srcOrd="4" destOrd="0" presId="urn:microsoft.com/office/officeart/2005/8/layout/vProcess5"/>
    <dgm:cxn modelId="{04EFF8D5-8333-664E-BDD1-ECBBF5FDB870}" type="presParOf" srcId="{48E18E64-9C53-4F48-9319-7F94370E121F}" destId="{91B0D05F-981B-B74F-8C2B-BA2FB7509B08}" srcOrd="5" destOrd="0" presId="urn:microsoft.com/office/officeart/2005/8/layout/vProcess5"/>
    <dgm:cxn modelId="{64FA977F-FF87-0B47-BD31-C6D6441F6491}" type="presParOf" srcId="{48E18E64-9C53-4F48-9319-7F94370E121F}" destId="{B1A2D1E3-D5E8-7140-834C-8408962F2650}" srcOrd="6" destOrd="0" presId="urn:microsoft.com/office/officeart/2005/8/layout/vProcess5"/>
    <dgm:cxn modelId="{A66E84D4-18CE-054E-8F41-EB645588B775}" type="presParOf" srcId="{48E18E64-9C53-4F48-9319-7F94370E121F}" destId="{0D447451-A376-5D49-9A1B-E66EFA4D4BB2}" srcOrd="7" destOrd="0" presId="urn:microsoft.com/office/officeart/2005/8/layout/vProcess5"/>
    <dgm:cxn modelId="{CFDC7CAD-6EA6-084D-A4AE-82497951F88B}" type="presParOf" srcId="{48E18E64-9C53-4F48-9319-7F94370E121F}" destId="{072FDCC1-4A38-1D47-AA23-EE99963D92EE}" srcOrd="8" destOrd="0" presId="urn:microsoft.com/office/officeart/2005/8/layout/vProcess5"/>
    <dgm:cxn modelId="{659F837C-A7D3-C349-968A-BE023A6ECD28}" type="presParOf" srcId="{48E18E64-9C53-4F48-9319-7F94370E121F}" destId="{47E0FCA1-E4DE-B14C-8FF1-F120518FB543}" srcOrd="9" destOrd="0" presId="urn:microsoft.com/office/officeart/2005/8/layout/vProcess5"/>
    <dgm:cxn modelId="{1BA40B63-C9F0-0447-A5B6-54EF2AC4E524}" type="presParOf" srcId="{48E18E64-9C53-4F48-9319-7F94370E121F}" destId="{CA3CA0C4-99F6-FD43-A0AE-F9137179994A}" srcOrd="10" destOrd="0" presId="urn:microsoft.com/office/officeart/2005/8/layout/vProcess5"/>
    <dgm:cxn modelId="{E6CC1EF8-6A7B-C946-B3A0-E8CBE3DC4E57}" type="presParOf" srcId="{48E18E64-9C53-4F48-9319-7F94370E121F}" destId="{0E4218B4-769D-F141-88F9-26B3B095721A}" srcOrd="11" destOrd="0" presId="urn:microsoft.com/office/officeart/2005/8/layout/vProcess5"/>
    <dgm:cxn modelId="{63E596EC-59E2-0948-A059-ED34D3A13617}" type="presParOf" srcId="{48E18E64-9C53-4F48-9319-7F94370E121F}" destId="{1AFC2BFF-4242-E74C-BE4A-5DA9F29CB716}" srcOrd="12" destOrd="0" presId="urn:microsoft.com/office/officeart/2005/8/layout/vProcess5"/>
    <dgm:cxn modelId="{092791CC-61B6-9B46-8B01-B85086DC8FB6}" type="presParOf" srcId="{48E18E64-9C53-4F48-9319-7F94370E121F}" destId="{B02CC5A5-DEEC-1242-8E35-52444F4688EB}" srcOrd="13" destOrd="0" presId="urn:microsoft.com/office/officeart/2005/8/layout/vProcess5"/>
    <dgm:cxn modelId="{7275FB4A-1222-AC41-9E1C-85141399BB15}" type="presParOf" srcId="{48E18E64-9C53-4F48-9319-7F94370E121F}" destId="{83DE2C62-6B68-4246-9AF4-F86F0BD4464F}" srcOrd="14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5F785AA8-3D89-453B-9CBA-AA4970A69772}" type="doc">
      <dgm:prSet loTypeId="urn:microsoft.com/office/officeart/2018/2/layout/IconLabel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62C8577-FB18-4C09-801F-245224D9F0B4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000" b="1" dirty="0"/>
            <a:t>Clarity</a:t>
          </a:r>
        </a:p>
        <a:p>
          <a:pPr>
            <a:lnSpc>
              <a:spcPct val="100000"/>
            </a:lnSpc>
          </a:pPr>
          <a:r>
            <a:rPr lang="en-US" sz="2000" dirty="0"/>
            <a:t>Keep it simple and remove clutter — every element should serve a purpose.</a:t>
          </a:r>
        </a:p>
      </dgm:t>
    </dgm:pt>
    <dgm:pt modelId="{C523FF04-7669-46C8-85DC-20F7F76FED1B}" type="parTrans" cxnId="{04823031-B9D3-4F38-B350-678F97F79EC2}">
      <dgm:prSet/>
      <dgm:spPr/>
      <dgm:t>
        <a:bodyPr/>
        <a:lstStyle/>
        <a:p>
          <a:endParaRPr lang="en-US" sz="3600"/>
        </a:p>
      </dgm:t>
    </dgm:pt>
    <dgm:pt modelId="{90184D9D-648E-4AA7-A87B-C761182C8B20}" type="sibTrans" cxnId="{04823031-B9D3-4F38-B350-678F97F79EC2}">
      <dgm:prSet/>
      <dgm:spPr/>
      <dgm:t>
        <a:bodyPr/>
        <a:lstStyle/>
        <a:p>
          <a:endParaRPr lang="en-US" sz="3600"/>
        </a:p>
      </dgm:t>
    </dgm:pt>
    <dgm:pt modelId="{7363705C-21BA-4BDF-BCB5-931222427BFB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000" b="1" dirty="0"/>
            <a:t>Accuracy</a:t>
          </a:r>
        </a:p>
        <a:p>
          <a:pPr>
            <a:lnSpc>
              <a:spcPct val="100000"/>
            </a:lnSpc>
          </a:pPr>
          <a:r>
            <a:rPr lang="en-US" sz="2000" dirty="0"/>
            <a:t>Ensure scales, proportions, and representations are truthful and not misleading.</a:t>
          </a:r>
        </a:p>
      </dgm:t>
    </dgm:pt>
    <dgm:pt modelId="{EE75AEA9-B002-4851-AB53-629F1B06F047}" type="parTrans" cxnId="{1906B6FB-2811-4327-A686-68B94F8D6616}">
      <dgm:prSet/>
      <dgm:spPr/>
      <dgm:t>
        <a:bodyPr/>
        <a:lstStyle/>
        <a:p>
          <a:endParaRPr lang="en-US" sz="3600"/>
        </a:p>
      </dgm:t>
    </dgm:pt>
    <dgm:pt modelId="{5D17E3BD-ECEF-4896-BE6E-6522A07402EB}" type="sibTrans" cxnId="{1906B6FB-2811-4327-A686-68B94F8D6616}">
      <dgm:prSet/>
      <dgm:spPr/>
      <dgm:t>
        <a:bodyPr/>
        <a:lstStyle/>
        <a:p>
          <a:endParaRPr lang="en-US" sz="3600"/>
        </a:p>
      </dgm:t>
    </dgm:pt>
    <dgm:pt modelId="{92919BEA-1E94-4F69-BC7E-1A9F73019393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000" b="1" dirty="0"/>
            <a:t>Consistency</a:t>
          </a:r>
        </a:p>
        <a:p>
          <a:pPr>
            <a:lnSpc>
              <a:spcPct val="100000"/>
            </a:lnSpc>
          </a:pPr>
          <a:r>
            <a:rPr lang="en-US" sz="2000" dirty="0"/>
            <a:t>Use consistent colors, fonts, and styles to create a cohesive look.</a:t>
          </a:r>
        </a:p>
      </dgm:t>
    </dgm:pt>
    <dgm:pt modelId="{E9582C9E-30BE-4A69-9466-30310EFCC2C3}" type="parTrans" cxnId="{EBEE6DAC-2E23-4572-946B-8B4953A0F40D}">
      <dgm:prSet/>
      <dgm:spPr/>
      <dgm:t>
        <a:bodyPr/>
        <a:lstStyle/>
        <a:p>
          <a:endParaRPr lang="en-US" sz="3600"/>
        </a:p>
      </dgm:t>
    </dgm:pt>
    <dgm:pt modelId="{FFA3DC63-7529-4134-86A3-1DC521899AC6}" type="sibTrans" cxnId="{EBEE6DAC-2E23-4572-946B-8B4953A0F40D}">
      <dgm:prSet/>
      <dgm:spPr/>
      <dgm:t>
        <a:bodyPr/>
        <a:lstStyle/>
        <a:p>
          <a:endParaRPr lang="en-US" sz="3600"/>
        </a:p>
      </dgm:t>
    </dgm:pt>
    <dgm:pt modelId="{592F10FB-1166-43BE-9A58-7014884BBC65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000" b="1" dirty="0"/>
            <a:t>Focus</a:t>
          </a:r>
        </a:p>
        <a:p>
          <a:pPr>
            <a:lnSpc>
              <a:spcPct val="100000"/>
            </a:lnSpc>
          </a:pPr>
          <a:r>
            <a:rPr lang="en-US" sz="2000" dirty="0"/>
            <a:t>Highlight the most important information using contrast, size, or color.</a:t>
          </a:r>
        </a:p>
      </dgm:t>
    </dgm:pt>
    <dgm:pt modelId="{3F692D7F-7231-45DC-9D48-DEAD873C7410}" type="parTrans" cxnId="{53917A13-E04F-479D-901B-D3CB70F986C1}">
      <dgm:prSet/>
      <dgm:spPr/>
      <dgm:t>
        <a:bodyPr/>
        <a:lstStyle/>
        <a:p>
          <a:endParaRPr lang="en-US" sz="3600"/>
        </a:p>
      </dgm:t>
    </dgm:pt>
    <dgm:pt modelId="{B93F7BDB-309F-4838-92B5-D6C3F825CCE3}" type="sibTrans" cxnId="{53917A13-E04F-479D-901B-D3CB70F986C1}">
      <dgm:prSet/>
      <dgm:spPr/>
      <dgm:t>
        <a:bodyPr/>
        <a:lstStyle/>
        <a:p>
          <a:endParaRPr lang="en-US" sz="3600"/>
        </a:p>
      </dgm:t>
    </dgm:pt>
    <dgm:pt modelId="{B73BF008-694E-45CE-B7BD-FD746267265F}" type="pres">
      <dgm:prSet presAssocID="{5F785AA8-3D89-453B-9CBA-AA4970A69772}" presName="root" presStyleCnt="0">
        <dgm:presLayoutVars>
          <dgm:dir/>
          <dgm:resizeHandles val="exact"/>
        </dgm:presLayoutVars>
      </dgm:prSet>
      <dgm:spPr/>
    </dgm:pt>
    <dgm:pt modelId="{32D81809-60B0-4447-BCAF-4848D834F878}" type="pres">
      <dgm:prSet presAssocID="{862C8577-FB18-4C09-801F-245224D9F0B4}" presName="compNode" presStyleCnt="0"/>
      <dgm:spPr/>
    </dgm:pt>
    <dgm:pt modelId="{F9EEACB3-2F05-4D29-90AF-8D18C16DDCD9}" type="pres">
      <dgm:prSet presAssocID="{862C8577-FB18-4C09-801F-245224D9F0B4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Binoculars"/>
        </a:ext>
      </dgm:extLst>
    </dgm:pt>
    <dgm:pt modelId="{3361BCBA-D25D-41F2-ACAB-EE4A0E673EE9}" type="pres">
      <dgm:prSet presAssocID="{862C8577-FB18-4C09-801F-245224D9F0B4}" presName="spaceRect" presStyleCnt="0"/>
      <dgm:spPr/>
    </dgm:pt>
    <dgm:pt modelId="{5F92AE0B-EEEA-4E8F-99D2-37D574549C41}" type="pres">
      <dgm:prSet presAssocID="{862C8577-FB18-4C09-801F-245224D9F0B4}" presName="textRect" presStyleLbl="revTx" presStyleIdx="0" presStyleCnt="4">
        <dgm:presLayoutVars>
          <dgm:chMax val="1"/>
          <dgm:chPref val="1"/>
        </dgm:presLayoutVars>
      </dgm:prSet>
      <dgm:spPr/>
    </dgm:pt>
    <dgm:pt modelId="{51996562-99CD-4CE6-977E-19176078FAE8}" type="pres">
      <dgm:prSet presAssocID="{90184D9D-648E-4AA7-A87B-C761182C8B20}" presName="sibTrans" presStyleCnt="0"/>
      <dgm:spPr/>
    </dgm:pt>
    <dgm:pt modelId="{40037B2C-FD21-4420-8CF7-82268E228AD2}" type="pres">
      <dgm:prSet presAssocID="{7363705C-21BA-4BDF-BCB5-931222427BFB}" presName="compNode" presStyleCnt="0"/>
      <dgm:spPr/>
    </dgm:pt>
    <dgm:pt modelId="{488A3630-7642-44B9-990E-EDF2756F54B9}" type="pres">
      <dgm:prSet presAssocID="{7363705C-21BA-4BDF-BCB5-931222427BFB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Target"/>
        </a:ext>
      </dgm:extLst>
    </dgm:pt>
    <dgm:pt modelId="{FB0D1944-9629-45B7-BD6E-8E3801181CBD}" type="pres">
      <dgm:prSet presAssocID="{7363705C-21BA-4BDF-BCB5-931222427BFB}" presName="spaceRect" presStyleCnt="0"/>
      <dgm:spPr/>
    </dgm:pt>
    <dgm:pt modelId="{0EC9FB0A-FC9F-47F9-858A-D66EF188A925}" type="pres">
      <dgm:prSet presAssocID="{7363705C-21BA-4BDF-BCB5-931222427BFB}" presName="textRect" presStyleLbl="revTx" presStyleIdx="1" presStyleCnt="4">
        <dgm:presLayoutVars>
          <dgm:chMax val="1"/>
          <dgm:chPref val="1"/>
        </dgm:presLayoutVars>
      </dgm:prSet>
      <dgm:spPr/>
    </dgm:pt>
    <dgm:pt modelId="{9B67425A-4291-49A7-8234-D8B24DAF19F1}" type="pres">
      <dgm:prSet presAssocID="{5D17E3BD-ECEF-4896-BE6E-6522A07402EB}" presName="sibTrans" presStyleCnt="0"/>
      <dgm:spPr/>
    </dgm:pt>
    <dgm:pt modelId="{6F59F054-BCE0-40A7-A44F-BD4BE3878399}" type="pres">
      <dgm:prSet presAssocID="{92919BEA-1E94-4F69-BC7E-1A9F73019393}" presName="compNode" presStyleCnt="0"/>
      <dgm:spPr/>
    </dgm:pt>
    <dgm:pt modelId="{F2F0A4D9-1C4D-4AB5-A5C6-130A5FEDB137}" type="pres">
      <dgm:prSet presAssocID="{92919BEA-1E94-4F69-BC7E-1A9F73019393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Web Design"/>
        </a:ext>
      </dgm:extLst>
    </dgm:pt>
    <dgm:pt modelId="{F85D16A9-DF7B-457E-B004-9498BA406F67}" type="pres">
      <dgm:prSet presAssocID="{92919BEA-1E94-4F69-BC7E-1A9F73019393}" presName="spaceRect" presStyleCnt="0"/>
      <dgm:spPr/>
    </dgm:pt>
    <dgm:pt modelId="{05C3C32F-2DE4-4FED-9F2E-8B653E47B127}" type="pres">
      <dgm:prSet presAssocID="{92919BEA-1E94-4F69-BC7E-1A9F73019393}" presName="textRect" presStyleLbl="revTx" presStyleIdx="2" presStyleCnt="4">
        <dgm:presLayoutVars>
          <dgm:chMax val="1"/>
          <dgm:chPref val="1"/>
        </dgm:presLayoutVars>
      </dgm:prSet>
      <dgm:spPr/>
    </dgm:pt>
    <dgm:pt modelId="{137A5C56-AE05-46AA-8C96-E2C52AF403B0}" type="pres">
      <dgm:prSet presAssocID="{FFA3DC63-7529-4134-86A3-1DC521899AC6}" presName="sibTrans" presStyleCnt="0"/>
      <dgm:spPr/>
    </dgm:pt>
    <dgm:pt modelId="{B4CFA977-435D-474E-B976-27CAFED47275}" type="pres">
      <dgm:prSet presAssocID="{592F10FB-1166-43BE-9A58-7014884BBC65}" presName="compNode" presStyleCnt="0"/>
      <dgm:spPr/>
    </dgm:pt>
    <dgm:pt modelId="{E66C802D-E7A2-44E7-B9CF-ECA6F9B692B1}" type="pres">
      <dgm:prSet presAssocID="{592F10FB-1166-43BE-9A58-7014884BBC65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Magnifying glass"/>
        </a:ext>
      </dgm:extLst>
    </dgm:pt>
    <dgm:pt modelId="{A077FE56-59BD-4664-9481-4DE8A3DD239B}" type="pres">
      <dgm:prSet presAssocID="{592F10FB-1166-43BE-9A58-7014884BBC65}" presName="spaceRect" presStyleCnt="0"/>
      <dgm:spPr/>
    </dgm:pt>
    <dgm:pt modelId="{CDAE825C-D115-4AE0-9435-D6C23EABA47E}" type="pres">
      <dgm:prSet presAssocID="{592F10FB-1166-43BE-9A58-7014884BBC65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F589AB0E-43C1-4623-B5A7-2805629BE676}" type="presOf" srcId="{592F10FB-1166-43BE-9A58-7014884BBC65}" destId="{CDAE825C-D115-4AE0-9435-D6C23EABA47E}" srcOrd="0" destOrd="0" presId="urn:microsoft.com/office/officeart/2018/2/layout/IconLabelList"/>
    <dgm:cxn modelId="{53917A13-E04F-479D-901B-D3CB70F986C1}" srcId="{5F785AA8-3D89-453B-9CBA-AA4970A69772}" destId="{592F10FB-1166-43BE-9A58-7014884BBC65}" srcOrd="3" destOrd="0" parTransId="{3F692D7F-7231-45DC-9D48-DEAD873C7410}" sibTransId="{B93F7BDB-309F-4838-92B5-D6C3F825CCE3}"/>
    <dgm:cxn modelId="{48BAEB20-850E-4F00-86A1-C0F2DDC32952}" type="presOf" srcId="{92919BEA-1E94-4F69-BC7E-1A9F73019393}" destId="{05C3C32F-2DE4-4FED-9F2E-8B653E47B127}" srcOrd="0" destOrd="0" presId="urn:microsoft.com/office/officeart/2018/2/layout/IconLabelList"/>
    <dgm:cxn modelId="{04823031-B9D3-4F38-B350-678F97F79EC2}" srcId="{5F785AA8-3D89-453B-9CBA-AA4970A69772}" destId="{862C8577-FB18-4C09-801F-245224D9F0B4}" srcOrd="0" destOrd="0" parTransId="{C523FF04-7669-46C8-85DC-20F7F76FED1B}" sibTransId="{90184D9D-648E-4AA7-A87B-C761182C8B20}"/>
    <dgm:cxn modelId="{1A56C349-FBB0-4677-A568-76B002462FA6}" type="presOf" srcId="{5F785AA8-3D89-453B-9CBA-AA4970A69772}" destId="{B73BF008-694E-45CE-B7BD-FD746267265F}" srcOrd="0" destOrd="0" presId="urn:microsoft.com/office/officeart/2018/2/layout/IconLabelList"/>
    <dgm:cxn modelId="{EBEE6DAC-2E23-4572-946B-8B4953A0F40D}" srcId="{5F785AA8-3D89-453B-9CBA-AA4970A69772}" destId="{92919BEA-1E94-4F69-BC7E-1A9F73019393}" srcOrd="2" destOrd="0" parTransId="{E9582C9E-30BE-4A69-9466-30310EFCC2C3}" sibTransId="{FFA3DC63-7529-4134-86A3-1DC521899AC6}"/>
    <dgm:cxn modelId="{62F9FDF0-A757-4ED5-9B21-E0E24B97A611}" type="presOf" srcId="{862C8577-FB18-4C09-801F-245224D9F0B4}" destId="{5F92AE0B-EEEA-4E8F-99D2-37D574549C41}" srcOrd="0" destOrd="0" presId="urn:microsoft.com/office/officeart/2018/2/layout/IconLabelList"/>
    <dgm:cxn modelId="{08148CFA-546D-48BB-9F97-22F47E38F016}" type="presOf" srcId="{7363705C-21BA-4BDF-BCB5-931222427BFB}" destId="{0EC9FB0A-FC9F-47F9-858A-D66EF188A925}" srcOrd="0" destOrd="0" presId="urn:microsoft.com/office/officeart/2018/2/layout/IconLabelList"/>
    <dgm:cxn modelId="{1906B6FB-2811-4327-A686-68B94F8D6616}" srcId="{5F785AA8-3D89-453B-9CBA-AA4970A69772}" destId="{7363705C-21BA-4BDF-BCB5-931222427BFB}" srcOrd="1" destOrd="0" parTransId="{EE75AEA9-B002-4851-AB53-629F1B06F047}" sibTransId="{5D17E3BD-ECEF-4896-BE6E-6522A07402EB}"/>
    <dgm:cxn modelId="{D7997803-589C-4451-A15C-1633622F1855}" type="presParOf" srcId="{B73BF008-694E-45CE-B7BD-FD746267265F}" destId="{32D81809-60B0-4447-BCAF-4848D834F878}" srcOrd="0" destOrd="0" presId="urn:microsoft.com/office/officeart/2018/2/layout/IconLabelList"/>
    <dgm:cxn modelId="{06938FA1-C2C2-441E-872B-39567298DBDA}" type="presParOf" srcId="{32D81809-60B0-4447-BCAF-4848D834F878}" destId="{F9EEACB3-2F05-4D29-90AF-8D18C16DDCD9}" srcOrd="0" destOrd="0" presId="urn:microsoft.com/office/officeart/2018/2/layout/IconLabelList"/>
    <dgm:cxn modelId="{82574C8A-15C6-492B-BBB7-87E657DED7F9}" type="presParOf" srcId="{32D81809-60B0-4447-BCAF-4848D834F878}" destId="{3361BCBA-D25D-41F2-ACAB-EE4A0E673EE9}" srcOrd="1" destOrd="0" presId="urn:microsoft.com/office/officeart/2018/2/layout/IconLabelList"/>
    <dgm:cxn modelId="{DF7A0E50-4584-40C7-B6F2-BEA9D18C6E22}" type="presParOf" srcId="{32D81809-60B0-4447-BCAF-4848D834F878}" destId="{5F92AE0B-EEEA-4E8F-99D2-37D574549C41}" srcOrd="2" destOrd="0" presId="urn:microsoft.com/office/officeart/2018/2/layout/IconLabelList"/>
    <dgm:cxn modelId="{392C8D4B-C701-40BC-BC87-7C7C08AEB62D}" type="presParOf" srcId="{B73BF008-694E-45CE-B7BD-FD746267265F}" destId="{51996562-99CD-4CE6-977E-19176078FAE8}" srcOrd="1" destOrd="0" presId="urn:microsoft.com/office/officeart/2018/2/layout/IconLabelList"/>
    <dgm:cxn modelId="{AD1E02CA-73F3-47BC-857B-DB224F49BD74}" type="presParOf" srcId="{B73BF008-694E-45CE-B7BD-FD746267265F}" destId="{40037B2C-FD21-4420-8CF7-82268E228AD2}" srcOrd="2" destOrd="0" presId="urn:microsoft.com/office/officeart/2018/2/layout/IconLabelList"/>
    <dgm:cxn modelId="{5A0ED752-C0AF-4366-AEFB-C5EBDC540F7B}" type="presParOf" srcId="{40037B2C-FD21-4420-8CF7-82268E228AD2}" destId="{488A3630-7642-44B9-990E-EDF2756F54B9}" srcOrd="0" destOrd="0" presId="urn:microsoft.com/office/officeart/2018/2/layout/IconLabelList"/>
    <dgm:cxn modelId="{A1300966-E195-45D4-8229-5168CA01DE63}" type="presParOf" srcId="{40037B2C-FD21-4420-8CF7-82268E228AD2}" destId="{FB0D1944-9629-45B7-BD6E-8E3801181CBD}" srcOrd="1" destOrd="0" presId="urn:microsoft.com/office/officeart/2018/2/layout/IconLabelList"/>
    <dgm:cxn modelId="{AACCF5E9-D4E2-4F1F-A5F1-62028114C001}" type="presParOf" srcId="{40037B2C-FD21-4420-8CF7-82268E228AD2}" destId="{0EC9FB0A-FC9F-47F9-858A-D66EF188A925}" srcOrd="2" destOrd="0" presId="urn:microsoft.com/office/officeart/2018/2/layout/IconLabelList"/>
    <dgm:cxn modelId="{BA5EFA7D-8F7B-4AA2-AEE9-8314C2B91355}" type="presParOf" srcId="{B73BF008-694E-45CE-B7BD-FD746267265F}" destId="{9B67425A-4291-49A7-8234-D8B24DAF19F1}" srcOrd="3" destOrd="0" presId="urn:microsoft.com/office/officeart/2018/2/layout/IconLabelList"/>
    <dgm:cxn modelId="{631A0F8A-1171-462F-948F-F1D7CF7FC8B8}" type="presParOf" srcId="{B73BF008-694E-45CE-B7BD-FD746267265F}" destId="{6F59F054-BCE0-40A7-A44F-BD4BE3878399}" srcOrd="4" destOrd="0" presId="urn:microsoft.com/office/officeart/2018/2/layout/IconLabelList"/>
    <dgm:cxn modelId="{996690E8-257C-4BD9-9F34-36EE311E5EBD}" type="presParOf" srcId="{6F59F054-BCE0-40A7-A44F-BD4BE3878399}" destId="{F2F0A4D9-1C4D-4AB5-A5C6-130A5FEDB137}" srcOrd="0" destOrd="0" presId="urn:microsoft.com/office/officeart/2018/2/layout/IconLabelList"/>
    <dgm:cxn modelId="{6C1AF95A-4D77-4490-99C0-0E3DAF954067}" type="presParOf" srcId="{6F59F054-BCE0-40A7-A44F-BD4BE3878399}" destId="{F85D16A9-DF7B-457E-B004-9498BA406F67}" srcOrd="1" destOrd="0" presId="urn:microsoft.com/office/officeart/2018/2/layout/IconLabelList"/>
    <dgm:cxn modelId="{AC675267-CDBD-4208-9A8C-CD161056FC99}" type="presParOf" srcId="{6F59F054-BCE0-40A7-A44F-BD4BE3878399}" destId="{05C3C32F-2DE4-4FED-9F2E-8B653E47B127}" srcOrd="2" destOrd="0" presId="urn:microsoft.com/office/officeart/2018/2/layout/IconLabelList"/>
    <dgm:cxn modelId="{61DBC635-99D9-400A-A46B-C33E02A6D4FE}" type="presParOf" srcId="{B73BF008-694E-45CE-B7BD-FD746267265F}" destId="{137A5C56-AE05-46AA-8C96-E2C52AF403B0}" srcOrd="5" destOrd="0" presId="urn:microsoft.com/office/officeart/2018/2/layout/IconLabelList"/>
    <dgm:cxn modelId="{80A40802-66CD-4FEC-9178-3401C3B8BA96}" type="presParOf" srcId="{B73BF008-694E-45CE-B7BD-FD746267265F}" destId="{B4CFA977-435D-474E-B976-27CAFED47275}" srcOrd="6" destOrd="0" presId="urn:microsoft.com/office/officeart/2018/2/layout/IconLabelList"/>
    <dgm:cxn modelId="{CC8A80CC-CAC4-4C9E-822F-AD73C6497DD2}" type="presParOf" srcId="{B4CFA977-435D-474E-B976-27CAFED47275}" destId="{E66C802D-E7A2-44E7-B9CF-ECA6F9B692B1}" srcOrd="0" destOrd="0" presId="urn:microsoft.com/office/officeart/2018/2/layout/IconLabelList"/>
    <dgm:cxn modelId="{A2B652A2-9E12-4047-9691-C41B04CE676D}" type="presParOf" srcId="{B4CFA977-435D-474E-B976-27CAFED47275}" destId="{A077FE56-59BD-4664-9481-4DE8A3DD239B}" srcOrd="1" destOrd="0" presId="urn:microsoft.com/office/officeart/2018/2/layout/IconLabelList"/>
    <dgm:cxn modelId="{63350F7A-47CF-41D7-921C-37BC5CAF077E}" type="presParOf" srcId="{B4CFA977-435D-474E-B976-27CAFED47275}" destId="{CDAE825C-D115-4AE0-9435-D6C23EABA47E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5F785AA8-3D89-453B-9CBA-AA4970A69772}" type="doc">
      <dgm:prSet loTypeId="urn:microsoft.com/office/officeart/2018/2/layout/IconLabel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054E7D2-09B7-4B81-8DA4-B85F88BD2FE0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000" b="1" dirty="0"/>
            <a:t>Accessibility </a:t>
          </a:r>
        </a:p>
        <a:p>
          <a:pPr>
            <a:lnSpc>
              <a:spcPct val="100000"/>
            </a:lnSpc>
          </a:pPr>
          <a:r>
            <a:rPr lang="en-US" sz="2000" dirty="0"/>
            <a:t>Use colorblind-friendly palettes and ensure readability for all users.</a:t>
          </a:r>
        </a:p>
      </dgm:t>
    </dgm:pt>
    <dgm:pt modelId="{70EB792F-457D-4000-ABAC-E84C91046010}" type="parTrans" cxnId="{67481EFD-1CD3-4103-8BB3-4B2A32938D48}">
      <dgm:prSet/>
      <dgm:spPr/>
      <dgm:t>
        <a:bodyPr/>
        <a:lstStyle/>
        <a:p>
          <a:endParaRPr lang="en-US" sz="3600"/>
        </a:p>
      </dgm:t>
    </dgm:pt>
    <dgm:pt modelId="{D6E147DA-9962-4570-A3E9-C5833D8AA3C2}" type="sibTrans" cxnId="{67481EFD-1CD3-4103-8BB3-4B2A32938D48}">
      <dgm:prSet/>
      <dgm:spPr/>
      <dgm:t>
        <a:bodyPr/>
        <a:lstStyle/>
        <a:p>
          <a:endParaRPr lang="en-US" sz="3600"/>
        </a:p>
      </dgm:t>
    </dgm:pt>
    <dgm:pt modelId="{8CD96000-1643-4947-A770-1A42422FD54E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000" b="1" dirty="0"/>
            <a:t>Labeling</a:t>
          </a:r>
        </a:p>
        <a:p>
          <a:pPr>
            <a:lnSpc>
              <a:spcPct val="100000"/>
            </a:lnSpc>
          </a:pPr>
          <a:r>
            <a:rPr lang="en-US" sz="2000" dirty="0"/>
            <a:t>Always include clear titles, axis labels, legends, and source annotations.</a:t>
          </a:r>
        </a:p>
      </dgm:t>
    </dgm:pt>
    <dgm:pt modelId="{8E5C1879-5623-430E-886A-7F44833AFA2C}" type="parTrans" cxnId="{35956D27-AF80-4498-A7EA-933A50DCFF41}">
      <dgm:prSet/>
      <dgm:spPr/>
      <dgm:t>
        <a:bodyPr/>
        <a:lstStyle/>
        <a:p>
          <a:endParaRPr lang="en-US" sz="3600"/>
        </a:p>
      </dgm:t>
    </dgm:pt>
    <dgm:pt modelId="{BDE76F26-4485-449C-BBB0-D01DE74B27C5}" type="sibTrans" cxnId="{35956D27-AF80-4498-A7EA-933A50DCFF41}">
      <dgm:prSet/>
      <dgm:spPr/>
      <dgm:t>
        <a:bodyPr/>
        <a:lstStyle/>
        <a:p>
          <a:endParaRPr lang="en-US" sz="3600"/>
        </a:p>
      </dgm:t>
    </dgm:pt>
    <dgm:pt modelId="{4C301296-7D7E-445D-A908-3C2115686E21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000" b="1" dirty="0"/>
            <a:t>Visual Hierarchy</a:t>
          </a:r>
        </a:p>
        <a:p>
          <a:pPr>
            <a:lnSpc>
              <a:spcPct val="100000"/>
            </a:lnSpc>
          </a:pPr>
          <a:r>
            <a:rPr lang="en-US" sz="2000" dirty="0"/>
            <a:t> Organize elements so that the viewer sees the most important information first.</a:t>
          </a:r>
        </a:p>
      </dgm:t>
    </dgm:pt>
    <dgm:pt modelId="{8297DABD-D5AF-4A43-A6E7-5A2FAF6B4F8A}" type="parTrans" cxnId="{08A2AD49-78CF-4EB9-8800-ABD149300487}">
      <dgm:prSet/>
      <dgm:spPr/>
      <dgm:t>
        <a:bodyPr/>
        <a:lstStyle/>
        <a:p>
          <a:endParaRPr lang="en-US" sz="3600"/>
        </a:p>
      </dgm:t>
    </dgm:pt>
    <dgm:pt modelId="{D4082993-0FAB-4302-8033-27121D0CB3CD}" type="sibTrans" cxnId="{08A2AD49-78CF-4EB9-8800-ABD149300487}">
      <dgm:prSet/>
      <dgm:spPr/>
      <dgm:t>
        <a:bodyPr/>
        <a:lstStyle/>
        <a:p>
          <a:endParaRPr lang="en-US" sz="3600"/>
        </a:p>
      </dgm:t>
    </dgm:pt>
    <dgm:pt modelId="{5349BA01-DDD6-4553-B0AE-DF6FE2C578B6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000" b="1" dirty="0"/>
            <a:t>Context</a:t>
          </a:r>
        </a:p>
        <a:p>
          <a:pPr>
            <a:lnSpc>
              <a:spcPct val="100000"/>
            </a:lnSpc>
          </a:pPr>
          <a:r>
            <a:rPr lang="en-US" sz="2000" dirty="0"/>
            <a:t>Provide enough context (e.g., units, benchmarks) so data makes sense.</a:t>
          </a:r>
        </a:p>
      </dgm:t>
    </dgm:pt>
    <dgm:pt modelId="{FC70915D-DE27-40A4-9E2D-C2EEC6C27BF0}" type="parTrans" cxnId="{721CD713-F95F-48E3-BC56-CAC55ADD3BFE}">
      <dgm:prSet/>
      <dgm:spPr/>
      <dgm:t>
        <a:bodyPr/>
        <a:lstStyle/>
        <a:p>
          <a:endParaRPr lang="en-US" sz="3600"/>
        </a:p>
      </dgm:t>
    </dgm:pt>
    <dgm:pt modelId="{6BC5E3E7-8EDC-43ED-8FB7-7179085F8B7B}" type="sibTrans" cxnId="{721CD713-F95F-48E3-BC56-CAC55ADD3BFE}">
      <dgm:prSet/>
      <dgm:spPr/>
      <dgm:t>
        <a:bodyPr/>
        <a:lstStyle/>
        <a:p>
          <a:endParaRPr lang="en-US" sz="3600"/>
        </a:p>
      </dgm:t>
    </dgm:pt>
    <dgm:pt modelId="{B73BF008-694E-45CE-B7BD-FD746267265F}" type="pres">
      <dgm:prSet presAssocID="{5F785AA8-3D89-453B-9CBA-AA4970A69772}" presName="root" presStyleCnt="0">
        <dgm:presLayoutVars>
          <dgm:dir/>
          <dgm:resizeHandles val="exact"/>
        </dgm:presLayoutVars>
      </dgm:prSet>
      <dgm:spPr/>
    </dgm:pt>
    <dgm:pt modelId="{4F71BE59-B363-4F14-854A-1144A3E48069}" type="pres">
      <dgm:prSet presAssocID="{7054E7D2-09B7-4B81-8DA4-B85F88BD2FE0}" presName="compNode" presStyleCnt="0"/>
      <dgm:spPr/>
    </dgm:pt>
    <dgm:pt modelId="{EBD30920-3AB5-4173-B4A7-CC778A37C0BE}" type="pres">
      <dgm:prSet presAssocID="{7054E7D2-09B7-4B81-8DA4-B85F88BD2FE0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Palette"/>
        </a:ext>
      </dgm:extLst>
    </dgm:pt>
    <dgm:pt modelId="{DA6DCDBC-FB4C-4C2D-8EE4-CDC76E3ED422}" type="pres">
      <dgm:prSet presAssocID="{7054E7D2-09B7-4B81-8DA4-B85F88BD2FE0}" presName="spaceRect" presStyleCnt="0"/>
      <dgm:spPr/>
    </dgm:pt>
    <dgm:pt modelId="{31106A00-1EAE-4AB9-B098-8BB8CE0D42BB}" type="pres">
      <dgm:prSet presAssocID="{7054E7D2-09B7-4B81-8DA4-B85F88BD2FE0}" presName="textRect" presStyleLbl="revTx" presStyleIdx="0" presStyleCnt="4">
        <dgm:presLayoutVars>
          <dgm:chMax val="1"/>
          <dgm:chPref val="1"/>
        </dgm:presLayoutVars>
      </dgm:prSet>
      <dgm:spPr/>
    </dgm:pt>
    <dgm:pt modelId="{01D8D0CB-6D4B-4740-B381-0C082F680B39}" type="pres">
      <dgm:prSet presAssocID="{D6E147DA-9962-4570-A3E9-C5833D8AA3C2}" presName="sibTrans" presStyleCnt="0"/>
      <dgm:spPr/>
    </dgm:pt>
    <dgm:pt modelId="{F38CE722-4889-4287-B02B-29463D1019AB}" type="pres">
      <dgm:prSet presAssocID="{8CD96000-1643-4947-A770-1A42422FD54E}" presName="compNode" presStyleCnt="0"/>
      <dgm:spPr/>
    </dgm:pt>
    <dgm:pt modelId="{30622DEF-6C8B-4FF2-A773-8B9F52D6A8C5}" type="pres">
      <dgm:prSet presAssocID="{8CD96000-1643-4947-A770-1A42422FD54E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Label"/>
        </a:ext>
      </dgm:extLst>
    </dgm:pt>
    <dgm:pt modelId="{BD93D043-5883-4484-9750-6E77BB2D5A17}" type="pres">
      <dgm:prSet presAssocID="{8CD96000-1643-4947-A770-1A42422FD54E}" presName="spaceRect" presStyleCnt="0"/>
      <dgm:spPr/>
    </dgm:pt>
    <dgm:pt modelId="{E31E2F77-597E-433A-8529-95F335C3BBBA}" type="pres">
      <dgm:prSet presAssocID="{8CD96000-1643-4947-A770-1A42422FD54E}" presName="textRect" presStyleLbl="revTx" presStyleIdx="1" presStyleCnt="4">
        <dgm:presLayoutVars>
          <dgm:chMax val="1"/>
          <dgm:chPref val="1"/>
        </dgm:presLayoutVars>
      </dgm:prSet>
      <dgm:spPr/>
    </dgm:pt>
    <dgm:pt modelId="{9C571DF6-3610-494D-9CBE-217EB862B90E}" type="pres">
      <dgm:prSet presAssocID="{BDE76F26-4485-449C-BBB0-D01DE74B27C5}" presName="sibTrans" presStyleCnt="0"/>
      <dgm:spPr/>
    </dgm:pt>
    <dgm:pt modelId="{E7175B6D-6689-4187-B495-B8FC5A0C62A3}" type="pres">
      <dgm:prSet presAssocID="{4C301296-7D7E-445D-A908-3C2115686E21}" presName="compNode" presStyleCnt="0"/>
      <dgm:spPr/>
    </dgm:pt>
    <dgm:pt modelId="{55F62CD3-93A4-4486-B7FC-76ED640172C0}" type="pres">
      <dgm:prSet presAssocID="{4C301296-7D7E-445D-A908-3C2115686E21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Hierarchy"/>
        </a:ext>
      </dgm:extLst>
    </dgm:pt>
    <dgm:pt modelId="{20A80177-AA76-4796-8228-FD4F114275FD}" type="pres">
      <dgm:prSet presAssocID="{4C301296-7D7E-445D-A908-3C2115686E21}" presName="spaceRect" presStyleCnt="0"/>
      <dgm:spPr/>
    </dgm:pt>
    <dgm:pt modelId="{77DA72EF-EE06-49D8-A264-6D5B8BC436C6}" type="pres">
      <dgm:prSet presAssocID="{4C301296-7D7E-445D-A908-3C2115686E21}" presName="textRect" presStyleLbl="revTx" presStyleIdx="2" presStyleCnt="4">
        <dgm:presLayoutVars>
          <dgm:chMax val="1"/>
          <dgm:chPref val="1"/>
        </dgm:presLayoutVars>
      </dgm:prSet>
      <dgm:spPr/>
    </dgm:pt>
    <dgm:pt modelId="{41C29C4C-9357-4752-90A0-91DEB05FB275}" type="pres">
      <dgm:prSet presAssocID="{D4082993-0FAB-4302-8033-27121D0CB3CD}" presName="sibTrans" presStyleCnt="0"/>
      <dgm:spPr/>
    </dgm:pt>
    <dgm:pt modelId="{D9A4CA74-7F2C-4CE4-BC7E-F3C81E33F561}" type="pres">
      <dgm:prSet presAssocID="{5349BA01-DDD6-4553-B0AE-DF6FE2C578B6}" presName="compNode" presStyleCnt="0"/>
      <dgm:spPr/>
    </dgm:pt>
    <dgm:pt modelId="{C4CBA106-41A2-4F73-87EB-6465D386FF11}" type="pres">
      <dgm:prSet presAssocID="{5349BA01-DDD6-4553-B0AE-DF6FE2C578B6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Statistics"/>
        </a:ext>
      </dgm:extLst>
    </dgm:pt>
    <dgm:pt modelId="{2CE8DE8C-C21F-442E-B7AD-44082BDB6301}" type="pres">
      <dgm:prSet presAssocID="{5349BA01-DDD6-4553-B0AE-DF6FE2C578B6}" presName="spaceRect" presStyleCnt="0"/>
      <dgm:spPr/>
    </dgm:pt>
    <dgm:pt modelId="{F49AC163-506B-4566-ABB3-BD5C0C7B4AD2}" type="pres">
      <dgm:prSet presAssocID="{5349BA01-DDD6-4553-B0AE-DF6FE2C578B6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8480E003-33D1-4732-BA25-6765AD321206}" type="presOf" srcId="{8CD96000-1643-4947-A770-1A42422FD54E}" destId="{E31E2F77-597E-433A-8529-95F335C3BBBA}" srcOrd="0" destOrd="0" presId="urn:microsoft.com/office/officeart/2018/2/layout/IconLabelList"/>
    <dgm:cxn modelId="{721CD713-F95F-48E3-BC56-CAC55ADD3BFE}" srcId="{5F785AA8-3D89-453B-9CBA-AA4970A69772}" destId="{5349BA01-DDD6-4553-B0AE-DF6FE2C578B6}" srcOrd="3" destOrd="0" parTransId="{FC70915D-DE27-40A4-9E2D-C2EEC6C27BF0}" sibTransId="{6BC5E3E7-8EDC-43ED-8FB7-7179085F8B7B}"/>
    <dgm:cxn modelId="{35956D27-AF80-4498-A7EA-933A50DCFF41}" srcId="{5F785AA8-3D89-453B-9CBA-AA4970A69772}" destId="{8CD96000-1643-4947-A770-1A42422FD54E}" srcOrd="1" destOrd="0" parTransId="{8E5C1879-5623-430E-886A-7F44833AFA2C}" sibTransId="{BDE76F26-4485-449C-BBB0-D01DE74B27C5}"/>
    <dgm:cxn modelId="{26AD572B-6CA2-4C73-B793-76327ADA9776}" type="presOf" srcId="{4C301296-7D7E-445D-A908-3C2115686E21}" destId="{77DA72EF-EE06-49D8-A264-6D5B8BC436C6}" srcOrd="0" destOrd="0" presId="urn:microsoft.com/office/officeart/2018/2/layout/IconLabelList"/>
    <dgm:cxn modelId="{08A2AD49-78CF-4EB9-8800-ABD149300487}" srcId="{5F785AA8-3D89-453B-9CBA-AA4970A69772}" destId="{4C301296-7D7E-445D-A908-3C2115686E21}" srcOrd="2" destOrd="0" parTransId="{8297DABD-D5AF-4A43-A6E7-5A2FAF6B4F8A}" sibTransId="{D4082993-0FAB-4302-8033-27121D0CB3CD}"/>
    <dgm:cxn modelId="{1A56C349-FBB0-4677-A568-76B002462FA6}" type="presOf" srcId="{5F785AA8-3D89-453B-9CBA-AA4970A69772}" destId="{B73BF008-694E-45CE-B7BD-FD746267265F}" srcOrd="0" destOrd="0" presId="urn:microsoft.com/office/officeart/2018/2/layout/IconLabelList"/>
    <dgm:cxn modelId="{4C54974D-126D-4223-A754-F0FEC4105A91}" type="presOf" srcId="{5349BA01-DDD6-4553-B0AE-DF6FE2C578B6}" destId="{F49AC163-506B-4566-ABB3-BD5C0C7B4AD2}" srcOrd="0" destOrd="0" presId="urn:microsoft.com/office/officeart/2018/2/layout/IconLabelList"/>
    <dgm:cxn modelId="{DC1813E3-D612-4B1F-B682-3F098255A823}" type="presOf" srcId="{7054E7D2-09B7-4B81-8DA4-B85F88BD2FE0}" destId="{31106A00-1EAE-4AB9-B098-8BB8CE0D42BB}" srcOrd="0" destOrd="0" presId="urn:microsoft.com/office/officeart/2018/2/layout/IconLabelList"/>
    <dgm:cxn modelId="{67481EFD-1CD3-4103-8BB3-4B2A32938D48}" srcId="{5F785AA8-3D89-453B-9CBA-AA4970A69772}" destId="{7054E7D2-09B7-4B81-8DA4-B85F88BD2FE0}" srcOrd="0" destOrd="0" parTransId="{70EB792F-457D-4000-ABAC-E84C91046010}" sibTransId="{D6E147DA-9962-4570-A3E9-C5833D8AA3C2}"/>
    <dgm:cxn modelId="{919C601D-F705-49AE-9F76-B93D0B951ED7}" type="presParOf" srcId="{B73BF008-694E-45CE-B7BD-FD746267265F}" destId="{4F71BE59-B363-4F14-854A-1144A3E48069}" srcOrd="0" destOrd="0" presId="urn:microsoft.com/office/officeart/2018/2/layout/IconLabelList"/>
    <dgm:cxn modelId="{B522B617-69A6-4105-B7FC-DD48E6B31CE7}" type="presParOf" srcId="{4F71BE59-B363-4F14-854A-1144A3E48069}" destId="{EBD30920-3AB5-4173-B4A7-CC778A37C0BE}" srcOrd="0" destOrd="0" presId="urn:microsoft.com/office/officeart/2018/2/layout/IconLabelList"/>
    <dgm:cxn modelId="{7B62D53B-7DDF-46CB-980F-756B26455C49}" type="presParOf" srcId="{4F71BE59-B363-4F14-854A-1144A3E48069}" destId="{DA6DCDBC-FB4C-4C2D-8EE4-CDC76E3ED422}" srcOrd="1" destOrd="0" presId="urn:microsoft.com/office/officeart/2018/2/layout/IconLabelList"/>
    <dgm:cxn modelId="{B03339CF-CD3D-4A11-A7F4-FF643E81BE5E}" type="presParOf" srcId="{4F71BE59-B363-4F14-854A-1144A3E48069}" destId="{31106A00-1EAE-4AB9-B098-8BB8CE0D42BB}" srcOrd="2" destOrd="0" presId="urn:microsoft.com/office/officeart/2018/2/layout/IconLabelList"/>
    <dgm:cxn modelId="{6674CB6D-DD21-4B02-84F2-D5BCBDE8D6E2}" type="presParOf" srcId="{B73BF008-694E-45CE-B7BD-FD746267265F}" destId="{01D8D0CB-6D4B-4740-B381-0C082F680B39}" srcOrd="1" destOrd="0" presId="urn:microsoft.com/office/officeart/2018/2/layout/IconLabelList"/>
    <dgm:cxn modelId="{BBB54337-DD19-4102-BA22-B06395B00FAE}" type="presParOf" srcId="{B73BF008-694E-45CE-B7BD-FD746267265F}" destId="{F38CE722-4889-4287-B02B-29463D1019AB}" srcOrd="2" destOrd="0" presId="urn:microsoft.com/office/officeart/2018/2/layout/IconLabelList"/>
    <dgm:cxn modelId="{68091498-EB9D-440F-A14B-C6555096FDC4}" type="presParOf" srcId="{F38CE722-4889-4287-B02B-29463D1019AB}" destId="{30622DEF-6C8B-4FF2-A773-8B9F52D6A8C5}" srcOrd="0" destOrd="0" presId="urn:microsoft.com/office/officeart/2018/2/layout/IconLabelList"/>
    <dgm:cxn modelId="{76F9AC27-004F-417A-9774-1BD3BC45A19E}" type="presParOf" srcId="{F38CE722-4889-4287-B02B-29463D1019AB}" destId="{BD93D043-5883-4484-9750-6E77BB2D5A17}" srcOrd="1" destOrd="0" presId="urn:microsoft.com/office/officeart/2018/2/layout/IconLabelList"/>
    <dgm:cxn modelId="{0FAF901B-8500-4041-AE51-14EE0E1E4FAF}" type="presParOf" srcId="{F38CE722-4889-4287-B02B-29463D1019AB}" destId="{E31E2F77-597E-433A-8529-95F335C3BBBA}" srcOrd="2" destOrd="0" presId="urn:microsoft.com/office/officeart/2018/2/layout/IconLabelList"/>
    <dgm:cxn modelId="{E35B890B-A86C-49FC-979F-21229E84ADDA}" type="presParOf" srcId="{B73BF008-694E-45CE-B7BD-FD746267265F}" destId="{9C571DF6-3610-494D-9CBE-217EB862B90E}" srcOrd="3" destOrd="0" presId="urn:microsoft.com/office/officeart/2018/2/layout/IconLabelList"/>
    <dgm:cxn modelId="{3BF9BD99-FDC0-4749-B5A7-05EC691A318E}" type="presParOf" srcId="{B73BF008-694E-45CE-B7BD-FD746267265F}" destId="{E7175B6D-6689-4187-B495-B8FC5A0C62A3}" srcOrd="4" destOrd="0" presId="urn:microsoft.com/office/officeart/2018/2/layout/IconLabelList"/>
    <dgm:cxn modelId="{D4EE83A0-A015-4489-85A4-0ABE97B2A4C7}" type="presParOf" srcId="{E7175B6D-6689-4187-B495-B8FC5A0C62A3}" destId="{55F62CD3-93A4-4486-B7FC-76ED640172C0}" srcOrd="0" destOrd="0" presId="urn:microsoft.com/office/officeart/2018/2/layout/IconLabelList"/>
    <dgm:cxn modelId="{7F6B7FB5-B9D1-4CE5-9B71-84EFF2C2B817}" type="presParOf" srcId="{E7175B6D-6689-4187-B495-B8FC5A0C62A3}" destId="{20A80177-AA76-4796-8228-FD4F114275FD}" srcOrd="1" destOrd="0" presId="urn:microsoft.com/office/officeart/2018/2/layout/IconLabelList"/>
    <dgm:cxn modelId="{0B3D5F2D-822F-4F00-BD51-063DD40601C2}" type="presParOf" srcId="{E7175B6D-6689-4187-B495-B8FC5A0C62A3}" destId="{77DA72EF-EE06-49D8-A264-6D5B8BC436C6}" srcOrd="2" destOrd="0" presId="urn:microsoft.com/office/officeart/2018/2/layout/IconLabelList"/>
    <dgm:cxn modelId="{728AEDE9-B119-4AB5-AA35-54108812C948}" type="presParOf" srcId="{B73BF008-694E-45CE-B7BD-FD746267265F}" destId="{41C29C4C-9357-4752-90A0-91DEB05FB275}" srcOrd="5" destOrd="0" presId="urn:microsoft.com/office/officeart/2018/2/layout/IconLabelList"/>
    <dgm:cxn modelId="{EFCC8764-0A35-4136-9B19-69AED0C347B1}" type="presParOf" srcId="{B73BF008-694E-45CE-B7BD-FD746267265F}" destId="{D9A4CA74-7F2C-4CE4-BC7E-F3C81E33F561}" srcOrd="6" destOrd="0" presId="urn:microsoft.com/office/officeart/2018/2/layout/IconLabelList"/>
    <dgm:cxn modelId="{5E459E1E-F37C-4357-9E6D-B49F29164648}" type="presParOf" srcId="{D9A4CA74-7F2C-4CE4-BC7E-F3C81E33F561}" destId="{C4CBA106-41A2-4F73-87EB-6465D386FF11}" srcOrd="0" destOrd="0" presId="urn:microsoft.com/office/officeart/2018/2/layout/IconLabelList"/>
    <dgm:cxn modelId="{D41D7577-E77E-4CAF-8218-03B4595022AB}" type="presParOf" srcId="{D9A4CA74-7F2C-4CE4-BC7E-F3C81E33F561}" destId="{2CE8DE8C-C21F-442E-B7AD-44082BDB6301}" srcOrd="1" destOrd="0" presId="urn:microsoft.com/office/officeart/2018/2/layout/IconLabelList"/>
    <dgm:cxn modelId="{9BF92971-9627-492B-A996-0C32029D9E24}" type="presParOf" srcId="{D9A4CA74-7F2C-4CE4-BC7E-F3C81E33F561}" destId="{F49AC163-506B-4566-ABB3-BD5C0C7B4AD2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379C4E3B-82C4-4F95-A7BB-BC6F282CCB8C}" type="doc">
      <dgm:prSet loTypeId="urn:microsoft.com/office/officeart/2018/2/layout/IconCircle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D4599A0-2118-499A-9363-7B594631C322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400" dirty="0"/>
            <a:t>Use color for meaning, not decoration</a:t>
          </a:r>
        </a:p>
      </dgm:t>
    </dgm:pt>
    <dgm:pt modelId="{BD652503-70A2-4FE4-A75F-BD71D275CFD6}" type="parTrans" cxnId="{CE604193-FC59-4EA2-82A2-A84F0EB0BE25}">
      <dgm:prSet/>
      <dgm:spPr/>
      <dgm:t>
        <a:bodyPr/>
        <a:lstStyle/>
        <a:p>
          <a:endParaRPr lang="en-US" sz="2800"/>
        </a:p>
      </dgm:t>
    </dgm:pt>
    <dgm:pt modelId="{4A5F5036-29A3-44C5-A0A4-C43044C8EB82}" type="sibTrans" cxnId="{CE604193-FC59-4EA2-82A2-A84F0EB0BE25}">
      <dgm:prSet/>
      <dgm:spPr/>
      <dgm:t>
        <a:bodyPr/>
        <a:lstStyle/>
        <a:p>
          <a:pPr>
            <a:lnSpc>
              <a:spcPct val="100000"/>
            </a:lnSpc>
          </a:pPr>
          <a:endParaRPr lang="en-US" sz="2800"/>
        </a:p>
      </dgm:t>
    </dgm:pt>
    <dgm:pt modelId="{ED3AAA99-ACA1-4172-8D0F-EA00BF8532D2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400"/>
            <a:t>Avoid red-green combinations</a:t>
          </a:r>
        </a:p>
      </dgm:t>
    </dgm:pt>
    <dgm:pt modelId="{78D7E3D9-EB7A-4829-AF5A-F78E859DAD61}" type="parTrans" cxnId="{5A783AE9-59A1-4C03-A9C6-550120E1C5E1}">
      <dgm:prSet/>
      <dgm:spPr/>
      <dgm:t>
        <a:bodyPr/>
        <a:lstStyle/>
        <a:p>
          <a:endParaRPr lang="en-US" sz="2800"/>
        </a:p>
      </dgm:t>
    </dgm:pt>
    <dgm:pt modelId="{C613A57C-E90C-443C-9DA9-71F8F7D31516}" type="sibTrans" cxnId="{5A783AE9-59A1-4C03-A9C6-550120E1C5E1}">
      <dgm:prSet/>
      <dgm:spPr/>
      <dgm:t>
        <a:bodyPr/>
        <a:lstStyle/>
        <a:p>
          <a:pPr>
            <a:lnSpc>
              <a:spcPct val="100000"/>
            </a:lnSpc>
          </a:pPr>
          <a:endParaRPr lang="en-US" sz="2800"/>
        </a:p>
      </dgm:t>
    </dgm:pt>
    <dgm:pt modelId="{C792B41B-17D6-4EF7-AA6E-ABDEFED044A4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400" dirty="0"/>
            <a:t>Use palettes (</a:t>
          </a:r>
          <a:r>
            <a:rPr lang="en-US" sz="2400" dirty="0" err="1"/>
            <a:t>ColorBrewer</a:t>
          </a:r>
          <a:r>
            <a:rPr lang="en-US" sz="2400" dirty="0"/>
            <a:t>, Adobe)</a:t>
          </a:r>
        </a:p>
      </dgm:t>
    </dgm:pt>
    <dgm:pt modelId="{48518535-010B-49D7-A4B8-5666AB3FBEB5}" type="parTrans" cxnId="{E744120A-1549-4FA1-9D04-1F31BF56EA39}">
      <dgm:prSet/>
      <dgm:spPr/>
      <dgm:t>
        <a:bodyPr/>
        <a:lstStyle/>
        <a:p>
          <a:endParaRPr lang="en-US" sz="2800"/>
        </a:p>
      </dgm:t>
    </dgm:pt>
    <dgm:pt modelId="{BFDA92EE-9E36-4E72-9775-B36518709FA6}" type="sibTrans" cxnId="{E744120A-1549-4FA1-9D04-1F31BF56EA39}">
      <dgm:prSet/>
      <dgm:spPr/>
      <dgm:t>
        <a:bodyPr/>
        <a:lstStyle/>
        <a:p>
          <a:pPr>
            <a:lnSpc>
              <a:spcPct val="100000"/>
            </a:lnSpc>
          </a:pPr>
          <a:endParaRPr lang="en-US" sz="2800"/>
        </a:p>
      </dgm:t>
    </dgm:pt>
    <dgm:pt modelId="{C37D65F1-5293-1942-BD57-78E076BC5F75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400" dirty="0"/>
            <a:t>Fonts, colors, icons, gridlines</a:t>
          </a:r>
        </a:p>
      </dgm:t>
    </dgm:pt>
    <dgm:pt modelId="{80410F36-F8C4-9240-B61C-AEA7AEE93F48}" type="parTrans" cxnId="{0232DE3C-D560-8347-B597-F57A67BB251D}">
      <dgm:prSet/>
      <dgm:spPr/>
      <dgm:t>
        <a:bodyPr/>
        <a:lstStyle/>
        <a:p>
          <a:endParaRPr lang="en-US"/>
        </a:p>
      </dgm:t>
    </dgm:pt>
    <dgm:pt modelId="{B487ADBD-4677-9B4E-8E79-282EA04F44B4}" type="sibTrans" cxnId="{0232DE3C-D560-8347-B597-F57A67BB251D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EE8591E7-B37F-814E-A3AB-C9EE31ABEFAF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400" dirty="0"/>
            <a:t>Avoid mixed chart styles in same dashboard</a:t>
          </a:r>
        </a:p>
      </dgm:t>
    </dgm:pt>
    <dgm:pt modelId="{7DFF59D4-40FA-EB47-A124-BA29EFF0C718}" type="parTrans" cxnId="{56764510-DC19-AD49-B407-C40AC2A3F45A}">
      <dgm:prSet/>
      <dgm:spPr/>
      <dgm:t>
        <a:bodyPr/>
        <a:lstStyle/>
        <a:p>
          <a:endParaRPr lang="en-US"/>
        </a:p>
      </dgm:t>
    </dgm:pt>
    <dgm:pt modelId="{51AC61A8-8972-704B-B70A-1A9A48C75254}" type="sibTrans" cxnId="{56764510-DC19-AD49-B407-C40AC2A3F45A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4D28926E-E675-4E4C-A303-7DA5CD86459D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400" dirty="0"/>
            <a:t>Establish branding for regular reporting</a:t>
          </a:r>
        </a:p>
      </dgm:t>
    </dgm:pt>
    <dgm:pt modelId="{A7483933-3F0F-8B4F-9D22-56D5A1F93796}" type="parTrans" cxnId="{0922CCBD-E857-7E4D-867D-BC0997AE752E}">
      <dgm:prSet/>
      <dgm:spPr/>
      <dgm:t>
        <a:bodyPr/>
        <a:lstStyle/>
        <a:p>
          <a:endParaRPr lang="en-US"/>
        </a:p>
      </dgm:t>
    </dgm:pt>
    <dgm:pt modelId="{56979EFC-F924-1F4A-AB7C-E58CA8466567}" type="sibTrans" cxnId="{0922CCBD-E857-7E4D-867D-BC0997AE752E}">
      <dgm:prSet/>
      <dgm:spPr/>
      <dgm:t>
        <a:bodyPr/>
        <a:lstStyle/>
        <a:p>
          <a:endParaRPr lang="en-US"/>
        </a:p>
      </dgm:t>
    </dgm:pt>
    <dgm:pt modelId="{A7377288-A993-45A1-9864-2EBC5DD57983}" type="pres">
      <dgm:prSet presAssocID="{379C4E3B-82C4-4F95-A7BB-BC6F282CCB8C}" presName="root" presStyleCnt="0">
        <dgm:presLayoutVars>
          <dgm:dir/>
          <dgm:resizeHandles val="exact"/>
        </dgm:presLayoutVars>
      </dgm:prSet>
      <dgm:spPr/>
    </dgm:pt>
    <dgm:pt modelId="{F33298FC-BFED-4332-BD5E-8C4935889E59}" type="pres">
      <dgm:prSet presAssocID="{379C4E3B-82C4-4F95-A7BB-BC6F282CCB8C}" presName="container" presStyleCnt="0">
        <dgm:presLayoutVars>
          <dgm:dir/>
          <dgm:resizeHandles val="exact"/>
        </dgm:presLayoutVars>
      </dgm:prSet>
      <dgm:spPr/>
    </dgm:pt>
    <dgm:pt modelId="{CAF3B0DB-0889-4310-BAA6-3FB5BDF81315}" type="pres">
      <dgm:prSet presAssocID="{6D4599A0-2118-499A-9363-7B594631C322}" presName="compNode" presStyleCnt="0"/>
      <dgm:spPr/>
    </dgm:pt>
    <dgm:pt modelId="{90B96950-79B6-45FA-BF0B-1C06AFEDDBA2}" type="pres">
      <dgm:prSet presAssocID="{6D4599A0-2118-499A-9363-7B594631C322}" presName="iconBgRect" presStyleLbl="bgShp" presStyleIdx="0" presStyleCnt="6"/>
      <dgm:spPr/>
    </dgm:pt>
    <dgm:pt modelId="{7171012E-4695-4F21-8452-E9748BB4654B}" type="pres">
      <dgm:prSet presAssocID="{6D4599A0-2118-499A-9363-7B594631C322}" presName="iconRect" presStyleLbl="node1" presStyleIdx="0" presStyleCnt="6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Paint"/>
        </a:ext>
      </dgm:extLst>
    </dgm:pt>
    <dgm:pt modelId="{4E71723B-DCFC-4864-AEBC-CF836242E819}" type="pres">
      <dgm:prSet presAssocID="{6D4599A0-2118-499A-9363-7B594631C322}" presName="spaceRect" presStyleCnt="0"/>
      <dgm:spPr/>
    </dgm:pt>
    <dgm:pt modelId="{CA23C63C-4032-4A3E-9DC1-86AC4DAD59C1}" type="pres">
      <dgm:prSet presAssocID="{6D4599A0-2118-499A-9363-7B594631C322}" presName="textRect" presStyleLbl="revTx" presStyleIdx="0" presStyleCnt="6">
        <dgm:presLayoutVars>
          <dgm:chMax val="1"/>
          <dgm:chPref val="1"/>
        </dgm:presLayoutVars>
      </dgm:prSet>
      <dgm:spPr/>
    </dgm:pt>
    <dgm:pt modelId="{6FC2500F-630A-4C98-B93A-42B4A537C7B3}" type="pres">
      <dgm:prSet presAssocID="{4A5F5036-29A3-44C5-A0A4-C43044C8EB82}" presName="sibTrans" presStyleLbl="sibTrans2D1" presStyleIdx="0" presStyleCnt="0"/>
      <dgm:spPr/>
    </dgm:pt>
    <dgm:pt modelId="{880C6D27-24EF-4265-8942-61AA7E29E6BA}" type="pres">
      <dgm:prSet presAssocID="{ED3AAA99-ACA1-4172-8D0F-EA00BF8532D2}" presName="compNode" presStyleCnt="0"/>
      <dgm:spPr/>
    </dgm:pt>
    <dgm:pt modelId="{5E730D93-3A2E-4308-BA24-CEE32F560519}" type="pres">
      <dgm:prSet presAssocID="{ED3AAA99-ACA1-4172-8D0F-EA00BF8532D2}" presName="iconBgRect" presStyleLbl="bgShp" presStyleIdx="1" presStyleCnt="6"/>
      <dgm:spPr/>
    </dgm:pt>
    <dgm:pt modelId="{F497A269-4724-486A-9812-60FF11BF040D}" type="pres">
      <dgm:prSet presAssocID="{ED3AAA99-ACA1-4172-8D0F-EA00BF8532D2}" presName="iconRect" presStyleLbl="node1" presStyleIdx="1" presStyleCnt="6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Radioactive Sign"/>
        </a:ext>
      </dgm:extLst>
    </dgm:pt>
    <dgm:pt modelId="{5E6450A6-76AF-4373-BD83-2F256758E497}" type="pres">
      <dgm:prSet presAssocID="{ED3AAA99-ACA1-4172-8D0F-EA00BF8532D2}" presName="spaceRect" presStyleCnt="0"/>
      <dgm:spPr/>
    </dgm:pt>
    <dgm:pt modelId="{6F5A2215-DA87-4096-AFFA-D6362831BE59}" type="pres">
      <dgm:prSet presAssocID="{ED3AAA99-ACA1-4172-8D0F-EA00BF8532D2}" presName="textRect" presStyleLbl="revTx" presStyleIdx="1" presStyleCnt="6">
        <dgm:presLayoutVars>
          <dgm:chMax val="1"/>
          <dgm:chPref val="1"/>
        </dgm:presLayoutVars>
      </dgm:prSet>
      <dgm:spPr/>
    </dgm:pt>
    <dgm:pt modelId="{573843F8-538E-4056-BDEE-38705A922CFB}" type="pres">
      <dgm:prSet presAssocID="{C613A57C-E90C-443C-9DA9-71F8F7D31516}" presName="sibTrans" presStyleLbl="sibTrans2D1" presStyleIdx="0" presStyleCnt="0"/>
      <dgm:spPr/>
    </dgm:pt>
    <dgm:pt modelId="{A3DB7F47-347A-46D8-9D6B-10B83C064875}" type="pres">
      <dgm:prSet presAssocID="{C792B41B-17D6-4EF7-AA6E-ABDEFED044A4}" presName="compNode" presStyleCnt="0"/>
      <dgm:spPr/>
    </dgm:pt>
    <dgm:pt modelId="{94A81FA7-D0B9-413C-B31E-2C7D6502DFCA}" type="pres">
      <dgm:prSet presAssocID="{C792B41B-17D6-4EF7-AA6E-ABDEFED044A4}" presName="iconBgRect" presStyleLbl="bgShp" presStyleIdx="2" presStyleCnt="6"/>
      <dgm:spPr/>
    </dgm:pt>
    <dgm:pt modelId="{926FCC43-9B5B-434E-B2A6-71922742F4D6}" type="pres">
      <dgm:prSet presAssocID="{C792B41B-17D6-4EF7-AA6E-ABDEFED044A4}" presName="iconRect" presStyleLbl="node1" presStyleIdx="2" presStyleCnt="6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Palette"/>
        </a:ext>
      </dgm:extLst>
    </dgm:pt>
    <dgm:pt modelId="{969CAC44-C4AE-44CC-8421-CD1A7AFEAA26}" type="pres">
      <dgm:prSet presAssocID="{C792B41B-17D6-4EF7-AA6E-ABDEFED044A4}" presName="spaceRect" presStyleCnt="0"/>
      <dgm:spPr/>
    </dgm:pt>
    <dgm:pt modelId="{6EAB603F-8253-41E0-87CD-70DE7666A9D2}" type="pres">
      <dgm:prSet presAssocID="{C792B41B-17D6-4EF7-AA6E-ABDEFED044A4}" presName="textRect" presStyleLbl="revTx" presStyleIdx="2" presStyleCnt="6">
        <dgm:presLayoutVars>
          <dgm:chMax val="1"/>
          <dgm:chPref val="1"/>
        </dgm:presLayoutVars>
      </dgm:prSet>
      <dgm:spPr/>
    </dgm:pt>
    <dgm:pt modelId="{00A474E3-9C42-7541-8354-ABE8B5A1E600}" type="pres">
      <dgm:prSet presAssocID="{BFDA92EE-9E36-4E72-9775-B36518709FA6}" presName="sibTrans" presStyleLbl="sibTrans2D1" presStyleIdx="0" presStyleCnt="0"/>
      <dgm:spPr/>
    </dgm:pt>
    <dgm:pt modelId="{C01BAA4A-F279-C047-B2D2-8CDAA2E7E00B}" type="pres">
      <dgm:prSet presAssocID="{C37D65F1-5293-1942-BD57-78E076BC5F75}" presName="compNode" presStyleCnt="0"/>
      <dgm:spPr/>
    </dgm:pt>
    <dgm:pt modelId="{D42B4D86-A522-0745-A82C-088A21868D72}" type="pres">
      <dgm:prSet presAssocID="{C37D65F1-5293-1942-BD57-78E076BC5F75}" presName="iconBgRect" presStyleLbl="bgShp" presStyleIdx="3" presStyleCnt="6"/>
      <dgm:spPr/>
    </dgm:pt>
    <dgm:pt modelId="{5E4DD960-71A3-EA45-BDC8-8360300844F0}" type="pres">
      <dgm:prSet presAssocID="{C37D65F1-5293-1942-BD57-78E076BC5F75}" presName="iconRect" presStyleLbl="node1" presStyleIdx="3" presStyleCnt="6"/>
      <dgm:spPr>
        <a:blipFill>
          <a:blip xmlns:r="http://schemas.openxmlformats.org/officeDocument/2006/relationships"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Large paint brush with solid fill"/>
        </a:ext>
      </dgm:extLst>
    </dgm:pt>
    <dgm:pt modelId="{E3705B44-CD64-944C-8963-EDF5483AEE2B}" type="pres">
      <dgm:prSet presAssocID="{C37D65F1-5293-1942-BD57-78E076BC5F75}" presName="spaceRect" presStyleCnt="0"/>
      <dgm:spPr/>
    </dgm:pt>
    <dgm:pt modelId="{8943CADD-2643-414D-89BB-DBC144B4AD94}" type="pres">
      <dgm:prSet presAssocID="{C37D65F1-5293-1942-BD57-78E076BC5F75}" presName="textRect" presStyleLbl="revTx" presStyleIdx="3" presStyleCnt="6">
        <dgm:presLayoutVars>
          <dgm:chMax val="1"/>
          <dgm:chPref val="1"/>
        </dgm:presLayoutVars>
      </dgm:prSet>
      <dgm:spPr/>
    </dgm:pt>
    <dgm:pt modelId="{C8E7DF11-72F5-B441-AF24-F25C44A0344F}" type="pres">
      <dgm:prSet presAssocID="{B487ADBD-4677-9B4E-8E79-282EA04F44B4}" presName="sibTrans" presStyleLbl="sibTrans2D1" presStyleIdx="0" presStyleCnt="0"/>
      <dgm:spPr/>
    </dgm:pt>
    <dgm:pt modelId="{E3E6DD79-9384-4A4C-B727-A9A3CCBD165D}" type="pres">
      <dgm:prSet presAssocID="{EE8591E7-B37F-814E-A3AB-C9EE31ABEFAF}" presName="compNode" presStyleCnt="0"/>
      <dgm:spPr/>
    </dgm:pt>
    <dgm:pt modelId="{9E5545E7-6126-574F-B8D2-D79030A12634}" type="pres">
      <dgm:prSet presAssocID="{EE8591E7-B37F-814E-A3AB-C9EE31ABEFAF}" presName="iconBgRect" presStyleLbl="bgShp" presStyleIdx="4" presStyleCnt="6"/>
      <dgm:spPr/>
    </dgm:pt>
    <dgm:pt modelId="{D7ABE2F4-9A80-9B43-9B0C-03A3D6D3DAE0}" type="pres">
      <dgm:prSet presAssocID="{EE8591E7-B37F-814E-A3AB-C9EE31ABEFAF}" presName="iconRect" presStyleLbl="node1" presStyleIdx="4" presStyleCnt="6"/>
      <dgm:spPr>
        <a:blipFill>
          <a:blip xmlns:r="http://schemas.openxmlformats.org/officeDocument/2006/relationships"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Bar chart with solid fill"/>
        </a:ext>
      </dgm:extLst>
    </dgm:pt>
    <dgm:pt modelId="{75615BFB-34BC-0D47-8D97-A43FF3F1BF23}" type="pres">
      <dgm:prSet presAssocID="{EE8591E7-B37F-814E-A3AB-C9EE31ABEFAF}" presName="spaceRect" presStyleCnt="0"/>
      <dgm:spPr/>
    </dgm:pt>
    <dgm:pt modelId="{C0A2C731-D5E1-E34E-B252-9D63B9339ADA}" type="pres">
      <dgm:prSet presAssocID="{EE8591E7-B37F-814E-A3AB-C9EE31ABEFAF}" presName="textRect" presStyleLbl="revTx" presStyleIdx="4" presStyleCnt="6">
        <dgm:presLayoutVars>
          <dgm:chMax val="1"/>
          <dgm:chPref val="1"/>
        </dgm:presLayoutVars>
      </dgm:prSet>
      <dgm:spPr/>
    </dgm:pt>
    <dgm:pt modelId="{8B9C66BF-8DAF-124E-8B0C-81D0485ECE9F}" type="pres">
      <dgm:prSet presAssocID="{51AC61A8-8972-704B-B70A-1A9A48C75254}" presName="sibTrans" presStyleLbl="sibTrans2D1" presStyleIdx="0" presStyleCnt="0"/>
      <dgm:spPr/>
    </dgm:pt>
    <dgm:pt modelId="{77BD2D68-AC36-DA4A-B2E9-1CC32D6600D1}" type="pres">
      <dgm:prSet presAssocID="{4D28926E-E675-4E4C-A303-7DA5CD86459D}" presName="compNode" presStyleCnt="0"/>
      <dgm:spPr/>
    </dgm:pt>
    <dgm:pt modelId="{8C7F8D2B-BBF8-D14C-B4B0-8604264E5DF5}" type="pres">
      <dgm:prSet presAssocID="{4D28926E-E675-4E4C-A303-7DA5CD86459D}" presName="iconBgRect" presStyleLbl="bgShp" presStyleIdx="5" presStyleCnt="6"/>
      <dgm:spPr/>
    </dgm:pt>
    <dgm:pt modelId="{D4CD8BAB-A0CF-F543-8858-E96C59A2EF93}" type="pres">
      <dgm:prSet presAssocID="{4D28926E-E675-4E4C-A303-7DA5CD86459D}" presName="iconRect" presStyleLbl="node1" presStyleIdx="5" presStyleCnt="6"/>
      <dgm:spPr>
        <a:blipFill>
          <a:blip xmlns:r="http://schemas.openxmlformats.org/officeDocument/2006/relationships"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Badge Tm with solid fill"/>
        </a:ext>
      </dgm:extLst>
    </dgm:pt>
    <dgm:pt modelId="{D0B5B54F-AE95-FC4D-A463-26FE138171CF}" type="pres">
      <dgm:prSet presAssocID="{4D28926E-E675-4E4C-A303-7DA5CD86459D}" presName="spaceRect" presStyleCnt="0"/>
      <dgm:spPr/>
    </dgm:pt>
    <dgm:pt modelId="{D6471769-5EA8-3C4F-8181-A9E34F0F4F73}" type="pres">
      <dgm:prSet presAssocID="{4D28926E-E675-4E4C-A303-7DA5CD86459D}" presName="textRect" presStyleLbl="revTx" presStyleIdx="5" presStyleCnt="6">
        <dgm:presLayoutVars>
          <dgm:chMax val="1"/>
          <dgm:chPref val="1"/>
        </dgm:presLayoutVars>
      </dgm:prSet>
      <dgm:spPr/>
    </dgm:pt>
  </dgm:ptLst>
  <dgm:cxnLst>
    <dgm:cxn modelId="{9FA39003-947E-384C-A8AB-4448430002AB}" type="presOf" srcId="{C37D65F1-5293-1942-BD57-78E076BC5F75}" destId="{8943CADD-2643-414D-89BB-DBC144B4AD94}" srcOrd="0" destOrd="0" presId="urn:microsoft.com/office/officeart/2018/2/layout/IconCircleList"/>
    <dgm:cxn modelId="{E744120A-1549-4FA1-9D04-1F31BF56EA39}" srcId="{379C4E3B-82C4-4F95-A7BB-BC6F282CCB8C}" destId="{C792B41B-17D6-4EF7-AA6E-ABDEFED044A4}" srcOrd="2" destOrd="0" parTransId="{48518535-010B-49D7-A4B8-5666AB3FBEB5}" sibTransId="{BFDA92EE-9E36-4E72-9775-B36518709FA6}"/>
    <dgm:cxn modelId="{56764510-DC19-AD49-B407-C40AC2A3F45A}" srcId="{379C4E3B-82C4-4F95-A7BB-BC6F282CCB8C}" destId="{EE8591E7-B37F-814E-A3AB-C9EE31ABEFAF}" srcOrd="4" destOrd="0" parTransId="{7DFF59D4-40FA-EB47-A124-BA29EFF0C718}" sibTransId="{51AC61A8-8972-704B-B70A-1A9A48C75254}"/>
    <dgm:cxn modelId="{5E1D5123-3188-4AED-B019-F015A569519D}" type="presOf" srcId="{4A5F5036-29A3-44C5-A0A4-C43044C8EB82}" destId="{6FC2500F-630A-4C98-B93A-42B4A537C7B3}" srcOrd="0" destOrd="0" presId="urn:microsoft.com/office/officeart/2018/2/layout/IconCircleList"/>
    <dgm:cxn modelId="{59FCE528-58DD-BE48-BC66-5AC716B580A4}" type="presOf" srcId="{4D28926E-E675-4E4C-A303-7DA5CD86459D}" destId="{D6471769-5EA8-3C4F-8181-A9E34F0F4F73}" srcOrd="0" destOrd="0" presId="urn:microsoft.com/office/officeart/2018/2/layout/IconCircleList"/>
    <dgm:cxn modelId="{0232DE3C-D560-8347-B597-F57A67BB251D}" srcId="{379C4E3B-82C4-4F95-A7BB-BC6F282CCB8C}" destId="{C37D65F1-5293-1942-BD57-78E076BC5F75}" srcOrd="3" destOrd="0" parTransId="{80410F36-F8C4-9240-B61C-AEA7AEE93F48}" sibTransId="{B487ADBD-4677-9B4E-8E79-282EA04F44B4}"/>
    <dgm:cxn modelId="{5378F63D-2EC7-6E45-843A-DFACB21F61AB}" type="presOf" srcId="{B487ADBD-4677-9B4E-8E79-282EA04F44B4}" destId="{C8E7DF11-72F5-B441-AF24-F25C44A0344F}" srcOrd="0" destOrd="0" presId="urn:microsoft.com/office/officeart/2018/2/layout/IconCircleList"/>
    <dgm:cxn modelId="{D2F4AD42-802A-4391-9AFE-F0AE6B815C3C}" type="presOf" srcId="{379C4E3B-82C4-4F95-A7BB-BC6F282CCB8C}" destId="{A7377288-A993-45A1-9864-2EBC5DD57983}" srcOrd="0" destOrd="0" presId="urn:microsoft.com/office/officeart/2018/2/layout/IconCircleList"/>
    <dgm:cxn modelId="{3A2E8855-E835-1746-8FDD-B6DF2603D3FE}" type="presOf" srcId="{51AC61A8-8972-704B-B70A-1A9A48C75254}" destId="{8B9C66BF-8DAF-124E-8B0C-81D0485ECE9F}" srcOrd="0" destOrd="0" presId="urn:microsoft.com/office/officeart/2018/2/layout/IconCircleList"/>
    <dgm:cxn modelId="{021D9869-3BFC-4182-AF11-D97BC988A335}" type="presOf" srcId="{C792B41B-17D6-4EF7-AA6E-ABDEFED044A4}" destId="{6EAB603F-8253-41E0-87CD-70DE7666A9D2}" srcOrd="0" destOrd="0" presId="urn:microsoft.com/office/officeart/2018/2/layout/IconCircleList"/>
    <dgm:cxn modelId="{CE604193-FC59-4EA2-82A2-A84F0EB0BE25}" srcId="{379C4E3B-82C4-4F95-A7BB-BC6F282CCB8C}" destId="{6D4599A0-2118-499A-9363-7B594631C322}" srcOrd="0" destOrd="0" parTransId="{BD652503-70A2-4FE4-A75F-BD71D275CFD6}" sibTransId="{4A5F5036-29A3-44C5-A0A4-C43044C8EB82}"/>
    <dgm:cxn modelId="{E555E49B-7465-4550-BB00-F5026DE7CA1B}" type="presOf" srcId="{ED3AAA99-ACA1-4172-8D0F-EA00BF8532D2}" destId="{6F5A2215-DA87-4096-AFFA-D6362831BE59}" srcOrd="0" destOrd="0" presId="urn:microsoft.com/office/officeart/2018/2/layout/IconCircleList"/>
    <dgm:cxn modelId="{7F25FBB3-6038-446E-90B2-3F1E19F81D15}" type="presOf" srcId="{6D4599A0-2118-499A-9363-7B594631C322}" destId="{CA23C63C-4032-4A3E-9DC1-86AC4DAD59C1}" srcOrd="0" destOrd="0" presId="urn:microsoft.com/office/officeart/2018/2/layout/IconCircleList"/>
    <dgm:cxn modelId="{60295CBB-4A43-7F42-AE9D-DEF65766D25F}" type="presOf" srcId="{EE8591E7-B37F-814E-A3AB-C9EE31ABEFAF}" destId="{C0A2C731-D5E1-E34E-B252-9D63B9339ADA}" srcOrd="0" destOrd="0" presId="urn:microsoft.com/office/officeart/2018/2/layout/IconCircleList"/>
    <dgm:cxn modelId="{0922CCBD-E857-7E4D-867D-BC0997AE752E}" srcId="{379C4E3B-82C4-4F95-A7BB-BC6F282CCB8C}" destId="{4D28926E-E675-4E4C-A303-7DA5CD86459D}" srcOrd="5" destOrd="0" parTransId="{A7483933-3F0F-8B4F-9D22-56D5A1F93796}" sibTransId="{56979EFC-F924-1F4A-AB7C-E58CA8466567}"/>
    <dgm:cxn modelId="{E020F6CD-00AF-4234-B587-E76586923CE7}" type="presOf" srcId="{C613A57C-E90C-443C-9DA9-71F8F7D31516}" destId="{573843F8-538E-4056-BDEE-38705A922CFB}" srcOrd="0" destOrd="0" presId="urn:microsoft.com/office/officeart/2018/2/layout/IconCircleList"/>
    <dgm:cxn modelId="{1D9907D9-3D87-BD41-A3C2-4677B56A5BF4}" type="presOf" srcId="{BFDA92EE-9E36-4E72-9775-B36518709FA6}" destId="{00A474E3-9C42-7541-8354-ABE8B5A1E600}" srcOrd="0" destOrd="0" presId="urn:microsoft.com/office/officeart/2018/2/layout/IconCircleList"/>
    <dgm:cxn modelId="{5A783AE9-59A1-4C03-A9C6-550120E1C5E1}" srcId="{379C4E3B-82C4-4F95-A7BB-BC6F282CCB8C}" destId="{ED3AAA99-ACA1-4172-8D0F-EA00BF8532D2}" srcOrd="1" destOrd="0" parTransId="{78D7E3D9-EB7A-4829-AF5A-F78E859DAD61}" sibTransId="{C613A57C-E90C-443C-9DA9-71F8F7D31516}"/>
    <dgm:cxn modelId="{015F5AD5-0E00-4FC5-8DCD-F8632641113A}" type="presParOf" srcId="{A7377288-A993-45A1-9864-2EBC5DD57983}" destId="{F33298FC-BFED-4332-BD5E-8C4935889E59}" srcOrd="0" destOrd="0" presId="urn:microsoft.com/office/officeart/2018/2/layout/IconCircleList"/>
    <dgm:cxn modelId="{FFB38E1F-210C-4CD3-8987-67DE863D5FFF}" type="presParOf" srcId="{F33298FC-BFED-4332-BD5E-8C4935889E59}" destId="{CAF3B0DB-0889-4310-BAA6-3FB5BDF81315}" srcOrd="0" destOrd="0" presId="urn:microsoft.com/office/officeart/2018/2/layout/IconCircleList"/>
    <dgm:cxn modelId="{7CE0A990-5342-4364-9788-9D058E6DDFD5}" type="presParOf" srcId="{CAF3B0DB-0889-4310-BAA6-3FB5BDF81315}" destId="{90B96950-79B6-45FA-BF0B-1C06AFEDDBA2}" srcOrd="0" destOrd="0" presId="urn:microsoft.com/office/officeart/2018/2/layout/IconCircleList"/>
    <dgm:cxn modelId="{92EA989F-057A-4B3E-974C-F913B7B5D04A}" type="presParOf" srcId="{CAF3B0DB-0889-4310-BAA6-3FB5BDF81315}" destId="{7171012E-4695-4F21-8452-E9748BB4654B}" srcOrd="1" destOrd="0" presId="urn:microsoft.com/office/officeart/2018/2/layout/IconCircleList"/>
    <dgm:cxn modelId="{F5C6860B-16BC-4C3A-9619-BDF0D984C36B}" type="presParOf" srcId="{CAF3B0DB-0889-4310-BAA6-3FB5BDF81315}" destId="{4E71723B-DCFC-4864-AEBC-CF836242E819}" srcOrd="2" destOrd="0" presId="urn:microsoft.com/office/officeart/2018/2/layout/IconCircleList"/>
    <dgm:cxn modelId="{8CFEA4C2-61CB-4DF7-B507-25D54199C2EC}" type="presParOf" srcId="{CAF3B0DB-0889-4310-BAA6-3FB5BDF81315}" destId="{CA23C63C-4032-4A3E-9DC1-86AC4DAD59C1}" srcOrd="3" destOrd="0" presId="urn:microsoft.com/office/officeart/2018/2/layout/IconCircleList"/>
    <dgm:cxn modelId="{6F6D1507-9B34-47A4-BED7-4B2402E64569}" type="presParOf" srcId="{F33298FC-BFED-4332-BD5E-8C4935889E59}" destId="{6FC2500F-630A-4C98-B93A-42B4A537C7B3}" srcOrd="1" destOrd="0" presId="urn:microsoft.com/office/officeart/2018/2/layout/IconCircleList"/>
    <dgm:cxn modelId="{F442FD7D-27D3-4533-9E23-5B0943EA45F4}" type="presParOf" srcId="{F33298FC-BFED-4332-BD5E-8C4935889E59}" destId="{880C6D27-24EF-4265-8942-61AA7E29E6BA}" srcOrd="2" destOrd="0" presId="urn:microsoft.com/office/officeart/2018/2/layout/IconCircleList"/>
    <dgm:cxn modelId="{39059789-06C3-49CE-89A0-86962E14BC21}" type="presParOf" srcId="{880C6D27-24EF-4265-8942-61AA7E29E6BA}" destId="{5E730D93-3A2E-4308-BA24-CEE32F560519}" srcOrd="0" destOrd="0" presId="urn:microsoft.com/office/officeart/2018/2/layout/IconCircleList"/>
    <dgm:cxn modelId="{33FDAE9B-42E9-4D0B-943F-AA0DE9449DC2}" type="presParOf" srcId="{880C6D27-24EF-4265-8942-61AA7E29E6BA}" destId="{F497A269-4724-486A-9812-60FF11BF040D}" srcOrd="1" destOrd="0" presId="urn:microsoft.com/office/officeart/2018/2/layout/IconCircleList"/>
    <dgm:cxn modelId="{80279A64-3393-4230-956C-CD31B891CA9E}" type="presParOf" srcId="{880C6D27-24EF-4265-8942-61AA7E29E6BA}" destId="{5E6450A6-76AF-4373-BD83-2F256758E497}" srcOrd="2" destOrd="0" presId="urn:microsoft.com/office/officeart/2018/2/layout/IconCircleList"/>
    <dgm:cxn modelId="{B06EC04F-C4E4-4AB9-99D7-E6FD35C4DB87}" type="presParOf" srcId="{880C6D27-24EF-4265-8942-61AA7E29E6BA}" destId="{6F5A2215-DA87-4096-AFFA-D6362831BE59}" srcOrd="3" destOrd="0" presId="urn:microsoft.com/office/officeart/2018/2/layout/IconCircleList"/>
    <dgm:cxn modelId="{1B1689E5-2D3F-46E3-8133-C9E47EBE9093}" type="presParOf" srcId="{F33298FC-BFED-4332-BD5E-8C4935889E59}" destId="{573843F8-538E-4056-BDEE-38705A922CFB}" srcOrd="3" destOrd="0" presId="urn:microsoft.com/office/officeart/2018/2/layout/IconCircleList"/>
    <dgm:cxn modelId="{5CD92DCE-86FC-410F-A75D-50945437FFDF}" type="presParOf" srcId="{F33298FC-BFED-4332-BD5E-8C4935889E59}" destId="{A3DB7F47-347A-46D8-9D6B-10B83C064875}" srcOrd="4" destOrd="0" presId="urn:microsoft.com/office/officeart/2018/2/layout/IconCircleList"/>
    <dgm:cxn modelId="{AD0A2E78-AA22-46B9-B999-43621CAC6C39}" type="presParOf" srcId="{A3DB7F47-347A-46D8-9D6B-10B83C064875}" destId="{94A81FA7-D0B9-413C-B31E-2C7D6502DFCA}" srcOrd="0" destOrd="0" presId="urn:microsoft.com/office/officeart/2018/2/layout/IconCircleList"/>
    <dgm:cxn modelId="{C5A19771-FC78-4CB6-98F6-28FE42478B80}" type="presParOf" srcId="{A3DB7F47-347A-46D8-9D6B-10B83C064875}" destId="{926FCC43-9B5B-434E-B2A6-71922742F4D6}" srcOrd="1" destOrd="0" presId="urn:microsoft.com/office/officeart/2018/2/layout/IconCircleList"/>
    <dgm:cxn modelId="{F3163627-0764-4AC7-8D78-D0E7239687EF}" type="presParOf" srcId="{A3DB7F47-347A-46D8-9D6B-10B83C064875}" destId="{969CAC44-C4AE-44CC-8421-CD1A7AFEAA26}" srcOrd="2" destOrd="0" presId="urn:microsoft.com/office/officeart/2018/2/layout/IconCircleList"/>
    <dgm:cxn modelId="{47C1EF99-A16F-4580-AC21-8916DBBE8467}" type="presParOf" srcId="{A3DB7F47-347A-46D8-9D6B-10B83C064875}" destId="{6EAB603F-8253-41E0-87CD-70DE7666A9D2}" srcOrd="3" destOrd="0" presId="urn:microsoft.com/office/officeart/2018/2/layout/IconCircleList"/>
    <dgm:cxn modelId="{5261C64D-5125-3E46-95B7-842A6FE22E04}" type="presParOf" srcId="{F33298FC-BFED-4332-BD5E-8C4935889E59}" destId="{00A474E3-9C42-7541-8354-ABE8B5A1E600}" srcOrd="5" destOrd="0" presId="urn:microsoft.com/office/officeart/2018/2/layout/IconCircleList"/>
    <dgm:cxn modelId="{5D0F952C-4086-1840-BC86-D186AC4B42A3}" type="presParOf" srcId="{F33298FC-BFED-4332-BD5E-8C4935889E59}" destId="{C01BAA4A-F279-C047-B2D2-8CDAA2E7E00B}" srcOrd="6" destOrd="0" presId="urn:microsoft.com/office/officeart/2018/2/layout/IconCircleList"/>
    <dgm:cxn modelId="{0E3A834E-E0D8-0F41-8FC0-7547F7206886}" type="presParOf" srcId="{C01BAA4A-F279-C047-B2D2-8CDAA2E7E00B}" destId="{D42B4D86-A522-0745-A82C-088A21868D72}" srcOrd="0" destOrd="0" presId="urn:microsoft.com/office/officeart/2018/2/layout/IconCircleList"/>
    <dgm:cxn modelId="{0C8F64C1-C0AA-4749-BE9E-8E56C5581CFD}" type="presParOf" srcId="{C01BAA4A-F279-C047-B2D2-8CDAA2E7E00B}" destId="{5E4DD960-71A3-EA45-BDC8-8360300844F0}" srcOrd="1" destOrd="0" presId="urn:microsoft.com/office/officeart/2018/2/layout/IconCircleList"/>
    <dgm:cxn modelId="{C340DE5B-D3FD-C145-BA52-DB3159080419}" type="presParOf" srcId="{C01BAA4A-F279-C047-B2D2-8CDAA2E7E00B}" destId="{E3705B44-CD64-944C-8963-EDF5483AEE2B}" srcOrd="2" destOrd="0" presId="urn:microsoft.com/office/officeart/2018/2/layout/IconCircleList"/>
    <dgm:cxn modelId="{FCF470B2-9F0F-9648-92BA-86AD68A47F50}" type="presParOf" srcId="{C01BAA4A-F279-C047-B2D2-8CDAA2E7E00B}" destId="{8943CADD-2643-414D-89BB-DBC144B4AD94}" srcOrd="3" destOrd="0" presId="urn:microsoft.com/office/officeart/2018/2/layout/IconCircleList"/>
    <dgm:cxn modelId="{510D88BE-B13A-0E43-A126-48F39F7F932F}" type="presParOf" srcId="{F33298FC-BFED-4332-BD5E-8C4935889E59}" destId="{C8E7DF11-72F5-B441-AF24-F25C44A0344F}" srcOrd="7" destOrd="0" presId="urn:microsoft.com/office/officeart/2018/2/layout/IconCircleList"/>
    <dgm:cxn modelId="{5B8BCC55-DFDA-6648-AB12-D583E331640F}" type="presParOf" srcId="{F33298FC-BFED-4332-BD5E-8C4935889E59}" destId="{E3E6DD79-9384-4A4C-B727-A9A3CCBD165D}" srcOrd="8" destOrd="0" presId="urn:microsoft.com/office/officeart/2018/2/layout/IconCircleList"/>
    <dgm:cxn modelId="{03ED4AF2-75CC-FA44-AB25-5AB1046D52E6}" type="presParOf" srcId="{E3E6DD79-9384-4A4C-B727-A9A3CCBD165D}" destId="{9E5545E7-6126-574F-B8D2-D79030A12634}" srcOrd="0" destOrd="0" presId="urn:microsoft.com/office/officeart/2018/2/layout/IconCircleList"/>
    <dgm:cxn modelId="{6659CFDE-9DCB-1E40-8F17-AC492D238DAF}" type="presParOf" srcId="{E3E6DD79-9384-4A4C-B727-A9A3CCBD165D}" destId="{D7ABE2F4-9A80-9B43-9B0C-03A3D6D3DAE0}" srcOrd="1" destOrd="0" presId="urn:microsoft.com/office/officeart/2018/2/layout/IconCircleList"/>
    <dgm:cxn modelId="{985D1973-ED72-1649-B4A6-70A7C2E8D615}" type="presParOf" srcId="{E3E6DD79-9384-4A4C-B727-A9A3CCBD165D}" destId="{75615BFB-34BC-0D47-8D97-A43FF3F1BF23}" srcOrd="2" destOrd="0" presId="urn:microsoft.com/office/officeart/2018/2/layout/IconCircleList"/>
    <dgm:cxn modelId="{6752454D-8ACB-D04E-96E1-8392FEDEC92E}" type="presParOf" srcId="{E3E6DD79-9384-4A4C-B727-A9A3CCBD165D}" destId="{C0A2C731-D5E1-E34E-B252-9D63B9339ADA}" srcOrd="3" destOrd="0" presId="urn:microsoft.com/office/officeart/2018/2/layout/IconCircleList"/>
    <dgm:cxn modelId="{B64FB62D-29B0-8E42-A2A4-9C86FF89620B}" type="presParOf" srcId="{F33298FC-BFED-4332-BD5E-8C4935889E59}" destId="{8B9C66BF-8DAF-124E-8B0C-81D0485ECE9F}" srcOrd="9" destOrd="0" presId="urn:microsoft.com/office/officeart/2018/2/layout/IconCircleList"/>
    <dgm:cxn modelId="{1B3369B5-782C-C646-996A-99F72DFD68E8}" type="presParOf" srcId="{F33298FC-BFED-4332-BD5E-8C4935889E59}" destId="{77BD2D68-AC36-DA4A-B2E9-1CC32D6600D1}" srcOrd="10" destOrd="0" presId="urn:microsoft.com/office/officeart/2018/2/layout/IconCircleList"/>
    <dgm:cxn modelId="{C2F70971-E686-7B4B-BEC5-9C9EB1B452E9}" type="presParOf" srcId="{77BD2D68-AC36-DA4A-B2E9-1CC32D6600D1}" destId="{8C7F8D2B-BBF8-D14C-B4B0-8604264E5DF5}" srcOrd="0" destOrd="0" presId="urn:microsoft.com/office/officeart/2018/2/layout/IconCircleList"/>
    <dgm:cxn modelId="{C3F55FB3-32A5-4E4A-8C2C-8D392FE5D337}" type="presParOf" srcId="{77BD2D68-AC36-DA4A-B2E9-1CC32D6600D1}" destId="{D4CD8BAB-A0CF-F543-8858-E96C59A2EF93}" srcOrd="1" destOrd="0" presId="urn:microsoft.com/office/officeart/2018/2/layout/IconCircleList"/>
    <dgm:cxn modelId="{EAB58A92-E11D-E446-BBC1-2B7E3FAD848C}" type="presParOf" srcId="{77BD2D68-AC36-DA4A-B2E9-1CC32D6600D1}" destId="{D0B5B54F-AE95-FC4D-A463-26FE138171CF}" srcOrd="2" destOrd="0" presId="urn:microsoft.com/office/officeart/2018/2/layout/IconCircleList"/>
    <dgm:cxn modelId="{B2691F27-09E2-8B4D-9105-73979ABD631A}" type="presParOf" srcId="{77BD2D68-AC36-DA4A-B2E9-1CC32D6600D1}" destId="{D6471769-5EA8-3C4F-8181-A9E34F0F4F73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1279513A-F2E2-4C27-A1F9-F6E9A4FC7AF4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F6409ACC-8FA7-447E-B977-CC6FD2AA04A2}">
      <dgm:prSet/>
      <dgm:spPr/>
      <dgm:t>
        <a:bodyPr/>
        <a:lstStyle/>
        <a:p>
          <a:r>
            <a:rPr lang="en-US" b="1"/>
            <a:t>Size Communicates Magnitude:</a:t>
          </a:r>
          <a:r>
            <a:rPr lang="en-US"/>
            <a:t> Larger elements naturally draw attention and can represent higher values. </a:t>
          </a:r>
        </a:p>
      </dgm:t>
    </dgm:pt>
    <dgm:pt modelId="{ACC6BA9D-397B-40E2-8282-BE53DB77505A}" type="parTrans" cxnId="{5C08FB94-0086-4B7B-9E5B-75E4B26B088C}">
      <dgm:prSet/>
      <dgm:spPr/>
      <dgm:t>
        <a:bodyPr/>
        <a:lstStyle/>
        <a:p>
          <a:endParaRPr lang="en-US"/>
        </a:p>
      </dgm:t>
    </dgm:pt>
    <dgm:pt modelId="{2E973F9E-08A9-46D2-8B6E-2A8571BE5D4E}" type="sibTrans" cxnId="{5C08FB94-0086-4B7B-9E5B-75E4B26B088C}">
      <dgm:prSet/>
      <dgm:spPr/>
      <dgm:t>
        <a:bodyPr/>
        <a:lstStyle/>
        <a:p>
          <a:endParaRPr lang="en-US"/>
        </a:p>
      </dgm:t>
    </dgm:pt>
    <dgm:pt modelId="{6037AF6B-32F4-4212-A58D-DD033DABA7DD}">
      <dgm:prSet/>
      <dgm:spPr/>
      <dgm:t>
        <a:bodyPr/>
        <a:lstStyle/>
        <a:p>
          <a:r>
            <a:rPr lang="en-US" b="1"/>
            <a:t>Shape Suggests Meaning: </a:t>
          </a:r>
          <a:r>
            <a:rPr lang="en-US"/>
            <a:t>Unique shapes can distinguish categories (e.g., circles vs. squares in scatter plots). </a:t>
          </a:r>
        </a:p>
      </dgm:t>
    </dgm:pt>
    <dgm:pt modelId="{66E3D30E-6C61-4C5B-A898-4C4FAAA3F347}" type="parTrans" cxnId="{D3EEC2D9-CBCA-4208-8122-6CA2D736E729}">
      <dgm:prSet/>
      <dgm:spPr/>
      <dgm:t>
        <a:bodyPr/>
        <a:lstStyle/>
        <a:p>
          <a:endParaRPr lang="en-US"/>
        </a:p>
      </dgm:t>
    </dgm:pt>
    <dgm:pt modelId="{F4886C4A-865C-46FF-A07E-41FC2D94CEF8}" type="sibTrans" cxnId="{D3EEC2D9-CBCA-4208-8122-6CA2D736E729}">
      <dgm:prSet/>
      <dgm:spPr/>
      <dgm:t>
        <a:bodyPr/>
        <a:lstStyle/>
        <a:p>
          <a:endParaRPr lang="en-US"/>
        </a:p>
      </dgm:t>
    </dgm:pt>
    <dgm:pt modelId="{38B216C7-043D-419E-AD1D-03FB0F96630C}">
      <dgm:prSet/>
      <dgm:spPr/>
      <dgm:t>
        <a:bodyPr/>
        <a:lstStyle/>
        <a:p>
          <a:r>
            <a:rPr lang="en-US" b="1"/>
            <a:t>Consistency Matters:</a:t>
          </a:r>
          <a:r>
            <a:rPr lang="en-US"/>
            <a:t> Ensure shape and size usage is consistent across visuals—conflicting meanings confuse viewers.</a:t>
          </a:r>
        </a:p>
      </dgm:t>
    </dgm:pt>
    <dgm:pt modelId="{83ECDBA8-DE1D-4C53-82CE-5A00B59CC4CD}" type="parTrans" cxnId="{61D9D93A-6F2B-4340-B8CF-C289E1279076}">
      <dgm:prSet/>
      <dgm:spPr/>
      <dgm:t>
        <a:bodyPr/>
        <a:lstStyle/>
        <a:p>
          <a:endParaRPr lang="en-US"/>
        </a:p>
      </dgm:t>
    </dgm:pt>
    <dgm:pt modelId="{4F44263F-3077-4C5E-9BAE-7182A6FE5EA6}" type="sibTrans" cxnId="{61D9D93A-6F2B-4340-B8CF-C289E1279076}">
      <dgm:prSet/>
      <dgm:spPr/>
      <dgm:t>
        <a:bodyPr/>
        <a:lstStyle/>
        <a:p>
          <a:endParaRPr lang="en-US"/>
        </a:p>
      </dgm:t>
    </dgm:pt>
    <dgm:pt modelId="{AAFC2D61-7F9B-419E-B158-92F7375BA58F}">
      <dgm:prSet/>
      <dgm:spPr/>
      <dgm:t>
        <a:bodyPr/>
        <a:lstStyle/>
        <a:p>
          <a:r>
            <a:rPr lang="en-US" b="1"/>
            <a:t>Avoid Deception:</a:t>
          </a:r>
          <a:r>
            <a:rPr lang="en-US"/>
            <a:t> Don’t distort size proportionally (e.g., area or volume) unless mathematically justified. Misleading size exaggerates or hides key insights.</a:t>
          </a:r>
        </a:p>
      </dgm:t>
    </dgm:pt>
    <dgm:pt modelId="{86317F44-2CCE-415F-93A8-0108711C17F6}" type="parTrans" cxnId="{534A6742-13EA-4372-8E74-779A8699AFB8}">
      <dgm:prSet/>
      <dgm:spPr/>
      <dgm:t>
        <a:bodyPr/>
        <a:lstStyle/>
        <a:p>
          <a:endParaRPr lang="en-US"/>
        </a:p>
      </dgm:t>
    </dgm:pt>
    <dgm:pt modelId="{E33A4553-BF4C-40BE-8B38-6EA9B557B2D6}" type="sibTrans" cxnId="{534A6742-13EA-4372-8E74-779A8699AFB8}">
      <dgm:prSet/>
      <dgm:spPr/>
      <dgm:t>
        <a:bodyPr/>
        <a:lstStyle/>
        <a:p>
          <a:endParaRPr lang="en-US"/>
        </a:p>
      </dgm:t>
    </dgm:pt>
    <dgm:pt modelId="{E43F4D76-FB52-4499-89ED-87ABC4C9487C}">
      <dgm:prSet/>
      <dgm:spPr/>
      <dgm:t>
        <a:bodyPr/>
        <a:lstStyle/>
        <a:p>
          <a:r>
            <a:rPr lang="en-US" b="1"/>
            <a:t>Highlighting Patterns: </a:t>
          </a:r>
          <a:r>
            <a:rPr lang="en-US"/>
            <a:t>Use shapes and size variations to highlight outliers, clusters, or trends.</a:t>
          </a:r>
        </a:p>
      </dgm:t>
    </dgm:pt>
    <dgm:pt modelId="{59123525-0384-4DAA-802A-F15CD0F65364}" type="parTrans" cxnId="{224FC206-1BF6-47B5-8141-3A84E66B11AA}">
      <dgm:prSet/>
      <dgm:spPr/>
      <dgm:t>
        <a:bodyPr/>
        <a:lstStyle/>
        <a:p>
          <a:endParaRPr lang="en-US"/>
        </a:p>
      </dgm:t>
    </dgm:pt>
    <dgm:pt modelId="{9A3B9D5F-3128-485D-9594-E84B712BD149}" type="sibTrans" cxnId="{224FC206-1BF6-47B5-8141-3A84E66B11AA}">
      <dgm:prSet/>
      <dgm:spPr/>
      <dgm:t>
        <a:bodyPr/>
        <a:lstStyle/>
        <a:p>
          <a:endParaRPr lang="en-US"/>
        </a:p>
      </dgm:t>
    </dgm:pt>
    <dgm:pt modelId="{ABB8591F-13B9-D44A-8292-7921B2DB709A}" type="pres">
      <dgm:prSet presAssocID="{1279513A-F2E2-4C27-A1F9-F6E9A4FC7AF4}" presName="linear" presStyleCnt="0">
        <dgm:presLayoutVars>
          <dgm:animLvl val="lvl"/>
          <dgm:resizeHandles val="exact"/>
        </dgm:presLayoutVars>
      </dgm:prSet>
      <dgm:spPr/>
    </dgm:pt>
    <dgm:pt modelId="{F4FBBAFE-11B4-AB4A-BED8-1973D9087F97}" type="pres">
      <dgm:prSet presAssocID="{F6409ACC-8FA7-447E-B977-CC6FD2AA04A2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93157EFC-7586-8E43-B730-C008F2F1E2F9}" type="pres">
      <dgm:prSet presAssocID="{2E973F9E-08A9-46D2-8B6E-2A8571BE5D4E}" presName="spacer" presStyleCnt="0"/>
      <dgm:spPr/>
    </dgm:pt>
    <dgm:pt modelId="{0240C293-09D8-9F4D-9E06-07224FB9718F}" type="pres">
      <dgm:prSet presAssocID="{6037AF6B-32F4-4212-A58D-DD033DABA7DD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8024696A-1A88-B645-A7DE-6F14D9B23787}" type="pres">
      <dgm:prSet presAssocID="{F4886C4A-865C-46FF-A07E-41FC2D94CEF8}" presName="spacer" presStyleCnt="0"/>
      <dgm:spPr/>
    </dgm:pt>
    <dgm:pt modelId="{552DA2FD-F5AE-CD45-AA46-3D00D1A99968}" type="pres">
      <dgm:prSet presAssocID="{38B216C7-043D-419E-AD1D-03FB0F96630C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7464D198-895F-D849-B035-00E7B51558BB}" type="pres">
      <dgm:prSet presAssocID="{4F44263F-3077-4C5E-9BAE-7182A6FE5EA6}" presName="spacer" presStyleCnt="0"/>
      <dgm:spPr/>
    </dgm:pt>
    <dgm:pt modelId="{8F27E336-389F-324B-9584-B6F1231869E8}" type="pres">
      <dgm:prSet presAssocID="{AAFC2D61-7F9B-419E-B158-92F7375BA58F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A4B37119-6061-5A4C-91BD-F8857B34D0B1}" type="pres">
      <dgm:prSet presAssocID="{E33A4553-BF4C-40BE-8B38-6EA9B557B2D6}" presName="spacer" presStyleCnt="0"/>
      <dgm:spPr/>
    </dgm:pt>
    <dgm:pt modelId="{D7100667-E082-CE45-8C6C-98EB0C8B8436}" type="pres">
      <dgm:prSet presAssocID="{E43F4D76-FB52-4499-89ED-87ABC4C9487C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224FC206-1BF6-47B5-8141-3A84E66B11AA}" srcId="{1279513A-F2E2-4C27-A1F9-F6E9A4FC7AF4}" destId="{E43F4D76-FB52-4499-89ED-87ABC4C9487C}" srcOrd="4" destOrd="0" parTransId="{59123525-0384-4DAA-802A-F15CD0F65364}" sibTransId="{9A3B9D5F-3128-485D-9594-E84B712BD149}"/>
    <dgm:cxn modelId="{2689D714-DBB4-AF4F-8970-027E6B75DF8D}" type="presOf" srcId="{6037AF6B-32F4-4212-A58D-DD033DABA7DD}" destId="{0240C293-09D8-9F4D-9E06-07224FB9718F}" srcOrd="0" destOrd="0" presId="urn:microsoft.com/office/officeart/2005/8/layout/vList2"/>
    <dgm:cxn modelId="{736BD825-A239-0544-A03A-5A46507E92ED}" type="presOf" srcId="{38B216C7-043D-419E-AD1D-03FB0F96630C}" destId="{552DA2FD-F5AE-CD45-AA46-3D00D1A99968}" srcOrd="0" destOrd="0" presId="urn:microsoft.com/office/officeart/2005/8/layout/vList2"/>
    <dgm:cxn modelId="{C9B84B39-EAF1-6440-AF05-E5F646C4C320}" type="presOf" srcId="{1279513A-F2E2-4C27-A1F9-F6E9A4FC7AF4}" destId="{ABB8591F-13B9-D44A-8292-7921B2DB709A}" srcOrd="0" destOrd="0" presId="urn:microsoft.com/office/officeart/2005/8/layout/vList2"/>
    <dgm:cxn modelId="{61D9D93A-6F2B-4340-B8CF-C289E1279076}" srcId="{1279513A-F2E2-4C27-A1F9-F6E9A4FC7AF4}" destId="{38B216C7-043D-419E-AD1D-03FB0F96630C}" srcOrd="2" destOrd="0" parTransId="{83ECDBA8-DE1D-4C53-82CE-5A00B59CC4CD}" sibTransId="{4F44263F-3077-4C5E-9BAE-7182A6FE5EA6}"/>
    <dgm:cxn modelId="{534A6742-13EA-4372-8E74-779A8699AFB8}" srcId="{1279513A-F2E2-4C27-A1F9-F6E9A4FC7AF4}" destId="{AAFC2D61-7F9B-419E-B158-92F7375BA58F}" srcOrd="3" destOrd="0" parTransId="{86317F44-2CCE-415F-93A8-0108711C17F6}" sibTransId="{E33A4553-BF4C-40BE-8B38-6EA9B557B2D6}"/>
    <dgm:cxn modelId="{5C08FB94-0086-4B7B-9E5B-75E4B26B088C}" srcId="{1279513A-F2E2-4C27-A1F9-F6E9A4FC7AF4}" destId="{F6409ACC-8FA7-447E-B977-CC6FD2AA04A2}" srcOrd="0" destOrd="0" parTransId="{ACC6BA9D-397B-40E2-8282-BE53DB77505A}" sibTransId="{2E973F9E-08A9-46D2-8B6E-2A8571BE5D4E}"/>
    <dgm:cxn modelId="{7218DFA3-9CF5-6E45-A70B-5248B68163CB}" type="presOf" srcId="{F6409ACC-8FA7-447E-B977-CC6FD2AA04A2}" destId="{F4FBBAFE-11B4-AB4A-BED8-1973D9087F97}" srcOrd="0" destOrd="0" presId="urn:microsoft.com/office/officeart/2005/8/layout/vList2"/>
    <dgm:cxn modelId="{EF9465CC-84A7-0244-B6EC-D76F864EBBE7}" type="presOf" srcId="{AAFC2D61-7F9B-419E-B158-92F7375BA58F}" destId="{8F27E336-389F-324B-9584-B6F1231869E8}" srcOrd="0" destOrd="0" presId="urn:microsoft.com/office/officeart/2005/8/layout/vList2"/>
    <dgm:cxn modelId="{D3EEC2D9-CBCA-4208-8122-6CA2D736E729}" srcId="{1279513A-F2E2-4C27-A1F9-F6E9A4FC7AF4}" destId="{6037AF6B-32F4-4212-A58D-DD033DABA7DD}" srcOrd="1" destOrd="0" parTransId="{66E3D30E-6C61-4C5B-A898-4C4FAAA3F347}" sibTransId="{F4886C4A-865C-46FF-A07E-41FC2D94CEF8}"/>
    <dgm:cxn modelId="{DAF436DD-16AB-7C4A-8BAB-43E3D1700DD9}" type="presOf" srcId="{E43F4D76-FB52-4499-89ED-87ABC4C9487C}" destId="{D7100667-E082-CE45-8C6C-98EB0C8B8436}" srcOrd="0" destOrd="0" presId="urn:microsoft.com/office/officeart/2005/8/layout/vList2"/>
    <dgm:cxn modelId="{6E7A06AC-AD45-8E43-8129-368E272B188E}" type="presParOf" srcId="{ABB8591F-13B9-D44A-8292-7921B2DB709A}" destId="{F4FBBAFE-11B4-AB4A-BED8-1973D9087F97}" srcOrd="0" destOrd="0" presId="urn:microsoft.com/office/officeart/2005/8/layout/vList2"/>
    <dgm:cxn modelId="{0F832180-BAEE-4F44-86BE-238FF49DA453}" type="presParOf" srcId="{ABB8591F-13B9-D44A-8292-7921B2DB709A}" destId="{93157EFC-7586-8E43-B730-C008F2F1E2F9}" srcOrd="1" destOrd="0" presId="urn:microsoft.com/office/officeart/2005/8/layout/vList2"/>
    <dgm:cxn modelId="{02AB0F75-01EC-144B-BCF4-D7EC67FF42AC}" type="presParOf" srcId="{ABB8591F-13B9-D44A-8292-7921B2DB709A}" destId="{0240C293-09D8-9F4D-9E06-07224FB9718F}" srcOrd="2" destOrd="0" presId="urn:microsoft.com/office/officeart/2005/8/layout/vList2"/>
    <dgm:cxn modelId="{23C205EC-695B-C047-8FDE-27ADD6958D07}" type="presParOf" srcId="{ABB8591F-13B9-D44A-8292-7921B2DB709A}" destId="{8024696A-1A88-B645-A7DE-6F14D9B23787}" srcOrd="3" destOrd="0" presId="urn:microsoft.com/office/officeart/2005/8/layout/vList2"/>
    <dgm:cxn modelId="{AE9DAB26-446A-8C42-846E-7D70A8ADE065}" type="presParOf" srcId="{ABB8591F-13B9-D44A-8292-7921B2DB709A}" destId="{552DA2FD-F5AE-CD45-AA46-3D00D1A99968}" srcOrd="4" destOrd="0" presId="urn:microsoft.com/office/officeart/2005/8/layout/vList2"/>
    <dgm:cxn modelId="{1472EC72-3DBF-614F-AF69-9A8B8FBC1F25}" type="presParOf" srcId="{ABB8591F-13B9-D44A-8292-7921B2DB709A}" destId="{7464D198-895F-D849-B035-00E7B51558BB}" srcOrd="5" destOrd="0" presId="urn:microsoft.com/office/officeart/2005/8/layout/vList2"/>
    <dgm:cxn modelId="{951C89D2-E106-774D-B41D-32F782534DEA}" type="presParOf" srcId="{ABB8591F-13B9-D44A-8292-7921B2DB709A}" destId="{8F27E336-389F-324B-9584-B6F1231869E8}" srcOrd="6" destOrd="0" presId="urn:microsoft.com/office/officeart/2005/8/layout/vList2"/>
    <dgm:cxn modelId="{87F286CF-3779-FD46-A943-6BFF260A81AE}" type="presParOf" srcId="{ABB8591F-13B9-D44A-8292-7921B2DB709A}" destId="{A4B37119-6061-5A4C-91BD-F8857B34D0B1}" srcOrd="7" destOrd="0" presId="urn:microsoft.com/office/officeart/2005/8/layout/vList2"/>
    <dgm:cxn modelId="{AD56A7C1-5B4D-0D49-B909-6D157ECFAAC5}" type="presParOf" srcId="{ABB8591F-13B9-D44A-8292-7921B2DB709A}" destId="{D7100667-E082-CE45-8C6C-98EB0C8B8436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84275A60-1C8E-45BF-8B75-C4C5A2AEA58F}" type="doc">
      <dgm:prSet loTypeId="urn:microsoft.com/office/officeart/2018/2/layout/IconCircle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89E1C98-072E-4BDB-AC2B-56B2EB171C42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400" dirty="0"/>
            <a:t>Add callouts to key insights</a:t>
          </a:r>
        </a:p>
      </dgm:t>
    </dgm:pt>
    <dgm:pt modelId="{A876F57E-912D-4820-8582-27A2D83D7B73}" type="parTrans" cxnId="{008936D3-D283-412C-8788-E5ACEF608871}">
      <dgm:prSet/>
      <dgm:spPr/>
      <dgm:t>
        <a:bodyPr/>
        <a:lstStyle/>
        <a:p>
          <a:endParaRPr lang="en-US" sz="2400"/>
        </a:p>
      </dgm:t>
    </dgm:pt>
    <dgm:pt modelId="{B20FAAFF-6B69-4A28-A131-E0186504BFB1}" type="sibTrans" cxnId="{008936D3-D283-412C-8788-E5ACEF608871}">
      <dgm:prSet/>
      <dgm:spPr/>
      <dgm:t>
        <a:bodyPr/>
        <a:lstStyle/>
        <a:p>
          <a:pPr>
            <a:lnSpc>
              <a:spcPct val="100000"/>
            </a:lnSpc>
          </a:pPr>
          <a:endParaRPr lang="en-US" sz="2400"/>
        </a:p>
      </dgm:t>
    </dgm:pt>
    <dgm:pt modelId="{38A2F060-2ADD-40E1-A439-8612F37B8AE1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400"/>
            <a:t>Use titles to communicate the main point</a:t>
          </a:r>
        </a:p>
      </dgm:t>
    </dgm:pt>
    <dgm:pt modelId="{ED5A2C91-209D-479A-B17F-66C0C1E67941}" type="parTrans" cxnId="{402F90DF-474D-448E-A8F5-D3EC113384F3}">
      <dgm:prSet/>
      <dgm:spPr/>
      <dgm:t>
        <a:bodyPr/>
        <a:lstStyle/>
        <a:p>
          <a:endParaRPr lang="en-US" sz="2400"/>
        </a:p>
      </dgm:t>
    </dgm:pt>
    <dgm:pt modelId="{21BFFCBF-50DB-4F06-BCBA-CA6959BDF1CB}" type="sibTrans" cxnId="{402F90DF-474D-448E-A8F5-D3EC113384F3}">
      <dgm:prSet/>
      <dgm:spPr/>
      <dgm:t>
        <a:bodyPr/>
        <a:lstStyle/>
        <a:p>
          <a:pPr>
            <a:lnSpc>
              <a:spcPct val="100000"/>
            </a:lnSpc>
          </a:pPr>
          <a:endParaRPr lang="en-US" sz="2400"/>
        </a:p>
      </dgm:t>
    </dgm:pt>
    <dgm:pt modelId="{85675490-41EE-4F16-B477-3D10A37315C6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400" dirty="0"/>
            <a:t>Guide viewer through narrative</a:t>
          </a:r>
        </a:p>
      </dgm:t>
    </dgm:pt>
    <dgm:pt modelId="{187BB50E-1DAC-4991-AA68-41B87EF8D5FB}" type="parTrans" cxnId="{02B1D154-0AF0-475B-8183-C55645D35E4D}">
      <dgm:prSet/>
      <dgm:spPr/>
      <dgm:t>
        <a:bodyPr/>
        <a:lstStyle/>
        <a:p>
          <a:endParaRPr lang="en-US" sz="2400"/>
        </a:p>
      </dgm:t>
    </dgm:pt>
    <dgm:pt modelId="{16428C17-0732-469E-B4E0-9F14DF4E69F8}" type="sibTrans" cxnId="{02B1D154-0AF0-475B-8183-C55645D35E4D}">
      <dgm:prSet/>
      <dgm:spPr/>
      <dgm:t>
        <a:bodyPr/>
        <a:lstStyle/>
        <a:p>
          <a:pPr>
            <a:lnSpc>
              <a:spcPct val="100000"/>
            </a:lnSpc>
          </a:pPr>
          <a:endParaRPr lang="en-US" sz="2400"/>
        </a:p>
      </dgm:t>
    </dgm:pt>
    <dgm:pt modelId="{E4A690EF-2F53-3545-9897-E186D70121B1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400" dirty="0"/>
            <a:t>Group related visuals</a:t>
          </a:r>
        </a:p>
      </dgm:t>
    </dgm:pt>
    <dgm:pt modelId="{4329D2CD-2202-9843-8B58-EAB512EA96AF}" type="parTrans" cxnId="{943B8456-4283-5347-9C58-C7AB89B84062}">
      <dgm:prSet/>
      <dgm:spPr/>
      <dgm:t>
        <a:bodyPr/>
        <a:lstStyle/>
        <a:p>
          <a:endParaRPr lang="en-US" sz="2400"/>
        </a:p>
      </dgm:t>
    </dgm:pt>
    <dgm:pt modelId="{EA5B2AF5-6B3D-E54F-AFDE-BFED6A49D0A2}" type="sibTrans" cxnId="{943B8456-4283-5347-9C58-C7AB89B84062}">
      <dgm:prSet/>
      <dgm:spPr/>
      <dgm:t>
        <a:bodyPr/>
        <a:lstStyle/>
        <a:p>
          <a:pPr>
            <a:lnSpc>
              <a:spcPct val="100000"/>
            </a:lnSpc>
          </a:pPr>
          <a:endParaRPr lang="en-US" sz="2400"/>
        </a:p>
      </dgm:t>
    </dgm:pt>
    <dgm:pt modelId="{3F75F411-4E62-F048-9D19-7447959E0061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400"/>
            <a:t>Keep high-value insights at top/left</a:t>
          </a:r>
          <a:endParaRPr lang="en-US" sz="2400" dirty="0"/>
        </a:p>
      </dgm:t>
    </dgm:pt>
    <dgm:pt modelId="{308392E3-BFBE-D74D-8F18-EE02F21ABFCD}" type="parTrans" cxnId="{9BF0F46B-E5D2-8042-A8C9-AA258F616BA3}">
      <dgm:prSet/>
      <dgm:spPr/>
      <dgm:t>
        <a:bodyPr/>
        <a:lstStyle/>
        <a:p>
          <a:endParaRPr lang="en-US" sz="2400"/>
        </a:p>
      </dgm:t>
    </dgm:pt>
    <dgm:pt modelId="{6B0B11C5-7E4F-6F49-95BD-9072BF299704}" type="sibTrans" cxnId="{9BF0F46B-E5D2-8042-A8C9-AA258F616BA3}">
      <dgm:prSet/>
      <dgm:spPr/>
      <dgm:t>
        <a:bodyPr/>
        <a:lstStyle/>
        <a:p>
          <a:pPr>
            <a:lnSpc>
              <a:spcPct val="100000"/>
            </a:lnSpc>
          </a:pPr>
          <a:endParaRPr lang="en-US" sz="2400"/>
        </a:p>
      </dgm:t>
    </dgm:pt>
    <dgm:pt modelId="{DD493616-1BE0-9A4B-8A45-07166B99DE46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400"/>
            <a:t>Align and space consistently</a:t>
          </a:r>
          <a:endParaRPr lang="en-US" sz="2400" dirty="0"/>
        </a:p>
      </dgm:t>
    </dgm:pt>
    <dgm:pt modelId="{A7387AD3-04E1-6143-835A-5DD1D863A07E}" type="parTrans" cxnId="{7CD8DAC6-3106-6349-8351-0CCE18547912}">
      <dgm:prSet/>
      <dgm:spPr/>
      <dgm:t>
        <a:bodyPr/>
        <a:lstStyle/>
        <a:p>
          <a:endParaRPr lang="en-US" sz="2400"/>
        </a:p>
      </dgm:t>
    </dgm:pt>
    <dgm:pt modelId="{023BD31A-5B22-754D-9198-676A80BD670E}" type="sibTrans" cxnId="{7CD8DAC6-3106-6349-8351-0CCE18547912}">
      <dgm:prSet/>
      <dgm:spPr/>
      <dgm:t>
        <a:bodyPr/>
        <a:lstStyle/>
        <a:p>
          <a:endParaRPr lang="en-US" sz="2400"/>
        </a:p>
      </dgm:t>
    </dgm:pt>
    <dgm:pt modelId="{182359D9-F6AA-407C-A302-6D37494EDD82}" type="pres">
      <dgm:prSet presAssocID="{84275A60-1C8E-45BF-8B75-C4C5A2AEA58F}" presName="root" presStyleCnt="0">
        <dgm:presLayoutVars>
          <dgm:dir/>
          <dgm:resizeHandles val="exact"/>
        </dgm:presLayoutVars>
      </dgm:prSet>
      <dgm:spPr/>
    </dgm:pt>
    <dgm:pt modelId="{D78E266B-AA23-4D5A-98FF-1BA73080DDD9}" type="pres">
      <dgm:prSet presAssocID="{84275A60-1C8E-45BF-8B75-C4C5A2AEA58F}" presName="container" presStyleCnt="0">
        <dgm:presLayoutVars>
          <dgm:dir/>
          <dgm:resizeHandles val="exact"/>
        </dgm:presLayoutVars>
      </dgm:prSet>
      <dgm:spPr/>
    </dgm:pt>
    <dgm:pt modelId="{1E4ACCF7-92FC-40D5-9448-E9560BD0AF4B}" type="pres">
      <dgm:prSet presAssocID="{289E1C98-072E-4BDB-AC2B-56B2EB171C42}" presName="compNode" presStyleCnt="0"/>
      <dgm:spPr/>
    </dgm:pt>
    <dgm:pt modelId="{ECD00A97-B058-4790-9761-68D2BF0EE9FB}" type="pres">
      <dgm:prSet presAssocID="{289E1C98-072E-4BDB-AC2B-56B2EB171C42}" presName="iconBgRect" presStyleLbl="bgShp" presStyleIdx="0" presStyleCnt="6"/>
      <dgm:spPr/>
    </dgm:pt>
    <dgm:pt modelId="{877FFA28-E6BF-42C5-8EFE-E833AC0D7433}" type="pres">
      <dgm:prSet presAssocID="{289E1C98-072E-4BDB-AC2B-56B2EB171C42}" presName="iconRect" presStyleLbl="node1" presStyleIdx="0" presStyleCnt="6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hat bubble with solid fill"/>
        </a:ext>
      </dgm:extLst>
    </dgm:pt>
    <dgm:pt modelId="{4018AE15-A8F9-43F1-AD17-707B40D66A43}" type="pres">
      <dgm:prSet presAssocID="{289E1C98-072E-4BDB-AC2B-56B2EB171C42}" presName="spaceRect" presStyleCnt="0"/>
      <dgm:spPr/>
    </dgm:pt>
    <dgm:pt modelId="{125FF1E0-3DCD-47F4-96AA-DAFE77982094}" type="pres">
      <dgm:prSet presAssocID="{289E1C98-072E-4BDB-AC2B-56B2EB171C42}" presName="textRect" presStyleLbl="revTx" presStyleIdx="0" presStyleCnt="6">
        <dgm:presLayoutVars>
          <dgm:chMax val="1"/>
          <dgm:chPref val="1"/>
        </dgm:presLayoutVars>
      </dgm:prSet>
      <dgm:spPr/>
    </dgm:pt>
    <dgm:pt modelId="{719E5725-6149-42DE-A5B5-204DD4D6B9E0}" type="pres">
      <dgm:prSet presAssocID="{B20FAAFF-6B69-4A28-A131-E0186504BFB1}" presName="sibTrans" presStyleLbl="sibTrans2D1" presStyleIdx="0" presStyleCnt="0"/>
      <dgm:spPr/>
    </dgm:pt>
    <dgm:pt modelId="{402863C6-14D9-42DC-B189-12CA0E11745C}" type="pres">
      <dgm:prSet presAssocID="{38A2F060-2ADD-40E1-A439-8612F37B8AE1}" presName="compNode" presStyleCnt="0"/>
      <dgm:spPr/>
    </dgm:pt>
    <dgm:pt modelId="{90CB35F8-1ED4-4439-B964-81E4637FA0EC}" type="pres">
      <dgm:prSet presAssocID="{38A2F060-2ADD-40E1-A439-8612F37B8AE1}" presName="iconBgRect" presStyleLbl="bgShp" presStyleIdx="1" presStyleCnt="6"/>
      <dgm:spPr/>
    </dgm:pt>
    <dgm:pt modelId="{331106B6-9BBF-42AA-A6B9-9B51932998E9}" type="pres">
      <dgm:prSet presAssocID="{38A2F060-2ADD-40E1-A439-8612F37B8AE1}" presName="iconRect" presStyleLbl="node1" presStyleIdx="1" presStyleCnt="6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hat"/>
        </a:ext>
      </dgm:extLst>
    </dgm:pt>
    <dgm:pt modelId="{9252DECE-9F39-46A2-A1FB-B0FCA3F0718D}" type="pres">
      <dgm:prSet presAssocID="{38A2F060-2ADD-40E1-A439-8612F37B8AE1}" presName="spaceRect" presStyleCnt="0"/>
      <dgm:spPr/>
    </dgm:pt>
    <dgm:pt modelId="{9506EEB1-489E-4F00-BE0B-74C67DE8FF3B}" type="pres">
      <dgm:prSet presAssocID="{38A2F060-2ADD-40E1-A439-8612F37B8AE1}" presName="textRect" presStyleLbl="revTx" presStyleIdx="1" presStyleCnt="6">
        <dgm:presLayoutVars>
          <dgm:chMax val="1"/>
          <dgm:chPref val="1"/>
        </dgm:presLayoutVars>
      </dgm:prSet>
      <dgm:spPr/>
    </dgm:pt>
    <dgm:pt modelId="{EE384608-24AE-49A2-9958-DBF4776746AC}" type="pres">
      <dgm:prSet presAssocID="{21BFFCBF-50DB-4F06-BCBA-CA6959BDF1CB}" presName="sibTrans" presStyleLbl="sibTrans2D1" presStyleIdx="0" presStyleCnt="0"/>
      <dgm:spPr/>
    </dgm:pt>
    <dgm:pt modelId="{1BDAC098-14B6-4267-9628-4AF990A6B605}" type="pres">
      <dgm:prSet presAssocID="{85675490-41EE-4F16-B477-3D10A37315C6}" presName="compNode" presStyleCnt="0"/>
      <dgm:spPr/>
    </dgm:pt>
    <dgm:pt modelId="{1E330730-CF24-4169-9854-D845399F0497}" type="pres">
      <dgm:prSet presAssocID="{85675490-41EE-4F16-B477-3D10A37315C6}" presName="iconBgRect" presStyleLbl="bgShp" presStyleIdx="2" presStyleCnt="6"/>
      <dgm:spPr/>
    </dgm:pt>
    <dgm:pt modelId="{6D75F5CF-CAFC-48A0-9756-F6E10EF93838}" type="pres">
      <dgm:prSet presAssocID="{85675490-41EE-4F16-B477-3D10A37315C6}" presName="iconRect" presStyleLbl="node1" presStyleIdx="2" presStyleCnt="6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Open Book"/>
        </a:ext>
      </dgm:extLst>
    </dgm:pt>
    <dgm:pt modelId="{1E68E665-CF96-40B9-8E93-2D139366E99B}" type="pres">
      <dgm:prSet presAssocID="{85675490-41EE-4F16-B477-3D10A37315C6}" presName="spaceRect" presStyleCnt="0"/>
      <dgm:spPr/>
    </dgm:pt>
    <dgm:pt modelId="{E5B9099C-60AB-4E4E-B0D8-3D9BA62BFBFB}" type="pres">
      <dgm:prSet presAssocID="{85675490-41EE-4F16-B477-3D10A37315C6}" presName="textRect" presStyleLbl="revTx" presStyleIdx="2" presStyleCnt="6">
        <dgm:presLayoutVars>
          <dgm:chMax val="1"/>
          <dgm:chPref val="1"/>
        </dgm:presLayoutVars>
      </dgm:prSet>
      <dgm:spPr/>
    </dgm:pt>
    <dgm:pt modelId="{43BB5EDD-B77D-7C46-B878-B3F2199CC944}" type="pres">
      <dgm:prSet presAssocID="{16428C17-0732-469E-B4E0-9F14DF4E69F8}" presName="sibTrans" presStyleLbl="sibTrans2D1" presStyleIdx="0" presStyleCnt="0"/>
      <dgm:spPr/>
    </dgm:pt>
    <dgm:pt modelId="{1A0459D1-A882-0C4A-B48F-C0E302D7EFC0}" type="pres">
      <dgm:prSet presAssocID="{E4A690EF-2F53-3545-9897-E186D70121B1}" presName="compNode" presStyleCnt="0"/>
      <dgm:spPr/>
    </dgm:pt>
    <dgm:pt modelId="{C822611E-7B6A-3347-88F8-FAEA1D9F6DA4}" type="pres">
      <dgm:prSet presAssocID="{E4A690EF-2F53-3545-9897-E186D70121B1}" presName="iconBgRect" presStyleLbl="bgShp" presStyleIdx="3" presStyleCnt="6"/>
      <dgm:spPr/>
    </dgm:pt>
    <dgm:pt modelId="{272CCD23-E164-F14F-98CD-6CC8E852F11C}" type="pres">
      <dgm:prSet presAssocID="{E4A690EF-2F53-3545-9897-E186D70121B1}" presName="iconRect" presStyleLbl="node1" presStyleIdx="3" presStyleCnt="6"/>
      <dgm:spPr>
        <a:blipFill>
          <a:blip xmlns:r="http://schemas.openxmlformats.org/officeDocument/2006/relationships"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Network with solid fill"/>
        </a:ext>
      </dgm:extLst>
    </dgm:pt>
    <dgm:pt modelId="{3F061B78-0DC8-9E4E-A5EB-AE4F8420E470}" type="pres">
      <dgm:prSet presAssocID="{E4A690EF-2F53-3545-9897-E186D70121B1}" presName="spaceRect" presStyleCnt="0"/>
      <dgm:spPr/>
    </dgm:pt>
    <dgm:pt modelId="{1D4AB322-C68A-D346-BA52-DE134F2BEB21}" type="pres">
      <dgm:prSet presAssocID="{E4A690EF-2F53-3545-9897-E186D70121B1}" presName="textRect" presStyleLbl="revTx" presStyleIdx="3" presStyleCnt="6">
        <dgm:presLayoutVars>
          <dgm:chMax val="1"/>
          <dgm:chPref val="1"/>
        </dgm:presLayoutVars>
      </dgm:prSet>
      <dgm:spPr/>
    </dgm:pt>
    <dgm:pt modelId="{AF313C47-AFB0-1441-A0B2-F92AF99CBD5F}" type="pres">
      <dgm:prSet presAssocID="{EA5B2AF5-6B3D-E54F-AFDE-BFED6A49D0A2}" presName="sibTrans" presStyleLbl="sibTrans2D1" presStyleIdx="0" presStyleCnt="0"/>
      <dgm:spPr/>
    </dgm:pt>
    <dgm:pt modelId="{F4368AB3-D363-3342-8D74-928E241470DA}" type="pres">
      <dgm:prSet presAssocID="{3F75F411-4E62-F048-9D19-7447959E0061}" presName="compNode" presStyleCnt="0"/>
      <dgm:spPr/>
    </dgm:pt>
    <dgm:pt modelId="{39500316-4C38-5E45-B0BF-B8961D8C52E0}" type="pres">
      <dgm:prSet presAssocID="{3F75F411-4E62-F048-9D19-7447959E0061}" presName="iconBgRect" presStyleLbl="bgShp" presStyleIdx="4" presStyleCnt="6"/>
      <dgm:spPr/>
    </dgm:pt>
    <dgm:pt modelId="{6D0AE37D-F324-B24E-92C9-14BBA506BCF7}" type="pres">
      <dgm:prSet presAssocID="{3F75F411-4E62-F048-9D19-7447959E0061}" presName="iconRect" presStyleLbl="node1" presStyleIdx="4" presStyleCnt="6"/>
      <dgm:spPr>
        <a:blipFill>
          <a:blip xmlns:r="http://schemas.openxmlformats.org/officeDocument/2006/relationships"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Priorities with solid fill"/>
        </a:ext>
      </dgm:extLst>
    </dgm:pt>
    <dgm:pt modelId="{C99FD4F9-2A04-9646-92DA-127F0B284C5A}" type="pres">
      <dgm:prSet presAssocID="{3F75F411-4E62-F048-9D19-7447959E0061}" presName="spaceRect" presStyleCnt="0"/>
      <dgm:spPr/>
    </dgm:pt>
    <dgm:pt modelId="{25D7D8F3-BAC2-724B-9639-6592203AB08D}" type="pres">
      <dgm:prSet presAssocID="{3F75F411-4E62-F048-9D19-7447959E0061}" presName="textRect" presStyleLbl="revTx" presStyleIdx="4" presStyleCnt="6">
        <dgm:presLayoutVars>
          <dgm:chMax val="1"/>
          <dgm:chPref val="1"/>
        </dgm:presLayoutVars>
      </dgm:prSet>
      <dgm:spPr/>
    </dgm:pt>
    <dgm:pt modelId="{45C4516C-A176-A448-B023-B34C09BAE666}" type="pres">
      <dgm:prSet presAssocID="{6B0B11C5-7E4F-6F49-95BD-9072BF299704}" presName="sibTrans" presStyleLbl="sibTrans2D1" presStyleIdx="0" presStyleCnt="0"/>
      <dgm:spPr/>
    </dgm:pt>
    <dgm:pt modelId="{024795D0-37CB-164B-A4EC-1F304DDD9EA7}" type="pres">
      <dgm:prSet presAssocID="{DD493616-1BE0-9A4B-8A45-07166B99DE46}" presName="compNode" presStyleCnt="0"/>
      <dgm:spPr/>
    </dgm:pt>
    <dgm:pt modelId="{A1172039-E684-264D-86E8-DE56CF9EB56A}" type="pres">
      <dgm:prSet presAssocID="{DD493616-1BE0-9A4B-8A45-07166B99DE46}" presName="iconBgRect" presStyleLbl="bgShp" presStyleIdx="5" presStyleCnt="6"/>
      <dgm:spPr/>
    </dgm:pt>
    <dgm:pt modelId="{1127C7AA-5A3E-6649-A5AA-A063F6210FC3}" type="pres">
      <dgm:prSet presAssocID="{DD493616-1BE0-9A4B-8A45-07166B99DE46}" presName="iconRect" presStyleLbl="node1" presStyleIdx="5" presStyleCnt="6"/>
      <dgm:spPr>
        <a:blipFill>
          <a:blip xmlns:r="http://schemas.openxmlformats.org/officeDocument/2006/relationships"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lterations &amp; Tailoring with solid fill"/>
        </a:ext>
      </dgm:extLst>
    </dgm:pt>
    <dgm:pt modelId="{666C44FA-6B06-DF40-9EF1-04917FF8C1E4}" type="pres">
      <dgm:prSet presAssocID="{DD493616-1BE0-9A4B-8A45-07166B99DE46}" presName="spaceRect" presStyleCnt="0"/>
      <dgm:spPr/>
    </dgm:pt>
    <dgm:pt modelId="{60D469C7-A060-2045-A166-AA088AC6916C}" type="pres">
      <dgm:prSet presAssocID="{DD493616-1BE0-9A4B-8A45-07166B99DE46}" presName="textRect" presStyleLbl="revTx" presStyleIdx="5" presStyleCnt="6">
        <dgm:presLayoutVars>
          <dgm:chMax val="1"/>
          <dgm:chPref val="1"/>
        </dgm:presLayoutVars>
      </dgm:prSet>
      <dgm:spPr/>
    </dgm:pt>
  </dgm:ptLst>
  <dgm:cxnLst>
    <dgm:cxn modelId="{0174281C-0775-4EFB-AA91-E7DE2DF2F872}" type="presOf" srcId="{84275A60-1C8E-45BF-8B75-C4C5A2AEA58F}" destId="{182359D9-F6AA-407C-A302-6D37494EDD82}" srcOrd="0" destOrd="0" presId="urn:microsoft.com/office/officeart/2018/2/layout/IconCircleList"/>
    <dgm:cxn modelId="{C6E6361E-25DC-4C98-B6D4-1853B60D1F24}" type="presOf" srcId="{85675490-41EE-4F16-B477-3D10A37315C6}" destId="{E5B9099C-60AB-4E4E-B0D8-3D9BA62BFBFB}" srcOrd="0" destOrd="0" presId="urn:microsoft.com/office/officeart/2018/2/layout/IconCircleList"/>
    <dgm:cxn modelId="{6F162745-2C4F-4B55-AEA8-5DE54ADAB868}" type="presOf" srcId="{289E1C98-072E-4BDB-AC2B-56B2EB171C42}" destId="{125FF1E0-3DCD-47F4-96AA-DAFE77982094}" srcOrd="0" destOrd="0" presId="urn:microsoft.com/office/officeart/2018/2/layout/IconCircleList"/>
    <dgm:cxn modelId="{02B1D154-0AF0-475B-8183-C55645D35E4D}" srcId="{84275A60-1C8E-45BF-8B75-C4C5A2AEA58F}" destId="{85675490-41EE-4F16-B477-3D10A37315C6}" srcOrd="2" destOrd="0" parTransId="{187BB50E-1DAC-4991-AA68-41B87EF8D5FB}" sibTransId="{16428C17-0732-469E-B4E0-9F14DF4E69F8}"/>
    <dgm:cxn modelId="{21D89E55-1468-4918-96E0-B57DF22E2FB7}" type="presOf" srcId="{21BFFCBF-50DB-4F06-BCBA-CA6959BDF1CB}" destId="{EE384608-24AE-49A2-9958-DBF4776746AC}" srcOrd="0" destOrd="0" presId="urn:microsoft.com/office/officeart/2018/2/layout/IconCircleList"/>
    <dgm:cxn modelId="{943B8456-4283-5347-9C58-C7AB89B84062}" srcId="{84275A60-1C8E-45BF-8B75-C4C5A2AEA58F}" destId="{E4A690EF-2F53-3545-9897-E186D70121B1}" srcOrd="3" destOrd="0" parTransId="{4329D2CD-2202-9843-8B58-EAB512EA96AF}" sibTransId="{EA5B2AF5-6B3D-E54F-AFDE-BFED6A49D0A2}"/>
    <dgm:cxn modelId="{CEAA8A5C-339C-E548-A362-C81E1B669C9D}" type="presOf" srcId="{DD493616-1BE0-9A4B-8A45-07166B99DE46}" destId="{60D469C7-A060-2045-A166-AA088AC6916C}" srcOrd="0" destOrd="0" presId="urn:microsoft.com/office/officeart/2018/2/layout/IconCircleList"/>
    <dgm:cxn modelId="{2C4A2063-F950-794F-A8AA-C201163BA9BF}" type="presOf" srcId="{EA5B2AF5-6B3D-E54F-AFDE-BFED6A49D0A2}" destId="{AF313C47-AFB0-1441-A0B2-F92AF99CBD5F}" srcOrd="0" destOrd="0" presId="urn:microsoft.com/office/officeart/2018/2/layout/IconCircleList"/>
    <dgm:cxn modelId="{9A1FB069-892A-2544-9143-24C202D61DCB}" type="presOf" srcId="{6B0B11C5-7E4F-6F49-95BD-9072BF299704}" destId="{45C4516C-A176-A448-B023-B34C09BAE666}" srcOrd="0" destOrd="0" presId="urn:microsoft.com/office/officeart/2018/2/layout/IconCircleList"/>
    <dgm:cxn modelId="{9BF0F46B-E5D2-8042-A8C9-AA258F616BA3}" srcId="{84275A60-1C8E-45BF-8B75-C4C5A2AEA58F}" destId="{3F75F411-4E62-F048-9D19-7447959E0061}" srcOrd="4" destOrd="0" parTransId="{308392E3-BFBE-D74D-8F18-EE02F21ABFCD}" sibTransId="{6B0B11C5-7E4F-6F49-95BD-9072BF299704}"/>
    <dgm:cxn modelId="{AEB25A72-069E-CD45-ADC2-DC5BB8801E4C}" type="presOf" srcId="{16428C17-0732-469E-B4E0-9F14DF4E69F8}" destId="{43BB5EDD-B77D-7C46-B878-B3F2199CC944}" srcOrd="0" destOrd="0" presId="urn:microsoft.com/office/officeart/2018/2/layout/IconCircleList"/>
    <dgm:cxn modelId="{0B09169B-3D7E-D243-ACDF-3D6E8A558816}" type="presOf" srcId="{E4A690EF-2F53-3545-9897-E186D70121B1}" destId="{1D4AB322-C68A-D346-BA52-DE134F2BEB21}" srcOrd="0" destOrd="0" presId="urn:microsoft.com/office/officeart/2018/2/layout/IconCircleList"/>
    <dgm:cxn modelId="{247B089D-074E-4719-ACF4-FB94E436297A}" type="presOf" srcId="{B20FAAFF-6B69-4A28-A131-E0186504BFB1}" destId="{719E5725-6149-42DE-A5B5-204DD4D6B9E0}" srcOrd="0" destOrd="0" presId="urn:microsoft.com/office/officeart/2018/2/layout/IconCircleList"/>
    <dgm:cxn modelId="{7CD8DAC6-3106-6349-8351-0CCE18547912}" srcId="{84275A60-1C8E-45BF-8B75-C4C5A2AEA58F}" destId="{DD493616-1BE0-9A4B-8A45-07166B99DE46}" srcOrd="5" destOrd="0" parTransId="{A7387AD3-04E1-6143-835A-5DD1D863A07E}" sibTransId="{023BD31A-5B22-754D-9198-676A80BD670E}"/>
    <dgm:cxn modelId="{008936D3-D283-412C-8788-E5ACEF608871}" srcId="{84275A60-1C8E-45BF-8B75-C4C5A2AEA58F}" destId="{289E1C98-072E-4BDB-AC2B-56B2EB171C42}" srcOrd="0" destOrd="0" parTransId="{A876F57E-912D-4820-8582-27A2D83D7B73}" sibTransId="{B20FAAFF-6B69-4A28-A131-E0186504BFB1}"/>
    <dgm:cxn modelId="{1B207FDF-A10F-5A49-81CC-F7F9066B5A09}" type="presOf" srcId="{3F75F411-4E62-F048-9D19-7447959E0061}" destId="{25D7D8F3-BAC2-724B-9639-6592203AB08D}" srcOrd="0" destOrd="0" presId="urn:microsoft.com/office/officeart/2018/2/layout/IconCircleList"/>
    <dgm:cxn modelId="{402F90DF-474D-448E-A8F5-D3EC113384F3}" srcId="{84275A60-1C8E-45BF-8B75-C4C5A2AEA58F}" destId="{38A2F060-2ADD-40E1-A439-8612F37B8AE1}" srcOrd="1" destOrd="0" parTransId="{ED5A2C91-209D-479A-B17F-66C0C1E67941}" sibTransId="{21BFFCBF-50DB-4F06-BCBA-CA6959BDF1CB}"/>
    <dgm:cxn modelId="{2DA9CDF4-9115-4C02-B1DF-FCEE5424B994}" type="presOf" srcId="{38A2F060-2ADD-40E1-A439-8612F37B8AE1}" destId="{9506EEB1-489E-4F00-BE0B-74C67DE8FF3B}" srcOrd="0" destOrd="0" presId="urn:microsoft.com/office/officeart/2018/2/layout/IconCircleList"/>
    <dgm:cxn modelId="{1CAE76E8-A0D4-49FF-840F-040DE09CC172}" type="presParOf" srcId="{182359D9-F6AA-407C-A302-6D37494EDD82}" destId="{D78E266B-AA23-4D5A-98FF-1BA73080DDD9}" srcOrd="0" destOrd="0" presId="urn:microsoft.com/office/officeart/2018/2/layout/IconCircleList"/>
    <dgm:cxn modelId="{501FC279-FAAC-44E5-A2F1-BB4C87B85A9B}" type="presParOf" srcId="{D78E266B-AA23-4D5A-98FF-1BA73080DDD9}" destId="{1E4ACCF7-92FC-40D5-9448-E9560BD0AF4B}" srcOrd="0" destOrd="0" presId="urn:microsoft.com/office/officeart/2018/2/layout/IconCircleList"/>
    <dgm:cxn modelId="{5CAE5A27-6332-418D-B324-9F90583285DF}" type="presParOf" srcId="{1E4ACCF7-92FC-40D5-9448-E9560BD0AF4B}" destId="{ECD00A97-B058-4790-9761-68D2BF0EE9FB}" srcOrd="0" destOrd="0" presId="urn:microsoft.com/office/officeart/2018/2/layout/IconCircleList"/>
    <dgm:cxn modelId="{7FF3D5FF-D3B3-4BD5-85C4-3790CDEF0FD3}" type="presParOf" srcId="{1E4ACCF7-92FC-40D5-9448-E9560BD0AF4B}" destId="{877FFA28-E6BF-42C5-8EFE-E833AC0D7433}" srcOrd="1" destOrd="0" presId="urn:microsoft.com/office/officeart/2018/2/layout/IconCircleList"/>
    <dgm:cxn modelId="{76963CB8-D997-452F-B5B1-7A299A7A43DB}" type="presParOf" srcId="{1E4ACCF7-92FC-40D5-9448-E9560BD0AF4B}" destId="{4018AE15-A8F9-43F1-AD17-707B40D66A43}" srcOrd="2" destOrd="0" presId="urn:microsoft.com/office/officeart/2018/2/layout/IconCircleList"/>
    <dgm:cxn modelId="{F323A905-AFA6-4239-BE93-BA79EF5623F7}" type="presParOf" srcId="{1E4ACCF7-92FC-40D5-9448-E9560BD0AF4B}" destId="{125FF1E0-3DCD-47F4-96AA-DAFE77982094}" srcOrd="3" destOrd="0" presId="urn:microsoft.com/office/officeart/2018/2/layout/IconCircleList"/>
    <dgm:cxn modelId="{34AFE489-7FA0-424A-86F6-EA9FCCB7C723}" type="presParOf" srcId="{D78E266B-AA23-4D5A-98FF-1BA73080DDD9}" destId="{719E5725-6149-42DE-A5B5-204DD4D6B9E0}" srcOrd="1" destOrd="0" presId="urn:microsoft.com/office/officeart/2018/2/layout/IconCircleList"/>
    <dgm:cxn modelId="{1255CA53-D67D-4FCF-9BCD-C2EEE61ADA74}" type="presParOf" srcId="{D78E266B-AA23-4D5A-98FF-1BA73080DDD9}" destId="{402863C6-14D9-42DC-B189-12CA0E11745C}" srcOrd="2" destOrd="0" presId="urn:microsoft.com/office/officeart/2018/2/layout/IconCircleList"/>
    <dgm:cxn modelId="{61E86CA9-3C0F-424A-BB5C-0501779CF7C3}" type="presParOf" srcId="{402863C6-14D9-42DC-B189-12CA0E11745C}" destId="{90CB35F8-1ED4-4439-B964-81E4637FA0EC}" srcOrd="0" destOrd="0" presId="urn:microsoft.com/office/officeart/2018/2/layout/IconCircleList"/>
    <dgm:cxn modelId="{DD8B8DB3-24DC-462D-9470-BD0DE418F80A}" type="presParOf" srcId="{402863C6-14D9-42DC-B189-12CA0E11745C}" destId="{331106B6-9BBF-42AA-A6B9-9B51932998E9}" srcOrd="1" destOrd="0" presId="urn:microsoft.com/office/officeart/2018/2/layout/IconCircleList"/>
    <dgm:cxn modelId="{021ABB0D-4A6D-4042-86B6-1783FFB0718A}" type="presParOf" srcId="{402863C6-14D9-42DC-B189-12CA0E11745C}" destId="{9252DECE-9F39-46A2-A1FB-B0FCA3F0718D}" srcOrd="2" destOrd="0" presId="urn:microsoft.com/office/officeart/2018/2/layout/IconCircleList"/>
    <dgm:cxn modelId="{D0EB476E-E300-4E8A-B45B-AE44E77C77A0}" type="presParOf" srcId="{402863C6-14D9-42DC-B189-12CA0E11745C}" destId="{9506EEB1-489E-4F00-BE0B-74C67DE8FF3B}" srcOrd="3" destOrd="0" presId="urn:microsoft.com/office/officeart/2018/2/layout/IconCircleList"/>
    <dgm:cxn modelId="{6CE6B712-DF36-47A7-AE95-F3C41D6D413D}" type="presParOf" srcId="{D78E266B-AA23-4D5A-98FF-1BA73080DDD9}" destId="{EE384608-24AE-49A2-9958-DBF4776746AC}" srcOrd="3" destOrd="0" presId="urn:microsoft.com/office/officeart/2018/2/layout/IconCircleList"/>
    <dgm:cxn modelId="{2459F4E3-838D-4532-8778-7071662EC08A}" type="presParOf" srcId="{D78E266B-AA23-4D5A-98FF-1BA73080DDD9}" destId="{1BDAC098-14B6-4267-9628-4AF990A6B605}" srcOrd="4" destOrd="0" presId="urn:microsoft.com/office/officeart/2018/2/layout/IconCircleList"/>
    <dgm:cxn modelId="{69B02EDB-1F72-40F0-836A-2B47C4551D6D}" type="presParOf" srcId="{1BDAC098-14B6-4267-9628-4AF990A6B605}" destId="{1E330730-CF24-4169-9854-D845399F0497}" srcOrd="0" destOrd="0" presId="urn:microsoft.com/office/officeart/2018/2/layout/IconCircleList"/>
    <dgm:cxn modelId="{73E68C56-D862-4542-AFC1-C147E0D33AC2}" type="presParOf" srcId="{1BDAC098-14B6-4267-9628-4AF990A6B605}" destId="{6D75F5CF-CAFC-48A0-9756-F6E10EF93838}" srcOrd="1" destOrd="0" presId="urn:microsoft.com/office/officeart/2018/2/layout/IconCircleList"/>
    <dgm:cxn modelId="{7ED03C7E-991E-4C1C-A60D-78B6E3F17A0C}" type="presParOf" srcId="{1BDAC098-14B6-4267-9628-4AF990A6B605}" destId="{1E68E665-CF96-40B9-8E93-2D139366E99B}" srcOrd="2" destOrd="0" presId="urn:microsoft.com/office/officeart/2018/2/layout/IconCircleList"/>
    <dgm:cxn modelId="{3BA1C7B2-E51C-4B5F-9F8A-A42F868F5B51}" type="presParOf" srcId="{1BDAC098-14B6-4267-9628-4AF990A6B605}" destId="{E5B9099C-60AB-4E4E-B0D8-3D9BA62BFBFB}" srcOrd="3" destOrd="0" presId="urn:microsoft.com/office/officeart/2018/2/layout/IconCircleList"/>
    <dgm:cxn modelId="{24364872-E06A-A544-8988-E8B47046BFC0}" type="presParOf" srcId="{D78E266B-AA23-4D5A-98FF-1BA73080DDD9}" destId="{43BB5EDD-B77D-7C46-B878-B3F2199CC944}" srcOrd="5" destOrd="0" presId="urn:microsoft.com/office/officeart/2018/2/layout/IconCircleList"/>
    <dgm:cxn modelId="{113250E2-1967-0F47-B228-E1F30F0844E7}" type="presParOf" srcId="{D78E266B-AA23-4D5A-98FF-1BA73080DDD9}" destId="{1A0459D1-A882-0C4A-B48F-C0E302D7EFC0}" srcOrd="6" destOrd="0" presId="urn:microsoft.com/office/officeart/2018/2/layout/IconCircleList"/>
    <dgm:cxn modelId="{7F1131E8-2498-FD4B-874C-6C3792420572}" type="presParOf" srcId="{1A0459D1-A882-0C4A-B48F-C0E302D7EFC0}" destId="{C822611E-7B6A-3347-88F8-FAEA1D9F6DA4}" srcOrd="0" destOrd="0" presId="urn:microsoft.com/office/officeart/2018/2/layout/IconCircleList"/>
    <dgm:cxn modelId="{E38D0311-85AA-1A47-9AFB-27C0433FF7E8}" type="presParOf" srcId="{1A0459D1-A882-0C4A-B48F-C0E302D7EFC0}" destId="{272CCD23-E164-F14F-98CD-6CC8E852F11C}" srcOrd="1" destOrd="0" presId="urn:microsoft.com/office/officeart/2018/2/layout/IconCircleList"/>
    <dgm:cxn modelId="{326B4EA0-9D84-0D4C-A871-C8B5B5DB7ECD}" type="presParOf" srcId="{1A0459D1-A882-0C4A-B48F-C0E302D7EFC0}" destId="{3F061B78-0DC8-9E4E-A5EB-AE4F8420E470}" srcOrd="2" destOrd="0" presId="urn:microsoft.com/office/officeart/2018/2/layout/IconCircleList"/>
    <dgm:cxn modelId="{30FD1993-7F02-874E-B957-1F5AA39DBEBF}" type="presParOf" srcId="{1A0459D1-A882-0C4A-B48F-C0E302D7EFC0}" destId="{1D4AB322-C68A-D346-BA52-DE134F2BEB21}" srcOrd="3" destOrd="0" presId="urn:microsoft.com/office/officeart/2018/2/layout/IconCircleList"/>
    <dgm:cxn modelId="{DC612642-8D1B-6F4F-8538-0B2D2E68714C}" type="presParOf" srcId="{D78E266B-AA23-4D5A-98FF-1BA73080DDD9}" destId="{AF313C47-AFB0-1441-A0B2-F92AF99CBD5F}" srcOrd="7" destOrd="0" presId="urn:microsoft.com/office/officeart/2018/2/layout/IconCircleList"/>
    <dgm:cxn modelId="{B60BCDD8-8DCF-974E-BDB8-4031308C773A}" type="presParOf" srcId="{D78E266B-AA23-4D5A-98FF-1BA73080DDD9}" destId="{F4368AB3-D363-3342-8D74-928E241470DA}" srcOrd="8" destOrd="0" presId="urn:microsoft.com/office/officeart/2018/2/layout/IconCircleList"/>
    <dgm:cxn modelId="{5E3DC322-9E92-6846-8121-E1820381643A}" type="presParOf" srcId="{F4368AB3-D363-3342-8D74-928E241470DA}" destId="{39500316-4C38-5E45-B0BF-B8961D8C52E0}" srcOrd="0" destOrd="0" presId="urn:microsoft.com/office/officeart/2018/2/layout/IconCircleList"/>
    <dgm:cxn modelId="{BBFF97A5-82A3-4341-A441-A6359B56918D}" type="presParOf" srcId="{F4368AB3-D363-3342-8D74-928E241470DA}" destId="{6D0AE37D-F324-B24E-92C9-14BBA506BCF7}" srcOrd="1" destOrd="0" presId="urn:microsoft.com/office/officeart/2018/2/layout/IconCircleList"/>
    <dgm:cxn modelId="{A77B4670-A5E3-0C47-A508-D13DEA78272B}" type="presParOf" srcId="{F4368AB3-D363-3342-8D74-928E241470DA}" destId="{C99FD4F9-2A04-9646-92DA-127F0B284C5A}" srcOrd="2" destOrd="0" presId="urn:microsoft.com/office/officeart/2018/2/layout/IconCircleList"/>
    <dgm:cxn modelId="{0A854CFD-4A03-FE47-8531-739926E2501F}" type="presParOf" srcId="{F4368AB3-D363-3342-8D74-928E241470DA}" destId="{25D7D8F3-BAC2-724B-9639-6592203AB08D}" srcOrd="3" destOrd="0" presId="urn:microsoft.com/office/officeart/2018/2/layout/IconCircleList"/>
    <dgm:cxn modelId="{56BE7B9B-63C2-D540-AA0E-463371D6BEAF}" type="presParOf" srcId="{D78E266B-AA23-4D5A-98FF-1BA73080DDD9}" destId="{45C4516C-A176-A448-B023-B34C09BAE666}" srcOrd="9" destOrd="0" presId="urn:microsoft.com/office/officeart/2018/2/layout/IconCircleList"/>
    <dgm:cxn modelId="{01D49329-E34E-054D-A1AE-358B5AF1F8F9}" type="presParOf" srcId="{D78E266B-AA23-4D5A-98FF-1BA73080DDD9}" destId="{024795D0-37CB-164B-A4EC-1F304DDD9EA7}" srcOrd="10" destOrd="0" presId="urn:microsoft.com/office/officeart/2018/2/layout/IconCircleList"/>
    <dgm:cxn modelId="{7F24E0FA-A9A5-8E48-8DA0-D9ACF57F4AC3}" type="presParOf" srcId="{024795D0-37CB-164B-A4EC-1F304DDD9EA7}" destId="{A1172039-E684-264D-86E8-DE56CF9EB56A}" srcOrd="0" destOrd="0" presId="urn:microsoft.com/office/officeart/2018/2/layout/IconCircleList"/>
    <dgm:cxn modelId="{A2ADC891-24F4-6B4F-AA14-FC0699D67DF1}" type="presParOf" srcId="{024795D0-37CB-164B-A4EC-1F304DDD9EA7}" destId="{1127C7AA-5A3E-6649-A5AA-A063F6210FC3}" srcOrd="1" destOrd="0" presId="urn:microsoft.com/office/officeart/2018/2/layout/IconCircleList"/>
    <dgm:cxn modelId="{3466D4D1-DC58-DB41-802F-A99AAC4913A2}" type="presParOf" srcId="{024795D0-37CB-164B-A4EC-1F304DDD9EA7}" destId="{666C44FA-6B06-DF40-9EF1-04917FF8C1E4}" srcOrd="2" destOrd="0" presId="urn:microsoft.com/office/officeart/2018/2/layout/IconCircleList"/>
    <dgm:cxn modelId="{36C9B39C-EAC4-4847-841E-CF32E7C75F9F}" type="presParOf" srcId="{024795D0-37CB-164B-A4EC-1F304DDD9EA7}" destId="{60D469C7-A060-2045-A166-AA088AC6916C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86B1F3D8-D957-B14D-87E1-B0D1D6D72F90}" type="doc">
      <dgm:prSet loTypeId="urn:microsoft.com/office/officeart/2005/8/layout/vList2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A6CF631-E5B7-3647-A422-D3FD0A9CC745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800" b="1" dirty="0"/>
            <a:t>Visuals Accelerate Understanding</a:t>
          </a:r>
          <a:endParaRPr lang="en-US" sz="1800" dirty="0"/>
        </a:p>
      </dgm:t>
    </dgm:pt>
    <dgm:pt modelId="{308D4DC2-8F67-2049-B62C-4EF61903041E}" type="parTrans" cxnId="{D864269F-20E0-0D45-922A-2AC0A5F819B4}">
      <dgm:prSet/>
      <dgm:spPr/>
      <dgm:t>
        <a:bodyPr/>
        <a:lstStyle/>
        <a:p>
          <a:endParaRPr lang="en-US" sz="1800"/>
        </a:p>
      </dgm:t>
    </dgm:pt>
    <dgm:pt modelId="{C721E050-4CE3-594D-821B-94A8C6429DEB}" type="sibTrans" cxnId="{D864269F-20E0-0D45-922A-2AC0A5F819B4}">
      <dgm:prSet/>
      <dgm:spPr/>
      <dgm:t>
        <a:bodyPr/>
        <a:lstStyle/>
        <a:p>
          <a:endParaRPr lang="en-US" sz="1800"/>
        </a:p>
      </dgm:t>
    </dgm:pt>
    <dgm:pt modelId="{99EDDDFA-0DD3-3A49-9684-B4D5BCCCB598}">
      <dgm:prSet custT="1"/>
      <dgm:spPr/>
      <dgm:t>
        <a:bodyPr/>
        <a:lstStyle/>
        <a:p>
          <a:pPr>
            <a:buFont typeface="+mj-lt"/>
            <a:buNone/>
          </a:pPr>
          <a:r>
            <a:rPr lang="en-US" sz="1600" dirty="0"/>
            <a:t>Data visualizations help translate complex information into accessible insights, enabling faster and more informed decisions.</a:t>
          </a:r>
        </a:p>
      </dgm:t>
    </dgm:pt>
    <dgm:pt modelId="{73361F68-1383-814B-B525-B11E3878805A}" type="parTrans" cxnId="{4FBDF5CA-49EC-4646-AC20-C9BEF2C21741}">
      <dgm:prSet/>
      <dgm:spPr/>
      <dgm:t>
        <a:bodyPr/>
        <a:lstStyle/>
        <a:p>
          <a:endParaRPr lang="en-US" sz="1600"/>
        </a:p>
      </dgm:t>
    </dgm:pt>
    <dgm:pt modelId="{FBA47985-3A1C-1A41-B5FE-CE441B6F4598}" type="sibTrans" cxnId="{4FBDF5CA-49EC-4646-AC20-C9BEF2C21741}">
      <dgm:prSet/>
      <dgm:spPr/>
      <dgm:t>
        <a:bodyPr/>
        <a:lstStyle/>
        <a:p>
          <a:endParaRPr lang="en-US" sz="1600"/>
        </a:p>
      </dgm:t>
    </dgm:pt>
    <dgm:pt modelId="{1C03988E-C642-3B43-B044-82FEB0809D96}">
      <dgm:prSet custT="1"/>
      <dgm:spPr/>
      <dgm:t>
        <a:bodyPr/>
        <a:lstStyle/>
        <a:p>
          <a:pPr>
            <a:buFont typeface="+mj-lt"/>
            <a:buAutoNum type="arabicPeriod"/>
          </a:pPr>
          <a:r>
            <a:rPr lang="en-US" sz="1600" b="1" dirty="0"/>
            <a:t>Choose the Right Chart for the Right Task</a:t>
          </a:r>
          <a:endParaRPr lang="en-US" sz="1600" dirty="0"/>
        </a:p>
      </dgm:t>
    </dgm:pt>
    <dgm:pt modelId="{0D6D3BE6-4D29-2848-A462-19E603B0EF7B}" type="parTrans" cxnId="{BC5AD994-B8EA-1E41-85B9-01C487BEA744}">
      <dgm:prSet/>
      <dgm:spPr/>
      <dgm:t>
        <a:bodyPr/>
        <a:lstStyle/>
        <a:p>
          <a:endParaRPr lang="en-US" sz="1600"/>
        </a:p>
      </dgm:t>
    </dgm:pt>
    <dgm:pt modelId="{E909B3B2-6AAF-CF43-A28F-9E42DD04415B}" type="sibTrans" cxnId="{BC5AD994-B8EA-1E41-85B9-01C487BEA744}">
      <dgm:prSet/>
      <dgm:spPr/>
      <dgm:t>
        <a:bodyPr/>
        <a:lstStyle/>
        <a:p>
          <a:endParaRPr lang="en-US" sz="1600"/>
        </a:p>
      </dgm:t>
    </dgm:pt>
    <dgm:pt modelId="{AB11343D-ADF0-0A48-8035-22713B1C06E7}">
      <dgm:prSet custT="1"/>
      <dgm:spPr/>
      <dgm:t>
        <a:bodyPr/>
        <a:lstStyle/>
        <a:p>
          <a:pPr>
            <a:buFont typeface="+mj-lt"/>
            <a:buNone/>
          </a:pPr>
          <a:r>
            <a:rPr lang="en-US" sz="1600" dirty="0"/>
            <a:t>The effectiveness of a visualization depends on aligning the chart type with the analytical goal—comparison,</a:t>
          </a:r>
        </a:p>
      </dgm:t>
    </dgm:pt>
    <dgm:pt modelId="{C609011C-8002-DD4C-9DBF-1DE1CFCD6AD5}" type="parTrans" cxnId="{F1E15E91-73DB-F64B-8798-1EFD95148F70}">
      <dgm:prSet/>
      <dgm:spPr/>
      <dgm:t>
        <a:bodyPr/>
        <a:lstStyle/>
        <a:p>
          <a:endParaRPr lang="en-US" sz="1600"/>
        </a:p>
      </dgm:t>
    </dgm:pt>
    <dgm:pt modelId="{4E50F68E-1329-274C-B82F-5D6CE493A68D}" type="sibTrans" cxnId="{F1E15E91-73DB-F64B-8798-1EFD95148F70}">
      <dgm:prSet/>
      <dgm:spPr/>
      <dgm:t>
        <a:bodyPr/>
        <a:lstStyle/>
        <a:p>
          <a:endParaRPr lang="en-US" sz="1600"/>
        </a:p>
      </dgm:t>
    </dgm:pt>
    <dgm:pt modelId="{F5DD9FC6-8552-8A48-A926-5277029C704B}">
      <dgm:prSet custT="1"/>
      <dgm:spPr/>
      <dgm:t>
        <a:bodyPr/>
        <a:lstStyle/>
        <a:p>
          <a:pPr>
            <a:buFont typeface="+mj-lt"/>
            <a:buAutoNum type="arabicPeriod"/>
          </a:pPr>
          <a:r>
            <a:rPr lang="en-US" sz="1600" b="1" dirty="0"/>
            <a:t>Design Principles Matter</a:t>
          </a:r>
          <a:endParaRPr lang="en-US" sz="1600" dirty="0"/>
        </a:p>
      </dgm:t>
    </dgm:pt>
    <dgm:pt modelId="{EBCDCC83-A13F-F247-9501-49A2EF4FF928}" type="parTrans" cxnId="{E805A230-EC3E-1C49-A704-C423A8C789F9}">
      <dgm:prSet/>
      <dgm:spPr/>
      <dgm:t>
        <a:bodyPr/>
        <a:lstStyle/>
        <a:p>
          <a:endParaRPr lang="en-US" sz="1600"/>
        </a:p>
      </dgm:t>
    </dgm:pt>
    <dgm:pt modelId="{974FA419-1EBD-C243-98B9-56AC29893B68}" type="sibTrans" cxnId="{E805A230-EC3E-1C49-A704-C423A8C789F9}">
      <dgm:prSet/>
      <dgm:spPr/>
      <dgm:t>
        <a:bodyPr/>
        <a:lstStyle/>
        <a:p>
          <a:endParaRPr lang="en-US" sz="1600"/>
        </a:p>
      </dgm:t>
    </dgm:pt>
    <dgm:pt modelId="{2DEEE8D6-5C7C-C249-81E2-00021134F094}">
      <dgm:prSet custT="1"/>
      <dgm:spPr/>
      <dgm:t>
        <a:bodyPr/>
        <a:lstStyle/>
        <a:p>
          <a:pPr>
            <a:buFont typeface="+mj-lt"/>
            <a:buNone/>
          </a:pPr>
          <a:r>
            <a:rPr lang="en-US" sz="1600" dirty="0"/>
            <a:t>Clarity, accuracy, and consistency are critical in building trustworthy and engaging visuals. Gestalt principles and</a:t>
          </a:r>
        </a:p>
      </dgm:t>
    </dgm:pt>
    <dgm:pt modelId="{9A6BF24B-0837-3045-A0F2-F31B6F16D137}" type="parTrans" cxnId="{0E20550E-C0EC-B54F-B114-0B6628A249F1}">
      <dgm:prSet/>
      <dgm:spPr/>
      <dgm:t>
        <a:bodyPr/>
        <a:lstStyle/>
        <a:p>
          <a:endParaRPr lang="en-US" sz="1600"/>
        </a:p>
      </dgm:t>
    </dgm:pt>
    <dgm:pt modelId="{718B39ED-3051-D644-A94C-958A487CE850}" type="sibTrans" cxnId="{0E20550E-C0EC-B54F-B114-0B6628A249F1}">
      <dgm:prSet/>
      <dgm:spPr/>
      <dgm:t>
        <a:bodyPr/>
        <a:lstStyle/>
        <a:p>
          <a:endParaRPr lang="en-US" sz="1600"/>
        </a:p>
      </dgm:t>
    </dgm:pt>
    <dgm:pt modelId="{ED3A3BED-85B0-1746-BFE2-75FB5CF2371D}">
      <dgm:prSet custT="1"/>
      <dgm:spPr/>
      <dgm:t>
        <a:bodyPr/>
        <a:lstStyle/>
        <a:p>
          <a:pPr>
            <a:buFont typeface="+mj-lt"/>
            <a:buAutoNum type="arabicPeriod"/>
          </a:pPr>
          <a:r>
            <a:rPr lang="en-US" sz="1600" b="1" dirty="0"/>
            <a:t>Dashboards Should Tell a Story</a:t>
          </a:r>
          <a:endParaRPr lang="en-US" sz="1600" dirty="0"/>
        </a:p>
      </dgm:t>
    </dgm:pt>
    <dgm:pt modelId="{62B157BD-7604-3C4B-A75A-B809AA83EFEE}" type="parTrans" cxnId="{ACCD2165-A783-D947-AAD0-6C892CE5641E}">
      <dgm:prSet/>
      <dgm:spPr/>
      <dgm:t>
        <a:bodyPr/>
        <a:lstStyle/>
        <a:p>
          <a:endParaRPr lang="en-US" sz="1600"/>
        </a:p>
      </dgm:t>
    </dgm:pt>
    <dgm:pt modelId="{056B2781-77AF-BF44-8063-D9EEBEB08576}" type="sibTrans" cxnId="{ACCD2165-A783-D947-AAD0-6C892CE5641E}">
      <dgm:prSet/>
      <dgm:spPr/>
      <dgm:t>
        <a:bodyPr/>
        <a:lstStyle/>
        <a:p>
          <a:endParaRPr lang="en-US" sz="1600"/>
        </a:p>
      </dgm:t>
    </dgm:pt>
    <dgm:pt modelId="{DB5843E2-4788-EC4D-8485-1E8DDCB12EF5}">
      <dgm:prSet custT="1"/>
      <dgm:spPr/>
      <dgm:t>
        <a:bodyPr/>
        <a:lstStyle/>
        <a:p>
          <a:pPr>
            <a:buFont typeface="+mj-lt"/>
            <a:buNone/>
          </a:pPr>
          <a:r>
            <a:rPr lang="en-US" sz="1600" dirty="0"/>
            <a:t>Effective dashboards prioritize layout, focus, and user needs—positioning key KPIs prominently and organizing</a:t>
          </a:r>
        </a:p>
      </dgm:t>
    </dgm:pt>
    <dgm:pt modelId="{A2DE782A-61DE-3E4A-B45E-09A73DF2CD55}" type="parTrans" cxnId="{945C5666-2A9F-C14F-A026-4CABB65FBA41}">
      <dgm:prSet/>
      <dgm:spPr/>
      <dgm:t>
        <a:bodyPr/>
        <a:lstStyle/>
        <a:p>
          <a:endParaRPr lang="en-US" sz="1600"/>
        </a:p>
      </dgm:t>
    </dgm:pt>
    <dgm:pt modelId="{C4307E38-878D-C742-996B-A5C9D4134817}" type="sibTrans" cxnId="{945C5666-2A9F-C14F-A026-4CABB65FBA41}">
      <dgm:prSet/>
      <dgm:spPr/>
      <dgm:t>
        <a:bodyPr/>
        <a:lstStyle/>
        <a:p>
          <a:endParaRPr lang="en-US" sz="1600"/>
        </a:p>
      </dgm:t>
    </dgm:pt>
    <dgm:pt modelId="{02C87B7A-34C3-DA4C-9AED-6BA317BAF65F}">
      <dgm:prSet custT="1"/>
      <dgm:spPr/>
      <dgm:t>
        <a:bodyPr/>
        <a:lstStyle/>
        <a:p>
          <a:pPr>
            <a:buFont typeface="+mj-lt"/>
            <a:buAutoNum type="arabicPeriod"/>
          </a:pPr>
          <a:r>
            <a:rPr lang="en-US" sz="1600" b="1" dirty="0"/>
            <a:t>Tool Choice Impacts Capabilities</a:t>
          </a:r>
          <a:endParaRPr lang="en-US" sz="1600" dirty="0"/>
        </a:p>
      </dgm:t>
    </dgm:pt>
    <dgm:pt modelId="{76EDFA72-2417-0140-A641-F8CEB4E401A9}" type="parTrans" cxnId="{AF6F3F8C-111C-AA48-93B1-DE969B94EACE}">
      <dgm:prSet/>
      <dgm:spPr/>
      <dgm:t>
        <a:bodyPr/>
        <a:lstStyle/>
        <a:p>
          <a:endParaRPr lang="en-US" sz="1600"/>
        </a:p>
      </dgm:t>
    </dgm:pt>
    <dgm:pt modelId="{FC4E335B-B751-DE47-8FD7-116CDC79C071}" type="sibTrans" cxnId="{AF6F3F8C-111C-AA48-93B1-DE969B94EACE}">
      <dgm:prSet/>
      <dgm:spPr/>
      <dgm:t>
        <a:bodyPr/>
        <a:lstStyle/>
        <a:p>
          <a:endParaRPr lang="en-US" sz="1600"/>
        </a:p>
      </dgm:t>
    </dgm:pt>
    <dgm:pt modelId="{DDB728E3-668D-1D48-BA63-827282E105C2}">
      <dgm:prSet custT="1"/>
      <dgm:spPr/>
      <dgm:t>
        <a:bodyPr/>
        <a:lstStyle/>
        <a:p>
          <a:pPr>
            <a:buFont typeface="+mj-lt"/>
            <a:buNone/>
          </a:pPr>
          <a:r>
            <a:rPr lang="en-US" sz="1600" dirty="0"/>
            <a:t>Whether using Excel, Tableau, Python, or R, each platform has strengths and limitations. Select tools based on data</a:t>
          </a:r>
        </a:p>
      </dgm:t>
    </dgm:pt>
    <dgm:pt modelId="{94884F2E-5AEB-0741-84DE-C61C9A800AA6}" type="parTrans" cxnId="{10D99ED9-8CDE-0B45-A419-C012FCE29EC5}">
      <dgm:prSet/>
      <dgm:spPr/>
      <dgm:t>
        <a:bodyPr/>
        <a:lstStyle/>
        <a:p>
          <a:endParaRPr lang="en-US" sz="1600"/>
        </a:p>
      </dgm:t>
    </dgm:pt>
    <dgm:pt modelId="{FCB9EC38-436B-794A-86AB-E16CCAD64960}" type="sibTrans" cxnId="{10D99ED9-8CDE-0B45-A419-C012FCE29EC5}">
      <dgm:prSet/>
      <dgm:spPr/>
      <dgm:t>
        <a:bodyPr/>
        <a:lstStyle/>
        <a:p>
          <a:endParaRPr lang="en-US" sz="1600"/>
        </a:p>
      </dgm:t>
    </dgm:pt>
    <dgm:pt modelId="{899671C7-A6A7-624F-9F78-4DE87ABDB2B9}">
      <dgm:prSet custT="1"/>
      <dgm:spPr/>
      <dgm:t>
        <a:bodyPr/>
        <a:lstStyle/>
        <a:p>
          <a:pPr>
            <a:buFont typeface="+mj-lt"/>
            <a:buNone/>
          </a:pPr>
          <a:r>
            <a:rPr lang="en-US" sz="1600" dirty="0"/>
            <a:t>proper use of shape, size, and color enhance comprehension.</a:t>
          </a:r>
        </a:p>
      </dgm:t>
    </dgm:pt>
    <dgm:pt modelId="{EA5FC9F5-DDE9-6A4C-B9C7-669FF2B0DA79}" type="parTrans" cxnId="{3964474F-6A66-534D-83D7-54CB9466B8DA}">
      <dgm:prSet/>
      <dgm:spPr/>
      <dgm:t>
        <a:bodyPr/>
        <a:lstStyle/>
        <a:p>
          <a:endParaRPr lang="en-US"/>
        </a:p>
      </dgm:t>
    </dgm:pt>
    <dgm:pt modelId="{9593FF00-271C-1443-BC22-DD3425FE3DF9}" type="sibTrans" cxnId="{3964474F-6A66-534D-83D7-54CB9466B8DA}">
      <dgm:prSet/>
      <dgm:spPr/>
      <dgm:t>
        <a:bodyPr/>
        <a:lstStyle/>
        <a:p>
          <a:endParaRPr lang="en-US"/>
        </a:p>
      </dgm:t>
    </dgm:pt>
    <dgm:pt modelId="{11DEB28F-1564-3844-9996-853B92995A7D}">
      <dgm:prSet custT="1"/>
      <dgm:spPr/>
      <dgm:t>
        <a:bodyPr/>
        <a:lstStyle/>
        <a:p>
          <a:pPr>
            <a:buFont typeface="+mj-lt"/>
            <a:buNone/>
          </a:pPr>
          <a:r>
            <a:rPr lang="en-US" sz="1600" dirty="0"/>
            <a:t>distribution, relationship, or composition.</a:t>
          </a:r>
        </a:p>
      </dgm:t>
    </dgm:pt>
    <dgm:pt modelId="{4D75533F-917B-024D-910B-76A730A796AC}" type="parTrans" cxnId="{38D9516B-647D-FB4D-8943-F28D7E92821D}">
      <dgm:prSet/>
      <dgm:spPr/>
      <dgm:t>
        <a:bodyPr/>
        <a:lstStyle/>
        <a:p>
          <a:endParaRPr lang="en-US"/>
        </a:p>
      </dgm:t>
    </dgm:pt>
    <dgm:pt modelId="{89322289-299A-0847-88F3-998F110A7DC0}" type="sibTrans" cxnId="{38D9516B-647D-FB4D-8943-F28D7E92821D}">
      <dgm:prSet/>
      <dgm:spPr/>
      <dgm:t>
        <a:bodyPr/>
        <a:lstStyle/>
        <a:p>
          <a:endParaRPr lang="en-US"/>
        </a:p>
      </dgm:t>
    </dgm:pt>
    <dgm:pt modelId="{7B0EFFEC-CD90-C64A-9B42-3AA86025201D}">
      <dgm:prSet custT="1"/>
      <dgm:spPr/>
      <dgm:t>
        <a:bodyPr/>
        <a:lstStyle/>
        <a:p>
          <a:pPr>
            <a:buFont typeface="+mj-lt"/>
            <a:buNone/>
          </a:pPr>
          <a:r>
            <a:rPr lang="en-US" sz="1600" dirty="0"/>
            <a:t>content logically.</a:t>
          </a:r>
        </a:p>
      </dgm:t>
    </dgm:pt>
    <dgm:pt modelId="{94D1F078-B228-5C44-97B6-319AC8B03221}" type="parTrans" cxnId="{EB98A7C3-4EE1-304B-89F7-3DF83AB096FF}">
      <dgm:prSet/>
      <dgm:spPr/>
      <dgm:t>
        <a:bodyPr/>
        <a:lstStyle/>
        <a:p>
          <a:endParaRPr lang="en-US"/>
        </a:p>
      </dgm:t>
    </dgm:pt>
    <dgm:pt modelId="{09ECEC9E-F24A-BE4B-92A9-67767ED26777}" type="sibTrans" cxnId="{EB98A7C3-4EE1-304B-89F7-3DF83AB096FF}">
      <dgm:prSet/>
      <dgm:spPr/>
      <dgm:t>
        <a:bodyPr/>
        <a:lstStyle/>
        <a:p>
          <a:endParaRPr lang="en-US"/>
        </a:p>
      </dgm:t>
    </dgm:pt>
    <dgm:pt modelId="{14B408E2-73D0-FD42-B24A-11BAD52E1DC3}">
      <dgm:prSet custT="1"/>
      <dgm:spPr/>
      <dgm:t>
        <a:bodyPr/>
        <a:lstStyle/>
        <a:p>
          <a:pPr>
            <a:buFont typeface="+mj-lt"/>
            <a:buNone/>
          </a:pPr>
          <a:r>
            <a:rPr lang="en-US" sz="1600" dirty="0"/>
            <a:t>size, technical expertise, and visualization goals.</a:t>
          </a:r>
        </a:p>
      </dgm:t>
    </dgm:pt>
    <dgm:pt modelId="{9C414E09-6D90-6646-8875-38A83D4BAD70}" type="parTrans" cxnId="{4BB51DA1-A404-7343-B93D-4ED0F2F85AE3}">
      <dgm:prSet/>
      <dgm:spPr/>
      <dgm:t>
        <a:bodyPr/>
        <a:lstStyle/>
        <a:p>
          <a:endParaRPr lang="en-US"/>
        </a:p>
      </dgm:t>
    </dgm:pt>
    <dgm:pt modelId="{E613D01B-A89C-934D-B6D6-F1947C9C8B5D}" type="sibTrans" cxnId="{4BB51DA1-A404-7343-B93D-4ED0F2F85AE3}">
      <dgm:prSet/>
      <dgm:spPr/>
      <dgm:t>
        <a:bodyPr/>
        <a:lstStyle/>
        <a:p>
          <a:endParaRPr lang="en-US"/>
        </a:p>
      </dgm:t>
    </dgm:pt>
    <dgm:pt modelId="{D80DA091-FED0-1B4D-827F-FFA5C4DA7BE3}" type="pres">
      <dgm:prSet presAssocID="{86B1F3D8-D957-B14D-87E1-B0D1D6D72F90}" presName="linear" presStyleCnt="0">
        <dgm:presLayoutVars>
          <dgm:animLvl val="lvl"/>
          <dgm:resizeHandles val="exact"/>
        </dgm:presLayoutVars>
      </dgm:prSet>
      <dgm:spPr/>
    </dgm:pt>
    <dgm:pt modelId="{8E88216E-06BA-E943-8426-70F9B112BDC7}" type="pres">
      <dgm:prSet presAssocID="{9A6CF631-E5B7-3647-A422-D3FD0A9CC745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4C743B69-4686-4745-9B3D-C9BD50C9DE01}" type="pres">
      <dgm:prSet presAssocID="{9A6CF631-E5B7-3647-A422-D3FD0A9CC745}" presName="childText" presStyleLbl="revTx" presStyleIdx="0" presStyleCnt="5">
        <dgm:presLayoutVars>
          <dgm:bulletEnabled val="1"/>
        </dgm:presLayoutVars>
      </dgm:prSet>
      <dgm:spPr/>
    </dgm:pt>
    <dgm:pt modelId="{544A7185-73D0-1244-9090-38312FD8B687}" type="pres">
      <dgm:prSet presAssocID="{1C03988E-C642-3B43-B044-82FEB0809D96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31D5E94E-45E8-E740-B353-11BA014892EF}" type="pres">
      <dgm:prSet presAssocID="{1C03988E-C642-3B43-B044-82FEB0809D96}" presName="childText" presStyleLbl="revTx" presStyleIdx="1" presStyleCnt="5">
        <dgm:presLayoutVars>
          <dgm:bulletEnabled val="1"/>
        </dgm:presLayoutVars>
      </dgm:prSet>
      <dgm:spPr/>
    </dgm:pt>
    <dgm:pt modelId="{08A6CF5B-3F61-9E48-B5D9-815955B00511}" type="pres">
      <dgm:prSet presAssocID="{F5DD9FC6-8552-8A48-A926-5277029C704B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10F58DC7-8806-F147-9BCA-39AE3221AE31}" type="pres">
      <dgm:prSet presAssocID="{F5DD9FC6-8552-8A48-A926-5277029C704B}" presName="childText" presStyleLbl="revTx" presStyleIdx="2" presStyleCnt="5">
        <dgm:presLayoutVars>
          <dgm:bulletEnabled val="1"/>
        </dgm:presLayoutVars>
      </dgm:prSet>
      <dgm:spPr/>
    </dgm:pt>
    <dgm:pt modelId="{0B8B9129-A034-0943-A953-07CDEAC304F8}" type="pres">
      <dgm:prSet presAssocID="{ED3A3BED-85B0-1746-BFE2-75FB5CF2371D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06888ADD-9F40-0D42-8C55-7172DEBDC930}" type="pres">
      <dgm:prSet presAssocID="{ED3A3BED-85B0-1746-BFE2-75FB5CF2371D}" presName="childText" presStyleLbl="revTx" presStyleIdx="3" presStyleCnt="5">
        <dgm:presLayoutVars>
          <dgm:bulletEnabled val="1"/>
        </dgm:presLayoutVars>
      </dgm:prSet>
      <dgm:spPr/>
    </dgm:pt>
    <dgm:pt modelId="{3872D5A2-D313-1F40-B470-52F9FF95998C}" type="pres">
      <dgm:prSet presAssocID="{02C87B7A-34C3-DA4C-9AED-6BA317BAF65F}" presName="parentText" presStyleLbl="node1" presStyleIdx="4" presStyleCnt="5">
        <dgm:presLayoutVars>
          <dgm:chMax val="0"/>
          <dgm:bulletEnabled val="1"/>
        </dgm:presLayoutVars>
      </dgm:prSet>
      <dgm:spPr/>
    </dgm:pt>
    <dgm:pt modelId="{611A76D6-3168-4841-A711-A4F00C96FE1D}" type="pres">
      <dgm:prSet presAssocID="{02C87B7A-34C3-DA4C-9AED-6BA317BAF65F}" presName="childText" presStyleLbl="revTx" presStyleIdx="4" presStyleCnt="5">
        <dgm:presLayoutVars>
          <dgm:bulletEnabled val="1"/>
        </dgm:presLayoutVars>
      </dgm:prSet>
      <dgm:spPr/>
    </dgm:pt>
  </dgm:ptLst>
  <dgm:cxnLst>
    <dgm:cxn modelId="{0E20550E-C0EC-B54F-B114-0B6628A249F1}" srcId="{F5DD9FC6-8552-8A48-A926-5277029C704B}" destId="{2DEEE8D6-5C7C-C249-81E2-00021134F094}" srcOrd="0" destOrd="0" parTransId="{9A6BF24B-0837-3045-A0F2-F31B6F16D137}" sibTransId="{718B39ED-3051-D644-A94C-958A487CE850}"/>
    <dgm:cxn modelId="{4ECBA90F-BC11-524D-B2B6-DD59914759B1}" type="presOf" srcId="{1C03988E-C642-3B43-B044-82FEB0809D96}" destId="{544A7185-73D0-1244-9090-38312FD8B687}" srcOrd="0" destOrd="0" presId="urn:microsoft.com/office/officeart/2005/8/layout/vList2"/>
    <dgm:cxn modelId="{D534AB18-43F4-814C-A0F5-B78511D13CC6}" type="presOf" srcId="{02C87B7A-34C3-DA4C-9AED-6BA317BAF65F}" destId="{3872D5A2-D313-1F40-B470-52F9FF95998C}" srcOrd="0" destOrd="0" presId="urn:microsoft.com/office/officeart/2005/8/layout/vList2"/>
    <dgm:cxn modelId="{E805A230-EC3E-1C49-A704-C423A8C789F9}" srcId="{86B1F3D8-D957-B14D-87E1-B0D1D6D72F90}" destId="{F5DD9FC6-8552-8A48-A926-5277029C704B}" srcOrd="2" destOrd="0" parTransId="{EBCDCC83-A13F-F247-9501-49A2EF4FF928}" sibTransId="{974FA419-1EBD-C243-98B9-56AC29893B68}"/>
    <dgm:cxn modelId="{FF7C7640-75E3-0D41-B2B9-8F1D82C5A18E}" type="presOf" srcId="{11DEB28F-1564-3844-9996-853B92995A7D}" destId="{31D5E94E-45E8-E740-B353-11BA014892EF}" srcOrd="0" destOrd="1" presId="urn:microsoft.com/office/officeart/2005/8/layout/vList2"/>
    <dgm:cxn modelId="{8616C940-DDDE-844A-A059-478CC388F9E0}" type="presOf" srcId="{99EDDDFA-0DD3-3A49-9684-B4D5BCCCB598}" destId="{4C743B69-4686-4745-9B3D-C9BD50C9DE01}" srcOrd="0" destOrd="0" presId="urn:microsoft.com/office/officeart/2005/8/layout/vList2"/>
    <dgm:cxn modelId="{3964474F-6A66-534D-83D7-54CB9466B8DA}" srcId="{F5DD9FC6-8552-8A48-A926-5277029C704B}" destId="{899671C7-A6A7-624F-9F78-4DE87ABDB2B9}" srcOrd="1" destOrd="0" parTransId="{EA5FC9F5-DDE9-6A4C-B9C7-669FF2B0DA79}" sibTransId="{9593FF00-271C-1443-BC22-DD3425FE3DF9}"/>
    <dgm:cxn modelId="{338D3650-45DF-1A47-95B4-C1763F826E5D}" type="presOf" srcId="{F5DD9FC6-8552-8A48-A926-5277029C704B}" destId="{08A6CF5B-3F61-9E48-B5D9-815955B00511}" srcOrd="0" destOrd="0" presId="urn:microsoft.com/office/officeart/2005/8/layout/vList2"/>
    <dgm:cxn modelId="{ABCAA252-E5DC-0E4F-A303-385C1541199F}" type="presOf" srcId="{86B1F3D8-D957-B14D-87E1-B0D1D6D72F90}" destId="{D80DA091-FED0-1B4D-827F-FFA5C4DA7BE3}" srcOrd="0" destOrd="0" presId="urn:microsoft.com/office/officeart/2005/8/layout/vList2"/>
    <dgm:cxn modelId="{ACCD2165-A783-D947-AAD0-6C892CE5641E}" srcId="{86B1F3D8-D957-B14D-87E1-B0D1D6D72F90}" destId="{ED3A3BED-85B0-1746-BFE2-75FB5CF2371D}" srcOrd="3" destOrd="0" parTransId="{62B157BD-7604-3C4B-A75A-B809AA83EFEE}" sibTransId="{056B2781-77AF-BF44-8063-D9EEBEB08576}"/>
    <dgm:cxn modelId="{945C5666-2A9F-C14F-A026-4CABB65FBA41}" srcId="{ED3A3BED-85B0-1746-BFE2-75FB5CF2371D}" destId="{DB5843E2-4788-EC4D-8485-1E8DDCB12EF5}" srcOrd="0" destOrd="0" parTransId="{A2DE782A-61DE-3E4A-B45E-09A73DF2CD55}" sibTransId="{C4307E38-878D-C742-996B-A5C9D4134817}"/>
    <dgm:cxn modelId="{38D9516B-647D-FB4D-8943-F28D7E92821D}" srcId="{1C03988E-C642-3B43-B044-82FEB0809D96}" destId="{11DEB28F-1564-3844-9996-853B92995A7D}" srcOrd="1" destOrd="0" parTransId="{4D75533F-917B-024D-910B-76A730A796AC}" sibTransId="{89322289-299A-0847-88F3-998F110A7DC0}"/>
    <dgm:cxn modelId="{6CCBCF6E-7410-B24C-9D83-EDE49A8DF425}" type="presOf" srcId="{9A6CF631-E5B7-3647-A422-D3FD0A9CC745}" destId="{8E88216E-06BA-E943-8426-70F9B112BDC7}" srcOrd="0" destOrd="0" presId="urn:microsoft.com/office/officeart/2005/8/layout/vList2"/>
    <dgm:cxn modelId="{52EBB87A-ACE5-EA49-B270-463E8A7519FF}" type="presOf" srcId="{14B408E2-73D0-FD42-B24A-11BAD52E1DC3}" destId="{611A76D6-3168-4841-A711-A4F00C96FE1D}" srcOrd="0" destOrd="1" presId="urn:microsoft.com/office/officeart/2005/8/layout/vList2"/>
    <dgm:cxn modelId="{50D9428A-4470-C540-ABA0-E4266B66ABC3}" type="presOf" srcId="{DDB728E3-668D-1D48-BA63-827282E105C2}" destId="{611A76D6-3168-4841-A711-A4F00C96FE1D}" srcOrd="0" destOrd="0" presId="urn:microsoft.com/office/officeart/2005/8/layout/vList2"/>
    <dgm:cxn modelId="{AF6F3F8C-111C-AA48-93B1-DE969B94EACE}" srcId="{86B1F3D8-D957-B14D-87E1-B0D1D6D72F90}" destId="{02C87B7A-34C3-DA4C-9AED-6BA317BAF65F}" srcOrd="4" destOrd="0" parTransId="{76EDFA72-2417-0140-A641-F8CEB4E401A9}" sibTransId="{FC4E335B-B751-DE47-8FD7-116CDC79C071}"/>
    <dgm:cxn modelId="{F1E15E91-73DB-F64B-8798-1EFD95148F70}" srcId="{1C03988E-C642-3B43-B044-82FEB0809D96}" destId="{AB11343D-ADF0-0A48-8035-22713B1C06E7}" srcOrd="0" destOrd="0" parTransId="{C609011C-8002-DD4C-9DBF-1DE1CFCD6AD5}" sibTransId="{4E50F68E-1329-274C-B82F-5D6CE493A68D}"/>
    <dgm:cxn modelId="{BC5AD994-B8EA-1E41-85B9-01C487BEA744}" srcId="{86B1F3D8-D957-B14D-87E1-B0D1D6D72F90}" destId="{1C03988E-C642-3B43-B044-82FEB0809D96}" srcOrd="1" destOrd="0" parTransId="{0D6D3BE6-4D29-2848-A462-19E603B0EF7B}" sibTransId="{E909B3B2-6AAF-CF43-A28F-9E42DD04415B}"/>
    <dgm:cxn modelId="{D864269F-20E0-0D45-922A-2AC0A5F819B4}" srcId="{86B1F3D8-D957-B14D-87E1-B0D1D6D72F90}" destId="{9A6CF631-E5B7-3647-A422-D3FD0A9CC745}" srcOrd="0" destOrd="0" parTransId="{308D4DC2-8F67-2049-B62C-4EF61903041E}" sibTransId="{C721E050-4CE3-594D-821B-94A8C6429DEB}"/>
    <dgm:cxn modelId="{4BB51DA1-A404-7343-B93D-4ED0F2F85AE3}" srcId="{02C87B7A-34C3-DA4C-9AED-6BA317BAF65F}" destId="{14B408E2-73D0-FD42-B24A-11BAD52E1DC3}" srcOrd="1" destOrd="0" parTransId="{9C414E09-6D90-6646-8875-38A83D4BAD70}" sibTransId="{E613D01B-A89C-934D-B6D6-F1947C9C8B5D}"/>
    <dgm:cxn modelId="{13F0C5B1-7E90-5D4C-817E-3622AC47DC0F}" type="presOf" srcId="{ED3A3BED-85B0-1746-BFE2-75FB5CF2371D}" destId="{0B8B9129-A034-0943-A953-07CDEAC304F8}" srcOrd="0" destOrd="0" presId="urn:microsoft.com/office/officeart/2005/8/layout/vList2"/>
    <dgm:cxn modelId="{662785B3-EF5C-B349-AA7E-D8DBCDF3B869}" type="presOf" srcId="{7B0EFFEC-CD90-C64A-9B42-3AA86025201D}" destId="{06888ADD-9F40-0D42-8C55-7172DEBDC930}" srcOrd="0" destOrd="1" presId="urn:microsoft.com/office/officeart/2005/8/layout/vList2"/>
    <dgm:cxn modelId="{8E06A8B7-38A7-E84A-9EC6-113A7C1385FB}" type="presOf" srcId="{899671C7-A6A7-624F-9F78-4DE87ABDB2B9}" destId="{10F58DC7-8806-F147-9BCA-39AE3221AE31}" srcOrd="0" destOrd="1" presId="urn:microsoft.com/office/officeart/2005/8/layout/vList2"/>
    <dgm:cxn modelId="{EB98A7C3-4EE1-304B-89F7-3DF83AB096FF}" srcId="{ED3A3BED-85B0-1746-BFE2-75FB5CF2371D}" destId="{7B0EFFEC-CD90-C64A-9B42-3AA86025201D}" srcOrd="1" destOrd="0" parTransId="{94D1F078-B228-5C44-97B6-319AC8B03221}" sibTransId="{09ECEC9E-F24A-BE4B-92A9-67767ED26777}"/>
    <dgm:cxn modelId="{4FBDF5CA-49EC-4646-AC20-C9BEF2C21741}" srcId="{9A6CF631-E5B7-3647-A422-D3FD0A9CC745}" destId="{99EDDDFA-0DD3-3A49-9684-B4D5BCCCB598}" srcOrd="0" destOrd="0" parTransId="{73361F68-1383-814B-B525-B11E3878805A}" sibTransId="{FBA47985-3A1C-1A41-B5FE-CE441B6F4598}"/>
    <dgm:cxn modelId="{10D99ED9-8CDE-0B45-A419-C012FCE29EC5}" srcId="{02C87B7A-34C3-DA4C-9AED-6BA317BAF65F}" destId="{DDB728E3-668D-1D48-BA63-827282E105C2}" srcOrd="0" destOrd="0" parTransId="{94884F2E-5AEB-0741-84DE-C61C9A800AA6}" sibTransId="{FCB9EC38-436B-794A-86AB-E16CCAD64960}"/>
    <dgm:cxn modelId="{DAE94BE7-B461-BB44-BF5C-AAB4DF442214}" type="presOf" srcId="{DB5843E2-4788-EC4D-8485-1E8DDCB12EF5}" destId="{06888ADD-9F40-0D42-8C55-7172DEBDC930}" srcOrd="0" destOrd="0" presId="urn:microsoft.com/office/officeart/2005/8/layout/vList2"/>
    <dgm:cxn modelId="{92ACFEF9-0E97-1F4F-803E-18CD81A3B87F}" type="presOf" srcId="{2DEEE8D6-5C7C-C249-81E2-00021134F094}" destId="{10F58DC7-8806-F147-9BCA-39AE3221AE31}" srcOrd="0" destOrd="0" presId="urn:microsoft.com/office/officeart/2005/8/layout/vList2"/>
    <dgm:cxn modelId="{76F68AFF-D796-CE4E-A042-B4957E2E14C9}" type="presOf" srcId="{AB11343D-ADF0-0A48-8035-22713B1C06E7}" destId="{31D5E94E-45E8-E740-B353-11BA014892EF}" srcOrd="0" destOrd="0" presId="urn:microsoft.com/office/officeart/2005/8/layout/vList2"/>
    <dgm:cxn modelId="{86CD2A0E-1A38-A04F-B834-43D95BAD64F4}" type="presParOf" srcId="{D80DA091-FED0-1B4D-827F-FFA5C4DA7BE3}" destId="{8E88216E-06BA-E943-8426-70F9B112BDC7}" srcOrd="0" destOrd="0" presId="urn:microsoft.com/office/officeart/2005/8/layout/vList2"/>
    <dgm:cxn modelId="{38E95B26-D016-404A-BA73-670330FFD1C0}" type="presParOf" srcId="{D80DA091-FED0-1B4D-827F-FFA5C4DA7BE3}" destId="{4C743B69-4686-4745-9B3D-C9BD50C9DE01}" srcOrd="1" destOrd="0" presId="urn:microsoft.com/office/officeart/2005/8/layout/vList2"/>
    <dgm:cxn modelId="{73600EEA-02ED-684B-A45D-C7B084A0BC19}" type="presParOf" srcId="{D80DA091-FED0-1B4D-827F-FFA5C4DA7BE3}" destId="{544A7185-73D0-1244-9090-38312FD8B687}" srcOrd="2" destOrd="0" presId="urn:microsoft.com/office/officeart/2005/8/layout/vList2"/>
    <dgm:cxn modelId="{D09CCAD7-ED58-9F42-978F-F50FEE99CB5E}" type="presParOf" srcId="{D80DA091-FED0-1B4D-827F-FFA5C4DA7BE3}" destId="{31D5E94E-45E8-E740-B353-11BA014892EF}" srcOrd="3" destOrd="0" presId="urn:microsoft.com/office/officeart/2005/8/layout/vList2"/>
    <dgm:cxn modelId="{A8388EF1-45AF-C641-961D-1750AB872C8E}" type="presParOf" srcId="{D80DA091-FED0-1B4D-827F-FFA5C4DA7BE3}" destId="{08A6CF5B-3F61-9E48-B5D9-815955B00511}" srcOrd="4" destOrd="0" presId="urn:microsoft.com/office/officeart/2005/8/layout/vList2"/>
    <dgm:cxn modelId="{34D0A104-707F-4C42-957F-77BBC4A1A332}" type="presParOf" srcId="{D80DA091-FED0-1B4D-827F-FFA5C4DA7BE3}" destId="{10F58DC7-8806-F147-9BCA-39AE3221AE31}" srcOrd="5" destOrd="0" presId="urn:microsoft.com/office/officeart/2005/8/layout/vList2"/>
    <dgm:cxn modelId="{3208B60F-3EB3-6D45-A46A-9802198E5688}" type="presParOf" srcId="{D80DA091-FED0-1B4D-827F-FFA5C4DA7BE3}" destId="{0B8B9129-A034-0943-A953-07CDEAC304F8}" srcOrd="6" destOrd="0" presId="urn:microsoft.com/office/officeart/2005/8/layout/vList2"/>
    <dgm:cxn modelId="{D52F29DB-D024-A045-8621-6F3B4205C693}" type="presParOf" srcId="{D80DA091-FED0-1B4D-827F-FFA5C4DA7BE3}" destId="{06888ADD-9F40-0D42-8C55-7172DEBDC930}" srcOrd="7" destOrd="0" presId="urn:microsoft.com/office/officeart/2005/8/layout/vList2"/>
    <dgm:cxn modelId="{FBF5293C-5E8B-484F-85DA-3B94724ABA61}" type="presParOf" srcId="{D80DA091-FED0-1B4D-827F-FFA5C4DA7BE3}" destId="{3872D5A2-D313-1F40-B470-52F9FF95998C}" srcOrd="8" destOrd="0" presId="urn:microsoft.com/office/officeart/2005/8/layout/vList2"/>
    <dgm:cxn modelId="{24A41324-9F92-5A48-ADD4-CA69DE4A5133}" type="presParOf" srcId="{D80DA091-FED0-1B4D-827F-FFA5C4DA7BE3}" destId="{611A76D6-3168-4841-A711-A4F00C96FE1D}" srcOrd="9" destOrd="0" presId="urn:microsoft.com/office/officeart/2005/8/layout/vList2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092349F-B1B0-4674-967C-8CFBDA7C73B3}">
      <dsp:nvSpPr>
        <dsp:cNvPr id="0" name=""/>
        <dsp:cNvSpPr/>
      </dsp:nvSpPr>
      <dsp:spPr>
        <a:xfrm>
          <a:off x="104248" y="865998"/>
          <a:ext cx="899785" cy="899785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A979AE1-61C0-4698-9D84-FBDB9E4E057E}">
      <dsp:nvSpPr>
        <dsp:cNvPr id="0" name=""/>
        <dsp:cNvSpPr/>
      </dsp:nvSpPr>
      <dsp:spPr>
        <a:xfrm>
          <a:off x="293203" y="1054953"/>
          <a:ext cx="521875" cy="521875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8A64A85-7AF6-4DC3-800C-BCE3FC27DA41}">
      <dsp:nvSpPr>
        <dsp:cNvPr id="0" name=""/>
        <dsp:cNvSpPr/>
      </dsp:nvSpPr>
      <dsp:spPr>
        <a:xfrm>
          <a:off x="1196845" y="865998"/>
          <a:ext cx="2120924" cy="8997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Makes complex data easier to understand</a:t>
          </a:r>
        </a:p>
      </dsp:txBody>
      <dsp:txXfrm>
        <a:off x="1196845" y="865998"/>
        <a:ext cx="2120924" cy="899785"/>
      </dsp:txXfrm>
    </dsp:sp>
    <dsp:sp modelId="{8D99F2CF-75D0-49D4-8331-0B9C737A8FEA}">
      <dsp:nvSpPr>
        <dsp:cNvPr id="0" name=""/>
        <dsp:cNvSpPr/>
      </dsp:nvSpPr>
      <dsp:spPr>
        <a:xfrm>
          <a:off x="3687324" y="865998"/>
          <a:ext cx="899785" cy="899785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2E12867-E253-4218-94AB-522242F6A157}">
      <dsp:nvSpPr>
        <dsp:cNvPr id="0" name=""/>
        <dsp:cNvSpPr/>
      </dsp:nvSpPr>
      <dsp:spPr>
        <a:xfrm>
          <a:off x="3876279" y="1054953"/>
          <a:ext cx="521875" cy="521875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15F2AED-2071-43EB-9993-58C68B734AED}">
      <dsp:nvSpPr>
        <dsp:cNvPr id="0" name=""/>
        <dsp:cNvSpPr/>
      </dsp:nvSpPr>
      <dsp:spPr>
        <a:xfrm>
          <a:off x="4779922" y="865998"/>
          <a:ext cx="2120924" cy="8997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Helps identify patterns, trends, and outliers</a:t>
          </a:r>
        </a:p>
      </dsp:txBody>
      <dsp:txXfrm>
        <a:off x="4779922" y="865998"/>
        <a:ext cx="2120924" cy="899785"/>
      </dsp:txXfrm>
    </dsp:sp>
    <dsp:sp modelId="{98B848D2-39A4-48D9-A239-1FC2BAC93C68}">
      <dsp:nvSpPr>
        <dsp:cNvPr id="0" name=""/>
        <dsp:cNvSpPr/>
      </dsp:nvSpPr>
      <dsp:spPr>
        <a:xfrm>
          <a:off x="7270401" y="865998"/>
          <a:ext cx="899785" cy="899785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2D8EEAA-5112-42D7-91FF-EEFAB34824D2}">
      <dsp:nvSpPr>
        <dsp:cNvPr id="0" name=""/>
        <dsp:cNvSpPr/>
      </dsp:nvSpPr>
      <dsp:spPr>
        <a:xfrm>
          <a:off x="7459356" y="1054953"/>
          <a:ext cx="521875" cy="521875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BB31B-848C-4FD8-AFAD-5B61BBB7B848}">
      <dsp:nvSpPr>
        <dsp:cNvPr id="0" name=""/>
        <dsp:cNvSpPr/>
      </dsp:nvSpPr>
      <dsp:spPr>
        <a:xfrm>
          <a:off x="8362998" y="865998"/>
          <a:ext cx="2120924" cy="8997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Enhances decision-making</a:t>
          </a:r>
        </a:p>
      </dsp:txBody>
      <dsp:txXfrm>
        <a:off x="8362998" y="865998"/>
        <a:ext cx="2120924" cy="899785"/>
      </dsp:txXfrm>
    </dsp:sp>
    <dsp:sp modelId="{DCF2A38E-C575-4A68-8280-F8787FE4B3FD}">
      <dsp:nvSpPr>
        <dsp:cNvPr id="0" name=""/>
        <dsp:cNvSpPr/>
      </dsp:nvSpPr>
      <dsp:spPr>
        <a:xfrm>
          <a:off x="104248" y="2489118"/>
          <a:ext cx="899785" cy="899785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D8D5317-40C5-4D1C-93CF-E62FC230BD66}">
      <dsp:nvSpPr>
        <dsp:cNvPr id="0" name=""/>
        <dsp:cNvSpPr/>
      </dsp:nvSpPr>
      <dsp:spPr>
        <a:xfrm>
          <a:off x="293203" y="2678073"/>
          <a:ext cx="521875" cy="521875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AB58DFD-88B9-4FDE-8C4E-CDFF1ECE3A80}">
      <dsp:nvSpPr>
        <dsp:cNvPr id="0" name=""/>
        <dsp:cNvSpPr/>
      </dsp:nvSpPr>
      <dsp:spPr>
        <a:xfrm>
          <a:off x="1196845" y="2489118"/>
          <a:ext cx="2120924" cy="8997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Communicate clearly</a:t>
          </a:r>
          <a:endParaRPr lang="en-US" sz="2400" kern="1200" dirty="0"/>
        </a:p>
      </dsp:txBody>
      <dsp:txXfrm>
        <a:off x="1196845" y="2489118"/>
        <a:ext cx="2120924" cy="899785"/>
      </dsp:txXfrm>
    </dsp:sp>
    <dsp:sp modelId="{5785D752-129C-41EB-AF77-EB33F029D770}">
      <dsp:nvSpPr>
        <dsp:cNvPr id="0" name=""/>
        <dsp:cNvSpPr/>
      </dsp:nvSpPr>
      <dsp:spPr>
        <a:xfrm>
          <a:off x="3687324" y="2489118"/>
          <a:ext cx="899785" cy="899785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6CF3243-730E-4DFD-B779-5C667B5E1681}">
      <dsp:nvSpPr>
        <dsp:cNvPr id="0" name=""/>
        <dsp:cNvSpPr/>
      </dsp:nvSpPr>
      <dsp:spPr>
        <a:xfrm>
          <a:off x="3876279" y="2678073"/>
          <a:ext cx="521875" cy="521875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3C477D7-5CD9-445B-957A-4661547059D0}">
      <dsp:nvSpPr>
        <dsp:cNvPr id="0" name=""/>
        <dsp:cNvSpPr/>
      </dsp:nvSpPr>
      <dsp:spPr>
        <a:xfrm>
          <a:off x="4779922" y="2489118"/>
          <a:ext cx="2120924" cy="8997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Support analytical reasoning</a:t>
          </a:r>
          <a:endParaRPr lang="en-US" sz="2400" kern="1200" dirty="0"/>
        </a:p>
      </dsp:txBody>
      <dsp:txXfrm>
        <a:off x="4779922" y="2489118"/>
        <a:ext cx="2120924" cy="899785"/>
      </dsp:txXfrm>
    </dsp:sp>
    <dsp:sp modelId="{2EE1F8B0-DF63-457A-B5B0-7E37317F307B}">
      <dsp:nvSpPr>
        <dsp:cNvPr id="0" name=""/>
        <dsp:cNvSpPr/>
      </dsp:nvSpPr>
      <dsp:spPr>
        <a:xfrm>
          <a:off x="7270401" y="2489118"/>
          <a:ext cx="899785" cy="899785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665A458-DDE7-44C3-A3E3-51844510E688}">
      <dsp:nvSpPr>
        <dsp:cNvPr id="0" name=""/>
        <dsp:cNvSpPr/>
      </dsp:nvSpPr>
      <dsp:spPr>
        <a:xfrm>
          <a:off x="7459356" y="2678073"/>
          <a:ext cx="521875" cy="521875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314686A-8C73-4141-AF7F-205948EA8858}">
      <dsp:nvSpPr>
        <dsp:cNvPr id="0" name=""/>
        <dsp:cNvSpPr/>
      </dsp:nvSpPr>
      <dsp:spPr>
        <a:xfrm>
          <a:off x="8362998" y="2489118"/>
          <a:ext cx="2120924" cy="8997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Inspire action and insight</a:t>
          </a:r>
          <a:endParaRPr lang="en-US" sz="2400" kern="1200" dirty="0"/>
        </a:p>
      </dsp:txBody>
      <dsp:txXfrm>
        <a:off x="8362998" y="2489118"/>
        <a:ext cx="2120924" cy="89978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B34AE3F-8498-4D4D-97E4-8FA5017132A2}">
      <dsp:nvSpPr>
        <dsp:cNvPr id="0" name=""/>
        <dsp:cNvSpPr/>
      </dsp:nvSpPr>
      <dsp:spPr>
        <a:xfrm>
          <a:off x="0" y="3915"/>
          <a:ext cx="10588170" cy="857703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518B234-2190-4441-AD1C-91BFCC02723B}">
      <dsp:nvSpPr>
        <dsp:cNvPr id="0" name=""/>
        <dsp:cNvSpPr/>
      </dsp:nvSpPr>
      <dsp:spPr>
        <a:xfrm>
          <a:off x="259455" y="196898"/>
          <a:ext cx="472198" cy="471736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00289B5-C447-4912-A055-68419AB8AAEB}">
      <dsp:nvSpPr>
        <dsp:cNvPr id="0" name=""/>
        <dsp:cNvSpPr/>
      </dsp:nvSpPr>
      <dsp:spPr>
        <a:xfrm>
          <a:off x="991108" y="3915"/>
          <a:ext cx="9567042" cy="9113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447" tIns="96447" rIns="96447" bIns="96447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Visuals are processed 60,000x faster than text by the human brain, enabling quicker understanding.</a:t>
          </a:r>
        </a:p>
      </dsp:txBody>
      <dsp:txXfrm>
        <a:off x="991108" y="3915"/>
        <a:ext cx="9567042" cy="911309"/>
      </dsp:txXfrm>
    </dsp:sp>
    <dsp:sp modelId="{EDE397AC-B709-462B-8A39-44BF91226DCA}">
      <dsp:nvSpPr>
        <dsp:cNvPr id="0" name=""/>
        <dsp:cNvSpPr/>
      </dsp:nvSpPr>
      <dsp:spPr>
        <a:xfrm>
          <a:off x="0" y="1143052"/>
          <a:ext cx="10588170" cy="857703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6662BD7-8803-47F4-9AFA-3B69A14098B2}">
      <dsp:nvSpPr>
        <dsp:cNvPr id="0" name=""/>
        <dsp:cNvSpPr/>
      </dsp:nvSpPr>
      <dsp:spPr>
        <a:xfrm>
          <a:off x="259455" y="1336036"/>
          <a:ext cx="472198" cy="471736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A576FE6-3CBF-427C-BBEE-03F695DB44EB}">
      <dsp:nvSpPr>
        <dsp:cNvPr id="0" name=""/>
        <dsp:cNvSpPr/>
      </dsp:nvSpPr>
      <dsp:spPr>
        <a:xfrm>
          <a:off x="991108" y="1143052"/>
          <a:ext cx="9567042" cy="9113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447" tIns="96447" rIns="96447" bIns="96447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Well-designed charts help people grasp patterns and relationships without needing to interpret raw numbers.</a:t>
          </a:r>
        </a:p>
      </dsp:txBody>
      <dsp:txXfrm>
        <a:off x="991108" y="1143052"/>
        <a:ext cx="9567042" cy="911309"/>
      </dsp:txXfrm>
    </dsp:sp>
    <dsp:sp modelId="{16E5A2E2-E715-477B-BE85-7A3821B1EB72}">
      <dsp:nvSpPr>
        <dsp:cNvPr id="0" name=""/>
        <dsp:cNvSpPr/>
      </dsp:nvSpPr>
      <dsp:spPr>
        <a:xfrm>
          <a:off x="0" y="2282190"/>
          <a:ext cx="10588170" cy="857703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646519F-1521-4717-BD10-F0161E5DADC3}">
      <dsp:nvSpPr>
        <dsp:cNvPr id="0" name=""/>
        <dsp:cNvSpPr/>
      </dsp:nvSpPr>
      <dsp:spPr>
        <a:xfrm>
          <a:off x="259455" y="2475173"/>
          <a:ext cx="472198" cy="471736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999D478-0D4C-40B1-9C9C-277C56C28689}">
      <dsp:nvSpPr>
        <dsp:cNvPr id="0" name=""/>
        <dsp:cNvSpPr/>
      </dsp:nvSpPr>
      <dsp:spPr>
        <a:xfrm>
          <a:off x="991108" y="2282190"/>
          <a:ext cx="9567042" cy="9113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447" tIns="96447" rIns="96447" bIns="96447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Visuals enhance storytelling by linking data to decisions, making information more persuasive and memorable.</a:t>
          </a:r>
        </a:p>
      </dsp:txBody>
      <dsp:txXfrm>
        <a:off x="991108" y="2282190"/>
        <a:ext cx="9567042" cy="911309"/>
      </dsp:txXfrm>
    </dsp:sp>
    <dsp:sp modelId="{1C226400-13F6-4F3E-993E-3950EE3A432C}">
      <dsp:nvSpPr>
        <dsp:cNvPr id="0" name=""/>
        <dsp:cNvSpPr/>
      </dsp:nvSpPr>
      <dsp:spPr>
        <a:xfrm>
          <a:off x="0" y="3421327"/>
          <a:ext cx="10588170" cy="857703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6D41623-F13E-4B8B-AE19-254F2D082BD3}">
      <dsp:nvSpPr>
        <dsp:cNvPr id="0" name=""/>
        <dsp:cNvSpPr/>
      </dsp:nvSpPr>
      <dsp:spPr>
        <a:xfrm>
          <a:off x="259455" y="3614310"/>
          <a:ext cx="472198" cy="471736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7BF2C3B-C0C2-420D-BC31-10AE7DEA8163}">
      <dsp:nvSpPr>
        <dsp:cNvPr id="0" name=""/>
        <dsp:cNvSpPr/>
      </dsp:nvSpPr>
      <dsp:spPr>
        <a:xfrm>
          <a:off x="991108" y="3421327"/>
          <a:ext cx="9567042" cy="9113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447" tIns="96447" rIns="96447" bIns="96447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In presentations, data visuals increase engagement and reduce cognitive load for audiences.</a:t>
          </a:r>
        </a:p>
      </dsp:txBody>
      <dsp:txXfrm>
        <a:off x="991108" y="3421327"/>
        <a:ext cx="9567042" cy="91130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9FE571E-F2AC-4A6D-999E-87A110C22A96}">
      <dsp:nvSpPr>
        <dsp:cNvPr id="0" name=""/>
        <dsp:cNvSpPr/>
      </dsp:nvSpPr>
      <dsp:spPr>
        <a:xfrm>
          <a:off x="1170757" y="884172"/>
          <a:ext cx="933583" cy="933583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29EF6C2-690A-40E9-B3B9-3DD7DEBCE557}">
      <dsp:nvSpPr>
        <dsp:cNvPr id="0" name=""/>
        <dsp:cNvSpPr/>
      </dsp:nvSpPr>
      <dsp:spPr>
        <a:xfrm>
          <a:off x="600234" y="2331993"/>
          <a:ext cx="2074630" cy="198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Use Tables when the audience needs exact numerical values, comparisons between specific points, or reference-style reporting.</a:t>
          </a:r>
        </a:p>
      </dsp:txBody>
      <dsp:txXfrm>
        <a:off x="600234" y="2331993"/>
        <a:ext cx="2074630" cy="1980000"/>
      </dsp:txXfrm>
    </dsp:sp>
    <dsp:sp modelId="{76B0BB7E-7980-469C-84ED-D6A63AAEE2AB}">
      <dsp:nvSpPr>
        <dsp:cNvPr id="0" name=""/>
        <dsp:cNvSpPr/>
      </dsp:nvSpPr>
      <dsp:spPr>
        <a:xfrm>
          <a:off x="3608448" y="884172"/>
          <a:ext cx="933583" cy="933583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3368333-D530-439C-9FE1-3C73BEDF225D}">
      <dsp:nvSpPr>
        <dsp:cNvPr id="0" name=""/>
        <dsp:cNvSpPr/>
      </dsp:nvSpPr>
      <dsp:spPr>
        <a:xfrm>
          <a:off x="3037925" y="2331993"/>
          <a:ext cx="2074630" cy="198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Use Charts when the goal is to highlight trends, relationships, or outliers in data; ideal for presenting insights visually.</a:t>
          </a:r>
        </a:p>
      </dsp:txBody>
      <dsp:txXfrm>
        <a:off x="3037925" y="2331993"/>
        <a:ext cx="2074630" cy="1980000"/>
      </dsp:txXfrm>
    </dsp:sp>
    <dsp:sp modelId="{A9BCEECB-8E86-4A45-B951-D2A5BF1032AA}">
      <dsp:nvSpPr>
        <dsp:cNvPr id="0" name=""/>
        <dsp:cNvSpPr/>
      </dsp:nvSpPr>
      <dsp:spPr>
        <a:xfrm>
          <a:off x="6046138" y="884172"/>
          <a:ext cx="933583" cy="933583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C25FC4D-21A4-40AC-A9FE-B17602E15F67}">
      <dsp:nvSpPr>
        <dsp:cNvPr id="0" name=""/>
        <dsp:cNvSpPr/>
      </dsp:nvSpPr>
      <dsp:spPr>
        <a:xfrm>
          <a:off x="5475615" y="2331993"/>
          <a:ext cx="2074630" cy="198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Combine Both in dashboards or reports where summaries (charts) are paired with detail (tables) for deeper analysis.</a:t>
          </a:r>
        </a:p>
      </dsp:txBody>
      <dsp:txXfrm>
        <a:off x="5475615" y="2331993"/>
        <a:ext cx="2074630" cy="1980000"/>
      </dsp:txXfrm>
    </dsp:sp>
    <dsp:sp modelId="{0E9F3179-3FAB-4ECE-9CB4-E55B70C3E204}">
      <dsp:nvSpPr>
        <dsp:cNvPr id="0" name=""/>
        <dsp:cNvSpPr/>
      </dsp:nvSpPr>
      <dsp:spPr>
        <a:xfrm>
          <a:off x="8483829" y="884172"/>
          <a:ext cx="933583" cy="933583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E1AB081-BD9D-4B57-AFE2-7C98902B856E}">
      <dsp:nvSpPr>
        <dsp:cNvPr id="0" name=""/>
        <dsp:cNvSpPr/>
      </dsp:nvSpPr>
      <dsp:spPr>
        <a:xfrm>
          <a:off x="7913306" y="2331993"/>
          <a:ext cx="2074630" cy="198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Consider your audience: executives may prefer charts for quick insights, while analysts may prefer tables for detailed examination.</a:t>
          </a:r>
        </a:p>
      </dsp:txBody>
      <dsp:txXfrm>
        <a:off x="7913306" y="2331993"/>
        <a:ext cx="2074630" cy="198000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A269A9B-8630-FB45-AF2D-D4A39C28E0E0}">
      <dsp:nvSpPr>
        <dsp:cNvPr id="0" name=""/>
        <dsp:cNvSpPr/>
      </dsp:nvSpPr>
      <dsp:spPr>
        <a:xfrm rot="5400000">
          <a:off x="6782393" y="-2864091"/>
          <a:ext cx="835125" cy="6776429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/>
            <a:t>Avoid clutter and chart junk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/>
            <a:t>Use intuitive layouts and labels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/>
            <a:t>Prioritize important data</a:t>
          </a:r>
        </a:p>
      </dsp:txBody>
      <dsp:txXfrm rot="-5400000">
        <a:off x="3811742" y="147327"/>
        <a:ext cx="6735662" cy="753591"/>
      </dsp:txXfrm>
    </dsp:sp>
    <dsp:sp modelId="{9E31A79E-4D84-E142-BB20-EED005C127E8}">
      <dsp:nvSpPr>
        <dsp:cNvPr id="0" name=""/>
        <dsp:cNvSpPr/>
      </dsp:nvSpPr>
      <dsp:spPr>
        <a:xfrm>
          <a:off x="0" y="2170"/>
          <a:ext cx="3811741" cy="104390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Clarity and Simplicity:</a:t>
          </a:r>
        </a:p>
      </dsp:txBody>
      <dsp:txXfrm>
        <a:off x="50959" y="53129"/>
        <a:ext cx="3709823" cy="941988"/>
      </dsp:txXfrm>
    </dsp:sp>
    <dsp:sp modelId="{84D83673-515E-B04B-9FD3-D3CA176815FF}">
      <dsp:nvSpPr>
        <dsp:cNvPr id="0" name=""/>
        <dsp:cNvSpPr/>
      </dsp:nvSpPr>
      <dsp:spPr>
        <a:xfrm rot="5400000">
          <a:off x="6782393" y="-1767989"/>
          <a:ext cx="835125" cy="6776429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/>
            <a:t>Represent data truthfully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/>
            <a:t>Avoid exaggerating or misrepresenting scales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/>
            <a:t>Use proper baselines and proportions</a:t>
          </a:r>
        </a:p>
      </dsp:txBody>
      <dsp:txXfrm rot="-5400000">
        <a:off x="3811742" y="1243429"/>
        <a:ext cx="6735662" cy="753591"/>
      </dsp:txXfrm>
    </dsp:sp>
    <dsp:sp modelId="{816EE34B-CE60-894F-B24E-D3F0BFAA1B79}">
      <dsp:nvSpPr>
        <dsp:cNvPr id="0" name=""/>
        <dsp:cNvSpPr/>
      </dsp:nvSpPr>
      <dsp:spPr>
        <a:xfrm>
          <a:off x="0" y="1098272"/>
          <a:ext cx="3811741" cy="104390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Accuracy and Integrity:</a:t>
          </a:r>
        </a:p>
      </dsp:txBody>
      <dsp:txXfrm>
        <a:off x="50959" y="1149231"/>
        <a:ext cx="3709823" cy="941988"/>
      </dsp:txXfrm>
    </dsp:sp>
    <dsp:sp modelId="{E6F3FB37-AF56-FE4F-B3E0-40DE3466833A}">
      <dsp:nvSpPr>
        <dsp:cNvPr id="0" name=""/>
        <dsp:cNvSpPr/>
      </dsp:nvSpPr>
      <dsp:spPr>
        <a:xfrm rot="5400000">
          <a:off x="6782393" y="-671887"/>
          <a:ext cx="835125" cy="6776429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/>
            <a:t>Use color and size to emphasize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/>
            <a:t>Provide context (e.g., benchmarks or averages)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/>
            <a:t>Show movement or change over time</a:t>
          </a:r>
        </a:p>
      </dsp:txBody>
      <dsp:txXfrm rot="-5400000">
        <a:off x="3811742" y="2339531"/>
        <a:ext cx="6735662" cy="753591"/>
      </dsp:txXfrm>
    </dsp:sp>
    <dsp:sp modelId="{7C6F6B59-0B61-1E43-BA16-0C24C9519E43}">
      <dsp:nvSpPr>
        <dsp:cNvPr id="0" name=""/>
        <dsp:cNvSpPr/>
      </dsp:nvSpPr>
      <dsp:spPr>
        <a:xfrm>
          <a:off x="0" y="2194374"/>
          <a:ext cx="3811741" cy="104390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/>
            <a:t>Highlighting Key Patterns and Trends:</a:t>
          </a:r>
        </a:p>
      </dsp:txBody>
      <dsp:txXfrm>
        <a:off x="50959" y="2245333"/>
        <a:ext cx="3709823" cy="941988"/>
      </dsp:txXfrm>
    </dsp:sp>
    <dsp:sp modelId="{DA1FAE6C-66E7-9C47-9AB6-ACD66E10004F}">
      <dsp:nvSpPr>
        <dsp:cNvPr id="0" name=""/>
        <dsp:cNvSpPr/>
      </dsp:nvSpPr>
      <dsp:spPr>
        <a:xfrm rot="5400000">
          <a:off x="6782393" y="424214"/>
          <a:ext cx="835125" cy="6776429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/>
            <a:t>Watch for distorted axes or pie slices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/>
            <a:t>Beware of cherry-picking data ranges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/>
            <a:t>Clearly label all data and sources</a:t>
          </a:r>
        </a:p>
      </dsp:txBody>
      <dsp:txXfrm rot="-5400000">
        <a:off x="3811742" y="3435633"/>
        <a:ext cx="6735662" cy="753591"/>
      </dsp:txXfrm>
    </dsp:sp>
    <dsp:sp modelId="{A3FF7963-DFDA-5042-903D-65745045451D}">
      <dsp:nvSpPr>
        <dsp:cNvPr id="0" name=""/>
        <dsp:cNvSpPr/>
      </dsp:nvSpPr>
      <dsp:spPr>
        <a:xfrm>
          <a:off x="0" y="3290476"/>
          <a:ext cx="3811741" cy="104390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Avoiding Misleading Visuals:</a:t>
          </a:r>
        </a:p>
      </dsp:txBody>
      <dsp:txXfrm>
        <a:off x="50959" y="3341435"/>
        <a:ext cx="3709823" cy="941988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C3C6CC6-1FA1-44C7-95E8-042C5A4C0BE7}">
      <dsp:nvSpPr>
        <dsp:cNvPr id="0" name=""/>
        <dsp:cNvSpPr/>
      </dsp:nvSpPr>
      <dsp:spPr>
        <a:xfrm>
          <a:off x="1359225" y="1076798"/>
          <a:ext cx="617783" cy="617783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92EB0A2-7F88-41D7-A094-FF7AAE918681}">
      <dsp:nvSpPr>
        <dsp:cNvPr id="0" name=""/>
        <dsp:cNvSpPr/>
      </dsp:nvSpPr>
      <dsp:spPr>
        <a:xfrm>
          <a:off x="376" y="1945013"/>
          <a:ext cx="3335480" cy="8011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/>
            <a:t>Proximity</a:t>
          </a:r>
        </a:p>
        <a:p>
          <a:pPr marL="0" lvl="0" indent="0" algn="ctr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Objects placed close together are perceived as a group. Use spacing to define logical sections of a dashboard or cluster related data points.</a:t>
          </a:r>
        </a:p>
      </dsp:txBody>
      <dsp:txXfrm>
        <a:off x="376" y="1945013"/>
        <a:ext cx="3335480" cy="801120"/>
      </dsp:txXfrm>
    </dsp:sp>
    <dsp:sp modelId="{FD5DBAF1-3305-4E5E-9733-AFFE9B4DB2D0}">
      <dsp:nvSpPr>
        <dsp:cNvPr id="0" name=""/>
        <dsp:cNvSpPr/>
      </dsp:nvSpPr>
      <dsp:spPr>
        <a:xfrm>
          <a:off x="4934954" y="1076798"/>
          <a:ext cx="617783" cy="617783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57FA351-0C11-4B51-AE27-980FE715F090}">
      <dsp:nvSpPr>
        <dsp:cNvPr id="0" name=""/>
        <dsp:cNvSpPr/>
      </dsp:nvSpPr>
      <dsp:spPr>
        <a:xfrm>
          <a:off x="3576105" y="1945013"/>
          <a:ext cx="3335480" cy="8011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/>
            <a:t>Similarity</a:t>
          </a:r>
        </a:p>
        <a:p>
          <a:pPr marL="0" lvl="0" indent="0" algn="ctr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Elements that look similar (same shape, color, size) are seen as related. Apply consistent styles to categorize or link related metrics.</a:t>
          </a:r>
        </a:p>
      </dsp:txBody>
      <dsp:txXfrm>
        <a:off x="3576105" y="1945013"/>
        <a:ext cx="3335480" cy="801120"/>
      </dsp:txXfrm>
    </dsp:sp>
    <dsp:sp modelId="{CAC1D9EF-6106-404D-9C3E-3C5EB923662E}">
      <dsp:nvSpPr>
        <dsp:cNvPr id="0" name=""/>
        <dsp:cNvSpPr/>
      </dsp:nvSpPr>
      <dsp:spPr>
        <a:xfrm>
          <a:off x="8510683" y="1076798"/>
          <a:ext cx="617783" cy="617783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1FB4144-87EB-433F-BBF6-D43F6821DA3F}">
      <dsp:nvSpPr>
        <dsp:cNvPr id="0" name=""/>
        <dsp:cNvSpPr/>
      </dsp:nvSpPr>
      <dsp:spPr>
        <a:xfrm>
          <a:off x="7151835" y="1945013"/>
          <a:ext cx="3335480" cy="8011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/>
            <a:t>Continuity</a:t>
          </a:r>
        </a:p>
        <a:p>
          <a:pPr marL="0" lvl="0" indent="0" algn="ctr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The eye follows smooth, continuous lines and paths. Arrange data along logical flows (e.g., line charts, directional arrows) to guide the viewer’s attention naturally.</a:t>
          </a:r>
        </a:p>
      </dsp:txBody>
      <dsp:txXfrm>
        <a:off x="7151835" y="1945013"/>
        <a:ext cx="3335480" cy="80112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476D4E8-5FB5-AD48-BDFB-70A25D493977}">
      <dsp:nvSpPr>
        <dsp:cNvPr id="0" name=""/>
        <dsp:cNvSpPr/>
      </dsp:nvSpPr>
      <dsp:spPr>
        <a:xfrm>
          <a:off x="0" y="0"/>
          <a:ext cx="8152891" cy="70263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/>
            <a:t>3D effects, excessive colors</a:t>
          </a:r>
        </a:p>
      </dsp:txBody>
      <dsp:txXfrm>
        <a:off x="20579" y="20579"/>
        <a:ext cx="7312491" cy="661472"/>
      </dsp:txXfrm>
    </dsp:sp>
    <dsp:sp modelId="{FD9AFAAB-6F8E-DD47-BBE0-C81861B49F63}">
      <dsp:nvSpPr>
        <dsp:cNvPr id="0" name=""/>
        <dsp:cNvSpPr/>
      </dsp:nvSpPr>
      <dsp:spPr>
        <a:xfrm>
          <a:off x="608819" y="800218"/>
          <a:ext cx="8152891" cy="70263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/>
            <a:t>Poor axis scaling</a:t>
          </a:r>
        </a:p>
      </dsp:txBody>
      <dsp:txXfrm>
        <a:off x="629398" y="820797"/>
        <a:ext cx="7046203" cy="661472"/>
      </dsp:txXfrm>
    </dsp:sp>
    <dsp:sp modelId="{77066FFE-043F-2149-A425-33D162AC765A}">
      <dsp:nvSpPr>
        <dsp:cNvPr id="0" name=""/>
        <dsp:cNvSpPr/>
      </dsp:nvSpPr>
      <dsp:spPr>
        <a:xfrm>
          <a:off x="1217639" y="1600436"/>
          <a:ext cx="8152891" cy="70263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/>
            <a:t>Using wrong chart type for goal</a:t>
          </a:r>
        </a:p>
      </dsp:txBody>
      <dsp:txXfrm>
        <a:off x="1238218" y="1621015"/>
        <a:ext cx="7046203" cy="661472"/>
      </dsp:txXfrm>
    </dsp:sp>
    <dsp:sp modelId="{528F7CD5-B447-D34F-8C3B-16B9B9C05666}">
      <dsp:nvSpPr>
        <dsp:cNvPr id="0" name=""/>
        <dsp:cNvSpPr/>
      </dsp:nvSpPr>
      <dsp:spPr>
        <a:xfrm>
          <a:off x="1826459" y="2400654"/>
          <a:ext cx="8152891" cy="70263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/>
            <a:t>Emphasize simplicity and message clarity</a:t>
          </a:r>
        </a:p>
      </dsp:txBody>
      <dsp:txXfrm>
        <a:off x="1847038" y="2421233"/>
        <a:ext cx="7046203" cy="661472"/>
      </dsp:txXfrm>
    </dsp:sp>
    <dsp:sp modelId="{91B0D05F-981B-B74F-8C2B-BA2FB7509B08}">
      <dsp:nvSpPr>
        <dsp:cNvPr id="0" name=""/>
        <dsp:cNvSpPr/>
      </dsp:nvSpPr>
      <dsp:spPr>
        <a:xfrm>
          <a:off x="2435279" y="3200873"/>
          <a:ext cx="8152891" cy="70263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/>
            <a:t>Ask: "What do I want the viewer to understand?"</a:t>
          </a:r>
        </a:p>
      </dsp:txBody>
      <dsp:txXfrm>
        <a:off x="2455858" y="3221452"/>
        <a:ext cx="7046203" cy="661472"/>
      </dsp:txXfrm>
    </dsp:sp>
    <dsp:sp modelId="{B1A2D1E3-D5E8-7140-834C-8408962F2650}">
      <dsp:nvSpPr>
        <dsp:cNvPr id="0" name=""/>
        <dsp:cNvSpPr/>
      </dsp:nvSpPr>
      <dsp:spPr>
        <a:xfrm>
          <a:off x="7696181" y="513310"/>
          <a:ext cx="456709" cy="456709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000" kern="1200"/>
        </a:p>
      </dsp:txBody>
      <dsp:txXfrm>
        <a:off x="7798941" y="513310"/>
        <a:ext cx="251189" cy="343674"/>
      </dsp:txXfrm>
    </dsp:sp>
    <dsp:sp modelId="{0D447451-A376-5D49-9A1B-E66EFA4D4BB2}">
      <dsp:nvSpPr>
        <dsp:cNvPr id="0" name=""/>
        <dsp:cNvSpPr/>
      </dsp:nvSpPr>
      <dsp:spPr>
        <a:xfrm>
          <a:off x="8305001" y="1313529"/>
          <a:ext cx="456709" cy="456709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000" kern="1200"/>
        </a:p>
      </dsp:txBody>
      <dsp:txXfrm>
        <a:off x="8407761" y="1313529"/>
        <a:ext cx="251189" cy="343674"/>
      </dsp:txXfrm>
    </dsp:sp>
    <dsp:sp modelId="{072FDCC1-4A38-1D47-AA23-EE99963D92EE}">
      <dsp:nvSpPr>
        <dsp:cNvPr id="0" name=""/>
        <dsp:cNvSpPr/>
      </dsp:nvSpPr>
      <dsp:spPr>
        <a:xfrm>
          <a:off x="8913821" y="2102036"/>
          <a:ext cx="456709" cy="456709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000" kern="1200"/>
        </a:p>
      </dsp:txBody>
      <dsp:txXfrm>
        <a:off x="9016581" y="2102036"/>
        <a:ext cx="251189" cy="343674"/>
      </dsp:txXfrm>
    </dsp:sp>
    <dsp:sp modelId="{47E0FCA1-E4DE-B14C-8FF1-F120518FB543}">
      <dsp:nvSpPr>
        <dsp:cNvPr id="0" name=""/>
        <dsp:cNvSpPr/>
      </dsp:nvSpPr>
      <dsp:spPr>
        <a:xfrm>
          <a:off x="9522641" y="2910062"/>
          <a:ext cx="456709" cy="456709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000" kern="1200"/>
        </a:p>
      </dsp:txBody>
      <dsp:txXfrm>
        <a:off x="9625401" y="2910062"/>
        <a:ext cx="251189" cy="343674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9EEACB3-2F05-4D29-90AF-8D18C16DDCD9}">
      <dsp:nvSpPr>
        <dsp:cNvPr id="0" name=""/>
        <dsp:cNvSpPr/>
      </dsp:nvSpPr>
      <dsp:spPr>
        <a:xfrm>
          <a:off x="1126758" y="588168"/>
          <a:ext cx="932170" cy="93217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F92AE0B-EEEA-4E8F-99D2-37D574549C41}">
      <dsp:nvSpPr>
        <dsp:cNvPr id="0" name=""/>
        <dsp:cNvSpPr/>
      </dsp:nvSpPr>
      <dsp:spPr>
        <a:xfrm>
          <a:off x="557099" y="2034345"/>
          <a:ext cx="2071490" cy="198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/>
            <a:t>Clarity</a:t>
          </a:r>
        </a:p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Keep it simple and remove clutter — every element should serve a purpose.</a:t>
          </a:r>
        </a:p>
      </dsp:txBody>
      <dsp:txXfrm>
        <a:off x="557099" y="2034345"/>
        <a:ext cx="2071490" cy="1980000"/>
      </dsp:txXfrm>
    </dsp:sp>
    <dsp:sp modelId="{488A3630-7642-44B9-990E-EDF2756F54B9}">
      <dsp:nvSpPr>
        <dsp:cNvPr id="0" name=""/>
        <dsp:cNvSpPr/>
      </dsp:nvSpPr>
      <dsp:spPr>
        <a:xfrm>
          <a:off x="3560760" y="588168"/>
          <a:ext cx="932170" cy="93217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EC9FB0A-FC9F-47F9-858A-D66EF188A925}">
      <dsp:nvSpPr>
        <dsp:cNvPr id="0" name=""/>
        <dsp:cNvSpPr/>
      </dsp:nvSpPr>
      <dsp:spPr>
        <a:xfrm>
          <a:off x="2991100" y="2034345"/>
          <a:ext cx="2071490" cy="198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/>
            <a:t>Accuracy</a:t>
          </a:r>
        </a:p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Ensure scales, proportions, and representations are truthful and not misleading.</a:t>
          </a:r>
        </a:p>
      </dsp:txBody>
      <dsp:txXfrm>
        <a:off x="2991100" y="2034345"/>
        <a:ext cx="2071490" cy="1980000"/>
      </dsp:txXfrm>
    </dsp:sp>
    <dsp:sp modelId="{F2F0A4D9-1C4D-4AB5-A5C6-130A5FEDB137}">
      <dsp:nvSpPr>
        <dsp:cNvPr id="0" name=""/>
        <dsp:cNvSpPr/>
      </dsp:nvSpPr>
      <dsp:spPr>
        <a:xfrm>
          <a:off x="5994761" y="588168"/>
          <a:ext cx="932170" cy="93217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5C3C32F-2DE4-4FED-9F2E-8B653E47B127}">
      <dsp:nvSpPr>
        <dsp:cNvPr id="0" name=""/>
        <dsp:cNvSpPr/>
      </dsp:nvSpPr>
      <dsp:spPr>
        <a:xfrm>
          <a:off x="5425101" y="2034345"/>
          <a:ext cx="2071490" cy="198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/>
            <a:t>Consistency</a:t>
          </a:r>
        </a:p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Use consistent colors, fonts, and styles to create a cohesive look.</a:t>
          </a:r>
        </a:p>
      </dsp:txBody>
      <dsp:txXfrm>
        <a:off x="5425101" y="2034345"/>
        <a:ext cx="2071490" cy="1980000"/>
      </dsp:txXfrm>
    </dsp:sp>
    <dsp:sp modelId="{E66C802D-E7A2-44E7-B9CF-ECA6F9B692B1}">
      <dsp:nvSpPr>
        <dsp:cNvPr id="0" name=""/>
        <dsp:cNvSpPr/>
      </dsp:nvSpPr>
      <dsp:spPr>
        <a:xfrm>
          <a:off x="8428762" y="588168"/>
          <a:ext cx="932170" cy="93217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AE825C-D115-4AE0-9435-D6C23EABA47E}">
      <dsp:nvSpPr>
        <dsp:cNvPr id="0" name=""/>
        <dsp:cNvSpPr/>
      </dsp:nvSpPr>
      <dsp:spPr>
        <a:xfrm>
          <a:off x="7859102" y="2034345"/>
          <a:ext cx="2071490" cy="198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/>
            <a:t>Focus</a:t>
          </a:r>
        </a:p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Highlight the most important information using contrast, size, or color.</a:t>
          </a:r>
        </a:p>
      </dsp:txBody>
      <dsp:txXfrm>
        <a:off x="7859102" y="2034345"/>
        <a:ext cx="2071490" cy="1980000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BD30920-3AB5-4173-B4A7-CC778A37C0BE}">
      <dsp:nvSpPr>
        <dsp:cNvPr id="0" name=""/>
        <dsp:cNvSpPr/>
      </dsp:nvSpPr>
      <dsp:spPr>
        <a:xfrm>
          <a:off x="1126758" y="588168"/>
          <a:ext cx="932170" cy="93217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1106A00-1EAE-4AB9-B098-8BB8CE0D42BB}">
      <dsp:nvSpPr>
        <dsp:cNvPr id="0" name=""/>
        <dsp:cNvSpPr/>
      </dsp:nvSpPr>
      <dsp:spPr>
        <a:xfrm>
          <a:off x="557099" y="2034345"/>
          <a:ext cx="2071490" cy="198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/>
            <a:t>Accessibility </a:t>
          </a:r>
        </a:p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Use colorblind-friendly palettes and ensure readability for all users.</a:t>
          </a:r>
        </a:p>
      </dsp:txBody>
      <dsp:txXfrm>
        <a:off x="557099" y="2034345"/>
        <a:ext cx="2071490" cy="1980000"/>
      </dsp:txXfrm>
    </dsp:sp>
    <dsp:sp modelId="{30622DEF-6C8B-4FF2-A773-8B9F52D6A8C5}">
      <dsp:nvSpPr>
        <dsp:cNvPr id="0" name=""/>
        <dsp:cNvSpPr/>
      </dsp:nvSpPr>
      <dsp:spPr>
        <a:xfrm>
          <a:off x="3560760" y="588168"/>
          <a:ext cx="932170" cy="93217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31E2F77-597E-433A-8529-95F335C3BBBA}">
      <dsp:nvSpPr>
        <dsp:cNvPr id="0" name=""/>
        <dsp:cNvSpPr/>
      </dsp:nvSpPr>
      <dsp:spPr>
        <a:xfrm>
          <a:off x="2991100" y="2034345"/>
          <a:ext cx="2071490" cy="198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/>
            <a:t>Labeling</a:t>
          </a:r>
        </a:p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Always include clear titles, axis labels, legends, and source annotations.</a:t>
          </a:r>
        </a:p>
      </dsp:txBody>
      <dsp:txXfrm>
        <a:off x="2991100" y="2034345"/>
        <a:ext cx="2071490" cy="1980000"/>
      </dsp:txXfrm>
    </dsp:sp>
    <dsp:sp modelId="{55F62CD3-93A4-4486-B7FC-76ED640172C0}">
      <dsp:nvSpPr>
        <dsp:cNvPr id="0" name=""/>
        <dsp:cNvSpPr/>
      </dsp:nvSpPr>
      <dsp:spPr>
        <a:xfrm>
          <a:off x="5994761" y="588168"/>
          <a:ext cx="932170" cy="93217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7DA72EF-EE06-49D8-A264-6D5B8BC436C6}">
      <dsp:nvSpPr>
        <dsp:cNvPr id="0" name=""/>
        <dsp:cNvSpPr/>
      </dsp:nvSpPr>
      <dsp:spPr>
        <a:xfrm>
          <a:off x="5425101" y="2034345"/>
          <a:ext cx="2071490" cy="198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/>
            <a:t>Visual Hierarchy</a:t>
          </a:r>
        </a:p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 Organize elements so that the viewer sees the most important information first.</a:t>
          </a:r>
        </a:p>
      </dsp:txBody>
      <dsp:txXfrm>
        <a:off x="5425101" y="2034345"/>
        <a:ext cx="2071490" cy="1980000"/>
      </dsp:txXfrm>
    </dsp:sp>
    <dsp:sp modelId="{C4CBA106-41A2-4F73-87EB-6465D386FF11}">
      <dsp:nvSpPr>
        <dsp:cNvPr id="0" name=""/>
        <dsp:cNvSpPr/>
      </dsp:nvSpPr>
      <dsp:spPr>
        <a:xfrm>
          <a:off x="8428762" y="588168"/>
          <a:ext cx="932170" cy="93217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49AC163-506B-4566-ABB3-BD5C0C7B4AD2}">
      <dsp:nvSpPr>
        <dsp:cNvPr id="0" name=""/>
        <dsp:cNvSpPr/>
      </dsp:nvSpPr>
      <dsp:spPr>
        <a:xfrm>
          <a:off x="7859102" y="2034345"/>
          <a:ext cx="2071490" cy="198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/>
            <a:t>Context</a:t>
          </a:r>
        </a:p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Provide enough context (e.g., units, benchmarks) so data makes sense.</a:t>
          </a:r>
        </a:p>
      </dsp:txBody>
      <dsp:txXfrm>
        <a:off x="7859102" y="2034345"/>
        <a:ext cx="2071490" cy="1980000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0B96950-79B6-45FA-BF0B-1C06AFEDDBA2}">
      <dsp:nvSpPr>
        <dsp:cNvPr id="0" name=""/>
        <dsp:cNvSpPr/>
      </dsp:nvSpPr>
      <dsp:spPr>
        <a:xfrm>
          <a:off x="104248" y="285855"/>
          <a:ext cx="899785" cy="899785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171012E-4695-4F21-8452-E9748BB4654B}">
      <dsp:nvSpPr>
        <dsp:cNvPr id="0" name=""/>
        <dsp:cNvSpPr/>
      </dsp:nvSpPr>
      <dsp:spPr>
        <a:xfrm>
          <a:off x="293203" y="474810"/>
          <a:ext cx="521875" cy="521875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A23C63C-4032-4A3E-9DC1-86AC4DAD59C1}">
      <dsp:nvSpPr>
        <dsp:cNvPr id="0" name=""/>
        <dsp:cNvSpPr/>
      </dsp:nvSpPr>
      <dsp:spPr>
        <a:xfrm>
          <a:off x="1196845" y="285855"/>
          <a:ext cx="2120924" cy="8997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Use color for meaning, not decoration</a:t>
          </a:r>
        </a:p>
      </dsp:txBody>
      <dsp:txXfrm>
        <a:off x="1196845" y="285855"/>
        <a:ext cx="2120924" cy="899785"/>
      </dsp:txXfrm>
    </dsp:sp>
    <dsp:sp modelId="{5E730D93-3A2E-4308-BA24-CEE32F560519}">
      <dsp:nvSpPr>
        <dsp:cNvPr id="0" name=""/>
        <dsp:cNvSpPr/>
      </dsp:nvSpPr>
      <dsp:spPr>
        <a:xfrm>
          <a:off x="3687324" y="285855"/>
          <a:ext cx="899785" cy="899785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497A269-4724-486A-9812-60FF11BF040D}">
      <dsp:nvSpPr>
        <dsp:cNvPr id="0" name=""/>
        <dsp:cNvSpPr/>
      </dsp:nvSpPr>
      <dsp:spPr>
        <a:xfrm>
          <a:off x="3876279" y="474810"/>
          <a:ext cx="521875" cy="521875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F5A2215-DA87-4096-AFFA-D6362831BE59}">
      <dsp:nvSpPr>
        <dsp:cNvPr id="0" name=""/>
        <dsp:cNvSpPr/>
      </dsp:nvSpPr>
      <dsp:spPr>
        <a:xfrm>
          <a:off x="4779922" y="285855"/>
          <a:ext cx="2120924" cy="8997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Avoid red-green combinations</a:t>
          </a:r>
        </a:p>
      </dsp:txBody>
      <dsp:txXfrm>
        <a:off x="4779922" y="285855"/>
        <a:ext cx="2120924" cy="899785"/>
      </dsp:txXfrm>
    </dsp:sp>
    <dsp:sp modelId="{94A81FA7-D0B9-413C-B31E-2C7D6502DFCA}">
      <dsp:nvSpPr>
        <dsp:cNvPr id="0" name=""/>
        <dsp:cNvSpPr/>
      </dsp:nvSpPr>
      <dsp:spPr>
        <a:xfrm>
          <a:off x="7270401" y="285855"/>
          <a:ext cx="899785" cy="899785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26FCC43-9B5B-434E-B2A6-71922742F4D6}">
      <dsp:nvSpPr>
        <dsp:cNvPr id="0" name=""/>
        <dsp:cNvSpPr/>
      </dsp:nvSpPr>
      <dsp:spPr>
        <a:xfrm>
          <a:off x="7459356" y="474810"/>
          <a:ext cx="521875" cy="521875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EAB603F-8253-41E0-87CD-70DE7666A9D2}">
      <dsp:nvSpPr>
        <dsp:cNvPr id="0" name=""/>
        <dsp:cNvSpPr/>
      </dsp:nvSpPr>
      <dsp:spPr>
        <a:xfrm>
          <a:off x="8362998" y="285855"/>
          <a:ext cx="2120924" cy="8997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Use palettes (</a:t>
          </a:r>
          <a:r>
            <a:rPr lang="en-US" sz="2400" kern="1200" dirty="0" err="1"/>
            <a:t>ColorBrewer</a:t>
          </a:r>
          <a:r>
            <a:rPr lang="en-US" sz="2400" kern="1200" dirty="0"/>
            <a:t>, Adobe)</a:t>
          </a:r>
        </a:p>
      </dsp:txBody>
      <dsp:txXfrm>
        <a:off x="8362998" y="285855"/>
        <a:ext cx="2120924" cy="899785"/>
      </dsp:txXfrm>
    </dsp:sp>
    <dsp:sp modelId="{D42B4D86-A522-0745-A82C-088A21868D72}">
      <dsp:nvSpPr>
        <dsp:cNvPr id="0" name=""/>
        <dsp:cNvSpPr/>
      </dsp:nvSpPr>
      <dsp:spPr>
        <a:xfrm>
          <a:off x="104248" y="1671325"/>
          <a:ext cx="899785" cy="899785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E4DD960-71A3-EA45-BDC8-8360300844F0}">
      <dsp:nvSpPr>
        <dsp:cNvPr id="0" name=""/>
        <dsp:cNvSpPr/>
      </dsp:nvSpPr>
      <dsp:spPr>
        <a:xfrm>
          <a:off x="293203" y="1860280"/>
          <a:ext cx="521875" cy="521875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943CADD-2643-414D-89BB-DBC144B4AD94}">
      <dsp:nvSpPr>
        <dsp:cNvPr id="0" name=""/>
        <dsp:cNvSpPr/>
      </dsp:nvSpPr>
      <dsp:spPr>
        <a:xfrm>
          <a:off x="1196845" y="1671325"/>
          <a:ext cx="2120924" cy="8997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Fonts, colors, icons, gridlines</a:t>
          </a:r>
        </a:p>
      </dsp:txBody>
      <dsp:txXfrm>
        <a:off x="1196845" y="1671325"/>
        <a:ext cx="2120924" cy="899785"/>
      </dsp:txXfrm>
    </dsp:sp>
    <dsp:sp modelId="{9E5545E7-6126-574F-B8D2-D79030A12634}">
      <dsp:nvSpPr>
        <dsp:cNvPr id="0" name=""/>
        <dsp:cNvSpPr/>
      </dsp:nvSpPr>
      <dsp:spPr>
        <a:xfrm>
          <a:off x="3687324" y="1671325"/>
          <a:ext cx="899785" cy="899785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7ABE2F4-9A80-9B43-9B0C-03A3D6D3DAE0}">
      <dsp:nvSpPr>
        <dsp:cNvPr id="0" name=""/>
        <dsp:cNvSpPr/>
      </dsp:nvSpPr>
      <dsp:spPr>
        <a:xfrm>
          <a:off x="3876279" y="1860280"/>
          <a:ext cx="521875" cy="521875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0A2C731-D5E1-E34E-B252-9D63B9339ADA}">
      <dsp:nvSpPr>
        <dsp:cNvPr id="0" name=""/>
        <dsp:cNvSpPr/>
      </dsp:nvSpPr>
      <dsp:spPr>
        <a:xfrm>
          <a:off x="4779922" y="1671325"/>
          <a:ext cx="2120924" cy="8997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Avoid mixed chart styles in same dashboard</a:t>
          </a:r>
        </a:p>
      </dsp:txBody>
      <dsp:txXfrm>
        <a:off x="4779922" y="1671325"/>
        <a:ext cx="2120924" cy="899785"/>
      </dsp:txXfrm>
    </dsp:sp>
    <dsp:sp modelId="{8C7F8D2B-BBF8-D14C-B4B0-8604264E5DF5}">
      <dsp:nvSpPr>
        <dsp:cNvPr id="0" name=""/>
        <dsp:cNvSpPr/>
      </dsp:nvSpPr>
      <dsp:spPr>
        <a:xfrm>
          <a:off x="7270401" y="1671325"/>
          <a:ext cx="899785" cy="899785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4CD8BAB-A0CF-F543-8858-E96C59A2EF93}">
      <dsp:nvSpPr>
        <dsp:cNvPr id="0" name=""/>
        <dsp:cNvSpPr/>
      </dsp:nvSpPr>
      <dsp:spPr>
        <a:xfrm>
          <a:off x="7459356" y="1860280"/>
          <a:ext cx="521875" cy="521875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6471769-5EA8-3C4F-8181-A9E34F0F4F73}">
      <dsp:nvSpPr>
        <dsp:cNvPr id="0" name=""/>
        <dsp:cNvSpPr/>
      </dsp:nvSpPr>
      <dsp:spPr>
        <a:xfrm>
          <a:off x="8362998" y="1671325"/>
          <a:ext cx="2120924" cy="8997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Establish branding for regular reporting</a:t>
          </a:r>
        </a:p>
      </dsp:txBody>
      <dsp:txXfrm>
        <a:off x="8362998" y="1671325"/>
        <a:ext cx="2120924" cy="899785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4FBBAFE-11B4-AB4A-BED8-1973D9087F97}">
      <dsp:nvSpPr>
        <dsp:cNvPr id="0" name=""/>
        <dsp:cNvSpPr/>
      </dsp:nvSpPr>
      <dsp:spPr>
        <a:xfrm>
          <a:off x="0" y="100815"/>
          <a:ext cx="10588170" cy="7558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1" kern="1200"/>
            <a:t>Size Communicates Magnitude:</a:t>
          </a:r>
          <a:r>
            <a:rPr lang="en-US" sz="1900" kern="1200"/>
            <a:t> Larger elements naturally draw attention and can represent higher values. </a:t>
          </a:r>
        </a:p>
      </dsp:txBody>
      <dsp:txXfrm>
        <a:off x="36896" y="137711"/>
        <a:ext cx="10514378" cy="682028"/>
      </dsp:txXfrm>
    </dsp:sp>
    <dsp:sp modelId="{0240C293-09D8-9F4D-9E06-07224FB9718F}">
      <dsp:nvSpPr>
        <dsp:cNvPr id="0" name=""/>
        <dsp:cNvSpPr/>
      </dsp:nvSpPr>
      <dsp:spPr>
        <a:xfrm>
          <a:off x="0" y="911355"/>
          <a:ext cx="10588170" cy="7558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1" kern="1200"/>
            <a:t>Shape Suggests Meaning: </a:t>
          </a:r>
          <a:r>
            <a:rPr lang="en-US" sz="1900" kern="1200"/>
            <a:t>Unique shapes can distinguish categories (e.g., circles vs. squares in scatter plots). </a:t>
          </a:r>
        </a:p>
      </dsp:txBody>
      <dsp:txXfrm>
        <a:off x="36896" y="948251"/>
        <a:ext cx="10514378" cy="682028"/>
      </dsp:txXfrm>
    </dsp:sp>
    <dsp:sp modelId="{552DA2FD-F5AE-CD45-AA46-3D00D1A99968}">
      <dsp:nvSpPr>
        <dsp:cNvPr id="0" name=""/>
        <dsp:cNvSpPr/>
      </dsp:nvSpPr>
      <dsp:spPr>
        <a:xfrm>
          <a:off x="0" y="1721895"/>
          <a:ext cx="10588170" cy="7558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1" kern="1200"/>
            <a:t>Consistency Matters:</a:t>
          </a:r>
          <a:r>
            <a:rPr lang="en-US" sz="1900" kern="1200"/>
            <a:t> Ensure shape and size usage is consistent across visuals—conflicting meanings confuse viewers.</a:t>
          </a:r>
        </a:p>
      </dsp:txBody>
      <dsp:txXfrm>
        <a:off x="36896" y="1758791"/>
        <a:ext cx="10514378" cy="682028"/>
      </dsp:txXfrm>
    </dsp:sp>
    <dsp:sp modelId="{8F27E336-389F-324B-9584-B6F1231869E8}">
      <dsp:nvSpPr>
        <dsp:cNvPr id="0" name=""/>
        <dsp:cNvSpPr/>
      </dsp:nvSpPr>
      <dsp:spPr>
        <a:xfrm>
          <a:off x="0" y="2532435"/>
          <a:ext cx="10588170" cy="7558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1" kern="1200"/>
            <a:t>Avoid Deception:</a:t>
          </a:r>
          <a:r>
            <a:rPr lang="en-US" sz="1900" kern="1200"/>
            <a:t> Don’t distort size proportionally (e.g., area or volume) unless mathematically justified. Misleading size exaggerates or hides key insights.</a:t>
          </a:r>
        </a:p>
      </dsp:txBody>
      <dsp:txXfrm>
        <a:off x="36896" y="2569331"/>
        <a:ext cx="10514378" cy="682028"/>
      </dsp:txXfrm>
    </dsp:sp>
    <dsp:sp modelId="{D7100667-E082-CE45-8C6C-98EB0C8B8436}">
      <dsp:nvSpPr>
        <dsp:cNvPr id="0" name=""/>
        <dsp:cNvSpPr/>
      </dsp:nvSpPr>
      <dsp:spPr>
        <a:xfrm>
          <a:off x="0" y="3342975"/>
          <a:ext cx="10588170" cy="7558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1" kern="1200"/>
            <a:t>Highlighting Patterns: </a:t>
          </a:r>
          <a:r>
            <a:rPr lang="en-US" sz="1900" kern="1200"/>
            <a:t>Use shapes and size variations to highlight outliers, clusters, or trends.</a:t>
          </a:r>
        </a:p>
      </dsp:txBody>
      <dsp:txXfrm>
        <a:off x="36896" y="3379871"/>
        <a:ext cx="10514378" cy="682028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CD00A97-B058-4790-9761-68D2BF0EE9FB}">
      <dsp:nvSpPr>
        <dsp:cNvPr id="0" name=""/>
        <dsp:cNvSpPr/>
      </dsp:nvSpPr>
      <dsp:spPr>
        <a:xfrm>
          <a:off x="74293" y="903400"/>
          <a:ext cx="896269" cy="896269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77FFA28-E6BF-42C5-8EFE-E833AC0D7433}">
      <dsp:nvSpPr>
        <dsp:cNvPr id="0" name=""/>
        <dsp:cNvSpPr/>
      </dsp:nvSpPr>
      <dsp:spPr>
        <a:xfrm>
          <a:off x="262510" y="1091617"/>
          <a:ext cx="519836" cy="519836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25FF1E0-3DCD-47F4-96AA-DAFE77982094}">
      <dsp:nvSpPr>
        <dsp:cNvPr id="0" name=""/>
        <dsp:cNvSpPr/>
      </dsp:nvSpPr>
      <dsp:spPr>
        <a:xfrm>
          <a:off x="1162620" y="903400"/>
          <a:ext cx="2112634" cy="8962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Add callouts to key insights</a:t>
          </a:r>
        </a:p>
      </dsp:txBody>
      <dsp:txXfrm>
        <a:off x="1162620" y="903400"/>
        <a:ext cx="2112634" cy="896269"/>
      </dsp:txXfrm>
    </dsp:sp>
    <dsp:sp modelId="{90CB35F8-1ED4-4439-B964-81E4637FA0EC}">
      <dsp:nvSpPr>
        <dsp:cNvPr id="0" name=""/>
        <dsp:cNvSpPr/>
      </dsp:nvSpPr>
      <dsp:spPr>
        <a:xfrm>
          <a:off x="3643365" y="903400"/>
          <a:ext cx="896269" cy="896269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31106B6-9BBF-42AA-A6B9-9B51932998E9}">
      <dsp:nvSpPr>
        <dsp:cNvPr id="0" name=""/>
        <dsp:cNvSpPr/>
      </dsp:nvSpPr>
      <dsp:spPr>
        <a:xfrm>
          <a:off x="3831582" y="1091617"/>
          <a:ext cx="519836" cy="519836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506EEB1-489E-4F00-BE0B-74C67DE8FF3B}">
      <dsp:nvSpPr>
        <dsp:cNvPr id="0" name=""/>
        <dsp:cNvSpPr/>
      </dsp:nvSpPr>
      <dsp:spPr>
        <a:xfrm>
          <a:off x="4731692" y="903400"/>
          <a:ext cx="2112634" cy="8962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Use titles to communicate the main point</a:t>
          </a:r>
        </a:p>
      </dsp:txBody>
      <dsp:txXfrm>
        <a:off x="4731692" y="903400"/>
        <a:ext cx="2112634" cy="896269"/>
      </dsp:txXfrm>
    </dsp:sp>
    <dsp:sp modelId="{1E330730-CF24-4169-9854-D845399F0497}">
      <dsp:nvSpPr>
        <dsp:cNvPr id="0" name=""/>
        <dsp:cNvSpPr/>
      </dsp:nvSpPr>
      <dsp:spPr>
        <a:xfrm>
          <a:off x="7212437" y="903400"/>
          <a:ext cx="896269" cy="896269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D75F5CF-CAFC-48A0-9756-F6E10EF93838}">
      <dsp:nvSpPr>
        <dsp:cNvPr id="0" name=""/>
        <dsp:cNvSpPr/>
      </dsp:nvSpPr>
      <dsp:spPr>
        <a:xfrm>
          <a:off x="7400654" y="1091617"/>
          <a:ext cx="519836" cy="519836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5B9099C-60AB-4E4E-B0D8-3D9BA62BFBFB}">
      <dsp:nvSpPr>
        <dsp:cNvPr id="0" name=""/>
        <dsp:cNvSpPr/>
      </dsp:nvSpPr>
      <dsp:spPr>
        <a:xfrm>
          <a:off x="8300764" y="903400"/>
          <a:ext cx="2112634" cy="8962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Guide viewer through narrative</a:t>
          </a:r>
        </a:p>
      </dsp:txBody>
      <dsp:txXfrm>
        <a:off x="8300764" y="903400"/>
        <a:ext cx="2112634" cy="896269"/>
      </dsp:txXfrm>
    </dsp:sp>
    <dsp:sp modelId="{C822611E-7B6A-3347-88F8-FAEA1D9F6DA4}">
      <dsp:nvSpPr>
        <dsp:cNvPr id="0" name=""/>
        <dsp:cNvSpPr/>
      </dsp:nvSpPr>
      <dsp:spPr>
        <a:xfrm>
          <a:off x="74293" y="2536884"/>
          <a:ext cx="896269" cy="896269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72CCD23-E164-F14F-98CD-6CC8E852F11C}">
      <dsp:nvSpPr>
        <dsp:cNvPr id="0" name=""/>
        <dsp:cNvSpPr/>
      </dsp:nvSpPr>
      <dsp:spPr>
        <a:xfrm>
          <a:off x="262510" y="2725100"/>
          <a:ext cx="519836" cy="519836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D4AB322-C68A-D346-BA52-DE134F2BEB21}">
      <dsp:nvSpPr>
        <dsp:cNvPr id="0" name=""/>
        <dsp:cNvSpPr/>
      </dsp:nvSpPr>
      <dsp:spPr>
        <a:xfrm>
          <a:off x="1162620" y="2536884"/>
          <a:ext cx="2112634" cy="8962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Group related visuals</a:t>
          </a:r>
        </a:p>
      </dsp:txBody>
      <dsp:txXfrm>
        <a:off x="1162620" y="2536884"/>
        <a:ext cx="2112634" cy="896269"/>
      </dsp:txXfrm>
    </dsp:sp>
    <dsp:sp modelId="{39500316-4C38-5E45-B0BF-B8961D8C52E0}">
      <dsp:nvSpPr>
        <dsp:cNvPr id="0" name=""/>
        <dsp:cNvSpPr/>
      </dsp:nvSpPr>
      <dsp:spPr>
        <a:xfrm>
          <a:off x="3643365" y="2536884"/>
          <a:ext cx="896269" cy="896269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D0AE37D-F324-B24E-92C9-14BBA506BCF7}">
      <dsp:nvSpPr>
        <dsp:cNvPr id="0" name=""/>
        <dsp:cNvSpPr/>
      </dsp:nvSpPr>
      <dsp:spPr>
        <a:xfrm>
          <a:off x="3831582" y="2725100"/>
          <a:ext cx="519836" cy="519836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D7D8F3-BAC2-724B-9639-6592203AB08D}">
      <dsp:nvSpPr>
        <dsp:cNvPr id="0" name=""/>
        <dsp:cNvSpPr/>
      </dsp:nvSpPr>
      <dsp:spPr>
        <a:xfrm>
          <a:off x="4731692" y="2536884"/>
          <a:ext cx="2112634" cy="8962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Keep high-value insights at top/left</a:t>
          </a:r>
          <a:endParaRPr lang="en-US" sz="2400" kern="1200" dirty="0"/>
        </a:p>
      </dsp:txBody>
      <dsp:txXfrm>
        <a:off x="4731692" y="2536884"/>
        <a:ext cx="2112634" cy="896269"/>
      </dsp:txXfrm>
    </dsp:sp>
    <dsp:sp modelId="{A1172039-E684-264D-86E8-DE56CF9EB56A}">
      <dsp:nvSpPr>
        <dsp:cNvPr id="0" name=""/>
        <dsp:cNvSpPr/>
      </dsp:nvSpPr>
      <dsp:spPr>
        <a:xfrm>
          <a:off x="7212437" y="2536884"/>
          <a:ext cx="896269" cy="896269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127C7AA-5A3E-6649-A5AA-A063F6210FC3}">
      <dsp:nvSpPr>
        <dsp:cNvPr id="0" name=""/>
        <dsp:cNvSpPr/>
      </dsp:nvSpPr>
      <dsp:spPr>
        <a:xfrm>
          <a:off x="7400654" y="2725100"/>
          <a:ext cx="519836" cy="519836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0D469C7-A060-2045-A166-AA088AC6916C}">
      <dsp:nvSpPr>
        <dsp:cNvPr id="0" name=""/>
        <dsp:cNvSpPr/>
      </dsp:nvSpPr>
      <dsp:spPr>
        <a:xfrm>
          <a:off x="8300764" y="2536884"/>
          <a:ext cx="2112634" cy="8962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Align and space consistently</a:t>
          </a:r>
          <a:endParaRPr lang="en-US" sz="2400" kern="1200" dirty="0"/>
        </a:p>
      </dsp:txBody>
      <dsp:txXfrm>
        <a:off x="8300764" y="2536884"/>
        <a:ext cx="2112634" cy="896269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E88216E-06BA-E943-8426-70F9B112BDC7}">
      <dsp:nvSpPr>
        <dsp:cNvPr id="0" name=""/>
        <dsp:cNvSpPr/>
      </dsp:nvSpPr>
      <dsp:spPr>
        <a:xfrm>
          <a:off x="0" y="3828"/>
          <a:ext cx="10063672" cy="39953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800" b="1" kern="1200" dirty="0"/>
            <a:t>Visuals Accelerate Understanding</a:t>
          </a:r>
          <a:endParaRPr lang="en-US" sz="1800" kern="1200" dirty="0"/>
        </a:p>
      </dsp:txBody>
      <dsp:txXfrm>
        <a:off x="19504" y="23332"/>
        <a:ext cx="10024664" cy="360526"/>
      </dsp:txXfrm>
    </dsp:sp>
    <dsp:sp modelId="{4C743B69-4686-4745-9B3D-C9BD50C9DE01}">
      <dsp:nvSpPr>
        <dsp:cNvPr id="0" name=""/>
        <dsp:cNvSpPr/>
      </dsp:nvSpPr>
      <dsp:spPr>
        <a:xfrm>
          <a:off x="0" y="403363"/>
          <a:ext cx="10063672" cy="4585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9522" tIns="20320" rIns="113792" bIns="2032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+mj-lt"/>
            <a:buNone/>
          </a:pPr>
          <a:r>
            <a:rPr lang="en-US" sz="1600" kern="1200" dirty="0"/>
            <a:t>Data visualizations help translate complex information into accessible insights, enabling faster and more informed decisions.</a:t>
          </a:r>
        </a:p>
      </dsp:txBody>
      <dsp:txXfrm>
        <a:off x="0" y="403363"/>
        <a:ext cx="10063672" cy="458509"/>
      </dsp:txXfrm>
    </dsp:sp>
    <dsp:sp modelId="{544A7185-73D0-1244-9090-38312FD8B687}">
      <dsp:nvSpPr>
        <dsp:cNvPr id="0" name=""/>
        <dsp:cNvSpPr/>
      </dsp:nvSpPr>
      <dsp:spPr>
        <a:xfrm>
          <a:off x="0" y="861872"/>
          <a:ext cx="10063672" cy="39953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en-US" sz="1600" b="1" kern="1200" dirty="0"/>
            <a:t>Choose the Right Chart for the Right Task</a:t>
          </a:r>
          <a:endParaRPr lang="en-US" sz="1600" kern="1200" dirty="0"/>
        </a:p>
      </dsp:txBody>
      <dsp:txXfrm>
        <a:off x="19504" y="881376"/>
        <a:ext cx="10024664" cy="360526"/>
      </dsp:txXfrm>
    </dsp:sp>
    <dsp:sp modelId="{31D5E94E-45E8-E740-B353-11BA014892EF}">
      <dsp:nvSpPr>
        <dsp:cNvPr id="0" name=""/>
        <dsp:cNvSpPr/>
      </dsp:nvSpPr>
      <dsp:spPr>
        <a:xfrm>
          <a:off x="0" y="1261407"/>
          <a:ext cx="10063672" cy="4967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9522" tIns="20320" rIns="113792" bIns="2032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+mj-lt"/>
            <a:buNone/>
          </a:pPr>
          <a:r>
            <a:rPr lang="en-US" sz="1600" kern="1200" dirty="0"/>
            <a:t>The effectiveness of a visualization depends on aligning the chart type with the analytical goal—comparison,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+mj-lt"/>
            <a:buNone/>
          </a:pPr>
          <a:r>
            <a:rPr lang="en-US" sz="1600" kern="1200" dirty="0"/>
            <a:t>distribution, relationship, or composition.</a:t>
          </a:r>
        </a:p>
      </dsp:txBody>
      <dsp:txXfrm>
        <a:off x="0" y="1261407"/>
        <a:ext cx="10063672" cy="496718"/>
      </dsp:txXfrm>
    </dsp:sp>
    <dsp:sp modelId="{08A6CF5B-3F61-9E48-B5D9-815955B00511}">
      <dsp:nvSpPr>
        <dsp:cNvPr id="0" name=""/>
        <dsp:cNvSpPr/>
      </dsp:nvSpPr>
      <dsp:spPr>
        <a:xfrm>
          <a:off x="0" y="1758126"/>
          <a:ext cx="10063672" cy="39953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en-US" sz="1600" b="1" kern="1200" dirty="0"/>
            <a:t>Design Principles Matter</a:t>
          </a:r>
          <a:endParaRPr lang="en-US" sz="1600" kern="1200" dirty="0"/>
        </a:p>
      </dsp:txBody>
      <dsp:txXfrm>
        <a:off x="19504" y="1777630"/>
        <a:ext cx="10024664" cy="360526"/>
      </dsp:txXfrm>
    </dsp:sp>
    <dsp:sp modelId="{10F58DC7-8806-F147-9BCA-39AE3221AE31}">
      <dsp:nvSpPr>
        <dsp:cNvPr id="0" name=""/>
        <dsp:cNvSpPr/>
      </dsp:nvSpPr>
      <dsp:spPr>
        <a:xfrm>
          <a:off x="0" y="2157660"/>
          <a:ext cx="10063672" cy="4967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9522" tIns="20320" rIns="113792" bIns="2032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+mj-lt"/>
            <a:buNone/>
          </a:pPr>
          <a:r>
            <a:rPr lang="en-US" sz="1600" kern="1200" dirty="0"/>
            <a:t>Clarity, accuracy, and consistency are critical in building trustworthy and engaging visuals. Gestalt principles and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+mj-lt"/>
            <a:buNone/>
          </a:pPr>
          <a:r>
            <a:rPr lang="en-US" sz="1600" kern="1200" dirty="0"/>
            <a:t>proper use of shape, size, and color enhance comprehension.</a:t>
          </a:r>
        </a:p>
      </dsp:txBody>
      <dsp:txXfrm>
        <a:off x="0" y="2157660"/>
        <a:ext cx="10063672" cy="496718"/>
      </dsp:txXfrm>
    </dsp:sp>
    <dsp:sp modelId="{0B8B9129-A034-0943-A953-07CDEAC304F8}">
      <dsp:nvSpPr>
        <dsp:cNvPr id="0" name=""/>
        <dsp:cNvSpPr/>
      </dsp:nvSpPr>
      <dsp:spPr>
        <a:xfrm>
          <a:off x="0" y="2654379"/>
          <a:ext cx="10063672" cy="39953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en-US" sz="1600" b="1" kern="1200" dirty="0"/>
            <a:t>Dashboards Should Tell a Story</a:t>
          </a:r>
          <a:endParaRPr lang="en-US" sz="1600" kern="1200" dirty="0"/>
        </a:p>
      </dsp:txBody>
      <dsp:txXfrm>
        <a:off x="19504" y="2673883"/>
        <a:ext cx="10024664" cy="360526"/>
      </dsp:txXfrm>
    </dsp:sp>
    <dsp:sp modelId="{06888ADD-9F40-0D42-8C55-7172DEBDC930}">
      <dsp:nvSpPr>
        <dsp:cNvPr id="0" name=""/>
        <dsp:cNvSpPr/>
      </dsp:nvSpPr>
      <dsp:spPr>
        <a:xfrm>
          <a:off x="0" y="3053914"/>
          <a:ext cx="10063672" cy="4967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9522" tIns="20320" rIns="113792" bIns="2032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+mj-lt"/>
            <a:buNone/>
          </a:pPr>
          <a:r>
            <a:rPr lang="en-US" sz="1600" kern="1200" dirty="0"/>
            <a:t>Effective dashboards prioritize layout, focus, and user needs—positioning key KPIs prominently and organizing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+mj-lt"/>
            <a:buNone/>
          </a:pPr>
          <a:r>
            <a:rPr lang="en-US" sz="1600" kern="1200" dirty="0"/>
            <a:t>content logically.</a:t>
          </a:r>
        </a:p>
      </dsp:txBody>
      <dsp:txXfrm>
        <a:off x="0" y="3053914"/>
        <a:ext cx="10063672" cy="496718"/>
      </dsp:txXfrm>
    </dsp:sp>
    <dsp:sp modelId="{3872D5A2-D313-1F40-B470-52F9FF95998C}">
      <dsp:nvSpPr>
        <dsp:cNvPr id="0" name=""/>
        <dsp:cNvSpPr/>
      </dsp:nvSpPr>
      <dsp:spPr>
        <a:xfrm>
          <a:off x="0" y="3550633"/>
          <a:ext cx="10063672" cy="39953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en-US" sz="1600" b="1" kern="1200" dirty="0"/>
            <a:t>Tool Choice Impacts Capabilities</a:t>
          </a:r>
          <a:endParaRPr lang="en-US" sz="1600" kern="1200" dirty="0"/>
        </a:p>
      </dsp:txBody>
      <dsp:txXfrm>
        <a:off x="19504" y="3570137"/>
        <a:ext cx="10024664" cy="360526"/>
      </dsp:txXfrm>
    </dsp:sp>
    <dsp:sp modelId="{611A76D6-3168-4841-A711-A4F00C96FE1D}">
      <dsp:nvSpPr>
        <dsp:cNvPr id="0" name=""/>
        <dsp:cNvSpPr/>
      </dsp:nvSpPr>
      <dsp:spPr>
        <a:xfrm>
          <a:off x="0" y="3950167"/>
          <a:ext cx="10063672" cy="4967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9522" tIns="20320" rIns="113792" bIns="2032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+mj-lt"/>
            <a:buNone/>
          </a:pPr>
          <a:r>
            <a:rPr lang="en-US" sz="1600" kern="1200" dirty="0"/>
            <a:t>Whether using Excel, Tableau, Python, or R, each platform has strengths and limitations. Select tools based on data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+mj-lt"/>
            <a:buNone/>
          </a:pPr>
          <a:r>
            <a:rPr lang="en-US" sz="1600" kern="1200" dirty="0"/>
            <a:t>size, technical expertise, and visualization goals.</a:t>
          </a:r>
        </a:p>
      </dsp:txBody>
      <dsp:txXfrm>
        <a:off x="0" y="3950167"/>
        <a:ext cx="10063672" cy="49671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ar-EG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fld id="{5B6FC706-E8EF-458A-8580-A9C177A4B0CB}" type="datetimeFigureOut">
              <a:rPr lang="ar-EG" smtClean="0"/>
              <a:t>26‏/1‏/1447</a:t>
            </a:fld>
            <a:endParaRPr lang="ar-E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endParaRPr lang="ar-E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fld id="{F22E6FC6-1576-4886-A804-1176FBA857A5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74462622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7/21/25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6919113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0E278B5-9876-ADFE-27D7-198089358E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0B2645D-EBA6-E1DC-F8AA-E33BA711C23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20620D5-0547-0186-8E2A-9AAC0FEB275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4B269DA-0654-A9DD-42C2-921AB8EF36B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85800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ED8081-E8BC-4492-EBB9-7677FB350C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4028E9A-75C7-5783-454A-AE7B357834B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C454144-F9D5-54B7-8483-41A4C7E3062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BF1425A-BAF2-7CE6-5A99-256D6D05BC3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72953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6BC797-42B1-64AC-FD0A-C660BEDB4A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6E301CE-3CF9-FBC8-1E13-FE538900CEA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415C86D-AAAE-319B-43A7-9E3B72DE760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52A7116-9BC3-36A6-36F4-6E44884D449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407530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BAAEE2-B513-31AA-50B7-B6E5ED1499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E49EC74-1B79-F962-D382-DBAD80AD807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D360A71-90ED-68BD-A870-A10C772E460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330ED31-B465-09DD-25F4-51D2BD6EDC4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126185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570409-C07F-C67B-0879-7C050BCF33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FA3FC6E-E45F-BAC1-EDB9-EFEF4432EE4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CF79CDB-FFED-59B0-9CA8-853D4146DB4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976A5F5-B8A8-ACBE-32BC-7C5CB80468D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274881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40BA60-ACBA-FFE0-8AB0-69B7102477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1AD930C-2D8D-3CB5-ECDA-F61B2D3EC50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DA5D410-AA2D-54B3-10AB-76CC05B7B3E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DDF3B9-7B2F-576A-7E21-C4C7B7D8BBA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63570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C20A93-1B8E-C5F4-F12C-FAC3C3FA5E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6856DD6-B95A-307C-B0F9-15BF830993A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D318467-64A2-4CB7-7C96-ACD142678C9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C00BFD5-272E-32D1-3C29-9DCC52190BE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106039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9780BD-65F2-5F96-667D-75A10997E1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53D7DB5-D2E8-AC05-19EB-717BFC4528C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8B110A6-4C94-CE7D-5E9C-E170744AF08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C7725E6-002E-7096-0E06-635F8114510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872538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E5782F-9419-3296-83E7-4D9CB03009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17FE3CD-BE5E-8F07-7778-85163B8ADA5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F1F93C5-017B-88A3-E1D5-2D50884C009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1007AA3-AC2B-0E59-046A-FE0ECEFBA3A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346174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8881D33-E2B1-73E2-3BC2-A4388281BE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C35FD5B-7350-14FC-74C2-971CEEB3DBE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F869783-7C0A-D195-460C-4553737F340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C98CF1D-5B54-580D-27C7-AB429D286B9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072940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643F60-6280-E005-CFF4-FF39443F22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6209A2E-95B5-7182-0212-946D4EBEE84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BEFDF2D-83C7-81A3-B50E-477B8F3893F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FF1AAB8-2834-8E35-378D-AF317D6E07D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750636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6CAB6E-C70F-E994-27BF-A18E69D46B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5431D8D-DCF1-5C74-8F14-E78DB4F9C1C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3E590C5-C02B-F6E9-41E1-8D14BBF0390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337E4A5-3E47-2EB4-2F1F-9C0F891BEF2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339497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A3B7B7-8F33-06A2-1C28-1C7042CCD7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710A8B9-0DC2-5533-8BA8-275DB268639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DE6F02B-AE4A-A0C1-DAFC-5B1CC91B591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7A81B54-6F18-B9F2-F048-AA2362DC5BA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65163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D679BF-9FF9-DFFA-6E5A-D5DED0E911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5D96FCE-4C31-35E2-6F4C-D0AF4E7D5B7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B6DEC00-3450-3E94-778E-AA14F5A5B89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D4DFCB9-DB2F-5BC9-B8AF-A718B7689E7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666598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3F4187-BAA6-ECDB-9E15-2F4ABE8D6C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CEDEBD3-8CF3-5AE6-7B60-47BCE668376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A175B2C-3D48-F9BC-2C7B-FF53AE1B3CC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987ACCC-488D-588A-C0BA-149B39BF33D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974070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605514-859D-CCE2-B8DF-A3BC124342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68FD87E-4487-C501-AA55-2723EEE0BF3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8BB4D7D-5959-7D5D-86C5-504FB1F9230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3118248-CA2A-6360-B6DD-5F85D51BDB2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667000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2A29CE-0BDA-1616-2356-4518963E58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E4E253A-A02F-FD60-9A63-95581130ECF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EA2C9B0-F7B2-9AB4-B9AF-BA0469A2FBA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61E4D3-256E-5F93-2F18-20933F78F58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256933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68993C-2338-E4A6-67E0-7946A0143D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0AEFC21-7A28-C75D-17F4-7A84456B579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D113B94-126F-21DB-F8EC-43389E23B0C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4E4097E-B4BD-CBC8-093B-7DAE354A8C1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683698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976C6C-EE3A-7EE9-4AF9-B5E57038AB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2C86476-BB69-0644-2175-39FE35B6072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6FB5D49-76FE-74AB-9952-276D2044001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1A8F34C-BB73-9499-A389-FC8256EECE3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475659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2569EB-39C4-DDB0-3C64-613BD3B17A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C6600F9-119B-52A7-AD3B-8D486A45FCF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18165D9-7C1D-BCCD-B586-3003B6F7DFB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FE74DC7-0ED2-96FA-4AC7-D0FAED648C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686639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4699AF-4213-8EE3-D7E5-99EE91CD67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14F4067-B014-8307-7050-19CA018707C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1F08EE7-D639-B197-725B-E37EEF736C2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F219C7F-ED55-AF21-5B0F-FE33BBEB65D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73038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B297BB-F674-4153-41E2-D1771E1240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3700EE8-6EC5-FBD7-278B-6AF15121DA9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E85ACBF-098C-805E-85D8-A897A950EB9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748F743-4819-E824-0C2B-6CBECB597A1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287450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DD20B5-5AEC-0498-2C7F-F92318A57C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F7DC517-76F8-4F4F-0C67-06045AF7F09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3A81353-9F06-FE7D-6897-D2B3912CE08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F602199-EBFB-DBA2-A1B5-8CFDACEDCDC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75388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CFE24A-B784-17FE-09D1-63F2F295E1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7EA6CB6-F413-E221-9858-FE8B1BFF17D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AD6A8DF-B4C9-FC96-60F8-3ACE76DCF42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DECF600-3A2D-EF1C-382E-C5DB0E3B3A9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2552719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F189AB-4CB3-6941-554B-B23038C43E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9C375AC-4C77-6D75-A20C-78AD1D51400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5473055-C295-3D65-25A9-5004DAAE7E0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0AEF8D4-0EEF-BB20-9857-721ED6A6BBD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3789423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4BE754-5B04-8D9C-C432-DE0DF7BE52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6579A9A-347C-B128-FA99-F5DB1BEB485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9D812E2-D02B-0928-A76A-3F53442AE71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0468B84-EF5A-88CA-4E4B-52331D6555E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1560336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BB03A5-4AB8-1DCB-70B8-C1707E7105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B9F4C22-D593-C31D-B488-F4AC0921387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9AA215B-2099-CD8A-C4BE-48E175AEDCE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46343E0-54FF-1951-790B-C20462DA28E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1714107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7DC763-1292-F14A-60AF-58B8227E0A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E0E6AC5-C8E7-670B-4B1C-9570E5ED7FE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CFD06B9-1C7A-C738-5D8D-9E991AEC8AB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39B4630-0DFA-F188-BBF4-15CB5318EB3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8837054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22B71F-619C-931D-235D-9FDA629BCB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AD9245A-106E-77C7-8D2F-CD44AA41D38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8A6ACC2-CFC6-9146-ADFC-16A6B17BD19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351A1C-A7AB-73B9-1F0E-E6EA4F64BA7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6090295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87D19C-4844-991D-7B06-5F9CA0A4DC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DBDD3BE-1C5D-C030-0398-5A299A15923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924F0AD-CCF8-4021-08A1-34DBF395352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83EF4A5-F444-B5C9-B3B1-9CE3476C620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4945087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227F86-CF89-BCEC-7F31-268E2445AB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C258DE6-4830-D463-8F28-0E0909A5546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C3786AD-54E4-63BE-2C7C-FF8BC9ED51E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589C7E2-D617-8369-4937-0573AB9DDDC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268218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E86A64-6985-D37F-FD99-6FA9C04728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7E0E700-FE06-8179-A3FE-66EFFB85B18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4B57BED-5A13-8252-8D92-72A169C8027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6CD35B0-F632-2AFE-5CE0-3BC377339FC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591195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00A411-597F-00D4-B0A0-2B09BC8280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38EFE69-48B7-8BFF-8262-BF7DD201842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4CD79B2-7998-12A7-405C-53C9CA73513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67F8563-96DF-917E-502A-4AD89B07C40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14126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7/21/25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7/21/25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7/21/25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7/21/25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7/21/25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7/21/25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7/21/25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7/21/25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7/21/25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7/21/25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7/21/25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4255591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085329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7/21/25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3" r:id="rId13"/>
    <p:sldLayoutId id="2147483666" r:id="rId14"/>
    <p:sldLayoutId id="2147483667" r:id="rId15"/>
    <p:sldLayoutId id="2147483668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3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Relationship Id="rId4" Type="http://schemas.openxmlformats.org/officeDocument/2006/relationships/chart" Target="../charts/char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Relationship Id="rId4" Type="http://schemas.openxmlformats.org/officeDocument/2006/relationships/chart" Target="../charts/char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Relationship Id="rId4" Type="http://schemas.openxmlformats.org/officeDocument/2006/relationships/chart" Target="../charts/char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5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6.xml"/></Relationships>
</file>

<file path=ppt/slides/_rels/slide2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4.xm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4" Type="http://schemas.openxmlformats.org/officeDocument/2006/relationships/diagramData" Target="../diagrams/data4.xml"/></Relationships>
</file>

<file path=ppt/slides/_rels/slide2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5.xm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5.xml"/><Relationship Id="rId5" Type="http://schemas.openxmlformats.org/officeDocument/2006/relationships/diagramLayout" Target="../diagrams/layout5.xml"/><Relationship Id="rId4" Type="http://schemas.openxmlformats.org/officeDocument/2006/relationships/diagramData" Target="../diagrams/data5.xml"/></Relationships>
</file>

<file path=ppt/slides/_rels/slide2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6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6.xm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6.xml"/><Relationship Id="rId5" Type="http://schemas.openxmlformats.org/officeDocument/2006/relationships/diagramLayout" Target="../diagrams/layout6.xml"/><Relationship Id="rId4" Type="http://schemas.openxmlformats.org/officeDocument/2006/relationships/diagramData" Target="../diagrams/data6.xml"/></Relationships>
</file>

<file path=ppt/slides/_rels/slide2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7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7.xml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7.xml"/><Relationship Id="rId5" Type="http://schemas.openxmlformats.org/officeDocument/2006/relationships/diagramLayout" Target="../diagrams/layout7.xml"/><Relationship Id="rId4" Type="http://schemas.openxmlformats.org/officeDocument/2006/relationships/diagramData" Target="../diagrams/data7.xml"/></Relationships>
</file>

<file path=ppt/slides/_rels/slide3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8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8.xml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8.xml"/><Relationship Id="rId5" Type="http://schemas.openxmlformats.org/officeDocument/2006/relationships/diagramLayout" Target="../diagrams/layout8.xml"/><Relationship Id="rId4" Type="http://schemas.openxmlformats.org/officeDocument/2006/relationships/diagramData" Target="../diagrams/data8.xml"/></Relationships>
</file>

<file path=ppt/slides/_rels/slide3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9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9.xml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9.xml"/><Relationship Id="rId5" Type="http://schemas.openxmlformats.org/officeDocument/2006/relationships/diagramLayout" Target="../diagrams/layout9.xml"/><Relationship Id="rId4" Type="http://schemas.openxmlformats.org/officeDocument/2006/relationships/diagramData" Target="../diagrams/data9.xml"/></Relationships>
</file>

<file path=ppt/slides/_rels/slide3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0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10.xml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10.xml"/><Relationship Id="rId5" Type="http://schemas.openxmlformats.org/officeDocument/2006/relationships/diagramLayout" Target="../diagrams/layout10.xml"/><Relationship Id="rId4" Type="http://schemas.openxmlformats.org/officeDocument/2006/relationships/diagramData" Target="../diagrams/data10.xml"/></Relationships>
</file>

<file path=ppt/slides/_rels/slide3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1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11.xml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11.xml"/><Relationship Id="rId5" Type="http://schemas.openxmlformats.org/officeDocument/2006/relationships/diagramLayout" Target="../diagrams/layout11.xml"/><Relationship Id="rId4" Type="http://schemas.openxmlformats.org/officeDocument/2006/relationships/diagramData" Target="../diagrams/data1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8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6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4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4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4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4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2.xml"/><Relationship Id="rId7" Type="http://schemas.microsoft.com/office/2007/relationships/diagramDrawing" Target="../diagrams/drawing12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Relationship Id="rId6" Type="http://schemas.openxmlformats.org/officeDocument/2006/relationships/diagramColors" Target="../diagrams/colors12.xml"/><Relationship Id="rId5" Type="http://schemas.openxmlformats.org/officeDocument/2006/relationships/diagramQuickStyle" Target="../diagrams/quickStyle12.xml"/><Relationship Id="rId4" Type="http://schemas.openxmlformats.org/officeDocument/2006/relationships/diagramLayout" Target="../diagrams/layout1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png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93.png"/><Relationship Id="rId4" Type="http://schemas.openxmlformats.org/officeDocument/2006/relationships/image" Target="../media/image9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48777" y="-43542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7316122" y="2218811"/>
            <a:ext cx="53364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Business Data Analysis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5251825" y="3910284"/>
            <a:ext cx="4325312" cy="693281"/>
          </a:xfrm>
          <a:prstGeom prst="roundRect">
            <a:avLst/>
          </a:prstGeom>
          <a:solidFill>
            <a:srgbClr val="00AEEF"/>
          </a:solidFill>
          <a:ln>
            <a:solidFill>
              <a:srgbClr val="00AE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7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316122" y="3310545"/>
            <a:ext cx="35311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MGM509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5244929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3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Eng. Ahmed Hussein, MBA, PfMP©, PMP©, CMP APMG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520BAD6A-4E1D-D32D-F69B-5F05E6EEB4D9}"/>
              </a:ext>
            </a:extLst>
          </p:cNvPr>
          <p:cNvSpPr txBox="1">
            <a:spLocks/>
          </p:cNvSpPr>
          <p:nvPr/>
        </p:nvSpPr>
        <p:spPr>
          <a:xfrm>
            <a:off x="4988047" y="4703379"/>
            <a:ext cx="6382318" cy="653691"/>
          </a:xfrm>
          <a:prstGeom prst="rect">
            <a:avLst/>
          </a:prstGeom>
        </p:spPr>
        <p:txBody>
          <a:bodyPr lIns="274320" tIns="91440" rIns="182880" bIns="9144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Visualization for Evaluating and Communicating Performance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12953"/>
            <a:ext cx="52721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What we will cover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ea typeface="Roboto Light" panose="02000000000000000000" pitchFamily="2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598250" y="2495028"/>
            <a:ext cx="8417320" cy="2943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Why and when to use data visualization</a:t>
            </a:r>
          </a:p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Types of charts and when to use them</a:t>
            </a:r>
          </a:p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Principles of good design and communication</a:t>
            </a:r>
          </a:p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Tools and platforms for visualization</a:t>
            </a:r>
          </a:p>
        </p:txBody>
      </p:sp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7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4CF33173-D9FA-4EB2-B40F-CC55E03D1DEA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308815" y="1449932"/>
            <a:ext cx="13514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385474" y="1792450"/>
            <a:ext cx="11916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3C86C6-1F6B-15A7-A5EC-9729DEF7AC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A3E5EA0-AE34-9C05-AB5B-A1662EA44ABF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89071CE0-5A10-D726-FA62-42660A2AD1B4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B01CF093-6858-201F-F30C-9F88BDC28A1C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BB4D1D6F-ECCB-1CC8-1B01-10464974C42D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2A65AB9F-8DDE-4B98-DCF3-1A42C2E0455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3672CFA-B1DC-9D4D-A068-4CBE75118C60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9B9545C-D3D3-C08E-FB4C-8B84D27248EC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5604696-C805-7FE4-7117-019FEA6BE246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89B675A1-C84B-82D6-EC02-A6F0D6CE66DC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7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31287D71-76E6-4654-A9EC-3EEBE933B3F8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0A1D84D-2811-B247-FEBC-6141AEA8A67D}"/>
              </a:ext>
            </a:extLst>
          </p:cNvPr>
          <p:cNvSpPr txBox="1"/>
          <p:nvPr/>
        </p:nvSpPr>
        <p:spPr>
          <a:xfrm>
            <a:off x="6122194" y="1225416"/>
            <a:ext cx="53003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</a:t>
            </a:r>
          </a:p>
        </p:txBody>
      </p:sp>
    </p:spTree>
    <p:extLst>
      <p:ext uri="{BB962C8B-B14F-4D97-AF65-F5344CB8AC3E}">
        <p14:creationId xmlns:p14="http://schemas.microsoft.com/office/powerpoint/2010/main" val="4606511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3337D5-475F-C267-C73E-D067451D4C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CDAC7814-C2F8-9D61-FECE-25B22EC8141F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D5411B3-2D49-78F2-0981-4CA790572805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 descr="A logo for a university&#10;&#10;AI-generated content may be incorrect.">
            <a:extLst>
              <a:ext uri="{FF2B5EF4-FFF2-40B4-BE49-F238E27FC236}">
                <a16:creationId xmlns:a16="http://schemas.microsoft.com/office/drawing/2014/main" id="{4E4DC389-E340-2D51-35C7-F8C1C09F2FD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24D0A488-1C2A-9228-7A0A-DE28D1F25815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7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3B1EAFE-016A-DD01-8207-0FDAA2AFDB2A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Why Visualize Data?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3161F00-2AE9-C2B6-EB02-623B759CA213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13781AD-7D4C-4F1A-9E0A-7ED19DB31C83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7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24" name="TextBox 14">
            <a:extLst>
              <a:ext uri="{FF2B5EF4-FFF2-40B4-BE49-F238E27FC236}">
                <a16:creationId xmlns:a16="http://schemas.microsoft.com/office/drawing/2014/main" id="{23125870-ABF8-88D1-ADCD-4BD6ACB918E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16426346"/>
              </p:ext>
            </p:extLst>
          </p:nvPr>
        </p:nvGraphicFramePr>
        <p:xfrm>
          <a:off x="761999" y="1986522"/>
          <a:ext cx="10588171" cy="42549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549799266"/>
      </p:ext>
    </p:extLst>
  </p:cSld>
  <p:clrMapOvr>
    <a:masterClrMapping/>
  </p:clrMapOvr>
  <p:transition spd="slow">
    <p:comb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3BC7AA-7954-0C0F-8F70-DD0D2791F6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B8FC1215-2625-150E-BEAE-4B6F8A2D0272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ED4D70E6-CA6C-5ABF-0F43-A9B4E6E36E3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DF2F1284-B0AE-24A1-654D-62707941624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783D1ADD-7162-46E0-E339-D5BBC383FC35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7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70222F5-C447-4C9E-3F32-022B4400D857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The Power of Visual Communication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C702E71-EBAC-E78D-26ED-788526819763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CC82231-F061-1B95-35C9-2D5D7CD45230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7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24" name="TextBox 14">
            <a:extLst>
              <a:ext uri="{FF2B5EF4-FFF2-40B4-BE49-F238E27FC236}">
                <a16:creationId xmlns:a16="http://schemas.microsoft.com/office/drawing/2014/main" id="{879A949E-5E02-BF08-9372-FD08296D9D5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46590049"/>
              </p:ext>
            </p:extLst>
          </p:nvPr>
        </p:nvGraphicFramePr>
        <p:xfrm>
          <a:off x="761999" y="1986523"/>
          <a:ext cx="10588171" cy="433655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529728160"/>
      </p:ext>
    </p:extLst>
  </p:cSld>
  <p:clrMapOvr>
    <a:masterClrMapping/>
  </p:clrMapOvr>
  <p:transition spd="slow">
    <p:comb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EDB658-6087-8827-944A-1B79D76A6A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A3DFCFA-5615-1204-1EF0-B33621F1EC9F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3243560-0225-0F7B-1A21-498E7E1F22A5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 descr="A logo for a university&#10;&#10;AI-generated content may be incorrect.">
            <a:extLst>
              <a:ext uri="{FF2B5EF4-FFF2-40B4-BE49-F238E27FC236}">
                <a16:creationId xmlns:a16="http://schemas.microsoft.com/office/drawing/2014/main" id="{D3DFF2A1-2B22-BE35-F522-47DDC33972C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2B9FF347-2C50-1293-0CB0-F3B59529B3C3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7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4CF2FE9-A925-6764-85DC-A3610AD8E66A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When to Use Visualization vs. Tables?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93FB14E-0D67-3D1B-23A3-A17B3FB85F4F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0696605-C065-F5CE-DA60-8376503A4D35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7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24" name="TextBox 14">
            <a:extLst>
              <a:ext uri="{FF2B5EF4-FFF2-40B4-BE49-F238E27FC236}">
                <a16:creationId xmlns:a16="http://schemas.microsoft.com/office/drawing/2014/main" id="{D5174DDD-02AA-D0BC-712D-1655D30980B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03385634"/>
              </p:ext>
            </p:extLst>
          </p:nvPr>
        </p:nvGraphicFramePr>
        <p:xfrm>
          <a:off x="761999" y="1986523"/>
          <a:ext cx="10588171" cy="51961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71893441"/>
      </p:ext>
    </p:extLst>
  </p:cSld>
  <p:clrMapOvr>
    <a:masterClrMapping/>
  </p:clrMapOvr>
  <p:transition spd="slow">
    <p:comb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75785B-2EDB-1CC3-5767-11F8531C58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91212DC-F49D-219E-242C-AA2D21224996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803B42EC-5923-9A29-3CAB-EA98BAF8B4DB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36446C81-81F7-FBEA-54E8-1E867F247789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A8059D31-3A2E-26A0-B622-AAFF671D8020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B329D892-ECC7-6688-D6DA-B1FA5486AB3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053AEE6-415D-8875-A733-BC62E7690400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CDED710-6776-0151-7B9A-E5E1972EFD22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5863FDC-DF73-8F29-173C-D3AB8D59FB8E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AE091E1D-C4C2-ACF2-3E00-00C459F3BE8B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7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31287D71-76E6-4654-A9EC-3EEBE933B3F8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C47EBC1-4DF2-BE41-41C2-84459B5D8F44}"/>
              </a:ext>
            </a:extLst>
          </p:cNvPr>
          <p:cNvSpPr txBox="1"/>
          <p:nvPr/>
        </p:nvSpPr>
        <p:spPr>
          <a:xfrm>
            <a:off x="6122194" y="1225416"/>
            <a:ext cx="53003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Types of Data Visualizations</a:t>
            </a:r>
          </a:p>
        </p:txBody>
      </p:sp>
    </p:spTree>
    <p:extLst>
      <p:ext uri="{BB962C8B-B14F-4D97-AF65-F5344CB8AC3E}">
        <p14:creationId xmlns:p14="http://schemas.microsoft.com/office/powerpoint/2010/main" val="20681654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CC03CA-8398-ED95-329D-9974E07703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84E3EF1B-A18E-5CDD-7E4C-B62A67934426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65347F6-5974-C1B0-B5F5-765C7BC8E76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2542605F-FDFF-1008-342C-5C8BB573ECE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39F0191F-BBA9-9FD2-6C62-91DA4C6DBDE7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7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AEA2E55-805D-0678-33EF-F5F758D38286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Bar Chart – Comparing Categories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23B1FE7-84EC-17A6-7D95-6885134989D0}"/>
              </a:ext>
            </a:extLst>
          </p:cNvPr>
          <p:cNvSpPr txBox="1"/>
          <p:nvPr/>
        </p:nvSpPr>
        <p:spPr>
          <a:xfrm>
            <a:off x="762000" y="1986523"/>
            <a:ext cx="5490634" cy="44670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Best for categorical comparisons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Horizontal layout for long labels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Avoid overloading with too many bars</a:t>
            </a:r>
          </a:p>
          <a:p>
            <a:pPr>
              <a:lnSpc>
                <a:spcPct val="150000"/>
              </a:lnSpc>
            </a:pPr>
            <a:r>
              <a:rPr lang="en-US" sz="2400" b="1" u="sng" dirty="0"/>
              <a:t>Ex. Use Case:</a:t>
            </a:r>
            <a:r>
              <a:rPr lang="en-US" sz="2400" dirty="0"/>
              <a:t> Compare churn rate by contract type</a:t>
            </a:r>
          </a:p>
          <a:p>
            <a:pPr>
              <a:lnSpc>
                <a:spcPct val="150000"/>
              </a:lnSpc>
            </a:pPr>
            <a:r>
              <a:rPr lang="en-US" sz="2400" b="1" u="sng" dirty="0"/>
              <a:t>Insight:</a:t>
            </a:r>
            <a:r>
              <a:rPr lang="en-US" sz="2400" dirty="0"/>
              <a:t> Identify which contract type (Month-to-Month, One-Year, Two-Year) has the highest churn rate.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540B15A-84E6-A0FB-01D3-9EF4DB5912C2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998A1DB-7CD0-4C17-9A41-4AED396BBF5A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7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D54663E-101D-DA21-9042-136F0006726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64908" y="3003561"/>
            <a:ext cx="4952817" cy="2454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5880390"/>
      </p:ext>
    </p:extLst>
  </p:cSld>
  <p:clrMapOvr>
    <a:masterClrMapping/>
  </p:clrMapOvr>
  <p:transition spd="slow">
    <p:comb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4F07A0-D410-F473-1942-890C45115E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831D33F-B37D-25BD-2C6C-E99007CD9554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D5ACAD2-D116-CBA4-297A-181BE99C065A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805FAE78-15E5-EF22-69CC-12D19A2A063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7EB53098-B382-F39E-7DED-30F795ECCF80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7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E4698CD-95E9-9F7A-A408-3A528742D30F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Column Chart – Comparing Over Time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00676E9-A4EC-AFC5-92CC-B4C8CDCF67F0}"/>
              </a:ext>
            </a:extLst>
          </p:cNvPr>
          <p:cNvSpPr txBox="1"/>
          <p:nvPr/>
        </p:nvSpPr>
        <p:spPr>
          <a:xfrm>
            <a:off x="761999" y="1986523"/>
            <a:ext cx="5856515" cy="4549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Use for time-series data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Maintain equal intervals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Show trends at a glance</a:t>
            </a:r>
          </a:p>
          <a:p>
            <a:pPr>
              <a:lnSpc>
                <a:spcPct val="150000"/>
              </a:lnSpc>
            </a:pPr>
            <a:r>
              <a:rPr lang="en-US" sz="2800" b="1" u="sng" dirty="0"/>
              <a:t>Ex. Use Case:</a:t>
            </a:r>
            <a:r>
              <a:rPr lang="en-US" sz="2800" dirty="0"/>
              <a:t> Monthly churn count across different billing months</a:t>
            </a:r>
          </a:p>
          <a:p>
            <a:pPr>
              <a:lnSpc>
                <a:spcPct val="150000"/>
              </a:lnSpc>
            </a:pPr>
            <a:r>
              <a:rPr lang="en-US" sz="2800" b="1" u="sng" dirty="0"/>
              <a:t>Insight:</a:t>
            </a:r>
            <a:r>
              <a:rPr lang="en-US" sz="2800" dirty="0"/>
              <a:t> Detect seasonal or monthly spikes in churn activity.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BDD2A10-826C-21C1-E621-BC73BC7EA4AE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EE6455E-F4C5-F9B7-E446-1F740C084050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7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5" name="Chart 4">
            <a:extLst>
              <a:ext uri="{FF2B5EF4-FFF2-40B4-BE49-F238E27FC236}">
                <a16:creationId xmlns:a16="http://schemas.microsoft.com/office/drawing/2014/main" id="{7C129D23-48D6-BCD3-75E1-C4429365CC58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3732258"/>
              </p:ext>
            </p:extLst>
          </p:nvPr>
        </p:nvGraphicFramePr>
        <p:xfrm>
          <a:off x="6618514" y="2544493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1647859214"/>
      </p:ext>
    </p:extLst>
  </p:cSld>
  <p:clrMapOvr>
    <a:masterClrMapping/>
  </p:clrMapOvr>
  <p:transition spd="slow">
    <p:comb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2BE265-FE2B-9CD9-8D2A-78BB317BBB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19841260-5160-0F25-7C8A-000FD93DBF04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FA252311-F24E-5CC4-45C9-8BDA1C166724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8D7E8BD6-B8E1-19AB-1FCA-5BBAF2F3ADF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9FDA04E2-6E4D-90FA-2FCC-95DF5804D286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7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4CEEC61-6910-688F-3BCE-E78C429080DA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 Line Chart – Showing Trends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0AA5E99-F71E-B3BE-A7B7-99885334B3BE}"/>
              </a:ext>
            </a:extLst>
          </p:cNvPr>
          <p:cNvSpPr txBox="1"/>
          <p:nvPr/>
        </p:nvSpPr>
        <p:spPr>
          <a:xfrm>
            <a:off x="761999" y="1986522"/>
            <a:ext cx="5932715" cy="39130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Best for continuous data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Multiple lines for comparison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Smooth vs. stepped lines</a:t>
            </a:r>
          </a:p>
          <a:p>
            <a:pPr>
              <a:lnSpc>
                <a:spcPct val="150000"/>
              </a:lnSpc>
            </a:pPr>
            <a:r>
              <a:rPr lang="en-US" sz="2400" b="1" u="sng" dirty="0"/>
              <a:t>Ex. Use Case: </a:t>
            </a:r>
            <a:r>
              <a:rPr lang="en-US" sz="2400" dirty="0"/>
              <a:t>Track total revenue generated over customer tenure</a:t>
            </a:r>
          </a:p>
          <a:p>
            <a:pPr>
              <a:lnSpc>
                <a:spcPct val="150000"/>
              </a:lnSpc>
            </a:pPr>
            <a:r>
              <a:rPr lang="en-US" sz="2400" b="1" u="sng" dirty="0"/>
              <a:t>Insight: </a:t>
            </a:r>
            <a:r>
              <a:rPr lang="en-US" sz="2400" dirty="0"/>
              <a:t>Understand how long-term customers contribute to revenue growth.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AD579B4-6E7C-DBDC-0651-EE9B15A72990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4E3594E-2DE0-C695-160C-CA883417D4F0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7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4" name="Chart 3">
            <a:extLst>
              <a:ext uri="{FF2B5EF4-FFF2-40B4-BE49-F238E27FC236}">
                <a16:creationId xmlns:a16="http://schemas.microsoft.com/office/drawing/2014/main" id="{F78F537C-D53B-FFCD-8078-F05FF0F21B86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42717377"/>
              </p:ext>
            </p:extLst>
          </p:nvPr>
        </p:nvGraphicFramePr>
        <p:xfrm>
          <a:off x="6262794" y="1944032"/>
          <a:ext cx="4973537" cy="39375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3085861623"/>
      </p:ext>
    </p:extLst>
  </p:cSld>
  <p:clrMapOvr>
    <a:masterClrMapping/>
  </p:clrMapOvr>
  <p:transition spd="slow">
    <p:comb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6B2331-5746-60BC-4010-1C973F3D57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7A82B4BF-937C-6DC6-957F-C879ACC3E0A3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FF21797-5FEC-00E2-7B4B-A8F53AAE3F59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2F7AD3C5-6FD7-E15B-1881-AD52C92F8FE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C2ED2492-826E-8AFD-3DDE-BE77DDB406BA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7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EFD6675-0039-B38A-3B75-D25F4F94F289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Area Chart – Cumulative Trends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9FE2A0B-2710-1D09-10D0-32785CE77AC3}"/>
              </a:ext>
            </a:extLst>
          </p:cNvPr>
          <p:cNvSpPr txBox="1"/>
          <p:nvPr/>
        </p:nvSpPr>
        <p:spPr>
          <a:xfrm>
            <a:off x="762000" y="1986523"/>
            <a:ext cx="5883730" cy="4549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Good for part-to-whole over time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Use sparingly to avoid overlap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Stacked area for comparisons</a:t>
            </a:r>
          </a:p>
          <a:p>
            <a:pPr>
              <a:lnSpc>
                <a:spcPct val="150000"/>
              </a:lnSpc>
            </a:pPr>
            <a:r>
              <a:rPr lang="en-US" sz="2800" b="1" u="sng" dirty="0"/>
              <a:t>Ex. Use Case:</a:t>
            </a:r>
            <a:r>
              <a:rPr lang="en-US" sz="2800" dirty="0"/>
              <a:t> Visualize total number of active customers over time</a:t>
            </a:r>
          </a:p>
          <a:p>
            <a:pPr>
              <a:lnSpc>
                <a:spcPct val="150000"/>
              </a:lnSpc>
            </a:pPr>
            <a:r>
              <a:rPr lang="en-US" sz="2800" b="1" u="sng" dirty="0"/>
              <a:t>Insight: </a:t>
            </a:r>
            <a:r>
              <a:rPr lang="en-US" sz="2800" dirty="0"/>
              <a:t>Detect drops in customer base over months.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3EFFEC6-4332-5EF5-E07C-ADB2E3CFD912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3831FBD-36F4-943E-99F8-619821387884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7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4" name="Chart 3">
            <a:extLst>
              <a:ext uri="{FF2B5EF4-FFF2-40B4-BE49-F238E27FC236}">
                <a16:creationId xmlns:a16="http://schemas.microsoft.com/office/drawing/2014/main" id="{FC67F631-4834-70A5-6B34-72051D041FE8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44142822"/>
              </p:ext>
            </p:extLst>
          </p:nvPr>
        </p:nvGraphicFramePr>
        <p:xfrm>
          <a:off x="6544728" y="2095412"/>
          <a:ext cx="4805443" cy="364915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3905477855"/>
      </p:ext>
    </p:extLst>
  </p:cSld>
  <p:clrMapOvr>
    <a:masterClrMapping/>
  </p:clrMapOvr>
  <p:transition spd="slow">
    <p:comb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6D3B0C-7CBC-3C35-A02F-DAE9C0F7B8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ABE19EE2-013A-C21A-8EB0-01CF70E206BD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43E03B2F-DD5E-415C-213B-5B9E89D883A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9F2FB7A7-577B-38AE-9ECB-02009C531C7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1926420-7EA9-9AF3-CF01-702C7E2A3A7B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7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DDC64C4-6D1B-FCB3-FDA9-6EE5A39FCADB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Histogram – Frequency Distribution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8CED55F-4FDB-8304-D111-6803DAB40491}"/>
              </a:ext>
            </a:extLst>
          </p:cNvPr>
          <p:cNvSpPr txBox="1"/>
          <p:nvPr/>
        </p:nvSpPr>
        <p:spPr>
          <a:xfrm>
            <a:off x="762000" y="1986523"/>
            <a:ext cx="5736771" cy="44670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Shows how data is distributed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Useful for identifying skewness, modality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Set appropriate bin widths</a:t>
            </a:r>
          </a:p>
          <a:p>
            <a:pPr>
              <a:lnSpc>
                <a:spcPct val="150000"/>
              </a:lnSpc>
            </a:pPr>
            <a:r>
              <a:rPr lang="en-US" sz="2400" b="1" u="sng" dirty="0"/>
              <a:t>Ex. Use Case:</a:t>
            </a:r>
            <a:r>
              <a:rPr lang="en-US" sz="2400" dirty="0"/>
              <a:t> Show distribution of </a:t>
            </a:r>
            <a:r>
              <a:rPr lang="en-US" sz="2400" dirty="0" err="1"/>
              <a:t>MonthlyCharges</a:t>
            </a:r>
            <a:endParaRPr lang="en-US" sz="2400" dirty="0"/>
          </a:p>
          <a:p>
            <a:pPr>
              <a:lnSpc>
                <a:spcPct val="150000"/>
              </a:lnSpc>
            </a:pPr>
            <a:r>
              <a:rPr lang="en-US" sz="2400" b="1" u="sng" dirty="0"/>
              <a:t>Insight:</a:t>
            </a:r>
            <a:r>
              <a:rPr lang="en-US" sz="2400" dirty="0"/>
              <a:t> Understand common pricing bands among customers.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7622722-2555-BC01-EE7C-088D0BB2F123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AA5A87E-D4C0-9E50-D826-783449CBF842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7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C3EE402-7C3C-057E-A211-B13C7F494DB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29866" y="2325833"/>
            <a:ext cx="5120305" cy="35130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5175046"/>
      </p:ext>
    </p:extLst>
  </p:cSld>
  <p:clrMapOvr>
    <a:masterClrMapping/>
  </p:clrMapOvr>
  <p:transition spd="slow">
    <p:comb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0CE021-308C-E03E-9FFF-D96EC26426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29E02951-E28D-B4B5-9CBD-A02B901EEBAF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CC1013C-8C84-D653-77D2-0DB5DF3E78E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7771F216-7E0B-48C4-6FEC-C3220A36949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00EB8A7C-6D96-E39F-A957-CDC2CC576DD7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7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45FD4E5-272B-D8F2-E178-118F84A10E23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Boxplot – Distribution Summary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5FA563F-E38F-9D42-4AF2-75BE5CA845F4}"/>
              </a:ext>
            </a:extLst>
          </p:cNvPr>
          <p:cNvSpPr txBox="1"/>
          <p:nvPr/>
        </p:nvSpPr>
        <p:spPr>
          <a:xfrm>
            <a:off x="762000" y="1986523"/>
            <a:ext cx="6063344" cy="4549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Shows median, quartiles, outliers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Great for comparing multiple groups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Compact and information-dense</a:t>
            </a:r>
          </a:p>
          <a:p>
            <a:pPr>
              <a:lnSpc>
                <a:spcPct val="150000"/>
              </a:lnSpc>
            </a:pPr>
            <a:r>
              <a:rPr lang="en-US" sz="2800" b="1" u="sng" dirty="0"/>
              <a:t>Ex. Use Case:</a:t>
            </a:r>
            <a:r>
              <a:rPr lang="en-US" sz="2800" b="1" dirty="0"/>
              <a:t> </a:t>
            </a:r>
            <a:r>
              <a:rPr lang="en-US" sz="2800" dirty="0"/>
              <a:t>Compare </a:t>
            </a:r>
            <a:r>
              <a:rPr lang="en-US" sz="2800" dirty="0" err="1"/>
              <a:t>MonthlyCharges</a:t>
            </a:r>
            <a:r>
              <a:rPr lang="en-US" sz="2800" dirty="0"/>
              <a:t> by churn status</a:t>
            </a:r>
          </a:p>
          <a:p>
            <a:pPr>
              <a:lnSpc>
                <a:spcPct val="150000"/>
              </a:lnSpc>
            </a:pPr>
            <a:r>
              <a:rPr lang="en-US" sz="2800" b="1" u="sng" dirty="0"/>
              <a:t>Insight:</a:t>
            </a:r>
            <a:r>
              <a:rPr lang="en-US" sz="2800" dirty="0"/>
              <a:t> See if customers who churn tend to pay more.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A165C8F-A24B-3D89-54B6-33548669A335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B6E8E31-147E-64E3-2F2E-CFEBF8A8CDDD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7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5A921AB-E94E-3E9D-2BE5-586660B6BF0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70063" y="2700851"/>
            <a:ext cx="4380107" cy="2867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7916257"/>
      </p:ext>
    </p:extLst>
  </p:cSld>
  <p:clrMapOvr>
    <a:masterClrMapping/>
  </p:clrMapOvr>
  <p:transition spd="slow">
    <p:comb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8DF698-1972-0C3C-E0BB-5ADB05B309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D35DB505-1D4A-51B4-752D-4A192CC9E9AE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66DD964-CC4D-3261-8716-CB38460D2C48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7A73BCCA-3209-5B0D-7E17-7AA309D6E36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F9CD3584-D359-FDDC-9212-6BD5F9C8EA74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7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69239BA-7D5A-00C2-3DF5-000B73AF22D5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Dot Plot – Detailed Comparisons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63BF536-C724-D8A3-F2A2-A2E20C31784F}"/>
              </a:ext>
            </a:extLst>
          </p:cNvPr>
          <p:cNvSpPr txBox="1"/>
          <p:nvPr/>
        </p:nvSpPr>
        <p:spPr>
          <a:xfrm>
            <a:off x="761999" y="1986523"/>
            <a:ext cx="5638801" cy="44670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Shows exact values clearly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Minimalist alternative to bar charts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Effective for small datasets</a:t>
            </a:r>
          </a:p>
          <a:p>
            <a:pPr>
              <a:lnSpc>
                <a:spcPct val="150000"/>
              </a:lnSpc>
            </a:pPr>
            <a:r>
              <a:rPr lang="en-US" sz="2400" b="1" u="sng" dirty="0"/>
              <a:t>Ex. Use Case: </a:t>
            </a:r>
            <a:r>
              <a:rPr lang="en-US" sz="2400" dirty="0"/>
              <a:t>Visualize average tenure by customer type (gender, senior citizen, etc.)</a:t>
            </a:r>
          </a:p>
          <a:p>
            <a:pPr>
              <a:lnSpc>
                <a:spcPct val="150000"/>
              </a:lnSpc>
            </a:pPr>
            <a:r>
              <a:rPr lang="en-US" sz="2400" b="1" u="sng" dirty="0"/>
              <a:t>Insight: </a:t>
            </a:r>
            <a:r>
              <a:rPr lang="en-US" sz="2400" dirty="0"/>
              <a:t>Spot subtle differences not visible in bar charts.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661635F-A81C-CE39-D392-1844698B1D01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9EF9B3C-E46F-B4F1-DE76-6058B81308F6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7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E443C18-A8ED-310A-C93E-B35B10FE14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83986" y="2287412"/>
            <a:ext cx="5066185" cy="34337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303849"/>
      </p:ext>
    </p:extLst>
  </p:cSld>
  <p:clrMapOvr>
    <a:masterClrMapping/>
  </p:clrMapOvr>
  <p:transition spd="slow">
    <p:comb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581DF2-243E-828C-447C-D8340E657C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65BCFC5B-59BA-3D92-3A03-90E0A8D39A34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7DAB6C1-91D0-ABC1-7B3E-AECB3659F22C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78BA2774-5665-DE38-C7FA-A671A3BD18A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820339DF-A7C7-6471-5804-74202550668E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7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E5C23E8-6ACE-1178-F0EB-7045145FEFB7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Density Plot – Smooth Distribution Shape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00F56BE-45AD-8F6B-63CF-890B0DF04300}"/>
              </a:ext>
            </a:extLst>
          </p:cNvPr>
          <p:cNvSpPr txBox="1"/>
          <p:nvPr/>
        </p:nvSpPr>
        <p:spPr>
          <a:xfrm>
            <a:off x="761999" y="1986523"/>
            <a:ext cx="5573487" cy="44670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Smoothed alternative to histogram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Highlights distribution patterns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Use kernel functions</a:t>
            </a:r>
          </a:p>
          <a:p>
            <a:pPr>
              <a:lnSpc>
                <a:spcPct val="150000"/>
              </a:lnSpc>
            </a:pPr>
            <a:r>
              <a:rPr lang="en-US" sz="2400" u="sng" dirty="0"/>
              <a:t>Ex. Use Case:</a:t>
            </a:r>
            <a:r>
              <a:rPr lang="en-US" sz="2400" b="1" dirty="0"/>
              <a:t> </a:t>
            </a:r>
            <a:r>
              <a:rPr lang="en-US" sz="2400" dirty="0"/>
              <a:t>Compare density of monthly charges between churned and retained customers</a:t>
            </a:r>
          </a:p>
          <a:p>
            <a:pPr>
              <a:lnSpc>
                <a:spcPct val="150000"/>
              </a:lnSpc>
            </a:pPr>
            <a:r>
              <a:rPr lang="en-US" sz="2400" b="1" u="sng" dirty="0"/>
              <a:t>Insight:</a:t>
            </a:r>
            <a:r>
              <a:rPr lang="en-US" sz="2400" dirty="0"/>
              <a:t> Identify whether certain monthly charges correlate with churn.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399FCDE-F7C3-D595-4E65-BAF5E13365AC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832F241-ADD0-F6C8-3895-BBE27F562335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7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E47CEB5-B0B9-483B-0A37-AC8DCE0DAC3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44505" y="2499682"/>
            <a:ext cx="4796646" cy="3197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3721454"/>
      </p:ext>
    </p:extLst>
  </p:cSld>
  <p:clrMapOvr>
    <a:masterClrMapping/>
  </p:clrMapOvr>
  <p:transition spd="slow">
    <p:comb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3B7637-CEDC-6D20-0632-1FC01B91BC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264E8E72-84C1-9B92-A102-08AE743490E2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AC99045-5F3A-BD47-987A-80CD39507EF9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17D62F4-B807-F420-A58A-19DB9B011CA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8E7E015A-CD54-2B8A-EC8B-59039AA84DF3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7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407BDDE-8961-1C89-7828-E827CBA6073B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Scatter Plot – Correlation &amp; Clusters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EEB6456-FD94-BB97-EFA7-164BF5CE2234}"/>
              </a:ext>
            </a:extLst>
          </p:cNvPr>
          <p:cNvSpPr txBox="1"/>
          <p:nvPr/>
        </p:nvSpPr>
        <p:spPr>
          <a:xfrm>
            <a:off x="761999" y="1986523"/>
            <a:ext cx="6259287" cy="39130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Shows relationships between variables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Highlights outliers and trends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Can include trendlines</a:t>
            </a:r>
          </a:p>
          <a:p>
            <a:pPr>
              <a:lnSpc>
                <a:spcPct val="150000"/>
              </a:lnSpc>
            </a:pPr>
            <a:r>
              <a:rPr lang="en-US" sz="2400" b="1" u="sng" dirty="0"/>
              <a:t>Ex. Use Case:</a:t>
            </a:r>
            <a:r>
              <a:rPr lang="en-US" sz="2400" b="1" dirty="0"/>
              <a:t> </a:t>
            </a:r>
            <a:r>
              <a:rPr lang="en-US" sz="2400" dirty="0"/>
              <a:t>Plot daily minutes vs. </a:t>
            </a:r>
            <a:r>
              <a:rPr lang="en-US" sz="2400" dirty="0" err="1"/>
              <a:t>MonthlyCharges</a:t>
            </a:r>
            <a:endParaRPr lang="en-US" sz="2400" dirty="0"/>
          </a:p>
          <a:p>
            <a:pPr>
              <a:lnSpc>
                <a:spcPct val="150000"/>
              </a:lnSpc>
            </a:pPr>
            <a:r>
              <a:rPr lang="en-US" sz="2400" b="1" u="sng" dirty="0"/>
              <a:t>Insight:</a:t>
            </a:r>
            <a:r>
              <a:rPr lang="en-US" sz="2400" dirty="0"/>
              <a:t> Identify relationships visually.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C7C49CE-7F4C-0341-4D10-5811BE0415C5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3D90BA4-16E2-0361-7B67-30B147D0611B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7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56A21B0-2B5A-A435-AA88-F620E0605B6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55182" y="1986523"/>
            <a:ext cx="4690586" cy="4115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6298095"/>
      </p:ext>
    </p:extLst>
  </p:cSld>
  <p:clrMapOvr>
    <a:masterClrMapping/>
  </p:clrMapOvr>
  <p:transition spd="slow">
    <p:comb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FF2E66-B998-D378-FB11-4316B2B5DC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D5D6236-E824-B25A-E466-79D1FB3129B9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AB79889-259D-0F45-0B0A-4B2C65FF106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EA0729AB-4669-3B40-38CD-084D0335030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420EDCB1-CDE9-B38D-E494-A3837DB1EA26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7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64CB183-18AD-7A0E-4F4D-29B9FC97EDFE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Bubble Chart – Adding a Third Variable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4ED6C16-18D2-0E17-465E-B8684AC520B9}"/>
              </a:ext>
            </a:extLst>
          </p:cNvPr>
          <p:cNvSpPr txBox="1"/>
          <p:nvPr/>
        </p:nvSpPr>
        <p:spPr>
          <a:xfrm>
            <a:off x="762000" y="1986523"/>
            <a:ext cx="7239000" cy="39035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Size indicates magnitude of third dimension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Can become cluttered</a:t>
            </a:r>
          </a:p>
          <a:p>
            <a:pPr>
              <a:lnSpc>
                <a:spcPct val="150000"/>
              </a:lnSpc>
            </a:pPr>
            <a:r>
              <a:rPr lang="en-US" sz="2800" b="1" u="sng" dirty="0"/>
              <a:t>Ex. Use Case:</a:t>
            </a:r>
            <a:r>
              <a:rPr lang="en-US" sz="2800" dirty="0"/>
              <a:t> Hours spent vs. Age with bubble size representing Gender</a:t>
            </a:r>
          </a:p>
          <a:p>
            <a:pPr>
              <a:lnSpc>
                <a:spcPct val="150000"/>
              </a:lnSpc>
            </a:pPr>
            <a:r>
              <a:rPr lang="en-US" sz="2800" b="1" u="sng" dirty="0"/>
              <a:t>Insight:</a:t>
            </a:r>
            <a:r>
              <a:rPr lang="en-US" sz="2800" dirty="0"/>
              <a:t> Explore multi-variable patterns in churn drivers.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0F5E6E8-CD6D-5276-EFE8-9E10ABD028F9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7FD9860-CD34-C4F3-1D50-3BA4CFC6648B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7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22180DA-7680-2030-F09C-139A994D284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40171" y="2529170"/>
            <a:ext cx="3810000" cy="2679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5380372"/>
      </p:ext>
    </p:extLst>
  </p:cSld>
  <p:clrMapOvr>
    <a:masterClrMapping/>
  </p:clrMapOvr>
  <p:transition spd="slow">
    <p:comb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FFA242-C1B5-BFAF-8051-89404521AF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9C8F87D5-40BB-4A99-7622-421E415172AA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914B8933-BF99-4850-821B-6A6809F0BDB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C7FBBDC-EA21-2E54-8A44-144D8ED8C29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72CF8884-B0ED-3834-1DF5-E9B623A491A3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7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7749BFB-3C30-F4C9-0480-9ADED171E52F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Heatmap – Visualizing Matrix-Style Data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50903A8-7DA2-1526-8890-005BB4FCE528}"/>
              </a:ext>
            </a:extLst>
          </p:cNvPr>
          <p:cNvSpPr txBox="1"/>
          <p:nvPr/>
        </p:nvSpPr>
        <p:spPr>
          <a:xfrm>
            <a:off x="761999" y="1986523"/>
            <a:ext cx="6438901" cy="39130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Good for comparing categories vs. categories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Use color gradients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Normalize data for readability</a:t>
            </a:r>
          </a:p>
          <a:p>
            <a:pPr>
              <a:lnSpc>
                <a:spcPct val="150000"/>
              </a:lnSpc>
            </a:pPr>
            <a:r>
              <a:rPr lang="en-US" sz="2400" b="1" u="sng" dirty="0"/>
              <a:t>Ex. Use Case:</a:t>
            </a:r>
            <a:r>
              <a:rPr lang="en-US" sz="2400" dirty="0"/>
              <a:t> Churn rate by Contract Type and Internet Service</a:t>
            </a:r>
          </a:p>
          <a:p>
            <a:pPr>
              <a:lnSpc>
                <a:spcPct val="150000"/>
              </a:lnSpc>
            </a:pPr>
            <a:r>
              <a:rPr lang="en-US" sz="2400" b="1" u="sng" dirty="0"/>
              <a:t>Insight:</a:t>
            </a:r>
            <a:r>
              <a:rPr lang="en-US" sz="2400" dirty="0"/>
              <a:t> Discover combinations that lead to high churn.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F001969-3015-AE4A-03C9-AD883F5A1BED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AF15F34-4004-534C-7386-5BBFC9E7B63F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7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EB40902-9103-B2C7-9575-8EED349A37E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02719" y="2890611"/>
            <a:ext cx="4572000" cy="3086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6430300"/>
      </p:ext>
    </p:extLst>
  </p:cSld>
  <p:clrMapOvr>
    <a:masterClrMapping/>
  </p:clrMapOvr>
  <p:transition spd="slow">
    <p:comb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228AE3-2131-92AB-3B6D-5C4E9B5219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692DF342-D10B-9D39-9094-131A3C9D7C73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8EAAAEF-1120-D0E3-2378-7B632CE3EE5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CD6C37C7-B325-2093-B3AA-EC0AD8C7C2E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51E7E3A8-9A1A-D8CB-45CA-2AEBA39F65AE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7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AE6E994-5A54-F1CE-5510-C7E8AD9BB700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Pie Chart (Use with Caution)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6A7581E-E110-F2CE-AB20-783FE4DD93A4}"/>
              </a:ext>
            </a:extLst>
          </p:cNvPr>
          <p:cNvSpPr txBox="1"/>
          <p:nvPr/>
        </p:nvSpPr>
        <p:spPr>
          <a:xfrm>
            <a:off x="761999" y="1986523"/>
            <a:ext cx="4904015" cy="44670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Effective only with few categories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Difficult to compare angles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Consider alternatives (bar, donut)</a:t>
            </a:r>
          </a:p>
          <a:p>
            <a:pPr>
              <a:lnSpc>
                <a:spcPct val="150000"/>
              </a:lnSpc>
            </a:pPr>
            <a:r>
              <a:rPr lang="en-US" sz="2400" b="1" u="sng" dirty="0"/>
              <a:t>Ex. Use Case:</a:t>
            </a:r>
            <a:r>
              <a:rPr lang="en-US" sz="2400" dirty="0"/>
              <a:t> Distribution of customer payment methods</a:t>
            </a:r>
          </a:p>
          <a:p>
            <a:pPr>
              <a:lnSpc>
                <a:spcPct val="150000"/>
              </a:lnSpc>
            </a:pPr>
            <a:r>
              <a:rPr lang="en-US" sz="2400" b="1" u="sng" dirty="0"/>
              <a:t>Insight:</a:t>
            </a:r>
            <a:r>
              <a:rPr lang="en-US" sz="2400" dirty="0"/>
              <a:t> Understand payment preferences (credit card, bank transfer, etc.).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9C80D19-15FA-F230-906C-776570C6AB36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271DEE3-40B5-CF0C-E616-DD070975417E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7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D5C109D-168D-3E65-2EFA-F1A02420CBA5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2666" r="4197"/>
          <a:stretch>
            <a:fillRect/>
          </a:stretch>
        </p:blipFill>
        <p:spPr>
          <a:xfrm>
            <a:off x="5666014" y="2043362"/>
            <a:ext cx="5535386" cy="4353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6281904"/>
      </p:ext>
    </p:extLst>
  </p:cSld>
  <p:clrMapOvr>
    <a:masterClrMapping/>
  </p:clrMapOvr>
  <p:transition spd="slow">
    <p:comb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C1AE75-3D3B-99F3-8751-6176D20F5E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28FB3111-AB4D-D823-5917-5A77873920BE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E34A98F8-F923-C5CA-0D89-5211512D97A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6EF9D649-69FF-E74F-1FC2-CFD142BEE4E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741D398C-82EC-3FCD-DF12-C59551C059DE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7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08085F2-6AB6-4073-F430-DA6F6CA38D8F}"/>
              </a:ext>
            </a:extLst>
          </p:cNvPr>
          <p:cNvSpPr txBox="1"/>
          <p:nvPr/>
        </p:nvSpPr>
        <p:spPr>
          <a:xfrm>
            <a:off x="2513148" y="1019069"/>
            <a:ext cx="79110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Stacked Bar/Area – Part-to-Whole Over Time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42917E5-00D8-7D7D-A989-191B40D9864F}"/>
              </a:ext>
            </a:extLst>
          </p:cNvPr>
          <p:cNvSpPr txBox="1"/>
          <p:nvPr/>
        </p:nvSpPr>
        <p:spPr>
          <a:xfrm>
            <a:off x="762001" y="1986523"/>
            <a:ext cx="4419544" cy="44670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Tracks multiple categories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Watch for visual overload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Use contrasting colors</a:t>
            </a:r>
          </a:p>
          <a:p>
            <a:pPr>
              <a:lnSpc>
                <a:spcPct val="150000"/>
              </a:lnSpc>
            </a:pPr>
            <a:r>
              <a:rPr lang="en-US" sz="2400" b="1" u="sng" dirty="0"/>
              <a:t>Ex. Use Case:</a:t>
            </a:r>
            <a:r>
              <a:rPr lang="en-US" sz="2400" dirty="0"/>
              <a:t> Breakdown of churn vs. no churn by state</a:t>
            </a:r>
          </a:p>
          <a:p>
            <a:pPr>
              <a:lnSpc>
                <a:spcPct val="150000"/>
              </a:lnSpc>
            </a:pPr>
            <a:r>
              <a:rPr lang="en-US" sz="2400" b="1" u="sng" dirty="0"/>
              <a:t>Insight:</a:t>
            </a:r>
            <a:r>
              <a:rPr lang="en-US" sz="2400" dirty="0"/>
              <a:t> See churn proportion across states</a:t>
            </a:r>
          </a:p>
          <a:p>
            <a:pPr>
              <a:lnSpc>
                <a:spcPct val="150000"/>
              </a:lnSpc>
            </a:pPr>
            <a:endParaRPr lang="en-US" sz="24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4A44AC6-628E-431F-6D97-66CB1D54B2D4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D233B89-7C62-29C5-268D-0A8C0A6EE4F3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7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2D1AEAB-0996-FDFA-CE4E-700179E8908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81544" y="2385847"/>
            <a:ext cx="6248456" cy="2933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7809358"/>
      </p:ext>
    </p:extLst>
  </p:cSld>
  <p:clrMapOvr>
    <a:masterClrMapping/>
  </p:clrMapOvr>
  <p:transition spd="slow">
    <p:comb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AA8D1C-78C3-DB28-9BD6-D595148456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5EF1027C-2D66-9FA6-CC51-73BE5EC88DD8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B805E58-49F9-785B-2A74-476942A11C7A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831850DA-8E13-BC97-CEA0-20724F1185E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96101F20-0B84-8C6A-2983-2168E6063FAD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7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1D6E50C-9CC5-5066-219D-4C674CD238F5}"/>
              </a:ext>
            </a:extLst>
          </p:cNvPr>
          <p:cNvSpPr txBox="1"/>
          <p:nvPr/>
        </p:nvSpPr>
        <p:spPr>
          <a:xfrm>
            <a:off x="2513148" y="1019069"/>
            <a:ext cx="79110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Word Clouds – Exploratory Text Visualization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BC8EE45-5067-3163-878A-80230CD1D116}"/>
              </a:ext>
            </a:extLst>
          </p:cNvPr>
          <p:cNvSpPr txBox="1"/>
          <p:nvPr/>
        </p:nvSpPr>
        <p:spPr>
          <a:xfrm>
            <a:off x="761999" y="1986523"/>
            <a:ext cx="6390969" cy="4549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Frequency = font size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Useful for qualitative insights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Avoid over-interpretation</a:t>
            </a:r>
          </a:p>
          <a:p>
            <a:pPr>
              <a:lnSpc>
                <a:spcPct val="150000"/>
              </a:lnSpc>
            </a:pPr>
            <a:r>
              <a:rPr lang="en-US" sz="2800" b="1" u="sng" dirty="0"/>
              <a:t>Ex. Use Case:</a:t>
            </a:r>
            <a:r>
              <a:rPr lang="en-US" sz="2800" dirty="0"/>
              <a:t> Customer feedback or reasons for churn (if available as text)</a:t>
            </a:r>
          </a:p>
          <a:p>
            <a:pPr>
              <a:lnSpc>
                <a:spcPct val="150000"/>
              </a:lnSpc>
            </a:pPr>
            <a:r>
              <a:rPr lang="en-US" sz="2800" b="1" u="sng" dirty="0"/>
              <a:t>Insight:</a:t>
            </a:r>
            <a:r>
              <a:rPr lang="en-US" sz="2800" dirty="0"/>
              <a:t> Highlight most mentioned churn drivers.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C784672-4AB9-D186-EACC-F3B2BF32AD66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9C045F7-6A98-B467-25FF-0B21777F53FF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7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5A72620-BC66-3E85-3607-89EED8D3B64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05756" y="2468941"/>
            <a:ext cx="5080000" cy="2730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7536497"/>
      </p:ext>
    </p:extLst>
  </p:cSld>
  <p:clrMapOvr>
    <a:masterClrMapping/>
  </p:clrMapOvr>
  <p:transition spd="slow">
    <p:comb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6C46AD-2BB7-DD52-353F-2817D78139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55ED9D8E-3F13-68BD-03B2-40177DAFE4CF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C24BE8D-42A1-A1E5-DB07-8FDBEC2A3375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00434AC-35FC-CCD5-1BC3-51C2E4C0204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08691128-883C-3127-5E4B-902020F3D500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7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33B0F2B-000B-9328-7FD1-D28ACE2D6E39}"/>
              </a:ext>
            </a:extLst>
          </p:cNvPr>
          <p:cNvSpPr txBox="1"/>
          <p:nvPr/>
        </p:nvSpPr>
        <p:spPr>
          <a:xfrm>
            <a:off x="2513148" y="1019069"/>
            <a:ext cx="79110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Sankey Diagrams – Flow Relationships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38FCFB8-0B17-5233-0951-19293F69D302}"/>
              </a:ext>
            </a:extLst>
          </p:cNvPr>
          <p:cNvSpPr txBox="1"/>
          <p:nvPr/>
        </p:nvSpPr>
        <p:spPr>
          <a:xfrm>
            <a:off x="762000" y="1986523"/>
            <a:ext cx="5194638" cy="39130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Show process flows or transitions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Width of paths = quantity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Interactive versions add value</a:t>
            </a:r>
          </a:p>
          <a:p>
            <a:pPr>
              <a:lnSpc>
                <a:spcPct val="150000"/>
              </a:lnSpc>
            </a:pPr>
            <a:r>
              <a:rPr lang="en-US" sz="2400" b="1" u="sng" dirty="0"/>
              <a:t>Ex. Use Case:</a:t>
            </a:r>
            <a:r>
              <a:rPr lang="en-US" sz="2400" dirty="0"/>
              <a:t> Flow from contract type → internet service → churn status</a:t>
            </a:r>
          </a:p>
          <a:p>
            <a:pPr>
              <a:lnSpc>
                <a:spcPct val="150000"/>
              </a:lnSpc>
            </a:pPr>
            <a:r>
              <a:rPr lang="en-US" sz="2400" b="1" u="sng" dirty="0"/>
              <a:t>Insight:</a:t>
            </a:r>
            <a:r>
              <a:rPr lang="en-US" sz="2400" dirty="0"/>
              <a:t> Visualize customer journey and where churn occurs.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5B800B7-EC36-A0E8-E0BF-96D3A77EA9DD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EE32B22-E906-BF5E-704F-B5E11862808C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7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292C743-1155-FC93-CFBE-F7461DD4A4D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56638" y="2481707"/>
            <a:ext cx="5393533" cy="2818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7513737"/>
      </p:ext>
    </p:extLst>
  </p:cSld>
  <p:clrMapOvr>
    <a:masterClrMapping/>
  </p:clrMapOvr>
  <p:transition spd="slow">
    <p:comb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B9B9DC-2922-764D-A8B0-A2D292B70E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6E95DDAA-AC79-2E84-D0DF-CD467D4DB1E1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15A747F-8979-AD29-9C94-328E5A2E2065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B0E28E23-D5AE-6C0C-7034-4DC21AADD1F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361383A4-C097-589C-134A-7A227F440242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7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6824215-C39A-E053-7801-975EA4E36C2D}"/>
              </a:ext>
            </a:extLst>
          </p:cNvPr>
          <p:cNvSpPr txBox="1"/>
          <p:nvPr/>
        </p:nvSpPr>
        <p:spPr>
          <a:xfrm>
            <a:off x="2513148" y="1019069"/>
            <a:ext cx="79110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err="1">
                <a:solidFill>
                  <a:srgbClr val="00B0F0"/>
                </a:solidFill>
                <a:latin typeface="Alexandria" charset="0"/>
                <a:cs typeface="Alexandria" charset="0"/>
              </a:rPr>
              <a:t>Treemaps</a:t>
            </a:r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 – Nested Categories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DA183AD-795E-005D-14E5-B85EF7D805D4}"/>
              </a:ext>
            </a:extLst>
          </p:cNvPr>
          <p:cNvSpPr txBox="1"/>
          <p:nvPr/>
        </p:nvSpPr>
        <p:spPr>
          <a:xfrm>
            <a:off x="762000" y="1986523"/>
            <a:ext cx="4796590" cy="44670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Area represents proportion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Good for hierarchical data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Use color to group subcategories</a:t>
            </a:r>
          </a:p>
          <a:p>
            <a:pPr>
              <a:lnSpc>
                <a:spcPct val="150000"/>
              </a:lnSpc>
            </a:pPr>
            <a:r>
              <a:rPr lang="en-US" sz="2400" b="1" u="sng" dirty="0"/>
              <a:t>Ex. Use Case:</a:t>
            </a:r>
            <a:r>
              <a:rPr lang="en-US" sz="2400" dirty="0"/>
              <a:t> Customer distribution by demographics and churn status</a:t>
            </a:r>
          </a:p>
          <a:p>
            <a:pPr>
              <a:lnSpc>
                <a:spcPct val="150000"/>
              </a:lnSpc>
            </a:pPr>
            <a:r>
              <a:rPr lang="en-US" sz="2400" b="1" u="sng" dirty="0"/>
              <a:t>Insight:</a:t>
            </a:r>
            <a:r>
              <a:rPr lang="en-US" sz="2400" dirty="0"/>
              <a:t> Show segment sizes in a compact format.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B7FEF9-1B42-681C-4078-9C68C10DF0A4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C5AFD4B-002E-AA48-4F4D-52F099CA40E3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7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19C10E3-D092-1FB5-4E5A-8E005E69F0A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77685" y="2435879"/>
            <a:ext cx="5953391" cy="33253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3292156"/>
      </p:ext>
    </p:extLst>
  </p:cSld>
  <p:clrMapOvr>
    <a:masterClrMapping/>
  </p:clrMapOvr>
  <p:transition spd="slow">
    <p:comb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A0B031-F706-09B6-7C2D-0B572A28BC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9E6FA7B4-5B14-34E6-D4EB-FB93AACC0887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08A47E6-29C3-0827-800C-4A60DE7168E4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90065AFE-19F3-B25E-E24E-C093F027687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F2044755-DEC1-2C9E-5B68-24D8FBD1341F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7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5CB963B-89D4-9AAD-17BC-21B3B3413ED5}"/>
              </a:ext>
            </a:extLst>
          </p:cNvPr>
          <p:cNvSpPr txBox="1"/>
          <p:nvPr/>
        </p:nvSpPr>
        <p:spPr>
          <a:xfrm>
            <a:off x="2513148" y="1019069"/>
            <a:ext cx="79110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Chart Selection Matrix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529F286-0E7B-5D1B-135C-DFA7272D831A}"/>
              </a:ext>
            </a:extLst>
          </p:cNvPr>
          <p:cNvSpPr txBox="1"/>
          <p:nvPr/>
        </p:nvSpPr>
        <p:spPr>
          <a:xfrm>
            <a:off x="709747" y="1921208"/>
            <a:ext cx="10812720" cy="4661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Start with your question: What are you trying to communicate? Trends, comparisons, proportions, or relationships?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Use this decision flow: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000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000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000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000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000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Consider data type: Are you showing categorical, continuous, or time-series data?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Audience matters: Executives prefer simple visuals with clear takeaways, analysts want details.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7F0B3B9-B687-7BC5-393A-A1798ACB1631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9927571-F39B-FC84-37F9-C27010ECA695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7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CEEDE69-E78A-0E98-63E0-B02E0CC737D1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5314" t="33232" r="20470" b="16616"/>
          <a:stretch>
            <a:fillRect/>
          </a:stretch>
        </p:blipFill>
        <p:spPr>
          <a:xfrm>
            <a:off x="1268094" y="3284703"/>
            <a:ext cx="5459278" cy="2459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4517384"/>
      </p:ext>
    </p:extLst>
  </p:cSld>
  <p:clrMapOvr>
    <a:masterClrMapping/>
  </p:clrMapOvr>
  <p:transition spd="slow">
    <p:comb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140186-7B02-27A7-5BF6-49B512B9F0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6C0CA25A-DC98-F3FE-FED8-29444B966004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DE0E08A9-2481-9E14-1449-6AC4B12D137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482A3F02-848D-0211-9435-F42B2A859CA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0F85932B-2694-3EC6-3295-F58D66C4B72F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D661FA2A-FA24-75C8-FDD6-7116E05315A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8657E66-1BC0-A8FF-07A8-FAF274E4418A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A03A6A8-933E-775A-1E1C-51C821BDB96C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F85A4E9-A3E7-04BD-1F26-A227FB5CF713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B22740A9-8FF1-1DC6-C1F7-6D889B7CC673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7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31287D71-76E6-4654-A9EC-3EEBE933B3F8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25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214884E-A566-C116-6C17-4778247206D1}"/>
              </a:ext>
            </a:extLst>
          </p:cNvPr>
          <p:cNvSpPr txBox="1"/>
          <p:nvPr/>
        </p:nvSpPr>
        <p:spPr>
          <a:xfrm>
            <a:off x="6096000" y="937320"/>
            <a:ext cx="530034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Enhancing Visuals with Design Elements</a:t>
            </a:r>
          </a:p>
        </p:txBody>
      </p:sp>
    </p:spTree>
    <p:extLst>
      <p:ext uri="{BB962C8B-B14F-4D97-AF65-F5344CB8AC3E}">
        <p14:creationId xmlns:p14="http://schemas.microsoft.com/office/powerpoint/2010/main" val="28701727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E68782-E73C-3194-3796-163A534C28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53DA01F-0F69-9334-2A82-AF0F8705BEC4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C988DB9-3056-0CE1-FC89-24B34D948B6A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 descr="A logo for a university&#10;&#10;AI-generated content may be incorrect.">
            <a:extLst>
              <a:ext uri="{FF2B5EF4-FFF2-40B4-BE49-F238E27FC236}">
                <a16:creationId xmlns:a16="http://schemas.microsoft.com/office/drawing/2014/main" id="{BC22D73F-A6A6-B7DA-D616-0D6EFA80BC1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D8942F03-2355-B323-61E3-4BF1364EDF74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7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F9D038C-9F6F-4D84-33E4-EAECB7C21437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Core Principles of Visualization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A5106FD-37A8-796F-9F08-05033F901A76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EEFCDE8-1B4E-8002-9A0B-8E656DAAA6DF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7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26" name="TextBox 14">
            <a:extLst>
              <a:ext uri="{FF2B5EF4-FFF2-40B4-BE49-F238E27FC236}">
                <a16:creationId xmlns:a16="http://schemas.microsoft.com/office/drawing/2014/main" id="{D82EC0AA-B48E-0053-7ED8-DB068FEA1E33}"/>
              </a:ext>
            </a:extLst>
          </p:cNvPr>
          <p:cNvGraphicFramePr/>
          <p:nvPr/>
        </p:nvGraphicFramePr>
        <p:xfrm>
          <a:off x="761999" y="1986523"/>
          <a:ext cx="10588171" cy="433655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19122947"/>
      </p:ext>
    </p:extLst>
  </p:cSld>
  <p:clrMapOvr>
    <a:masterClrMapping/>
  </p:clrMapOvr>
  <p:transition spd="slow">
    <p:comb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9CEAE8-B669-588F-63C1-BC137F0A4D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D665851E-6229-B29D-034A-C6D501481C0C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2000664-6C3E-705E-3B91-30DB4ADB3683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0D1B89DF-ACD0-C419-859C-9DE16EF18DE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4961A560-28D3-3F82-6DBD-792FA759CE52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7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A7040B7-85AC-335F-145E-FC43A2958756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Gestalt Principles for Better Visual Grouping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83F9F85-FF24-EB6A-F147-7D9006228D9B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C4444F0-B1FE-4E97-09C2-374FA1877A4C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7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24" name="TextBox 14">
            <a:extLst>
              <a:ext uri="{FF2B5EF4-FFF2-40B4-BE49-F238E27FC236}">
                <a16:creationId xmlns:a16="http://schemas.microsoft.com/office/drawing/2014/main" id="{4E5B3D6C-B342-73BC-1E63-81AD5BA7D74D}"/>
              </a:ext>
            </a:extLst>
          </p:cNvPr>
          <p:cNvGraphicFramePr/>
          <p:nvPr/>
        </p:nvGraphicFramePr>
        <p:xfrm>
          <a:off x="762001" y="1288692"/>
          <a:ext cx="10487692" cy="38229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388406855"/>
      </p:ext>
    </p:extLst>
  </p:cSld>
  <p:clrMapOvr>
    <a:masterClrMapping/>
  </p:clrMapOvr>
  <p:transition spd="slow">
    <p:comb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8A06B5-F0DC-9B85-7C71-BF6B9A9754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A2D7967-3F8C-C729-F690-4B44555BF556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DB5F556-178C-A25B-6F4B-3D856E74310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49482F8D-BA55-1AB6-CE49-1AEE805B8E8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527774FF-57CB-3575-2B50-17956C9DEC44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7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9779F9E-ABEC-52A1-2910-3B43113F1ADA}"/>
              </a:ext>
            </a:extLst>
          </p:cNvPr>
          <p:cNvSpPr txBox="1"/>
          <p:nvPr/>
        </p:nvSpPr>
        <p:spPr>
          <a:xfrm>
            <a:off x="2513148" y="1019069"/>
            <a:ext cx="79110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Common Misuses and Mistakes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42E4148-6D27-B8F9-FB70-5DF6915B5968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0C679CF-A772-CB63-7626-B01DC83D6717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7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24" name="TextBox 14">
            <a:extLst>
              <a:ext uri="{FF2B5EF4-FFF2-40B4-BE49-F238E27FC236}">
                <a16:creationId xmlns:a16="http://schemas.microsoft.com/office/drawing/2014/main" id="{D177283E-1DBF-85F6-0AEB-075E653D26A4}"/>
              </a:ext>
            </a:extLst>
          </p:cNvPr>
          <p:cNvGraphicFramePr/>
          <p:nvPr/>
        </p:nvGraphicFramePr>
        <p:xfrm>
          <a:off x="761999" y="1986523"/>
          <a:ext cx="10588171" cy="39035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048884978"/>
      </p:ext>
    </p:extLst>
  </p:cSld>
  <p:clrMapOvr>
    <a:masterClrMapping/>
  </p:clrMapOvr>
  <p:transition spd="slow">
    <p:comb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6C18F5-D19F-EB18-B795-DF4DE59F31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8A800F8B-BAAF-8A94-0828-26CB3C0B9E42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C840D0F-E504-8C2D-91A3-C816BB2D882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B21A9EF4-EABC-C154-5A77-2B49B63B61D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0B44DC4F-B7CC-BBAC-F821-2880B2FCF2F5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7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B140913-DE7A-CFF0-C57D-54129C255FD5}"/>
              </a:ext>
            </a:extLst>
          </p:cNvPr>
          <p:cNvSpPr txBox="1"/>
          <p:nvPr/>
        </p:nvSpPr>
        <p:spPr>
          <a:xfrm>
            <a:off x="2386155" y="740767"/>
            <a:ext cx="557276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Key Design Principles for Great Data Visualization (1)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3E97E24-E0C0-E8DB-DD3B-DEE360B1872F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42D9CDA-D06A-E0B0-818F-631B0ED4E726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7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24" name="TextBox 14">
            <a:extLst>
              <a:ext uri="{FF2B5EF4-FFF2-40B4-BE49-F238E27FC236}">
                <a16:creationId xmlns:a16="http://schemas.microsoft.com/office/drawing/2014/main" id="{38B645CA-8E11-FFD1-C10C-98091DCAAFD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89531298"/>
              </p:ext>
            </p:extLst>
          </p:nvPr>
        </p:nvGraphicFramePr>
        <p:xfrm>
          <a:off x="762000" y="1986523"/>
          <a:ext cx="10487692" cy="46025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08383301"/>
      </p:ext>
    </p:extLst>
  </p:cSld>
  <p:clrMapOvr>
    <a:masterClrMapping/>
  </p:clrMapOvr>
  <p:transition spd="slow">
    <p:comb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954333-5903-5E00-8D0F-5265F6862D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58DE289-BA8F-945E-9CE4-15CC50A8FCCE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9511F08E-597F-3036-A0AA-D9D842F12B7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C77D6857-B098-6907-A1C1-AEFAEB6FF7A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4DACE383-62A9-DFED-2433-9FACCDD444E6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7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D17D831-DA1A-280D-3634-A35C12237EDC}"/>
              </a:ext>
            </a:extLst>
          </p:cNvPr>
          <p:cNvSpPr txBox="1"/>
          <p:nvPr/>
        </p:nvSpPr>
        <p:spPr>
          <a:xfrm>
            <a:off x="2386155" y="740767"/>
            <a:ext cx="557276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Key Design Principles for Great Data Visualization (2)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48BAEDE-EB02-2758-354C-EF63E7560C91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7B28197-0E86-2140-EAA6-3C121E2A5E99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7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24" name="TextBox 14">
            <a:extLst>
              <a:ext uri="{FF2B5EF4-FFF2-40B4-BE49-F238E27FC236}">
                <a16:creationId xmlns:a16="http://schemas.microsoft.com/office/drawing/2014/main" id="{4D5C9974-4E5C-6A28-5B70-9D57A6F7E00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58078416"/>
              </p:ext>
            </p:extLst>
          </p:nvPr>
        </p:nvGraphicFramePr>
        <p:xfrm>
          <a:off x="762000" y="1986523"/>
          <a:ext cx="10487692" cy="46025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4091487599"/>
      </p:ext>
    </p:extLst>
  </p:cSld>
  <p:clrMapOvr>
    <a:masterClrMapping/>
  </p:clrMapOvr>
  <p:transition spd="slow">
    <p:comb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B3BA97-A561-61D0-2681-97348BA487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07F93D03-F304-2F26-64F1-0A86EA165A93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F73EED20-0389-5F5E-E8D2-B1173F1C842B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 descr="A logo for a university&#10;&#10;AI-generated content may be incorrect.">
            <a:extLst>
              <a:ext uri="{FF2B5EF4-FFF2-40B4-BE49-F238E27FC236}">
                <a16:creationId xmlns:a16="http://schemas.microsoft.com/office/drawing/2014/main" id="{69E1E945-7EE0-98A7-7100-8A1E392651F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CEC34239-1170-859F-CE7C-35161B24C2BE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7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BB01F42-D552-8968-235C-D5FD5B93AD9C}"/>
              </a:ext>
            </a:extLst>
          </p:cNvPr>
          <p:cNvSpPr txBox="1"/>
          <p:nvPr/>
        </p:nvSpPr>
        <p:spPr>
          <a:xfrm>
            <a:off x="2513148" y="1019069"/>
            <a:ext cx="79110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Color Theory in Data Visualization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28A61C3-B92C-0A24-AB3A-499C188B47E8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6F45531-B0D7-C6F1-EA38-146793254A9C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7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24" name="TextBox 14">
            <a:extLst>
              <a:ext uri="{FF2B5EF4-FFF2-40B4-BE49-F238E27FC236}">
                <a16:creationId xmlns:a16="http://schemas.microsoft.com/office/drawing/2014/main" id="{D2362AC0-D921-02E9-2AF1-A4841C021E3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56779274"/>
              </p:ext>
            </p:extLst>
          </p:nvPr>
        </p:nvGraphicFramePr>
        <p:xfrm>
          <a:off x="729554" y="2670080"/>
          <a:ext cx="10588171" cy="28569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615417509"/>
      </p:ext>
    </p:extLst>
  </p:cSld>
  <p:clrMapOvr>
    <a:masterClrMapping/>
  </p:clrMapOvr>
  <p:transition spd="slow">
    <p:comb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904DE7-0BB1-33D5-3F0C-75726FF066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6CA720A2-0A84-5E08-E45F-1A407C67C0F0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9477385-DDAA-934D-FE53-F0EBBE1C91A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 descr="A logo for a university&#10;&#10;AI-generated content may be incorrect.">
            <a:extLst>
              <a:ext uri="{FF2B5EF4-FFF2-40B4-BE49-F238E27FC236}">
                <a16:creationId xmlns:a16="http://schemas.microsoft.com/office/drawing/2014/main" id="{32CB048C-3417-CDF5-9C53-30F640D549A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323E0066-E762-2D27-2862-DE38A197D251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7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4820C09-5549-5237-665F-C96EE04554B5}"/>
              </a:ext>
            </a:extLst>
          </p:cNvPr>
          <p:cNvSpPr txBox="1"/>
          <p:nvPr/>
        </p:nvSpPr>
        <p:spPr>
          <a:xfrm>
            <a:off x="2513148" y="1019069"/>
            <a:ext cx="79110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Using Shape and Size Effectively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869D185-7B18-8107-52F8-A0FF3B9CC7FD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DF4CA24-80B9-1EAF-0EA2-12F95398AB0F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7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25" name="TextBox 14">
            <a:extLst>
              <a:ext uri="{FF2B5EF4-FFF2-40B4-BE49-F238E27FC236}">
                <a16:creationId xmlns:a16="http://schemas.microsoft.com/office/drawing/2014/main" id="{DBE305D4-B2DC-D58F-B244-F04DDE39437C}"/>
              </a:ext>
            </a:extLst>
          </p:cNvPr>
          <p:cNvGraphicFramePr/>
          <p:nvPr/>
        </p:nvGraphicFramePr>
        <p:xfrm>
          <a:off x="761999" y="1986523"/>
          <a:ext cx="10588171" cy="41996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065557366"/>
      </p:ext>
    </p:extLst>
  </p:cSld>
  <p:clrMapOvr>
    <a:masterClrMapping/>
  </p:clrMapOvr>
  <p:transition spd="slow">
    <p:comb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C44A8F-A993-5101-8324-7250E0D8E8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4BC0838A-38B0-1415-1EC4-BA887BC9D9FB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DF42575-89F3-AF01-8E9A-59FB94364A3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C80D09FD-EE42-805E-A0AA-D9EA039A7CC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5699CF57-4FF0-0F9A-2FB0-5E787F40337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7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15C0BC3-6D5B-D396-71E1-AE4374B1AC18}"/>
              </a:ext>
            </a:extLst>
          </p:cNvPr>
          <p:cNvSpPr txBox="1"/>
          <p:nvPr/>
        </p:nvSpPr>
        <p:spPr>
          <a:xfrm>
            <a:off x="2513148" y="1019069"/>
            <a:ext cx="79110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Annotations and Storytelling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3116425-92D3-5173-F0BB-57D536A84E14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B0D59-10EE-B921-7169-9557675DC97A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7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24" name="TextBox 14">
            <a:extLst>
              <a:ext uri="{FF2B5EF4-FFF2-40B4-BE49-F238E27FC236}">
                <a16:creationId xmlns:a16="http://schemas.microsoft.com/office/drawing/2014/main" id="{BD114C38-2A40-44F0-6E03-4AAEA00900B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50401944"/>
              </p:ext>
            </p:extLst>
          </p:nvPr>
        </p:nvGraphicFramePr>
        <p:xfrm>
          <a:off x="761999" y="1986522"/>
          <a:ext cx="10487693" cy="43365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764179286"/>
      </p:ext>
    </p:extLst>
  </p:cSld>
  <p:clrMapOvr>
    <a:masterClrMapping/>
  </p:clrMapOvr>
  <p:transition spd="slow">
    <p:comb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3828CD-EE17-296A-9731-DA8F6A932D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7928661B-5B55-E4D4-E895-4B36053BAE4F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E12098DC-F345-1585-F237-85599D15BE36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F4A2D35-8118-19FD-87A9-646505FE89C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B3B72FBA-6E2F-D5E3-75EB-59090087AC3F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7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636BB3D-1F57-E47E-5850-3ECF83CAFBFE}"/>
              </a:ext>
            </a:extLst>
          </p:cNvPr>
          <p:cNvSpPr txBox="1"/>
          <p:nvPr/>
        </p:nvSpPr>
        <p:spPr>
          <a:xfrm>
            <a:off x="2440959" y="1091258"/>
            <a:ext cx="84115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Dashboards for Telco Customer Churn Analysis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0852D7C-9BA3-F099-8282-968C11B13D5F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836F9C1-02A4-E453-A263-2E880F0B12BD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7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83CC41D-B468-8542-3DCA-84184579759D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8339"/>
          <a:stretch>
            <a:fillRect/>
          </a:stretch>
        </p:blipFill>
        <p:spPr>
          <a:xfrm>
            <a:off x="3081363" y="1710719"/>
            <a:ext cx="6029273" cy="4752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2050357"/>
      </p:ext>
    </p:extLst>
  </p:cSld>
  <p:clrMapOvr>
    <a:masterClrMapping/>
  </p:clrMapOvr>
  <p:transition spd="slow">
    <p:comb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0894FE-6809-251D-34A6-0DA0BC20BC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9320B61C-7A76-A1A0-2A04-6DB26B6CFC61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3B3FAC13-4A88-FFE3-84FC-027B7873BE8F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6E99BA27-AFF5-7C0B-502C-86CEFFA84A09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4FEB6DAF-3792-B8EE-B179-38CD1FC56E14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9A34EF9-7F88-4D49-5ECD-38E24A5AA83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BDB056F-9DBF-2C7E-00A5-A5B202545264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2A2E72-3DCE-1A30-A8DC-95F39AE6E96F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D738FEF-9872-33AD-7D85-7F2C5564BD91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F0C45C56-D918-E9D0-E534-E80D49B80CD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7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31287D71-76E6-4654-A9EC-3EEBE933B3F8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35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C273319-2B12-C9B8-DF9C-41978F6AB4A8}"/>
              </a:ext>
            </a:extLst>
          </p:cNvPr>
          <p:cNvSpPr txBox="1"/>
          <p:nvPr/>
        </p:nvSpPr>
        <p:spPr>
          <a:xfrm>
            <a:off x="6096000" y="937320"/>
            <a:ext cx="530034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Tools and Platforms for Data Visualization </a:t>
            </a:r>
          </a:p>
        </p:txBody>
      </p:sp>
    </p:spTree>
    <p:extLst>
      <p:ext uri="{BB962C8B-B14F-4D97-AF65-F5344CB8AC3E}">
        <p14:creationId xmlns:p14="http://schemas.microsoft.com/office/powerpoint/2010/main" val="21940602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BA1891-2BC2-E337-F90A-F67556F35A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865CD845-DF04-D563-3AC8-A04BE5193354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F50D7237-7394-58DD-0FE7-AC1C8B8D9CF3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B0736B62-7706-C519-BA39-2B7249EF370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876EE2B7-D2D4-BA23-8C0B-6756005833A7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7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ED27A27-AB7C-301D-CAF3-2FCD9550C3F5}"/>
              </a:ext>
            </a:extLst>
          </p:cNvPr>
          <p:cNvSpPr txBox="1"/>
          <p:nvPr/>
        </p:nvSpPr>
        <p:spPr>
          <a:xfrm>
            <a:off x="2513148" y="1019069"/>
            <a:ext cx="79110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Excel – Basics and Quick Wins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2B41729-76D4-16FB-DE58-9010983BA824}"/>
              </a:ext>
            </a:extLst>
          </p:cNvPr>
          <p:cNvSpPr txBox="1"/>
          <p:nvPr/>
        </p:nvSpPr>
        <p:spPr>
          <a:xfrm>
            <a:off x="761999" y="1986523"/>
            <a:ext cx="10588171" cy="9694962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b="1" u="sng" dirty="0"/>
              <a:t>Capabilities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Data Cleaning: Easily filter, transform, and validate data using formulas and built-in tools.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Visualization: Offers bar, line, scatter, pie charts, and </a:t>
            </a:r>
            <a:r>
              <a:rPr lang="en-US" sz="1600" dirty="0" err="1"/>
              <a:t>PivotCharts</a:t>
            </a:r>
            <a:r>
              <a:rPr lang="en-US" sz="1600" dirty="0"/>
              <a:t>.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Statistical Analysis: Supports descriptive statistics, correlation, and regression (via Analysis </a:t>
            </a:r>
            <a:r>
              <a:rPr lang="en-US" sz="1600" dirty="0" err="1"/>
              <a:t>ToolPak</a:t>
            </a:r>
            <a:r>
              <a:rPr lang="en-US" sz="1600" dirty="0"/>
              <a:t>).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Forecasting: Built-in tools like Trendlines and Forecast.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Automation: Macros, VBA, and Python (in Excel 365) allow for advanced customization.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Integration: Connect to databases, use Power Query/Power Pivot, or export to Power BI.</a:t>
            </a:r>
            <a:endParaRPr lang="en-US" sz="2000" b="1" u="sng" dirty="0"/>
          </a:p>
          <a:p>
            <a:pPr>
              <a:lnSpc>
                <a:spcPct val="150000"/>
              </a:lnSpc>
            </a:pPr>
            <a:endParaRPr lang="en-US" sz="2000" b="1" u="sng" dirty="0"/>
          </a:p>
          <a:p>
            <a:pPr>
              <a:lnSpc>
                <a:spcPct val="150000"/>
              </a:lnSpc>
            </a:pPr>
            <a:endParaRPr lang="en-US" sz="2000" b="1" u="sng" dirty="0"/>
          </a:p>
          <a:p>
            <a:pPr>
              <a:lnSpc>
                <a:spcPct val="150000"/>
              </a:lnSpc>
            </a:pPr>
            <a:endParaRPr lang="en-US" sz="2000" b="1" u="sng" dirty="0"/>
          </a:p>
          <a:p>
            <a:pPr>
              <a:lnSpc>
                <a:spcPct val="150000"/>
              </a:lnSpc>
            </a:pPr>
            <a:endParaRPr lang="en-US" sz="2000" b="1" u="sng" dirty="0"/>
          </a:p>
          <a:p>
            <a:pPr>
              <a:lnSpc>
                <a:spcPct val="150000"/>
              </a:lnSpc>
            </a:pPr>
            <a:endParaRPr lang="en-US" sz="2000" b="1" u="sng" dirty="0"/>
          </a:p>
          <a:p>
            <a:pPr>
              <a:lnSpc>
                <a:spcPct val="150000"/>
              </a:lnSpc>
            </a:pPr>
            <a:endParaRPr lang="en-US" sz="2000" b="1" u="sng" dirty="0"/>
          </a:p>
          <a:p>
            <a:pPr>
              <a:lnSpc>
                <a:spcPct val="150000"/>
              </a:lnSpc>
            </a:pPr>
            <a:endParaRPr lang="en-US" sz="2000" b="1" u="sng" dirty="0"/>
          </a:p>
          <a:p>
            <a:pPr>
              <a:lnSpc>
                <a:spcPct val="150000"/>
              </a:lnSpc>
            </a:pPr>
            <a:endParaRPr lang="en-US" sz="2000" b="1" u="sng" dirty="0"/>
          </a:p>
          <a:p>
            <a:pPr>
              <a:lnSpc>
                <a:spcPct val="150000"/>
              </a:lnSpc>
            </a:pPr>
            <a:endParaRPr lang="en-US" sz="2000" b="1" u="sng" dirty="0"/>
          </a:p>
          <a:p>
            <a:pPr>
              <a:lnSpc>
                <a:spcPct val="150000"/>
              </a:lnSpc>
            </a:pPr>
            <a:endParaRPr lang="en-US" sz="2000" b="1" u="sng" dirty="0"/>
          </a:p>
          <a:p>
            <a:pPr>
              <a:lnSpc>
                <a:spcPct val="150000"/>
              </a:lnSpc>
            </a:pPr>
            <a:endParaRPr lang="en-US" sz="2000" b="1" u="sng" dirty="0"/>
          </a:p>
          <a:p>
            <a:pPr>
              <a:lnSpc>
                <a:spcPct val="150000"/>
              </a:lnSpc>
            </a:pPr>
            <a:r>
              <a:rPr lang="en-US" sz="2000" b="1" u="sng" dirty="0"/>
              <a:t>Limitations</a:t>
            </a:r>
            <a:endParaRPr lang="en-US" sz="2000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Limited to ~1M rows; not suited for big data.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Easy to introduce human error or overwrite formulas.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Lacks built-in support for advanced ML or AI.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Difficult to audit, reproduce, or collaborate on complex workflows.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Visualization and interactivity are limited without external tools.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A97FD95-A9FE-C749-C994-5F7B2AB5852A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72A53E0-AC58-8B07-C2AB-F1372EFF3F8F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7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605500"/>
      </p:ext>
    </p:extLst>
  </p:cSld>
  <p:clrMapOvr>
    <a:masterClrMapping/>
  </p:clrMapOvr>
  <p:transition spd="slow">
    <p:comb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60BFD6-DEFE-B1F4-ED85-7D6C4FE207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16B80B02-C01B-25D2-CEFC-82F8A9B0D500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85D7BEA-DEF3-10AD-8A3F-4DE4480D598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3A6457D5-8206-CE21-1782-6C621A15A09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BF4A3E0A-FB1C-B485-3AE9-AE1EDF99EB8B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7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912D7A1-E0F5-3B4F-5A35-0C87F63C3AB2}"/>
              </a:ext>
            </a:extLst>
          </p:cNvPr>
          <p:cNvSpPr txBox="1"/>
          <p:nvPr/>
        </p:nvSpPr>
        <p:spPr>
          <a:xfrm>
            <a:off x="2513148" y="1019069"/>
            <a:ext cx="79110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Tableau / Power BI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DDCD2A1-88A4-DFE3-5080-055B1997FBF8}"/>
              </a:ext>
            </a:extLst>
          </p:cNvPr>
          <p:cNvSpPr txBox="1"/>
          <p:nvPr/>
        </p:nvSpPr>
        <p:spPr>
          <a:xfrm>
            <a:off x="761999" y="1986523"/>
            <a:ext cx="10588171" cy="9694962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b="1" u="sng" dirty="0"/>
              <a:t>Capabilities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400" dirty="0"/>
              <a:t>Interactive Dashboards: Enable real-time filtering, drill-downs, and slicers for dynamic analysis.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400" dirty="0"/>
              <a:t>Advanced Visuals: Custom visualizations, heatmaps, </a:t>
            </a:r>
            <a:r>
              <a:rPr lang="en-US" sz="1400" dirty="0" err="1"/>
              <a:t>treemaps</a:t>
            </a:r>
            <a:r>
              <a:rPr lang="en-US" sz="1400" dirty="0"/>
              <a:t>, bullet graphs, and more.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400" dirty="0"/>
              <a:t>Data Connectivity: Connect to a wide range of data sources—databases, cloud, APIs, spreadsheets.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400" dirty="0"/>
              <a:t>Data Modeling: Power BI uses DAX; Tableau has calculated fields for custom logic.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400" dirty="0"/>
              <a:t>Storytelling: Combine multiple charts into storyboards to present insights clearly.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400" dirty="0"/>
              <a:t>Collaboration: Easy publishing and sharing of dashboards via Tableau Server/Online or Power BI Service.</a:t>
            </a:r>
            <a:endParaRPr lang="en-US" b="1" u="sng" dirty="0"/>
          </a:p>
          <a:p>
            <a:pPr>
              <a:lnSpc>
                <a:spcPct val="150000"/>
              </a:lnSpc>
            </a:pPr>
            <a:endParaRPr lang="en-US" b="1" u="sng" dirty="0"/>
          </a:p>
          <a:p>
            <a:pPr>
              <a:lnSpc>
                <a:spcPct val="150000"/>
              </a:lnSpc>
            </a:pPr>
            <a:endParaRPr lang="en-US" b="1" u="sng" dirty="0"/>
          </a:p>
          <a:p>
            <a:pPr>
              <a:lnSpc>
                <a:spcPct val="150000"/>
              </a:lnSpc>
            </a:pPr>
            <a:endParaRPr lang="en-US" b="1" u="sng" dirty="0"/>
          </a:p>
          <a:p>
            <a:pPr>
              <a:lnSpc>
                <a:spcPct val="150000"/>
              </a:lnSpc>
            </a:pPr>
            <a:endParaRPr lang="en-US" b="1" u="sng" dirty="0"/>
          </a:p>
          <a:p>
            <a:pPr>
              <a:lnSpc>
                <a:spcPct val="150000"/>
              </a:lnSpc>
            </a:pPr>
            <a:endParaRPr lang="en-US" b="1" u="sng" dirty="0"/>
          </a:p>
          <a:p>
            <a:pPr>
              <a:lnSpc>
                <a:spcPct val="150000"/>
              </a:lnSpc>
            </a:pPr>
            <a:endParaRPr lang="en-US" b="1" u="sng" dirty="0"/>
          </a:p>
          <a:p>
            <a:pPr>
              <a:lnSpc>
                <a:spcPct val="150000"/>
              </a:lnSpc>
            </a:pPr>
            <a:endParaRPr lang="en-US" b="1" u="sng" dirty="0"/>
          </a:p>
          <a:p>
            <a:pPr>
              <a:lnSpc>
                <a:spcPct val="150000"/>
              </a:lnSpc>
            </a:pPr>
            <a:endParaRPr lang="en-US" b="1" u="sng" dirty="0"/>
          </a:p>
          <a:p>
            <a:pPr>
              <a:lnSpc>
                <a:spcPct val="150000"/>
              </a:lnSpc>
            </a:pPr>
            <a:endParaRPr lang="en-US" b="1" u="sng" dirty="0"/>
          </a:p>
          <a:p>
            <a:pPr>
              <a:lnSpc>
                <a:spcPct val="150000"/>
              </a:lnSpc>
            </a:pPr>
            <a:endParaRPr lang="en-US" b="1" u="sng" dirty="0"/>
          </a:p>
          <a:p>
            <a:pPr>
              <a:lnSpc>
                <a:spcPct val="150000"/>
              </a:lnSpc>
            </a:pPr>
            <a:endParaRPr lang="en-US" b="1" u="sng" dirty="0"/>
          </a:p>
          <a:p>
            <a:pPr>
              <a:lnSpc>
                <a:spcPct val="150000"/>
              </a:lnSpc>
            </a:pPr>
            <a:endParaRPr lang="en-US" b="1" u="sng" dirty="0"/>
          </a:p>
          <a:p>
            <a:pPr>
              <a:lnSpc>
                <a:spcPct val="150000"/>
              </a:lnSpc>
            </a:pPr>
            <a:r>
              <a:rPr lang="en-US" sz="2000" b="1" u="sng" dirty="0"/>
              <a:t>Limitations</a:t>
            </a:r>
            <a:endParaRPr lang="en-US" sz="2000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Steep learning curve for DAX (Power BI) and calculated fields (Tableau).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Performance issues when handling extremely large or complex data models.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Licensing costs can be high for enterprise users.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Limited data cleaning—complex transformations may still need Power Query, SQL, or Python.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Over-design risk—users may emphasize aesthetics over insight if not guided by best practices.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D45C8E6-931C-D93F-9FB5-076AFB6689AB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EEA0D60-C253-C244-5027-11DEA340E56E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7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596924"/>
      </p:ext>
    </p:extLst>
  </p:cSld>
  <p:clrMapOvr>
    <a:masterClrMapping/>
  </p:clrMapOvr>
  <p:transition spd="slow">
    <p:comb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442983-BC43-4437-7533-A1433217E8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3A67943-C1F5-27D3-1F77-7D25B042E8FC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2549BE5A-809D-A1C5-0421-720A6FDAE234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1FA4896-E37E-E274-6BFA-3866D555308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08C92D9A-BEA2-E8AE-F828-6A917E8CF90F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7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8DFB430-9673-BC26-F474-016B46A8E956}"/>
              </a:ext>
            </a:extLst>
          </p:cNvPr>
          <p:cNvSpPr txBox="1"/>
          <p:nvPr/>
        </p:nvSpPr>
        <p:spPr>
          <a:xfrm>
            <a:off x="2513148" y="1019069"/>
            <a:ext cx="79110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Python (Matplotlib, Seaborn, </a:t>
            </a:r>
            <a:r>
              <a:rPr lang="en-US" sz="3200" b="1" dirty="0" err="1">
                <a:solidFill>
                  <a:srgbClr val="00B0F0"/>
                </a:solidFill>
                <a:latin typeface="Alexandria" charset="0"/>
                <a:cs typeface="Alexandria" charset="0"/>
              </a:rPr>
              <a:t>Plotly</a:t>
            </a:r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)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054EEAF-298F-63B0-5FE0-808E8FE65307}"/>
              </a:ext>
            </a:extLst>
          </p:cNvPr>
          <p:cNvSpPr txBox="1"/>
          <p:nvPr/>
        </p:nvSpPr>
        <p:spPr>
          <a:xfrm>
            <a:off x="761999" y="1986523"/>
            <a:ext cx="10588171" cy="9694962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b="1" u="sng" dirty="0"/>
              <a:t>Capabilities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Customization: Full control over every visual element; tailor charts to exact specifications.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Advanced Chart Types: Create violin plots, pair plots, heatmaps, animations, and 3D visuals.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Integration: Combine with pandas, NumPy, scikit-learn, and other libraries in seamless workflows.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Automation &amp; Reproducibility: Code-based charts are easy to update, reproduce, and share via scripts.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Interactivity: </a:t>
            </a:r>
            <a:r>
              <a:rPr lang="en-US" sz="1600" dirty="0" err="1"/>
              <a:t>Plotly</a:t>
            </a:r>
            <a:r>
              <a:rPr lang="en-US" sz="1600" dirty="0"/>
              <a:t> and Dash support web-based interactive dashboards.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1600" b="1" u="sng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b="1" u="sng" dirty="0"/>
          </a:p>
          <a:p>
            <a:pPr>
              <a:lnSpc>
                <a:spcPct val="150000"/>
              </a:lnSpc>
            </a:pPr>
            <a:endParaRPr lang="en-US" sz="2000" b="1" u="sng" dirty="0"/>
          </a:p>
          <a:p>
            <a:pPr>
              <a:lnSpc>
                <a:spcPct val="150000"/>
              </a:lnSpc>
            </a:pPr>
            <a:endParaRPr lang="en-US" sz="2000" b="1" u="sng" dirty="0"/>
          </a:p>
          <a:p>
            <a:pPr>
              <a:lnSpc>
                <a:spcPct val="150000"/>
              </a:lnSpc>
            </a:pPr>
            <a:endParaRPr lang="en-US" sz="2000" b="1" u="sng" dirty="0"/>
          </a:p>
          <a:p>
            <a:pPr>
              <a:lnSpc>
                <a:spcPct val="150000"/>
              </a:lnSpc>
            </a:pPr>
            <a:endParaRPr lang="en-US" sz="2000" b="1" u="sng" dirty="0"/>
          </a:p>
          <a:p>
            <a:pPr>
              <a:lnSpc>
                <a:spcPct val="150000"/>
              </a:lnSpc>
            </a:pPr>
            <a:endParaRPr lang="en-US" sz="2000" b="1" u="sng" dirty="0"/>
          </a:p>
          <a:p>
            <a:pPr>
              <a:lnSpc>
                <a:spcPct val="150000"/>
              </a:lnSpc>
            </a:pPr>
            <a:endParaRPr lang="en-US" sz="2000" b="1" u="sng" dirty="0"/>
          </a:p>
          <a:p>
            <a:pPr>
              <a:lnSpc>
                <a:spcPct val="150000"/>
              </a:lnSpc>
            </a:pPr>
            <a:endParaRPr lang="en-US" sz="2000" b="1" u="sng" dirty="0"/>
          </a:p>
          <a:p>
            <a:pPr>
              <a:lnSpc>
                <a:spcPct val="150000"/>
              </a:lnSpc>
            </a:pPr>
            <a:endParaRPr lang="en-US" sz="2000" b="1" u="sng" dirty="0"/>
          </a:p>
          <a:p>
            <a:pPr>
              <a:lnSpc>
                <a:spcPct val="150000"/>
              </a:lnSpc>
            </a:pPr>
            <a:endParaRPr lang="en-US" sz="2000" b="1" u="sng" dirty="0"/>
          </a:p>
          <a:p>
            <a:pPr>
              <a:lnSpc>
                <a:spcPct val="150000"/>
              </a:lnSpc>
            </a:pPr>
            <a:endParaRPr lang="en-US" sz="2000" b="1" u="sng" dirty="0"/>
          </a:p>
          <a:p>
            <a:pPr>
              <a:lnSpc>
                <a:spcPct val="150000"/>
              </a:lnSpc>
            </a:pPr>
            <a:r>
              <a:rPr lang="en-US" sz="2000" b="1" u="sng" dirty="0"/>
              <a:t>Limitations</a:t>
            </a:r>
            <a:endParaRPr lang="en-US" sz="2000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Requires coding: Not as accessible to non-programmers or business users.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Steep learning curve for mastering aesthetics and syntax (especially in Matplotlib).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Setup/configuration time: Setting up environments and dependencies can be time-consuming.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Slower dashboard delivery: Building dashboards from scratch can take longer than drag-and-drop tools.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Limited default styling: Compared to Tableau/Power BI, visuals may require more effort to polish.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306047-863F-BC8A-5C60-09EADD54A595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D315CD2-0947-A196-A707-DD32C05C5E70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7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8890086"/>
      </p:ext>
    </p:extLst>
  </p:cSld>
  <p:clrMapOvr>
    <a:masterClrMapping/>
  </p:clrMapOvr>
  <p:transition spd="slow">
    <p:comb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3DD9EE-BFD5-540F-E0B1-CB9D1E2B00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7BE18AA6-8589-7D7E-0FF4-D38E4E2261B8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2719591-A156-8BDE-2932-9EBFFB4CC407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764C0FF7-5205-048A-E1C9-497A09AE460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8E69A6DB-EEFC-D622-D79B-05414BD8FAE5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7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49C4488-AD7E-7592-B0E7-62D232DC5A26}"/>
              </a:ext>
            </a:extLst>
          </p:cNvPr>
          <p:cNvSpPr txBox="1"/>
          <p:nvPr/>
        </p:nvSpPr>
        <p:spPr>
          <a:xfrm>
            <a:off x="2513148" y="1019069"/>
            <a:ext cx="79110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R (ggplot2, Shiny), D3.js, Flourish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4FABAD1-8249-E9E3-50B7-9E38691CDFA3}"/>
              </a:ext>
            </a:extLst>
          </p:cNvPr>
          <p:cNvSpPr txBox="1"/>
          <p:nvPr/>
        </p:nvSpPr>
        <p:spPr>
          <a:xfrm>
            <a:off x="761999" y="1986523"/>
            <a:ext cx="10588171" cy="9789668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b="1" u="sng" dirty="0"/>
              <a:t>Capabilities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R (ggplot2, Shiny): Excellent for statistical data visualization with high-quality static plots and interactive web apps.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D3.js: A JavaScript library for creating complex, interactive, and animated SVG-based web visualizations.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Flourish: No-code tool to create professional-looking visual stories and embeddable graphics.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Customization &amp; Reproducibility: Especially strong with R and D3.js for tailored, transparent code-driven visuals.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Storytelling and Publishing: Flourish and Shiny allow sharing on the web with user-friendly interfaces.</a:t>
            </a:r>
            <a:endParaRPr lang="en-US" sz="1600" b="1" u="sng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b="1" u="sng" dirty="0"/>
          </a:p>
          <a:p>
            <a:pPr>
              <a:lnSpc>
                <a:spcPct val="150000"/>
              </a:lnSpc>
            </a:pPr>
            <a:endParaRPr lang="en-US" sz="2000" b="1" u="sng" dirty="0"/>
          </a:p>
          <a:p>
            <a:pPr>
              <a:lnSpc>
                <a:spcPct val="150000"/>
              </a:lnSpc>
            </a:pPr>
            <a:endParaRPr lang="en-US" sz="2000" b="1" u="sng" dirty="0"/>
          </a:p>
          <a:p>
            <a:pPr>
              <a:lnSpc>
                <a:spcPct val="150000"/>
              </a:lnSpc>
            </a:pPr>
            <a:endParaRPr lang="en-US" sz="2000" b="1" u="sng" dirty="0"/>
          </a:p>
          <a:p>
            <a:pPr>
              <a:lnSpc>
                <a:spcPct val="150000"/>
              </a:lnSpc>
            </a:pPr>
            <a:endParaRPr lang="en-US" sz="2000" b="1" u="sng" dirty="0"/>
          </a:p>
          <a:p>
            <a:pPr>
              <a:lnSpc>
                <a:spcPct val="150000"/>
              </a:lnSpc>
            </a:pPr>
            <a:endParaRPr lang="en-US" sz="2000" b="1" u="sng" dirty="0"/>
          </a:p>
          <a:p>
            <a:pPr>
              <a:lnSpc>
                <a:spcPct val="150000"/>
              </a:lnSpc>
            </a:pPr>
            <a:endParaRPr lang="en-US" sz="2000" b="1" u="sng" dirty="0"/>
          </a:p>
          <a:p>
            <a:pPr>
              <a:lnSpc>
                <a:spcPct val="150000"/>
              </a:lnSpc>
            </a:pPr>
            <a:endParaRPr lang="en-US" sz="2000" b="1" u="sng" dirty="0"/>
          </a:p>
          <a:p>
            <a:pPr>
              <a:lnSpc>
                <a:spcPct val="150000"/>
              </a:lnSpc>
            </a:pPr>
            <a:endParaRPr lang="en-US" sz="2000" b="1" u="sng" dirty="0"/>
          </a:p>
          <a:p>
            <a:pPr>
              <a:lnSpc>
                <a:spcPct val="150000"/>
              </a:lnSpc>
            </a:pPr>
            <a:endParaRPr lang="en-US" sz="2000" b="1" u="sng" dirty="0"/>
          </a:p>
          <a:p>
            <a:pPr>
              <a:lnSpc>
                <a:spcPct val="150000"/>
              </a:lnSpc>
            </a:pPr>
            <a:endParaRPr lang="en-US" sz="2000" b="1" u="sng" dirty="0"/>
          </a:p>
          <a:p>
            <a:pPr>
              <a:lnSpc>
                <a:spcPct val="150000"/>
              </a:lnSpc>
            </a:pPr>
            <a:r>
              <a:rPr lang="en-US" sz="2000" b="1" u="sng" dirty="0"/>
              <a:t>Limitations</a:t>
            </a:r>
            <a:endParaRPr lang="en-US" sz="2000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Steep learning curve for D3.js (requires solid JavaScript and web dev skills).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R can be complex for those unfamiliar with its syntax or statistical conventions.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Limited drag-and-drop functionality compared to tools like Power BI or Tableau.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Flourish free tier is limited, and advanced visuals may require a paid license.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Deployment overhead: Hosting Shiny apps or D3-based sites may require additional setup.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2A1FD5D-4166-273E-E301-F4F20F1C627D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CCC229D-F74A-56CC-2DF2-772B37EA90D3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7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7984491"/>
      </p:ext>
    </p:extLst>
  </p:cSld>
  <p:clrMapOvr>
    <a:masterClrMapping/>
  </p:clrMapOvr>
  <p:transition spd="slow">
    <p:comb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7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40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Key Points</a:t>
            </a:r>
          </a:p>
        </p:txBody>
      </p:sp>
      <p:graphicFrame>
        <p:nvGraphicFramePr>
          <p:cNvPr id="31" name="Diagram 30">
            <a:extLst>
              <a:ext uri="{FF2B5EF4-FFF2-40B4-BE49-F238E27FC236}">
                <a16:creationId xmlns:a16="http://schemas.microsoft.com/office/drawing/2014/main" id="{8CC20127-3F88-7DBD-ACCC-E036E2F652B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24274039"/>
              </p:ext>
            </p:extLst>
          </p:nvPr>
        </p:nvGraphicFramePr>
        <p:xfrm>
          <a:off x="981699" y="2060920"/>
          <a:ext cx="10063672" cy="445071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9" name="TextBox 18">
            <a:extLst>
              <a:ext uri="{FF2B5EF4-FFF2-40B4-BE49-F238E27FC236}">
                <a16:creationId xmlns:a16="http://schemas.microsoft.com/office/drawing/2014/main" id="{E7605EAD-176B-39A8-FCA7-FBC15BAD2AFB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55BBA1EE-621D-0E73-2297-F5B132A9B3AB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7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246014"/>
      </p:ext>
    </p:extLst>
  </p:cSld>
  <p:clrMapOvr>
    <a:masterClrMapping/>
  </p:clrMapOvr>
  <p:transition spd="slow">
    <p:comb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7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3E94446B-A195-43D2-8375-7C1AC4D42039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41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356381" y="127731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pic>
        <p:nvPicPr>
          <p:cNvPr id="12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145611" y="1371120"/>
            <a:ext cx="4357404" cy="56015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000" b="1" dirty="0">
                <a:solidFill>
                  <a:schemeClr val="tx1"/>
                </a:solidFill>
                <a:ea typeface="Calibri"/>
                <a:cs typeface="+mj-cs"/>
                <a:sym typeface="Calibri"/>
              </a:rPr>
              <a:t>For Discussion Panel and Next Lecture: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2000" dirty="0">
              <a:solidFill>
                <a:schemeClr val="tx1"/>
              </a:solidFill>
              <a:ea typeface="Calibri"/>
              <a:cs typeface="+mj-cs"/>
              <a:sym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ea typeface="Calibri"/>
                <a:cs typeface="Times New Roman" panose="02020603050405020304" pitchFamily="18" charset="0"/>
                <a:sym typeface="Calibri"/>
              </a:rPr>
              <a:t>Chapter 8 “Visualizing Model Performance”</a:t>
            </a:r>
          </a:p>
          <a:p>
            <a:r>
              <a:rPr lang="en-US" sz="2000" dirty="0">
                <a:ea typeface="Calibri"/>
                <a:cs typeface="Times New Roman" panose="02020603050405020304" pitchFamily="18" charset="0"/>
                <a:sym typeface="Calibri"/>
              </a:rPr>
              <a:t>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ea typeface="Calibri"/>
                <a:cs typeface="Times New Roman" panose="02020603050405020304" pitchFamily="18" charset="0"/>
                <a:sym typeface="Calibri"/>
              </a:rPr>
              <a:t>Activity: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>
                <a:ea typeface="Calibri"/>
                <a:cs typeface="Times New Roman" panose="02020603050405020304" pitchFamily="18" charset="0"/>
                <a:sym typeface="Calibri"/>
              </a:rPr>
              <a:t>Using Telco Customer Datasets in Excel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>
                <a:ea typeface="Calibri"/>
                <a:cs typeface="Times New Roman" panose="02020603050405020304" pitchFamily="18" charset="0"/>
                <a:sym typeface="Calibri"/>
              </a:rPr>
              <a:t>Create charts to visualize: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sz="2000" dirty="0">
                <a:ea typeface="Calibri"/>
                <a:cs typeface="Times New Roman" panose="02020603050405020304" pitchFamily="18" charset="0"/>
                <a:sym typeface="Calibri"/>
              </a:rPr>
              <a:t>Churn by State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sz="2000" dirty="0">
                <a:ea typeface="Calibri"/>
                <a:cs typeface="Times New Roman" panose="02020603050405020304" pitchFamily="18" charset="0"/>
                <a:sym typeface="Calibri"/>
              </a:rPr>
              <a:t>Churn by gender and monthly charge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sz="2000" dirty="0">
                <a:ea typeface="Calibri"/>
                <a:cs typeface="Times New Roman" panose="02020603050405020304" pitchFamily="18" charset="0"/>
                <a:sym typeface="Calibri"/>
              </a:rPr>
              <a:t>Charge vs minutes used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sz="2000" dirty="0">
                <a:ea typeface="Calibri"/>
                <a:cs typeface="Times New Roman" panose="02020603050405020304" pitchFamily="18" charset="0"/>
                <a:sym typeface="Calibri"/>
              </a:rPr>
              <a:t>Tenure vs. dependents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sz="2000" dirty="0">
                <a:ea typeface="Calibri"/>
                <a:cs typeface="Times New Roman" panose="02020603050405020304" pitchFamily="18" charset="0"/>
                <a:sym typeface="Calibri"/>
              </a:rPr>
              <a:t>Monthly charge vs internet service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endParaRPr lang="en-US" sz="2000" dirty="0"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>
              <a:ea typeface="Calibri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944248" y="3996751"/>
            <a:ext cx="411389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Discussion Panel and Next Lecture</a:t>
            </a:r>
          </a:p>
        </p:txBody>
      </p:sp>
      <p:sp>
        <p:nvSpPr>
          <p:cNvPr id="15" name="Google Shape;163;p5">
            <a:extLst>
              <a:ext uri="{FF2B5EF4-FFF2-40B4-BE49-F238E27FC236}">
                <a16:creationId xmlns:a16="http://schemas.microsoft.com/office/drawing/2014/main" id="{EAD92110-43CA-D37E-9425-4D811177C524}"/>
              </a:ext>
            </a:extLst>
          </p:cNvPr>
          <p:cNvSpPr/>
          <p:nvPr/>
        </p:nvSpPr>
        <p:spPr>
          <a:xfrm>
            <a:off x="5337813" y="3318620"/>
            <a:ext cx="1404457" cy="11660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5AF90E4-89E8-4839-6DA4-C357A3CBC8D3}"/>
              </a:ext>
            </a:extLst>
          </p:cNvPr>
          <p:cNvSpPr txBox="1"/>
          <p:nvPr/>
        </p:nvSpPr>
        <p:spPr>
          <a:xfrm>
            <a:off x="5292245" y="3484591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A010CBD-D8BA-CFC0-BE5D-0CF97622B353}"/>
              </a:ext>
            </a:extLst>
          </p:cNvPr>
          <p:cNvSpPr txBox="1"/>
          <p:nvPr/>
        </p:nvSpPr>
        <p:spPr>
          <a:xfrm>
            <a:off x="5393654" y="3820233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7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0991968"/>
      </p:ext>
    </p:extLst>
  </p:cSld>
  <p:clrMapOvr>
    <a:masterClrMapping/>
  </p:clrMapOvr>
  <p:transition spd="slow">
    <p:comb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48669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5221ee99d17410c2e92f9bbd0e0b6659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8f112be96feb5cfdf5b4bd30a2b8b67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Props1.xml><?xml version="1.0" encoding="utf-8"?>
<ds:datastoreItem xmlns:ds="http://schemas.openxmlformats.org/officeDocument/2006/customXml" ds:itemID="{AE198CD4-5254-420C-A168-985358416DA3}"/>
</file>

<file path=customXml/itemProps2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CC9A911-23AF-4D6B-960B-1A780C58D828}">
  <ds:schemaRefs>
    <ds:schemaRef ds:uri="http://schemas.microsoft.com/office/infopath/2007/PartnerControls"/>
    <ds:schemaRef ds:uri="d13aca44-ef33-4cf4-9980-7f0b00e6eeb9"/>
    <ds:schemaRef ds:uri="http://www.w3.org/XML/1998/namespace"/>
    <ds:schemaRef ds:uri="http://schemas.microsoft.com/office/2006/documentManagement/types"/>
    <ds:schemaRef ds:uri="http://schemas.microsoft.com/office/2006/metadata/properties"/>
    <ds:schemaRef ds:uri="49100919-8a76-4266-be0c-7dc583902cb4"/>
    <ds:schemaRef ds:uri="http://purl.org/dc/terms/"/>
    <ds:schemaRef ds:uri="http://purl.org/dc/dcmitype/"/>
    <ds:schemaRef ds:uri="http://schemas.openxmlformats.org/package/2006/metadata/core-properties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20285</TotalTime>
  <Words>2633</Words>
  <Application>Microsoft Macintosh PowerPoint</Application>
  <PresentationFormat>Widescreen</PresentationFormat>
  <Paragraphs>493</Paragraphs>
  <Slides>42</Slides>
  <Notes>35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49" baseType="lpstr">
      <vt:lpstr>Alexandria</vt:lpstr>
      <vt:lpstr>Arial</vt:lpstr>
      <vt:lpstr>Calibri</vt:lpstr>
      <vt:lpstr>Calibri Light</vt:lpstr>
      <vt:lpstr>Roboto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Ahmed Hassan</cp:lastModifiedBy>
  <cp:revision>268</cp:revision>
  <dcterms:created xsi:type="dcterms:W3CDTF">2023-04-29T09:08:00Z</dcterms:created>
  <dcterms:modified xsi:type="dcterms:W3CDTF">2025-07-21T20:33:49Z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